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533" r:id="rId6"/>
    <p:sldId id="714" r:id="rId7"/>
    <p:sldId id="712" r:id="rId8"/>
    <p:sldId id="713" r:id="rId9"/>
    <p:sldId id="703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07F2A-3D3E-48D1-84F6-1DE81023290D}" v="1" dt="2024-09-06T16:55:57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  <pc:picChg chg="add del mod">
          <ac:chgData name="Dieter Beaven" userId="9bbdb69f-69d0-4759-aa9b-5c090a2da237" providerId="ADAL" clId="{05207F2A-3D3E-48D1-84F6-1DE81023290D}" dt="2024-09-13T17:01:39.772" v="84" actId="478"/>
          <ac:picMkLst>
            <pc:docMk/>
            <pc:sldMk cId="464788855" sldId="532"/>
            <ac:picMk id="6" creationId="{4CD9BF33-40F9-D912-D2A3-A05797738106}"/>
          </ac:picMkLst>
        </pc:picChg>
        <pc:picChg chg="del">
          <ac:chgData name="Dieter Beaven" userId="9bbdb69f-69d0-4759-aa9b-5c090a2da237" providerId="ADAL" clId="{05207F2A-3D3E-48D1-84F6-1DE81023290D}" dt="2024-09-06T16:55:09.700" v="7" actId="478"/>
          <ac:picMkLst>
            <pc:docMk/>
            <pc:sldMk cId="464788855" sldId="532"/>
            <ac:picMk id="6" creationId="{BF550ED6-74D3-1649-7881-C76B262D82A8}"/>
          </ac:picMkLst>
        </pc:picChg>
        <pc:picChg chg="add mod">
          <ac:chgData name="Dieter Beaven" userId="9bbdb69f-69d0-4759-aa9b-5c090a2da237" providerId="ADAL" clId="{05207F2A-3D3E-48D1-84F6-1DE81023290D}" dt="2024-09-13T17:01:48.475" v="87" actId="1076"/>
          <ac:picMkLst>
            <pc:docMk/>
            <pc:sldMk cId="464788855" sldId="532"/>
            <ac:picMk id="8" creationId="{72AE467D-3A4B-8674-EDA4-3E2A82363F6D}"/>
          </ac:picMkLst>
        </pc:picChg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  <pc:picChg chg="add mod">
          <ac:chgData name="Dieter Beaven" userId="9bbdb69f-69d0-4759-aa9b-5c090a2da237" providerId="ADAL" clId="{05207F2A-3D3E-48D1-84F6-1DE81023290D}" dt="2024-09-06T16:59:12.266" v="53" actId="1036"/>
          <ac:picMkLst>
            <pc:docMk/>
            <pc:sldMk cId="173887519" sldId="533"/>
            <ac:picMk id="6" creationId="{F0AC6DCE-78BB-AD34-71E9-36A654EE3267}"/>
          </ac:picMkLst>
        </pc:picChg>
        <pc:picChg chg="del">
          <ac:chgData name="Dieter Beaven" userId="9bbdb69f-69d0-4759-aa9b-5c090a2da237" providerId="ADAL" clId="{05207F2A-3D3E-48D1-84F6-1DE81023290D}" dt="2024-09-06T16:54:57.889" v="0" actId="478"/>
          <ac:picMkLst>
            <pc:docMk/>
            <pc:sldMk cId="173887519" sldId="533"/>
            <ac:picMk id="8" creationId="{12455C41-A1C1-BE9D-12B8-4B497EC493B7}"/>
          </ac:picMkLst>
        </pc:picChg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  <pc:spChg chg="mod">
          <ac:chgData name="Dieter Beaven" userId="9bbdb69f-69d0-4759-aa9b-5c090a2da237" providerId="ADAL" clId="{05207F2A-3D3E-48D1-84F6-1DE81023290D}" dt="2024-09-06T16:55:32.295" v="42" actId="20577"/>
          <ac:spMkLst>
            <pc:docMk/>
            <pc:sldMk cId="3923336104" sldId="702"/>
            <ac:spMk id="2" creationId="{00000000-0000-0000-0000-000000000000}"/>
          </ac:spMkLst>
        </pc:spChg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  <pc:picChg chg="add del mod">
          <ac:chgData name="Dieter Beaven" userId="9bbdb69f-69d0-4759-aa9b-5c090a2da237" providerId="ADAL" clId="{05207F2A-3D3E-48D1-84F6-1DE81023290D}" dt="2024-09-13T16:59:30.900" v="70" actId="478"/>
          <ac:picMkLst>
            <pc:docMk/>
            <pc:sldMk cId="3196350854" sldId="703"/>
            <ac:picMk id="6" creationId="{08ECD7E6-6BD5-7C7B-3A14-E88632D51A1A}"/>
          </ac:picMkLst>
        </pc:picChg>
        <pc:picChg chg="del">
          <ac:chgData name="Dieter Beaven" userId="9bbdb69f-69d0-4759-aa9b-5c090a2da237" providerId="ADAL" clId="{05207F2A-3D3E-48D1-84F6-1DE81023290D}" dt="2024-09-06T16:55:02.279" v="3" actId="478"/>
          <ac:picMkLst>
            <pc:docMk/>
            <pc:sldMk cId="3196350854" sldId="703"/>
            <ac:picMk id="6" creationId="{7A3097DA-0B06-BAA4-4666-3232C0E085B3}"/>
          </ac:picMkLst>
        </pc:picChg>
        <pc:picChg chg="add mod">
          <ac:chgData name="Dieter Beaven" userId="9bbdb69f-69d0-4759-aa9b-5c090a2da237" providerId="ADAL" clId="{05207F2A-3D3E-48D1-84F6-1DE81023290D}" dt="2024-09-13T16:59:58.312" v="78" actId="1035"/>
          <ac:picMkLst>
            <pc:docMk/>
            <pc:sldMk cId="3196350854" sldId="703"/>
            <ac:picMk id="8" creationId="{883E76E1-8A52-68C5-BBB9-96C68E58C159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  <pc:picChg chg="del">
          <ac:chgData name="Dieter Beaven" userId="9bbdb69f-69d0-4759-aa9b-5c090a2da237" providerId="ADAL" clId="{05207F2A-3D3E-48D1-84F6-1DE81023290D}" dt="2024-09-06T16:55:04.732" v="4" actId="478"/>
          <ac:picMkLst>
            <pc:docMk/>
            <pc:sldMk cId="2552052628" sldId="704"/>
            <ac:picMk id="6" creationId="{6DD578F2-9053-7E72-F4B6-80BB7908ADF6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  <pc:picChg chg="del">
          <ac:chgData name="Dieter Beaven" userId="9bbdb69f-69d0-4759-aa9b-5c090a2da237" providerId="ADAL" clId="{05207F2A-3D3E-48D1-84F6-1DE81023290D}" dt="2024-09-06T16:55:05.904" v="5" actId="478"/>
          <ac:picMkLst>
            <pc:docMk/>
            <pc:sldMk cId="2801626350" sldId="705"/>
            <ac:picMk id="6" creationId="{72EE6BAA-7AF5-A258-FC29-BEF3880A26B5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  <pc:picChg chg="del">
          <ac:chgData name="Dieter Beaven" userId="9bbdb69f-69d0-4759-aa9b-5c090a2da237" providerId="ADAL" clId="{05207F2A-3D3E-48D1-84F6-1DE81023290D}" dt="2024-09-06T16:55:08.451" v="6" actId="478"/>
          <ac:picMkLst>
            <pc:docMk/>
            <pc:sldMk cId="3939677621" sldId="708"/>
            <ac:picMk id="6" creationId="{13B50AC3-B25D-1857-8D6B-A189250C41FA}"/>
          </ac:picMkLst>
        </pc:picChg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  <pc:picChg chg="add del mod">
          <ac:chgData name="Dieter Beaven" userId="9bbdb69f-69d0-4759-aa9b-5c090a2da237" providerId="ADAL" clId="{05207F2A-3D3E-48D1-84F6-1DE81023290D}" dt="2024-09-13T16:57:04.804" v="58" actId="478"/>
          <ac:picMkLst>
            <pc:docMk/>
            <pc:sldMk cId="1756658491" sldId="712"/>
            <ac:picMk id="6" creationId="{EA39748E-6B9B-23A7-AD8E-07AB73153707}"/>
          </ac:picMkLst>
        </pc:picChg>
        <pc:picChg chg="add mod">
          <ac:chgData name="Dieter Beaven" userId="9bbdb69f-69d0-4759-aa9b-5c090a2da237" providerId="ADAL" clId="{05207F2A-3D3E-48D1-84F6-1DE81023290D}" dt="2024-09-13T16:57:14.093" v="60" actId="1076"/>
          <ac:picMkLst>
            <pc:docMk/>
            <pc:sldMk cId="1756658491" sldId="712"/>
            <ac:picMk id="8" creationId="{7D32001E-7E80-BBE7-D3D2-1DD93167F4FF}"/>
          </ac:picMkLst>
        </pc:picChg>
        <pc:picChg chg="del">
          <ac:chgData name="Dieter Beaven" userId="9bbdb69f-69d0-4759-aa9b-5c090a2da237" providerId="ADAL" clId="{05207F2A-3D3E-48D1-84F6-1DE81023290D}" dt="2024-09-06T16:54:59.608" v="1" actId="478"/>
          <ac:picMkLst>
            <pc:docMk/>
            <pc:sldMk cId="1756658491" sldId="712"/>
            <ac:picMk id="9" creationId="{C8D67FD3-5B8E-9815-A38A-278BDD039820}"/>
          </ac:picMkLst>
        </pc:picChg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  <pc:picChg chg="add del mod">
          <ac:chgData name="Dieter Beaven" userId="9bbdb69f-69d0-4759-aa9b-5c090a2da237" providerId="ADAL" clId="{05207F2A-3D3E-48D1-84F6-1DE81023290D}" dt="2024-09-13T16:58:48.397" v="65" actId="478"/>
          <ac:picMkLst>
            <pc:docMk/>
            <pc:sldMk cId="1336369231" sldId="713"/>
            <ac:picMk id="6" creationId="{9DB0D870-E94D-396C-C81A-C1A5B93DFC85}"/>
          </ac:picMkLst>
        </pc:picChg>
        <pc:picChg chg="del">
          <ac:chgData name="Dieter Beaven" userId="9bbdb69f-69d0-4759-aa9b-5c090a2da237" providerId="ADAL" clId="{05207F2A-3D3E-48D1-84F6-1DE81023290D}" dt="2024-09-06T16:55:00.970" v="2" actId="478"/>
          <ac:picMkLst>
            <pc:docMk/>
            <pc:sldMk cId="1336369231" sldId="713"/>
            <ac:picMk id="8" creationId="{D7911E53-0706-EB2B-44D0-52B33066D38E}"/>
          </ac:picMkLst>
        </pc:picChg>
        <pc:picChg chg="add mod">
          <ac:chgData name="Dieter Beaven" userId="9bbdb69f-69d0-4759-aa9b-5c090a2da237" providerId="ADAL" clId="{05207F2A-3D3E-48D1-84F6-1DE81023290D}" dt="2024-09-13T16:58:50.522" v="67" actId="1076"/>
          <ac:picMkLst>
            <pc:docMk/>
            <pc:sldMk cId="1336369231" sldId="713"/>
            <ac:picMk id="8" creationId="{DAF9D3D2-B2CD-3FC4-08DA-066D34C71FC0}"/>
          </ac:picMkLst>
        </pc:picChg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  <pc:picChg chg="add mod">
          <ac:chgData name="Dieter Beaven" userId="9bbdb69f-69d0-4759-aa9b-5c090a2da237" providerId="ADAL" clId="{05207F2A-3D3E-48D1-84F6-1DE81023290D}" dt="2024-09-06T16:59:19.229" v="55" actId="1036"/>
          <ac:picMkLst>
            <pc:docMk/>
            <pc:sldMk cId="2341366643" sldId="714"/>
            <ac:picMk id="6" creationId="{54FAC0A6-E7DD-497B-7B30-73009A171E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Pure1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AC6DCE-78BB-AD34-71E9-36A654EE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90" y="935310"/>
            <a:ext cx="70008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4FAC0A6-E7DD-497B-7B30-73009A17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871314"/>
            <a:ext cx="7277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32001E-7E80-BBE7-D3D2-1DD93167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78" y="764704"/>
            <a:ext cx="68961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AF9D3D2-B2CD-3FC4-08DA-066D34C7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836712"/>
            <a:ext cx="66008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3E76E1-8A52-68C5-BBB9-96C68E58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40" y="692696"/>
            <a:ext cx="6886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2AE467D-3A4B-8674-EDA4-3E2A8236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124744"/>
            <a:ext cx="8604448" cy="36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cd3b9a-9a6c-485a-81b7-4082693b5161"/>
    <ds:schemaRef ds:uri="faa1ecaf-a1aa-4fc9-8c75-2805352e1f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29550</TotalTime>
  <Words>21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Pure1 Chapter 11: Vectors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2024-09-13T17:01:48Z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