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547" r:id="rId5"/>
    <p:sldId id="492" r:id="rId6"/>
    <p:sldId id="493" r:id="rId7"/>
    <p:sldId id="494" r:id="rId8"/>
    <p:sldId id="495" r:id="rId9"/>
    <p:sldId id="497" r:id="rId10"/>
    <p:sldId id="543" r:id="rId11"/>
    <p:sldId id="550" r:id="rId12"/>
    <p:sldId id="54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483AA-4173-4184-9A57-A802C8613114}" v="4" dt="2025-06-23T12:34:29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4A9E219E-2046-40AF-B77B-4A6543C6A161}"/>
    <pc:docChg chg="delSld modSld">
      <pc:chgData name="Dieter Beaven" userId="9bbdb69f-69d0-4759-aa9b-5c090a2da237" providerId="ADAL" clId="{4A9E219E-2046-40AF-B77B-4A6543C6A161}" dt="2025-04-28T09:32:07.606" v="40" actId="47"/>
      <pc:docMkLst>
        <pc:docMk/>
      </pc:docMkLst>
      <pc:sldChg chg="del">
        <pc:chgData name="Dieter Beaven" userId="9bbdb69f-69d0-4759-aa9b-5c090a2da237" providerId="ADAL" clId="{4A9E219E-2046-40AF-B77B-4A6543C6A161}" dt="2025-04-28T09:31:32.088" v="14" actId="47"/>
        <pc:sldMkLst>
          <pc:docMk/>
          <pc:sldMk cId="3617830027" sldId="484"/>
        </pc:sldMkLst>
      </pc:sldChg>
      <pc:sldChg chg="del">
        <pc:chgData name="Dieter Beaven" userId="9bbdb69f-69d0-4759-aa9b-5c090a2da237" providerId="ADAL" clId="{4A9E219E-2046-40AF-B77B-4A6543C6A161}" dt="2025-04-28T09:31:32.735" v="15" actId="47"/>
        <pc:sldMkLst>
          <pc:docMk/>
          <pc:sldMk cId="1675231928" sldId="485"/>
        </pc:sldMkLst>
      </pc:sldChg>
      <pc:sldChg chg="del">
        <pc:chgData name="Dieter Beaven" userId="9bbdb69f-69d0-4759-aa9b-5c090a2da237" providerId="ADAL" clId="{4A9E219E-2046-40AF-B77B-4A6543C6A161}" dt="2025-04-28T09:32:00.059" v="29" actId="47"/>
        <pc:sldMkLst>
          <pc:docMk/>
          <pc:sldMk cId="2447135441" sldId="487"/>
        </pc:sldMkLst>
      </pc:sldChg>
      <pc:sldChg chg="del">
        <pc:chgData name="Dieter Beaven" userId="9bbdb69f-69d0-4759-aa9b-5c090a2da237" providerId="ADAL" clId="{4A9E219E-2046-40AF-B77B-4A6543C6A161}" dt="2025-04-28T09:31:34.339" v="17" actId="47"/>
        <pc:sldMkLst>
          <pc:docMk/>
          <pc:sldMk cId="4161425287" sldId="488"/>
        </pc:sldMkLst>
      </pc:sldChg>
      <pc:sldChg chg="del">
        <pc:chgData name="Dieter Beaven" userId="9bbdb69f-69d0-4759-aa9b-5c090a2da237" providerId="ADAL" clId="{4A9E219E-2046-40AF-B77B-4A6543C6A161}" dt="2025-04-28T09:31:36.072" v="19" actId="47"/>
        <pc:sldMkLst>
          <pc:docMk/>
          <pc:sldMk cId="1203914855" sldId="490"/>
        </pc:sldMkLst>
      </pc:sldChg>
      <pc:sldChg chg="del">
        <pc:chgData name="Dieter Beaven" userId="9bbdb69f-69d0-4759-aa9b-5c090a2da237" providerId="ADAL" clId="{4A9E219E-2046-40AF-B77B-4A6543C6A161}" dt="2025-04-28T09:31:35.271" v="18" actId="47"/>
        <pc:sldMkLst>
          <pc:docMk/>
          <pc:sldMk cId="2187763450" sldId="491"/>
        </pc:sldMkLst>
      </pc:sldChg>
      <pc:sldChg chg="del">
        <pc:chgData name="Dieter Beaven" userId="9bbdb69f-69d0-4759-aa9b-5c090a2da237" providerId="ADAL" clId="{4A9E219E-2046-40AF-B77B-4A6543C6A161}" dt="2025-04-28T09:31:57.869" v="25" actId="47"/>
        <pc:sldMkLst>
          <pc:docMk/>
          <pc:sldMk cId="1472293953" sldId="496"/>
        </pc:sldMkLst>
      </pc:sldChg>
      <pc:sldChg chg="modSp mod">
        <pc:chgData name="Dieter Beaven" userId="9bbdb69f-69d0-4759-aa9b-5c090a2da237" providerId="ADAL" clId="{4A9E219E-2046-40AF-B77B-4A6543C6A161}" dt="2025-04-28T09:31:52.024" v="24" actId="20577"/>
        <pc:sldMkLst>
          <pc:docMk/>
          <pc:sldMk cId="3596109084" sldId="497"/>
        </pc:sldMkLst>
        <pc:spChg chg="mod">
          <ac:chgData name="Dieter Beaven" userId="9bbdb69f-69d0-4759-aa9b-5c090a2da237" providerId="ADAL" clId="{4A9E219E-2046-40AF-B77B-4A6543C6A161}" dt="2025-04-28T09:31:49.482" v="22" actId="6549"/>
          <ac:spMkLst>
            <pc:docMk/>
            <pc:sldMk cId="3596109084" sldId="497"/>
            <ac:spMk id="3" creationId="{00000000-0000-0000-0000-000000000000}"/>
          </ac:spMkLst>
        </pc:spChg>
        <pc:spChg chg="mod">
          <ac:chgData name="Dieter Beaven" userId="9bbdb69f-69d0-4759-aa9b-5c090a2da237" providerId="ADAL" clId="{4A9E219E-2046-40AF-B77B-4A6543C6A161}" dt="2025-04-28T09:31:52.024" v="24" actId="20577"/>
          <ac:spMkLst>
            <pc:docMk/>
            <pc:sldMk cId="3596109084" sldId="497"/>
            <ac:spMk id="5" creationId="{00000000-0000-0000-0000-000000000000}"/>
          </ac:spMkLst>
        </pc:spChg>
      </pc:sldChg>
      <pc:sldChg chg="del">
        <pc:chgData name="Dieter Beaven" userId="9bbdb69f-69d0-4759-aa9b-5c090a2da237" providerId="ADAL" clId="{4A9E219E-2046-40AF-B77B-4A6543C6A161}" dt="2025-04-28T09:32:00.406" v="30" actId="47"/>
        <pc:sldMkLst>
          <pc:docMk/>
          <pc:sldMk cId="2133712902" sldId="498"/>
        </pc:sldMkLst>
      </pc:sldChg>
      <pc:sldChg chg="del">
        <pc:chgData name="Dieter Beaven" userId="9bbdb69f-69d0-4759-aa9b-5c090a2da237" providerId="ADAL" clId="{4A9E219E-2046-40AF-B77B-4A6543C6A161}" dt="2025-04-28T09:32:00.491" v="31" actId="47"/>
        <pc:sldMkLst>
          <pc:docMk/>
          <pc:sldMk cId="1438338925" sldId="500"/>
        </pc:sldMkLst>
      </pc:sldChg>
      <pc:sldChg chg="del">
        <pc:chgData name="Dieter Beaven" userId="9bbdb69f-69d0-4759-aa9b-5c090a2da237" providerId="ADAL" clId="{4A9E219E-2046-40AF-B77B-4A6543C6A161}" dt="2025-04-28T09:32:01.044" v="32" actId="47"/>
        <pc:sldMkLst>
          <pc:docMk/>
          <pc:sldMk cId="729090957" sldId="501"/>
        </pc:sldMkLst>
      </pc:sldChg>
      <pc:sldChg chg="del">
        <pc:chgData name="Dieter Beaven" userId="9bbdb69f-69d0-4759-aa9b-5c090a2da237" providerId="ADAL" clId="{4A9E219E-2046-40AF-B77B-4A6543C6A161}" dt="2025-04-28T09:32:01.607" v="33" actId="47"/>
        <pc:sldMkLst>
          <pc:docMk/>
          <pc:sldMk cId="3125914873" sldId="502"/>
        </pc:sldMkLst>
      </pc:sldChg>
      <pc:sldChg chg="del">
        <pc:chgData name="Dieter Beaven" userId="9bbdb69f-69d0-4759-aa9b-5c090a2da237" providerId="ADAL" clId="{4A9E219E-2046-40AF-B77B-4A6543C6A161}" dt="2025-04-28T09:32:02.076" v="34" actId="47"/>
        <pc:sldMkLst>
          <pc:docMk/>
          <pc:sldMk cId="1083324042" sldId="503"/>
        </pc:sldMkLst>
      </pc:sldChg>
      <pc:sldChg chg="del">
        <pc:chgData name="Dieter Beaven" userId="9bbdb69f-69d0-4759-aa9b-5c090a2da237" providerId="ADAL" clId="{4A9E219E-2046-40AF-B77B-4A6543C6A161}" dt="2025-04-28T09:32:02.677" v="35" actId="47"/>
        <pc:sldMkLst>
          <pc:docMk/>
          <pc:sldMk cId="2701283313" sldId="504"/>
        </pc:sldMkLst>
      </pc:sldChg>
      <pc:sldChg chg="del">
        <pc:chgData name="Dieter Beaven" userId="9bbdb69f-69d0-4759-aa9b-5c090a2da237" providerId="ADAL" clId="{4A9E219E-2046-40AF-B77B-4A6543C6A161}" dt="2025-04-28T09:32:03.331" v="36" actId="47"/>
        <pc:sldMkLst>
          <pc:docMk/>
          <pc:sldMk cId="1278676798" sldId="505"/>
        </pc:sldMkLst>
      </pc:sldChg>
      <pc:sldChg chg="del">
        <pc:chgData name="Dieter Beaven" userId="9bbdb69f-69d0-4759-aa9b-5c090a2da237" providerId="ADAL" clId="{4A9E219E-2046-40AF-B77B-4A6543C6A161}" dt="2025-04-28T09:32:04.633" v="38" actId="47"/>
        <pc:sldMkLst>
          <pc:docMk/>
          <pc:sldMk cId="2238859092" sldId="506"/>
        </pc:sldMkLst>
      </pc:sldChg>
      <pc:sldChg chg="del">
        <pc:chgData name="Dieter Beaven" userId="9bbdb69f-69d0-4759-aa9b-5c090a2da237" providerId="ADAL" clId="{4A9E219E-2046-40AF-B77B-4A6543C6A161}" dt="2025-04-28T09:32:04.981" v="39" actId="47"/>
        <pc:sldMkLst>
          <pc:docMk/>
          <pc:sldMk cId="1265011483" sldId="507"/>
        </pc:sldMkLst>
      </pc:sldChg>
      <pc:sldChg chg="del">
        <pc:chgData name="Dieter Beaven" userId="9bbdb69f-69d0-4759-aa9b-5c090a2da237" providerId="ADAL" clId="{4A9E219E-2046-40AF-B77B-4A6543C6A161}" dt="2025-04-28T09:31:58.987" v="26" actId="47"/>
        <pc:sldMkLst>
          <pc:docMk/>
          <pc:sldMk cId="259998275" sldId="509"/>
        </pc:sldMkLst>
      </pc:sldChg>
      <pc:sldChg chg="del">
        <pc:chgData name="Dieter Beaven" userId="9bbdb69f-69d0-4759-aa9b-5c090a2da237" providerId="ADAL" clId="{4A9E219E-2046-40AF-B77B-4A6543C6A161}" dt="2025-04-28T09:31:59.404" v="27" actId="47"/>
        <pc:sldMkLst>
          <pc:docMk/>
          <pc:sldMk cId="626229934" sldId="510"/>
        </pc:sldMkLst>
      </pc:sldChg>
      <pc:sldChg chg="del">
        <pc:chgData name="Dieter Beaven" userId="9bbdb69f-69d0-4759-aa9b-5c090a2da237" providerId="ADAL" clId="{4A9E219E-2046-40AF-B77B-4A6543C6A161}" dt="2025-04-28T09:31:59.689" v="28" actId="47"/>
        <pc:sldMkLst>
          <pc:docMk/>
          <pc:sldMk cId="2933407185" sldId="511"/>
        </pc:sldMkLst>
      </pc:sldChg>
      <pc:sldChg chg="del">
        <pc:chgData name="Dieter Beaven" userId="9bbdb69f-69d0-4759-aa9b-5c090a2da237" providerId="ADAL" clId="{4A9E219E-2046-40AF-B77B-4A6543C6A161}" dt="2025-04-28T09:32:03.863" v="37" actId="47"/>
        <pc:sldMkLst>
          <pc:docMk/>
          <pc:sldMk cId="4015274601" sldId="512"/>
        </pc:sldMkLst>
      </pc:sldChg>
      <pc:sldChg chg="modSp mod">
        <pc:chgData name="Dieter Beaven" userId="9bbdb69f-69d0-4759-aa9b-5c090a2da237" providerId="ADAL" clId="{4A9E219E-2046-40AF-B77B-4A6543C6A161}" dt="2025-04-28T09:31:27.745" v="1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4A9E219E-2046-40AF-B77B-4A6543C6A161}" dt="2025-04-28T09:31:27.745" v="1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4A9E219E-2046-40AF-B77B-4A6543C6A161}" dt="2025-04-28T09:32:07.606" v="40" actId="47"/>
        <pc:sldMkLst>
          <pc:docMk/>
          <pc:sldMk cId="3055658135" sldId="549"/>
        </pc:sldMkLst>
      </pc:sldChg>
      <pc:sldChg chg="del">
        <pc:chgData name="Dieter Beaven" userId="9bbdb69f-69d0-4759-aa9b-5c090a2da237" providerId="ADAL" clId="{4A9E219E-2046-40AF-B77B-4A6543C6A161}" dt="2025-04-28T09:31:33.353" v="16" actId="47"/>
        <pc:sldMkLst>
          <pc:docMk/>
          <pc:sldMk cId="3598450900" sldId="553"/>
        </pc:sldMkLst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909483AA-4173-4184-9A57-A802C8613114}"/>
    <pc:docChg chg="modSld">
      <pc:chgData name="Dieter Beaven" userId="9bbdb69f-69d0-4759-aa9b-5c090a2da237" providerId="ADAL" clId="{909483AA-4173-4184-9A57-A802C8613114}" dt="2025-06-23T12:36:14.772" v="17" actId="14100"/>
      <pc:docMkLst>
        <pc:docMk/>
      </pc:docMkLst>
      <pc:sldChg chg="modSp">
        <pc:chgData name="Dieter Beaven" userId="9bbdb69f-69d0-4759-aa9b-5c090a2da237" providerId="ADAL" clId="{909483AA-4173-4184-9A57-A802C8613114}" dt="2025-06-23T12:34:29.858" v="3" actId="20577"/>
        <pc:sldMkLst>
          <pc:docMk/>
          <pc:sldMk cId="4079007622" sldId="492"/>
        </pc:sldMkLst>
        <pc:spChg chg="mod">
          <ac:chgData name="Dieter Beaven" userId="9bbdb69f-69d0-4759-aa9b-5c090a2da237" providerId="ADAL" clId="{909483AA-4173-4184-9A57-A802C8613114}" dt="2025-06-23T12:34:29.858" v="3" actId="20577"/>
          <ac:spMkLst>
            <pc:docMk/>
            <pc:sldMk cId="4079007622" sldId="492"/>
            <ac:spMk id="8" creationId="{00000000-0000-0000-0000-000000000000}"/>
          </ac:spMkLst>
        </pc:spChg>
      </pc:sldChg>
      <pc:sldChg chg="modSp mod">
        <pc:chgData name="Dieter Beaven" userId="9bbdb69f-69d0-4759-aa9b-5c090a2da237" providerId="ADAL" clId="{909483AA-4173-4184-9A57-A802C8613114}" dt="2025-06-23T12:34:36.707" v="7" actId="20577"/>
        <pc:sldMkLst>
          <pc:docMk/>
          <pc:sldMk cId="1675960484" sldId="494"/>
        </pc:sldMkLst>
        <pc:spChg chg="mod">
          <ac:chgData name="Dieter Beaven" userId="9bbdb69f-69d0-4759-aa9b-5c090a2da237" providerId="ADAL" clId="{909483AA-4173-4184-9A57-A802C8613114}" dt="2025-06-23T12:34:36.707" v="7" actId="20577"/>
          <ac:spMkLst>
            <pc:docMk/>
            <pc:sldMk cId="1675960484" sldId="494"/>
            <ac:spMk id="8" creationId="{00000000-0000-0000-0000-000000000000}"/>
          </ac:spMkLst>
        </pc:spChg>
      </pc:sldChg>
      <pc:sldChg chg="modSp mod">
        <pc:chgData name="Dieter Beaven" userId="9bbdb69f-69d0-4759-aa9b-5c090a2da237" providerId="ADAL" clId="{909483AA-4173-4184-9A57-A802C8613114}" dt="2025-06-23T12:36:14.772" v="17" actId="14100"/>
        <pc:sldMkLst>
          <pc:docMk/>
          <pc:sldMk cId="4144122255" sldId="495"/>
        </pc:sldMkLst>
        <pc:spChg chg="mod">
          <ac:chgData name="Dieter Beaven" userId="9bbdb69f-69d0-4759-aa9b-5c090a2da237" providerId="ADAL" clId="{909483AA-4173-4184-9A57-A802C8613114}" dt="2025-06-23T12:36:06.335" v="15" actId="14100"/>
          <ac:spMkLst>
            <pc:docMk/>
            <pc:sldMk cId="4144122255" sldId="495"/>
            <ac:spMk id="18" creationId="{00000000-0000-0000-0000-000000000000}"/>
          </ac:spMkLst>
        </pc:spChg>
        <pc:spChg chg="mod">
          <ac:chgData name="Dieter Beaven" userId="9bbdb69f-69d0-4759-aa9b-5c090a2da237" providerId="ADAL" clId="{909483AA-4173-4184-9A57-A802C8613114}" dt="2025-06-23T12:36:14.772" v="17" actId="14100"/>
          <ac:spMkLst>
            <pc:docMk/>
            <pc:sldMk cId="4144122255" sldId="495"/>
            <ac:spMk id="21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3517785-EB4C-4D85-AC28-4F98C203B6D8}"/>
    <pc:docChg chg="addSld delSld modSld">
      <pc:chgData name="Dieter Beaven" userId="9bbdb69f-69d0-4759-aa9b-5c090a2da237" providerId="ADAL" clId="{73517785-EB4C-4D85-AC28-4F98C203B6D8}" dt="2025-04-25T15:19:43.526" v="21" actId="47"/>
      <pc:docMkLst>
        <pc:docMk/>
      </pc:docMkLst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3617830027" sldId="484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675231928" sldId="485"/>
        </pc:sldMkLst>
      </pc:sldChg>
      <pc:sldChg chg="add del">
        <pc:chgData name="Dieter Beaven" userId="9bbdb69f-69d0-4759-aa9b-5c090a2da237" providerId="ADAL" clId="{73517785-EB4C-4D85-AC28-4F98C203B6D8}" dt="2025-04-25T15:19:43.526" v="21" actId="47"/>
        <pc:sldMkLst>
          <pc:docMk/>
          <pc:sldMk cId="1415099988" sldId="486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447135441" sldId="487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4161425287" sldId="488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203914855" sldId="490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187763450" sldId="491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4079007622" sldId="492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3044220269" sldId="493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675960484" sldId="494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4144122255" sldId="495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472293953" sldId="496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3596109084" sldId="497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133712902" sldId="498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438338925" sldId="500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729090957" sldId="501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3125914873" sldId="502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083324042" sldId="503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701283313" sldId="504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278676798" sldId="505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238859092" sldId="506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265011483" sldId="507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59998275" sldId="509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626229934" sldId="510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933407185" sldId="511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4015274601" sldId="512"/>
        </pc:sldMkLst>
      </pc:sldChg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addSp modSp add mod modAnim">
        <pc:chgData name="Dieter Beaven" userId="9bbdb69f-69d0-4759-aa9b-5c090a2da237" providerId="ADAL" clId="{73517785-EB4C-4D85-AC28-4F98C203B6D8}" dt="2025-04-25T15:19:36.761" v="20" actId="1036"/>
        <pc:sldMkLst>
          <pc:docMk/>
          <pc:sldMk cId="3598450900" sldId="553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9D73133E-8998-4202-8102-8A0A4714D50D}"/>
    <pc:docChg chg="custSel delSld modSld">
      <pc:chgData name="Dieter Beaven" userId="9bbdb69f-69d0-4759-aa9b-5c090a2da237" providerId="ADAL" clId="{9D73133E-8998-4202-8102-8A0A4714D50D}" dt="2025-06-03T13:41:41.924" v="13" actId="22"/>
      <pc:docMkLst>
        <pc:docMk/>
      </pc:docMkLst>
      <pc:sldChg chg="addSp delSp modSp mod">
        <pc:chgData name="Dieter Beaven" userId="9bbdb69f-69d0-4759-aa9b-5c090a2da237" providerId="ADAL" clId="{9D73133E-8998-4202-8102-8A0A4714D50D}" dt="2025-06-03T13:41:41.924" v="13" actId="22"/>
        <pc:sldMkLst>
          <pc:docMk/>
          <pc:sldMk cId="3458699803" sldId="545"/>
        </pc:sldMkLst>
        <pc:picChg chg="add">
          <ac:chgData name="Dieter Beaven" userId="9bbdb69f-69d0-4759-aa9b-5c090a2da237" providerId="ADAL" clId="{9D73133E-8998-4202-8102-8A0A4714D50D}" dt="2025-06-03T13:41:41.924" v="13" actId="22"/>
          <ac:picMkLst>
            <pc:docMk/>
            <pc:sldMk cId="3458699803" sldId="545"/>
            <ac:picMk id="6" creationId="{09C50195-82DF-0115-A61A-4D8914B8464F}"/>
          </ac:picMkLst>
        </pc:picChg>
      </pc:sldChg>
      <pc:sldChg chg="addSp modSp del mod">
        <pc:chgData name="Dieter Beaven" userId="9bbdb69f-69d0-4759-aa9b-5c090a2da237" providerId="ADAL" clId="{9D73133E-8998-4202-8102-8A0A4714D50D}" dt="2025-06-03T13:39:39.018" v="8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1490B175-7F0E-48FC-9E9F-B8D24AC1DA45}"/>
    <pc:docChg chg="delSld modSld">
      <pc:chgData name="Dieter Beaven" userId="9bbdb69f-69d0-4759-aa9b-5c090a2da237" providerId="ADAL" clId="{1490B175-7F0E-48FC-9E9F-B8D24AC1DA45}" dt="2025-04-28T11:28:22.763" v="10" actId="47"/>
      <pc:docMkLst>
        <pc:docMk/>
      </pc:docMkLst>
      <pc:sldChg chg="modSp mod">
        <pc:chgData name="Dieter Beaven" userId="9bbdb69f-69d0-4759-aa9b-5c090a2da237" providerId="ADAL" clId="{1490B175-7F0E-48FC-9E9F-B8D24AC1DA45}" dt="2025-04-28T11:26:18.068" v="4" actId="20577"/>
        <pc:sldMkLst>
          <pc:docMk/>
          <pc:sldMk cId="4079007622" sldId="492"/>
        </pc:sldMkLst>
        <pc:spChg chg="mod">
          <ac:chgData name="Dieter Beaven" userId="9bbdb69f-69d0-4759-aa9b-5c090a2da237" providerId="ADAL" clId="{1490B175-7F0E-48FC-9E9F-B8D24AC1DA45}" dt="2025-04-28T11:26:18.068" v="4" actId="20577"/>
          <ac:spMkLst>
            <pc:docMk/>
            <pc:sldMk cId="4079007622" sldId="492"/>
            <ac:spMk id="3" creationId="{00000000-0000-0000-0000-000000000000}"/>
          </ac:spMkLst>
        </pc:spChg>
      </pc:sldChg>
      <pc:sldChg chg="addSp modSp">
        <pc:chgData name="Dieter Beaven" userId="9bbdb69f-69d0-4759-aa9b-5c090a2da237" providerId="ADAL" clId="{1490B175-7F0E-48FC-9E9F-B8D24AC1DA45}" dt="2025-04-28T11:26:40.782" v="5"/>
        <pc:sldMkLst>
          <pc:docMk/>
          <pc:sldMk cId="3596109084" sldId="497"/>
        </pc:sldMkLst>
        <pc:cxnChg chg="add mod">
          <ac:chgData name="Dieter Beaven" userId="9bbdb69f-69d0-4759-aa9b-5c090a2da237" providerId="ADAL" clId="{1490B175-7F0E-48FC-9E9F-B8D24AC1DA45}" dt="2025-04-28T11:26:40.782" v="5"/>
          <ac:cxnSpMkLst>
            <pc:docMk/>
            <pc:sldMk cId="3596109084" sldId="497"/>
            <ac:cxnSpMk id="6" creationId="{18FA5029-CC41-96D6-23DB-83302E961FA7}"/>
          </ac:cxnSpMkLst>
        </pc:cxnChg>
      </pc:sldChg>
      <pc:sldChg chg="addSp modSp mod">
        <pc:chgData name="Dieter Beaven" userId="9bbdb69f-69d0-4759-aa9b-5c090a2da237" providerId="ADAL" clId="{1490B175-7F0E-48FC-9E9F-B8D24AC1DA45}" dt="2025-04-28T11:27:37.165" v="7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1490B175-7F0E-48FC-9E9F-B8D24AC1DA45}" dt="2025-04-28T11:27:37.165" v="7" actId="1076"/>
          <ac:picMkLst>
            <pc:docMk/>
            <pc:sldMk cId="3896053727" sldId="543"/>
            <ac:picMk id="6" creationId="{1FC43AB3-854D-9B73-63FC-079FC21DA876}"/>
          </ac:picMkLst>
        </pc:picChg>
      </pc:sldChg>
      <pc:sldChg chg="addSp modSp mod">
        <pc:chgData name="Dieter Beaven" userId="9bbdb69f-69d0-4759-aa9b-5c090a2da237" providerId="ADAL" clId="{1490B175-7F0E-48FC-9E9F-B8D24AC1DA45}" dt="2025-04-28T11:28:19.139" v="9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1490B175-7F0E-48FC-9E9F-B8D24AC1DA45}" dt="2025-04-28T11:28:19.139" v="9" actId="1076"/>
          <ac:picMkLst>
            <pc:docMk/>
            <pc:sldMk cId="4091202299" sldId="550"/>
            <ac:picMk id="6" creationId="{69477136-8D2F-285A-F18E-61A71DE7DF78}"/>
          </ac:picMkLst>
        </pc:picChg>
      </pc:sldChg>
      <pc:sldChg chg="del">
        <pc:chgData name="Dieter Beaven" userId="9bbdb69f-69d0-4759-aa9b-5c090a2da237" providerId="ADAL" clId="{1490B175-7F0E-48FC-9E9F-B8D24AC1DA45}" dt="2025-04-28T11:28:22.763" v="10" actId="47"/>
        <pc:sldMkLst>
          <pc:docMk/>
          <pc:sldMk cId="3826585799" sldId="551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2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1: </a:t>
            </a:r>
            <a:r>
              <a:rPr lang="en-GB" dirty="0">
                <a:solidFill>
                  <a:schemeClr val="accent5"/>
                </a:solidFill>
              </a:rPr>
              <a:t>Algebra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Factorising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Factorising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836712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Informally, factorising is the opposite of expanding brackets.</a:t>
            </a:r>
          </a:p>
          <a:p>
            <a:r>
              <a:rPr lang="en-GB" dirty="0"/>
              <a:t>More formally, a factorised expression is one which is expressed as </a:t>
            </a:r>
            <a:r>
              <a:rPr lang="en-GB" b="1" dirty="0"/>
              <a:t>a product of expressions</a:t>
            </a:r>
            <a:r>
              <a:rPr lang="en-GB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1560" y="2060848"/>
                <a:ext cx="3240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060848"/>
                <a:ext cx="3240360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83720" y="1981214"/>
                <a:ext cx="45365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Factorised as it is the product of 3 linear factors,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720" y="1981214"/>
                <a:ext cx="4536504" cy="646331"/>
              </a:xfrm>
              <a:prstGeom prst="rect">
                <a:avLst/>
              </a:prstGeom>
              <a:blipFill>
                <a:blip r:embed="rId3"/>
                <a:stretch>
                  <a:fillRect l="-1210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85432" y="2637160"/>
                <a:ext cx="4032448" cy="7386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Note</a:t>
                </a:r>
                <a:r>
                  <a:rPr lang="en-GB" sz="1400" dirty="0"/>
                  <a:t>: A linear expression is of the form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400" dirty="0"/>
                  <a:t>. It is called linear because plotting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400" dirty="0"/>
                  <a:t> would form a straight line.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432" y="2637160"/>
                <a:ext cx="4032448" cy="738664"/>
              </a:xfrm>
              <a:prstGeom prst="rect">
                <a:avLst/>
              </a:prstGeom>
              <a:blipFill>
                <a:blip r:embed="rId4"/>
                <a:stretch>
                  <a:fillRect l="-150" b="-5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104" y="3994855"/>
                <a:ext cx="37444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4" y="3994855"/>
                <a:ext cx="374441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283720" y="3914215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 factorised because the outer-most operation is a sum, not a product.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3796804" y="2228179"/>
            <a:ext cx="360040" cy="2102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/>
          <p:cNvSpPr/>
          <p:nvPr/>
        </p:nvSpPr>
        <p:spPr>
          <a:xfrm>
            <a:off x="3822080" y="4132269"/>
            <a:ext cx="360040" cy="2102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28700" y="4903068"/>
            <a:ext cx="2592288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Basic 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13000" y="5521424"/>
                <a:ext cx="4248472" cy="83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000" y="5521424"/>
                <a:ext cx="4248472" cy="839332"/>
              </a:xfrm>
              <a:prstGeom prst="rect">
                <a:avLst/>
              </a:prstGeom>
              <a:blipFill>
                <a:blip r:embed="rId6"/>
                <a:stretch>
                  <a:fillRect b="-8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4183959" y="5499100"/>
            <a:ext cx="1962841" cy="425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83959" y="5957808"/>
            <a:ext cx="1962841" cy="425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900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 animBg="1"/>
      <p:bldP spid="15" grpId="1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Factorising Quadratics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4492" y="1387878"/>
                <a:ext cx="69127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−14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d>
                        <m:d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92" y="1387878"/>
                <a:ext cx="691276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7280" y="706737"/>
            <a:ext cx="1152128" cy="46166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/>
              <a:t>Recap: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1484" y="952624"/>
                <a:ext cx="864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484" y="952624"/>
                <a:ext cx="86409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97944" y="971472"/>
                <a:ext cx="864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944" y="971472"/>
                <a:ext cx="86409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133159" y="1346200"/>
            <a:ext cx="3143941" cy="749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60801" y="703215"/>
                <a:ext cx="47374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We find two numbers which multiply to give the coefficient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and multiply to give the constant term.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801" y="703215"/>
                <a:ext cx="4737496" cy="584775"/>
              </a:xfrm>
              <a:prstGeom prst="rect">
                <a:avLst/>
              </a:prstGeom>
              <a:blipFill>
                <a:blip r:embed="rId5"/>
                <a:stretch>
                  <a:fillRect l="-644"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92827" y="2126870"/>
                <a:ext cx="40805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Fro Note</a:t>
                </a:r>
                <a:r>
                  <a:rPr lang="en-GB" sz="1400" dirty="0"/>
                  <a:t>: The </a:t>
                </a:r>
                <a:r>
                  <a:rPr lang="en-GB" sz="1400" i="1" dirty="0"/>
                  <a:t>coefficient</a:t>
                </a:r>
                <a:r>
                  <a:rPr lang="en-GB" sz="1400" dirty="0"/>
                  <a:t> of a term is the constant on front of it, e.g. the coefficient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/>
                  <a:t> is 4.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827" y="2126870"/>
                <a:ext cx="4080562" cy="523220"/>
              </a:xfrm>
              <a:prstGeom prst="rect">
                <a:avLst/>
              </a:prstGeom>
              <a:blipFill>
                <a:blip r:embed="rId6"/>
                <a:stretch>
                  <a:fillRect l="-448" t="-2326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-112043" y="4654599"/>
                <a:ext cx="498483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−12</m:t>
                      </m:r>
                    </m:oMath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−12</m:t>
                      </m:r>
                    </m:oMath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−3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+4)(2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043" y="4654599"/>
                <a:ext cx="4984831" cy="23083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1732" y="2649290"/>
                <a:ext cx="5395986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But what if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dirty="0"/>
                  <a:t> is not 1?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32" y="2649290"/>
                <a:ext cx="5395986" cy="461665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99011" y="4586935"/>
                <a:ext cx="864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⊕5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⊗−24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11" y="4586935"/>
                <a:ext cx="864096" cy="646331"/>
              </a:xfrm>
              <a:prstGeom prst="rect">
                <a:avLst/>
              </a:prstGeom>
              <a:blipFill>
                <a:blip r:embed="rId9"/>
                <a:stretch>
                  <a:fillRect l="-1408" r="-1408" b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7558" y="3207655"/>
                <a:ext cx="79035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d>
                        <m:d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58" y="3207655"/>
                <a:ext cx="7903566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5236" y="3803615"/>
                <a:ext cx="8011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easiest way is to use your common sense to guess the brackets. What multiplies to give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? What multiplies to give the constant term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−12</m:t>
                    </m:r>
                  </m:oMath>
                </a14:m>
                <a:r>
                  <a:rPr lang="en-GB" dirty="0"/>
                  <a:t>? 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36" y="3803615"/>
                <a:ext cx="8011864" cy="646331"/>
              </a:xfrm>
              <a:prstGeom prst="rect">
                <a:avLst/>
              </a:prstGeom>
              <a:blipFill>
                <a:blip r:embed="rId11"/>
                <a:stretch>
                  <a:fillRect l="-685" t="-5660" r="-913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4576564" y="3237012"/>
            <a:ext cx="3284736" cy="572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32159" y="4385082"/>
            <a:ext cx="396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Or you can ‘split the middle term’ (don’t be embarrassed if you’ve forgotten how to!)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94993" y="4953230"/>
            <a:ext cx="431291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STEP 1</a:t>
            </a:r>
            <a:r>
              <a:rPr lang="en-GB" sz="1400" dirty="0"/>
              <a:t>: Find two numbers which add to give the middle number and multiply to give the first times last.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36466" y="4514849"/>
            <a:ext cx="730734" cy="360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36466" y="4865819"/>
            <a:ext cx="730734" cy="360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75467" y="5545527"/>
            <a:ext cx="318729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STEP 2: </a:t>
            </a:r>
            <a:r>
              <a:rPr lang="en-GB" sz="1400" dirty="0"/>
              <a:t>Split the middle term.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75466" y="5923506"/>
            <a:ext cx="3326323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STEP 3: </a:t>
            </a:r>
            <a:r>
              <a:rPr lang="en-GB" sz="1400" dirty="0"/>
              <a:t>Factorise first half and second half ensuring bracket is duplicated..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75466" y="6542117"/>
            <a:ext cx="332632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STEP 4: </a:t>
            </a:r>
            <a:r>
              <a:rPr lang="en-GB" sz="1400" dirty="0"/>
              <a:t>Factorise out bracket.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4492" y="5258417"/>
            <a:ext cx="3917192" cy="516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6445" y="5829810"/>
            <a:ext cx="4201966" cy="516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6445" y="6333153"/>
            <a:ext cx="4201966" cy="516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33" name="Straight Arrow Connector 32"/>
          <p:cNvCxnSpPr>
            <a:stCxn id="23" idx="1"/>
          </p:cNvCxnSpPr>
          <p:nvPr/>
        </p:nvCxnSpPr>
        <p:spPr>
          <a:xfrm flipH="1" flipV="1">
            <a:off x="4449341" y="4910100"/>
            <a:ext cx="345652" cy="30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586288" y="5576888"/>
            <a:ext cx="393287" cy="14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762500" y="6100763"/>
            <a:ext cx="212491" cy="13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791075" y="6624638"/>
            <a:ext cx="183916" cy="10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2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1" grpId="0"/>
      <p:bldP spid="12" grpId="0"/>
      <p:bldP spid="13" grpId="0" animBg="1"/>
      <p:bldP spid="15" grpId="0"/>
      <p:bldP spid="19" grpId="0"/>
      <p:bldP spid="20" grpId="0"/>
      <p:bldP spid="21" grpId="0" animBg="1"/>
      <p:bldP spid="21" grpId="1" animBg="1"/>
      <p:bldP spid="22" grpId="0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Other Factorisations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3177" y="1358849"/>
                <a:ext cx="69127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−9=</m:t>
                      </m:r>
                      <m:d>
                        <m:d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d>
                        <m:d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77" y="1358849"/>
                <a:ext cx="691276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49852" y="808337"/>
            <a:ext cx="3690664" cy="46166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/>
              <a:t>Difference of two squares: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9851" y="2303237"/>
            <a:ext cx="4252777" cy="46166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/>
              <a:t>Using multiple factorisations: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580112" y="3184151"/>
            <a:ext cx="2664296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Tip</a:t>
            </a:r>
            <a:r>
              <a:rPr lang="en-GB" dirty="0"/>
              <a:t>: Always look for a common factor first before using other factorisation techniques.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5732" y="2907153"/>
                <a:ext cx="4319916" cy="1825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GB" sz="3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32" y="2907153"/>
                <a:ext cx="4319916" cy="18256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480016" y="1346200"/>
            <a:ext cx="3820670" cy="749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2210" y="3488892"/>
            <a:ext cx="3804533" cy="12863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5387" y="4978546"/>
                <a:ext cx="4319916" cy="1825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GB" sz="3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GB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87" y="4978546"/>
                <a:ext cx="4319916" cy="18256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422401" y="5571692"/>
            <a:ext cx="3454400" cy="11339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596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0948" y="792793"/>
                <a:ext cx="3533453" cy="95410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Factorise completely: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48" y="792793"/>
                <a:ext cx="3533453" cy="954107"/>
              </a:xfrm>
              <a:prstGeom prst="rect">
                <a:avLst/>
              </a:prstGeom>
              <a:blipFill>
                <a:blip r:embed="rId2"/>
                <a:stretch>
                  <a:fillRect l="-653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5773" y="1960938"/>
                <a:ext cx="390828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−2     ⊕1 ⊗−12</m:t>
                      </m:r>
                    </m:oMath>
                    <m:oMath xmlns:m="http://schemas.openxmlformats.org/officeDocument/2006/math"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  <m:oMath xmlns:m="http://schemas.openxmlformats.org/officeDocument/2006/math"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73" y="1960938"/>
                <a:ext cx="3908286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84553" y="781207"/>
                <a:ext cx="3533453" cy="95410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Factorise completely: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−7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53" y="781207"/>
                <a:ext cx="3533453" cy="954107"/>
              </a:xfrm>
              <a:prstGeom prst="rect">
                <a:avLst/>
              </a:prstGeom>
              <a:blipFill>
                <a:blip r:embed="rId4"/>
                <a:stretch>
                  <a:fillRect l="-489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02448" y="1917395"/>
                <a:ext cx="31529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448" y="1917395"/>
                <a:ext cx="3152981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7554" y="3938302"/>
                <a:ext cx="3533453" cy="95410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Factorise completely: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54" y="3938302"/>
                <a:ext cx="3533453" cy="954107"/>
              </a:xfrm>
              <a:prstGeom prst="rect">
                <a:avLst/>
              </a:prstGeom>
              <a:blipFill>
                <a:blip r:embed="rId6"/>
                <a:stretch>
                  <a:fillRect l="-653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3531" y="5161338"/>
                <a:ext cx="39082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1" y="5161338"/>
                <a:ext cx="3908286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79054" y="3953911"/>
                <a:ext cx="3533453" cy="95410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Factorise completely: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054" y="3953911"/>
                <a:ext cx="3533453" cy="954107"/>
              </a:xfrm>
              <a:prstGeom prst="rect">
                <a:avLst/>
              </a:prstGeom>
              <a:blipFill>
                <a:blip r:embed="rId8"/>
                <a:stretch>
                  <a:fillRect l="-489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08999" y="5045224"/>
                <a:ext cx="39082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−1)(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999" y="5045224"/>
                <a:ext cx="3908286" cy="461665"/>
              </a:xfrm>
              <a:prstGeom prst="rect">
                <a:avLst/>
              </a:prstGeom>
              <a:blipFill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19124" y="2037462"/>
            <a:ext cx="3673905" cy="15185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6163" y="781666"/>
            <a:ext cx="257798" cy="2481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44650" y="749631"/>
            <a:ext cx="257798" cy="2481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8704" y="3937128"/>
            <a:ext cx="257798" cy="2481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Wingdings" panose="05000000000000000000" pitchFamily="2" charset="2"/>
              </a:rPr>
              <a:t>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94294" y="3953911"/>
            <a:ext cx="257798" cy="2481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Wingdings" panose="05000000000000000000" pitchFamily="2" charset="2"/>
              </a:rPr>
              <a:t>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325258" y="5660121"/>
                <a:ext cx="4639231" cy="107721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Note</a:t>
                </a:r>
                <a:r>
                  <a:rPr lang="en-GB" sz="1600" dirty="0"/>
                  <a:t>: You would not be expected to factorise this at A Level (but you would in STEP!).</a:t>
                </a:r>
              </a:p>
              <a:p>
                <a:r>
                  <a:rPr lang="en-GB" sz="1600" dirty="0"/>
                  <a:t>In general, the </a:t>
                </a:r>
                <a:r>
                  <a:rPr lang="en-GB" sz="1600" i="1" dirty="0"/>
                  <a:t>difference of two cubes</a:t>
                </a:r>
                <a:r>
                  <a:rPr lang="en-GB" sz="16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258" y="5660121"/>
                <a:ext cx="4639231" cy="1077218"/>
              </a:xfrm>
              <a:prstGeom prst="rect">
                <a:avLst/>
              </a:prstGeom>
              <a:blipFill>
                <a:blip r:embed="rId10"/>
                <a:stretch>
                  <a:fillRect l="-523" t="-552" r="-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4797078" y="2024556"/>
            <a:ext cx="3673905" cy="15185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0102" y="5045224"/>
            <a:ext cx="3554300" cy="15185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13133" y="5115143"/>
            <a:ext cx="4651356" cy="16221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412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9087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FA5029-CC41-96D6-23DB-83302E961FA7}"/>
              </a:ext>
            </a:extLst>
          </p:cNvPr>
          <p:cNvCxnSpPr/>
          <p:nvPr/>
        </p:nvCxnSpPr>
        <p:spPr>
          <a:xfrm>
            <a:off x="0" y="198884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10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FC43AB3-854D-9B73-63FC-079FC21DA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65" y="980728"/>
            <a:ext cx="67151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9477136-8D2F-285A-F18E-61A71DE7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78" y="1186871"/>
            <a:ext cx="67437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9C50195-82DF-0115-A61A-4D8914B84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19187"/>
            <a:ext cx="89916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61757</TotalTime>
  <Words>597</Words>
  <Application>Microsoft Office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Wingdings</vt:lpstr>
      <vt:lpstr>Office Theme</vt:lpstr>
      <vt:lpstr>P1 Chapter 1: Algebra  Factorising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2025-06-23T12:36:22Z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