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695" r:id="rId6"/>
    <p:sldId id="697" r:id="rId7"/>
    <p:sldId id="698" r:id="rId8"/>
    <p:sldId id="549" r:id="rId9"/>
    <p:sldId id="543" r:id="rId10"/>
    <p:sldId id="550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DC4F03D-F358-4E85-9314-BFCC8612007C}"/>
    <pc:docChg chg="delSld modSld">
      <pc:chgData name="Dieter Beaven" userId="9bbdb69f-69d0-4759-aa9b-5c090a2da237" providerId="ADAL" clId="{3DC4F03D-F358-4E85-9314-BFCC8612007C}" dt="2025-06-16T13:48:56.263" v="4" actId="47"/>
      <pc:docMkLst>
        <pc:docMk/>
      </pc:docMkLst>
      <pc:sldChg chg="addSp mod">
        <pc:chgData name="Dieter Beaven" userId="9bbdb69f-69d0-4759-aa9b-5c090a2da237" providerId="ADAL" clId="{3DC4F03D-F358-4E85-9314-BFCC8612007C}" dt="2025-06-16T13:48:11.548" v="1" actId="22"/>
        <pc:sldMkLst>
          <pc:docMk/>
          <pc:sldMk cId="3896053727" sldId="543"/>
        </pc:sldMkLst>
        <pc:picChg chg="add">
          <ac:chgData name="Dieter Beaven" userId="9bbdb69f-69d0-4759-aa9b-5c090a2da237" providerId="ADAL" clId="{3DC4F03D-F358-4E85-9314-BFCC8612007C}" dt="2025-06-16T13:48:11.548" v="1" actId="22"/>
          <ac:picMkLst>
            <pc:docMk/>
            <pc:sldMk cId="3896053727" sldId="543"/>
            <ac:picMk id="6" creationId="{47932A12-EED3-73E4-76BF-FA31EBCD9BA7}"/>
          </ac:picMkLst>
        </pc:picChg>
      </pc:sldChg>
      <pc:sldChg chg="modSp mod">
        <pc:chgData name="Dieter Beaven" userId="9bbdb69f-69d0-4759-aa9b-5c090a2da237" providerId="ADAL" clId="{3DC4F03D-F358-4E85-9314-BFCC8612007C}" dt="2025-06-16T13:47:25.279" v="0" actId="6549"/>
        <pc:sldMkLst>
          <pc:docMk/>
          <pc:sldMk cId="3991975165" sldId="547"/>
        </pc:sldMkLst>
        <pc:spChg chg="mod">
          <ac:chgData name="Dieter Beaven" userId="9bbdb69f-69d0-4759-aa9b-5c090a2da237" providerId="ADAL" clId="{3DC4F03D-F358-4E85-9314-BFCC8612007C}" dt="2025-06-16T13:47:25.279" v="0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">
        <pc:chgData name="Dieter Beaven" userId="9bbdb69f-69d0-4759-aa9b-5c090a2da237" providerId="ADAL" clId="{3DC4F03D-F358-4E85-9314-BFCC8612007C}" dt="2025-06-16T13:48:54.133" v="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3DC4F03D-F358-4E85-9314-BFCC8612007C}" dt="2025-06-16T13:48:54.133" v="3" actId="1076"/>
          <ac:picMkLst>
            <pc:docMk/>
            <pc:sldMk cId="4091202299" sldId="550"/>
            <ac:picMk id="6" creationId="{881B6C3D-F090-0143-8C70-B2B646A0F40A}"/>
          </ac:picMkLst>
        </pc:picChg>
      </pc:sldChg>
      <pc:sldChg chg="del">
        <pc:chgData name="Dieter Beaven" userId="9bbdb69f-69d0-4759-aa9b-5c090a2da237" providerId="ADAL" clId="{3DC4F03D-F358-4E85-9314-BFCC8612007C}" dt="2025-06-16T13:48:56.263" v="4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9234F99B-F561-4422-84AC-6272967E853D}"/>
    <pc:docChg chg="undo custSel delSld modSld">
      <pc:chgData name="Dieter Beaven" userId="9bbdb69f-69d0-4759-aa9b-5c090a2da237" providerId="ADAL" clId="{9234F99B-F561-4422-84AC-6272967E853D}" dt="2025-06-19T14:02:00.765" v="3" actId="47"/>
      <pc:docMkLst>
        <pc:docMk/>
      </pc:docMkLst>
      <pc:sldChg chg="addSp delSp mod">
        <pc:chgData name="Dieter Beaven" userId="9bbdb69f-69d0-4759-aa9b-5c090a2da237" providerId="ADAL" clId="{9234F99B-F561-4422-84AC-6272967E853D}" dt="2025-06-19T14:01:58.922" v="2" actId="22"/>
        <pc:sldMkLst>
          <pc:docMk/>
          <pc:sldMk cId="3458699803" sldId="545"/>
        </pc:sldMkLst>
        <pc:picChg chg="add del">
          <ac:chgData name="Dieter Beaven" userId="9bbdb69f-69d0-4759-aa9b-5c090a2da237" providerId="ADAL" clId="{9234F99B-F561-4422-84AC-6272967E853D}" dt="2025-06-19T14:01:41.224" v="1" actId="22"/>
          <ac:picMkLst>
            <pc:docMk/>
            <pc:sldMk cId="3458699803" sldId="545"/>
            <ac:picMk id="6" creationId="{73E4FA1E-3967-6E8D-5EEF-435048AF3DF2}"/>
          </ac:picMkLst>
        </pc:picChg>
        <pc:picChg chg="add">
          <ac:chgData name="Dieter Beaven" userId="9bbdb69f-69d0-4759-aa9b-5c090a2da237" providerId="ADAL" clId="{9234F99B-F561-4422-84AC-6272967E853D}" dt="2025-06-19T14:01:58.922" v="2" actId="22"/>
          <ac:picMkLst>
            <pc:docMk/>
            <pc:sldMk cId="3458699803" sldId="545"/>
            <ac:picMk id="8" creationId="{99BFB979-7C83-5BD6-BD71-E5AC92CDE022}"/>
          </ac:picMkLst>
        </pc:picChg>
      </pc:sldChg>
      <pc:sldChg chg="del">
        <pc:chgData name="Dieter Beaven" userId="9bbdb69f-69d0-4759-aa9b-5c090a2da237" providerId="ADAL" clId="{9234F99B-F561-4422-84AC-6272967E853D}" dt="2025-06-19T14:02:00.765" v="3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CC27868-E805-439D-A803-36C948DBF4AA}" dt="2025-04-25T15:26:51.566" v="0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6CC27868-E805-439D-A803-36C948DBF4AA}" dt="2025-04-25T15:26:53.566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86AD8E2C-5056-4D7D-99A0-6FC37940C6BD}"/>
    <pc:docChg chg="addSld delSld modSld">
      <pc:chgData name="Dieter Beaven" userId="9bbdb69f-69d0-4759-aa9b-5c090a2da237" providerId="ADAL" clId="{86AD8E2C-5056-4D7D-99A0-6FC37940C6BD}" dt="2025-05-02T13:05:21.939" v="44" actId="20577"/>
      <pc:docMkLst>
        <pc:docMk/>
      </pc:docMkLst>
      <pc:sldChg chg="modSp mod">
        <pc:chgData name="Dieter Beaven" userId="9bbdb69f-69d0-4759-aa9b-5c090a2da237" providerId="ADAL" clId="{86AD8E2C-5056-4D7D-99A0-6FC37940C6BD}" dt="2025-05-02T13:05:21.939" v="4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6AD8E2C-5056-4D7D-99A0-6FC37940C6BD}" dt="2025-05-02T13:05:21.939" v="4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86AD8E2C-5056-4D7D-99A0-6FC37940C6BD}" dt="2025-05-02T13:04:39.582" v="6" actId="6549"/>
        <pc:sldMkLst>
          <pc:docMk/>
          <pc:sldMk cId="3055658135" sldId="549"/>
        </pc:sldMkLst>
        <pc:spChg chg="mod">
          <ac:chgData name="Dieter Beaven" userId="9bbdb69f-69d0-4759-aa9b-5c090a2da237" providerId="ADAL" clId="{86AD8E2C-5056-4D7D-99A0-6FC37940C6BD}" dt="2025-05-02T13:04:34.621" v="2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86AD8E2C-5056-4D7D-99A0-6FC37940C6BD}" dt="2025-05-02T13:04:39.582" v="6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86AD8E2C-5056-4D7D-99A0-6FC37940C6BD}" dt="2025-05-02T13:04:27.778" v="0"/>
        <pc:sldMkLst>
          <pc:docMk/>
          <pc:sldMk cId="2818931007" sldId="695"/>
        </pc:sldMkLst>
      </pc:sldChg>
      <pc:sldChg chg="add">
        <pc:chgData name="Dieter Beaven" userId="9bbdb69f-69d0-4759-aa9b-5c090a2da237" providerId="ADAL" clId="{86AD8E2C-5056-4D7D-99A0-6FC37940C6BD}" dt="2025-05-02T13:04:27.778" v="0"/>
        <pc:sldMkLst>
          <pc:docMk/>
          <pc:sldMk cId="2436234808" sldId="697"/>
        </pc:sldMkLst>
      </pc:sldChg>
      <pc:sldChg chg="add">
        <pc:chgData name="Dieter Beaven" userId="9bbdb69f-69d0-4759-aa9b-5c090a2da237" providerId="ADAL" clId="{86AD8E2C-5056-4D7D-99A0-6FC37940C6BD}" dt="2025-05-02T13:04:27.778" v="0"/>
        <pc:sldMkLst>
          <pc:docMk/>
          <pc:sldMk cId="2001334590" sldId="698"/>
        </pc:sldMkLst>
      </pc:sldChg>
      <pc:sldChg chg="add del">
        <pc:chgData name="Dieter Beaven" userId="9bbdb69f-69d0-4759-aa9b-5c090a2da237" providerId="ADAL" clId="{86AD8E2C-5056-4D7D-99A0-6FC37940C6BD}" dt="2025-05-02T13:04:54.492" v="18"/>
        <pc:sldMkLst>
          <pc:docMk/>
          <pc:sldMk cId="1764030848" sldId="699"/>
        </pc:sldMkLst>
      </pc:sldChg>
      <pc:sldChg chg="add del">
        <pc:chgData name="Dieter Beaven" userId="9bbdb69f-69d0-4759-aa9b-5c090a2da237" providerId="ADAL" clId="{86AD8E2C-5056-4D7D-99A0-6FC37940C6BD}" dt="2025-05-02T13:04:54.492" v="18"/>
        <pc:sldMkLst>
          <pc:docMk/>
          <pc:sldMk cId="951570102" sldId="700"/>
        </pc:sldMkLst>
      </pc:sldChg>
      <pc:sldChg chg="add del">
        <pc:chgData name="Dieter Beaven" userId="9bbdb69f-69d0-4759-aa9b-5c090a2da237" providerId="ADAL" clId="{86AD8E2C-5056-4D7D-99A0-6FC37940C6BD}" dt="2025-05-02T13:04:54.492" v="18"/>
        <pc:sldMkLst>
          <pc:docMk/>
          <pc:sldMk cId="859338959" sldId="7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Harder Trig Equations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6204" y="4028125"/>
                <a:ext cx="4568310" cy="28007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Froflections</a:t>
                </a:r>
                <a:r>
                  <a:rPr lang="en-GB" sz="1600" dirty="0"/>
                  <a:t>: As mentioned before, in general you tend to get a </a:t>
                </a:r>
                <a:r>
                  <a:rPr lang="en-GB" sz="1600" u="sng" dirty="0"/>
                  <a:t>pair</a:t>
                </a:r>
                <a:r>
                  <a:rPr lang="en-GB" sz="1600" dirty="0"/>
                  <a:t> of values per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600" dirty="0"/>
                  <a:t> (for any of sin/cos/tan), except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=±1</m:t>
                        </m:r>
                      </m:e>
                    </m:func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Thus once getting your first pair of values (e.g. 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180−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⁡(360−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to get the second value), keep adding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600" dirty="0"/>
                  <a:t> to generate new pairs.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4" y="4028125"/>
                <a:ext cx="4568310" cy="2800767"/>
              </a:xfrm>
              <a:prstGeom prst="rect">
                <a:avLst/>
              </a:prstGeom>
              <a:blipFill>
                <a:blip r:embed="rId2"/>
                <a:stretch>
                  <a:fillRect l="-398" t="-216" b="-1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Harder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158" y="757444"/>
                <a:ext cx="6120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Harder questions replace the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with a linear expression.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8" y="757444"/>
                <a:ext cx="6120680" cy="369332"/>
              </a:xfrm>
              <a:prstGeom prst="rect">
                <a:avLst/>
              </a:prstGeom>
              <a:blipFill>
                <a:blip r:embed="rId3"/>
                <a:stretch>
                  <a:fillRect l="-79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285093"/>
                <a:ext cx="7272808" cy="5269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85093"/>
                <a:ext cx="7272808" cy="526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8144" y="2056763"/>
                <a:ext cx="2808312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STEP 1</a:t>
                </a:r>
                <a:r>
                  <a:rPr lang="en-GB" sz="1600" dirty="0"/>
                  <a:t>: Adjust the range of values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/>
                  <a:t> to match the expression inside the cos.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056763"/>
                <a:ext cx="2808312" cy="830997"/>
              </a:xfrm>
              <a:prstGeom prst="rect">
                <a:avLst/>
              </a:prstGeom>
              <a:blipFill>
                <a:blip r:embed="rId5"/>
                <a:stretch>
                  <a:fillRect l="-862" t="-709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2071" y="2142658"/>
                <a:ext cx="4736617" cy="1707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0≤3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&lt;1080°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=120°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=120°,240°,480°,600°,840°,960°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=40°,80°,160°,200°,280°,320°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71" y="2142658"/>
                <a:ext cx="4736617" cy="1707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68144" y="3137969"/>
            <a:ext cx="2808312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STEP 2</a:t>
            </a:r>
            <a:r>
              <a:rPr lang="en-GB" sz="1600" dirty="0"/>
              <a:t>: Immediately after applying an inverse trig function (and BEFORE dividing by 3!), find all solutions up to the end of the interval.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8144" y="4704320"/>
            <a:ext cx="280831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STEP 3</a:t>
            </a:r>
            <a:r>
              <a:rPr lang="en-GB" sz="1600" dirty="0"/>
              <a:t>: </a:t>
            </a:r>
            <a:r>
              <a:rPr lang="en-GB" sz="1600" u="sng" dirty="0"/>
              <a:t>Then</a:t>
            </a:r>
            <a:r>
              <a:rPr lang="en-GB" sz="1600" dirty="0"/>
              <a:t> do final manipulation to each value.</a:t>
            </a:r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 flipV="1">
            <a:off x="5092995" y="2349795"/>
            <a:ext cx="775149" cy="12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35526" y="3359888"/>
            <a:ext cx="732618" cy="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92995" y="3678865"/>
            <a:ext cx="828311" cy="1254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7962" y="1948470"/>
            <a:ext cx="4539973" cy="187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529916" y="5015581"/>
            <a:ext cx="6871" cy="955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45019" y="5521492"/>
            <a:ext cx="1743075" cy="47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21681" y="4908738"/>
                <a:ext cx="8728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81" y="4908738"/>
                <a:ext cx="872898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40013" y="5466406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13" y="5466406"/>
                <a:ext cx="29357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08141" y="5389971"/>
                <a:ext cx="2980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41" y="5389971"/>
                <a:ext cx="2980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 flipV="1">
            <a:off x="1533525" y="5272088"/>
            <a:ext cx="1558925" cy="4762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/>
          <p:cNvSpPr/>
          <p:nvPr/>
        </p:nvSpPr>
        <p:spPr>
          <a:xfrm>
            <a:off x="1533525" y="5116575"/>
            <a:ext cx="1489710" cy="827053"/>
          </a:xfrm>
          <a:custGeom>
            <a:avLst/>
            <a:gdLst>
              <a:gd name="connsiteX0" fmla="*/ 0 w 1123950"/>
              <a:gd name="connsiteY0" fmla="*/ 0 h 796943"/>
              <a:gd name="connsiteX1" fmla="*/ 365125 w 1123950"/>
              <a:gd name="connsiteY1" fmla="*/ 384175 h 796943"/>
              <a:gd name="connsiteX2" fmla="*/ 752475 w 1123950"/>
              <a:gd name="connsiteY2" fmla="*/ 796925 h 796943"/>
              <a:gd name="connsiteX3" fmla="*/ 1123950 w 1123950"/>
              <a:gd name="connsiteY3" fmla="*/ 368300 h 796943"/>
              <a:gd name="connsiteX0" fmla="*/ 0 w 1123950"/>
              <a:gd name="connsiteY0" fmla="*/ 12 h 796955"/>
              <a:gd name="connsiteX1" fmla="*/ 365125 w 1123950"/>
              <a:gd name="connsiteY1" fmla="*/ 384187 h 796955"/>
              <a:gd name="connsiteX2" fmla="*/ 752475 w 1123950"/>
              <a:gd name="connsiteY2" fmla="*/ 796937 h 796955"/>
              <a:gd name="connsiteX3" fmla="*/ 1123950 w 1123950"/>
              <a:gd name="connsiteY3" fmla="*/ 368312 h 796955"/>
              <a:gd name="connsiteX0" fmla="*/ 0 w 1123950"/>
              <a:gd name="connsiteY0" fmla="*/ 17 h 796962"/>
              <a:gd name="connsiteX1" fmla="*/ 365125 w 1123950"/>
              <a:gd name="connsiteY1" fmla="*/ 384192 h 796962"/>
              <a:gd name="connsiteX2" fmla="*/ 752475 w 1123950"/>
              <a:gd name="connsiteY2" fmla="*/ 796942 h 796962"/>
              <a:gd name="connsiteX3" fmla="*/ 1123950 w 1123950"/>
              <a:gd name="connsiteY3" fmla="*/ 368317 h 796962"/>
              <a:gd name="connsiteX0" fmla="*/ 0 w 1123950"/>
              <a:gd name="connsiteY0" fmla="*/ 17 h 797765"/>
              <a:gd name="connsiteX1" fmla="*/ 365125 w 1123950"/>
              <a:gd name="connsiteY1" fmla="*/ 384192 h 797765"/>
              <a:gd name="connsiteX2" fmla="*/ 752475 w 1123950"/>
              <a:gd name="connsiteY2" fmla="*/ 796942 h 797765"/>
              <a:gd name="connsiteX3" fmla="*/ 1052195 w 1123950"/>
              <a:gd name="connsiteY3" fmla="*/ 487062 h 797765"/>
              <a:gd name="connsiteX4" fmla="*/ 1123950 w 1123950"/>
              <a:gd name="connsiteY4" fmla="*/ 368317 h 797765"/>
              <a:gd name="connsiteX0" fmla="*/ 0 w 1482090"/>
              <a:gd name="connsiteY0" fmla="*/ 20320 h 818068"/>
              <a:gd name="connsiteX1" fmla="*/ 365125 w 1482090"/>
              <a:gd name="connsiteY1" fmla="*/ 404495 h 818068"/>
              <a:gd name="connsiteX2" fmla="*/ 752475 w 1482090"/>
              <a:gd name="connsiteY2" fmla="*/ 817245 h 818068"/>
              <a:gd name="connsiteX3" fmla="*/ 1052195 w 1482090"/>
              <a:gd name="connsiteY3" fmla="*/ 507365 h 818068"/>
              <a:gd name="connsiteX4" fmla="*/ 1482090 w 1482090"/>
              <a:gd name="connsiteY4" fmla="*/ 0 h 818068"/>
              <a:gd name="connsiteX0" fmla="*/ 0 w 1482090"/>
              <a:gd name="connsiteY0" fmla="*/ 20320 h 817274"/>
              <a:gd name="connsiteX1" fmla="*/ 365125 w 1482090"/>
              <a:gd name="connsiteY1" fmla="*/ 404495 h 817274"/>
              <a:gd name="connsiteX2" fmla="*/ 752475 w 1482090"/>
              <a:gd name="connsiteY2" fmla="*/ 817245 h 817274"/>
              <a:gd name="connsiteX3" fmla="*/ 1097915 w 1482090"/>
              <a:gd name="connsiteY3" fmla="*/ 385445 h 817274"/>
              <a:gd name="connsiteX4" fmla="*/ 1482090 w 1482090"/>
              <a:gd name="connsiteY4" fmla="*/ 0 h 817274"/>
              <a:gd name="connsiteX0" fmla="*/ 0 w 1283970"/>
              <a:gd name="connsiteY0" fmla="*/ 18 h 796972"/>
              <a:gd name="connsiteX1" fmla="*/ 365125 w 1283970"/>
              <a:gd name="connsiteY1" fmla="*/ 384193 h 796972"/>
              <a:gd name="connsiteX2" fmla="*/ 752475 w 1283970"/>
              <a:gd name="connsiteY2" fmla="*/ 796943 h 796972"/>
              <a:gd name="connsiteX3" fmla="*/ 1097915 w 1283970"/>
              <a:gd name="connsiteY3" fmla="*/ 365143 h 796972"/>
              <a:gd name="connsiteX4" fmla="*/ 1283970 w 1283970"/>
              <a:gd name="connsiteY4" fmla="*/ 33038 h 796972"/>
              <a:gd name="connsiteX0" fmla="*/ 0 w 1489710"/>
              <a:gd name="connsiteY0" fmla="*/ 27940 h 824894"/>
              <a:gd name="connsiteX1" fmla="*/ 365125 w 1489710"/>
              <a:gd name="connsiteY1" fmla="*/ 412115 h 824894"/>
              <a:gd name="connsiteX2" fmla="*/ 752475 w 1489710"/>
              <a:gd name="connsiteY2" fmla="*/ 824865 h 824894"/>
              <a:gd name="connsiteX3" fmla="*/ 1097915 w 1489710"/>
              <a:gd name="connsiteY3" fmla="*/ 393065 h 824894"/>
              <a:gd name="connsiteX4" fmla="*/ 1489710 w 1489710"/>
              <a:gd name="connsiteY4" fmla="*/ 0 h 824894"/>
              <a:gd name="connsiteX0" fmla="*/ 0 w 1489710"/>
              <a:gd name="connsiteY0" fmla="*/ 29866 h 826820"/>
              <a:gd name="connsiteX1" fmla="*/ 365125 w 1489710"/>
              <a:gd name="connsiteY1" fmla="*/ 414041 h 826820"/>
              <a:gd name="connsiteX2" fmla="*/ 752475 w 1489710"/>
              <a:gd name="connsiteY2" fmla="*/ 826791 h 826820"/>
              <a:gd name="connsiteX3" fmla="*/ 1097915 w 1489710"/>
              <a:gd name="connsiteY3" fmla="*/ 394991 h 826820"/>
              <a:gd name="connsiteX4" fmla="*/ 1489710 w 1489710"/>
              <a:gd name="connsiteY4" fmla="*/ 1926 h 826820"/>
              <a:gd name="connsiteX0" fmla="*/ 0 w 1489710"/>
              <a:gd name="connsiteY0" fmla="*/ 30099 h 827053"/>
              <a:gd name="connsiteX1" fmla="*/ 365125 w 1489710"/>
              <a:gd name="connsiteY1" fmla="*/ 414274 h 827053"/>
              <a:gd name="connsiteX2" fmla="*/ 752475 w 1489710"/>
              <a:gd name="connsiteY2" fmla="*/ 827024 h 827053"/>
              <a:gd name="connsiteX3" fmla="*/ 1097915 w 1489710"/>
              <a:gd name="connsiteY3" fmla="*/ 395224 h 827053"/>
              <a:gd name="connsiteX4" fmla="*/ 1489710 w 1489710"/>
              <a:gd name="connsiteY4" fmla="*/ 2159 h 827053"/>
              <a:gd name="connsiteX0" fmla="*/ 0 w 1489710"/>
              <a:gd name="connsiteY0" fmla="*/ 30099 h 827053"/>
              <a:gd name="connsiteX1" fmla="*/ 365125 w 1489710"/>
              <a:gd name="connsiteY1" fmla="*/ 414274 h 827053"/>
              <a:gd name="connsiteX2" fmla="*/ 752475 w 1489710"/>
              <a:gd name="connsiteY2" fmla="*/ 827024 h 827053"/>
              <a:gd name="connsiteX3" fmla="*/ 1097915 w 1489710"/>
              <a:gd name="connsiteY3" fmla="*/ 395224 h 827053"/>
              <a:gd name="connsiteX4" fmla="*/ 1489710 w 1489710"/>
              <a:gd name="connsiteY4" fmla="*/ 2159 h 82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9710" h="827053">
                <a:moveTo>
                  <a:pt x="0" y="30099"/>
                </a:moveTo>
                <a:cubicBezTo>
                  <a:pt x="280458" y="27982"/>
                  <a:pt x="268817" y="216366"/>
                  <a:pt x="365125" y="414274"/>
                </a:cubicBezTo>
                <a:cubicBezTo>
                  <a:pt x="445058" y="578532"/>
                  <a:pt x="630343" y="830199"/>
                  <a:pt x="752475" y="827024"/>
                </a:cubicBezTo>
                <a:cubicBezTo>
                  <a:pt x="874607" y="823849"/>
                  <a:pt x="1039177" y="526987"/>
                  <a:pt x="1097915" y="395224"/>
                </a:cubicBezTo>
                <a:cubicBezTo>
                  <a:pt x="1131253" y="282511"/>
                  <a:pt x="1242801" y="-28850"/>
                  <a:pt x="1489710" y="2159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5975" y="5469771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975" y="5469771"/>
                <a:ext cx="293575" cy="230832"/>
              </a:xfrm>
              <a:prstGeom prst="rect">
                <a:avLst/>
              </a:prstGeom>
              <a:blipFill>
                <a:blip r:embed="rId1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 flipH="1">
            <a:off x="1758950" y="5226050"/>
            <a:ext cx="63500" cy="8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49425" y="5235575"/>
            <a:ext cx="73025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700809" y="5225512"/>
            <a:ext cx="63500" cy="8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91284" y="5235037"/>
            <a:ext cx="73025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42508" y="5463575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270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08" y="5463575"/>
                <a:ext cx="293575" cy="230832"/>
              </a:xfrm>
              <a:prstGeom prst="rect">
                <a:avLst/>
              </a:prstGeom>
              <a:blipFill>
                <a:blip r:embed="rId11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766898" y="5466164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8" y="5466164"/>
                <a:ext cx="293575" cy="230832"/>
              </a:xfrm>
              <a:prstGeom prst="rect">
                <a:avLst/>
              </a:prstGeom>
              <a:blipFill>
                <a:blip r:embed="rId12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4905" y="4812005"/>
                <a:ext cx="2980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05" y="4812005"/>
                <a:ext cx="298076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93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2" grpId="0"/>
      <p:bldP spid="23" grpId="0"/>
      <p:bldP spid="25" grpId="0"/>
      <p:bldP spid="29" grpId="0" animBg="1"/>
      <p:bldP spid="30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34457"/>
                <a:ext cx="8207785" cy="5456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+30°)=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4457"/>
                <a:ext cx="8207785" cy="545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793" y="1558660"/>
                <a:ext cx="50405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30°≤2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+30°≤750°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+30°=45°, 135°, 405°,495°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=15°,105°,375°,465°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=7.5°,52.5°,187.5°,232.5°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3" y="1558660"/>
                <a:ext cx="504056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50994" y="1547527"/>
                <a:ext cx="29523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To get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+30°</m:t>
                    </m:r>
                  </m:oMath>
                </a14:m>
                <a:r>
                  <a:rPr lang="en-GB" dirty="0"/>
                  <a:t> we double and add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dirty="0"/>
                  <a:t>. So do the same to the upper and lower bound!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994" y="1547527"/>
                <a:ext cx="2952328" cy="1200329"/>
              </a:xfrm>
              <a:prstGeom prst="rect">
                <a:avLst/>
              </a:prstGeom>
              <a:blipFill>
                <a:blip r:embed="rId4"/>
                <a:stretch>
                  <a:fillRect l="-1653" t="-3046" r="-2479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5220073" y="1695032"/>
            <a:ext cx="41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95536" y="1412776"/>
            <a:ext cx="8207785" cy="24523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1872" y="4011030"/>
                <a:ext cx="820778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&lt;300°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72" y="4011030"/>
                <a:ext cx="8207785" cy="400110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5576" y="4725144"/>
                <a:ext cx="3672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=63.43°, 243.43°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25144"/>
                <a:ext cx="367240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8024" y="4725144"/>
                <a:ext cx="3378076" cy="14773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By dividing both sides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GB" dirty="0"/>
                  <a:t>,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becomes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and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disappears, leaving a trig equation helpfully only in terms of one trig function.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725144"/>
                <a:ext cx="3378076" cy="1477328"/>
              </a:xfrm>
              <a:prstGeom prst="rect">
                <a:avLst/>
              </a:prstGeom>
              <a:blipFill>
                <a:blip r:embed="rId7"/>
                <a:stretch>
                  <a:fillRect l="-1073" t="-1220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283968" y="4941168"/>
            <a:ext cx="516632" cy="4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4091" y="4405630"/>
            <a:ext cx="8248409" cy="2109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62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23527" y="817539"/>
            <a:ext cx="255789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2013 Q4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212060"/>
            <a:ext cx="7233859" cy="14248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474" y="2708919"/>
            <a:ext cx="4815420" cy="41422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89524" y="4147944"/>
            <a:ext cx="1092716" cy="3021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67450" y="4780067"/>
            <a:ext cx="1013825" cy="1824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567449" y="5120738"/>
            <a:ext cx="1013825" cy="18245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3527" y="2643216"/>
            <a:ext cx="7233859" cy="42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3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82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932A12-EED3-73E4-76BF-FA31EBCD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904875"/>
            <a:ext cx="66675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81B6C3D-F090-0143-8C70-B2B646A0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65" y="1052736"/>
            <a:ext cx="75533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9BFB979-7C83-5BD6-BD71-E5AC92CD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52"/>
            <a:ext cx="9144000" cy="50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394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10: Trigonometry Equations  Harder Trig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