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633" r:id="rId6"/>
    <p:sldId id="634" r:id="rId7"/>
    <p:sldId id="549" r:id="rId8"/>
    <p:sldId id="543" r:id="rId9"/>
    <p:sldId id="550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8FE7268-2FAC-4768-907B-B2D0F3F5293D}"/>
    <pc:docChg chg="modSld">
      <pc:chgData name="Dieter Beaven" userId="9bbdb69f-69d0-4759-aa9b-5c090a2da237" providerId="ADAL" clId="{08FE7268-2FAC-4768-907B-B2D0F3F5293D}" dt="2025-04-28T11:18:38.848" v="15" actId="20577"/>
      <pc:docMkLst>
        <pc:docMk/>
      </pc:docMkLst>
      <pc:sldChg chg="modSp mod">
        <pc:chgData name="Dieter Beaven" userId="9bbdb69f-69d0-4759-aa9b-5c090a2da237" providerId="ADAL" clId="{08FE7268-2FAC-4768-907B-B2D0F3F5293D}" dt="2025-04-28T11:18:38.848" v="1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8FE7268-2FAC-4768-907B-B2D0F3F5293D}" dt="2025-04-28T11:18:38.848" v="1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8FE7268-2FAC-4768-907B-B2D0F3F5293D}" dt="2025-04-25T15:26:09.673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08FE7268-2FAC-4768-907B-B2D0F3F5293D}" dt="2025-04-25T15:26:09.673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08FE7268-2FAC-4768-907B-B2D0F3F5293D}" dt="2025-04-25T15:26:02.754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D51B6CB-89BE-4502-B006-3C5EC38D7767}"/>
    <pc:docChg chg="custSel delSld modSld">
      <pc:chgData name="Dieter Beaven" userId="9bbdb69f-69d0-4759-aa9b-5c090a2da237" providerId="ADAL" clId="{7D51B6CB-89BE-4502-B006-3C5EC38D7767}" dt="2025-06-19T12:54:36.537" v="16" actId="47"/>
      <pc:docMkLst>
        <pc:docMk/>
      </pc:docMkLst>
      <pc:sldChg chg="addSp delSp modSp mod">
        <pc:chgData name="Dieter Beaven" userId="9bbdb69f-69d0-4759-aa9b-5c090a2da237" providerId="ADAL" clId="{7D51B6CB-89BE-4502-B006-3C5EC38D7767}" dt="2025-06-06T15:08:17.785" v="8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7D51B6CB-89BE-4502-B006-3C5EC38D7767}" dt="2025-06-06T15:08:17.785" v="8" actId="1076"/>
          <ac:picMkLst>
            <pc:docMk/>
            <pc:sldMk cId="3896053727" sldId="543"/>
            <ac:picMk id="10" creationId="{70D2558E-7CBF-CD61-F178-A5E9E0DD27BC}"/>
          </ac:picMkLst>
        </pc:picChg>
      </pc:sldChg>
      <pc:sldChg chg="addSp mod">
        <pc:chgData name="Dieter Beaven" userId="9bbdb69f-69d0-4759-aa9b-5c090a2da237" providerId="ADAL" clId="{7D51B6CB-89BE-4502-B006-3C5EC38D7767}" dt="2025-06-19T12:54:34.803" v="15" actId="22"/>
        <pc:sldMkLst>
          <pc:docMk/>
          <pc:sldMk cId="3458699803" sldId="545"/>
        </pc:sldMkLst>
        <pc:picChg chg="add">
          <ac:chgData name="Dieter Beaven" userId="9bbdb69f-69d0-4759-aa9b-5c090a2da237" providerId="ADAL" clId="{7D51B6CB-89BE-4502-B006-3C5EC38D7767}" dt="2025-06-19T12:54:34.803" v="15" actId="22"/>
          <ac:picMkLst>
            <pc:docMk/>
            <pc:sldMk cId="3458699803" sldId="545"/>
            <ac:picMk id="6" creationId="{CDE7A1B9-F425-E147-6486-80B7F84655CE}"/>
          </ac:picMkLst>
        </pc:picChg>
      </pc:sldChg>
      <pc:sldChg chg="addSp delSp modSp mod">
        <pc:chgData name="Dieter Beaven" userId="9bbdb69f-69d0-4759-aa9b-5c090a2da237" providerId="ADAL" clId="{7D51B6CB-89BE-4502-B006-3C5EC38D7767}" dt="2025-06-06T15:09:11.838" v="1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7D51B6CB-89BE-4502-B006-3C5EC38D7767}" dt="2025-06-06T15:09:11.838" v="13" actId="1076"/>
          <ac:picMkLst>
            <pc:docMk/>
            <pc:sldMk cId="4091202299" sldId="550"/>
            <ac:picMk id="8" creationId="{18C511A2-71C2-3DB9-1A4D-58FF00D07606}"/>
          </ac:picMkLst>
        </pc:picChg>
      </pc:sldChg>
      <pc:sldChg chg="del">
        <pc:chgData name="Dieter Beaven" userId="9bbdb69f-69d0-4759-aa9b-5c090a2da237" providerId="ADAL" clId="{7D51B6CB-89BE-4502-B006-3C5EC38D7767}" dt="2025-06-06T15:09:46" v="14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7D51B6CB-89BE-4502-B006-3C5EC38D7767}" dt="2025-06-19T12:54:36.537" v="16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0B77620-B4BD-4AFD-860F-747EB81669B7}"/>
    <pc:docChg chg="undo custSel addSld modSld">
      <pc:chgData name="Dieter Beaven" userId="9bbdb69f-69d0-4759-aa9b-5c090a2da237" providerId="ADAL" clId="{20B77620-B4BD-4AFD-860F-747EB81669B7}" dt="2025-05-01T15:13:33.860" v="363" actId="6549"/>
      <pc:docMkLst>
        <pc:docMk/>
      </pc:docMkLst>
      <pc:sldChg chg="modSp mod">
        <pc:chgData name="Dieter Beaven" userId="9bbdb69f-69d0-4759-aa9b-5c090a2da237" providerId="ADAL" clId="{20B77620-B4BD-4AFD-860F-747EB81669B7}" dt="2025-05-01T15:08:20.135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0B77620-B4BD-4AFD-860F-747EB81669B7}" dt="2025-05-01T15:08:20.135" v="2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20B77620-B4BD-4AFD-860F-747EB81669B7}" dt="2025-05-01T15:13:33.860" v="363" actId="6549"/>
        <pc:sldMkLst>
          <pc:docMk/>
          <pc:sldMk cId="3055658135" sldId="549"/>
        </pc:sldMkLst>
        <pc:spChg chg="mod">
          <ac:chgData name="Dieter Beaven" userId="9bbdb69f-69d0-4759-aa9b-5c090a2da237" providerId="ADAL" clId="{20B77620-B4BD-4AFD-860F-747EB81669B7}" dt="2025-05-01T15:13:29.001" v="359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0B77620-B4BD-4AFD-860F-747EB81669B7}" dt="2025-05-01T15:13:33.860" v="363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20B77620-B4BD-4AFD-860F-747EB81669B7}" dt="2025-05-01T15:08:49.903" v="24"/>
        <pc:sldMkLst>
          <pc:docMk/>
          <pc:sldMk cId="3909796608" sldId="633"/>
        </pc:sldMkLst>
      </pc:sldChg>
      <pc:sldChg chg="addSp delSp modSp add mod delAnim">
        <pc:chgData name="Dieter Beaven" userId="9bbdb69f-69d0-4759-aa9b-5c090a2da237" providerId="ADAL" clId="{20B77620-B4BD-4AFD-860F-747EB81669B7}" dt="2025-05-01T15:13:13.533" v="357" actId="20577"/>
        <pc:sldMkLst>
          <pc:docMk/>
          <pc:sldMk cId="1663675922" sldId="634"/>
        </pc:sldMkLst>
        <pc:spChg chg="mod">
          <ac:chgData name="Dieter Beaven" userId="9bbdb69f-69d0-4759-aa9b-5c090a2da237" providerId="ADAL" clId="{20B77620-B4BD-4AFD-860F-747EB81669B7}" dt="2025-05-01T15:09:22.069" v="37" actId="20577"/>
          <ac:spMkLst>
            <pc:docMk/>
            <pc:sldMk cId="1663675922" sldId="634"/>
            <ac:spMk id="3" creationId="{2D7F22EC-74FA-7599-9BA1-19F17581E31E}"/>
          </ac:spMkLst>
        </pc:spChg>
        <pc:spChg chg="mod">
          <ac:chgData name="Dieter Beaven" userId="9bbdb69f-69d0-4759-aa9b-5c090a2da237" providerId="ADAL" clId="{20B77620-B4BD-4AFD-860F-747EB81669B7}" dt="2025-05-01T15:11:52.837" v="262" actId="1036"/>
          <ac:spMkLst>
            <pc:docMk/>
            <pc:sldMk cId="1663675922" sldId="634"/>
            <ac:spMk id="5" creationId="{2C00C29F-B98B-ACC5-4360-64769FE10C79}"/>
          </ac:spMkLst>
        </pc:spChg>
        <pc:spChg chg="mod">
          <ac:chgData name="Dieter Beaven" userId="9bbdb69f-69d0-4759-aa9b-5c090a2da237" providerId="ADAL" clId="{20B77620-B4BD-4AFD-860F-747EB81669B7}" dt="2025-05-01T15:13:13.533" v="357" actId="20577"/>
          <ac:spMkLst>
            <pc:docMk/>
            <pc:sldMk cId="1663675922" sldId="634"/>
            <ac:spMk id="6" creationId="{B30E0C0C-AB28-2133-0A32-A203009580C8}"/>
          </ac:spMkLst>
        </pc:spChg>
        <pc:spChg chg="mod">
          <ac:chgData name="Dieter Beaven" userId="9bbdb69f-69d0-4759-aa9b-5c090a2da237" providerId="ADAL" clId="{20B77620-B4BD-4AFD-860F-747EB81669B7}" dt="2025-05-01T15:11:52.837" v="262" actId="1036"/>
          <ac:spMkLst>
            <pc:docMk/>
            <pc:sldMk cId="1663675922" sldId="634"/>
            <ac:spMk id="7" creationId="{7A3EDB57-0505-CB11-0CFE-E9A5AC5C2E65}"/>
          </ac:spMkLst>
        </pc:spChg>
        <pc:spChg chg="add mod">
          <ac:chgData name="Dieter Beaven" userId="9bbdb69f-69d0-4759-aa9b-5c090a2da237" providerId="ADAL" clId="{20B77620-B4BD-4AFD-860F-747EB81669B7}" dt="2025-05-01T15:12:40.419" v="325" actId="1076"/>
          <ac:spMkLst>
            <pc:docMk/>
            <pc:sldMk cId="1663675922" sldId="634"/>
            <ac:spMk id="9" creationId="{D7E4B878-2396-ECC6-EAC5-DB2779DBDAA3}"/>
          </ac:spMkLst>
        </pc:spChg>
        <pc:spChg chg="mod">
          <ac:chgData name="Dieter Beaven" userId="9bbdb69f-69d0-4759-aa9b-5c090a2da237" providerId="ADAL" clId="{20B77620-B4BD-4AFD-860F-747EB81669B7}" dt="2025-05-01T15:11:52.837" v="262" actId="1036"/>
          <ac:spMkLst>
            <pc:docMk/>
            <pc:sldMk cId="1663675922" sldId="634"/>
            <ac:spMk id="11" creationId="{F345E7E5-9CA4-0370-E1DF-9949159C9AA1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7: </a:t>
            </a:r>
            <a:r>
              <a:rPr lang="en-GB" dirty="0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Methods</a:t>
            </a:r>
            <a:r>
              <a:rPr lang="en-GB" dirty="0"/>
              <a:t> of Proof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Other Types of Proof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24002" y="883501"/>
            <a:ext cx="403244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b. Proof by Exhaustion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470" y="1492997"/>
            <a:ext cx="41586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means breaking down the statement into </a:t>
            </a:r>
            <a:r>
              <a:rPr lang="en-GB" b="1" dirty="0"/>
              <a:t>all possible smaller cases</a:t>
            </a:r>
            <a:r>
              <a:rPr lang="en-GB" dirty="0"/>
              <a:t>, where we prove each individual case.</a:t>
            </a:r>
          </a:p>
          <a:p>
            <a:r>
              <a:rPr lang="en-GB" sz="1400" dirty="0"/>
              <a:t>(This technique is sometimes known as ‘case analysis’)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0032" y="883500"/>
            <a:ext cx="414426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c. Disproof by Counter-Example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6389" y="2765456"/>
                <a:ext cx="3672408" cy="388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 is even for all integers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either even or odd.</a:t>
                </a:r>
              </a:p>
              <a:p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even:</a:t>
                </a:r>
              </a:p>
              <a:p>
                <a:pPr/>
                <a:r>
                  <a:rPr lang="en-GB" sz="1600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𝑒𝑣𝑒𝑛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𝑒𝑣𝑒𝑛</m:t>
                    </m:r>
                  </m:oMath>
                </a14:m>
                <a:br>
                  <a:rPr lang="en-GB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odd: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𝑜𝑑𝑑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𝑒𝑣𝑒𝑛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even for all integers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9" y="2765456"/>
                <a:ext cx="3672408" cy="3884205"/>
              </a:xfrm>
              <a:prstGeom prst="rect">
                <a:avLst/>
              </a:prstGeom>
              <a:blipFill>
                <a:blip r:embed="rId2"/>
                <a:stretch>
                  <a:fillRect l="-1495" t="-785" b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424002" y="2765456"/>
            <a:ext cx="4032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60032" y="1492997"/>
            <a:ext cx="4158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While to prove a statement is true, we need to prove every possible case (potentially infinitely many!), </a:t>
            </a:r>
            <a:r>
              <a:rPr lang="en-GB" b="1" dirty="0"/>
              <a:t>we only need one example to disprove</a:t>
            </a:r>
            <a:r>
              <a:rPr lang="en-GB" dirty="0"/>
              <a:t> a statement.</a:t>
            </a:r>
          </a:p>
          <a:p>
            <a:r>
              <a:rPr lang="en-GB" dirty="0"/>
              <a:t>This is known as a </a:t>
            </a:r>
            <a:r>
              <a:rPr lang="en-GB" b="1" dirty="0"/>
              <a:t>counterexample</a:t>
            </a:r>
            <a:r>
              <a:rPr lang="en-GB" dirty="0"/>
              <a:t>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60032" y="3429000"/>
            <a:ext cx="4032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7400" y="3598102"/>
                <a:ext cx="4406899" cy="1914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Disprove the statement: </a:t>
                </a:r>
              </a:p>
              <a:p>
                <a:r>
                  <a:rPr lang="en-GB" b="1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𝟒𝟏</m:t>
                    </m:r>
                  </m:oMath>
                </a14:m>
                <a:r>
                  <a:rPr lang="en-GB" b="1" dirty="0"/>
                  <a:t> is prime for all integers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b="1" dirty="0"/>
                  <a:t>.”</a:t>
                </a:r>
              </a:p>
              <a:p>
                <a:endParaRPr lang="en-GB" dirty="0"/>
              </a:p>
              <a:p>
                <a:pPr/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=41</m:t>
                    </m:r>
                  </m:oMath>
                </a14:m>
                <a:r>
                  <a:rPr lang="en-GB" sz="1600" dirty="0"/>
                  <a:t>, then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−41+41</m:t>
                    </m:r>
                  </m:oMath>
                </a14:m>
                <a:br>
                  <a:rPr lang="en-GB" sz="16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Which is not prime as it has a factor of 41.</a:t>
                </a:r>
              </a:p>
              <a:p>
                <a:r>
                  <a:rPr lang="en-GB" sz="1600" dirty="0"/>
                  <a:t>Thus the statement is not true.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0" y="3598102"/>
                <a:ext cx="4406899" cy="1914435"/>
              </a:xfrm>
              <a:prstGeom prst="rect">
                <a:avLst/>
              </a:prstGeom>
              <a:blipFill>
                <a:blip r:embed="rId3"/>
                <a:stretch>
                  <a:fillRect l="-1107" t="-1592" b="-31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88856" y="3570323"/>
            <a:ext cx="3507080" cy="32130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17616" y="4317999"/>
            <a:ext cx="4158084" cy="18438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97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5095-C63B-4685-FB87-E3CBFCFC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B63F7A-2FF5-C17C-552B-2A907D75E34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D7F22EC-74FA-7599-9BA1-19F17581E31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Types of Proof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EFD641F-1DB0-85B0-BD9E-B9B3CC14919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C00C29F-B98B-ACC5-4360-64769FE10C79}"/>
              </a:ext>
            </a:extLst>
          </p:cNvPr>
          <p:cNvSpPr txBox="1"/>
          <p:nvPr/>
        </p:nvSpPr>
        <p:spPr>
          <a:xfrm>
            <a:off x="424002" y="883501"/>
            <a:ext cx="403244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d. Proof by Induction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E0C0C-AB28-2133-0A32-A203009580C8}"/>
              </a:ext>
            </a:extLst>
          </p:cNvPr>
          <p:cNvSpPr txBox="1"/>
          <p:nvPr/>
        </p:nvSpPr>
        <p:spPr>
          <a:xfrm>
            <a:off x="381470" y="1492997"/>
            <a:ext cx="415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proves a conjecture of an n-</a:t>
            </a:r>
            <a:r>
              <a:rPr lang="en-GB" dirty="0" err="1"/>
              <a:t>th</a:t>
            </a:r>
            <a:r>
              <a:rPr lang="en-GB" dirty="0"/>
              <a:t> term formulae given n=1 is known to  be true.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EDB57-0505-CB11-0CFE-E9A5AC5C2E65}"/>
              </a:ext>
            </a:extLst>
          </p:cNvPr>
          <p:cNvSpPr txBox="1"/>
          <p:nvPr/>
        </p:nvSpPr>
        <p:spPr>
          <a:xfrm>
            <a:off x="4860032" y="883500"/>
            <a:ext cx="4144268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dirty="0"/>
              <a:t>c. Proof by Contradiction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5E7E5-9CA4-0370-E1DF-9949159C9AA1}"/>
              </a:ext>
            </a:extLst>
          </p:cNvPr>
          <p:cNvSpPr txBox="1"/>
          <p:nvPr/>
        </p:nvSpPr>
        <p:spPr>
          <a:xfrm>
            <a:off x="4860032" y="1492997"/>
            <a:ext cx="415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classic example is proving the square root of two is irrational.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4B878-2396-ECC6-EAC5-DB2779DBDAA3}"/>
              </a:ext>
            </a:extLst>
          </p:cNvPr>
          <p:cNvSpPr txBox="1"/>
          <p:nvPr/>
        </p:nvSpPr>
        <p:spPr>
          <a:xfrm>
            <a:off x="424002" y="3059668"/>
            <a:ext cx="4158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These are only in Further Maths</a:t>
            </a:r>
          </a:p>
        </p:txBody>
      </p:sp>
    </p:spTree>
    <p:extLst>
      <p:ext uri="{BB962C8B-B14F-4D97-AF65-F5344CB8AC3E}">
        <p14:creationId xmlns:p14="http://schemas.microsoft.com/office/powerpoint/2010/main" val="166367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59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0D2558E-7CBF-CD61-F178-A5E9E0DD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764704"/>
            <a:ext cx="72009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8C511A2-71C2-3DB9-1A4D-58FF00D07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692696"/>
            <a:ext cx="72485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E7A1B9-F425-E147-6486-80B7F846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627"/>
            <a:ext cx="9144000" cy="463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61756</TotalTime>
  <Words>288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P1 Chapter 7: Algebraic Methods  Methods of Proof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