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713" r:id="rId5"/>
    <p:sldId id="533" r:id="rId6"/>
    <p:sldId id="712" r:id="rId7"/>
    <p:sldId id="703" r:id="rId8"/>
    <p:sldId id="704" r:id="rId9"/>
    <p:sldId id="705" r:id="rId10"/>
    <p:sldId id="53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6: </a:t>
            </a:r>
            <a:r>
              <a:rPr lang="en-GB" dirty="0">
                <a:solidFill>
                  <a:schemeClr val="accent5"/>
                </a:solidFill>
              </a:rPr>
              <a:t>Projectiles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B55B24E-29DB-FA8A-4329-F731E98E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40" y="908720"/>
            <a:ext cx="68865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51CF5CC-6DCD-0968-43C4-63314026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764704"/>
            <a:ext cx="73152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7FD1BB-E7D9-0D5C-41EE-A36B1DD4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908720"/>
            <a:ext cx="73152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6BC92E-CA3F-F1A8-335F-57415AD9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60" y="679808"/>
            <a:ext cx="6681936" cy="61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38BB17D-6711-5EEA-6A6F-4146A42B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8" y="908720"/>
            <a:ext cx="7696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4F82CC-F449-2E94-EB15-D11CECCB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65" y="987896"/>
            <a:ext cx="54197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29537</TotalTime>
  <Words>21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M2 Chapter 6: Projectiles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2024-06-14T12:04:34Z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