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547" r:id="rId5"/>
    <p:sldId id="695" r:id="rId6"/>
    <p:sldId id="693" r:id="rId7"/>
    <p:sldId id="694" r:id="rId8"/>
    <p:sldId id="549" r:id="rId9"/>
    <p:sldId id="543" r:id="rId10"/>
    <p:sldId id="550" r:id="rId11"/>
    <p:sldId id="551" r:id="rId12"/>
    <p:sldId id="54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83FB4D-3FE6-45CD-9554-D082431D2DC8}" v="1" dt="2025-06-27T14:58:36.0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12" autoAdjust="0"/>
    <p:restoredTop sz="88534" autoAdjust="0"/>
  </p:normalViewPr>
  <p:slideViewPr>
    <p:cSldViewPr>
      <p:cViewPr varScale="1">
        <p:scale>
          <a:sx n="125" d="100"/>
          <a:sy n="125" d="100"/>
        </p:scale>
        <p:origin x="1128" y="114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 Beaven" userId="9bbdb69f-69d0-4759-aa9b-5c090a2da237" providerId="ADAL" clId="{631E4677-017B-4A42-9FFB-D702D1446305}"/>
    <pc:docChg chg="modSld">
      <pc:chgData name="Dieter Beaven" userId="9bbdb69f-69d0-4759-aa9b-5c090a2da237" providerId="ADAL" clId="{631E4677-017B-4A42-9FFB-D702D1446305}" dt="2025-06-16T13:47:03.382" v="21" actId="6549"/>
      <pc:docMkLst>
        <pc:docMk/>
      </pc:docMkLst>
      <pc:sldChg chg="addSp modSp mod">
        <pc:chgData name="Dieter Beaven" userId="9bbdb69f-69d0-4759-aa9b-5c090a2da237" providerId="ADAL" clId="{631E4677-017B-4A42-9FFB-D702D1446305}" dt="2025-06-16T13:45:35.599" v="1" actId="1076"/>
        <pc:sldMkLst>
          <pc:docMk/>
          <pc:sldMk cId="3896053727" sldId="543"/>
        </pc:sldMkLst>
        <pc:picChg chg="add mod">
          <ac:chgData name="Dieter Beaven" userId="9bbdb69f-69d0-4759-aa9b-5c090a2da237" providerId="ADAL" clId="{631E4677-017B-4A42-9FFB-D702D1446305}" dt="2025-06-16T13:45:35.599" v="1" actId="1076"/>
          <ac:picMkLst>
            <pc:docMk/>
            <pc:sldMk cId="3896053727" sldId="543"/>
            <ac:picMk id="6" creationId="{C281E6C1-0CC3-7A56-43D8-91E870CBCBE1}"/>
          </ac:picMkLst>
        </pc:picChg>
      </pc:sldChg>
      <pc:sldChg chg="modSp mod">
        <pc:chgData name="Dieter Beaven" userId="9bbdb69f-69d0-4759-aa9b-5c090a2da237" providerId="ADAL" clId="{631E4677-017B-4A42-9FFB-D702D1446305}" dt="2025-06-16T13:47:03.382" v="21" actId="6549"/>
        <pc:sldMkLst>
          <pc:docMk/>
          <pc:sldMk cId="3991975165" sldId="547"/>
        </pc:sldMkLst>
        <pc:spChg chg="mod">
          <ac:chgData name="Dieter Beaven" userId="9bbdb69f-69d0-4759-aa9b-5c090a2da237" providerId="ADAL" clId="{631E4677-017B-4A42-9FFB-D702D1446305}" dt="2025-06-16T13:47:03.382" v="21" actId="6549"/>
          <ac:spMkLst>
            <pc:docMk/>
            <pc:sldMk cId="3991975165" sldId="547"/>
            <ac:spMk id="2" creationId="{00000000-0000-0000-0000-000000000000}"/>
          </ac:spMkLst>
        </pc:spChg>
      </pc:sldChg>
      <pc:sldChg chg="addSp modSp mod">
        <pc:chgData name="Dieter Beaven" userId="9bbdb69f-69d0-4759-aa9b-5c090a2da237" providerId="ADAL" clId="{631E4677-017B-4A42-9FFB-D702D1446305}" dt="2025-06-16T13:46:10.440" v="3" actId="1076"/>
        <pc:sldMkLst>
          <pc:docMk/>
          <pc:sldMk cId="4091202299" sldId="550"/>
        </pc:sldMkLst>
        <pc:picChg chg="add mod">
          <ac:chgData name="Dieter Beaven" userId="9bbdb69f-69d0-4759-aa9b-5c090a2da237" providerId="ADAL" clId="{631E4677-017B-4A42-9FFB-D702D1446305}" dt="2025-06-16T13:46:10.440" v="3" actId="1076"/>
          <ac:picMkLst>
            <pc:docMk/>
            <pc:sldMk cId="4091202299" sldId="550"/>
            <ac:picMk id="6" creationId="{62102BBE-2BB2-DD1D-02DA-C17B187F6F51}"/>
          </ac:picMkLst>
        </pc:picChg>
      </pc:sldChg>
      <pc:sldChg chg="addSp modSp mod">
        <pc:chgData name="Dieter Beaven" userId="9bbdb69f-69d0-4759-aa9b-5c090a2da237" providerId="ADAL" clId="{631E4677-017B-4A42-9FFB-D702D1446305}" dt="2025-06-16T13:46:40.784" v="5" actId="1076"/>
        <pc:sldMkLst>
          <pc:docMk/>
          <pc:sldMk cId="3826585799" sldId="551"/>
        </pc:sldMkLst>
        <pc:picChg chg="add mod">
          <ac:chgData name="Dieter Beaven" userId="9bbdb69f-69d0-4759-aa9b-5c090a2da237" providerId="ADAL" clId="{631E4677-017B-4A42-9FFB-D702D1446305}" dt="2025-06-16T13:46:40.784" v="5" actId="1076"/>
          <ac:picMkLst>
            <pc:docMk/>
            <pc:sldMk cId="3826585799" sldId="551"/>
            <ac:picMk id="6" creationId="{704BB490-4AE2-B4B2-235F-5CA1D1C723E1}"/>
          </ac:picMkLst>
        </pc:picChg>
      </pc:sldChg>
    </pc:docChg>
  </pc:docChgLst>
  <pc:docChgLst>
    <pc:chgData name="Dieter Beaven" userId="9bbdb69f-69d0-4759-aa9b-5c090a2da237" providerId="ADAL" clId="{9383FB4D-3FE6-45CD-9554-D082431D2DC8}"/>
    <pc:docChg chg="undo custSel addSld delSld modSld">
      <pc:chgData name="Dieter Beaven" userId="9bbdb69f-69d0-4759-aa9b-5c090a2da237" providerId="ADAL" clId="{9383FB4D-3FE6-45CD-9554-D082431D2DC8}" dt="2025-06-27T14:58:45.551" v="6" actId="47"/>
      <pc:docMkLst>
        <pc:docMk/>
      </pc:docMkLst>
      <pc:sldChg chg="addSp modSp mod">
        <pc:chgData name="Dieter Beaven" userId="9bbdb69f-69d0-4759-aa9b-5c090a2da237" providerId="ADAL" clId="{9383FB4D-3FE6-45CD-9554-D082431D2DC8}" dt="2025-06-19T14:00:37.683" v="1" actId="1076"/>
        <pc:sldMkLst>
          <pc:docMk/>
          <pc:sldMk cId="3458699803" sldId="545"/>
        </pc:sldMkLst>
        <pc:picChg chg="add mod">
          <ac:chgData name="Dieter Beaven" userId="9bbdb69f-69d0-4759-aa9b-5c090a2da237" providerId="ADAL" clId="{9383FB4D-3FE6-45CD-9554-D082431D2DC8}" dt="2025-06-19T14:00:37.683" v="1" actId="1076"/>
          <ac:picMkLst>
            <pc:docMk/>
            <pc:sldMk cId="3458699803" sldId="545"/>
            <ac:picMk id="6" creationId="{84C90119-C53E-677A-D124-D1594B3F4ED5}"/>
          </ac:picMkLst>
        </pc:picChg>
      </pc:sldChg>
      <pc:sldChg chg="del">
        <pc:chgData name="Dieter Beaven" userId="9bbdb69f-69d0-4759-aa9b-5c090a2da237" providerId="ADAL" clId="{9383FB4D-3FE6-45CD-9554-D082431D2DC8}" dt="2025-06-19T14:00:38.886" v="2" actId="47"/>
        <pc:sldMkLst>
          <pc:docMk/>
          <pc:sldMk cId="2531956736" sldId="552"/>
        </pc:sldMkLst>
      </pc:sldChg>
      <pc:sldChg chg="add del">
        <pc:chgData name="Dieter Beaven" userId="9bbdb69f-69d0-4759-aa9b-5c090a2da237" providerId="ADAL" clId="{9383FB4D-3FE6-45CD-9554-D082431D2DC8}" dt="2025-06-27T14:58:45.551" v="6" actId="47"/>
        <pc:sldMkLst>
          <pc:docMk/>
          <pc:sldMk cId="1089459689" sldId="684"/>
        </pc:sldMkLst>
      </pc:sldChg>
      <pc:sldChg chg="add">
        <pc:chgData name="Dieter Beaven" userId="9bbdb69f-69d0-4759-aa9b-5c090a2da237" providerId="ADAL" clId="{9383FB4D-3FE6-45CD-9554-D082431D2DC8}" dt="2025-06-27T14:58:36.053" v="3"/>
        <pc:sldMkLst>
          <pc:docMk/>
          <pc:sldMk cId="2224676905" sldId="695"/>
        </pc:sldMkLst>
      </pc:sldChg>
    </pc:docChg>
  </pc:docChgLst>
  <pc:docChgLst>
    <pc:chgData name="Dieter Beaven" userId="9bbdb69f-69d0-4759-aa9b-5c090a2da237" providerId="ADAL" clId="{1E8BFE75-3F54-4B3E-986A-2F904E10DA6D}"/>
    <pc:docChg chg="addSld modSld">
      <pc:chgData name="Dieter Beaven" userId="9bbdb69f-69d0-4759-aa9b-5c090a2da237" providerId="ADAL" clId="{1E8BFE75-3F54-4B3E-986A-2F904E10DA6D}" dt="2025-05-02T13:04:01.788" v="17" actId="20577"/>
      <pc:docMkLst>
        <pc:docMk/>
      </pc:docMkLst>
      <pc:sldChg chg="modSp mod">
        <pc:chgData name="Dieter Beaven" userId="9bbdb69f-69d0-4759-aa9b-5c090a2da237" providerId="ADAL" clId="{1E8BFE75-3F54-4B3E-986A-2F904E10DA6D}" dt="2025-05-02T13:03:39.002" v="12" actId="20577"/>
        <pc:sldMkLst>
          <pc:docMk/>
          <pc:sldMk cId="3991975165" sldId="547"/>
        </pc:sldMkLst>
        <pc:spChg chg="mod">
          <ac:chgData name="Dieter Beaven" userId="9bbdb69f-69d0-4759-aa9b-5c090a2da237" providerId="ADAL" clId="{1E8BFE75-3F54-4B3E-986A-2F904E10DA6D}" dt="2025-05-02T13:03:39.002" v="12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1E8BFE75-3F54-4B3E-986A-2F904E10DA6D}" dt="2025-05-02T13:04:01.788" v="17" actId="20577"/>
        <pc:sldMkLst>
          <pc:docMk/>
          <pc:sldMk cId="3055658135" sldId="549"/>
        </pc:sldMkLst>
        <pc:spChg chg="mod">
          <ac:chgData name="Dieter Beaven" userId="9bbdb69f-69d0-4759-aa9b-5c090a2da237" providerId="ADAL" clId="{1E8BFE75-3F54-4B3E-986A-2F904E10DA6D}" dt="2025-05-02T13:03:56.041" v="15" actId="20577"/>
          <ac:spMkLst>
            <pc:docMk/>
            <pc:sldMk cId="3055658135" sldId="549"/>
            <ac:spMk id="3" creationId="{00000000-0000-0000-0000-000000000000}"/>
          </ac:spMkLst>
        </pc:spChg>
        <pc:spChg chg="mod">
          <ac:chgData name="Dieter Beaven" userId="9bbdb69f-69d0-4759-aa9b-5c090a2da237" providerId="ADAL" clId="{1E8BFE75-3F54-4B3E-986A-2F904E10DA6D}" dt="2025-05-02T13:04:01.788" v="17" actId="20577"/>
          <ac:spMkLst>
            <pc:docMk/>
            <pc:sldMk cId="3055658135" sldId="549"/>
            <ac:spMk id="5" creationId="{00000000-0000-0000-0000-000000000000}"/>
          </ac:spMkLst>
        </pc:spChg>
      </pc:sldChg>
      <pc:sldChg chg="add">
        <pc:chgData name="Dieter Beaven" userId="9bbdb69f-69d0-4759-aa9b-5c090a2da237" providerId="ADAL" clId="{1E8BFE75-3F54-4B3E-986A-2F904E10DA6D}" dt="2025-05-02T13:03:49.532" v="13"/>
        <pc:sldMkLst>
          <pc:docMk/>
          <pc:sldMk cId="1089459689" sldId="684"/>
        </pc:sldMkLst>
      </pc:sldChg>
      <pc:sldChg chg="add">
        <pc:chgData name="Dieter Beaven" userId="9bbdb69f-69d0-4759-aa9b-5c090a2da237" providerId="ADAL" clId="{1E8BFE75-3F54-4B3E-986A-2F904E10DA6D}" dt="2025-05-02T13:03:49.532" v="13"/>
        <pc:sldMkLst>
          <pc:docMk/>
          <pc:sldMk cId="3863197436" sldId="693"/>
        </pc:sldMkLst>
      </pc:sldChg>
      <pc:sldChg chg="add">
        <pc:chgData name="Dieter Beaven" userId="9bbdb69f-69d0-4759-aa9b-5c090a2da237" providerId="ADAL" clId="{1E8BFE75-3F54-4B3E-986A-2F904E10DA6D}" dt="2025-05-02T13:03:49.532" v="13"/>
        <pc:sldMkLst>
          <pc:docMk/>
          <pc:sldMk cId="1182547158" sldId="694"/>
        </pc:sldMkLst>
      </pc:sldChg>
    </pc:docChg>
  </pc:docChgLst>
  <pc:docChgLst>
    <pc:chgData name="Dieter Beaven" userId="9bbdb69f-69d0-4759-aa9b-5c090a2da237" providerId="ADAL" clId="{73517785-EB4C-4D85-AC28-4F98C203B6D8}"/>
    <pc:docChg chg="modSld">
      <pc:chgData name="Dieter Beaven" userId="9bbdb69f-69d0-4759-aa9b-5c090a2da237" providerId="ADAL" clId="{73517785-EB4C-4D85-AC28-4F98C203B6D8}" dt="2025-04-24T16:05:52.271" v="12" actId="20577"/>
      <pc:docMkLst>
        <pc:docMk/>
      </pc:docMkLst>
      <pc:sldChg chg="modSp mod">
        <pc:chgData name="Dieter Beaven" userId="9bbdb69f-69d0-4759-aa9b-5c090a2da237" providerId="ADAL" clId="{73517785-EB4C-4D85-AC28-4F98C203B6D8}" dt="2025-04-24T16:05:52.271" v="12" actId="20577"/>
        <pc:sldMkLst>
          <pc:docMk/>
          <pc:sldMk cId="3991975165" sldId="547"/>
        </pc:sldMkLst>
        <pc:spChg chg="mod">
          <ac:chgData name="Dieter Beaven" userId="9bbdb69f-69d0-4759-aa9b-5c090a2da237" providerId="ADAL" clId="{73517785-EB4C-4D85-AC28-4F98C203B6D8}" dt="2025-04-24T16:05:52.271" v="12" actId="20577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  <pc:docChgLst>
    <pc:chgData name="Dieter Beaven" userId="9bbdb69f-69d0-4759-aa9b-5c090a2da237" providerId="ADAL" clId="{1C892770-E48D-412B-AA99-7BE3E2823042}"/>
    <pc:docChg chg="custSel addSld delSld modSld">
      <pc:chgData name="Dieter Beaven" userId="9bbdb69f-69d0-4759-aa9b-5c090a2da237" providerId="ADAL" clId="{1C892770-E48D-412B-AA99-7BE3E2823042}" dt="2025-04-24T16:01:51.069" v="48"/>
      <pc:docMkLst>
        <pc:docMk/>
      </pc:docMkLst>
      <pc:sldChg chg="del">
        <pc:chgData name="Dieter Beaven" userId="9bbdb69f-69d0-4759-aa9b-5c090a2da237" providerId="ADAL" clId="{1C892770-E48D-412B-AA99-7BE3E2823042}" dt="2025-04-24T16:01:13.369" v="38" actId="4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1C892770-E48D-412B-AA99-7BE3E2823042}" dt="2025-04-24T16:01:14.591" v="39" actId="47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1C892770-E48D-412B-AA99-7BE3E2823042}" dt="2025-04-24T16:01:15.393" v="40" actId="47"/>
        <pc:sldMkLst>
          <pc:docMk/>
          <pc:sldMk cId="767054381" sldId="514"/>
        </pc:sldMkLst>
      </pc:sldChg>
      <pc:sldChg chg="delSp mod">
        <pc:chgData name="Dieter Beaven" userId="9bbdb69f-69d0-4759-aa9b-5c090a2da237" providerId="ADAL" clId="{1C892770-E48D-412B-AA99-7BE3E2823042}" dt="2025-04-24T16:01:18.643" v="41" actId="478"/>
        <pc:sldMkLst>
          <pc:docMk/>
          <pc:sldMk cId="3896053727" sldId="543"/>
        </pc:sldMkLst>
      </pc:sldChg>
      <pc:sldChg chg="delSp mod">
        <pc:chgData name="Dieter Beaven" userId="9bbdb69f-69d0-4759-aa9b-5c090a2da237" providerId="ADAL" clId="{1C892770-E48D-412B-AA99-7BE3E2823042}" dt="2025-04-24T16:01:20.187" v="42" actId="478"/>
        <pc:sldMkLst>
          <pc:docMk/>
          <pc:sldMk cId="3458699803" sldId="545"/>
        </pc:sldMkLst>
      </pc:sldChg>
      <pc:sldChg chg="modSp mod">
        <pc:chgData name="Dieter Beaven" userId="9bbdb69f-69d0-4759-aa9b-5c090a2da237" providerId="ADAL" clId="{1C892770-E48D-412B-AA99-7BE3E2823042}" dt="2025-04-24T16:01:06.370" v="37" actId="6549"/>
        <pc:sldMkLst>
          <pc:docMk/>
          <pc:sldMk cId="3991975165" sldId="547"/>
        </pc:sldMkLst>
        <pc:spChg chg="mod">
          <ac:chgData name="Dieter Beaven" userId="9bbdb69f-69d0-4759-aa9b-5c090a2da237" providerId="ADAL" clId="{1C892770-E48D-412B-AA99-7BE3E2823042}" dt="2025-04-24T16:01:06.370" v="37" actId="6549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1C892770-E48D-412B-AA99-7BE3E2823042}" dt="2025-04-24T16:01:42.159" v="45" actId="6549"/>
        <pc:sldMkLst>
          <pc:docMk/>
          <pc:sldMk cId="3055658135" sldId="549"/>
        </pc:sldMkLst>
        <pc:spChg chg="mod">
          <ac:chgData name="Dieter Beaven" userId="9bbdb69f-69d0-4759-aa9b-5c090a2da237" providerId="ADAL" clId="{1C892770-E48D-412B-AA99-7BE3E2823042}" dt="2025-04-24T16:01:26.587" v="43" actId="6549"/>
          <ac:spMkLst>
            <pc:docMk/>
            <pc:sldMk cId="3055658135" sldId="549"/>
            <ac:spMk id="3" creationId="{00000000-0000-0000-0000-000000000000}"/>
          </ac:spMkLst>
        </pc:spChg>
        <pc:spChg chg="mod">
          <ac:chgData name="Dieter Beaven" userId="9bbdb69f-69d0-4759-aa9b-5c090a2da237" providerId="ADAL" clId="{1C892770-E48D-412B-AA99-7BE3E2823042}" dt="2025-04-24T16:01:42.159" v="45" actId="6549"/>
          <ac:spMkLst>
            <pc:docMk/>
            <pc:sldMk cId="3055658135" sldId="549"/>
            <ac:spMk id="5" creationId="{00000000-0000-0000-0000-000000000000}"/>
          </ac:spMkLst>
        </pc:spChg>
      </pc:sldChg>
      <pc:sldChg chg="add">
        <pc:chgData name="Dieter Beaven" userId="9bbdb69f-69d0-4759-aa9b-5c090a2da237" providerId="ADAL" clId="{1C892770-E48D-412B-AA99-7BE3E2823042}" dt="2025-04-24T16:01:47.507" v="46"/>
        <pc:sldMkLst>
          <pc:docMk/>
          <pc:sldMk cId="4091202299" sldId="550"/>
        </pc:sldMkLst>
      </pc:sldChg>
      <pc:sldChg chg="add">
        <pc:chgData name="Dieter Beaven" userId="9bbdb69f-69d0-4759-aa9b-5c090a2da237" providerId="ADAL" clId="{1C892770-E48D-412B-AA99-7BE3E2823042}" dt="2025-04-24T16:01:48.048" v="47"/>
        <pc:sldMkLst>
          <pc:docMk/>
          <pc:sldMk cId="3826585799" sldId="551"/>
        </pc:sldMkLst>
      </pc:sldChg>
      <pc:sldChg chg="add">
        <pc:chgData name="Dieter Beaven" userId="9bbdb69f-69d0-4759-aa9b-5c090a2da237" providerId="ADAL" clId="{1C892770-E48D-412B-AA99-7BE3E2823042}" dt="2025-04-24T16:01:51.069" v="48"/>
        <pc:sldMkLst>
          <pc:docMk/>
          <pc:sldMk cId="2531956736" sldId="552"/>
        </pc:sldMkLst>
      </pc:sldChg>
    </pc:docChg>
  </pc:docChgLst>
  <pc:docChgLst>
    <pc:chgData name="Dieter Beaven" userId="9bbdb69f-69d0-4759-aa9b-5c090a2da237" providerId="ADAL" clId="{5BC22596-4F92-4FA2-85D4-CE6A6FE2A641}"/>
    <pc:docChg chg="custSel addSld modSld">
      <pc:chgData name="Dieter Beaven" userId="9bbdb69f-69d0-4759-aa9b-5c090a2da237" providerId="ADAL" clId="{5BC22596-4F92-4FA2-85D4-CE6A6FE2A641}" dt="2024-09-17T16:11:36.921" v="3" actId="478"/>
      <pc:docMkLst>
        <pc:docMk/>
      </pc:docMkLst>
      <pc:sldChg chg="delSp add mod">
        <pc:chgData name="Dieter Beaven" userId="9bbdb69f-69d0-4759-aa9b-5c090a2da237" providerId="ADAL" clId="{5BC22596-4F92-4FA2-85D4-CE6A6FE2A641}" dt="2024-09-17T16:11:36.921" v="3" actId="478"/>
        <pc:sldMkLst>
          <pc:docMk/>
          <pc:sldMk cId="3896053727" sldId="543"/>
        </pc:sldMkLst>
      </pc:sldChg>
      <pc:sldChg chg="delSp add mod">
        <pc:chgData name="Dieter Beaven" userId="9bbdb69f-69d0-4759-aa9b-5c090a2da237" providerId="ADAL" clId="{5BC22596-4F92-4FA2-85D4-CE6A6FE2A641}" dt="2024-09-17T16:11:35.672" v="2" actId="478"/>
        <pc:sldMkLst>
          <pc:docMk/>
          <pc:sldMk cId="446446822" sldId="544"/>
        </pc:sldMkLst>
      </pc:sldChg>
      <pc:sldChg chg="delSp add mod">
        <pc:chgData name="Dieter Beaven" userId="9bbdb69f-69d0-4759-aa9b-5c090a2da237" providerId="ADAL" clId="{5BC22596-4F92-4FA2-85D4-CE6A6FE2A641}" dt="2024-09-17T16:11:34.191" v="1" actId="478"/>
        <pc:sldMkLst>
          <pc:docMk/>
          <pc:sldMk cId="3458699803" sldId="545"/>
        </pc:sldMkLst>
      </pc:sldChg>
    </pc:docChg>
  </pc:docChgLst>
  <pc:docChgLst>
    <pc:chgData name="Dieter Beaven" userId="9bbdb69f-69d0-4759-aa9b-5c090a2da237" providerId="ADAL" clId="{60178E2A-FD64-425A-B509-0969FD7E746E}"/>
    <pc:docChg chg="modSld">
      <pc:chgData name="Dieter Beaven" userId="9bbdb69f-69d0-4759-aa9b-5c090a2da237" providerId="ADAL" clId="{60178E2A-FD64-425A-B509-0969FD7E746E}" dt="2025-04-28T13:02:52.198" v="46" actId="14100"/>
      <pc:docMkLst>
        <pc:docMk/>
      </pc:docMkLst>
      <pc:sldChg chg="modSp mod">
        <pc:chgData name="Dieter Beaven" userId="9bbdb69f-69d0-4759-aa9b-5c090a2da237" providerId="ADAL" clId="{60178E2A-FD64-425A-B509-0969FD7E746E}" dt="2025-04-28T13:02:52.198" v="46" actId="14100"/>
        <pc:sldMkLst>
          <pc:docMk/>
          <pc:sldMk cId="3991975165" sldId="547"/>
        </pc:sldMkLst>
        <pc:spChg chg="mod">
          <ac:chgData name="Dieter Beaven" userId="9bbdb69f-69d0-4759-aa9b-5c090a2da237" providerId="ADAL" clId="{60178E2A-FD64-425A-B509-0969FD7E746E}" dt="2025-04-28T13:02:52.198" v="46" actId="14100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  <pc:docChgLst>
    <pc:chgData name="Dieter Beaven" userId="9bbdb69f-69d0-4759-aa9b-5c090a2da237" providerId="ADAL" clId="{6CC27868-E805-439D-A803-36C948DBF4AA}"/>
    <pc:docChg chg="modSld">
      <pc:chgData name="Dieter Beaven" userId="9bbdb69f-69d0-4759-aa9b-5c090a2da237" providerId="ADAL" clId="{6CC27868-E805-439D-A803-36C948DBF4AA}" dt="2025-04-25T15:29:08.654" v="3" actId="20577"/>
      <pc:docMkLst>
        <pc:docMk/>
      </pc:docMkLst>
      <pc:sldChg chg="modSp mod">
        <pc:chgData name="Dieter Beaven" userId="9bbdb69f-69d0-4759-aa9b-5c090a2da237" providerId="ADAL" clId="{6CC27868-E805-439D-A803-36C948DBF4AA}" dt="2025-04-25T15:29:08.654" v="3" actId="20577"/>
        <pc:sldMkLst>
          <pc:docMk/>
          <pc:sldMk cId="3991975165" sldId="547"/>
        </pc:sldMkLst>
        <pc:spChg chg="mod">
          <ac:chgData name="Dieter Beaven" userId="9bbdb69f-69d0-4759-aa9b-5c090a2da237" providerId="ADAL" clId="{6CC27868-E805-439D-A803-36C948DBF4AA}" dt="2025-04-25T15:29:08.654" v="3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6CC27868-E805-439D-A803-36C948DBF4AA}" dt="2025-04-25T15:26:53.566" v="2" actId="20577"/>
        <pc:sldMkLst>
          <pc:docMk/>
          <pc:sldMk cId="3055658135" sldId="549"/>
        </pc:sldMkLst>
        <pc:spChg chg="mod">
          <ac:chgData name="Dieter Beaven" userId="9bbdb69f-69d0-4759-aa9b-5c090a2da237" providerId="ADAL" clId="{6CC27868-E805-439D-A803-36C948DBF4AA}" dt="2025-04-25T15:26:51.566" v="0" actId="20577"/>
          <ac:spMkLst>
            <pc:docMk/>
            <pc:sldMk cId="3055658135" sldId="549"/>
            <ac:spMk id="3" creationId="{00000000-0000-0000-0000-000000000000}"/>
          </ac:spMkLst>
        </pc:spChg>
        <pc:spChg chg="mod">
          <ac:chgData name="Dieter Beaven" userId="9bbdb69f-69d0-4759-aa9b-5c090a2da237" providerId="ADAL" clId="{6CC27868-E805-439D-A803-36C948DBF4AA}" dt="2025-04-25T15:26:53.566" v="2" actId="20577"/>
          <ac:spMkLst>
            <pc:docMk/>
            <pc:sldMk cId="3055658135" sldId="549"/>
            <ac:spMk id="5" creationId="{00000000-0000-0000-0000-000000000000}"/>
          </ac:spMkLst>
        </pc:spChg>
      </pc:sldChg>
    </pc:docChg>
  </pc:docChgLst>
  <pc:docChgLst>
    <pc:chgData name="Dieter Beaven" userId="9bbdb69f-69d0-4759-aa9b-5c090a2da237" providerId="ADAL" clId="{2A5AE0E2-2788-4AA7-8B3C-A04471EF5D14}"/>
    <pc:docChg chg="custSel addSld delSld modSld">
      <pc:chgData name="Dieter Beaven" userId="9bbdb69f-69d0-4759-aa9b-5c090a2da237" providerId="ADAL" clId="{2A5AE0E2-2788-4AA7-8B3C-A04471EF5D14}" dt="2024-09-17T16:09:35.830" v="251" actId="47"/>
      <pc:docMkLst>
        <pc:docMk/>
      </pc:docMkLst>
      <pc:sldChg chg="del">
        <pc:chgData name="Dieter Beaven" userId="9bbdb69f-69d0-4759-aa9b-5c090a2da237" providerId="ADAL" clId="{2A5AE0E2-2788-4AA7-8B3C-A04471EF5D14}" dt="2024-09-17T16:01:05.070" v="1" actId="47"/>
        <pc:sldMkLst>
          <pc:docMk/>
          <pc:sldMk cId="2913017854" sldId="481"/>
        </pc:sldMkLst>
      </pc:sldChg>
      <pc:sldChg chg="del">
        <pc:chgData name="Dieter Beaven" userId="9bbdb69f-69d0-4759-aa9b-5c090a2da237" providerId="ADAL" clId="{2A5AE0E2-2788-4AA7-8B3C-A04471EF5D14}" dt="2024-09-17T16:01:10.136" v="3" actId="47"/>
        <pc:sldMkLst>
          <pc:docMk/>
          <pc:sldMk cId="3808051470" sldId="483"/>
        </pc:sldMkLst>
      </pc:sldChg>
      <pc:sldChg chg="modSp mod">
        <pc:chgData name="Dieter Beaven" userId="9bbdb69f-69d0-4759-aa9b-5c090a2da237" providerId="ADAL" clId="{2A5AE0E2-2788-4AA7-8B3C-A04471EF5D14}" dt="2024-09-17T16:06:58.646" v="119" actId="6549"/>
        <pc:sldMkLst>
          <pc:docMk/>
          <pc:sldMk cId="2097919484" sldId="503"/>
        </pc:sldMkLst>
      </pc:sldChg>
      <pc:sldChg chg="modSp mod">
        <pc:chgData name="Dieter Beaven" userId="9bbdb69f-69d0-4759-aa9b-5c090a2da237" providerId="ADAL" clId="{2A5AE0E2-2788-4AA7-8B3C-A04471EF5D14}" dt="2024-09-17T16:08:22.961" v="181" actId="20577"/>
        <pc:sldMkLst>
          <pc:docMk/>
          <pc:sldMk cId="216391128" sldId="521"/>
        </pc:sldMkLst>
      </pc:sldChg>
      <pc:sldChg chg="modSp mod">
        <pc:chgData name="Dieter Beaven" userId="9bbdb69f-69d0-4759-aa9b-5c090a2da237" providerId="ADAL" clId="{2A5AE0E2-2788-4AA7-8B3C-A04471EF5D14}" dt="2024-09-17T16:09:15.811" v="250" actId="20577"/>
        <pc:sldMkLst>
          <pc:docMk/>
          <pc:sldMk cId="280797512" sldId="524"/>
        </pc:sldMkLst>
      </pc:sldChg>
      <pc:sldChg chg="del">
        <pc:chgData name="Dieter Beaven" userId="9bbdb69f-69d0-4759-aa9b-5c090a2da237" providerId="ADAL" clId="{2A5AE0E2-2788-4AA7-8B3C-A04471EF5D14}" dt="2024-09-17T16:09:35.830" v="251" actId="47"/>
        <pc:sldMkLst>
          <pc:docMk/>
          <pc:sldMk cId="2491822179" sldId="525"/>
        </pc:sldMkLst>
      </pc:sldChg>
      <pc:sldChg chg="del">
        <pc:chgData name="Dieter Beaven" userId="9bbdb69f-69d0-4759-aa9b-5c090a2da237" providerId="ADAL" clId="{2A5AE0E2-2788-4AA7-8B3C-A04471EF5D14}" dt="2024-09-17T16:01:06.407" v="2" actId="47"/>
        <pc:sldMkLst>
          <pc:docMk/>
          <pc:sldMk cId="3958245491" sldId="526"/>
        </pc:sldMkLst>
      </pc:sldChg>
      <pc:sldChg chg="modSp add mod">
        <pc:chgData name="Dieter Beaven" userId="9bbdb69f-69d0-4759-aa9b-5c090a2da237" providerId="ADAL" clId="{2A5AE0E2-2788-4AA7-8B3C-A04471EF5D14}" dt="2024-09-17T16:01:47.892" v="41" actId="20577"/>
        <pc:sldMkLst>
          <pc:docMk/>
          <pc:sldMk cId="3991975165" sldId="547"/>
        </pc:sldMkLst>
      </pc:sldChg>
      <pc:sldChg chg="modSp add mod">
        <pc:chgData name="Dieter Beaven" userId="9bbdb69f-69d0-4759-aa9b-5c090a2da237" providerId="ADAL" clId="{2A5AE0E2-2788-4AA7-8B3C-A04471EF5D14}" dt="2024-09-17T16:04:57.733" v="104" actId="20577"/>
        <pc:sldMkLst>
          <pc:docMk/>
          <pc:sldMk cId="4071243651" sldId="548"/>
        </pc:sldMkLst>
      </pc:sldChg>
      <pc:sldChg chg="modSp add mod">
        <pc:chgData name="Dieter Beaven" userId="9bbdb69f-69d0-4759-aa9b-5c090a2da237" providerId="ADAL" clId="{2A5AE0E2-2788-4AA7-8B3C-A04471EF5D14}" dt="2024-09-17T16:03:59.444" v="54" actId="20577"/>
        <pc:sldMkLst>
          <pc:docMk/>
          <pc:sldMk cId="3055658135" sldId="549"/>
        </pc:sldMkLst>
      </pc:sldChg>
      <pc:sldChg chg="modSp add mod">
        <pc:chgData name="Dieter Beaven" userId="9bbdb69f-69d0-4759-aa9b-5c090a2da237" providerId="ADAL" clId="{2A5AE0E2-2788-4AA7-8B3C-A04471EF5D14}" dt="2024-09-17T16:07:44.310" v="168" actId="20577"/>
        <pc:sldMkLst>
          <pc:docMk/>
          <pc:sldMk cId="4190994049" sldId="550"/>
        </pc:sldMkLst>
      </pc:sldChg>
      <pc:sldChg chg="modSp add mod">
        <pc:chgData name="Dieter Beaven" userId="9bbdb69f-69d0-4759-aa9b-5c090a2da237" providerId="ADAL" clId="{2A5AE0E2-2788-4AA7-8B3C-A04471EF5D14}" dt="2024-09-17T16:08:53.370" v="235" actId="20577"/>
        <pc:sldMkLst>
          <pc:docMk/>
          <pc:sldMk cId="2915845008" sldId="551"/>
        </pc:sldMkLst>
      </pc:sldChg>
    </pc:docChg>
  </pc:docChgLst>
  <pc:docChgLst>
    <pc:chgData name="Dieter Beaven" userId="S::dbeaven@newsteadwood.co.uk::9bbdb69f-69d0-4759-aa9b-5c090a2da237" providerId="AD" clId="Web-{6BD7071B-32F0-A215-B523-DBD5E937F1B5}"/>
    <pc:docChg chg="modSld">
      <pc:chgData name="Dieter Beaven" userId="S::dbeaven@newsteadwood.co.uk::9bbdb69f-69d0-4759-aa9b-5c090a2da237" providerId="AD" clId="Web-{6BD7071B-32F0-A215-B523-DBD5E937F1B5}" dt="2024-09-23T10:28:21.091" v="1" actId="20577"/>
      <pc:docMkLst>
        <pc:docMk/>
      </pc:docMkLst>
      <pc:sldChg chg="modSp">
        <pc:chgData name="Dieter Beaven" userId="S::dbeaven@newsteadwood.co.uk::9bbdb69f-69d0-4759-aa9b-5c090a2da237" providerId="AD" clId="Web-{6BD7071B-32F0-A215-B523-DBD5E937F1B5}" dt="2024-09-23T10:28:21.091" v="1" actId="20577"/>
        <pc:sldMkLst>
          <pc:docMk/>
          <pc:sldMk cId="3991975165" sldId="547"/>
        </pc:sldMkLst>
      </pc:sldChg>
    </pc:docChg>
  </pc:docChgLst>
  <pc:docChgLst>
    <pc:chgData name="Dieter Beaven" userId="9bbdb69f-69d0-4759-aa9b-5c090a2da237" providerId="ADAL" clId="{3736D5E5-739F-49F8-8648-95658EB5771D}"/>
    <pc:docChg chg="undo custSel delSld modSld">
      <pc:chgData name="Dieter Beaven" userId="9bbdb69f-69d0-4759-aa9b-5c090a2da237" providerId="ADAL" clId="{3736D5E5-739F-49F8-8648-95658EB5771D}" dt="2024-09-20T16:27:38.428" v="45" actId="20577"/>
      <pc:docMkLst>
        <pc:docMk/>
      </pc:docMkLst>
      <pc:sldChg chg="modSp">
        <pc:chgData name="Dieter Beaven" userId="9bbdb69f-69d0-4759-aa9b-5c090a2da237" providerId="ADAL" clId="{3736D5E5-739F-49F8-8648-95658EB5771D}" dt="2024-09-20T16:27:38.428" v="45" actId="2057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3736D5E5-739F-49F8-8648-95658EB5771D}" dt="2024-09-17T16:12:19.708" v="5" actId="47"/>
        <pc:sldMkLst>
          <pc:docMk/>
          <pc:sldMk cId="2097919484" sldId="503"/>
        </pc:sldMkLst>
      </pc:sldChg>
      <pc:sldChg chg="addSp delSp modSp mod addAnim delAnim">
        <pc:chgData name="Dieter Beaven" userId="9bbdb69f-69d0-4759-aa9b-5c090a2da237" providerId="ADAL" clId="{3736D5E5-739F-49F8-8648-95658EB5771D}" dt="2024-09-20T16:26:58.661" v="27" actId="1076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3736D5E5-739F-49F8-8648-95658EB5771D}" dt="2024-09-17T16:12:18.145" v="1" actId="47"/>
        <pc:sldMkLst>
          <pc:docMk/>
          <pc:sldMk cId="3587264838" sldId="515"/>
        </pc:sldMkLst>
      </pc:sldChg>
      <pc:sldChg chg="del">
        <pc:chgData name="Dieter Beaven" userId="9bbdb69f-69d0-4759-aa9b-5c090a2da237" providerId="ADAL" clId="{3736D5E5-739F-49F8-8648-95658EB5771D}" dt="2024-09-17T16:12:18.486" v="2" actId="47"/>
        <pc:sldMkLst>
          <pc:docMk/>
          <pc:sldMk cId="1162890895" sldId="516"/>
        </pc:sldMkLst>
      </pc:sldChg>
      <pc:sldChg chg="del">
        <pc:chgData name="Dieter Beaven" userId="9bbdb69f-69d0-4759-aa9b-5c090a2da237" providerId="ADAL" clId="{3736D5E5-739F-49F8-8648-95658EB5771D}" dt="2024-09-17T16:12:19.107" v="3" actId="47"/>
        <pc:sldMkLst>
          <pc:docMk/>
          <pc:sldMk cId="2008796709" sldId="517"/>
        </pc:sldMkLst>
      </pc:sldChg>
      <pc:sldChg chg="del">
        <pc:chgData name="Dieter Beaven" userId="9bbdb69f-69d0-4759-aa9b-5c090a2da237" providerId="ADAL" clId="{3736D5E5-739F-49F8-8648-95658EB5771D}" dt="2024-09-17T16:12:19.696" v="4" actId="47"/>
        <pc:sldMkLst>
          <pc:docMk/>
          <pc:sldMk cId="3124780132" sldId="518"/>
        </pc:sldMkLst>
      </pc:sldChg>
      <pc:sldChg chg="del">
        <pc:chgData name="Dieter Beaven" userId="9bbdb69f-69d0-4759-aa9b-5c090a2da237" providerId="ADAL" clId="{3736D5E5-739F-49F8-8648-95658EB5771D}" dt="2024-09-17T16:12:20.787" v="7" actId="47"/>
        <pc:sldMkLst>
          <pc:docMk/>
          <pc:sldMk cId="3312647161" sldId="519"/>
        </pc:sldMkLst>
      </pc:sldChg>
      <pc:sldChg chg="del">
        <pc:chgData name="Dieter Beaven" userId="9bbdb69f-69d0-4759-aa9b-5c090a2da237" providerId="ADAL" clId="{3736D5E5-739F-49F8-8648-95658EB5771D}" dt="2024-09-17T16:12:21.247" v="8" actId="47"/>
        <pc:sldMkLst>
          <pc:docMk/>
          <pc:sldMk cId="3196817432" sldId="520"/>
        </pc:sldMkLst>
      </pc:sldChg>
      <pc:sldChg chg="del">
        <pc:chgData name="Dieter Beaven" userId="9bbdb69f-69d0-4759-aa9b-5c090a2da237" providerId="ADAL" clId="{3736D5E5-739F-49F8-8648-95658EB5771D}" dt="2024-09-17T16:12:21.260" v="9" actId="47"/>
        <pc:sldMkLst>
          <pc:docMk/>
          <pc:sldMk cId="216391128" sldId="521"/>
        </pc:sldMkLst>
      </pc:sldChg>
      <pc:sldChg chg="del">
        <pc:chgData name="Dieter Beaven" userId="9bbdb69f-69d0-4759-aa9b-5c090a2da237" providerId="ADAL" clId="{3736D5E5-739F-49F8-8648-95658EB5771D}" dt="2024-09-17T16:12:23.138" v="11" actId="47"/>
        <pc:sldMkLst>
          <pc:docMk/>
          <pc:sldMk cId="3052028698" sldId="522"/>
        </pc:sldMkLst>
      </pc:sldChg>
      <pc:sldChg chg="del">
        <pc:chgData name="Dieter Beaven" userId="9bbdb69f-69d0-4759-aa9b-5c090a2da237" providerId="ADAL" clId="{3736D5E5-739F-49F8-8648-95658EB5771D}" dt="2024-09-17T16:12:24.348" v="12" actId="47"/>
        <pc:sldMkLst>
          <pc:docMk/>
          <pc:sldMk cId="623853206" sldId="523"/>
        </pc:sldMkLst>
      </pc:sldChg>
      <pc:sldChg chg="del">
        <pc:chgData name="Dieter Beaven" userId="9bbdb69f-69d0-4759-aa9b-5c090a2da237" providerId="ADAL" clId="{3736D5E5-739F-49F8-8648-95658EB5771D}" dt="2024-09-17T16:12:25.073" v="13" actId="47"/>
        <pc:sldMkLst>
          <pc:docMk/>
          <pc:sldMk cId="280797512" sldId="524"/>
        </pc:sldMkLst>
      </pc:sldChg>
      <pc:sldChg chg="addSp modSp mod">
        <pc:chgData name="Dieter Beaven" userId="9bbdb69f-69d0-4759-aa9b-5c090a2da237" providerId="ADAL" clId="{3736D5E5-739F-49F8-8648-95658EB5771D}" dt="2024-09-20T16:25:21.649" v="17" actId="1035"/>
        <pc:sldMkLst>
          <pc:docMk/>
          <pc:sldMk cId="3896053727" sldId="543"/>
        </pc:sldMkLst>
      </pc:sldChg>
      <pc:sldChg chg="del">
        <pc:chgData name="Dieter Beaven" userId="9bbdb69f-69d0-4759-aa9b-5c090a2da237" providerId="ADAL" clId="{3736D5E5-739F-49F8-8648-95658EB5771D}" dt="2024-09-20T16:25:25.114" v="18" actId="47"/>
        <pc:sldMkLst>
          <pc:docMk/>
          <pc:sldMk cId="446446822" sldId="544"/>
        </pc:sldMkLst>
      </pc:sldChg>
      <pc:sldChg chg="addSp modSp mod">
        <pc:chgData name="Dieter Beaven" userId="9bbdb69f-69d0-4759-aa9b-5c090a2da237" providerId="ADAL" clId="{3736D5E5-739F-49F8-8648-95658EB5771D}" dt="2024-09-20T16:26:14.209" v="20" actId="1076"/>
        <pc:sldMkLst>
          <pc:docMk/>
          <pc:sldMk cId="3458699803" sldId="545"/>
        </pc:sldMkLst>
      </pc:sldChg>
      <pc:sldChg chg="del">
        <pc:chgData name="Dieter Beaven" userId="9bbdb69f-69d0-4759-aa9b-5c090a2da237" providerId="ADAL" clId="{3736D5E5-739F-49F8-8648-95658EB5771D}" dt="2024-09-17T16:12:17.231" v="0" actId="47"/>
        <pc:sldMkLst>
          <pc:docMk/>
          <pc:sldMk cId="4071243651" sldId="548"/>
        </pc:sldMkLst>
      </pc:sldChg>
      <pc:sldChg chg="del">
        <pc:chgData name="Dieter Beaven" userId="9bbdb69f-69d0-4759-aa9b-5c090a2da237" providerId="ADAL" clId="{3736D5E5-739F-49F8-8648-95658EB5771D}" dt="2024-09-17T16:12:20.028" v="6" actId="47"/>
        <pc:sldMkLst>
          <pc:docMk/>
          <pc:sldMk cId="4190994049" sldId="550"/>
        </pc:sldMkLst>
      </pc:sldChg>
      <pc:sldChg chg="del">
        <pc:chgData name="Dieter Beaven" userId="9bbdb69f-69d0-4759-aa9b-5c090a2da237" providerId="ADAL" clId="{3736D5E5-739F-49F8-8648-95658EB5771D}" dt="2024-09-17T16:12:21.650" v="10" actId="47"/>
        <pc:sldMkLst>
          <pc:docMk/>
          <pc:sldMk cId="2915845008" sldId="55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27/06/2025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27/06/2025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27/06/2025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27/06/2025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27/06/2025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27/06/2025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27/06/2025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27/06/2025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3" Type="http://schemas.openxmlformats.org/officeDocument/2006/relationships/image" Target="../media/image147.png"/><Relationship Id="rId7" Type="http://schemas.openxmlformats.org/officeDocument/2006/relationships/image" Target="../media/image2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0.png"/><Relationship Id="rId5" Type="http://schemas.openxmlformats.org/officeDocument/2006/relationships/image" Target="../media/image1.png"/><Relationship Id="rId4" Type="http://schemas.openxmlformats.org/officeDocument/2006/relationships/image" Target="../media/image148.png"/><Relationship Id="rId9" Type="http://schemas.openxmlformats.org/officeDocument/2006/relationships/image" Target="../media/image15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7" Type="http://schemas.openxmlformats.org/officeDocument/2006/relationships/image" Target="../media/image159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3.png"/><Relationship Id="rId4" Type="http://schemas.openxmlformats.org/officeDocument/2006/relationships/image" Target="../media/image16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P1 Chapter 10: </a:t>
            </a:r>
            <a:r>
              <a:rPr lang="en-GB" dirty="0">
                <a:solidFill>
                  <a:schemeClr val="accent5"/>
                </a:solidFill>
              </a:rPr>
              <a:t>Trigonometry Equations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Simple Trig Equations 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7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Solving Trigonometric Equations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145543" y="901272"/>
                <a:ext cx="2677060" cy="132343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600" b="1" dirty="0">
                    <a:latin typeface="+mj-lt"/>
                  </a:rPr>
                  <a:t>Reminder of ‘trig laws’: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180−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GB" sz="16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360−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GB" sz="16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𝑐𝑜𝑠</m:t>
                    </m:r>
                  </m:oMath>
                </a14:m>
                <a:r>
                  <a:rPr lang="en-GB" sz="1600" dirty="0"/>
                  <a:t> repeat every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360°</m:t>
                    </m:r>
                  </m:oMath>
                </a14:m>
                <a:r>
                  <a:rPr lang="en-GB" sz="1600" dirty="0"/>
                  <a:t> but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𝑡𝑎𝑛</m:t>
                    </m:r>
                  </m:oMath>
                </a14:m>
                <a:r>
                  <a:rPr lang="en-GB" sz="1600" dirty="0"/>
                  <a:t> every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180°</m:t>
                    </m:r>
                  </m:oMath>
                </a14:m>
                <a:endParaRPr lang="en-GB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543" y="901272"/>
                <a:ext cx="2677060" cy="1323439"/>
              </a:xfrm>
              <a:prstGeom prst="rect">
                <a:avLst/>
              </a:prstGeom>
              <a:blipFill>
                <a:blip r:embed="rId2"/>
                <a:stretch>
                  <a:fillRect l="-677" t="-452" b="-40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23528" y="848114"/>
            <a:ext cx="511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Remember those trigonometric angle laws (on the right) earlier this chapter? They’re about to become </a:t>
            </a:r>
            <a:r>
              <a:rPr lang="en-GB" b="1" dirty="0"/>
              <a:t>super freakin’</a:t>
            </a:r>
            <a:r>
              <a:rPr lang="en-GB" dirty="0"/>
              <a:t> </a:t>
            </a:r>
            <a:r>
              <a:rPr lang="en-GB" b="1" dirty="0"/>
              <a:t>useful</a:t>
            </a:r>
            <a:r>
              <a:rPr lang="en-GB" dirty="0"/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7544" y="2492896"/>
                <a:ext cx="5197629" cy="526939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Solve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sz="2000" dirty="0"/>
                  <a:t> in the interval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≤360°</m:t>
                    </m:r>
                  </m:oMath>
                </a14:m>
                <a:r>
                  <a:rPr lang="en-GB" sz="2000" dirty="0"/>
                  <a:t>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492896"/>
                <a:ext cx="5197629" cy="5269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81561" y="3154974"/>
                <a:ext cx="3672408" cy="9916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=30°</m:t>
                      </m:r>
                    </m:oMath>
                  </m:oMathPara>
                </a14:m>
                <a:br>
                  <a:rPr lang="en-GB" b="0" dirty="0"/>
                </a:br>
                <a:r>
                  <a:rPr lang="en-GB" b="0" dirty="0"/>
                  <a:t>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=180°−30°=150°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561" y="3154974"/>
                <a:ext cx="3672408" cy="991682"/>
              </a:xfrm>
              <a:prstGeom prst="rect">
                <a:avLst/>
              </a:prstGeom>
              <a:blipFill>
                <a:blip r:embed="rId4"/>
                <a:stretch>
                  <a:fillRect l="-1495" b="-92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003947" y="3138033"/>
                <a:ext cx="2677060" cy="116955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latin typeface="+mj-lt"/>
                  </a:rPr>
                  <a:t>Calculator Note:</a:t>
                </a:r>
              </a:p>
              <a:p>
                <a:r>
                  <a:rPr lang="en-GB" sz="1400" dirty="0">
                    <a:latin typeface="+mj-lt"/>
                  </a:rPr>
                  <a:t>When you do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𝑠𝑖</m:t>
                    </m:r>
                    <m:sSup>
                      <m:sSupPr>
                        <m:ctrlPr>
                          <a:rPr lang="en-GB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140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a:rPr lang="en-GB" sz="1400" b="0" i="1" dirty="0" smtClean="0">
                        <a:latin typeface="Cambria Math" panose="02040503050406030204" pitchFamily="18" charset="0"/>
                      </a:rPr>
                      <m:t>𝑐𝑜</m:t>
                    </m:r>
                    <m:sSup>
                      <m:sSupPr>
                        <m:ctrlPr>
                          <a:rPr lang="en-GB" sz="1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GB" sz="1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1400" dirty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𝑡𝑎</m:t>
                    </m:r>
                    <m:sSup>
                      <m:sSupPr>
                        <m:ctrlPr>
                          <a:rPr lang="en-GB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1400" dirty="0">
                    <a:latin typeface="+mj-lt"/>
                  </a:rPr>
                  <a:t> on a calculator, it gives you only one value, known as the </a:t>
                </a:r>
                <a:r>
                  <a:rPr lang="en-GB" sz="1400" b="1" dirty="0">
                    <a:latin typeface="+mj-lt"/>
                  </a:rPr>
                  <a:t>principal value</a:t>
                </a:r>
                <a:r>
                  <a:rPr lang="en-GB" sz="1400" dirty="0">
                    <a:latin typeface="+mj-lt"/>
                  </a:rPr>
                  <a:t>.</a:t>
                </a: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947" y="3138033"/>
                <a:ext cx="2677060" cy="1169551"/>
              </a:xfrm>
              <a:prstGeom prst="rect">
                <a:avLst/>
              </a:prstGeom>
              <a:blipFill>
                <a:blip r:embed="rId5"/>
                <a:stretch>
                  <a:fillRect l="-226" b="-30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67544" y="4562283"/>
                <a:ext cx="5997051" cy="40011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Solve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5</m:t>
                    </m:r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GB" sz="2000" dirty="0"/>
                  <a:t> in the interval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−180°≤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&lt;180°</m:t>
                    </m:r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562283"/>
                <a:ext cx="5997051" cy="400110"/>
              </a:xfrm>
              <a:prstGeom prst="rect">
                <a:avLst/>
              </a:prstGeom>
              <a:blipFill>
                <a:blip r:embed="rId6"/>
                <a:stretch>
                  <a:fillRect b="-5556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5988323" y="5155177"/>
                <a:ext cx="2794169" cy="73866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latin typeface="+mj-lt"/>
                  </a:rPr>
                  <a:t>Tip: </a:t>
                </a:r>
                <a:r>
                  <a:rPr lang="en-GB" sz="1400" dirty="0">
                    <a:latin typeface="+mj-lt"/>
                  </a:rPr>
                  <a:t>Look out for the solution range required.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−180≤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&lt;180°</m:t>
                    </m:r>
                  </m:oMath>
                </a14:m>
                <a:r>
                  <a:rPr lang="en-GB" sz="1400" dirty="0">
                    <a:latin typeface="+mj-lt"/>
                  </a:rPr>
                  <a:t> is a particularly common one.</a:t>
                </a: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323" y="5155177"/>
                <a:ext cx="2794169" cy="738664"/>
              </a:xfrm>
              <a:prstGeom prst="rect">
                <a:avLst/>
              </a:prstGeom>
              <a:blipFill>
                <a:blip r:embed="rId7"/>
                <a:stretch>
                  <a:fillRect l="-216" b="-56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654063" y="5150733"/>
                <a:ext cx="4076885" cy="1166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)=63.4°  (1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=63.4°−180°=−116.6° 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𝑑𝑝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063" y="5150733"/>
                <a:ext cx="4076885" cy="1166794"/>
              </a:xfrm>
              <a:prstGeom prst="rect">
                <a:avLst/>
              </a:prstGeom>
              <a:blipFill>
                <a:blip r:embed="rId8"/>
                <a:stretch>
                  <a:fillRect l="-1196" b="-78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042666" y="6062352"/>
                <a:ext cx="26016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𝑡𝑎𝑛</m:t>
                    </m:r>
                  </m:oMath>
                </a14:m>
                <a:r>
                  <a:rPr lang="en-GB" sz="1400" dirty="0"/>
                  <a:t> repeats every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180°</m:t>
                    </m:r>
                  </m:oMath>
                </a14:m>
                <a:r>
                  <a:rPr lang="en-GB" sz="1400" dirty="0"/>
                  <a:t>, so can add/subtract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180°</m:t>
                    </m:r>
                  </m:oMath>
                </a14:m>
                <a:r>
                  <a:rPr lang="en-GB" sz="1400" dirty="0"/>
                  <a:t> as we please.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666" y="6062352"/>
                <a:ext cx="2601604" cy="523220"/>
              </a:xfrm>
              <a:prstGeom prst="rect">
                <a:avLst/>
              </a:prstGeom>
              <a:blipFill>
                <a:blip r:embed="rId9"/>
                <a:stretch>
                  <a:fillRect l="-703" t="-1163" b="-116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13" idx="1"/>
          </p:cNvCxnSpPr>
          <p:nvPr/>
        </p:nvCxnSpPr>
        <p:spPr>
          <a:xfrm flipH="1" flipV="1">
            <a:off x="5613992" y="6134988"/>
            <a:ext cx="428674" cy="188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569950" y="3136279"/>
            <a:ext cx="3927083" cy="10689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569950" y="5199658"/>
            <a:ext cx="3927083" cy="10689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2467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Slightly Harder Ones…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14381" y="1248887"/>
                <a:ext cx="5197629" cy="526939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Solve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sz="2000" dirty="0"/>
                  <a:t> in the interval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≤360°</m:t>
                    </m:r>
                  </m:oMath>
                </a14:m>
                <a:r>
                  <a:rPr lang="en-GB" sz="2000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81" y="1248887"/>
                <a:ext cx="5197629" cy="5269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31640" y="1929745"/>
                <a:ext cx="3672408" cy="1268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=−30°</m:t>
                      </m:r>
                    </m:oMath>
                  </m:oMathPara>
                </a14:m>
                <a:br>
                  <a:rPr lang="en-GB" b="0" dirty="0"/>
                </a:br>
                <a:r>
                  <a:rPr lang="en-GB" b="0" dirty="0"/>
                  <a:t>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=180°−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−30°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=210°</m:t>
                    </m:r>
                  </m:oMath>
                </a14:m>
                <a:endParaRPr lang="en-GB" b="0" dirty="0"/>
              </a:p>
              <a:p>
                <a:r>
                  <a:rPr lang="en-GB" dirty="0"/>
                  <a:t>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=−30°+360°=330°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929745"/>
                <a:ext cx="3672408" cy="1268681"/>
              </a:xfrm>
              <a:prstGeom prst="rect">
                <a:avLst/>
              </a:prstGeom>
              <a:blipFill>
                <a:blip r:embed="rId3"/>
                <a:stretch>
                  <a:fillRect l="-1327" b="-67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110374" y="1918030"/>
                <a:ext cx="360040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This is not in range. In general you should have 2 solutions per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360°</m:t>
                    </m:r>
                  </m:oMath>
                </a14:m>
                <a:r>
                  <a:rPr lang="en-GB" sz="1400" dirty="0"/>
                  <a:t> (except when at a peak or trough of the trig graph)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374" y="1918030"/>
                <a:ext cx="3600400" cy="738664"/>
              </a:xfrm>
              <a:prstGeom prst="rect">
                <a:avLst/>
              </a:prstGeom>
              <a:blipFill>
                <a:blip r:embed="rId4"/>
                <a:stretch>
                  <a:fillRect l="-508" t="-1653" r="-508" b="-74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089109" y="2750936"/>
                <a:ext cx="3600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Note that we’ve had to use a second law, i.e. that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𝑠𝑖𝑛</m:t>
                    </m:r>
                  </m:oMath>
                </a14:m>
                <a:r>
                  <a:rPr lang="en-GB" sz="1400" dirty="0"/>
                  <a:t> repeats every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360°</m:t>
                    </m:r>
                  </m:oMath>
                </a14:m>
                <a:r>
                  <a:rPr lang="en-GB" sz="1400" dirty="0"/>
                  <a:t>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109" y="2750936"/>
                <a:ext cx="3600400" cy="523220"/>
              </a:xfrm>
              <a:prstGeom prst="rect">
                <a:avLst/>
              </a:prstGeom>
              <a:blipFill>
                <a:blip r:embed="rId5"/>
                <a:stretch>
                  <a:fillRect l="-508" t="-1163" b="-116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stCxn id="7" idx="1"/>
          </p:cNvCxnSpPr>
          <p:nvPr/>
        </p:nvCxnSpPr>
        <p:spPr>
          <a:xfrm flipH="1">
            <a:off x="4136065" y="2287362"/>
            <a:ext cx="974309" cy="30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497572" y="2966484"/>
            <a:ext cx="603123" cy="10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314769" y="1871004"/>
            <a:ext cx="7340133" cy="14463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14381" y="3686690"/>
                <a:ext cx="6120241" cy="429092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Solve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GB" sz="2000" dirty="0"/>
                  <a:t> in the interval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≤360°</m:t>
                    </m:r>
                  </m:oMath>
                </a14:m>
                <a:r>
                  <a:rPr lang="en-GB" sz="2000" dirty="0"/>
                  <a:t>.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81" y="3686690"/>
                <a:ext cx="6120241" cy="429092"/>
              </a:xfrm>
              <a:prstGeom prst="rect">
                <a:avLst/>
              </a:prstGeom>
              <a:blipFill>
                <a:blip r:embed="rId6"/>
                <a:stretch>
                  <a:fillRect b="-6383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612979" y="4308327"/>
                <a:ext cx="3672408" cy="1972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GB" b="0" dirty="0"/>
              </a:p>
              <a:p>
                <a:pPr/>
                <a:br>
                  <a:rPr lang="en-GB" sz="1050" b="0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=60° 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=60°+180°=240°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979" y="4308327"/>
                <a:ext cx="3672408" cy="1972207"/>
              </a:xfrm>
              <a:prstGeom prst="rect">
                <a:avLst/>
              </a:prstGeom>
              <a:blipFill>
                <a:blip r:embed="rId7"/>
                <a:stretch>
                  <a:fillRect l="-1495" b="-43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846808" y="4741520"/>
            <a:ext cx="3046820" cy="9541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b="1" dirty="0">
                <a:latin typeface="+mj-lt"/>
              </a:rPr>
              <a:t>Hint:</a:t>
            </a:r>
            <a:r>
              <a:rPr lang="en-GB" sz="1400" dirty="0">
                <a:latin typeface="+mj-lt"/>
              </a:rPr>
              <a:t> The problem here is that we have two different trig functions. Is there anything we can divide both sides by so we only have one trig function?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314769" y="4308327"/>
            <a:ext cx="3866831" cy="21142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6319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Test Your Understanding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7924" y="1020287"/>
                <a:ext cx="5626244" cy="429092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Solve </a:t>
                </a:r>
                <a14:m>
                  <m:oMath xmlns:m="http://schemas.openxmlformats.org/officeDocument/2006/math">
                    <m:r>
                      <a:rPr lang="en-GB" sz="2000" b="0" i="0" smtClean="0">
                        <a:latin typeface="Cambria Math" panose="02040503050406030204" pitchFamily="18" charset="0"/>
                      </a:rPr>
                      <m:t>2</m:t>
                    </m:r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GB" sz="2000" dirty="0"/>
                  <a:t> in the interval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≤360°</m:t>
                    </m:r>
                  </m:oMath>
                </a14:m>
                <a:r>
                  <a:rPr lang="en-GB" sz="2000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924" y="1020287"/>
                <a:ext cx="5626244" cy="429092"/>
              </a:xfrm>
              <a:prstGeom prst="rect">
                <a:avLst/>
              </a:prstGeom>
              <a:blipFill>
                <a:blip r:embed="rId2"/>
                <a:stretch>
                  <a:fillRect b="-5263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87014" y="1606961"/>
                <a:ext cx="3672408" cy="1605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=30°</m:t>
                      </m:r>
                    </m:oMath>
                  </m:oMathPara>
                </a14:m>
                <a:endParaRPr lang="en-GB" b="0" dirty="0"/>
              </a:p>
              <a:p>
                <a:r>
                  <a:rPr lang="en-GB" dirty="0"/>
                  <a:t>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=360°−30°=330°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014" y="1606961"/>
                <a:ext cx="3672408" cy="1605183"/>
              </a:xfrm>
              <a:prstGeom prst="rect">
                <a:avLst/>
              </a:prstGeom>
              <a:blipFill>
                <a:blip r:embed="rId3"/>
                <a:stretch>
                  <a:fillRect l="-1327" b="-53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95535" y="3717032"/>
                <a:ext cx="6266522" cy="429092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Solve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GB" sz="2000" dirty="0"/>
                  <a:t> in the interval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180°≤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≤180°</m:t>
                    </m:r>
                  </m:oMath>
                </a14:m>
                <a:r>
                  <a:rPr lang="en-GB" sz="2000" dirty="0"/>
                  <a:t>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5" y="3717032"/>
                <a:ext cx="6266522" cy="429092"/>
              </a:xfrm>
              <a:prstGeom prst="rect">
                <a:avLst/>
              </a:prstGeom>
              <a:blipFill>
                <a:blip r:embed="rId4"/>
                <a:stretch>
                  <a:fillRect b="-6383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64431" y="4293096"/>
                <a:ext cx="3672408" cy="1563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den>
                          </m:f>
                        </m:e>
                      </m:func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=30°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=30°−180°=−150°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431" y="4293096"/>
                <a:ext cx="3672408" cy="1563954"/>
              </a:xfrm>
              <a:prstGeom prst="rect">
                <a:avLst/>
              </a:prstGeom>
              <a:blipFill>
                <a:blip r:embed="rId5"/>
                <a:stretch>
                  <a:fillRect l="-1495" b="-50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1478055" y="1544432"/>
            <a:ext cx="4988059" cy="18736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78055" y="4313245"/>
            <a:ext cx="4988059" cy="18736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8254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10.4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Pure Mathematics Year 1/AS</a:t>
            </a:r>
          </a:p>
          <a:p>
            <a:r>
              <a:rPr lang="en-GB" sz="2400"/>
              <a:t>Page 81</a:t>
            </a:r>
            <a:endParaRPr lang="en-GB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658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281E6C1-0CC3-7A56-43D8-91E870CBC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490" y="980728"/>
            <a:ext cx="738187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53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033AC-846C-1B51-B0D6-66FCEF519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A33E61B-5971-C1CA-63B6-84D4E8CD15B9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91569A6F-F775-6BAD-E18A-F451C7CF95D5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4CF18F9-8040-27F2-298F-E639F1017697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62102BBE-2BB2-DD1D-02DA-C17B187F6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78" y="836712"/>
            <a:ext cx="7429500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02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0FF53-D376-6E8C-D0FD-1D517FE59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BC62057-5111-B8A6-4E80-4193E055911B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B0E89DB0-01D1-BE2B-F9D3-8CB397834D7E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13F8B5A-9D24-B9B4-CD6B-9A26C85DC691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04BB490-4AE2-B4B2-235F-5CA1D1C72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052736"/>
            <a:ext cx="749617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85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/>
                <a:t>Homework</a:t>
              </a:r>
              <a:r>
                <a:rPr lang="en-GB" sz="3200">
                  <a:latin typeface="+mj-lt"/>
                </a:rPr>
                <a:t> </a:t>
              </a:r>
              <a:r>
                <a:rPr lang="en-GB" sz="3200" dirty="0">
                  <a:latin typeface="+mj-lt"/>
                </a:rPr>
                <a:t>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84C90119-C53E-677A-D124-D1594B3F4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0728"/>
            <a:ext cx="9144000" cy="429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99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Props1.xml><?xml version="1.0" encoding="utf-8"?>
<ds:datastoreItem xmlns:ds="http://schemas.openxmlformats.org/officeDocument/2006/customXml" ds:itemID="{C9CFC61B-804A-451F-96CB-09693B4087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8F9F0BF-CA8C-4D24-90A1-67BA839288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78994C-A71F-42AC-8C1A-2D47B8B074D2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61752</TotalTime>
  <Words>461</Words>
  <Application>Microsoft Office PowerPoint</Application>
  <PresentationFormat>On-screen Show (4:3)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 Math</vt:lpstr>
      <vt:lpstr>Office Theme</vt:lpstr>
      <vt:lpstr>P1 Chapter 10: Trigonometry Equations  Simple Trig Equations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1284</cp:revision>
  <dcterms:created xsi:type="dcterms:W3CDTF">2013-02-28T07:36:55Z</dcterms:created>
  <dcterms:modified xsi:type="dcterms:W3CDTF">2025-06-27T14:58:47Z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