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1" r:id="rId1"/>
    <p:sldMasterId id="2147483795" r:id="rId2"/>
  </p:sldMasterIdLst>
  <p:sldIdLst>
    <p:sldId id="256" r:id="rId3"/>
    <p:sldId id="264" r:id="rId4"/>
    <p:sldId id="265" r:id="rId5"/>
    <p:sldId id="258" r:id="rId6"/>
    <p:sldId id="260" r:id="rId7"/>
    <p:sldId id="263" r:id="rId8"/>
    <p:sldId id="259" r:id="rId9"/>
    <p:sldId id="261" r:id="rId10"/>
    <p:sldId id="262" r:id="rId11"/>
    <p:sldId id="267" r:id="rId12"/>
    <p:sldId id="266" r:id="rId13"/>
    <p:sldId id="268" r:id="rId14"/>
    <p:sldId id="269" r:id="rId15"/>
    <p:sldId id="275" r:id="rId16"/>
    <p:sldId id="272" r:id="rId17"/>
    <p:sldId id="274" r:id="rId18"/>
    <p:sldId id="270" r:id="rId19"/>
    <p:sldId id="273" r:id="rId20"/>
    <p:sldId id="287" r:id="rId21"/>
    <p:sldId id="277" r:id="rId22"/>
    <p:sldId id="286" r:id="rId23"/>
    <p:sldId id="284" r:id="rId24"/>
    <p:sldId id="285" r:id="rId25"/>
    <p:sldId id="288" r:id="rId26"/>
    <p:sldId id="276" r:id="rId27"/>
    <p:sldId id="289" r:id="rId28"/>
    <p:sldId id="279" r:id="rId29"/>
    <p:sldId id="271" r:id="rId30"/>
    <p:sldId id="281" r:id="rId31"/>
    <p:sldId id="280" r:id="rId32"/>
    <p:sldId id="283" r:id="rId33"/>
    <p:sldId id="278" r:id="rId34"/>
    <p:sldId id="282" r:id="rId35"/>
    <p:sldId id="290" r:id="rId3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靖" initials="靖" lastIdx="1" clrIdx="0">
    <p:extLst>
      <p:ext uri="{19B8F6BF-5375-455C-9EA6-DF929625EA0E}">
        <p15:presenceInfo xmlns:p15="http://schemas.microsoft.com/office/powerpoint/2012/main" userId="3b64b979c22fe19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viewProps" Target="view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microsoft.com/office/2016/11/relationships/changesInfo" Target="changesInfos/changesInfo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靖" userId="3b64b979c22fe195" providerId="LiveId" clId="{D96527F7-CAE4-4B6D-A324-4231509F5E49}"/>
    <pc:docChg chg="undo redo custSel addSld delSld modSld sldOrd modMainMaster">
      <pc:chgData name="靖" userId="3b64b979c22fe195" providerId="LiveId" clId="{D96527F7-CAE4-4B6D-A324-4231509F5E49}" dt="2023-09-17T14:31:18.654" v="6297"/>
      <pc:docMkLst>
        <pc:docMk/>
      </pc:docMkLst>
      <pc:sldChg chg="modSp mod">
        <pc:chgData name="靖" userId="3b64b979c22fe195" providerId="LiveId" clId="{D96527F7-CAE4-4B6D-A324-4231509F5E49}" dt="2023-09-17T05:56:18.281" v="3647"/>
        <pc:sldMkLst>
          <pc:docMk/>
          <pc:sldMk cId="3316682176" sldId="256"/>
        </pc:sldMkLst>
        <pc:spChg chg="mod">
          <ac:chgData name="靖" userId="3b64b979c22fe195" providerId="LiveId" clId="{D96527F7-CAE4-4B6D-A324-4231509F5E49}" dt="2023-09-17T05:56:18.281" v="3647"/>
          <ac:spMkLst>
            <pc:docMk/>
            <pc:sldMk cId="3316682176" sldId="256"/>
            <ac:spMk id="2" creationId="{AFCC98C7-A78B-4BA1-9E42-5123A1C50F2F}"/>
          </ac:spMkLst>
        </pc:spChg>
        <pc:spChg chg="mod">
          <ac:chgData name="靖" userId="3b64b979c22fe195" providerId="LiveId" clId="{D96527F7-CAE4-4B6D-A324-4231509F5E49}" dt="2023-09-17T05:56:18.281" v="3647"/>
          <ac:spMkLst>
            <pc:docMk/>
            <pc:sldMk cId="3316682176" sldId="256"/>
            <ac:spMk id="3" creationId="{B0F8013F-C011-4135-BF4C-75673293FBE6}"/>
          </ac:spMkLst>
        </pc:spChg>
      </pc:sldChg>
      <pc:sldChg chg="modSp add del mod ord">
        <pc:chgData name="靖" userId="3b64b979c22fe195" providerId="LiveId" clId="{D96527F7-CAE4-4B6D-A324-4231509F5E49}" dt="2023-09-16T10:16:38.437" v="2202" actId="47"/>
        <pc:sldMkLst>
          <pc:docMk/>
          <pc:sldMk cId="2029632283" sldId="257"/>
        </pc:sldMkLst>
        <pc:spChg chg="mod">
          <ac:chgData name="靖" userId="3b64b979c22fe195" providerId="LiveId" clId="{D96527F7-CAE4-4B6D-A324-4231509F5E49}" dt="2023-09-16T08:15:57.931" v="5" actId="27636"/>
          <ac:spMkLst>
            <pc:docMk/>
            <pc:sldMk cId="2029632283" sldId="257"/>
            <ac:spMk id="2" creationId="{57AA7B15-28F9-4DCF-997E-9943E94BCA36}"/>
          </ac:spMkLst>
        </pc:spChg>
      </pc:sldChg>
      <pc:sldChg chg="modSp mod">
        <pc:chgData name="靖" userId="3b64b979c22fe195" providerId="LiveId" clId="{D96527F7-CAE4-4B6D-A324-4231509F5E49}" dt="2023-09-17T05:56:18.281" v="3647"/>
        <pc:sldMkLst>
          <pc:docMk/>
          <pc:sldMk cId="2789910338" sldId="258"/>
        </pc:sldMkLst>
        <pc:spChg chg="mod">
          <ac:chgData name="靖" userId="3b64b979c22fe195" providerId="LiveId" clId="{D96527F7-CAE4-4B6D-A324-4231509F5E49}" dt="2023-09-17T05:56:18.281" v="3647"/>
          <ac:spMkLst>
            <pc:docMk/>
            <pc:sldMk cId="2789910338" sldId="258"/>
            <ac:spMk id="2" creationId="{874BD75C-B06D-49A7-BDFE-DEAE8D488C93}"/>
          </ac:spMkLst>
        </pc:spChg>
        <pc:spChg chg="mod">
          <ac:chgData name="靖" userId="3b64b979c22fe195" providerId="LiveId" clId="{D96527F7-CAE4-4B6D-A324-4231509F5E49}" dt="2023-09-17T05:49:20.227" v="3637" actId="27636"/>
          <ac:spMkLst>
            <pc:docMk/>
            <pc:sldMk cId="2789910338" sldId="258"/>
            <ac:spMk id="3" creationId="{B1831C71-F7D9-448C-A447-B64F76F8966D}"/>
          </ac:spMkLst>
        </pc:spChg>
        <pc:spChg chg="mod">
          <ac:chgData name="靖" userId="3b64b979c22fe195" providerId="LiveId" clId="{D96527F7-CAE4-4B6D-A324-4231509F5E49}" dt="2023-09-17T05:49:20.227" v="3636" actId="27636"/>
          <ac:spMkLst>
            <pc:docMk/>
            <pc:sldMk cId="2789910338" sldId="258"/>
            <ac:spMk id="4" creationId="{0C89B9A6-255C-4963-8BC9-950999AABC05}"/>
          </ac:spMkLst>
        </pc:spChg>
      </pc:sldChg>
      <pc:sldChg chg="addSp delSp modSp mod">
        <pc:chgData name="靖" userId="3b64b979c22fe195" providerId="LiveId" clId="{D96527F7-CAE4-4B6D-A324-4231509F5E49}" dt="2023-09-17T12:40:41.300" v="6044" actId="20577"/>
        <pc:sldMkLst>
          <pc:docMk/>
          <pc:sldMk cId="1318894421" sldId="259"/>
        </pc:sldMkLst>
        <pc:spChg chg="mod">
          <ac:chgData name="靖" userId="3b64b979c22fe195" providerId="LiveId" clId="{D96527F7-CAE4-4B6D-A324-4231509F5E49}" dt="2023-09-17T05:56:18.281" v="3647"/>
          <ac:spMkLst>
            <pc:docMk/>
            <pc:sldMk cId="1318894421" sldId="259"/>
            <ac:spMk id="2" creationId="{DADEB6B9-1032-4C01-BD73-404B1BDDC2EE}"/>
          </ac:spMkLst>
        </pc:spChg>
        <pc:spChg chg="mod">
          <ac:chgData name="靖" userId="3b64b979c22fe195" providerId="LiveId" clId="{D96527F7-CAE4-4B6D-A324-4231509F5E49}" dt="2023-09-17T12:40:41.300" v="6044" actId="20577"/>
          <ac:spMkLst>
            <pc:docMk/>
            <pc:sldMk cId="1318894421" sldId="259"/>
            <ac:spMk id="3" creationId="{A2457AF6-2C6F-444F-8F9D-941CDF1B2BCE}"/>
          </ac:spMkLst>
        </pc:spChg>
        <pc:spChg chg="add del">
          <ac:chgData name="靖" userId="3b64b979c22fe195" providerId="LiveId" clId="{D96527F7-CAE4-4B6D-A324-4231509F5E49}" dt="2023-09-16T09:02:18.322" v="531" actId="22"/>
          <ac:spMkLst>
            <pc:docMk/>
            <pc:sldMk cId="1318894421" sldId="259"/>
            <ac:spMk id="11" creationId="{3C9B5351-A4EF-42C3-A81B-83B96ABF9642}"/>
          </ac:spMkLst>
        </pc:spChg>
        <pc:picChg chg="add del mod">
          <ac:chgData name="靖" userId="3b64b979c22fe195" providerId="LiveId" clId="{D96527F7-CAE4-4B6D-A324-4231509F5E49}" dt="2023-09-16T08:35:11.922" v="244" actId="478"/>
          <ac:picMkLst>
            <pc:docMk/>
            <pc:sldMk cId="1318894421" sldId="259"/>
            <ac:picMk id="5" creationId="{88C5D33F-5EAA-43E6-BAF7-F356FAEFCFD1}"/>
          </ac:picMkLst>
        </pc:picChg>
        <pc:picChg chg="add mod">
          <ac:chgData name="靖" userId="3b64b979c22fe195" providerId="LiveId" clId="{D96527F7-CAE4-4B6D-A324-4231509F5E49}" dt="2023-09-16T09:03:32.027" v="549" actId="14100"/>
          <ac:picMkLst>
            <pc:docMk/>
            <pc:sldMk cId="1318894421" sldId="259"/>
            <ac:picMk id="7" creationId="{9C6D2A98-3B7F-4AE8-A396-D46EE8652481}"/>
          </ac:picMkLst>
        </pc:picChg>
        <pc:picChg chg="add mod">
          <ac:chgData name="靖" userId="3b64b979c22fe195" providerId="LiveId" clId="{D96527F7-CAE4-4B6D-A324-4231509F5E49}" dt="2023-09-17T12:40:36.636" v="6042" actId="1076"/>
          <ac:picMkLst>
            <pc:docMk/>
            <pc:sldMk cId="1318894421" sldId="259"/>
            <ac:picMk id="9" creationId="{A1EFD748-94CB-4BB5-BD40-858D7B7A84A5}"/>
          </ac:picMkLst>
        </pc:picChg>
        <pc:picChg chg="add mod">
          <ac:chgData name="靖" userId="3b64b979c22fe195" providerId="LiveId" clId="{D96527F7-CAE4-4B6D-A324-4231509F5E49}" dt="2023-09-16T09:02:44.445" v="544" actId="1076"/>
          <ac:picMkLst>
            <pc:docMk/>
            <pc:sldMk cId="1318894421" sldId="259"/>
            <ac:picMk id="13" creationId="{FBDA00C0-F336-4197-A89B-32CC316B48E5}"/>
          </ac:picMkLst>
        </pc:picChg>
        <pc:picChg chg="add mod">
          <ac:chgData name="靖" userId="3b64b979c22fe195" providerId="LiveId" clId="{D96527F7-CAE4-4B6D-A324-4231509F5E49}" dt="2023-09-16T09:02:49.229" v="547" actId="1076"/>
          <ac:picMkLst>
            <pc:docMk/>
            <pc:sldMk cId="1318894421" sldId="259"/>
            <ac:picMk id="15" creationId="{78EE97B1-EC44-495F-840E-8DD5FB4BD18C}"/>
          </ac:picMkLst>
        </pc:picChg>
      </pc:sldChg>
      <pc:sldChg chg="addSp modSp mod ord modClrScheme chgLayout">
        <pc:chgData name="靖" userId="3b64b979c22fe195" providerId="LiveId" clId="{D96527F7-CAE4-4B6D-A324-4231509F5E49}" dt="2023-09-17T05:56:18.281" v="3647"/>
        <pc:sldMkLst>
          <pc:docMk/>
          <pc:sldMk cId="4038550504" sldId="260"/>
        </pc:sldMkLst>
        <pc:spChg chg="mod ord">
          <ac:chgData name="靖" userId="3b64b979c22fe195" providerId="LiveId" clId="{D96527F7-CAE4-4B6D-A324-4231509F5E49}" dt="2023-09-17T05:56:18.281" v="3647"/>
          <ac:spMkLst>
            <pc:docMk/>
            <pc:sldMk cId="4038550504" sldId="260"/>
            <ac:spMk id="5" creationId="{AAF85441-2BED-47FD-8FC2-53148330454A}"/>
          </ac:spMkLst>
        </pc:spChg>
        <pc:spChg chg="mod ord">
          <ac:chgData name="靖" userId="3b64b979c22fe195" providerId="LiveId" clId="{D96527F7-CAE4-4B6D-A324-4231509F5E49}" dt="2023-09-16T10:25:53.952" v="2469"/>
          <ac:spMkLst>
            <pc:docMk/>
            <pc:sldMk cId="4038550504" sldId="260"/>
            <ac:spMk id="6" creationId="{70C2C12D-1044-4EED-A514-6799EC7EE0AA}"/>
          </ac:spMkLst>
        </pc:spChg>
        <pc:spChg chg="add mod ord">
          <ac:chgData name="靖" userId="3b64b979c22fe195" providerId="LiveId" clId="{D96527F7-CAE4-4B6D-A324-4231509F5E49}" dt="2023-09-16T10:20:36.748" v="2390" actId="15"/>
          <ac:spMkLst>
            <pc:docMk/>
            <pc:sldMk cId="4038550504" sldId="260"/>
            <ac:spMk id="7" creationId="{08EE98FC-2569-477D-AFD0-E3050B79DB7C}"/>
          </ac:spMkLst>
        </pc:spChg>
        <pc:spChg chg="add mod">
          <ac:chgData name="靖" userId="3b64b979c22fe195" providerId="LiveId" clId="{D96527F7-CAE4-4B6D-A324-4231509F5E49}" dt="2023-09-16T10:20:48.165" v="2391" actId="1076"/>
          <ac:spMkLst>
            <pc:docMk/>
            <pc:sldMk cId="4038550504" sldId="260"/>
            <ac:spMk id="9" creationId="{70FCA012-68B6-4ACA-9704-C72E8BA667CD}"/>
          </ac:spMkLst>
        </pc:spChg>
      </pc:sldChg>
      <pc:sldChg chg="modSp new mod">
        <pc:chgData name="靖" userId="3b64b979c22fe195" providerId="LiveId" clId="{D96527F7-CAE4-4B6D-A324-4231509F5E49}" dt="2023-09-17T05:56:18.281" v="3647"/>
        <pc:sldMkLst>
          <pc:docMk/>
          <pc:sldMk cId="1947555043" sldId="261"/>
        </pc:sldMkLst>
        <pc:spChg chg="mod">
          <ac:chgData name="靖" userId="3b64b979c22fe195" providerId="LiveId" clId="{D96527F7-CAE4-4B6D-A324-4231509F5E49}" dt="2023-09-17T05:56:18.281" v="3647"/>
          <ac:spMkLst>
            <pc:docMk/>
            <pc:sldMk cId="1947555043" sldId="261"/>
            <ac:spMk id="2" creationId="{BFF72DAF-C0E8-4A9E-B697-D74E353FBA74}"/>
          </ac:spMkLst>
        </pc:spChg>
        <pc:spChg chg="mod">
          <ac:chgData name="靖" userId="3b64b979c22fe195" providerId="LiveId" clId="{D96527F7-CAE4-4B6D-A324-4231509F5E49}" dt="2023-09-17T05:56:18.281" v="3647"/>
          <ac:spMkLst>
            <pc:docMk/>
            <pc:sldMk cId="1947555043" sldId="261"/>
            <ac:spMk id="3" creationId="{7838A4E4-113A-42D6-A2A3-A64AD9C36AF4}"/>
          </ac:spMkLst>
        </pc:spChg>
      </pc:sldChg>
      <pc:sldChg chg="addSp delSp modSp new mod">
        <pc:chgData name="靖" userId="3b64b979c22fe195" providerId="LiveId" clId="{D96527F7-CAE4-4B6D-A324-4231509F5E49}" dt="2023-09-17T14:31:18.654" v="6297"/>
        <pc:sldMkLst>
          <pc:docMk/>
          <pc:sldMk cId="2276462397" sldId="262"/>
        </pc:sldMkLst>
        <pc:spChg chg="mod">
          <ac:chgData name="靖" userId="3b64b979c22fe195" providerId="LiveId" clId="{D96527F7-CAE4-4B6D-A324-4231509F5E49}" dt="2023-09-17T14:31:18.654" v="6297"/>
          <ac:spMkLst>
            <pc:docMk/>
            <pc:sldMk cId="2276462397" sldId="262"/>
            <ac:spMk id="2" creationId="{8A2AF7D3-404B-4DE4-9925-BBA7F6976587}"/>
          </ac:spMkLst>
        </pc:spChg>
        <pc:spChg chg="del">
          <ac:chgData name="靖" userId="3b64b979c22fe195" providerId="LiveId" clId="{D96527F7-CAE4-4B6D-A324-4231509F5E49}" dt="2023-09-16T08:48:07.808" v="310" actId="22"/>
          <ac:spMkLst>
            <pc:docMk/>
            <pc:sldMk cId="2276462397" sldId="262"/>
            <ac:spMk id="3" creationId="{1B7FDFC6-4D65-403C-BB5B-F174F93AED8E}"/>
          </ac:spMkLst>
        </pc:spChg>
        <pc:spChg chg="add del mod">
          <ac:chgData name="靖" userId="3b64b979c22fe195" providerId="LiveId" clId="{D96527F7-CAE4-4B6D-A324-4231509F5E49}" dt="2023-09-16T11:13:04.013" v="2473" actId="22"/>
          <ac:spMkLst>
            <pc:docMk/>
            <pc:sldMk cId="2276462397" sldId="262"/>
            <ac:spMk id="7" creationId="{32DD08DA-241A-4A49-86EB-2F864045B53F}"/>
          </ac:spMkLst>
        </pc:spChg>
        <pc:picChg chg="add del mod ord">
          <ac:chgData name="靖" userId="3b64b979c22fe195" providerId="LiveId" clId="{D96527F7-CAE4-4B6D-A324-4231509F5E49}" dt="2023-09-16T11:11:26.933" v="2472" actId="478"/>
          <ac:picMkLst>
            <pc:docMk/>
            <pc:sldMk cId="2276462397" sldId="262"/>
            <ac:picMk id="5" creationId="{FAE15CF8-5BA9-4215-B411-C97EC89283A5}"/>
          </ac:picMkLst>
        </pc:picChg>
        <pc:picChg chg="add mod ord">
          <ac:chgData name="靖" userId="3b64b979c22fe195" providerId="LiveId" clId="{D96527F7-CAE4-4B6D-A324-4231509F5E49}" dt="2023-09-17T05:56:18.281" v="3647"/>
          <ac:picMkLst>
            <pc:docMk/>
            <pc:sldMk cId="2276462397" sldId="262"/>
            <ac:picMk id="9" creationId="{6F6E206D-3B8D-441C-A067-92EFE22E2127}"/>
          </ac:picMkLst>
        </pc:picChg>
      </pc:sldChg>
      <pc:sldChg chg="addSp delSp modSp new mod ord">
        <pc:chgData name="靖" userId="3b64b979c22fe195" providerId="LiveId" clId="{D96527F7-CAE4-4B6D-A324-4231509F5E49}" dt="2023-09-17T07:35:09.801" v="4521" actId="20577"/>
        <pc:sldMkLst>
          <pc:docMk/>
          <pc:sldMk cId="878404864" sldId="263"/>
        </pc:sldMkLst>
        <pc:spChg chg="mod">
          <ac:chgData name="靖" userId="3b64b979c22fe195" providerId="LiveId" clId="{D96527F7-CAE4-4B6D-A324-4231509F5E49}" dt="2023-09-17T05:56:18.386" v="3649" actId="27636"/>
          <ac:spMkLst>
            <pc:docMk/>
            <pc:sldMk cId="878404864" sldId="263"/>
            <ac:spMk id="2" creationId="{5CAFB5C5-EB82-4A8D-819E-3E740871FBF3}"/>
          </ac:spMkLst>
        </pc:spChg>
        <pc:spChg chg="mod">
          <ac:chgData name="靖" userId="3b64b979c22fe195" providerId="LiveId" clId="{D96527F7-CAE4-4B6D-A324-4231509F5E49}" dt="2023-09-17T07:35:09.801" v="4521" actId="20577"/>
          <ac:spMkLst>
            <pc:docMk/>
            <pc:sldMk cId="878404864" sldId="263"/>
            <ac:spMk id="3" creationId="{67C78BCC-3DE3-49D8-A88E-3DB715562273}"/>
          </ac:spMkLst>
        </pc:spChg>
        <pc:spChg chg="add del mod">
          <ac:chgData name="靖" userId="3b64b979c22fe195" providerId="LiveId" clId="{D96527F7-CAE4-4B6D-A324-4231509F5E49}" dt="2023-09-16T14:15:57.248" v="2832" actId="478"/>
          <ac:spMkLst>
            <pc:docMk/>
            <pc:sldMk cId="878404864" sldId="263"/>
            <ac:spMk id="5" creationId="{ACD920AE-B3CB-4988-BECF-0AABA811B8E0}"/>
          </ac:spMkLst>
        </pc:spChg>
      </pc:sldChg>
      <pc:sldChg chg="addSp modSp new mod ord">
        <pc:chgData name="靖" userId="3b64b979c22fe195" providerId="LiveId" clId="{D96527F7-CAE4-4B6D-A324-4231509F5E49}" dt="2023-09-17T05:56:18.281" v="3647"/>
        <pc:sldMkLst>
          <pc:docMk/>
          <pc:sldMk cId="1314723966" sldId="264"/>
        </pc:sldMkLst>
        <pc:spChg chg="mod">
          <ac:chgData name="靖" userId="3b64b979c22fe195" providerId="LiveId" clId="{D96527F7-CAE4-4B6D-A324-4231509F5E49}" dt="2023-09-17T05:56:18.281" v="3647"/>
          <ac:spMkLst>
            <pc:docMk/>
            <pc:sldMk cId="1314723966" sldId="264"/>
            <ac:spMk id="2" creationId="{D8E7ABE8-EA40-4A6D-879B-6F8C4C251C78}"/>
          </ac:spMkLst>
        </pc:spChg>
        <pc:spChg chg="mod">
          <ac:chgData name="靖" userId="3b64b979c22fe195" providerId="LiveId" clId="{D96527F7-CAE4-4B6D-A324-4231509F5E49}" dt="2023-09-16T10:13:48.109" v="2165" actId="20577"/>
          <ac:spMkLst>
            <pc:docMk/>
            <pc:sldMk cId="1314723966" sldId="264"/>
            <ac:spMk id="3" creationId="{D412BA81-427D-4E44-BBB6-1EB1655ECA52}"/>
          </ac:spMkLst>
        </pc:spChg>
        <pc:spChg chg="add mod">
          <ac:chgData name="靖" userId="3b64b979c22fe195" providerId="LiveId" clId="{D96527F7-CAE4-4B6D-A324-4231509F5E49}" dt="2023-09-16T10:14:31.550" v="2176" actId="1076"/>
          <ac:spMkLst>
            <pc:docMk/>
            <pc:sldMk cId="1314723966" sldId="264"/>
            <ac:spMk id="5" creationId="{E655F035-8240-43FF-BE52-0BB77A520B11}"/>
          </ac:spMkLst>
        </pc:spChg>
        <pc:spChg chg="add mod">
          <ac:chgData name="靖" userId="3b64b979c22fe195" providerId="LiveId" clId="{D96527F7-CAE4-4B6D-A324-4231509F5E49}" dt="2023-09-16T10:14:34.340" v="2177" actId="1076"/>
          <ac:spMkLst>
            <pc:docMk/>
            <pc:sldMk cId="1314723966" sldId="264"/>
            <ac:spMk id="7" creationId="{824C8AA3-9D38-4B46-9EA7-21ACCF1951D5}"/>
          </ac:spMkLst>
        </pc:spChg>
        <pc:spChg chg="add mod">
          <ac:chgData name="靖" userId="3b64b979c22fe195" providerId="LiveId" clId="{D96527F7-CAE4-4B6D-A324-4231509F5E49}" dt="2023-09-16T10:14:25.685" v="2174" actId="1076"/>
          <ac:spMkLst>
            <pc:docMk/>
            <pc:sldMk cId="1314723966" sldId="264"/>
            <ac:spMk id="8" creationId="{2C50AFF5-DD5C-480C-B281-672FE2D7504A}"/>
          </ac:spMkLst>
        </pc:spChg>
        <pc:picChg chg="add mod">
          <ac:chgData name="靖" userId="3b64b979c22fe195" providerId="LiveId" clId="{D96527F7-CAE4-4B6D-A324-4231509F5E49}" dt="2023-09-16T10:14:18.555" v="2172" actId="1076"/>
          <ac:picMkLst>
            <pc:docMk/>
            <pc:sldMk cId="1314723966" sldId="264"/>
            <ac:picMk id="10" creationId="{A8DCE96B-D009-4633-8123-F17E466482DD}"/>
          </ac:picMkLst>
        </pc:picChg>
      </pc:sldChg>
      <pc:sldChg chg="modSp new mod ord">
        <pc:chgData name="靖" userId="3b64b979c22fe195" providerId="LiveId" clId="{D96527F7-CAE4-4B6D-A324-4231509F5E49}" dt="2023-09-17T05:57:48.147" v="3653" actId="12"/>
        <pc:sldMkLst>
          <pc:docMk/>
          <pc:sldMk cId="874887181" sldId="265"/>
        </pc:sldMkLst>
        <pc:spChg chg="mod">
          <ac:chgData name="靖" userId="3b64b979c22fe195" providerId="LiveId" clId="{D96527F7-CAE4-4B6D-A324-4231509F5E49}" dt="2023-09-17T05:56:18.281" v="3647"/>
          <ac:spMkLst>
            <pc:docMk/>
            <pc:sldMk cId="874887181" sldId="265"/>
            <ac:spMk id="2" creationId="{E3DB7ACE-D489-4C4A-82DC-73B963E27359}"/>
          </ac:spMkLst>
        </pc:spChg>
        <pc:spChg chg="mod">
          <ac:chgData name="靖" userId="3b64b979c22fe195" providerId="LiveId" clId="{D96527F7-CAE4-4B6D-A324-4231509F5E49}" dt="2023-09-17T05:57:48.147" v="3653" actId="12"/>
          <ac:spMkLst>
            <pc:docMk/>
            <pc:sldMk cId="874887181" sldId="265"/>
            <ac:spMk id="3" creationId="{E21CAC90-4C99-480C-87BD-EF951A6DE465}"/>
          </ac:spMkLst>
        </pc:spChg>
      </pc:sldChg>
      <pc:sldChg chg="addSp delSp modSp new mod addAnim delAnim modAnim addCm delCm modCm">
        <pc:chgData name="靖" userId="3b64b979c22fe195" providerId="LiveId" clId="{D96527F7-CAE4-4B6D-A324-4231509F5E49}" dt="2023-09-17T05:59:20.337" v="3670" actId="113"/>
        <pc:sldMkLst>
          <pc:docMk/>
          <pc:sldMk cId="608898555" sldId="266"/>
        </pc:sldMkLst>
        <pc:spChg chg="del mod">
          <ac:chgData name="靖" userId="3b64b979c22fe195" providerId="LiveId" clId="{D96527F7-CAE4-4B6D-A324-4231509F5E49}" dt="2023-09-16T13:52:01.280" v="2718" actId="478"/>
          <ac:spMkLst>
            <pc:docMk/>
            <pc:sldMk cId="608898555" sldId="266"/>
            <ac:spMk id="2" creationId="{19CEC55A-9C63-47F7-9D7D-AFB8524BC13D}"/>
          </ac:spMkLst>
        </pc:spChg>
        <pc:spChg chg="del mod">
          <ac:chgData name="靖" userId="3b64b979c22fe195" providerId="LiveId" clId="{D96527F7-CAE4-4B6D-A324-4231509F5E49}" dt="2023-09-16T13:47:31.952" v="2634" actId="22"/>
          <ac:spMkLst>
            <pc:docMk/>
            <pc:sldMk cId="608898555" sldId="266"/>
            <ac:spMk id="3" creationId="{EFFF14B8-9FA5-4F18-AECC-436DC581F266}"/>
          </ac:spMkLst>
        </pc:spChg>
        <pc:spChg chg="add del mod">
          <ac:chgData name="靖" userId="3b64b979c22fe195" providerId="LiveId" clId="{D96527F7-CAE4-4B6D-A324-4231509F5E49}" dt="2023-09-16T13:47:59.003" v="2638" actId="22"/>
          <ac:spMkLst>
            <pc:docMk/>
            <pc:sldMk cId="608898555" sldId="266"/>
            <ac:spMk id="7" creationId="{257A9EC2-76BB-46E7-88D7-CB1EE25D8C72}"/>
          </ac:spMkLst>
        </pc:spChg>
        <pc:spChg chg="add mod">
          <ac:chgData name="靖" userId="3b64b979c22fe195" providerId="LiveId" clId="{D96527F7-CAE4-4B6D-A324-4231509F5E49}" dt="2023-09-17T05:59:20.337" v="3670" actId="113"/>
          <ac:spMkLst>
            <pc:docMk/>
            <pc:sldMk cId="608898555" sldId="266"/>
            <ac:spMk id="11" creationId="{EE82EA35-9D80-411C-A677-E696EB94E01A}"/>
          </ac:spMkLst>
        </pc:spChg>
        <pc:spChg chg="add del mod">
          <ac:chgData name="靖" userId="3b64b979c22fe195" providerId="LiveId" clId="{D96527F7-CAE4-4B6D-A324-4231509F5E49}" dt="2023-09-16T13:52:23.570" v="2722" actId="478"/>
          <ac:spMkLst>
            <pc:docMk/>
            <pc:sldMk cId="608898555" sldId="266"/>
            <ac:spMk id="13" creationId="{6A9F3EB5-F695-47B1-B405-27D25A9AB34F}"/>
          </ac:spMkLst>
        </pc:spChg>
        <pc:spChg chg="add del mod">
          <ac:chgData name="靖" userId="3b64b979c22fe195" providerId="LiveId" clId="{D96527F7-CAE4-4B6D-A324-4231509F5E49}" dt="2023-09-16T14:22:13.467" v="3098" actId="478"/>
          <ac:spMkLst>
            <pc:docMk/>
            <pc:sldMk cId="608898555" sldId="266"/>
            <ac:spMk id="15" creationId="{961A1A5D-E1B3-4483-AA54-9DD04B3C091D}"/>
          </ac:spMkLst>
        </pc:spChg>
        <pc:spChg chg="add del mod">
          <ac:chgData name="靖" userId="3b64b979c22fe195" providerId="LiveId" clId="{D96527F7-CAE4-4B6D-A324-4231509F5E49}" dt="2023-09-16T14:23:15.740" v="3108"/>
          <ac:spMkLst>
            <pc:docMk/>
            <pc:sldMk cId="608898555" sldId="266"/>
            <ac:spMk id="18" creationId="{E3C75C21-9EBD-4D73-AC96-305249505EC6}"/>
          </ac:spMkLst>
        </pc:spChg>
        <pc:spChg chg="add del mod">
          <ac:chgData name="靖" userId="3b64b979c22fe195" providerId="LiveId" clId="{D96527F7-CAE4-4B6D-A324-4231509F5E49}" dt="2023-09-16T14:23:41.257" v="3124"/>
          <ac:spMkLst>
            <pc:docMk/>
            <pc:sldMk cId="608898555" sldId="266"/>
            <ac:spMk id="19" creationId="{C1BFB2A8-31BD-476E-8FF7-3D826256AE95}"/>
          </ac:spMkLst>
        </pc:spChg>
        <pc:spChg chg="add mod">
          <ac:chgData name="靖" userId="3b64b979c22fe195" providerId="LiveId" clId="{D96527F7-CAE4-4B6D-A324-4231509F5E49}" dt="2023-09-16T14:27:11.946" v="3174" actId="1035"/>
          <ac:spMkLst>
            <pc:docMk/>
            <pc:sldMk cId="608898555" sldId="266"/>
            <ac:spMk id="20" creationId="{25C7B1B8-45C1-45F9-A6A0-F94BAD32FCF0}"/>
          </ac:spMkLst>
        </pc:spChg>
        <pc:spChg chg="add mod">
          <ac:chgData name="靖" userId="3b64b979c22fe195" providerId="LiveId" clId="{D96527F7-CAE4-4B6D-A324-4231509F5E49}" dt="2023-09-16T14:33:45.466" v="3220" actId="1076"/>
          <ac:spMkLst>
            <pc:docMk/>
            <pc:sldMk cId="608898555" sldId="266"/>
            <ac:spMk id="25" creationId="{10FFEF85-66C4-4B52-B853-288E24084F2B}"/>
          </ac:spMkLst>
        </pc:spChg>
        <pc:spChg chg="add mod">
          <ac:chgData name="靖" userId="3b64b979c22fe195" providerId="LiveId" clId="{D96527F7-CAE4-4B6D-A324-4231509F5E49}" dt="2023-09-16T14:33:51.922" v="3222" actId="14100"/>
          <ac:spMkLst>
            <pc:docMk/>
            <pc:sldMk cId="608898555" sldId="266"/>
            <ac:spMk id="26" creationId="{1D90448F-4E05-4C03-87E9-7EE04A093CFA}"/>
          </ac:spMkLst>
        </pc:spChg>
        <pc:spChg chg="add mod">
          <ac:chgData name="靖" userId="3b64b979c22fe195" providerId="LiveId" clId="{D96527F7-CAE4-4B6D-A324-4231509F5E49}" dt="2023-09-16T14:35:01.468" v="3223" actId="14100"/>
          <ac:spMkLst>
            <pc:docMk/>
            <pc:sldMk cId="608898555" sldId="266"/>
            <ac:spMk id="27" creationId="{01EDCBD1-A470-4776-9F2F-7BA5F4A7DB94}"/>
          </ac:spMkLst>
        </pc:spChg>
        <pc:spChg chg="add del mod">
          <ac:chgData name="靖" userId="3b64b979c22fe195" providerId="LiveId" clId="{D96527F7-CAE4-4B6D-A324-4231509F5E49}" dt="2023-09-16T14:35:01.468" v="3223" actId="14100"/>
          <ac:spMkLst>
            <pc:docMk/>
            <pc:sldMk cId="608898555" sldId="266"/>
            <ac:spMk id="28" creationId="{06EE3A08-9DE7-48F1-8ACB-6DE2B950DF97}"/>
          </ac:spMkLst>
        </pc:spChg>
        <pc:spChg chg="add mod">
          <ac:chgData name="靖" userId="3b64b979c22fe195" providerId="LiveId" clId="{D96527F7-CAE4-4B6D-A324-4231509F5E49}" dt="2023-09-16T14:35:01.468" v="3223" actId="14100"/>
          <ac:spMkLst>
            <pc:docMk/>
            <pc:sldMk cId="608898555" sldId="266"/>
            <ac:spMk id="29" creationId="{DB95B506-2138-46F0-9CC5-DFDCE4D45349}"/>
          </ac:spMkLst>
        </pc:spChg>
        <pc:spChg chg="add mod">
          <ac:chgData name="靖" userId="3b64b979c22fe195" providerId="LiveId" clId="{D96527F7-CAE4-4B6D-A324-4231509F5E49}" dt="2023-09-16T14:39:24.525" v="3250" actId="1036"/>
          <ac:spMkLst>
            <pc:docMk/>
            <pc:sldMk cId="608898555" sldId="266"/>
            <ac:spMk id="30" creationId="{C65AA110-D84B-4FBC-9ABA-EEB97758A548}"/>
          </ac:spMkLst>
        </pc:spChg>
        <pc:spChg chg="add mod">
          <ac:chgData name="靖" userId="3b64b979c22fe195" providerId="LiveId" clId="{D96527F7-CAE4-4B6D-A324-4231509F5E49}" dt="2023-09-16T14:39:24.525" v="3250" actId="1036"/>
          <ac:spMkLst>
            <pc:docMk/>
            <pc:sldMk cId="608898555" sldId="266"/>
            <ac:spMk id="31" creationId="{B190051A-B169-4E80-9E1F-4EAFBAF3090C}"/>
          </ac:spMkLst>
        </pc:spChg>
        <pc:spChg chg="add del mod">
          <ac:chgData name="靖" userId="3b64b979c22fe195" providerId="LiveId" clId="{D96527F7-CAE4-4B6D-A324-4231509F5E49}" dt="2023-09-16T14:38:36.214" v="3227" actId="478"/>
          <ac:spMkLst>
            <pc:docMk/>
            <pc:sldMk cId="608898555" sldId="266"/>
            <ac:spMk id="33" creationId="{0CE76BBF-C6C2-457E-BF14-E9C73B54888F}"/>
          </ac:spMkLst>
        </pc:spChg>
        <pc:picChg chg="add del mod ord">
          <ac:chgData name="靖" userId="3b64b979c22fe195" providerId="LiveId" clId="{D96527F7-CAE4-4B6D-A324-4231509F5E49}" dt="2023-09-16T13:47:37.346" v="2637" actId="478"/>
          <ac:picMkLst>
            <pc:docMk/>
            <pc:sldMk cId="608898555" sldId="266"/>
            <ac:picMk id="5" creationId="{54B60824-2731-4561-BF1D-D8E8A216E859}"/>
          </ac:picMkLst>
        </pc:picChg>
        <pc:picChg chg="add del mod ord">
          <ac:chgData name="靖" userId="3b64b979c22fe195" providerId="LiveId" clId="{D96527F7-CAE4-4B6D-A324-4231509F5E49}" dt="2023-09-16T14:38:31.129" v="3226" actId="478"/>
          <ac:picMkLst>
            <pc:docMk/>
            <pc:sldMk cId="608898555" sldId="266"/>
            <ac:picMk id="9" creationId="{B90359C8-7F4B-488F-9E01-B48A246AA03F}"/>
          </ac:picMkLst>
        </pc:picChg>
        <pc:picChg chg="add mod ord">
          <ac:chgData name="靖" userId="3b64b979c22fe195" providerId="LiveId" clId="{D96527F7-CAE4-4B6D-A324-4231509F5E49}" dt="2023-09-16T14:39:15.901" v="3245" actId="1035"/>
          <ac:picMkLst>
            <pc:docMk/>
            <pc:sldMk cId="608898555" sldId="266"/>
            <ac:picMk id="35" creationId="{646DC6F4-8405-4003-986F-9C9C990FEAB5}"/>
          </ac:picMkLst>
        </pc:picChg>
        <pc:cxnChg chg="add del">
          <ac:chgData name="靖" userId="3b64b979c22fe195" providerId="LiveId" clId="{D96527F7-CAE4-4B6D-A324-4231509F5E49}" dt="2023-09-16T14:22:28.599" v="3101" actId="478"/>
          <ac:cxnSpMkLst>
            <pc:docMk/>
            <pc:sldMk cId="608898555" sldId="266"/>
            <ac:cxnSpMk id="17" creationId="{CFFD66DC-7D4B-4901-9C59-9FA5C7C66FB0}"/>
          </ac:cxnSpMkLst>
        </pc:cxnChg>
        <pc:cxnChg chg="add del mod">
          <ac:chgData name="靖" userId="3b64b979c22fe195" providerId="LiveId" clId="{D96527F7-CAE4-4B6D-A324-4231509F5E49}" dt="2023-09-16T14:24:26.923" v="3129" actId="478"/>
          <ac:cxnSpMkLst>
            <pc:docMk/>
            <pc:sldMk cId="608898555" sldId="266"/>
            <ac:cxnSpMk id="22" creationId="{8A8FC64F-116A-4E6C-B92D-BD2A843D6F99}"/>
          </ac:cxnSpMkLst>
        </pc:cxnChg>
      </pc:sldChg>
      <pc:sldChg chg="addSp modSp new mod modClrScheme chgLayout">
        <pc:chgData name="靖" userId="3b64b979c22fe195" providerId="LiveId" clId="{D96527F7-CAE4-4B6D-A324-4231509F5E49}" dt="2023-09-17T05:58:52.917" v="3662" actId="113"/>
        <pc:sldMkLst>
          <pc:docMk/>
          <pc:sldMk cId="3711116374" sldId="267"/>
        </pc:sldMkLst>
        <pc:spChg chg="mod ord">
          <ac:chgData name="靖" userId="3b64b979c22fe195" providerId="LiveId" clId="{D96527F7-CAE4-4B6D-A324-4231509F5E49}" dt="2023-09-17T05:58:20.927" v="3654" actId="700"/>
          <ac:spMkLst>
            <pc:docMk/>
            <pc:sldMk cId="3711116374" sldId="267"/>
            <ac:spMk id="2" creationId="{AE86F709-4A6A-461B-A954-B9A2B19E90ED}"/>
          </ac:spMkLst>
        </pc:spChg>
        <pc:spChg chg="mod ord">
          <ac:chgData name="靖" userId="3b64b979c22fe195" providerId="LiveId" clId="{D96527F7-CAE4-4B6D-A324-4231509F5E49}" dt="2023-09-17T05:58:49.485" v="3660" actId="113"/>
          <ac:spMkLst>
            <pc:docMk/>
            <pc:sldMk cId="3711116374" sldId="267"/>
            <ac:spMk id="3" creationId="{98E5A192-A4A4-4F7D-AB43-DBDB3E14E929}"/>
          </ac:spMkLst>
        </pc:spChg>
        <pc:spChg chg="add mod ord">
          <ac:chgData name="靖" userId="3b64b979c22fe195" providerId="LiveId" clId="{D96527F7-CAE4-4B6D-A324-4231509F5E49}" dt="2023-09-17T05:58:52.917" v="3662" actId="113"/>
          <ac:spMkLst>
            <pc:docMk/>
            <pc:sldMk cId="3711116374" sldId="267"/>
            <ac:spMk id="4" creationId="{E0728BA2-E995-4240-AE8B-BABE15241DA0}"/>
          </ac:spMkLst>
        </pc:spChg>
      </pc:sldChg>
      <pc:sldChg chg="addSp delSp modSp new mod">
        <pc:chgData name="靖" userId="3b64b979c22fe195" providerId="LiveId" clId="{D96527F7-CAE4-4B6D-A324-4231509F5E49}" dt="2023-09-16T14:43:04.753" v="3320" actId="14100"/>
        <pc:sldMkLst>
          <pc:docMk/>
          <pc:sldMk cId="2762792961" sldId="268"/>
        </pc:sldMkLst>
        <pc:spChg chg="del">
          <ac:chgData name="靖" userId="3b64b979c22fe195" providerId="LiveId" clId="{D96527F7-CAE4-4B6D-A324-4231509F5E49}" dt="2023-09-16T14:40:49.894" v="3253" actId="478"/>
          <ac:spMkLst>
            <pc:docMk/>
            <pc:sldMk cId="2762792961" sldId="268"/>
            <ac:spMk id="2" creationId="{C607B6BE-36C3-4BB8-8311-AC146C58ACFC}"/>
          </ac:spMkLst>
        </pc:spChg>
        <pc:spChg chg="del">
          <ac:chgData name="靖" userId="3b64b979c22fe195" providerId="LiveId" clId="{D96527F7-CAE4-4B6D-A324-4231509F5E49}" dt="2023-09-16T14:40:48.159" v="3252" actId="478"/>
          <ac:spMkLst>
            <pc:docMk/>
            <pc:sldMk cId="2762792961" sldId="268"/>
            <ac:spMk id="3" creationId="{EEA365BA-932D-4826-9E1B-2425EBCB25D4}"/>
          </ac:spMkLst>
        </pc:spChg>
        <pc:spChg chg="add mod">
          <ac:chgData name="靖" userId="3b64b979c22fe195" providerId="LiveId" clId="{D96527F7-CAE4-4B6D-A324-4231509F5E49}" dt="2023-09-16T14:43:04.753" v="3320" actId="14100"/>
          <ac:spMkLst>
            <pc:docMk/>
            <pc:sldMk cId="2762792961" sldId="268"/>
            <ac:spMk id="7" creationId="{04139BC3-42EC-475B-BA2F-0604BB524120}"/>
          </ac:spMkLst>
        </pc:spChg>
        <pc:picChg chg="add mod">
          <ac:chgData name="靖" userId="3b64b979c22fe195" providerId="LiveId" clId="{D96527F7-CAE4-4B6D-A324-4231509F5E49}" dt="2023-09-16T14:41:25.345" v="3259" actId="1076"/>
          <ac:picMkLst>
            <pc:docMk/>
            <pc:sldMk cId="2762792961" sldId="268"/>
            <ac:picMk id="5" creationId="{D0F6A636-7EE6-448F-8009-63E4D28781E6}"/>
          </ac:picMkLst>
        </pc:picChg>
      </pc:sldChg>
      <pc:sldChg chg="modSp new mod">
        <pc:chgData name="靖" userId="3b64b979c22fe195" providerId="LiveId" clId="{D96527F7-CAE4-4B6D-A324-4231509F5E49}" dt="2023-09-17T08:08:27.557" v="4866" actId="21"/>
        <pc:sldMkLst>
          <pc:docMk/>
          <pc:sldMk cId="3999737768" sldId="269"/>
        </pc:sldMkLst>
        <pc:spChg chg="mod">
          <ac:chgData name="靖" userId="3b64b979c22fe195" providerId="LiveId" clId="{D96527F7-CAE4-4B6D-A324-4231509F5E49}" dt="2023-09-17T08:08:27.557" v="4866" actId="21"/>
          <ac:spMkLst>
            <pc:docMk/>
            <pc:sldMk cId="3999737768" sldId="269"/>
            <ac:spMk id="2" creationId="{1792616B-8E1D-484D-ABA9-D902DCE63191}"/>
          </ac:spMkLst>
        </pc:spChg>
        <pc:spChg chg="mod">
          <ac:chgData name="靖" userId="3b64b979c22fe195" providerId="LiveId" clId="{D96527F7-CAE4-4B6D-A324-4231509F5E49}" dt="2023-09-17T07:42:29.979" v="4559"/>
          <ac:spMkLst>
            <pc:docMk/>
            <pc:sldMk cId="3999737768" sldId="269"/>
            <ac:spMk id="3" creationId="{13A009C0-8A16-4738-A7B9-E104EC2F45AA}"/>
          </ac:spMkLst>
        </pc:spChg>
      </pc:sldChg>
      <pc:sldChg chg="addSp delSp modSp new mod">
        <pc:chgData name="靖" userId="3b64b979c22fe195" providerId="LiveId" clId="{D96527F7-CAE4-4B6D-A324-4231509F5E49}" dt="2023-09-17T08:10:35.320" v="4942"/>
        <pc:sldMkLst>
          <pc:docMk/>
          <pc:sldMk cId="2678175771" sldId="270"/>
        </pc:sldMkLst>
        <pc:spChg chg="mod">
          <ac:chgData name="靖" userId="3b64b979c22fe195" providerId="LiveId" clId="{D96527F7-CAE4-4B6D-A324-4231509F5E49}" dt="2023-09-17T08:10:35.320" v="4942"/>
          <ac:spMkLst>
            <pc:docMk/>
            <pc:sldMk cId="2678175771" sldId="270"/>
            <ac:spMk id="2" creationId="{35EB56FD-23AD-4812-A735-254E214A1B12}"/>
          </ac:spMkLst>
        </pc:spChg>
        <pc:spChg chg="mod">
          <ac:chgData name="靖" userId="3b64b979c22fe195" providerId="LiveId" clId="{D96527F7-CAE4-4B6D-A324-4231509F5E49}" dt="2023-09-17T06:50:42.692" v="3987" actId="27636"/>
          <ac:spMkLst>
            <pc:docMk/>
            <pc:sldMk cId="2678175771" sldId="270"/>
            <ac:spMk id="3" creationId="{E94A102A-A484-4C2F-B08F-B40892A990A8}"/>
          </ac:spMkLst>
        </pc:spChg>
        <pc:spChg chg="add del mod">
          <ac:chgData name="靖" userId="3b64b979c22fe195" providerId="LiveId" clId="{D96527F7-CAE4-4B6D-A324-4231509F5E49}" dt="2023-09-17T06:50:27.338" v="3970" actId="478"/>
          <ac:spMkLst>
            <pc:docMk/>
            <pc:sldMk cId="2678175771" sldId="270"/>
            <ac:spMk id="5" creationId="{B1D9508D-B507-4EE8-B99C-8C57DFC88F9C}"/>
          </ac:spMkLst>
        </pc:spChg>
      </pc:sldChg>
      <pc:sldChg chg="modSp new mod">
        <pc:chgData name="靖" userId="3b64b979c22fe195" providerId="LiveId" clId="{D96527F7-CAE4-4B6D-A324-4231509F5E49}" dt="2023-09-17T08:31:45.049" v="5782" actId="21"/>
        <pc:sldMkLst>
          <pc:docMk/>
          <pc:sldMk cId="2024057653" sldId="271"/>
        </pc:sldMkLst>
        <pc:spChg chg="mod">
          <ac:chgData name="靖" userId="3b64b979c22fe195" providerId="LiveId" clId="{D96527F7-CAE4-4B6D-A324-4231509F5E49}" dt="2023-09-17T08:31:45.049" v="5782" actId="21"/>
          <ac:spMkLst>
            <pc:docMk/>
            <pc:sldMk cId="2024057653" sldId="271"/>
            <ac:spMk id="2" creationId="{F58CD926-0DD5-497A-8135-DB85D1CBA273}"/>
          </ac:spMkLst>
        </pc:spChg>
        <pc:spChg chg="mod">
          <ac:chgData name="靖" userId="3b64b979c22fe195" providerId="LiveId" clId="{D96527F7-CAE4-4B6D-A324-4231509F5E49}" dt="2023-09-17T05:56:18.281" v="3647"/>
          <ac:spMkLst>
            <pc:docMk/>
            <pc:sldMk cId="2024057653" sldId="271"/>
            <ac:spMk id="3" creationId="{A240A5E5-BDD9-480A-9BF5-6F9239E38F61}"/>
          </ac:spMkLst>
        </pc:spChg>
      </pc:sldChg>
      <pc:sldChg chg="modSp mod">
        <pc:chgData name="靖" userId="3b64b979c22fe195" providerId="LiveId" clId="{D96527F7-CAE4-4B6D-A324-4231509F5E49}" dt="2023-09-17T08:08:52.633" v="4872"/>
        <pc:sldMkLst>
          <pc:docMk/>
          <pc:sldMk cId="1497680465" sldId="272"/>
        </pc:sldMkLst>
        <pc:spChg chg="mod">
          <ac:chgData name="靖" userId="3b64b979c22fe195" providerId="LiveId" clId="{D96527F7-CAE4-4B6D-A324-4231509F5E49}" dt="2023-09-17T08:08:52.633" v="4872"/>
          <ac:spMkLst>
            <pc:docMk/>
            <pc:sldMk cId="1497680465" sldId="272"/>
            <ac:spMk id="2" creationId="{D2E8F88D-3763-4153-920C-81B881F15EDB}"/>
          </ac:spMkLst>
        </pc:spChg>
        <pc:picChg chg="mod">
          <ac:chgData name="靖" userId="3b64b979c22fe195" providerId="LiveId" clId="{D96527F7-CAE4-4B6D-A324-4231509F5E49}" dt="2023-09-17T05:56:18.281" v="3647"/>
          <ac:picMkLst>
            <pc:docMk/>
            <pc:sldMk cId="1497680465" sldId="272"/>
            <ac:picMk id="5" creationId="{9B724829-B401-4109-927C-69314CEF3B9F}"/>
          </ac:picMkLst>
        </pc:picChg>
      </pc:sldChg>
      <pc:sldChg chg="modSp mod">
        <pc:chgData name="靖" userId="3b64b979c22fe195" providerId="LiveId" clId="{D96527F7-CAE4-4B6D-A324-4231509F5E49}" dt="2023-09-17T12:41:22.307" v="6048" actId="113"/>
        <pc:sldMkLst>
          <pc:docMk/>
          <pc:sldMk cId="2762837956" sldId="273"/>
        </pc:sldMkLst>
        <pc:spChg chg="mod">
          <ac:chgData name="靖" userId="3b64b979c22fe195" providerId="LiveId" clId="{D96527F7-CAE4-4B6D-A324-4231509F5E49}" dt="2023-09-17T08:10:25.783" v="4934"/>
          <ac:spMkLst>
            <pc:docMk/>
            <pc:sldMk cId="2762837956" sldId="273"/>
            <ac:spMk id="2" creationId="{1DD23819-F083-46B9-8A25-316B39A364CA}"/>
          </ac:spMkLst>
        </pc:spChg>
        <pc:spChg chg="mod">
          <ac:chgData name="靖" userId="3b64b979c22fe195" providerId="LiveId" clId="{D96527F7-CAE4-4B6D-A324-4231509F5E49}" dt="2023-09-17T12:41:22.307" v="6048" actId="113"/>
          <ac:spMkLst>
            <pc:docMk/>
            <pc:sldMk cId="2762837956" sldId="273"/>
            <ac:spMk id="3" creationId="{4A6DE1BA-84EE-46E0-B217-ECDF0478135C}"/>
          </ac:spMkLst>
        </pc:spChg>
      </pc:sldChg>
      <pc:sldChg chg="modSp mod">
        <pc:chgData name="靖" userId="3b64b979c22fe195" providerId="LiveId" clId="{D96527F7-CAE4-4B6D-A324-4231509F5E49}" dt="2023-09-17T08:16:09.128" v="5212"/>
        <pc:sldMkLst>
          <pc:docMk/>
          <pc:sldMk cId="1105581242" sldId="274"/>
        </pc:sldMkLst>
        <pc:spChg chg="mod">
          <ac:chgData name="靖" userId="3b64b979c22fe195" providerId="LiveId" clId="{D96527F7-CAE4-4B6D-A324-4231509F5E49}" dt="2023-09-17T08:16:07.577" v="5211" actId="21"/>
          <ac:spMkLst>
            <pc:docMk/>
            <pc:sldMk cId="1105581242" sldId="274"/>
            <ac:spMk id="2" creationId="{B7861870-6905-4691-A29F-D5F8FBDC577E}"/>
          </ac:spMkLst>
        </pc:spChg>
        <pc:spChg chg="mod">
          <ac:chgData name="靖" userId="3b64b979c22fe195" providerId="LiveId" clId="{D96527F7-CAE4-4B6D-A324-4231509F5E49}" dt="2023-09-17T08:16:09.128" v="5212"/>
          <ac:spMkLst>
            <pc:docMk/>
            <pc:sldMk cId="1105581242" sldId="274"/>
            <ac:spMk id="3" creationId="{41535A2E-4AE0-4F02-8436-CA28ED26DA28}"/>
          </ac:spMkLst>
        </pc:spChg>
      </pc:sldChg>
      <pc:sldChg chg="modSp mod">
        <pc:chgData name="靖" userId="3b64b979c22fe195" providerId="LiveId" clId="{D96527F7-CAE4-4B6D-A324-4231509F5E49}" dt="2023-09-17T08:08:33.194" v="4869"/>
        <pc:sldMkLst>
          <pc:docMk/>
          <pc:sldMk cId="1393957636" sldId="275"/>
        </pc:sldMkLst>
        <pc:spChg chg="mod">
          <ac:chgData name="靖" userId="3b64b979c22fe195" providerId="LiveId" clId="{D96527F7-CAE4-4B6D-A324-4231509F5E49}" dt="2023-09-17T08:08:33.194" v="4869"/>
          <ac:spMkLst>
            <pc:docMk/>
            <pc:sldMk cId="1393957636" sldId="275"/>
            <ac:spMk id="2" creationId="{B275243E-9C10-44A4-8164-CBC8E6DF6D6E}"/>
          </ac:spMkLst>
        </pc:spChg>
        <pc:spChg chg="mod">
          <ac:chgData name="靖" userId="3b64b979c22fe195" providerId="LiveId" clId="{D96527F7-CAE4-4B6D-A324-4231509F5E49}" dt="2023-09-17T05:56:18.281" v="3647"/>
          <ac:spMkLst>
            <pc:docMk/>
            <pc:sldMk cId="1393957636" sldId="275"/>
            <ac:spMk id="3" creationId="{5DF9F4EA-047F-4694-94A1-188EF6AFCFD1}"/>
          </ac:spMkLst>
        </pc:spChg>
      </pc:sldChg>
      <pc:sldChg chg="modSp mod">
        <pc:chgData name="靖" userId="3b64b979c22fe195" providerId="LiveId" clId="{D96527F7-CAE4-4B6D-A324-4231509F5E49}" dt="2023-09-17T12:41:46.738" v="6055" actId="113"/>
        <pc:sldMkLst>
          <pc:docMk/>
          <pc:sldMk cId="2998889503" sldId="276"/>
        </pc:sldMkLst>
        <pc:spChg chg="mod">
          <ac:chgData name="靖" userId="3b64b979c22fe195" providerId="LiveId" clId="{D96527F7-CAE4-4B6D-A324-4231509F5E49}" dt="2023-09-17T08:15:38.947" v="5199"/>
          <ac:spMkLst>
            <pc:docMk/>
            <pc:sldMk cId="2998889503" sldId="276"/>
            <ac:spMk id="2" creationId="{D94A9D3F-E988-406A-9E7A-B3C744EA89C5}"/>
          </ac:spMkLst>
        </pc:spChg>
        <pc:spChg chg="mod">
          <ac:chgData name="靖" userId="3b64b979c22fe195" providerId="LiveId" clId="{D96527F7-CAE4-4B6D-A324-4231509F5E49}" dt="2023-09-17T12:41:46.738" v="6055" actId="113"/>
          <ac:spMkLst>
            <pc:docMk/>
            <pc:sldMk cId="2998889503" sldId="276"/>
            <ac:spMk id="3" creationId="{D4B448C9-C177-43C1-9C11-09D4DF688EE4}"/>
          </ac:spMkLst>
        </pc:spChg>
      </pc:sldChg>
      <pc:sldChg chg="modSp mod ord">
        <pc:chgData name="靖" userId="3b64b979c22fe195" providerId="LiveId" clId="{D96527F7-CAE4-4B6D-A324-4231509F5E49}" dt="2023-09-17T12:51:14.593" v="6294" actId="20577"/>
        <pc:sldMkLst>
          <pc:docMk/>
          <pc:sldMk cId="1270276703" sldId="277"/>
        </pc:sldMkLst>
        <pc:spChg chg="mod">
          <ac:chgData name="靖" userId="3b64b979c22fe195" providerId="LiveId" clId="{D96527F7-CAE4-4B6D-A324-4231509F5E49}" dt="2023-09-17T12:51:14.593" v="6294" actId="20577"/>
          <ac:spMkLst>
            <pc:docMk/>
            <pc:sldMk cId="1270276703" sldId="277"/>
            <ac:spMk id="2" creationId="{66DC43C9-B270-4773-A6E7-C743C45DD0E3}"/>
          </ac:spMkLst>
        </pc:spChg>
        <pc:spChg chg="mod">
          <ac:chgData name="靖" userId="3b64b979c22fe195" providerId="LiveId" clId="{D96527F7-CAE4-4B6D-A324-4231509F5E49}" dt="2023-09-17T12:41:26.883" v="6049" actId="113"/>
          <ac:spMkLst>
            <pc:docMk/>
            <pc:sldMk cId="1270276703" sldId="277"/>
            <ac:spMk id="3" creationId="{02046D03-3AB1-4AC6-9EE0-FB7B0439D5DA}"/>
          </ac:spMkLst>
        </pc:spChg>
      </pc:sldChg>
      <pc:sldChg chg="modSp mod">
        <pc:chgData name="靖" userId="3b64b979c22fe195" providerId="LiveId" clId="{D96527F7-CAE4-4B6D-A324-4231509F5E49}" dt="2023-09-17T08:22:56.289" v="5320"/>
        <pc:sldMkLst>
          <pc:docMk/>
          <pc:sldMk cId="3372248959" sldId="278"/>
        </pc:sldMkLst>
        <pc:spChg chg="mod">
          <ac:chgData name="靖" userId="3b64b979c22fe195" providerId="LiveId" clId="{D96527F7-CAE4-4B6D-A324-4231509F5E49}" dt="2023-09-17T08:22:56.289" v="5320"/>
          <ac:spMkLst>
            <pc:docMk/>
            <pc:sldMk cId="3372248959" sldId="278"/>
            <ac:spMk id="2" creationId="{C9BA4F8D-FEC9-4DD3-A9A5-234FFDFFF5E7}"/>
          </ac:spMkLst>
        </pc:spChg>
        <pc:picChg chg="mod">
          <ac:chgData name="靖" userId="3b64b979c22fe195" providerId="LiveId" clId="{D96527F7-CAE4-4B6D-A324-4231509F5E49}" dt="2023-09-17T05:56:18.281" v="3647"/>
          <ac:picMkLst>
            <pc:docMk/>
            <pc:sldMk cId="3372248959" sldId="278"/>
            <ac:picMk id="5" creationId="{0573C1F5-5A1D-4CE3-A302-582D8E5203EA}"/>
          </ac:picMkLst>
        </pc:picChg>
      </pc:sldChg>
      <pc:sldChg chg="modSp mod">
        <pc:chgData name="靖" userId="3b64b979c22fe195" providerId="LiveId" clId="{D96527F7-CAE4-4B6D-A324-4231509F5E49}" dt="2023-09-17T12:47:33.998" v="6267"/>
        <pc:sldMkLst>
          <pc:docMk/>
          <pc:sldMk cId="1381176358" sldId="279"/>
        </pc:sldMkLst>
        <pc:spChg chg="mod">
          <ac:chgData name="靖" userId="3b64b979c22fe195" providerId="LiveId" clId="{D96527F7-CAE4-4B6D-A324-4231509F5E49}" dt="2023-09-17T08:19:33.283" v="5262"/>
          <ac:spMkLst>
            <pc:docMk/>
            <pc:sldMk cId="1381176358" sldId="279"/>
            <ac:spMk id="2" creationId="{3839532F-D2B2-47DD-BCAE-99CE35691F5D}"/>
          </ac:spMkLst>
        </pc:spChg>
        <pc:spChg chg="mod">
          <ac:chgData name="靖" userId="3b64b979c22fe195" providerId="LiveId" clId="{D96527F7-CAE4-4B6D-A324-4231509F5E49}" dt="2023-09-17T12:47:33.998" v="6267"/>
          <ac:spMkLst>
            <pc:docMk/>
            <pc:sldMk cId="1381176358" sldId="279"/>
            <ac:spMk id="3" creationId="{9F92A49C-FA62-43CE-AA27-398477B9A5E4}"/>
          </ac:spMkLst>
        </pc:spChg>
      </pc:sldChg>
      <pc:sldChg chg="modSp">
        <pc:chgData name="靖" userId="3b64b979c22fe195" providerId="LiveId" clId="{D96527F7-CAE4-4B6D-A324-4231509F5E49}" dt="2023-09-17T05:56:18.281" v="3647"/>
        <pc:sldMkLst>
          <pc:docMk/>
          <pc:sldMk cId="2701245443" sldId="280"/>
        </pc:sldMkLst>
        <pc:spChg chg="mod">
          <ac:chgData name="靖" userId="3b64b979c22fe195" providerId="LiveId" clId="{D96527F7-CAE4-4B6D-A324-4231509F5E49}" dt="2023-09-17T05:56:18.281" v="3647"/>
          <ac:spMkLst>
            <pc:docMk/>
            <pc:sldMk cId="2701245443" sldId="280"/>
            <ac:spMk id="2" creationId="{74B513C4-96EA-4B46-B962-FC7578839544}"/>
          </ac:spMkLst>
        </pc:spChg>
        <pc:picChg chg="mod">
          <ac:chgData name="靖" userId="3b64b979c22fe195" providerId="LiveId" clId="{D96527F7-CAE4-4B6D-A324-4231509F5E49}" dt="2023-09-17T05:56:18.281" v="3647"/>
          <ac:picMkLst>
            <pc:docMk/>
            <pc:sldMk cId="2701245443" sldId="280"/>
            <ac:picMk id="5" creationId="{0C35B9B2-64B4-4A9D-B368-DCD4BE0ED66F}"/>
          </ac:picMkLst>
        </pc:picChg>
      </pc:sldChg>
      <pc:sldChg chg="modSp mod">
        <pc:chgData name="靖" userId="3b64b979c22fe195" providerId="LiveId" clId="{D96527F7-CAE4-4B6D-A324-4231509F5E49}" dt="2023-09-17T12:47:13.825" v="6259" actId="20577"/>
        <pc:sldMkLst>
          <pc:docMk/>
          <pc:sldMk cId="2419039590" sldId="281"/>
        </pc:sldMkLst>
        <pc:spChg chg="mod">
          <ac:chgData name="靖" userId="3b64b979c22fe195" providerId="LiveId" clId="{D96527F7-CAE4-4B6D-A324-4231509F5E49}" dt="2023-09-17T08:21:38.400" v="5265"/>
          <ac:spMkLst>
            <pc:docMk/>
            <pc:sldMk cId="2419039590" sldId="281"/>
            <ac:spMk id="2" creationId="{7959DAAE-1448-4EFA-BD7A-D0A0FB3E3B5F}"/>
          </ac:spMkLst>
        </pc:spChg>
        <pc:spChg chg="mod">
          <ac:chgData name="靖" userId="3b64b979c22fe195" providerId="LiveId" clId="{D96527F7-CAE4-4B6D-A324-4231509F5E49}" dt="2023-09-17T12:47:13.825" v="6259" actId="20577"/>
          <ac:spMkLst>
            <pc:docMk/>
            <pc:sldMk cId="2419039590" sldId="281"/>
            <ac:spMk id="3" creationId="{0DCA567A-DDB8-47A9-9A56-C95FBE25B027}"/>
          </ac:spMkLst>
        </pc:spChg>
      </pc:sldChg>
      <pc:sldChg chg="modSp mod">
        <pc:chgData name="靖" userId="3b64b979c22fe195" providerId="LiveId" clId="{D96527F7-CAE4-4B6D-A324-4231509F5E49}" dt="2023-09-17T08:44:44.070" v="6032" actId="27636"/>
        <pc:sldMkLst>
          <pc:docMk/>
          <pc:sldMk cId="3658008354" sldId="282"/>
        </pc:sldMkLst>
        <pc:spChg chg="mod">
          <ac:chgData name="靖" userId="3b64b979c22fe195" providerId="LiveId" clId="{D96527F7-CAE4-4B6D-A324-4231509F5E49}" dt="2023-09-17T08:23:02.176" v="5323"/>
          <ac:spMkLst>
            <pc:docMk/>
            <pc:sldMk cId="3658008354" sldId="282"/>
            <ac:spMk id="2" creationId="{7E31CED8-B2B4-4366-9B02-CAE1AC9BB8B8}"/>
          </ac:spMkLst>
        </pc:spChg>
        <pc:spChg chg="mod">
          <ac:chgData name="靖" userId="3b64b979c22fe195" providerId="LiveId" clId="{D96527F7-CAE4-4B6D-A324-4231509F5E49}" dt="2023-09-17T08:44:44.070" v="6032" actId="27636"/>
          <ac:spMkLst>
            <pc:docMk/>
            <pc:sldMk cId="3658008354" sldId="282"/>
            <ac:spMk id="3" creationId="{C248681C-DE0C-4E1F-A768-1ED47D9193F5}"/>
          </ac:spMkLst>
        </pc:spChg>
      </pc:sldChg>
      <pc:sldChg chg="modSp mod">
        <pc:chgData name="靖" userId="3b64b979c22fe195" providerId="LiveId" clId="{D96527F7-CAE4-4B6D-A324-4231509F5E49}" dt="2023-09-17T08:22:35.244" v="5303"/>
        <pc:sldMkLst>
          <pc:docMk/>
          <pc:sldMk cId="1247703807" sldId="283"/>
        </pc:sldMkLst>
        <pc:spChg chg="mod">
          <ac:chgData name="靖" userId="3b64b979c22fe195" providerId="LiveId" clId="{D96527F7-CAE4-4B6D-A324-4231509F5E49}" dt="2023-09-17T08:22:35.244" v="5303"/>
          <ac:spMkLst>
            <pc:docMk/>
            <pc:sldMk cId="1247703807" sldId="283"/>
            <ac:spMk id="2" creationId="{3E85337A-3402-4A43-8713-EB0EA017D277}"/>
          </ac:spMkLst>
        </pc:spChg>
        <pc:picChg chg="mod">
          <ac:chgData name="靖" userId="3b64b979c22fe195" providerId="LiveId" clId="{D96527F7-CAE4-4B6D-A324-4231509F5E49}" dt="2023-09-17T05:56:18.281" v="3647"/>
          <ac:picMkLst>
            <pc:docMk/>
            <pc:sldMk cId="1247703807" sldId="283"/>
            <ac:picMk id="5" creationId="{8C10209F-9DAB-446C-800A-130AB92F04DE}"/>
          </ac:picMkLst>
        </pc:picChg>
      </pc:sldChg>
      <pc:sldChg chg="addSp delSp modSp new mod">
        <pc:chgData name="靖" userId="3b64b979c22fe195" providerId="LiveId" clId="{D96527F7-CAE4-4B6D-A324-4231509F5E49}" dt="2023-09-17T08:13:33.905" v="5100" actId="2711"/>
        <pc:sldMkLst>
          <pc:docMk/>
          <pc:sldMk cId="1042427517" sldId="284"/>
        </pc:sldMkLst>
        <pc:spChg chg="del">
          <ac:chgData name="靖" userId="3b64b979c22fe195" providerId="LiveId" clId="{D96527F7-CAE4-4B6D-A324-4231509F5E49}" dt="2023-09-17T06:02:25.393" v="3695" actId="478"/>
          <ac:spMkLst>
            <pc:docMk/>
            <pc:sldMk cId="1042427517" sldId="284"/>
            <ac:spMk id="2" creationId="{E87A4E56-214B-4466-88EC-229271B1648D}"/>
          </ac:spMkLst>
        </pc:spChg>
        <pc:spChg chg="del">
          <ac:chgData name="靖" userId="3b64b979c22fe195" providerId="LiveId" clId="{D96527F7-CAE4-4B6D-A324-4231509F5E49}" dt="2023-09-17T06:01:51.607" v="3685" actId="22"/>
          <ac:spMkLst>
            <pc:docMk/>
            <pc:sldMk cId="1042427517" sldId="284"/>
            <ac:spMk id="3" creationId="{4C5C11BD-4B3E-4004-A761-ED602AB7EF54}"/>
          </ac:spMkLst>
        </pc:spChg>
        <pc:spChg chg="add mod">
          <ac:chgData name="靖" userId="3b64b979c22fe195" providerId="LiveId" clId="{D96527F7-CAE4-4B6D-A324-4231509F5E49}" dt="2023-09-17T08:13:33.905" v="5100" actId="2711"/>
          <ac:spMkLst>
            <pc:docMk/>
            <pc:sldMk cId="1042427517" sldId="284"/>
            <ac:spMk id="7" creationId="{2366B245-0B92-4C29-867F-733BBB34C959}"/>
          </ac:spMkLst>
        </pc:spChg>
        <pc:picChg chg="add mod ord">
          <ac:chgData name="靖" userId="3b64b979c22fe195" providerId="LiveId" clId="{D96527F7-CAE4-4B6D-A324-4231509F5E49}" dt="2023-09-17T06:05:34.291" v="3723" actId="1076"/>
          <ac:picMkLst>
            <pc:docMk/>
            <pc:sldMk cId="1042427517" sldId="284"/>
            <ac:picMk id="5" creationId="{AC0EB3F3-8260-4F1C-B2A5-2819E62BB802}"/>
          </ac:picMkLst>
        </pc:picChg>
      </pc:sldChg>
      <pc:sldChg chg="addSp delSp modSp new mod">
        <pc:chgData name="靖" userId="3b64b979c22fe195" providerId="LiveId" clId="{D96527F7-CAE4-4B6D-A324-4231509F5E49}" dt="2023-09-17T08:13:28.746" v="5099" actId="2711"/>
        <pc:sldMkLst>
          <pc:docMk/>
          <pc:sldMk cId="3443837529" sldId="285"/>
        </pc:sldMkLst>
        <pc:spChg chg="del">
          <ac:chgData name="靖" userId="3b64b979c22fe195" providerId="LiveId" clId="{D96527F7-CAE4-4B6D-A324-4231509F5E49}" dt="2023-09-17T06:03:59.364" v="3707" actId="478"/>
          <ac:spMkLst>
            <pc:docMk/>
            <pc:sldMk cId="3443837529" sldId="285"/>
            <ac:spMk id="2" creationId="{A0C0789D-6918-4944-9AD1-435BEB412F8A}"/>
          </ac:spMkLst>
        </pc:spChg>
        <pc:spChg chg="del">
          <ac:chgData name="靖" userId="3b64b979c22fe195" providerId="LiveId" clId="{D96527F7-CAE4-4B6D-A324-4231509F5E49}" dt="2023-09-17T06:04:00.553" v="3708" actId="478"/>
          <ac:spMkLst>
            <pc:docMk/>
            <pc:sldMk cId="3443837529" sldId="285"/>
            <ac:spMk id="3" creationId="{A33B0E84-E5B7-407C-8C59-CF876C61ACA9}"/>
          </ac:spMkLst>
        </pc:spChg>
        <pc:spChg chg="add mod">
          <ac:chgData name="靖" userId="3b64b979c22fe195" providerId="LiveId" clId="{D96527F7-CAE4-4B6D-A324-4231509F5E49}" dt="2023-09-17T08:13:28.746" v="5099" actId="2711"/>
          <ac:spMkLst>
            <pc:docMk/>
            <pc:sldMk cId="3443837529" sldId="285"/>
            <ac:spMk id="7" creationId="{15F9A407-D533-420D-AC1C-AAB700639499}"/>
          </ac:spMkLst>
        </pc:spChg>
        <pc:picChg chg="add mod">
          <ac:chgData name="靖" userId="3b64b979c22fe195" providerId="LiveId" clId="{D96527F7-CAE4-4B6D-A324-4231509F5E49}" dt="2023-09-17T06:04:02.467" v="3709" actId="1076"/>
          <ac:picMkLst>
            <pc:docMk/>
            <pc:sldMk cId="3443837529" sldId="285"/>
            <ac:picMk id="5" creationId="{AC4B9837-804A-46CC-BECC-312A78AB83ED}"/>
          </ac:picMkLst>
        </pc:picChg>
      </pc:sldChg>
      <pc:sldChg chg="addSp delSp modSp new mod modAnim">
        <pc:chgData name="靖" userId="3b64b979c22fe195" providerId="LiveId" clId="{D96527F7-CAE4-4B6D-A324-4231509F5E49}" dt="2023-09-17T08:13:16.768" v="5098" actId="2711"/>
        <pc:sldMkLst>
          <pc:docMk/>
          <pc:sldMk cId="2399706583" sldId="286"/>
        </pc:sldMkLst>
        <pc:spChg chg="del">
          <ac:chgData name="靖" userId="3b64b979c22fe195" providerId="LiveId" clId="{D96527F7-CAE4-4B6D-A324-4231509F5E49}" dt="2023-09-17T06:06:29.215" v="3726" actId="478"/>
          <ac:spMkLst>
            <pc:docMk/>
            <pc:sldMk cId="2399706583" sldId="286"/>
            <ac:spMk id="2" creationId="{FB239AA9-1643-477A-A6F1-F61D84157016}"/>
          </ac:spMkLst>
        </pc:spChg>
        <pc:spChg chg="del">
          <ac:chgData name="靖" userId="3b64b979c22fe195" providerId="LiveId" clId="{D96527F7-CAE4-4B6D-A324-4231509F5E49}" dt="2023-09-17T06:06:26.954" v="3725" actId="478"/>
          <ac:spMkLst>
            <pc:docMk/>
            <pc:sldMk cId="2399706583" sldId="286"/>
            <ac:spMk id="3" creationId="{F8D4359B-9C07-4C69-9219-8B5A4044107D}"/>
          </ac:spMkLst>
        </pc:spChg>
        <pc:spChg chg="add mod">
          <ac:chgData name="靖" userId="3b64b979c22fe195" providerId="LiveId" clId="{D96527F7-CAE4-4B6D-A324-4231509F5E49}" dt="2023-09-17T08:13:16.768" v="5098" actId="2711"/>
          <ac:spMkLst>
            <pc:docMk/>
            <pc:sldMk cId="2399706583" sldId="286"/>
            <ac:spMk id="9" creationId="{672DFEC0-6824-4293-BC6D-499004A4E9AF}"/>
          </ac:spMkLst>
        </pc:spChg>
        <pc:spChg chg="add mod">
          <ac:chgData name="靖" userId="3b64b979c22fe195" providerId="LiveId" clId="{D96527F7-CAE4-4B6D-A324-4231509F5E49}" dt="2023-09-17T08:13:12.186" v="5097" actId="2711"/>
          <ac:spMkLst>
            <pc:docMk/>
            <pc:sldMk cId="2399706583" sldId="286"/>
            <ac:spMk id="11" creationId="{3A29C1BC-23F3-4B63-BE23-DE2C5464D39B}"/>
          </ac:spMkLst>
        </pc:spChg>
        <pc:spChg chg="add mod">
          <ac:chgData name="靖" userId="3b64b979c22fe195" providerId="LiveId" clId="{D96527F7-CAE4-4B6D-A324-4231509F5E49}" dt="2023-09-17T06:14:52.510" v="3807" actId="113"/>
          <ac:spMkLst>
            <pc:docMk/>
            <pc:sldMk cId="2399706583" sldId="286"/>
            <ac:spMk id="12" creationId="{6C564A4A-00B7-41DF-BF83-51AB00DAC2D9}"/>
          </ac:spMkLst>
        </pc:spChg>
        <pc:spChg chg="add mod">
          <ac:chgData name="靖" userId="3b64b979c22fe195" providerId="LiveId" clId="{D96527F7-CAE4-4B6D-A324-4231509F5E49}" dt="2023-09-17T07:02:30.585" v="4066" actId="1076"/>
          <ac:spMkLst>
            <pc:docMk/>
            <pc:sldMk cId="2399706583" sldId="286"/>
            <ac:spMk id="13" creationId="{52BB5CFB-857E-4D51-8C03-CB2F74789E39}"/>
          </ac:spMkLst>
        </pc:spChg>
        <pc:picChg chg="add del mod">
          <ac:chgData name="靖" userId="3b64b979c22fe195" providerId="LiveId" clId="{D96527F7-CAE4-4B6D-A324-4231509F5E49}" dt="2023-09-17T06:06:53.290" v="3729" actId="478"/>
          <ac:picMkLst>
            <pc:docMk/>
            <pc:sldMk cId="2399706583" sldId="286"/>
            <ac:picMk id="5" creationId="{6B9D315F-7970-456D-BC65-A3F877DE46A8}"/>
          </ac:picMkLst>
        </pc:picChg>
        <pc:picChg chg="add mod">
          <ac:chgData name="靖" userId="3b64b979c22fe195" providerId="LiveId" clId="{D96527F7-CAE4-4B6D-A324-4231509F5E49}" dt="2023-09-17T06:07:43.841" v="3742" actId="1076"/>
          <ac:picMkLst>
            <pc:docMk/>
            <pc:sldMk cId="2399706583" sldId="286"/>
            <ac:picMk id="7" creationId="{94BE5091-9B24-49F9-AFD2-9894F02322AD}"/>
          </ac:picMkLst>
        </pc:picChg>
      </pc:sldChg>
      <pc:sldChg chg="modSp new mod">
        <pc:chgData name="靖" userId="3b64b979c22fe195" providerId="LiveId" clId="{D96527F7-CAE4-4B6D-A324-4231509F5E49}" dt="2023-09-17T12:51:11.026" v="6293" actId="20577"/>
        <pc:sldMkLst>
          <pc:docMk/>
          <pc:sldMk cId="828762276" sldId="287"/>
        </pc:sldMkLst>
        <pc:spChg chg="mod">
          <ac:chgData name="靖" userId="3b64b979c22fe195" providerId="LiveId" clId="{D96527F7-CAE4-4B6D-A324-4231509F5E49}" dt="2023-09-17T12:51:11.026" v="6293" actId="20577"/>
          <ac:spMkLst>
            <pc:docMk/>
            <pc:sldMk cId="828762276" sldId="287"/>
            <ac:spMk id="2" creationId="{34C53254-A0E6-4201-9F2D-7926FABB1F64}"/>
          </ac:spMkLst>
        </pc:spChg>
        <pc:spChg chg="mod">
          <ac:chgData name="靖" userId="3b64b979c22fe195" providerId="LiveId" clId="{D96527F7-CAE4-4B6D-A324-4231509F5E49}" dt="2023-09-17T12:41:16.849" v="6046" actId="113"/>
          <ac:spMkLst>
            <pc:docMk/>
            <pc:sldMk cId="828762276" sldId="287"/>
            <ac:spMk id="3" creationId="{06306A7D-A784-4D16-AB18-399B9F07F071}"/>
          </ac:spMkLst>
        </pc:spChg>
      </pc:sldChg>
      <pc:sldChg chg="modSp new mod">
        <pc:chgData name="靖" userId="3b64b979c22fe195" providerId="LiveId" clId="{D96527F7-CAE4-4B6D-A324-4231509F5E49}" dt="2023-09-17T12:41:41.853" v="6053" actId="113"/>
        <pc:sldMkLst>
          <pc:docMk/>
          <pc:sldMk cId="1972264326" sldId="288"/>
        </pc:sldMkLst>
        <pc:spChg chg="mod">
          <ac:chgData name="靖" userId="3b64b979c22fe195" providerId="LiveId" clId="{D96527F7-CAE4-4B6D-A324-4231509F5E49}" dt="2023-09-17T08:15:45.195" v="5207"/>
          <ac:spMkLst>
            <pc:docMk/>
            <pc:sldMk cId="1972264326" sldId="288"/>
            <ac:spMk id="2" creationId="{7A8C4F59-14F6-4610-96C1-1C1674CB9009}"/>
          </ac:spMkLst>
        </pc:spChg>
        <pc:spChg chg="mod">
          <ac:chgData name="靖" userId="3b64b979c22fe195" providerId="LiveId" clId="{D96527F7-CAE4-4B6D-A324-4231509F5E49}" dt="2023-09-17T12:41:41.853" v="6053" actId="113"/>
          <ac:spMkLst>
            <pc:docMk/>
            <pc:sldMk cId="1972264326" sldId="288"/>
            <ac:spMk id="3" creationId="{3C2547A8-53D8-4528-A19B-86645DDC6DEC}"/>
          </ac:spMkLst>
        </pc:spChg>
      </pc:sldChg>
      <pc:sldChg chg="addSp delSp modSp new mod">
        <pc:chgData name="靖" userId="3b64b979c22fe195" providerId="LiveId" clId="{D96527F7-CAE4-4B6D-A324-4231509F5E49}" dt="2023-09-17T08:18:29.194" v="5228" actId="20577"/>
        <pc:sldMkLst>
          <pc:docMk/>
          <pc:sldMk cId="2289168548" sldId="289"/>
        </pc:sldMkLst>
        <pc:spChg chg="mod">
          <ac:chgData name="靖" userId="3b64b979c22fe195" providerId="LiveId" clId="{D96527F7-CAE4-4B6D-A324-4231509F5E49}" dt="2023-09-17T08:18:29.194" v="5228" actId="20577"/>
          <ac:spMkLst>
            <pc:docMk/>
            <pc:sldMk cId="2289168548" sldId="289"/>
            <ac:spMk id="2" creationId="{D64CEF62-632F-426A-8CF6-FBFE76F4E75F}"/>
          </ac:spMkLst>
        </pc:spChg>
        <pc:spChg chg="del">
          <ac:chgData name="靖" userId="3b64b979c22fe195" providerId="LiveId" clId="{D96527F7-CAE4-4B6D-A324-4231509F5E49}" dt="2023-09-17T08:18:16.226" v="5213" actId="22"/>
          <ac:spMkLst>
            <pc:docMk/>
            <pc:sldMk cId="2289168548" sldId="289"/>
            <ac:spMk id="3" creationId="{C9808B36-BFFA-4128-B497-33E00388636A}"/>
          </ac:spMkLst>
        </pc:spChg>
        <pc:picChg chg="add mod ord">
          <ac:chgData name="靖" userId="3b64b979c22fe195" providerId="LiveId" clId="{D96527F7-CAE4-4B6D-A324-4231509F5E49}" dt="2023-09-17T08:18:16.226" v="5213" actId="22"/>
          <ac:picMkLst>
            <pc:docMk/>
            <pc:sldMk cId="2289168548" sldId="289"/>
            <ac:picMk id="5" creationId="{55C691EF-1F2A-49B6-8F99-C4A23E99FA9B}"/>
          </ac:picMkLst>
        </pc:picChg>
      </pc:sldChg>
      <pc:sldChg chg="modSp new mod">
        <pc:chgData name="靖" userId="3b64b979c22fe195" providerId="LiveId" clId="{D96527F7-CAE4-4B6D-A324-4231509F5E49}" dt="2023-09-17T12:49:54.902" v="6292"/>
        <pc:sldMkLst>
          <pc:docMk/>
          <pc:sldMk cId="2029974715" sldId="290"/>
        </pc:sldMkLst>
        <pc:spChg chg="mod">
          <ac:chgData name="靖" userId="3b64b979c22fe195" providerId="LiveId" clId="{D96527F7-CAE4-4B6D-A324-4231509F5E49}" dt="2023-09-17T12:49:54.902" v="6292"/>
          <ac:spMkLst>
            <pc:docMk/>
            <pc:sldMk cId="2029974715" sldId="290"/>
            <ac:spMk id="2" creationId="{3A6C0351-76CD-4A33-989A-24D1E35DF640}"/>
          </ac:spMkLst>
        </pc:spChg>
      </pc:sldChg>
      <pc:sldMasterChg chg="modSldLayout">
        <pc:chgData name="靖" userId="3b64b979c22fe195" providerId="LiveId" clId="{D96527F7-CAE4-4B6D-A324-4231509F5E49}" dt="2023-09-17T05:49:56.357" v="3639"/>
        <pc:sldMasterMkLst>
          <pc:docMk/>
          <pc:sldMasterMk cId="2800948673" sldId="2147483756"/>
        </pc:sldMasterMkLst>
        <pc:sldLayoutChg chg="delSp">
          <pc:chgData name="靖" userId="3b64b979c22fe195" providerId="LiveId" clId="{D96527F7-CAE4-4B6D-A324-4231509F5E49}" dt="2023-09-17T05:49:56.357" v="3639"/>
          <pc:sldLayoutMkLst>
            <pc:docMk/>
            <pc:sldMasterMk cId="2800948673" sldId="2147483756"/>
            <pc:sldLayoutMk cId="3832275256" sldId="2147483761"/>
          </pc:sldLayoutMkLst>
          <pc:spChg chg="del">
            <ac:chgData name="靖" userId="3b64b979c22fe195" providerId="LiveId" clId="{D96527F7-CAE4-4B6D-A324-4231509F5E49}" dt="2023-09-17T05:49:56.357" v="3639"/>
            <ac:spMkLst>
              <pc:docMk/>
              <pc:sldMasterMk cId="2800948673" sldId="2147483756"/>
              <pc:sldLayoutMk cId="3832275256" sldId="2147483761"/>
              <ac:spMk id="7" creationId="{00000000-0000-0000-0000-000000000000}"/>
            </ac:spMkLst>
          </pc:spChg>
        </pc:sldLayoutChg>
        <pc:sldLayoutChg chg="delSp">
          <pc:chgData name="靖" userId="3b64b979c22fe195" providerId="LiveId" clId="{D96527F7-CAE4-4B6D-A324-4231509F5E49}" dt="2023-09-17T05:49:56.357" v="3639"/>
          <pc:sldLayoutMkLst>
            <pc:docMk/>
            <pc:sldMasterMk cId="2800948673" sldId="2147483756"/>
            <pc:sldLayoutMk cId="206616049" sldId="2147483762"/>
          </pc:sldLayoutMkLst>
          <pc:spChg chg="del">
            <ac:chgData name="靖" userId="3b64b979c22fe195" providerId="LiveId" clId="{D96527F7-CAE4-4B6D-A324-4231509F5E49}" dt="2023-09-17T05:49:56.357" v="3639"/>
            <ac:spMkLst>
              <pc:docMk/>
              <pc:sldMasterMk cId="2800948673" sldId="2147483756"/>
              <pc:sldLayoutMk cId="206616049" sldId="2147483762"/>
              <ac:spMk id="8" creationId="{00000000-0000-0000-0000-000000000000}"/>
            </ac:spMkLst>
          </pc:spChg>
        </pc:sldLayoutChg>
        <pc:sldLayoutChg chg="delSp">
          <pc:chgData name="靖" userId="3b64b979c22fe195" providerId="LiveId" clId="{D96527F7-CAE4-4B6D-A324-4231509F5E49}" dt="2023-09-17T05:49:56.357" v="3639"/>
          <pc:sldLayoutMkLst>
            <pc:docMk/>
            <pc:sldMasterMk cId="2800948673" sldId="2147483756"/>
            <pc:sldLayoutMk cId="4050977133" sldId="2147483763"/>
          </pc:sldLayoutMkLst>
          <pc:spChg chg="del">
            <ac:chgData name="靖" userId="3b64b979c22fe195" providerId="LiveId" clId="{D96527F7-CAE4-4B6D-A324-4231509F5E49}" dt="2023-09-17T05:49:56.357" v="3639"/>
            <ac:spMkLst>
              <pc:docMk/>
              <pc:sldMasterMk cId="2800948673" sldId="2147483756"/>
              <pc:sldLayoutMk cId="4050977133" sldId="2147483763"/>
              <ac:spMk id="10" creationId="{00000000-0000-0000-0000-000000000000}"/>
            </ac:spMkLst>
          </pc:spChg>
        </pc:sldLayoutChg>
      </pc:sldMasterChg>
    </pc:docChg>
  </pc:docChgLst>
  <pc:docChgLst>
    <pc:chgData name="靖 郭" userId="3b64b979c22fe195" providerId="LiveId" clId="{C0A29A83-6794-42D5-B897-031DB8F47A7B}"/>
    <pc:docChg chg="undo custSel addSld modSld sldOrd">
      <pc:chgData name="靖 郭" userId="3b64b979c22fe195" providerId="LiveId" clId="{C0A29A83-6794-42D5-B897-031DB8F47A7B}" dt="2023-09-16T16:16:47.285" v="421"/>
      <pc:docMkLst>
        <pc:docMk/>
      </pc:docMkLst>
      <pc:sldChg chg="modSp mod">
        <pc:chgData name="靖 郭" userId="3b64b979c22fe195" providerId="LiveId" clId="{C0A29A83-6794-42D5-B897-031DB8F47A7B}" dt="2023-09-16T16:07:56.318" v="294" actId="1076"/>
        <pc:sldMkLst>
          <pc:docMk/>
          <pc:sldMk cId="4038550504" sldId="260"/>
        </pc:sldMkLst>
        <pc:spChg chg="mod">
          <ac:chgData name="靖 郭" userId="3b64b979c22fe195" providerId="LiveId" clId="{C0A29A83-6794-42D5-B897-031DB8F47A7B}" dt="2023-09-16T16:07:56.318" v="294" actId="1076"/>
          <ac:spMkLst>
            <pc:docMk/>
            <pc:sldMk cId="4038550504" sldId="260"/>
            <ac:spMk id="6" creationId="{70C2C12D-1044-4EED-A514-6799EC7EE0AA}"/>
          </ac:spMkLst>
        </pc:spChg>
        <pc:spChg chg="mod">
          <ac:chgData name="靖 郭" userId="3b64b979c22fe195" providerId="LiveId" clId="{C0A29A83-6794-42D5-B897-031DB8F47A7B}" dt="2023-09-16T16:07:50.710" v="293" actId="1076"/>
          <ac:spMkLst>
            <pc:docMk/>
            <pc:sldMk cId="4038550504" sldId="260"/>
            <ac:spMk id="7" creationId="{08EE98FC-2569-477D-AFD0-E3050B79DB7C}"/>
          </ac:spMkLst>
        </pc:spChg>
      </pc:sldChg>
      <pc:sldChg chg="modSp mod">
        <pc:chgData name="靖 郭" userId="3b64b979c22fe195" providerId="LiveId" clId="{C0A29A83-6794-42D5-B897-031DB8F47A7B}" dt="2023-09-16T16:08:26.235" v="295" actId="207"/>
        <pc:sldMkLst>
          <pc:docMk/>
          <pc:sldMk cId="2276462397" sldId="262"/>
        </pc:sldMkLst>
        <pc:spChg chg="mod">
          <ac:chgData name="靖 郭" userId="3b64b979c22fe195" providerId="LiveId" clId="{C0A29A83-6794-42D5-B897-031DB8F47A7B}" dt="2023-09-16T16:08:26.235" v="295" actId="207"/>
          <ac:spMkLst>
            <pc:docMk/>
            <pc:sldMk cId="2276462397" sldId="262"/>
            <ac:spMk id="2" creationId="{8A2AF7D3-404B-4DE4-9925-BBA7F6976587}"/>
          </ac:spMkLst>
        </pc:spChg>
      </pc:sldChg>
      <pc:sldChg chg="modSp mod">
        <pc:chgData name="靖 郭" userId="3b64b979c22fe195" providerId="LiveId" clId="{C0A29A83-6794-42D5-B897-031DB8F47A7B}" dt="2023-09-16T15:53:15.985" v="138" actId="20577"/>
        <pc:sldMkLst>
          <pc:docMk/>
          <pc:sldMk cId="2678175771" sldId="270"/>
        </pc:sldMkLst>
        <pc:spChg chg="mod">
          <ac:chgData name="靖 郭" userId="3b64b979c22fe195" providerId="LiveId" clId="{C0A29A83-6794-42D5-B897-031DB8F47A7B}" dt="2023-09-16T15:53:15.985" v="138" actId="20577"/>
          <ac:spMkLst>
            <pc:docMk/>
            <pc:sldMk cId="2678175771" sldId="270"/>
            <ac:spMk id="2" creationId="{35EB56FD-23AD-4812-A735-254E214A1B12}"/>
          </ac:spMkLst>
        </pc:spChg>
        <pc:spChg chg="mod">
          <ac:chgData name="靖 郭" userId="3b64b979c22fe195" providerId="LiveId" clId="{C0A29A83-6794-42D5-B897-031DB8F47A7B}" dt="2023-09-16T15:53:00.925" v="137" actId="14"/>
          <ac:spMkLst>
            <pc:docMk/>
            <pc:sldMk cId="2678175771" sldId="270"/>
            <ac:spMk id="3" creationId="{E94A102A-A484-4C2F-B08F-B40892A990A8}"/>
          </ac:spMkLst>
        </pc:spChg>
      </pc:sldChg>
      <pc:sldChg chg="modSp mod">
        <pc:chgData name="靖 郭" userId="3b64b979c22fe195" providerId="LiveId" clId="{C0A29A83-6794-42D5-B897-031DB8F47A7B}" dt="2023-09-16T16:08:58.251" v="296" actId="21"/>
        <pc:sldMkLst>
          <pc:docMk/>
          <pc:sldMk cId="2024057653" sldId="271"/>
        </pc:sldMkLst>
        <pc:spChg chg="mod">
          <ac:chgData name="靖 郭" userId="3b64b979c22fe195" providerId="LiveId" clId="{C0A29A83-6794-42D5-B897-031DB8F47A7B}" dt="2023-09-16T16:08:58.251" v="296" actId="21"/>
          <ac:spMkLst>
            <pc:docMk/>
            <pc:sldMk cId="2024057653" sldId="271"/>
            <ac:spMk id="3" creationId="{A240A5E5-BDD9-480A-9BF5-6F9239E38F61}"/>
          </ac:spMkLst>
        </pc:spChg>
      </pc:sldChg>
      <pc:sldChg chg="addSp delSp modSp new mod ord">
        <pc:chgData name="靖 郭" userId="3b64b979c22fe195" providerId="LiveId" clId="{C0A29A83-6794-42D5-B897-031DB8F47A7B}" dt="2023-09-16T15:56:42.666" v="163"/>
        <pc:sldMkLst>
          <pc:docMk/>
          <pc:sldMk cId="1497680465" sldId="272"/>
        </pc:sldMkLst>
        <pc:spChg chg="mod">
          <ac:chgData name="靖 郭" userId="3b64b979c22fe195" providerId="LiveId" clId="{C0A29A83-6794-42D5-B897-031DB8F47A7B}" dt="2023-09-16T15:45:32.676" v="5" actId="20577"/>
          <ac:spMkLst>
            <pc:docMk/>
            <pc:sldMk cId="1497680465" sldId="272"/>
            <ac:spMk id="2" creationId="{D2E8F88D-3763-4153-920C-81B881F15EDB}"/>
          </ac:spMkLst>
        </pc:spChg>
        <pc:spChg chg="del">
          <ac:chgData name="靖 郭" userId="3b64b979c22fe195" providerId="LiveId" clId="{C0A29A83-6794-42D5-B897-031DB8F47A7B}" dt="2023-09-16T15:45:11.098" v="1" actId="22"/>
          <ac:spMkLst>
            <pc:docMk/>
            <pc:sldMk cId="1497680465" sldId="272"/>
            <ac:spMk id="3" creationId="{023AE72D-102F-4BE7-BDE2-A17B74729D37}"/>
          </ac:spMkLst>
        </pc:spChg>
        <pc:picChg chg="add mod ord">
          <ac:chgData name="靖 郭" userId="3b64b979c22fe195" providerId="LiveId" clId="{C0A29A83-6794-42D5-B897-031DB8F47A7B}" dt="2023-09-16T15:45:11.098" v="1" actId="22"/>
          <ac:picMkLst>
            <pc:docMk/>
            <pc:sldMk cId="1497680465" sldId="272"/>
            <ac:picMk id="5" creationId="{9B724829-B401-4109-927C-69314CEF3B9F}"/>
          </ac:picMkLst>
        </pc:picChg>
      </pc:sldChg>
      <pc:sldChg chg="modSp new mod">
        <pc:chgData name="靖 郭" userId="3b64b979c22fe195" providerId="LiveId" clId="{C0A29A83-6794-42D5-B897-031DB8F47A7B}" dt="2023-09-16T15:51:42.019" v="117" actId="20577"/>
        <pc:sldMkLst>
          <pc:docMk/>
          <pc:sldMk cId="2762837956" sldId="273"/>
        </pc:sldMkLst>
        <pc:spChg chg="mod">
          <ac:chgData name="靖 郭" userId="3b64b979c22fe195" providerId="LiveId" clId="{C0A29A83-6794-42D5-B897-031DB8F47A7B}" dt="2023-09-16T15:49:38.305" v="75" actId="20577"/>
          <ac:spMkLst>
            <pc:docMk/>
            <pc:sldMk cId="2762837956" sldId="273"/>
            <ac:spMk id="2" creationId="{1DD23819-F083-46B9-8A25-316B39A364CA}"/>
          </ac:spMkLst>
        </pc:spChg>
        <pc:spChg chg="mod">
          <ac:chgData name="靖 郭" userId="3b64b979c22fe195" providerId="LiveId" clId="{C0A29A83-6794-42D5-B897-031DB8F47A7B}" dt="2023-09-16T15:51:42.019" v="117" actId="20577"/>
          <ac:spMkLst>
            <pc:docMk/>
            <pc:sldMk cId="2762837956" sldId="273"/>
            <ac:spMk id="3" creationId="{4A6DE1BA-84EE-46E0-B217-ECDF0478135C}"/>
          </ac:spMkLst>
        </pc:spChg>
      </pc:sldChg>
      <pc:sldChg chg="modSp new mod">
        <pc:chgData name="靖 郭" userId="3b64b979c22fe195" providerId="LiveId" clId="{C0A29A83-6794-42D5-B897-031DB8F47A7B}" dt="2023-09-16T15:52:05.172" v="123" actId="27636"/>
        <pc:sldMkLst>
          <pc:docMk/>
          <pc:sldMk cId="1105581242" sldId="274"/>
        </pc:sldMkLst>
        <pc:spChg chg="mod">
          <ac:chgData name="靖 郭" userId="3b64b979c22fe195" providerId="LiveId" clId="{C0A29A83-6794-42D5-B897-031DB8F47A7B}" dt="2023-09-16T15:52:05.172" v="123" actId="27636"/>
          <ac:spMkLst>
            <pc:docMk/>
            <pc:sldMk cId="1105581242" sldId="274"/>
            <ac:spMk id="2" creationId="{B7861870-6905-4691-A29F-D5F8FBDC577E}"/>
          </ac:spMkLst>
        </pc:spChg>
      </pc:sldChg>
      <pc:sldChg chg="modSp new mod">
        <pc:chgData name="靖 郭" userId="3b64b979c22fe195" providerId="LiveId" clId="{C0A29A83-6794-42D5-B897-031DB8F47A7B}" dt="2023-09-16T15:52:44.765" v="133" actId="21"/>
        <pc:sldMkLst>
          <pc:docMk/>
          <pc:sldMk cId="1393957636" sldId="275"/>
        </pc:sldMkLst>
        <pc:spChg chg="mod">
          <ac:chgData name="靖 郭" userId="3b64b979c22fe195" providerId="LiveId" clId="{C0A29A83-6794-42D5-B897-031DB8F47A7B}" dt="2023-09-16T15:52:44.765" v="133" actId="21"/>
          <ac:spMkLst>
            <pc:docMk/>
            <pc:sldMk cId="1393957636" sldId="275"/>
            <ac:spMk id="2" creationId="{B275243E-9C10-44A4-8164-CBC8E6DF6D6E}"/>
          </ac:spMkLst>
        </pc:spChg>
      </pc:sldChg>
      <pc:sldChg chg="modSp new mod">
        <pc:chgData name="靖 郭" userId="3b64b979c22fe195" providerId="LiveId" clId="{C0A29A83-6794-42D5-B897-031DB8F47A7B}" dt="2023-09-16T15:56:21.468" v="161" actId="20577"/>
        <pc:sldMkLst>
          <pc:docMk/>
          <pc:sldMk cId="2998889503" sldId="276"/>
        </pc:sldMkLst>
        <pc:spChg chg="mod">
          <ac:chgData name="靖 郭" userId="3b64b979c22fe195" providerId="LiveId" clId="{C0A29A83-6794-42D5-B897-031DB8F47A7B}" dt="2023-09-16T15:53:36.108" v="140"/>
          <ac:spMkLst>
            <pc:docMk/>
            <pc:sldMk cId="2998889503" sldId="276"/>
            <ac:spMk id="2" creationId="{D94A9D3F-E988-406A-9E7A-B3C744EA89C5}"/>
          </ac:spMkLst>
        </pc:spChg>
        <pc:spChg chg="mod">
          <ac:chgData name="靖 郭" userId="3b64b979c22fe195" providerId="LiveId" clId="{C0A29A83-6794-42D5-B897-031DB8F47A7B}" dt="2023-09-16T15:56:21.468" v="161" actId="20577"/>
          <ac:spMkLst>
            <pc:docMk/>
            <pc:sldMk cId="2998889503" sldId="276"/>
            <ac:spMk id="3" creationId="{D4B448C9-C177-43C1-9C11-09D4DF688EE4}"/>
          </ac:spMkLst>
        </pc:spChg>
      </pc:sldChg>
      <pc:sldChg chg="modSp new mod">
        <pc:chgData name="靖 郭" userId="3b64b979c22fe195" providerId="LiveId" clId="{C0A29A83-6794-42D5-B897-031DB8F47A7B}" dt="2023-09-16T15:55:32.591" v="158" actId="21"/>
        <pc:sldMkLst>
          <pc:docMk/>
          <pc:sldMk cId="1270276703" sldId="277"/>
        </pc:sldMkLst>
        <pc:spChg chg="mod">
          <ac:chgData name="靖 郭" userId="3b64b979c22fe195" providerId="LiveId" clId="{C0A29A83-6794-42D5-B897-031DB8F47A7B}" dt="2023-09-16T15:54:13.925" v="145" actId="20577"/>
          <ac:spMkLst>
            <pc:docMk/>
            <pc:sldMk cId="1270276703" sldId="277"/>
            <ac:spMk id="2" creationId="{66DC43C9-B270-4773-A6E7-C743C45DD0E3}"/>
          </ac:spMkLst>
        </pc:spChg>
        <pc:spChg chg="mod">
          <ac:chgData name="靖 郭" userId="3b64b979c22fe195" providerId="LiveId" clId="{C0A29A83-6794-42D5-B897-031DB8F47A7B}" dt="2023-09-16T15:55:32.591" v="158" actId="21"/>
          <ac:spMkLst>
            <pc:docMk/>
            <pc:sldMk cId="1270276703" sldId="277"/>
            <ac:spMk id="3" creationId="{02046D03-3AB1-4AC6-9EE0-FB7B0439D5DA}"/>
          </ac:spMkLst>
        </pc:spChg>
      </pc:sldChg>
      <pc:sldChg chg="addSp delSp modSp new mod">
        <pc:chgData name="靖 郭" userId="3b64b979c22fe195" providerId="LiveId" clId="{C0A29A83-6794-42D5-B897-031DB8F47A7B}" dt="2023-09-16T16:00:35.287" v="193" actId="20577"/>
        <pc:sldMkLst>
          <pc:docMk/>
          <pc:sldMk cId="3372248959" sldId="278"/>
        </pc:sldMkLst>
        <pc:spChg chg="mod">
          <ac:chgData name="靖 郭" userId="3b64b979c22fe195" providerId="LiveId" clId="{C0A29A83-6794-42D5-B897-031DB8F47A7B}" dt="2023-09-16T16:00:35.287" v="193" actId="20577"/>
          <ac:spMkLst>
            <pc:docMk/>
            <pc:sldMk cId="3372248959" sldId="278"/>
            <ac:spMk id="2" creationId="{C9BA4F8D-FEC9-4DD3-A9A5-234FFDFFF5E7}"/>
          </ac:spMkLst>
        </pc:spChg>
        <pc:spChg chg="del">
          <ac:chgData name="靖 郭" userId="3b64b979c22fe195" providerId="LiveId" clId="{C0A29A83-6794-42D5-B897-031DB8F47A7B}" dt="2023-09-16T16:00:22.170" v="188" actId="22"/>
          <ac:spMkLst>
            <pc:docMk/>
            <pc:sldMk cId="3372248959" sldId="278"/>
            <ac:spMk id="3" creationId="{E48209F4-53DB-4FB1-96D1-4AA2A39B42BA}"/>
          </ac:spMkLst>
        </pc:spChg>
        <pc:picChg chg="add mod ord">
          <ac:chgData name="靖 郭" userId="3b64b979c22fe195" providerId="LiveId" clId="{C0A29A83-6794-42D5-B897-031DB8F47A7B}" dt="2023-09-16T16:00:23.896" v="189" actId="1076"/>
          <ac:picMkLst>
            <pc:docMk/>
            <pc:sldMk cId="3372248959" sldId="278"/>
            <ac:picMk id="5" creationId="{0573C1F5-5A1D-4CE3-A302-582D8E5203EA}"/>
          </ac:picMkLst>
        </pc:picChg>
      </pc:sldChg>
      <pc:sldChg chg="modSp new mod">
        <pc:chgData name="靖 郭" userId="3b64b979c22fe195" providerId="LiveId" clId="{C0A29A83-6794-42D5-B897-031DB8F47A7B}" dt="2023-09-16T15:58:35.455" v="185" actId="20577"/>
        <pc:sldMkLst>
          <pc:docMk/>
          <pc:sldMk cId="1381176358" sldId="279"/>
        </pc:sldMkLst>
        <pc:spChg chg="mod">
          <ac:chgData name="靖 郭" userId="3b64b979c22fe195" providerId="LiveId" clId="{C0A29A83-6794-42D5-B897-031DB8F47A7B}" dt="2023-09-16T15:57:04.962" v="166"/>
          <ac:spMkLst>
            <pc:docMk/>
            <pc:sldMk cId="1381176358" sldId="279"/>
            <ac:spMk id="2" creationId="{3839532F-D2B2-47DD-BCAE-99CE35691F5D}"/>
          </ac:spMkLst>
        </pc:spChg>
        <pc:spChg chg="mod">
          <ac:chgData name="靖 郭" userId="3b64b979c22fe195" providerId="LiveId" clId="{C0A29A83-6794-42D5-B897-031DB8F47A7B}" dt="2023-09-16T15:58:35.455" v="185" actId="20577"/>
          <ac:spMkLst>
            <pc:docMk/>
            <pc:sldMk cId="1381176358" sldId="279"/>
            <ac:spMk id="3" creationId="{9F92A49C-FA62-43CE-AA27-398477B9A5E4}"/>
          </ac:spMkLst>
        </pc:spChg>
      </pc:sldChg>
      <pc:sldChg chg="addSp delSp modSp new mod modAnim">
        <pc:chgData name="靖 郭" userId="3b64b979c22fe195" providerId="LiveId" clId="{C0A29A83-6794-42D5-B897-031DB8F47A7B}" dt="2023-09-16T16:06:13.086" v="290"/>
        <pc:sldMkLst>
          <pc:docMk/>
          <pc:sldMk cId="2701245443" sldId="280"/>
        </pc:sldMkLst>
        <pc:spChg chg="mod">
          <ac:chgData name="靖 郭" userId="3b64b979c22fe195" providerId="LiveId" clId="{C0A29A83-6794-42D5-B897-031DB8F47A7B}" dt="2023-09-16T16:02:27.589" v="196"/>
          <ac:spMkLst>
            <pc:docMk/>
            <pc:sldMk cId="2701245443" sldId="280"/>
            <ac:spMk id="2" creationId="{74B513C4-96EA-4B46-B962-FC7578839544}"/>
          </ac:spMkLst>
        </pc:spChg>
        <pc:spChg chg="del">
          <ac:chgData name="靖 郭" userId="3b64b979c22fe195" providerId="LiveId" clId="{C0A29A83-6794-42D5-B897-031DB8F47A7B}" dt="2023-09-16T16:02:17.689" v="195" actId="22"/>
          <ac:spMkLst>
            <pc:docMk/>
            <pc:sldMk cId="2701245443" sldId="280"/>
            <ac:spMk id="3" creationId="{B9325BF2-884C-4EDA-91C8-ED2C4AA87598}"/>
          </ac:spMkLst>
        </pc:spChg>
        <pc:spChg chg="add mod ord">
          <ac:chgData name="靖 郭" userId="3b64b979c22fe195" providerId="LiveId" clId="{C0A29A83-6794-42D5-B897-031DB8F47A7B}" dt="2023-09-16T16:05:58.482" v="289" actId="1582"/>
          <ac:spMkLst>
            <pc:docMk/>
            <pc:sldMk cId="2701245443" sldId="280"/>
            <ac:spMk id="6" creationId="{01890E16-5CF5-42B0-9DE0-1D78100518D5}"/>
          </ac:spMkLst>
        </pc:spChg>
        <pc:spChg chg="add mod ord">
          <ac:chgData name="靖 郭" userId="3b64b979c22fe195" providerId="LiveId" clId="{C0A29A83-6794-42D5-B897-031DB8F47A7B}" dt="2023-09-16T16:05:58.482" v="289" actId="1582"/>
          <ac:spMkLst>
            <pc:docMk/>
            <pc:sldMk cId="2701245443" sldId="280"/>
            <ac:spMk id="8" creationId="{9955305C-8A66-4DFB-9519-2A3C56D42E5D}"/>
          </ac:spMkLst>
        </pc:spChg>
        <pc:spChg chg="add mod">
          <ac:chgData name="靖 郭" userId="3b64b979c22fe195" providerId="LiveId" clId="{C0A29A83-6794-42D5-B897-031DB8F47A7B}" dt="2023-09-16T16:05:10.149" v="284" actId="255"/>
          <ac:spMkLst>
            <pc:docMk/>
            <pc:sldMk cId="2701245443" sldId="280"/>
            <ac:spMk id="10" creationId="{5BE4E676-7B6F-4CDF-A510-BF35F7C4E445}"/>
          </ac:spMkLst>
        </pc:spChg>
        <pc:picChg chg="add mod ord">
          <ac:chgData name="靖 郭" userId="3b64b979c22fe195" providerId="LiveId" clId="{C0A29A83-6794-42D5-B897-031DB8F47A7B}" dt="2023-09-16T16:05:31.326" v="287" actId="2085"/>
          <ac:picMkLst>
            <pc:docMk/>
            <pc:sldMk cId="2701245443" sldId="280"/>
            <ac:picMk id="5" creationId="{0C35B9B2-64B4-4A9D-B368-DCD4BE0ED66F}"/>
          </ac:picMkLst>
        </pc:picChg>
        <pc:picChg chg="add del mod">
          <ac:chgData name="靖 郭" userId="3b64b979c22fe195" providerId="LiveId" clId="{C0A29A83-6794-42D5-B897-031DB8F47A7B}" dt="2023-09-16T16:03:32.123" v="201"/>
          <ac:picMkLst>
            <pc:docMk/>
            <pc:sldMk cId="2701245443" sldId="280"/>
            <ac:picMk id="7" creationId="{D1B55585-3A9C-4075-86BB-F22232FC59EC}"/>
          </ac:picMkLst>
        </pc:picChg>
      </pc:sldChg>
      <pc:sldChg chg="modSp new mod">
        <pc:chgData name="靖 郭" userId="3b64b979c22fe195" providerId="LiveId" clId="{C0A29A83-6794-42D5-B897-031DB8F47A7B}" dt="2023-09-16T16:12:11.032" v="380" actId="255"/>
        <pc:sldMkLst>
          <pc:docMk/>
          <pc:sldMk cId="2419039590" sldId="281"/>
        </pc:sldMkLst>
        <pc:spChg chg="mod">
          <ac:chgData name="靖 郭" userId="3b64b979c22fe195" providerId="LiveId" clId="{C0A29A83-6794-42D5-B897-031DB8F47A7B}" dt="2023-09-16T16:09:04.317" v="299" actId="20577"/>
          <ac:spMkLst>
            <pc:docMk/>
            <pc:sldMk cId="2419039590" sldId="281"/>
            <ac:spMk id="2" creationId="{7959DAAE-1448-4EFA-BD7A-D0A0FB3E3B5F}"/>
          </ac:spMkLst>
        </pc:spChg>
        <pc:spChg chg="mod">
          <ac:chgData name="靖 郭" userId="3b64b979c22fe195" providerId="LiveId" clId="{C0A29A83-6794-42D5-B897-031DB8F47A7B}" dt="2023-09-16T16:12:11.032" v="380" actId="255"/>
          <ac:spMkLst>
            <pc:docMk/>
            <pc:sldMk cId="2419039590" sldId="281"/>
            <ac:spMk id="3" creationId="{0DCA567A-DDB8-47A9-9A56-C95FBE25B027}"/>
          </ac:spMkLst>
        </pc:spChg>
      </pc:sldChg>
      <pc:sldChg chg="modSp new mod">
        <pc:chgData name="靖 郭" userId="3b64b979c22fe195" providerId="LiveId" clId="{C0A29A83-6794-42D5-B897-031DB8F47A7B}" dt="2023-09-16T16:16:47.285" v="421"/>
        <pc:sldMkLst>
          <pc:docMk/>
          <pc:sldMk cId="3658008354" sldId="282"/>
        </pc:sldMkLst>
        <pc:spChg chg="mod">
          <ac:chgData name="靖 郭" userId="3b64b979c22fe195" providerId="LiveId" clId="{C0A29A83-6794-42D5-B897-031DB8F47A7B}" dt="2023-09-16T16:15:34.466" v="388"/>
          <ac:spMkLst>
            <pc:docMk/>
            <pc:sldMk cId="3658008354" sldId="282"/>
            <ac:spMk id="2" creationId="{7E31CED8-B2B4-4366-9B02-CAE1AC9BB8B8}"/>
          </ac:spMkLst>
        </pc:spChg>
        <pc:spChg chg="mod">
          <ac:chgData name="靖 郭" userId="3b64b979c22fe195" providerId="LiveId" clId="{C0A29A83-6794-42D5-B897-031DB8F47A7B}" dt="2023-09-16T16:16:47.285" v="421"/>
          <ac:spMkLst>
            <pc:docMk/>
            <pc:sldMk cId="3658008354" sldId="282"/>
            <ac:spMk id="3" creationId="{C248681C-DE0C-4E1F-A768-1ED47D9193F5}"/>
          </ac:spMkLst>
        </pc:spChg>
      </pc:sldChg>
      <pc:sldChg chg="addSp delSp modSp new mod">
        <pc:chgData name="靖 郭" userId="3b64b979c22fe195" providerId="LiveId" clId="{C0A29A83-6794-42D5-B897-031DB8F47A7B}" dt="2023-09-16T16:13:14.291" v="387" actId="20577"/>
        <pc:sldMkLst>
          <pc:docMk/>
          <pc:sldMk cId="1247703807" sldId="283"/>
        </pc:sldMkLst>
        <pc:spChg chg="mod">
          <ac:chgData name="靖 郭" userId="3b64b979c22fe195" providerId="LiveId" clId="{C0A29A83-6794-42D5-B897-031DB8F47A7B}" dt="2023-09-16T16:13:14.291" v="387" actId="20577"/>
          <ac:spMkLst>
            <pc:docMk/>
            <pc:sldMk cId="1247703807" sldId="283"/>
            <ac:spMk id="2" creationId="{3E85337A-3402-4A43-8713-EB0EA017D277}"/>
          </ac:spMkLst>
        </pc:spChg>
        <pc:spChg chg="del">
          <ac:chgData name="靖 郭" userId="3b64b979c22fe195" providerId="LiveId" clId="{C0A29A83-6794-42D5-B897-031DB8F47A7B}" dt="2023-09-16T16:13:02.861" v="383" actId="22"/>
          <ac:spMkLst>
            <pc:docMk/>
            <pc:sldMk cId="1247703807" sldId="283"/>
            <ac:spMk id="3" creationId="{D5542A80-D247-4346-9337-194EDE9BFC6B}"/>
          </ac:spMkLst>
        </pc:spChg>
        <pc:picChg chg="add mod ord">
          <ac:chgData name="靖 郭" userId="3b64b979c22fe195" providerId="LiveId" clId="{C0A29A83-6794-42D5-B897-031DB8F47A7B}" dt="2023-09-16T16:13:04.085" v="384" actId="1076"/>
          <ac:picMkLst>
            <pc:docMk/>
            <pc:sldMk cId="1247703807" sldId="283"/>
            <ac:picMk id="5" creationId="{8C10209F-9DAB-446C-800A-130AB92F04DE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GIF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6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A1DB351D-3FAA-40DB-AD57-D8933D9BD75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Picture 2" descr="C:\Users\zhenjie\Pictures\ECNU_Emblem.svg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" y="63209"/>
            <a:ext cx="703512" cy="64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5133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969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205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75884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4" y="-2608"/>
            <a:ext cx="11444817" cy="1143000"/>
          </a:xfrm>
        </p:spPr>
        <p:txBody>
          <a:bodyPr/>
          <a:lstStyle>
            <a:lvl1pPr algn="l">
              <a:defRPr lang="en-SG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152941"/>
            <a:ext cx="10972800" cy="47545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anose="05000000000000000000" pitchFamily="2" charset="2"/>
              <a:buChar char="p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Tx/>
              <a:buBlip>
                <a:blip r:embed="rId2"/>
              </a:buBlip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.Apple Color Emoji UI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 dirty="0"/>
          </a:p>
        </p:txBody>
      </p:sp>
      <p:pic>
        <p:nvPicPr>
          <p:cNvPr id="11" name="图片 3075" descr="a4"/>
          <p:cNvPicPr>
            <a:picLocks noChangeAspect="1" noChangeArrowheads="1"/>
          </p:cNvPicPr>
          <p:nvPr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998" y="6507078"/>
            <a:ext cx="46143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076" descr="logo"/>
          <p:cNvPicPr>
            <a:picLocks noChangeAspect="1" noChangeArrowheads="1"/>
          </p:cNvPicPr>
          <p:nvPr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768667" y="6540500"/>
            <a:ext cx="44026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/>
        </p:nvSpPr>
        <p:spPr>
          <a:xfrm>
            <a:off x="4780413" y="6537326"/>
            <a:ext cx="2553913" cy="333375"/>
          </a:xfrm>
          <a:prstGeom prst="rect">
            <a:avLst/>
          </a:prstGeom>
          <a:solidFill>
            <a:srgbClr val="B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6B54AF-11B5-4D4C-99A9-52D1D790F538}" type="slidenum"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‹#›</a:t>
            </a:fld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/ 24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直线连接符 3"/>
          <p:cNvCxnSpPr/>
          <p:nvPr/>
        </p:nvCxnSpPr>
        <p:spPr>
          <a:xfrm>
            <a:off x="346074" y="892098"/>
            <a:ext cx="11422593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5436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688DA576-0318-4308-8428-F38CA9A6436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7" name="Picture 2" descr="C:\Users\zhenjie\Pictures\ECNU_Emblem.svg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767" y="63209"/>
            <a:ext cx="703512" cy="644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867715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bk object 18"/>
          <p:cNvSpPr/>
          <p:nvPr userDrawn="1"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3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bk object 24"/>
          <p:cNvSpPr/>
          <p:nvPr userDrawn="1"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chemeClr val="accent5">
              <a:lumMod val="75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bk object 21"/>
          <p:cNvSpPr/>
          <p:nvPr userDrawn="1"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chemeClr val="accent5">
              <a:lumMod val="75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 lang="zh-CN" altLang="en-US"/>
          </a:p>
        </p:txBody>
      </p:sp>
      <p:sp>
        <p:nvSpPr>
          <p:cNvPr id="15" name="bk object 20"/>
          <p:cNvSpPr/>
          <p:nvPr userDrawn="1"/>
        </p:nvSpPr>
        <p:spPr>
          <a:xfrm>
            <a:off x="8928988" y="3051241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7215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bk object 23"/>
          <p:cNvSpPr/>
          <p:nvPr userDrawn="1"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chemeClr val="accent5">
              <a:lumMod val="75000"/>
              <a:alpha val="65097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A576-0318-4308-8428-F38CA9A64360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FFC000"/>
              </a:buClr>
              <a:buFont typeface="System Font Regular"/>
              <a:buChar char="□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ü"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98715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FFC000"/>
              </a:buClr>
              <a:buFont typeface="System Font Regular"/>
              <a:buChar char="□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ü"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A576-0318-4308-8428-F38CA9A64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14915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A576-0318-4308-8428-F38CA9A64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4351887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A576-0318-4308-8428-F38CA9A64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562983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A576-0318-4308-8428-F38CA9A64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6639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FFC000"/>
              </a:buClr>
              <a:buFont typeface="System Font Regular"/>
              <a:buChar char="□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ü"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51D-3FAA-40DB-AD57-D8933D9BD75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063378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A576-0318-4308-8428-F38CA9A64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80225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A576-0318-4308-8428-F38CA9A64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548247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A576-0318-4308-8428-F38CA9A64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281843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A576-0318-4308-8428-F38CA9A64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87215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A576-0318-4308-8428-F38CA9A64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0345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8DA576-0318-4308-8428-F38CA9A6436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37613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074" y="-2608"/>
            <a:ext cx="11444817" cy="1143000"/>
          </a:xfrm>
        </p:spPr>
        <p:txBody>
          <a:bodyPr/>
          <a:lstStyle>
            <a:lvl1pPr algn="l">
              <a:defRPr lang="en-SG" sz="36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SG" dirty="0"/>
          </a:p>
        </p:txBody>
      </p:sp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609600" y="1152941"/>
            <a:ext cx="10972800" cy="4754563"/>
          </a:xfrm>
        </p:spPr>
        <p:txBody>
          <a:bodyPr/>
          <a:lstStyle>
            <a:lvl1pPr marL="457200" indent="-457200">
              <a:buClr>
                <a:srgbClr val="FFC000"/>
              </a:buClr>
              <a:buFont typeface="Wingdings" panose="05000000000000000000" pitchFamily="2" charset="2"/>
              <a:buChar char="p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742950" indent="-285750">
              <a:buFontTx/>
              <a:buBlip>
                <a:blip r:embed="rId2"/>
              </a:buBlip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2pPr>
            <a:lvl3pPr marL="1143000" indent="-228600">
              <a:buClr>
                <a:schemeClr val="accent1">
                  <a:lumMod val="75000"/>
                </a:schemeClr>
              </a:buClr>
              <a:buFont typeface=".Apple Color Emoji UI"/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3pPr>
            <a:lvl4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4pPr>
            <a:lvl5pPr>
              <a:defRPr>
                <a:latin typeface="Times New Roman" panose="020206030504050203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SG" dirty="0"/>
          </a:p>
        </p:txBody>
      </p:sp>
      <p:pic>
        <p:nvPicPr>
          <p:cNvPr id="11" name="图片 3075" descr="a4"/>
          <p:cNvPicPr>
            <a:picLocks noChangeAspect="1" noChangeArrowheads="1"/>
          </p:cNvPicPr>
          <p:nvPr userDrawn="1"/>
        </p:nvPicPr>
        <p:blipFill>
          <a:blip r:embed="rId3" cstate="screen"/>
          <a:srcRect/>
          <a:stretch>
            <a:fillRect/>
          </a:stretch>
        </p:blipFill>
        <p:spPr bwMode="auto">
          <a:xfrm>
            <a:off x="47998" y="6507078"/>
            <a:ext cx="461433" cy="346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图片 3076" descr="logo"/>
          <p:cNvPicPr>
            <a:picLocks noChangeAspect="1" noChangeArrowheads="1"/>
          </p:cNvPicPr>
          <p:nvPr userDrawn="1"/>
        </p:nvPicPr>
        <p:blipFill>
          <a:blip r:embed="rId4" cstate="screen"/>
          <a:srcRect/>
          <a:stretch>
            <a:fillRect/>
          </a:stretch>
        </p:blipFill>
        <p:spPr bwMode="auto">
          <a:xfrm>
            <a:off x="11768667" y="6540500"/>
            <a:ext cx="440267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矩形 12"/>
          <p:cNvSpPr/>
          <p:nvPr userDrawn="1"/>
        </p:nvSpPr>
        <p:spPr>
          <a:xfrm>
            <a:off x="4780413" y="6537326"/>
            <a:ext cx="2553913" cy="333375"/>
          </a:xfrm>
          <a:prstGeom prst="rect">
            <a:avLst/>
          </a:prstGeom>
          <a:solidFill>
            <a:srgbClr val="BFBAE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F16B54AF-11B5-4D4C-99A9-52D1D790F538}" type="slidenum">
              <a:rPr lang="zh-CN" altLang="en-US" sz="2000" b="1" smtClean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‹#›</a:t>
            </a:fld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/ 24</a:t>
            </a:r>
            <a:r>
              <a:rPr lang="zh-CN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ea typeface="Songti SC" panose="02010600040101010101" pitchFamily="2" charset="-122"/>
                <a:cs typeface="Times New Roman" panose="02020603050405020304" pitchFamily="18" charset="0"/>
              </a:rPr>
              <a:t> </a:t>
            </a:r>
          </a:p>
        </p:txBody>
      </p:sp>
      <p:cxnSp>
        <p:nvCxnSpPr>
          <p:cNvPr id="4" name="直线连接符 3"/>
          <p:cNvCxnSpPr/>
          <p:nvPr userDrawn="1"/>
        </p:nvCxnSpPr>
        <p:spPr>
          <a:xfrm>
            <a:off x="346074" y="892098"/>
            <a:ext cx="11422593" cy="0"/>
          </a:xfrm>
          <a:prstGeom prst="line">
            <a:avLst/>
          </a:prstGeom>
          <a:ln w="254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64942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 marL="228600" indent="-228600">
              <a:buClr>
                <a:srgbClr val="FFC000"/>
              </a:buClr>
              <a:buFont typeface="System Font Regular"/>
              <a:buChar char="□"/>
              <a:defRPr/>
            </a:lvl1pPr>
            <a:lvl2pPr marL="685800" indent="-228600">
              <a:buClr>
                <a:schemeClr val="accent5">
                  <a:lumMod val="75000"/>
                </a:schemeClr>
              </a:buClr>
              <a:buSzPct val="70000"/>
              <a:buFont typeface="Wingdings" panose="05000000000000000000" pitchFamily="2" charset="2"/>
              <a:buChar char="ü"/>
              <a:defRPr/>
            </a:lvl2pPr>
            <a:lvl3pPr>
              <a:buClr>
                <a:schemeClr val="accent6">
                  <a:lumMod val="75000"/>
                </a:schemeClr>
              </a:buClr>
              <a:defRPr/>
            </a:lvl3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3496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909691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DB351D-3FAA-40DB-AD57-D8933D9BD759}" type="datetimeFigureOut">
              <a:rPr lang="zh-CN" altLang="en-US" smtClean="0"/>
              <a:t>2023/9/18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443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918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33123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991664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 hasCustomPrompt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 hasCustomPrompt="1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smtClean="0"/>
              <a:t>9/18/2023</a:t>
            </a:fld>
            <a:endParaRPr 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1976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B61BEF0D-F0BB-DE4B-95CE-6DB70DBA9567}" type="datetimeFigureOut">
              <a:rPr lang="en-US" smtClean="0"/>
              <a:pPr/>
              <a:t>9/18/2023</a:t>
            </a:fld>
            <a:endParaRPr 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10554CBC-8A5A-46B4-8012-848454052B75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8" name="图片 6"/>
          <p:cNvPicPr>
            <a:picLocks noChangeAspect="1"/>
          </p:cNvPicPr>
          <p:nvPr/>
        </p:nvPicPr>
        <p:blipFill>
          <a:blip r:embed="rId15">
            <a:clrChange>
              <a:clrFrom>
                <a:srgbClr val="B5B5B5"/>
              </a:clrFrom>
              <a:clrTo>
                <a:srgbClr val="B5B5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36367" y="10967"/>
            <a:ext cx="1634865" cy="4384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51624" y="5736162"/>
            <a:ext cx="1240376" cy="124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5443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2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  <p:sldLayoutId id="214748379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bk object 18"/>
          <p:cNvSpPr/>
          <p:nvPr/>
        </p:nvSpPr>
        <p:spPr>
          <a:xfrm>
            <a:off x="9182100" y="0"/>
            <a:ext cx="3007360" cy="6858000"/>
          </a:xfrm>
          <a:custGeom>
            <a:avLst/>
            <a:gdLst/>
            <a:ahLst/>
            <a:cxnLst/>
            <a:rect l="l" t="t" r="r" b="b"/>
            <a:pathLst>
              <a:path w="3007359" h="6858000">
                <a:moveTo>
                  <a:pt x="3006851" y="0"/>
                </a:moveTo>
                <a:lnTo>
                  <a:pt x="2042483" y="0"/>
                </a:lnTo>
                <a:lnTo>
                  <a:pt x="0" y="6857996"/>
                </a:lnTo>
                <a:lnTo>
                  <a:pt x="3006851" y="6857996"/>
                </a:lnTo>
                <a:lnTo>
                  <a:pt x="3006851" y="0"/>
                </a:lnTo>
                <a:close/>
              </a:path>
            </a:pathLst>
          </a:custGeom>
          <a:solidFill>
            <a:schemeClr val="accent5">
              <a:lumMod val="40000"/>
              <a:lumOff val="60000"/>
              <a:alpha val="3019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bk object 24"/>
          <p:cNvSpPr/>
          <p:nvPr/>
        </p:nvSpPr>
        <p:spPr>
          <a:xfrm>
            <a:off x="10372343" y="3590544"/>
            <a:ext cx="1816735" cy="3267710"/>
          </a:xfrm>
          <a:custGeom>
            <a:avLst/>
            <a:gdLst/>
            <a:ahLst/>
            <a:cxnLst/>
            <a:rect l="l" t="t" r="r" b="b"/>
            <a:pathLst>
              <a:path w="1816734" h="3267709">
                <a:moveTo>
                  <a:pt x="1816607" y="0"/>
                </a:moveTo>
                <a:lnTo>
                  <a:pt x="0" y="3267455"/>
                </a:lnTo>
                <a:lnTo>
                  <a:pt x="1816607" y="3267455"/>
                </a:lnTo>
                <a:lnTo>
                  <a:pt x="1816607" y="0"/>
                </a:lnTo>
                <a:close/>
              </a:path>
            </a:pathLst>
          </a:custGeom>
          <a:solidFill>
            <a:schemeClr val="accent5">
              <a:lumMod val="75000"/>
              <a:alpha val="79998"/>
            </a:schemeClr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bk object 21"/>
          <p:cNvSpPr/>
          <p:nvPr/>
        </p:nvSpPr>
        <p:spPr>
          <a:xfrm>
            <a:off x="9337790" y="0"/>
            <a:ext cx="2851785" cy="6858000"/>
          </a:xfrm>
          <a:custGeom>
            <a:avLst/>
            <a:gdLst/>
            <a:ahLst/>
            <a:cxnLst/>
            <a:rect l="l" t="t" r="r" b="b"/>
            <a:pathLst>
              <a:path w="2851784" h="6858000">
                <a:moveTo>
                  <a:pt x="2851161" y="0"/>
                </a:moveTo>
                <a:lnTo>
                  <a:pt x="0" y="0"/>
                </a:lnTo>
                <a:lnTo>
                  <a:pt x="2467621" y="6857996"/>
                </a:lnTo>
                <a:lnTo>
                  <a:pt x="2851161" y="6857996"/>
                </a:lnTo>
                <a:lnTo>
                  <a:pt x="2851161" y="0"/>
                </a:lnTo>
                <a:close/>
              </a:path>
            </a:pathLst>
          </a:custGeom>
          <a:solidFill>
            <a:schemeClr val="accent5">
              <a:lumMod val="75000"/>
              <a:alpha val="70195"/>
            </a:schemeClr>
          </a:solidFill>
        </p:spPr>
        <p:txBody>
          <a:bodyPr wrap="square" lIns="0" tIns="0" rIns="0" bIns="0" rtlCol="0"/>
          <a:lstStyle/>
          <a:p>
            <a:endParaRPr lang="zh-CN" altLang="en-US"/>
          </a:p>
        </p:txBody>
      </p:sp>
      <p:sp>
        <p:nvSpPr>
          <p:cNvPr id="13" name="bk object 20"/>
          <p:cNvSpPr/>
          <p:nvPr/>
        </p:nvSpPr>
        <p:spPr>
          <a:xfrm>
            <a:off x="8928988" y="3051241"/>
            <a:ext cx="3260090" cy="3810000"/>
          </a:xfrm>
          <a:custGeom>
            <a:avLst/>
            <a:gdLst/>
            <a:ahLst/>
            <a:cxnLst/>
            <a:rect l="l" t="t" r="r" b="b"/>
            <a:pathLst>
              <a:path w="3260090" h="3810000">
                <a:moveTo>
                  <a:pt x="3259835" y="0"/>
                </a:moveTo>
                <a:lnTo>
                  <a:pt x="0" y="3809999"/>
                </a:lnTo>
                <a:lnTo>
                  <a:pt x="3259835" y="3809999"/>
                </a:lnTo>
                <a:lnTo>
                  <a:pt x="3259835" y="0"/>
                </a:lnTo>
                <a:close/>
              </a:path>
            </a:pathLst>
          </a:custGeom>
          <a:solidFill>
            <a:schemeClr val="accent5">
              <a:lumMod val="60000"/>
              <a:lumOff val="40000"/>
              <a:alpha val="72155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bk object 23"/>
          <p:cNvSpPr/>
          <p:nvPr/>
        </p:nvSpPr>
        <p:spPr>
          <a:xfrm>
            <a:off x="10940749" y="0"/>
            <a:ext cx="1248410" cy="6858000"/>
          </a:xfrm>
          <a:custGeom>
            <a:avLst/>
            <a:gdLst/>
            <a:ahLst/>
            <a:cxnLst/>
            <a:rect l="l" t="t" r="r" b="b"/>
            <a:pathLst>
              <a:path w="1248409" h="6858000">
                <a:moveTo>
                  <a:pt x="1248203" y="0"/>
                </a:moveTo>
                <a:lnTo>
                  <a:pt x="0" y="0"/>
                </a:lnTo>
                <a:lnTo>
                  <a:pt x="1107740" y="6857996"/>
                </a:lnTo>
                <a:lnTo>
                  <a:pt x="1248203" y="6857996"/>
                </a:lnTo>
                <a:lnTo>
                  <a:pt x="1248203" y="0"/>
                </a:lnTo>
                <a:close/>
              </a:path>
            </a:pathLst>
          </a:custGeom>
          <a:solidFill>
            <a:schemeClr val="accent5">
              <a:lumMod val="75000"/>
              <a:alpha val="65097"/>
            </a:scheme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7D5D0055-36E7-4FAF-8031-950202A7E795}" type="datetimeFigureOut">
              <a:rPr lang="zh-CN" altLang="en-US" smtClean="0"/>
              <a:t>2023/9/18</a:t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华文楷体" panose="02010600040101010101" pitchFamily="2" charset="-122"/>
                <a:ea typeface="华文楷体" panose="02010600040101010101" pitchFamily="2" charset="-122"/>
              </a:defRPr>
            </a:lvl1pPr>
          </a:lstStyle>
          <a:p>
            <a:fld id="{688DA576-0318-4308-8428-F38CA9A64360}" type="slidenum">
              <a:rPr lang="zh-CN" altLang="en-US" smtClean="0"/>
              <a:t>‹#›</a:t>
            </a:fld>
            <a:endParaRPr lang="zh-CN" altLang="en-US" dirty="0"/>
          </a:p>
        </p:txBody>
      </p:sp>
      <p:pic>
        <p:nvPicPr>
          <p:cNvPr id="8" name="图片 6"/>
          <p:cNvPicPr>
            <a:picLocks noChangeAspect="1"/>
          </p:cNvPicPr>
          <p:nvPr/>
        </p:nvPicPr>
        <p:blipFill>
          <a:blip r:embed="rId15">
            <a:clrChange>
              <a:clrFrom>
                <a:srgbClr val="B5B5B5"/>
              </a:clrFrom>
              <a:clrTo>
                <a:srgbClr val="B5B5B5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536367" y="10967"/>
            <a:ext cx="1634865" cy="438441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0951624" y="5736162"/>
            <a:ext cx="1240376" cy="124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13374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华文楷体" panose="02010600040101010101" pitchFamily="2" charset="-122"/>
          <a:ea typeface="华文楷体" panose="02010600040101010101" pitchFamily="2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concerningquality.com/state-explosion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manticscholar.org/paper/On-the-number-and-nature-of-faults-found-by-random-Ciupa-Pretschner/efadda783998d6ceaa43df16cc7e2785e42bb4c8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conf.tlapl.us/2020/11-Star_Dorminey-Kayfabe_Model_based_program_testing_with_TLC.pdf" TargetMode="External"/><Relationship Id="rId2" Type="http://schemas.openxmlformats.org/officeDocument/2006/relationships/hyperlink" Target="http://www.vldb.org/pvldb/vol13/p1346-davis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l.acm.org/doi/pdf/10.1145/3552326.3587442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g"/><Relationship Id="rId3" Type="http://schemas.openxmlformats.org/officeDocument/2006/relationships/hyperlink" Target="https://www.cs.umd.edu/~mvz/handouts/z-manual.pdf" TargetMode="External"/><Relationship Id="rId7" Type="http://schemas.openxmlformats.org/officeDocument/2006/relationships/image" Target="../media/image11.jpg"/><Relationship Id="rId2" Type="http://schemas.openxmlformats.org/officeDocument/2006/relationships/hyperlink" Target="https://alloytools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g"/><Relationship Id="rId5" Type="http://schemas.openxmlformats.org/officeDocument/2006/relationships/image" Target="../media/image9.png"/><Relationship Id="rId4" Type="http://schemas.openxmlformats.org/officeDocument/2006/relationships/hyperlink" Target="https://lamport.azurewebsites.net/tla/tla.html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link.springer.com/chapter/10.1007/978-3-662-43652-3_3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CC98C7-A78B-4BA1-9E42-5123A1C50F2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b="1" dirty="0">
                <a:effectLst/>
              </a:rPr>
              <a:t>Model Checking Guided Testing for Distributed</a:t>
            </a:r>
            <a:br>
              <a:rPr lang="en-US" altLang="zh-CN" b="1" dirty="0">
                <a:effectLst/>
              </a:rPr>
            </a:br>
            <a:r>
              <a:rPr lang="en-US" altLang="zh-CN" b="1" dirty="0">
                <a:effectLst/>
              </a:rPr>
              <a:t>Systems</a:t>
            </a:r>
            <a:r>
              <a:rPr lang="zh-CN" altLang="en-US" b="1" dirty="0">
                <a:effectLst/>
              </a:rPr>
              <a:t>（</a:t>
            </a:r>
            <a:r>
              <a:rPr lang="en-US" altLang="zh-CN" b="1" dirty="0"/>
              <a:t> </a:t>
            </a:r>
            <a:r>
              <a:rPr lang="en-US" altLang="zh-CN" b="1" dirty="0" err="1"/>
              <a:t>EuroSys</a:t>
            </a:r>
            <a:r>
              <a:rPr lang="en-US" altLang="zh-CN" b="1" dirty="0"/>
              <a:t> 2023)</a:t>
            </a:r>
            <a:endParaRPr lang="zh-CN" altLang="en-US" b="1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0F8013F-C011-4135-BF4C-75673293FB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66821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86F709-4A6A-461B-A954-B9A2B19E9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TLA+ Specification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8E5A192-A4A4-4F7D-AB43-DBDB3E14E92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algn="l"/>
            <a:r>
              <a:rPr lang="en-US" altLang="zh-CN" sz="2000" b="1" i="0" u="none" strike="noStrike" baseline="0" dirty="0">
                <a:latin typeface="+mn-ea"/>
              </a:rPr>
              <a:t>Variables</a:t>
            </a:r>
          </a:p>
          <a:p>
            <a:pPr lvl="1"/>
            <a:r>
              <a:rPr lang="zh-CN" altLang="en-US" sz="2000" b="0" i="0" u="none" strike="noStrike" baseline="0" dirty="0">
                <a:latin typeface="+mn-ea"/>
              </a:rPr>
              <a:t>变量表示系统的状态</a:t>
            </a:r>
            <a:endParaRPr lang="en-US" altLang="zh-CN" sz="2000" b="0" i="0" u="none" strike="noStrike" baseline="0" dirty="0">
              <a:latin typeface="+mn-ea"/>
            </a:endParaRPr>
          </a:p>
          <a:p>
            <a:pPr lvl="1"/>
            <a:r>
              <a:rPr lang="zh-CN" altLang="en-US" sz="2000" b="0" i="0" u="none" strike="noStrike" baseline="0" dirty="0">
                <a:latin typeface="+mn-ea"/>
              </a:rPr>
              <a:t>变量由关键字</a:t>
            </a:r>
            <a:r>
              <a:rPr lang="en-US" altLang="zh-CN" sz="2000" b="0" i="0" u="none" strike="noStrike" baseline="0" dirty="0">
                <a:latin typeface="+mn-ea"/>
              </a:rPr>
              <a:t>VARIABLES</a:t>
            </a:r>
            <a:r>
              <a:rPr lang="zh-CN" altLang="en-US" sz="2000" b="0" i="0" u="none" strike="noStrike" baseline="0" dirty="0">
                <a:latin typeface="+mn-ea"/>
              </a:rPr>
              <a:t>修饰</a:t>
            </a:r>
            <a:endParaRPr lang="en-US" altLang="zh-CN" sz="2000" b="0" i="0" u="none" strike="noStrike" baseline="0" dirty="0">
              <a:latin typeface="+mn-ea"/>
            </a:endParaRPr>
          </a:p>
          <a:p>
            <a:pPr algn="l"/>
            <a:r>
              <a:rPr lang="en-US" altLang="zh-CN" sz="2000" b="1" i="0" u="none" strike="noStrike" baseline="0" dirty="0">
                <a:latin typeface="+mn-ea"/>
              </a:rPr>
              <a:t>Actions</a:t>
            </a:r>
          </a:p>
          <a:p>
            <a:pPr lvl="1"/>
            <a:r>
              <a:rPr lang="zh-CN" altLang="en-US" sz="2000" b="0" i="0" u="none" strike="noStrike" baseline="0" dirty="0">
                <a:latin typeface="+mn-ea"/>
              </a:rPr>
              <a:t>动作表示系统的行为</a:t>
            </a:r>
            <a:endParaRPr lang="en-US" altLang="zh-CN" sz="2000" b="0" i="0" u="none" strike="noStrike" baseline="0" dirty="0">
              <a:latin typeface="+mn-ea"/>
            </a:endParaRPr>
          </a:p>
          <a:p>
            <a:pPr lvl="1"/>
            <a:r>
              <a:rPr lang="zh-CN" altLang="en-US" sz="2000" b="0" i="0" u="none" strike="noStrike" baseline="0" dirty="0">
                <a:latin typeface="+mn-ea"/>
              </a:rPr>
              <a:t>用一阶逻辑编写的函数</a:t>
            </a:r>
            <a:endParaRPr lang="en-US" altLang="zh-CN" sz="2000" b="0" i="0" u="none" strike="noStrike" baseline="0" dirty="0">
              <a:latin typeface="+mn-ea"/>
            </a:endParaRPr>
          </a:p>
          <a:p>
            <a:pPr lvl="1"/>
            <a:r>
              <a:rPr lang="zh-CN" altLang="en-US" sz="2000" b="0" i="0" u="none" strike="noStrike" baseline="0" dirty="0">
                <a:latin typeface="+mn-ea"/>
              </a:rPr>
              <a:t>用于定义状态（即</a:t>
            </a:r>
            <a:r>
              <a:rPr lang="en-US" altLang="zh-CN" sz="2000" b="0" i="0" u="none" strike="noStrike" baseline="0" dirty="0">
                <a:latin typeface="+mn-ea"/>
              </a:rPr>
              <a:t>Variables</a:t>
            </a:r>
            <a:r>
              <a:rPr lang="zh-CN" altLang="en-US" sz="2000" b="0" i="0" u="none" strike="noStrike" baseline="0" dirty="0">
                <a:latin typeface="+mn-ea"/>
              </a:rPr>
              <a:t>）的修改逻辑</a:t>
            </a:r>
            <a:endParaRPr lang="en-US" altLang="zh-CN" sz="2000" b="0" i="0" u="none" strike="noStrike" baseline="0" dirty="0">
              <a:latin typeface="+mn-ea"/>
            </a:endParaRPr>
          </a:p>
          <a:p>
            <a:pPr lvl="1"/>
            <a:endParaRPr lang="zh-CN" altLang="en-US" sz="1800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0728BA2-E995-4240-AE8B-BABE15241DA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algn="l"/>
            <a:r>
              <a:rPr lang="en-US" altLang="zh-CN" sz="2000" b="1" i="0" u="none" strike="noStrike" baseline="0" dirty="0">
                <a:latin typeface="+mn-ea"/>
              </a:rPr>
              <a:t>Constants</a:t>
            </a:r>
          </a:p>
          <a:p>
            <a:pPr lvl="1"/>
            <a:r>
              <a:rPr lang="zh-CN" altLang="en-US" sz="2000" b="0" i="0" u="none" strike="noStrike" baseline="0" dirty="0">
                <a:latin typeface="+mn-ea"/>
              </a:rPr>
              <a:t>常量用于定义特定的数据值</a:t>
            </a:r>
            <a:endParaRPr lang="en-US" altLang="zh-CN" sz="2000" b="0" i="0" u="none" strike="noStrike" baseline="0" dirty="0">
              <a:latin typeface="+mn-ea"/>
            </a:endParaRPr>
          </a:p>
          <a:p>
            <a:pPr lvl="1"/>
            <a:r>
              <a:rPr lang="zh-CN" altLang="en-US" sz="2000" b="0" i="0" u="none" strike="noStrike" baseline="0" dirty="0">
                <a:latin typeface="+mn-ea"/>
              </a:rPr>
              <a:t>由关键字</a:t>
            </a:r>
            <a:r>
              <a:rPr lang="en-US" altLang="zh-CN" sz="2000" b="0" i="0" u="none" strike="noStrike" baseline="0" dirty="0">
                <a:latin typeface="+mn-ea"/>
              </a:rPr>
              <a:t>CONSTANTS</a:t>
            </a:r>
            <a:r>
              <a:rPr lang="zh-CN" altLang="en-US" sz="2000" b="0" i="0" u="none" strike="noStrike" baseline="0" dirty="0">
                <a:latin typeface="+mn-ea"/>
              </a:rPr>
              <a:t>修饰</a:t>
            </a:r>
          </a:p>
          <a:p>
            <a:pPr lvl="1"/>
            <a:r>
              <a:rPr lang="zh-CN" altLang="en-US" sz="2000" b="0" i="0" u="none" strike="noStrike" baseline="0" dirty="0">
                <a:latin typeface="+mn-ea"/>
              </a:rPr>
              <a:t>在模型检查过程之前分配值</a:t>
            </a:r>
            <a:endParaRPr lang="en-US" altLang="zh-CN" sz="2000" b="0" i="0" u="none" strike="noStrike" baseline="0" dirty="0">
              <a:latin typeface="+mn-ea"/>
            </a:endParaRPr>
          </a:p>
          <a:p>
            <a:pPr lvl="1"/>
            <a:r>
              <a:rPr lang="zh-CN" altLang="en-US" sz="2000" b="0" i="0" u="none" strike="noStrike" baseline="0" dirty="0">
                <a:latin typeface="+mn-ea"/>
              </a:rPr>
              <a:t>在模型检查过程中无法更改</a:t>
            </a:r>
            <a:endParaRPr lang="en-US" altLang="zh-CN" sz="2000" b="0" i="0" u="none" strike="noStrike" baseline="0" dirty="0">
              <a:latin typeface="+mn-ea"/>
            </a:endParaRPr>
          </a:p>
          <a:p>
            <a:pPr algn="l"/>
            <a:r>
              <a:rPr lang="en-US" altLang="zh-CN" sz="2000" b="1" i="0" u="none" strike="noStrike" baseline="0" dirty="0">
                <a:latin typeface="+mn-ea"/>
              </a:rPr>
              <a:t>Properties</a:t>
            </a:r>
          </a:p>
          <a:p>
            <a:pPr lvl="1"/>
            <a:r>
              <a:rPr lang="zh-CN" altLang="en-US" sz="2000" dirty="0">
                <a:latin typeface="+mn-ea"/>
              </a:rPr>
              <a:t>定义目标系统的行为约束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Safety</a:t>
            </a:r>
            <a:r>
              <a:rPr lang="zh-CN" altLang="en-US" sz="2000" dirty="0">
                <a:latin typeface="+mn-ea"/>
              </a:rPr>
              <a:t>：不正确的行为不会发生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如事务的原子性不会被违反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Liveness</a:t>
            </a:r>
            <a:r>
              <a:rPr lang="zh-CN" altLang="en-US" sz="2000" dirty="0">
                <a:latin typeface="+mn-ea"/>
              </a:rPr>
              <a:t>：正确的行为最终会发生</a:t>
            </a:r>
            <a:endParaRPr lang="en-US" altLang="zh-CN" sz="2000" dirty="0">
              <a:latin typeface="+mn-ea"/>
            </a:endParaRPr>
          </a:p>
          <a:p>
            <a:pPr lvl="2"/>
            <a:r>
              <a:rPr lang="zh-CN" altLang="en-US" dirty="0">
                <a:latin typeface="+mn-ea"/>
              </a:rPr>
              <a:t>如事务最终都会提交或回滚，不会一直停留在中间状态</a:t>
            </a:r>
            <a:endParaRPr lang="en-US" altLang="zh-CN" dirty="0">
              <a:latin typeface="+mn-ea"/>
            </a:endParaRP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111163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图片 34">
            <a:extLst>
              <a:ext uri="{FF2B5EF4-FFF2-40B4-BE49-F238E27FC236}">
                <a16:creationId xmlns:a16="http://schemas.microsoft.com/office/drawing/2014/main" id="{646DC6F4-8405-4003-986F-9C9C990FEA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698" y="564668"/>
            <a:ext cx="5824133" cy="5857915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EE82EA35-9D80-411C-A677-E696EB94E01A}"/>
              </a:ext>
            </a:extLst>
          </p:cNvPr>
          <p:cNvSpPr txBox="1"/>
          <p:nvPr/>
        </p:nvSpPr>
        <p:spPr>
          <a:xfrm>
            <a:off x="6224954" y="1068621"/>
            <a:ext cx="465666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集合</a:t>
            </a:r>
            <a:r>
              <a:rPr lang="zh-CN" altLang="en-US" b="1" dirty="0">
                <a:effectLst/>
              </a:rPr>
              <a:t>𝑐𝑎𝑐</a:t>
            </a:r>
            <a:r>
              <a:rPr lang="en-US" altLang="zh-CN" b="1" dirty="0">
                <a:effectLst/>
              </a:rPr>
              <a:t>ℎ</a:t>
            </a:r>
            <a:r>
              <a:rPr lang="zh-CN" altLang="en-US" b="1" dirty="0">
                <a:effectLst/>
              </a:rPr>
              <a:t>𝑒 </a:t>
            </a:r>
            <a:r>
              <a:rPr lang="zh-CN" altLang="en-US" dirty="0">
                <a:effectLst/>
              </a:rPr>
              <a:t>存储数据来自消息</a:t>
            </a:r>
            <a:r>
              <a:rPr lang="zh-CN" altLang="en-US" b="1" dirty="0">
                <a:effectLst/>
              </a:rPr>
              <a:t>𝑚𝑠𝑔</a:t>
            </a:r>
            <a:r>
              <a:rPr lang="zh-CN" altLang="en-US" dirty="0">
                <a:effectLst/>
              </a:rPr>
              <a:t> </a:t>
            </a:r>
          </a:p>
          <a:p>
            <a:pPr marL="285750" indent="-285750" rtl="0">
              <a:buFont typeface="Arial" panose="020B0604020202020204" pitchFamily="34" charset="0"/>
              <a:buChar char="•"/>
            </a:pPr>
            <a:r>
              <a:rPr lang="zh-CN" altLang="en-US" dirty="0">
                <a:effectLst/>
              </a:rPr>
              <a:t>用两个值响应：</a:t>
            </a:r>
            <a:endParaRPr lang="en-US" altLang="zh-CN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effectLst/>
              </a:rPr>
              <a:t>𝑀𝑎𝑥</a:t>
            </a:r>
            <a:r>
              <a:rPr lang="zh-CN" altLang="en-US" dirty="0">
                <a:effectLst/>
              </a:rPr>
              <a:t>： 如果</a:t>
            </a:r>
            <a:r>
              <a:rPr lang="zh-CN" altLang="en-US" b="1" dirty="0">
                <a:effectLst/>
              </a:rPr>
              <a:t>𝑚𝑠𝑔</a:t>
            </a:r>
            <a:r>
              <a:rPr lang="zh-CN" altLang="en-US" dirty="0">
                <a:effectLst/>
              </a:rPr>
              <a:t> 是</a:t>
            </a:r>
            <a:r>
              <a:rPr lang="zh-CN" altLang="en-US" b="1" dirty="0">
                <a:effectLst/>
              </a:rPr>
              <a:t>𝑐𝑎𝑐</a:t>
            </a:r>
            <a:r>
              <a:rPr lang="en-US" altLang="zh-CN" b="1" dirty="0">
                <a:effectLst/>
              </a:rPr>
              <a:t>ℎ</a:t>
            </a:r>
            <a:r>
              <a:rPr lang="zh-CN" altLang="en-US" b="1" dirty="0">
                <a:effectLst/>
              </a:rPr>
              <a:t>𝑒</a:t>
            </a:r>
            <a:r>
              <a:rPr lang="zh-CN" altLang="en-US" dirty="0">
                <a:effectLst/>
              </a:rPr>
              <a:t>里面到目前为止最大的 </a:t>
            </a:r>
            <a:endParaRPr lang="en-US" altLang="zh-CN" dirty="0">
              <a:effectLst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zh-CN" altLang="en-US" b="1" dirty="0">
                <a:effectLst/>
              </a:rPr>
              <a:t>𝑁𝑜𝑡𝑀𝑎𝑥</a:t>
            </a:r>
            <a:r>
              <a:rPr lang="zh-CN" altLang="en-US" dirty="0">
                <a:effectLst/>
              </a:rPr>
              <a:t>： 如果不是最大的 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25C7B1B8-45C1-45F9-A6A0-F94BAD32FCF0}"/>
              </a:ext>
            </a:extLst>
          </p:cNvPr>
          <p:cNvSpPr txBox="1"/>
          <p:nvPr/>
        </p:nvSpPr>
        <p:spPr>
          <a:xfrm>
            <a:off x="2461533" y="353656"/>
            <a:ext cx="1553028" cy="37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CONSTANTS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10FFEF85-66C4-4B52-B853-288E24084F2B}"/>
              </a:ext>
            </a:extLst>
          </p:cNvPr>
          <p:cNvSpPr txBox="1"/>
          <p:nvPr/>
        </p:nvSpPr>
        <p:spPr>
          <a:xfrm>
            <a:off x="4916715" y="951851"/>
            <a:ext cx="1553028" cy="37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VARIABLES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1D90448F-4E05-4C03-87E9-7EE04A093CFA}"/>
              </a:ext>
            </a:extLst>
          </p:cNvPr>
          <p:cNvSpPr txBox="1"/>
          <p:nvPr/>
        </p:nvSpPr>
        <p:spPr>
          <a:xfrm>
            <a:off x="6180060" y="3400567"/>
            <a:ext cx="1205478" cy="37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ACTIONS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01EDCBD1-A470-4776-9F2F-7BA5F4A7DB94}"/>
              </a:ext>
            </a:extLst>
          </p:cNvPr>
          <p:cNvSpPr/>
          <p:nvPr/>
        </p:nvSpPr>
        <p:spPr>
          <a:xfrm>
            <a:off x="1181772" y="639319"/>
            <a:ext cx="3752178" cy="2911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06EE3A08-9DE7-48F1-8ACB-6DE2B950DF97}"/>
              </a:ext>
            </a:extLst>
          </p:cNvPr>
          <p:cNvSpPr/>
          <p:nvPr/>
        </p:nvSpPr>
        <p:spPr>
          <a:xfrm>
            <a:off x="1181772" y="951851"/>
            <a:ext cx="3752178" cy="291192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DB95B506-2138-46F0-9CC5-DFDCE4D45349}"/>
              </a:ext>
            </a:extLst>
          </p:cNvPr>
          <p:cNvSpPr/>
          <p:nvPr/>
        </p:nvSpPr>
        <p:spPr>
          <a:xfrm>
            <a:off x="1163391" y="2744265"/>
            <a:ext cx="5061563" cy="992929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65AA110-D84B-4FBC-9ABA-EEB97758A548}"/>
              </a:ext>
            </a:extLst>
          </p:cNvPr>
          <p:cNvSpPr txBox="1"/>
          <p:nvPr/>
        </p:nvSpPr>
        <p:spPr>
          <a:xfrm>
            <a:off x="6096000" y="5602050"/>
            <a:ext cx="1721148" cy="372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rgbClr val="C00000"/>
                </a:solidFill>
              </a:rPr>
              <a:t>PROPERTIES</a:t>
            </a:r>
            <a:endParaRPr lang="zh-CN" altLang="en-US" b="1" dirty="0">
              <a:solidFill>
                <a:srgbClr val="C00000"/>
              </a:solidFill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B190051A-B169-4E80-9E1F-4EAFBAF3090C}"/>
              </a:ext>
            </a:extLst>
          </p:cNvPr>
          <p:cNvSpPr/>
          <p:nvPr/>
        </p:nvSpPr>
        <p:spPr>
          <a:xfrm>
            <a:off x="1134208" y="5974428"/>
            <a:ext cx="5609492" cy="288213"/>
          </a:xfrm>
          <a:prstGeom prst="rect">
            <a:avLst/>
          </a:prstGeom>
          <a:noFill/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08898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  <p:bldP spid="25" grpId="0"/>
      <p:bldP spid="26" grpId="0"/>
      <p:bldP spid="27" grpId="0" animBg="1"/>
      <p:bldP spid="28" grpId="0" animBg="1"/>
      <p:bldP spid="29" grpId="0" animBg="1"/>
      <p:bldP spid="30" grpId="0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0F6A636-7EE6-448F-8009-63E4D28781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4219" y="435219"/>
            <a:ext cx="5338484" cy="59875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04139BC3-42EC-475B-BA2F-0604BB524120}"/>
              </a:ext>
            </a:extLst>
          </p:cNvPr>
          <p:cNvSpPr txBox="1"/>
          <p:nvPr/>
        </p:nvSpPr>
        <p:spPr>
          <a:xfrm>
            <a:off x="6424979" y="1529751"/>
            <a:ext cx="48555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000" dirty="0"/>
              <a:t>Model Checker</a:t>
            </a:r>
            <a:r>
              <a:rPr lang="zh-CN" altLang="en-US" sz="2000" dirty="0"/>
              <a:t>验证生成的状态空间图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通过前一页的</a:t>
            </a:r>
            <a:r>
              <a:rPr lang="en-US" altLang="zh-CN" sz="2000" dirty="0"/>
              <a:t>Specification</a:t>
            </a:r>
            <a:r>
              <a:rPr lang="zh-CN" altLang="en-US" sz="2000" dirty="0"/>
              <a:t>获得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每个状态都有标记一个唯一的数字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2000" dirty="0"/>
              <a:t>状态0是初始状态</a:t>
            </a:r>
          </a:p>
        </p:txBody>
      </p:sp>
    </p:spTree>
    <p:extLst>
      <p:ext uri="{BB962C8B-B14F-4D97-AF65-F5344CB8AC3E}">
        <p14:creationId xmlns:p14="http://schemas.microsoft.com/office/powerpoint/2010/main" val="27627929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92616B-8E1D-484D-ABA9-D902DCE631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使用</a:t>
            </a:r>
            <a:r>
              <a:rPr lang="en-US" altLang="zh-CN" dirty="0"/>
              <a:t>TLC</a:t>
            </a:r>
            <a:r>
              <a:rPr lang="zh-CN" altLang="en-US" dirty="0"/>
              <a:t>验证</a:t>
            </a:r>
            <a:r>
              <a:rPr lang="en-US" altLang="zh-CN" dirty="0"/>
              <a:t>TLA+ Specifications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A009C0-8A16-4738-A7B9-E104EC2F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b="0" i="0" u="none" strike="noStrike" baseline="0" dirty="0">
                <a:latin typeface="LinLibertineTB"/>
              </a:rPr>
              <a:t>Challenge 1: </a:t>
            </a:r>
          </a:p>
          <a:p>
            <a:pPr lvl="1"/>
            <a:r>
              <a:rPr lang="zh-CN" altLang="en-US" sz="2800" b="0" i="0" u="none" strike="noStrike" baseline="0" dirty="0">
                <a:latin typeface="LinLibertineTB"/>
              </a:rPr>
              <a:t>如何将</a:t>
            </a:r>
            <a:r>
              <a:rPr lang="en-US" altLang="zh-CN" sz="2800" b="0" i="0" u="none" strike="noStrike" baseline="0" dirty="0">
                <a:latin typeface="LinLibertineTB"/>
              </a:rPr>
              <a:t>TLA+</a:t>
            </a:r>
            <a:r>
              <a:rPr lang="zh-CN" altLang="en-US" sz="2800" b="0" i="0" u="none" strike="noStrike" baseline="0" dirty="0">
                <a:latin typeface="LinLibertineTB"/>
              </a:rPr>
              <a:t>规范映射到其系统实现</a:t>
            </a:r>
            <a:r>
              <a:rPr lang="en-US" altLang="zh-CN" sz="2800" b="0" i="0" u="none" strike="noStrike" baseline="0" dirty="0">
                <a:latin typeface="LinLibertineTB"/>
              </a:rPr>
              <a:t>?</a:t>
            </a:r>
          </a:p>
          <a:p>
            <a:pPr algn="l"/>
            <a:r>
              <a:rPr lang="en-US" altLang="zh-CN" b="0" i="0" u="none" strike="noStrike" baseline="0" dirty="0">
                <a:latin typeface="LinLibertineTB"/>
              </a:rPr>
              <a:t>Challenge 2:</a:t>
            </a:r>
          </a:p>
          <a:p>
            <a:pPr lvl="1"/>
            <a:r>
              <a:rPr lang="zh-CN" altLang="en-US" sz="2800" b="0" i="0" u="none" strike="noStrike" baseline="0" dirty="0">
                <a:latin typeface="LinLibertineTB"/>
              </a:rPr>
              <a:t>如何基于</a:t>
            </a:r>
            <a:r>
              <a:rPr lang="en-US" altLang="zh-CN" sz="2800" b="0" i="0" u="none" strike="noStrike" baseline="0" dirty="0">
                <a:latin typeface="LinLibertineTB"/>
              </a:rPr>
              <a:t>TLC</a:t>
            </a:r>
            <a:r>
              <a:rPr lang="zh-CN" altLang="en-US" sz="2800" b="0" i="0" u="none" strike="noStrike" baseline="0" dirty="0">
                <a:latin typeface="LinLibertineTB"/>
              </a:rPr>
              <a:t>模型检查生成的状态空间</a:t>
            </a:r>
            <a:r>
              <a:rPr lang="zh-CN" altLang="en-US" sz="2800" dirty="0">
                <a:latin typeface="LinLibertineTB"/>
              </a:rPr>
              <a:t>，</a:t>
            </a:r>
            <a:r>
              <a:rPr lang="zh-CN" altLang="en-US" sz="2800" b="0" i="0" u="none" strike="noStrike" baseline="0" dirty="0">
                <a:latin typeface="LinLibertineTB"/>
              </a:rPr>
              <a:t>生成可执行的测试用例</a:t>
            </a:r>
            <a:r>
              <a:rPr lang="en-US" altLang="zh-CN" sz="2800" b="0" i="0" u="none" strike="noStrike" baseline="0" dirty="0">
                <a:latin typeface="LinLibertineTB"/>
              </a:rPr>
              <a:t>?</a:t>
            </a:r>
          </a:p>
          <a:p>
            <a:r>
              <a:rPr lang="en-US" altLang="zh-CN" b="0" i="0" u="none" strike="noStrike" baseline="0" dirty="0">
                <a:latin typeface="LinLibertineTB"/>
              </a:rPr>
              <a:t>Challenge 3: </a:t>
            </a:r>
          </a:p>
          <a:p>
            <a:pPr lvl="1"/>
            <a:r>
              <a:rPr lang="zh-CN" altLang="en-US" sz="2800" b="0" i="0" u="none" strike="noStrike" baseline="0" dirty="0">
                <a:latin typeface="LinLibertineTB"/>
              </a:rPr>
              <a:t>如何对目标分布式系统进行受控的测试</a:t>
            </a:r>
            <a:r>
              <a:rPr lang="en-US" altLang="zh-CN" sz="2800" b="0" i="0" u="none" strike="noStrike" baseline="0" dirty="0">
                <a:latin typeface="LinLibertineTB"/>
              </a:rPr>
              <a:t>?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99737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75243E-9C10-44A4-8164-CBC8E6DF6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Mocket</a:t>
            </a:r>
            <a:r>
              <a:rPr lang="en-US" altLang="zh-CN" dirty="0"/>
              <a:t> </a:t>
            </a:r>
            <a:r>
              <a:rPr lang="zh-CN" altLang="en-US" dirty="0"/>
              <a:t>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DF9F4EA-047F-4694-94A1-188EF6AFC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395763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8F88D-3763-4153-920C-81B881F15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Mocket</a:t>
            </a:r>
            <a:r>
              <a:rPr lang="zh-CN" altLang="en-US" dirty="0"/>
              <a:t>概览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9B724829-B401-4109-927C-69314CEF3B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28641"/>
            <a:ext cx="10515600" cy="4145306"/>
          </a:xfrm>
        </p:spPr>
      </p:pic>
    </p:spTree>
    <p:extLst>
      <p:ext uri="{BB962C8B-B14F-4D97-AF65-F5344CB8AC3E}">
        <p14:creationId xmlns:p14="http://schemas.microsoft.com/office/powerpoint/2010/main" val="14976804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7861870-6905-4691-A29F-D5F8FBDC5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把</a:t>
            </a:r>
            <a:r>
              <a:rPr lang="en-US" altLang="zh-CN" dirty="0"/>
              <a:t>TLA+ Specification</a:t>
            </a:r>
            <a:r>
              <a:rPr lang="zh-CN" altLang="en-US" dirty="0"/>
              <a:t>对应到实现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535A2E-4AE0-4F02-8436-CA28ED26DA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/>
              <a:t>TLA+ Specification</a:t>
            </a:r>
            <a:r>
              <a:rPr lang="zh-CN" altLang="en-US" dirty="0"/>
              <a:t>对应到实现</a:t>
            </a:r>
          </a:p>
        </p:txBody>
      </p:sp>
    </p:spTree>
    <p:extLst>
      <p:ext uri="{BB962C8B-B14F-4D97-AF65-F5344CB8AC3E}">
        <p14:creationId xmlns:p14="http://schemas.microsoft.com/office/powerpoint/2010/main" val="110558124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EB56FD-23AD-4812-A735-254E214A1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 TLA+ </a:t>
            </a:r>
            <a:r>
              <a:rPr lang="zh-CN" altLang="en-US" dirty="0"/>
              <a:t>变量（</a:t>
            </a:r>
            <a:r>
              <a:rPr lang="en-US" altLang="zh-CN" dirty="0"/>
              <a:t>Variables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94A102A-A484-4C2F-B08F-B40892A990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altLang="zh-CN" dirty="0"/>
              <a:t>State-related variables: </a:t>
            </a:r>
            <a:r>
              <a:rPr lang="zh-CN" altLang="en-US" dirty="0"/>
              <a:t> </a:t>
            </a:r>
            <a:endParaRPr lang="en-US" altLang="zh-CN" dirty="0"/>
          </a:p>
          <a:p>
            <a:pPr lvl="1"/>
            <a:r>
              <a:rPr lang="zh-CN" altLang="en-US" dirty="0"/>
              <a:t>目标系统的状态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Raft</a:t>
            </a:r>
            <a:r>
              <a:rPr lang="zh-CN" altLang="en-US" dirty="0"/>
              <a:t>协议中的，</a:t>
            </a:r>
            <a:r>
              <a:rPr lang="en-US" altLang="zh-CN" dirty="0" err="1"/>
              <a:t>VotedFor</a:t>
            </a:r>
            <a:r>
              <a:rPr lang="zh-CN" altLang="en-US" dirty="0"/>
              <a:t>，</a:t>
            </a:r>
            <a:r>
              <a:rPr lang="en-US" altLang="zh-CN" dirty="0"/>
              <a:t>State</a:t>
            </a:r>
            <a:r>
              <a:rPr lang="zh-CN" altLang="en-US" dirty="0"/>
              <a:t>， </a:t>
            </a:r>
            <a:r>
              <a:rPr lang="en-US" altLang="zh-CN" dirty="0"/>
              <a:t>Log</a:t>
            </a:r>
            <a:r>
              <a:rPr lang="zh-CN" altLang="en-US" dirty="0"/>
              <a:t>等变量</a:t>
            </a:r>
            <a:endParaRPr lang="en-US" altLang="zh-CN" dirty="0"/>
          </a:p>
          <a:p>
            <a:pPr lvl="1"/>
            <a:r>
              <a:rPr lang="zh-CN" altLang="en-US" dirty="0"/>
              <a:t>需要</a:t>
            </a:r>
            <a:r>
              <a:rPr lang="en-US" altLang="zh-CN" dirty="0"/>
              <a:t>mapping</a:t>
            </a:r>
          </a:p>
          <a:p>
            <a:r>
              <a:rPr lang="en-US" altLang="zh-CN" dirty="0"/>
              <a:t>Message-related variables:</a:t>
            </a:r>
          </a:p>
          <a:p>
            <a:pPr lvl="1"/>
            <a:r>
              <a:rPr lang="zh-CN" altLang="en-US" dirty="0"/>
              <a:t>模拟分布式系统中的消息通信过程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Raft</a:t>
            </a:r>
            <a:r>
              <a:rPr lang="zh-CN" altLang="en-US" dirty="0"/>
              <a:t>协议中的，</a:t>
            </a:r>
            <a:r>
              <a:rPr lang="en-US" altLang="zh-CN" dirty="0" err="1"/>
              <a:t>RequestVote</a:t>
            </a:r>
            <a:r>
              <a:rPr lang="zh-CN" altLang="en-US" dirty="0"/>
              <a:t>，</a:t>
            </a:r>
            <a:r>
              <a:rPr lang="en-US" altLang="zh-CN" dirty="0"/>
              <a:t>Vote</a:t>
            </a:r>
            <a:r>
              <a:rPr lang="zh-CN" altLang="en-US" dirty="0"/>
              <a:t>等消息</a:t>
            </a:r>
            <a:endParaRPr lang="en-US" altLang="zh-CN" dirty="0"/>
          </a:p>
          <a:p>
            <a:pPr lvl="1"/>
            <a:r>
              <a:rPr lang="zh-CN" altLang="en-US" dirty="0"/>
              <a:t>需要</a:t>
            </a:r>
            <a:r>
              <a:rPr lang="en-US" altLang="zh-CN" dirty="0"/>
              <a:t>mapping</a:t>
            </a:r>
          </a:p>
          <a:p>
            <a:r>
              <a:rPr lang="en-US" altLang="zh-CN" dirty="0"/>
              <a:t>Action counters variables:</a:t>
            </a:r>
          </a:p>
          <a:p>
            <a:pPr lvl="1"/>
            <a:r>
              <a:rPr lang="zh-CN" altLang="en-US" dirty="0"/>
              <a:t>用于限制状态空间搜索范围，避免组合爆炸</a:t>
            </a:r>
            <a:endParaRPr lang="en-US" altLang="zh-CN" dirty="0"/>
          </a:p>
          <a:p>
            <a:pPr lvl="1"/>
            <a:r>
              <a:rPr lang="zh-CN" altLang="en-US" dirty="0"/>
              <a:t>比如限制在</a:t>
            </a:r>
            <a:r>
              <a:rPr lang="en-US" altLang="zh-CN" dirty="0"/>
              <a:t>Raft</a:t>
            </a:r>
            <a:r>
              <a:rPr lang="zh-CN" altLang="en-US" dirty="0"/>
              <a:t>中</a:t>
            </a:r>
            <a:r>
              <a:rPr lang="en-US" altLang="zh-CN" dirty="0"/>
              <a:t>Term</a:t>
            </a:r>
            <a:r>
              <a:rPr lang="zh-CN" altLang="en-US" dirty="0"/>
              <a:t>最大的可到达的值，如果不限制，</a:t>
            </a:r>
            <a:r>
              <a:rPr lang="en-US" altLang="zh-CN" dirty="0"/>
              <a:t>Raft</a:t>
            </a:r>
            <a:r>
              <a:rPr lang="zh-CN" altLang="en-US" dirty="0"/>
              <a:t>协议的状态空间搜索不会终止</a:t>
            </a:r>
            <a:endParaRPr lang="en-US" altLang="zh-CN" dirty="0"/>
          </a:p>
          <a:p>
            <a:r>
              <a:rPr lang="en-US" altLang="zh-CN" dirty="0"/>
              <a:t>Auxiliary variables:</a:t>
            </a:r>
          </a:p>
          <a:p>
            <a:pPr lvl="1"/>
            <a:r>
              <a:rPr lang="zh-CN" altLang="en-US" dirty="0"/>
              <a:t>辅助</a:t>
            </a:r>
            <a:r>
              <a:rPr lang="en-US" altLang="zh-CN" dirty="0"/>
              <a:t>TLA+</a:t>
            </a:r>
            <a:r>
              <a:rPr lang="zh-CN" altLang="en-US" dirty="0"/>
              <a:t>规范的表达和验证</a:t>
            </a:r>
            <a:endParaRPr lang="en-US" altLang="zh-CN" dirty="0"/>
          </a:p>
          <a:p>
            <a:pPr lvl="1"/>
            <a:r>
              <a:rPr lang="zh-CN" altLang="en-US" dirty="0"/>
              <a:t>比如</a:t>
            </a:r>
            <a:r>
              <a:rPr lang="en-US" altLang="zh-CN" dirty="0"/>
              <a:t>Raft</a:t>
            </a:r>
            <a:r>
              <a:rPr lang="zh-CN" altLang="en-US" dirty="0"/>
              <a:t>的</a:t>
            </a:r>
            <a:r>
              <a:rPr lang="en-US" altLang="zh-CN" dirty="0"/>
              <a:t>TLA+</a:t>
            </a:r>
            <a:r>
              <a:rPr lang="zh-CN" altLang="en-US" dirty="0"/>
              <a:t>中，使用额外的变量用来验证一致性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78175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D23819-F083-46B9-8A25-316B39A36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TLA+ </a:t>
            </a:r>
            <a:r>
              <a:rPr lang="zh-CN" altLang="en-US" dirty="0"/>
              <a:t>行为（</a:t>
            </a:r>
            <a:r>
              <a:rPr lang="en-US" altLang="zh-CN" dirty="0"/>
              <a:t>Actions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A6DE1BA-84EE-46E0-B217-ECDF04781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27550"/>
          </a:xfrm>
        </p:spPr>
        <p:txBody>
          <a:bodyPr>
            <a:noAutofit/>
          </a:bodyPr>
          <a:lstStyle/>
          <a:p>
            <a:r>
              <a:rPr lang="en-US" altLang="zh-CN" sz="2000" b="1" dirty="0"/>
              <a:t>Single-node actions: </a:t>
            </a:r>
          </a:p>
          <a:p>
            <a:pPr lvl="1"/>
            <a:r>
              <a:rPr lang="zh-CN" altLang="en-US" sz="2000" dirty="0"/>
              <a:t>单节点操作在单个节点内执行</a:t>
            </a:r>
            <a:endParaRPr lang="en-US" altLang="zh-CN" sz="2000" dirty="0"/>
          </a:p>
          <a:p>
            <a:pPr lvl="1"/>
            <a:r>
              <a:rPr lang="zh-CN" altLang="en-US" sz="2000" dirty="0"/>
              <a:t>它们可以映射到目标系统中的方法或代码段</a:t>
            </a:r>
            <a:endParaRPr lang="en-US" altLang="zh-CN" sz="2000" dirty="0"/>
          </a:p>
          <a:p>
            <a:pPr lvl="1"/>
            <a:r>
              <a:rPr lang="zh-CN" altLang="en-US" sz="2000" dirty="0"/>
              <a:t>通过在程序中加入代码</a:t>
            </a:r>
            <a:endParaRPr lang="en-US" altLang="zh-CN" sz="2000" dirty="0"/>
          </a:p>
          <a:p>
            <a:r>
              <a:rPr lang="en-US" altLang="zh-CN" sz="2000" b="1" dirty="0"/>
              <a:t>Message-related actions:</a:t>
            </a:r>
          </a:p>
          <a:p>
            <a:pPr lvl="1"/>
            <a:r>
              <a:rPr lang="zh-CN" altLang="en-US" sz="2000" dirty="0"/>
              <a:t>定义节点向其他节点发送</a:t>
            </a:r>
            <a:r>
              <a:rPr lang="en-US" altLang="zh-CN" sz="2000" dirty="0"/>
              <a:t>/</a:t>
            </a:r>
            <a:r>
              <a:rPr lang="zh-CN" altLang="en-US" sz="2000" dirty="0"/>
              <a:t>接收消息的过程</a:t>
            </a:r>
            <a:endParaRPr lang="en-US" altLang="zh-CN" sz="2000" dirty="0"/>
          </a:p>
          <a:p>
            <a:pPr lvl="1"/>
            <a:r>
              <a:rPr lang="zh-CN" altLang="en-US" sz="2000" dirty="0"/>
              <a:t>通过在程序中加入代码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27628379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C53254-A0E6-4201-9F2D-7926FABB1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TLA+ </a:t>
            </a:r>
            <a:r>
              <a:rPr lang="zh-CN" altLang="en-US" dirty="0"/>
              <a:t>行为（</a:t>
            </a:r>
            <a:r>
              <a:rPr lang="en-US" altLang="zh-CN" dirty="0"/>
              <a:t>Actions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6306A7D-A784-4D16-AB18-399B9F07F0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z="2000" b="1" dirty="0"/>
              <a:t>External faults: </a:t>
            </a:r>
          </a:p>
          <a:p>
            <a:pPr lvl="1"/>
            <a:r>
              <a:rPr lang="zh-CN" altLang="en-US" sz="2000" dirty="0"/>
              <a:t>系统运行过程中不会自发发生外部故障</a:t>
            </a:r>
            <a:endParaRPr lang="en-US" altLang="zh-CN" sz="2000" dirty="0"/>
          </a:p>
          <a:p>
            <a:pPr lvl="1"/>
            <a:r>
              <a:rPr lang="zh-CN" altLang="en-US" sz="2000" b="0" i="0" u="none" strike="noStrike" baseline="0" dirty="0"/>
              <a:t>通过调用脚本或重载相关操作来模拟 </a:t>
            </a:r>
            <a:endParaRPr lang="en-US" altLang="zh-CN" sz="2000" b="0" i="0" u="none" strike="noStrike" baseline="0" dirty="0"/>
          </a:p>
          <a:p>
            <a:pPr lvl="1"/>
            <a:r>
              <a:rPr lang="zh-CN" altLang="en-US" sz="2000" b="0" i="0" u="none" strike="noStrike" baseline="0" dirty="0"/>
              <a:t>节点崩溃，重启，使用脚本，如</a:t>
            </a:r>
            <a:endParaRPr lang="en-US" altLang="zh-CN" sz="2000" b="0" i="0" u="none" strike="noStrike" baseline="0" dirty="0"/>
          </a:p>
          <a:p>
            <a:pPr lvl="2"/>
            <a:r>
              <a:rPr lang="en-US" altLang="zh-CN" b="0" i="0" u="none" strike="noStrike" baseline="0" dirty="0"/>
              <a:t>Crash(</a:t>
            </a:r>
            <a:r>
              <a:rPr lang="en-US" altLang="zh-CN" b="0" i="0" u="none" strike="noStrike" baseline="0" dirty="0" err="1"/>
              <a:t>i</a:t>
            </a:r>
            <a:r>
              <a:rPr lang="en-US" altLang="zh-CN" b="0" i="0" u="none" strike="noStrike" baseline="0" dirty="0"/>
              <a:t>)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Restart(</a:t>
            </a:r>
            <a:r>
              <a:rPr lang="en-US" altLang="zh-CN" dirty="0" err="1"/>
              <a:t>i</a:t>
            </a:r>
            <a:r>
              <a:rPr lang="en-US" altLang="zh-CN" dirty="0"/>
              <a:t>)</a:t>
            </a:r>
            <a:r>
              <a:rPr lang="zh-CN" altLang="en-US" dirty="0"/>
              <a:t>， 崩溃节点</a:t>
            </a:r>
            <a:r>
              <a:rPr lang="en-US" altLang="zh-CN" dirty="0" err="1"/>
              <a:t>i</a:t>
            </a:r>
            <a:r>
              <a:rPr lang="zh-CN" altLang="en-US" dirty="0"/>
              <a:t>，重启节点</a:t>
            </a:r>
            <a:r>
              <a:rPr lang="en-US" altLang="zh-CN" dirty="0" err="1"/>
              <a:t>i</a:t>
            </a:r>
            <a:endParaRPr lang="en-US" altLang="zh-CN" b="0" i="0" u="none" strike="noStrike" baseline="0" dirty="0"/>
          </a:p>
          <a:p>
            <a:pPr lvl="1"/>
            <a:r>
              <a:rPr lang="zh-CN" altLang="en-US" sz="2000" dirty="0"/>
              <a:t>消息丢失，消息重复，重载消息接受代码</a:t>
            </a:r>
            <a:endParaRPr lang="en-US" altLang="zh-CN" sz="2000" dirty="0"/>
          </a:p>
          <a:p>
            <a:r>
              <a:rPr lang="en-US" altLang="zh-CN" sz="2000" b="1" dirty="0"/>
              <a:t>User requests: </a:t>
            </a:r>
          </a:p>
          <a:p>
            <a:pPr lvl="1"/>
            <a:r>
              <a:rPr lang="zh-CN" altLang="en-US" sz="2000" dirty="0"/>
              <a:t>用户请求是系统特定的操作， 如</a:t>
            </a:r>
            <a:r>
              <a:rPr lang="zh-CN" altLang="en-US" sz="2000" b="0" i="0" u="none" strike="noStrike" baseline="0" dirty="0"/>
              <a:t>𝐶𝑙𝑖𝑒𝑛𝑡𝑅𝑒𝑞𝑢𝑒𝑠𝑡</a:t>
            </a:r>
            <a:endParaRPr lang="en-US" altLang="zh-CN" sz="2000" b="0" i="0" u="none" strike="noStrike" baseline="0" dirty="0"/>
          </a:p>
          <a:p>
            <a:pPr lvl="1"/>
            <a:r>
              <a:rPr lang="zh-CN" altLang="en-US" sz="2000" dirty="0"/>
              <a:t>实现和利用脚本，和节点崩溃重启类似地处理，如</a:t>
            </a:r>
            <a:endParaRPr lang="en-US" altLang="zh-CN" sz="2000" dirty="0"/>
          </a:p>
          <a:p>
            <a:pPr lvl="2"/>
            <a:r>
              <a:rPr lang="en-US" altLang="zh-CN" dirty="0"/>
              <a:t>./ </a:t>
            </a:r>
            <a:r>
              <a:rPr lang="en-US" altLang="zh-CN" dirty="0" err="1"/>
              <a:t>run_client</a:t>
            </a:r>
            <a:r>
              <a:rPr lang="en-US" altLang="zh-CN" dirty="0"/>
              <a:t> .</a:t>
            </a:r>
            <a:r>
              <a:rPr lang="en-US" altLang="zh-CN" dirty="0" err="1"/>
              <a:t>sh</a:t>
            </a:r>
            <a:r>
              <a:rPr lang="en-US" altLang="zh-CN" dirty="0"/>
              <a:t> $Cluster $Key $Value</a:t>
            </a:r>
          </a:p>
          <a:p>
            <a:pPr marL="0" indent="0">
              <a:buNone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287622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E7ABE8-EA40-4A6D-879B-6F8C4C251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从一个问题开始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12BA81-427D-4E44-BBB6-1EB1655ECA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53442"/>
          </a:xfrm>
        </p:spPr>
        <p:txBody>
          <a:bodyPr/>
          <a:lstStyle/>
          <a:p>
            <a:r>
              <a:rPr lang="zh-CN" altLang="en-US" dirty="0">
                <a:hlinkClick r:id="rId2"/>
              </a:rPr>
              <a:t>为什么不能测试软件达到完美状态（</a:t>
            </a:r>
            <a:r>
              <a:rPr lang="en-US" altLang="zh-CN" dirty="0">
                <a:hlinkClick r:id="rId2"/>
              </a:rPr>
              <a:t>bug free</a:t>
            </a:r>
            <a:r>
              <a:rPr lang="zh-CN" altLang="en-US" dirty="0">
                <a:hlinkClick r:id="rId2"/>
              </a:rPr>
              <a:t>）</a:t>
            </a:r>
            <a:r>
              <a:rPr lang="zh-CN" altLang="en-US" dirty="0"/>
              <a:t>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b="1" dirty="0"/>
          </a:p>
          <a:p>
            <a:pPr lvl="1"/>
            <a:endParaRPr lang="en-US" altLang="zh-CN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E655F035-8240-43FF-BE52-0BB77A520B11}"/>
              </a:ext>
            </a:extLst>
          </p:cNvPr>
          <p:cNvSpPr txBox="1"/>
          <p:nvPr/>
        </p:nvSpPr>
        <p:spPr>
          <a:xfrm>
            <a:off x="1879608" y="4644967"/>
            <a:ext cx="888153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1"/>
            <a:r>
              <a:rPr lang="en-US" altLang="zh-CN" sz="2800" b="1" dirty="0"/>
              <a:t>“State Space and the Incomplete Guarantees of Branch Coverage”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824C8AA3-9D38-4B46-9EA7-21ACCF1951D5}"/>
              </a:ext>
            </a:extLst>
          </p:cNvPr>
          <p:cNvSpPr txBox="1"/>
          <p:nvPr/>
        </p:nvSpPr>
        <p:spPr>
          <a:xfrm>
            <a:off x="2357973" y="5644015"/>
            <a:ext cx="792480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“</a:t>
            </a:r>
            <a:r>
              <a:rPr lang="en-US" altLang="zh-CN" dirty="0"/>
              <a:t>The number of individual states and transitions in a modern interactive application is finite and countable, but it’s almost beyond human comprehension at a granular level.</a:t>
            </a:r>
            <a:r>
              <a:rPr lang="zh-CN" altLang="en-US" dirty="0"/>
              <a:t>”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2C50AFF5-DD5C-480C-B281-672FE2D7504A}"/>
              </a:ext>
            </a:extLst>
          </p:cNvPr>
          <p:cNvSpPr txBox="1"/>
          <p:nvPr/>
        </p:nvSpPr>
        <p:spPr>
          <a:xfrm>
            <a:off x="1430859" y="4798856"/>
            <a:ext cx="792480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A8DCE96B-D009-4633-8123-F17E466482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0860" y="2470128"/>
            <a:ext cx="7162800" cy="1917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47239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6DC43C9-B270-4773-A6E7-C743C45DD0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映射</a:t>
            </a:r>
            <a:r>
              <a:rPr lang="en-US" altLang="zh-CN" dirty="0"/>
              <a:t>TLA+</a:t>
            </a:r>
            <a:r>
              <a:rPr lang="zh-CN" altLang="en-US" dirty="0"/>
              <a:t>常量（</a:t>
            </a:r>
            <a:r>
              <a:rPr lang="en-US" altLang="zh-CN" dirty="0"/>
              <a:t> Constants</a:t>
            </a:r>
            <a:r>
              <a:rPr lang="zh-CN" altLang="en-US" dirty="0"/>
              <a:t>）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046D03-3AB1-4AC6-9EE0-FB7B0439D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TLA+ constants </a:t>
            </a:r>
          </a:p>
          <a:p>
            <a:pPr lvl="1"/>
            <a:r>
              <a:rPr lang="zh-CN" altLang="en-US" dirty="0"/>
              <a:t>在</a:t>
            </a:r>
            <a:r>
              <a:rPr lang="en-US" altLang="zh-CN" dirty="0"/>
              <a:t>TLA+</a:t>
            </a:r>
            <a:r>
              <a:rPr lang="zh-CN" altLang="en-US" dirty="0"/>
              <a:t>规范中表示特定常量值</a:t>
            </a:r>
            <a:r>
              <a:rPr lang="en-US" altLang="zh-CN" dirty="0"/>
              <a:t>. </a:t>
            </a:r>
          </a:p>
          <a:p>
            <a:pPr lvl="1"/>
            <a:r>
              <a:rPr lang="zh-CN" altLang="en-US" dirty="0"/>
              <a:t>它们可以映射到目标系统中的特定代码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Raft State</a:t>
            </a:r>
            <a:r>
              <a:rPr lang="zh-CN" altLang="en-US" dirty="0"/>
              <a:t>： </a:t>
            </a:r>
            <a:r>
              <a:rPr lang="en-US" altLang="zh-CN" dirty="0"/>
              <a:t>Leader</a:t>
            </a:r>
            <a:r>
              <a:rPr lang="zh-CN" altLang="en-US" dirty="0"/>
              <a:t>、</a:t>
            </a:r>
            <a:r>
              <a:rPr lang="en-US" altLang="zh-CN" dirty="0"/>
              <a:t>Follower</a:t>
            </a:r>
            <a:r>
              <a:rPr lang="zh-CN" altLang="en-US" dirty="0"/>
              <a:t>，</a:t>
            </a:r>
            <a:r>
              <a:rPr lang="en-US" altLang="zh-CN" dirty="0"/>
              <a:t>Candidate</a:t>
            </a:r>
          </a:p>
          <a:p>
            <a:pPr lvl="1"/>
            <a:r>
              <a:rPr lang="en-US" altLang="zh-CN" dirty="0"/>
              <a:t>TLA+</a:t>
            </a:r>
            <a:r>
              <a:rPr lang="zh-CN" altLang="en-US" dirty="0"/>
              <a:t>没有类型，高级编程语言有类型，要构建二者映射</a:t>
            </a:r>
            <a:endParaRPr lang="en-US" altLang="zh-CN" dirty="0"/>
          </a:p>
          <a:p>
            <a:pPr lvl="1"/>
            <a:r>
              <a:rPr lang="zh-CN" altLang="en-US" dirty="0"/>
              <a:t>指定一个</a:t>
            </a:r>
            <a:r>
              <a:rPr lang="en-US" altLang="zh-CN" dirty="0"/>
              <a:t>map</a:t>
            </a:r>
            <a:r>
              <a:rPr lang="zh-CN" altLang="en-US" dirty="0"/>
              <a:t>存这个映射关系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702767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4BE5091-9B24-49F9-AFD2-9894F02322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800100"/>
            <a:ext cx="6562725" cy="4953000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72DFEC0-6824-4293-BC6D-499004A4E9AF}"/>
              </a:ext>
            </a:extLst>
          </p:cNvPr>
          <p:cNvSpPr txBox="1"/>
          <p:nvPr/>
        </p:nvSpPr>
        <p:spPr>
          <a:xfrm>
            <a:off x="6962775" y="2491770"/>
            <a:ext cx="45148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Mocket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将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Raft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规范中的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Variables 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𝑛𝑜𝑑𝑒𝑆𝑡𝑎𝑡𝑒和单节点操作𝐵𝑒𝑐𝑜𝑚𝑒𝐿𝑒𝑎𝑑𝑒𝑟映射到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Raft-java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中的相应实现</a:t>
            </a:r>
            <a:endParaRPr lang="en-US" altLang="zh-CN" sz="2400" b="0" i="0" u="none" strike="noStrike" baseline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3A29C1BC-23F3-4B63-BE23-DE2C5464D39B}"/>
              </a:ext>
            </a:extLst>
          </p:cNvPr>
          <p:cNvSpPr txBox="1"/>
          <p:nvPr/>
        </p:nvSpPr>
        <p:spPr>
          <a:xfrm>
            <a:off x="6962775" y="1048390"/>
            <a:ext cx="451485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STATE_FOLLOWER</a:t>
            </a:r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由</a:t>
            </a:r>
            <a:r>
              <a:rPr lang="en-US" altLang="zh-CN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Constants mapping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C564A4A-00B7-41DF-BF83-51AB00DAC2D9}"/>
              </a:ext>
            </a:extLst>
          </p:cNvPr>
          <p:cNvSpPr txBox="1"/>
          <p:nvPr/>
        </p:nvSpPr>
        <p:spPr>
          <a:xfrm>
            <a:off x="4438649" y="4469458"/>
            <a:ext cx="3305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chemeClr val="accent1"/>
                </a:solidFill>
              </a:rPr>
              <a:t>蓝色的是由</a:t>
            </a:r>
            <a:r>
              <a:rPr lang="en-US" altLang="zh-CN" b="1" dirty="0" err="1">
                <a:solidFill>
                  <a:schemeClr val="accent1"/>
                </a:solidFill>
              </a:rPr>
              <a:t>Mocket</a:t>
            </a:r>
            <a:r>
              <a:rPr lang="zh-CN" altLang="en-US" b="1" dirty="0">
                <a:solidFill>
                  <a:schemeClr val="accent1"/>
                </a:solidFill>
              </a:rPr>
              <a:t>工具生成</a:t>
            </a: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52BB5CFB-857E-4D51-8C03-CB2F74789E39}"/>
              </a:ext>
            </a:extLst>
          </p:cNvPr>
          <p:cNvSpPr txBox="1"/>
          <p:nvPr/>
        </p:nvSpPr>
        <p:spPr>
          <a:xfrm>
            <a:off x="3681412" y="2019508"/>
            <a:ext cx="309562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</a:rPr>
              <a:t>红色是由用户人工加入代码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99706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AC0EB3F3-8260-4F1C-B2A5-2819E62BB80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69456" y="1485900"/>
            <a:ext cx="4638675" cy="3886200"/>
          </a:xfr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2366B245-0B92-4C29-867F-733BBB34C959}"/>
              </a:ext>
            </a:extLst>
          </p:cNvPr>
          <p:cNvSpPr txBox="1"/>
          <p:nvPr/>
        </p:nvSpPr>
        <p:spPr>
          <a:xfrm>
            <a:off x="5282671" y="2228671"/>
            <a:ext cx="619813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b="0" i="0" u="none" strike="noStrike" baseline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ZooKeeper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</a:t>
            </a:r>
            <a:r>
              <a:rPr lang="en-US" altLang="zh-CN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 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， </a:t>
            </a:r>
            <a:r>
              <a:rPr lang="en-US" altLang="zh-CN" sz="2400" b="0" i="0" u="none" strike="noStrike" baseline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Mocket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映射</a:t>
            </a:r>
            <a:r>
              <a:rPr lang="en-US" altLang="zh-CN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Action 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𝑆𝑡𝑎𝑟𝑡𝐸𝑙𝑒𝑐𝑡𝑖𝑜𝑛和𝐻𝑎𝑛𝑑𝑙𝑒𝑉𝑜𝑡𝑒代码</a:t>
            </a:r>
            <a:endParaRPr lang="en-US" altLang="zh-CN" sz="2400" b="0" i="0" u="none" strike="noStrike" baseline="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424275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4B9837-804A-46CC-BECC-312A78AB83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4887" y="398991"/>
            <a:ext cx="5457825" cy="591502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15F9A407-D533-420D-AC1C-AAB700639499}"/>
              </a:ext>
            </a:extLst>
          </p:cNvPr>
          <p:cNvSpPr txBox="1"/>
          <p:nvPr/>
        </p:nvSpPr>
        <p:spPr>
          <a:xfrm>
            <a:off x="6225116" y="1551143"/>
            <a:ext cx="5181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在</a:t>
            </a:r>
            <a:r>
              <a:rPr lang="en-US" altLang="zh-CN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Raft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中，</a:t>
            </a:r>
            <a:r>
              <a:rPr lang="en-US" altLang="zh-CN" sz="2400" b="0" i="0" u="none" strike="noStrike" baseline="0" dirty="0" err="1">
                <a:latin typeface="华文楷体" panose="02010600040101010101" pitchFamily="2" charset="-122"/>
                <a:ea typeface="华文楷体" panose="02010600040101010101" pitchFamily="2" charset="-122"/>
              </a:rPr>
              <a:t>Mocket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执行用于映射消息相关</a:t>
            </a:r>
            <a:r>
              <a:rPr lang="en-US" altLang="zh-CN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Action </a:t>
            </a:r>
            <a:r>
              <a:rPr lang="zh-CN" altLang="en-US" sz="2400" b="0" i="0" u="none" strike="noStrike" baseline="0" dirty="0">
                <a:latin typeface="华文楷体" panose="02010600040101010101" pitchFamily="2" charset="-122"/>
                <a:ea typeface="华文楷体" panose="02010600040101010101" pitchFamily="2" charset="-122"/>
              </a:rPr>
              <a:t>𝑅𝑒𝑞𝑢𝑒𝑠𝑡𝑉𝑜𝑡𝑒</a:t>
            </a:r>
            <a:endParaRPr lang="zh-CN" altLang="en-US" sz="2400" dirty="0">
              <a:latin typeface="华文楷体" panose="02010600040101010101" pitchFamily="2" charset="-122"/>
              <a:ea typeface="华文楷体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438375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8C4F59-14F6-4610-96C1-1C1674CB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Case</a:t>
            </a:r>
            <a:r>
              <a:rPr lang="zh-CN" altLang="en-US" dirty="0"/>
              <a:t>生成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C2547A8-53D8-4528-A19B-86645DDC6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TLC model checker</a:t>
            </a:r>
            <a:r>
              <a:rPr lang="zh-CN" altLang="en-US" dirty="0"/>
              <a:t>生成状态空间图 </a:t>
            </a:r>
            <a:endParaRPr lang="en-US" altLang="zh-CN" dirty="0"/>
          </a:p>
          <a:p>
            <a:pPr lvl="1"/>
            <a:r>
              <a:rPr lang="en-US" altLang="zh-CN" dirty="0"/>
              <a:t>.dot</a:t>
            </a:r>
            <a:r>
              <a:rPr lang="zh-CN" altLang="en-US" dirty="0"/>
              <a:t>格式文件</a:t>
            </a:r>
            <a:endParaRPr lang="en-US" altLang="zh-CN" dirty="0"/>
          </a:p>
          <a:p>
            <a:pPr lvl="1"/>
            <a:r>
              <a:rPr lang="zh-CN" altLang="en-US" dirty="0"/>
              <a:t>图的边为</a:t>
            </a:r>
            <a:r>
              <a:rPr lang="en-US" altLang="zh-CN" dirty="0"/>
              <a:t>Action</a:t>
            </a:r>
            <a:r>
              <a:rPr lang="zh-CN" altLang="en-US" dirty="0"/>
              <a:t>，图的点为验证的装态</a:t>
            </a:r>
            <a:endParaRPr lang="en-US" altLang="zh-CN" dirty="0"/>
          </a:p>
          <a:p>
            <a:pPr lvl="1"/>
            <a:r>
              <a:rPr lang="en-US" altLang="zh-CN" dirty="0"/>
              <a:t>Test case</a:t>
            </a:r>
            <a:r>
              <a:rPr lang="zh-CN" altLang="en-US" dirty="0"/>
              <a:t>由一系列的</a:t>
            </a:r>
            <a:r>
              <a:rPr lang="en-US" altLang="zh-CN" dirty="0"/>
              <a:t>state(variable set)</a:t>
            </a:r>
            <a:r>
              <a:rPr lang="zh-CN" altLang="en-US" dirty="0"/>
              <a:t>， </a:t>
            </a:r>
            <a:r>
              <a:rPr lang="en-US" altLang="zh-CN" dirty="0"/>
              <a:t>action</a:t>
            </a:r>
            <a:r>
              <a:rPr lang="zh-CN" altLang="en-US" dirty="0"/>
              <a:t>构成，程序需要从中读入</a:t>
            </a:r>
            <a:endParaRPr lang="en-US" altLang="zh-CN" dirty="0"/>
          </a:p>
          <a:p>
            <a:pPr lvl="1"/>
            <a:r>
              <a:rPr lang="zh-CN" altLang="en-US" dirty="0"/>
              <a:t>对应的</a:t>
            </a:r>
            <a:r>
              <a:rPr lang="en-US" altLang="zh-CN" dirty="0"/>
              <a:t>test case</a:t>
            </a:r>
            <a:r>
              <a:rPr lang="zh-CN" altLang="en-US" dirty="0"/>
              <a:t>中，图的边和点都要对应到实现代码</a:t>
            </a:r>
            <a:endParaRPr lang="en-US" altLang="zh-CN" dirty="0"/>
          </a:p>
          <a:p>
            <a:pPr lvl="1"/>
            <a:r>
              <a:rPr lang="zh-CN" altLang="en-US" dirty="0"/>
              <a:t>状态图可能很大，需要做出裁剪</a:t>
            </a:r>
          </a:p>
        </p:txBody>
      </p:sp>
    </p:spTree>
    <p:extLst>
      <p:ext uri="{BB962C8B-B14F-4D97-AF65-F5344CB8AC3E}">
        <p14:creationId xmlns:p14="http://schemas.microsoft.com/office/powerpoint/2010/main" val="19722643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94A9D3F-E988-406A-9E7A-B3C744EA89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Test Case</a:t>
            </a:r>
            <a:r>
              <a:rPr lang="zh-CN" altLang="en-US" dirty="0"/>
              <a:t>生成</a:t>
            </a:r>
            <a:endParaRPr lang="en-US" altLang="zh-CN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4B448C9-C177-43C1-9C11-09D4DF688E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2000" b="1" dirty="0"/>
              <a:t>Edge Coverage Guided Graph Traversal</a:t>
            </a:r>
          </a:p>
          <a:p>
            <a:pPr lvl="1"/>
            <a:r>
              <a:rPr lang="zh-CN" altLang="en-US" sz="2000" dirty="0"/>
              <a:t>按边</a:t>
            </a:r>
            <a:r>
              <a:rPr lang="en-US" altLang="zh-CN" sz="2000" dirty="0"/>
              <a:t>DFS</a:t>
            </a:r>
            <a:r>
              <a:rPr lang="zh-CN" altLang="en-US" sz="2000" dirty="0"/>
              <a:t>（</a:t>
            </a:r>
            <a:r>
              <a:rPr lang="en-US" altLang="zh-CN" sz="2000" dirty="0"/>
              <a:t>depth first search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r>
              <a:rPr lang="en-US" altLang="zh-CN" sz="2000" b="1" dirty="0"/>
              <a:t>Partial Order Reduction</a:t>
            </a:r>
          </a:p>
          <a:p>
            <a:pPr lvl="1"/>
            <a:r>
              <a:rPr lang="zh-CN" altLang="en-US" sz="2000" dirty="0"/>
              <a:t>覆盖边，不关心中间状态</a:t>
            </a:r>
            <a:endParaRPr lang="en-US" altLang="zh-CN" sz="2000" dirty="0"/>
          </a:p>
          <a:p>
            <a:pPr lvl="2"/>
            <a:r>
              <a:rPr lang="en-US" altLang="zh-CN" sz="1600" b="0" i="0" u="none" strike="noStrike" baseline="0" dirty="0"/>
              <a:t>If two actions </a:t>
            </a:r>
            <a:r>
              <a:rPr lang="zh-CN" altLang="en-US" sz="1600" b="0" i="0" u="none" strike="noStrike" baseline="0" dirty="0"/>
              <a:t>𝑎</a:t>
            </a:r>
            <a:r>
              <a:rPr lang="en-US" altLang="zh-CN" sz="1600" b="0" i="0" u="none" strike="noStrike" baseline="0" dirty="0"/>
              <a:t>1 and </a:t>
            </a:r>
            <a:r>
              <a:rPr lang="zh-CN" altLang="en-US" sz="1600" b="0" i="0" u="none" strike="noStrike" baseline="0" dirty="0"/>
              <a:t>𝑎</a:t>
            </a:r>
            <a:r>
              <a:rPr lang="en-US" altLang="zh-CN" sz="1600" b="0" i="0" u="none" strike="noStrike" baseline="0" dirty="0"/>
              <a:t>2 acting on the same state </a:t>
            </a:r>
            <a:r>
              <a:rPr lang="zh-CN" altLang="en-US" sz="1600" b="0" i="0" u="none" strike="noStrike" baseline="0" dirty="0"/>
              <a:t>𝑠</a:t>
            </a:r>
            <a:r>
              <a:rPr lang="en-US" altLang="zh-CN" sz="1600" b="0" i="0" u="none" strike="noStrike" baseline="0" dirty="0"/>
              <a:t>0 can result in the same state </a:t>
            </a:r>
            <a:r>
              <a:rPr lang="zh-CN" altLang="en-US" sz="1600" b="0" i="0" u="none" strike="noStrike" baseline="0" dirty="0"/>
              <a:t>𝑠</a:t>
            </a:r>
            <a:r>
              <a:rPr lang="en-US" altLang="zh-CN" sz="1600" b="0" i="0" u="none" strike="noStrike" baseline="0" dirty="0"/>
              <a:t>3 regardless of their schedule order, </a:t>
            </a:r>
          </a:p>
          <a:p>
            <a:pPr lvl="3"/>
            <a:r>
              <a:rPr lang="en-US" altLang="zh-CN" b="0" i="0" u="none" strike="noStrike" baseline="0" dirty="0"/>
              <a:t>i.e., </a:t>
            </a:r>
            <a:r>
              <a:rPr lang="zh-CN" altLang="en-US" b="0" i="0" u="none" strike="noStrike" baseline="0" dirty="0"/>
              <a:t>𝑠</a:t>
            </a:r>
            <a:r>
              <a:rPr lang="en-US" altLang="zh-CN" b="0" i="0" u="none" strike="noStrike" baseline="0" dirty="0"/>
              <a:t>0 →</a:t>
            </a:r>
            <a:r>
              <a:rPr lang="zh-CN" altLang="en-US" b="0" i="0" u="none" strike="noStrike" baseline="0" dirty="0"/>
              <a:t>𝑎</a:t>
            </a:r>
            <a:r>
              <a:rPr lang="en-US" altLang="zh-CN" b="0" i="0" u="none" strike="noStrike" baseline="0" dirty="0"/>
              <a:t>1 →</a:t>
            </a:r>
            <a:r>
              <a:rPr lang="zh-CN" altLang="en-US" b="0" i="0" u="none" strike="noStrike" baseline="0" dirty="0"/>
              <a:t>𝑠</a:t>
            </a:r>
            <a:r>
              <a:rPr lang="en-US" altLang="zh-CN" b="0" i="0" u="none" strike="noStrike" baseline="0" dirty="0"/>
              <a:t>1 →</a:t>
            </a:r>
            <a:r>
              <a:rPr lang="zh-CN" altLang="en-US" b="0" i="0" u="none" strike="noStrike" baseline="0" dirty="0"/>
              <a:t>𝑎</a:t>
            </a:r>
            <a:r>
              <a:rPr lang="en-US" altLang="zh-CN" b="0" i="0" u="none" strike="noStrike" baseline="0" dirty="0"/>
              <a:t>2 →</a:t>
            </a:r>
            <a:r>
              <a:rPr lang="zh-CN" altLang="en-US" b="0" i="0" u="none" strike="noStrike" baseline="0" dirty="0"/>
              <a:t>𝑠</a:t>
            </a:r>
            <a:r>
              <a:rPr lang="en-US" altLang="zh-CN" b="0" i="0" u="none" strike="noStrike" baseline="0" dirty="0"/>
              <a:t>3 and </a:t>
            </a:r>
            <a:r>
              <a:rPr lang="zh-CN" altLang="en-US" b="0" i="0" u="none" strike="noStrike" baseline="0" dirty="0"/>
              <a:t>𝑠</a:t>
            </a:r>
            <a:r>
              <a:rPr lang="en-US" altLang="zh-CN" b="0" i="0" u="none" strike="noStrike" baseline="0" dirty="0"/>
              <a:t>0 →</a:t>
            </a:r>
            <a:r>
              <a:rPr lang="zh-CN" altLang="en-US" b="0" i="0" u="none" strike="noStrike" baseline="0" dirty="0"/>
              <a:t>𝑎</a:t>
            </a:r>
            <a:r>
              <a:rPr lang="en-US" altLang="zh-CN" b="0" i="0" u="none" strike="noStrike" baseline="0" dirty="0"/>
              <a:t>2 →</a:t>
            </a:r>
            <a:r>
              <a:rPr lang="zh-CN" altLang="en-US" b="0" i="0" u="none" strike="noStrike" baseline="0" dirty="0"/>
              <a:t>𝑠</a:t>
            </a:r>
            <a:r>
              <a:rPr lang="en-US" altLang="zh-CN" b="0" i="0" u="none" strike="noStrike" baseline="0" dirty="0"/>
              <a:t>2 →</a:t>
            </a:r>
            <a:r>
              <a:rPr lang="zh-CN" altLang="en-US" b="0" i="0" u="none" strike="noStrike" baseline="0" dirty="0"/>
              <a:t>𝑎</a:t>
            </a:r>
            <a:r>
              <a:rPr lang="en-US" altLang="zh-CN" b="0" i="0" u="none" strike="noStrike" baseline="0" dirty="0"/>
              <a:t>1 →</a:t>
            </a:r>
            <a:r>
              <a:rPr lang="zh-CN" altLang="en-US" b="0" i="0" u="none" strike="noStrike" baseline="0" dirty="0"/>
              <a:t>𝑠</a:t>
            </a:r>
            <a:r>
              <a:rPr lang="en-US" altLang="zh-CN" b="0" i="0" u="none" strike="noStrike" baseline="0" dirty="0"/>
              <a:t>3, </a:t>
            </a:r>
          </a:p>
          <a:p>
            <a:pPr lvl="2"/>
            <a:r>
              <a:rPr lang="zh-CN" altLang="en-US" sz="1600" b="0" i="0" u="none" strike="noStrike" baseline="0" dirty="0"/>
              <a:t>𝑎</a:t>
            </a:r>
            <a:r>
              <a:rPr lang="en-US" altLang="zh-CN" sz="1600" b="0" i="0" u="none" strike="noStrike" baseline="0" dirty="0"/>
              <a:t>1 and </a:t>
            </a:r>
            <a:r>
              <a:rPr lang="zh-CN" altLang="en-US" sz="1600" b="0" i="0" u="none" strike="noStrike" baseline="0" dirty="0"/>
              <a:t>𝑎</a:t>
            </a:r>
            <a:r>
              <a:rPr lang="en-US" altLang="zh-CN" sz="1600" b="0" i="0" u="none" strike="noStrike" baseline="0" dirty="0"/>
              <a:t>2 are commutative, and there is no need to schedule</a:t>
            </a:r>
            <a:r>
              <a:rPr lang="zh-CN" altLang="en-US" sz="1600" b="0" i="0" u="none" strike="noStrike" baseline="0" dirty="0"/>
              <a:t>，</a:t>
            </a:r>
            <a:endParaRPr lang="en-US" altLang="zh-CN" sz="1600" b="0" i="0" u="none" strike="noStrike" baseline="0" dirty="0"/>
          </a:p>
          <a:p>
            <a:pPr lvl="2"/>
            <a:r>
              <a:rPr lang="en-US" altLang="zh-CN" sz="1600" b="0" i="0" u="none" strike="noStrike" baseline="0" dirty="0"/>
              <a:t>both </a:t>
            </a:r>
            <a:r>
              <a:rPr lang="zh-CN" altLang="en-US" sz="1600" b="0" i="0" u="none" strike="noStrike" baseline="0" dirty="0"/>
              <a:t>𝑎</a:t>
            </a:r>
            <a:r>
              <a:rPr lang="en-US" altLang="zh-CN" sz="1600" b="0" i="0" u="none" strike="noStrike" baseline="0" dirty="0"/>
              <a:t>1 →</a:t>
            </a:r>
            <a:r>
              <a:rPr lang="zh-CN" altLang="en-US" sz="1600" b="0" i="0" u="none" strike="noStrike" baseline="0" dirty="0"/>
              <a:t>𝑎</a:t>
            </a:r>
            <a:r>
              <a:rPr lang="en-US" altLang="zh-CN" sz="1600" b="0" i="0" u="none" strike="noStrike" baseline="0" dirty="0"/>
              <a:t>2 and </a:t>
            </a:r>
            <a:r>
              <a:rPr lang="zh-CN" altLang="en-US" sz="1600" b="0" i="0" u="none" strike="noStrike" baseline="0" dirty="0"/>
              <a:t>𝑎</a:t>
            </a:r>
            <a:r>
              <a:rPr lang="en-US" altLang="zh-CN" sz="1600" b="0" i="0" u="none" strike="noStrike" baseline="0" dirty="0"/>
              <a:t>2 →</a:t>
            </a:r>
            <a:r>
              <a:rPr lang="zh-CN" altLang="en-US" sz="1600" b="0" i="0" u="none" strike="noStrike" baseline="0" dirty="0"/>
              <a:t>𝑎</a:t>
            </a:r>
            <a:r>
              <a:rPr lang="en-US" altLang="zh-CN" sz="1600" b="0" i="0" u="none" strike="noStrike" baseline="0" dirty="0"/>
              <a:t>1.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9988895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CEF62-632F-426A-8CF6-FBFE76F4E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测试过程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55C691EF-1F2A-49B6-8F99-C4A23E99FA9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1977231"/>
            <a:ext cx="10363200" cy="4048125"/>
          </a:xfrm>
        </p:spPr>
      </p:pic>
    </p:spTree>
    <p:extLst>
      <p:ext uri="{BB962C8B-B14F-4D97-AF65-F5344CB8AC3E}">
        <p14:creationId xmlns:p14="http://schemas.microsoft.com/office/powerpoint/2010/main" val="22891685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839532F-D2B2-47DD-BCAE-99CE35691F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Bug</a:t>
            </a:r>
            <a:r>
              <a:rPr lang="zh-CN" altLang="en-US" dirty="0"/>
              <a:t>检测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F92A49C-FA62-43CE-AA27-398477B9A5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不一致的状态</a:t>
            </a:r>
            <a:endParaRPr lang="en-US" altLang="zh-CN" dirty="0"/>
          </a:p>
          <a:p>
            <a:pPr lvl="1"/>
            <a:r>
              <a:rPr lang="en-US" altLang="zh-CN" dirty="0"/>
              <a:t>State Checker</a:t>
            </a:r>
            <a:r>
              <a:rPr lang="zh-CN" altLang="en-US" dirty="0"/>
              <a:t>发现不一致状态</a:t>
            </a:r>
            <a:endParaRPr lang="en-US" altLang="zh-CN" dirty="0"/>
          </a:p>
          <a:p>
            <a:r>
              <a:rPr lang="zh-CN" altLang="en-US" dirty="0"/>
              <a:t>缺失的</a:t>
            </a:r>
            <a:r>
              <a:rPr lang="en-US" altLang="zh-CN" dirty="0"/>
              <a:t>action</a:t>
            </a:r>
          </a:p>
          <a:p>
            <a:pPr lvl="1"/>
            <a:r>
              <a:rPr lang="zh-CN" altLang="en-US" dirty="0"/>
              <a:t>收不到</a:t>
            </a:r>
            <a:r>
              <a:rPr lang="en-US" altLang="zh-CN" dirty="0"/>
              <a:t>Action</a:t>
            </a:r>
            <a:r>
              <a:rPr lang="zh-CN" altLang="en-US" dirty="0"/>
              <a:t>的</a:t>
            </a:r>
            <a:r>
              <a:rPr lang="en-US" altLang="zh-CN" dirty="0" err="1"/>
              <a:t>notifyAndBlock</a:t>
            </a:r>
            <a:r>
              <a:rPr lang="zh-CN" altLang="en-US" dirty="0"/>
              <a:t>消息，直到</a:t>
            </a:r>
            <a:r>
              <a:rPr lang="en-US" altLang="zh-CN" dirty="0"/>
              <a:t>Timeout</a:t>
            </a:r>
          </a:p>
          <a:p>
            <a:r>
              <a:rPr lang="zh-CN" altLang="en-US" dirty="0"/>
              <a:t>意外的</a:t>
            </a:r>
            <a:r>
              <a:rPr lang="en-US" altLang="zh-CN" dirty="0"/>
              <a:t> action</a:t>
            </a:r>
          </a:p>
          <a:p>
            <a:pPr lvl="1"/>
            <a:r>
              <a:rPr lang="en-US" altLang="zh-CN" dirty="0"/>
              <a:t>Test Case</a:t>
            </a:r>
            <a:r>
              <a:rPr lang="zh-CN" altLang="en-US" dirty="0"/>
              <a:t>的</a:t>
            </a:r>
            <a:r>
              <a:rPr lang="en-US" altLang="zh-CN" dirty="0"/>
              <a:t>Action</a:t>
            </a:r>
            <a:r>
              <a:rPr lang="zh-CN" altLang="en-US" dirty="0"/>
              <a:t>结束，系统还存在</a:t>
            </a:r>
            <a:r>
              <a:rPr lang="en-US" altLang="zh-CN" dirty="0"/>
              <a:t>Action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1176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8CD926-0DD5-497A-8135-DB85D1CBA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把</a:t>
            </a:r>
            <a:r>
              <a:rPr lang="en-US" altLang="zh-CN" dirty="0" err="1"/>
              <a:t>Mocket</a:t>
            </a:r>
            <a:r>
              <a:rPr lang="en-US" altLang="zh-CN" dirty="0"/>
              <a:t> </a:t>
            </a:r>
            <a:r>
              <a:rPr lang="zh-CN" altLang="en-US" dirty="0"/>
              <a:t>应用到现实系统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0A5E5-BDD9-480A-9BF5-6F9239E38F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40576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959DAAE-1448-4EFA-BD7A-D0A0FB3E3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Mocket</a:t>
            </a:r>
            <a:r>
              <a:rPr lang="en-US" altLang="zh-CN" dirty="0"/>
              <a:t> </a:t>
            </a:r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CA567A-DDB8-47A9-9A56-C95FBE25B0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sz="2000" dirty="0"/>
              <a:t>Java and Python</a:t>
            </a:r>
            <a:r>
              <a:rPr lang="zh-CN" altLang="en-US" sz="2000" dirty="0"/>
              <a:t>实现</a:t>
            </a:r>
            <a:endParaRPr lang="en-US" altLang="zh-CN" sz="2000" dirty="0"/>
          </a:p>
          <a:p>
            <a:r>
              <a:rPr lang="en-US" altLang="zh-CN" sz="2000" dirty="0"/>
              <a:t>5K lines of code (LOC)</a:t>
            </a:r>
          </a:p>
          <a:p>
            <a:r>
              <a:rPr lang="zh-CN" altLang="en-US" sz="2000" dirty="0"/>
              <a:t>包括</a:t>
            </a:r>
            <a:r>
              <a:rPr lang="en-US" altLang="zh-CN" sz="2000" dirty="0"/>
              <a:t>:</a:t>
            </a:r>
          </a:p>
          <a:p>
            <a:pPr lvl="1"/>
            <a:r>
              <a:rPr lang="en-US" altLang="zh-CN" sz="2000" dirty="0"/>
              <a:t>annotations</a:t>
            </a:r>
          </a:p>
          <a:p>
            <a:pPr lvl="1"/>
            <a:r>
              <a:rPr lang="en-US" altLang="zh-CN" sz="2000" dirty="0"/>
              <a:t>runtime instrumentation</a:t>
            </a:r>
          </a:p>
          <a:p>
            <a:pPr lvl="1"/>
            <a:r>
              <a:rPr lang="en-US" altLang="zh-CN" sz="2000" dirty="0"/>
              <a:t>test case generation</a:t>
            </a:r>
          </a:p>
          <a:p>
            <a:pPr lvl="1"/>
            <a:r>
              <a:rPr lang="en-US" altLang="zh-CN" sz="2000" dirty="0"/>
              <a:t>action scheduler</a:t>
            </a:r>
          </a:p>
          <a:p>
            <a:pPr lvl="1"/>
            <a:r>
              <a:rPr lang="en-US" altLang="zh-CN" sz="2000" dirty="0"/>
              <a:t>state checker</a:t>
            </a:r>
          </a:p>
          <a:p>
            <a:r>
              <a:rPr lang="zh-CN" altLang="en-US" sz="2000" dirty="0"/>
              <a:t>映射</a:t>
            </a:r>
            <a:r>
              <a:rPr lang="en-US" altLang="zh-CN" sz="2000" dirty="0"/>
              <a:t>variables, actions</a:t>
            </a:r>
            <a:r>
              <a:rPr lang="zh-CN" altLang="en-US" sz="2000" dirty="0"/>
              <a:t>通过𝑗𝑎𝑣𝑎</a:t>
            </a:r>
            <a:r>
              <a:rPr lang="en-US" altLang="zh-CN" sz="2000" dirty="0"/>
              <a:t>.</a:t>
            </a:r>
            <a:r>
              <a:rPr lang="zh-CN" altLang="en-US" sz="2000" dirty="0"/>
              <a:t>𝑙𝑎𝑛𝑔</a:t>
            </a:r>
            <a:r>
              <a:rPr lang="en-US" altLang="zh-CN" sz="2000" dirty="0"/>
              <a:t>.</a:t>
            </a:r>
            <a:r>
              <a:rPr lang="zh-CN" altLang="en-US" sz="2000" dirty="0"/>
              <a:t>𝑎𝑛𝑛𝑜𝑡𝑎𝑡𝑖𝑜𝑛实现</a:t>
            </a:r>
            <a:r>
              <a:rPr lang="en-US" altLang="zh-CN" sz="2000" dirty="0"/>
              <a:t>. </a:t>
            </a:r>
          </a:p>
          <a:p>
            <a:r>
              <a:rPr lang="en-US" altLang="zh-CN" sz="2000" dirty="0"/>
              <a:t>runtime instrumentation </a:t>
            </a:r>
            <a:r>
              <a:rPr lang="zh-CN" altLang="en-US" sz="2000" dirty="0"/>
              <a:t>基于</a:t>
            </a:r>
            <a:r>
              <a:rPr lang="en-US" altLang="zh-CN" sz="2000" dirty="0"/>
              <a:t>ASM</a:t>
            </a:r>
            <a:r>
              <a:rPr lang="zh-CN" altLang="en-US" sz="2000" dirty="0"/>
              <a:t>库实现</a:t>
            </a:r>
            <a:endParaRPr lang="en-US" altLang="zh-CN" sz="2000" dirty="0"/>
          </a:p>
          <a:p>
            <a:r>
              <a:rPr lang="en-US" altLang="zh-CN" sz="2000" dirty="0"/>
              <a:t>test case generation</a:t>
            </a:r>
            <a:r>
              <a:rPr lang="zh-CN" altLang="en-US" sz="2000" dirty="0"/>
              <a:t>基于</a:t>
            </a:r>
            <a:r>
              <a:rPr lang="en-US" altLang="zh-CN" sz="2000" dirty="0"/>
              <a:t>Python  </a:t>
            </a:r>
            <a:r>
              <a:rPr lang="en-US" altLang="zh-CN" sz="2000" dirty="0" err="1"/>
              <a:t>networkx</a:t>
            </a:r>
            <a:r>
              <a:rPr lang="zh-CN" altLang="en-US" sz="2000" dirty="0"/>
              <a:t>库</a:t>
            </a:r>
          </a:p>
        </p:txBody>
      </p:sp>
    </p:spTree>
    <p:extLst>
      <p:ext uri="{BB962C8B-B14F-4D97-AF65-F5344CB8AC3E}">
        <p14:creationId xmlns:p14="http://schemas.microsoft.com/office/powerpoint/2010/main" val="2419039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DB7ACE-D489-4C4A-82DC-73B963E273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21CAC90-4C99-480C-87BD-EF951A6DE4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依赖人脑去想去填测试用例并不可靠</a:t>
            </a:r>
            <a:endParaRPr lang="en-US" altLang="zh-CN" dirty="0"/>
          </a:p>
          <a:p>
            <a:pPr lvl="1"/>
            <a:r>
              <a:rPr lang="zh-CN" altLang="en-US" sz="2000" dirty="0"/>
              <a:t>不足以穷尽和覆盖所有分支</a:t>
            </a:r>
            <a:endParaRPr lang="en-US" altLang="zh-CN" sz="2000" dirty="0"/>
          </a:p>
          <a:p>
            <a:pPr lvl="1"/>
            <a:r>
              <a:rPr lang="zh-CN" altLang="en-US" sz="2000" dirty="0"/>
              <a:t>人的水平，责任心，疏忽</a:t>
            </a:r>
            <a:endParaRPr lang="en-US" altLang="zh-CN" sz="20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dirty="0"/>
              <a:t>随机化方法</a:t>
            </a:r>
            <a:endParaRPr lang="en-US" altLang="zh-CN" dirty="0"/>
          </a:p>
          <a:p>
            <a:pPr lvl="1"/>
            <a:r>
              <a:rPr lang="zh-CN" altLang="en-US" sz="2000" dirty="0">
                <a:latin typeface="+mn-ea"/>
              </a:rPr>
              <a:t>能比手动检查或用户报告发现更多</a:t>
            </a:r>
            <a:r>
              <a:rPr lang="en-US" altLang="zh-CN" sz="2000" dirty="0">
                <a:latin typeface="+mn-ea"/>
              </a:rPr>
              <a:t>bug </a:t>
            </a:r>
          </a:p>
          <a:p>
            <a:pPr lvl="2"/>
            <a:r>
              <a:rPr lang="en-US" altLang="zh-CN" dirty="0">
                <a:latin typeface="+mn-ea"/>
                <a:hlinkClick r:id="rId2"/>
              </a:rPr>
              <a:t>On the number and nature of faults found by random testing</a:t>
            </a:r>
            <a:endParaRPr lang="en-US" altLang="zh-CN" dirty="0">
              <a:latin typeface="+mn-ea"/>
            </a:endParaRPr>
          </a:p>
          <a:p>
            <a:pPr lvl="1"/>
            <a:r>
              <a:rPr lang="en-US" altLang="zh-CN" sz="2000" dirty="0">
                <a:latin typeface="+mn-ea"/>
              </a:rPr>
              <a:t>Chaos</a:t>
            </a:r>
            <a:r>
              <a:rPr lang="zh-CN" altLang="en-US" sz="2000" dirty="0">
                <a:latin typeface="+mn-ea"/>
              </a:rPr>
              <a:t>， </a:t>
            </a:r>
            <a:r>
              <a:rPr lang="en-US" altLang="zh-CN" sz="2000" dirty="0">
                <a:latin typeface="+mn-ea"/>
              </a:rPr>
              <a:t>Fuzzing</a:t>
            </a:r>
          </a:p>
          <a:p>
            <a:pPr lvl="1"/>
            <a:r>
              <a:rPr lang="zh-CN" altLang="en-US" sz="2000" dirty="0">
                <a:latin typeface="+mn-ea"/>
              </a:rPr>
              <a:t>被工业界广泛接受和使用</a:t>
            </a:r>
            <a:endParaRPr lang="en-US" altLang="zh-CN" sz="2000" dirty="0">
              <a:latin typeface="+mn-ea"/>
            </a:endParaRPr>
          </a:p>
          <a:p>
            <a:pPr lvl="1"/>
            <a:r>
              <a:rPr lang="zh-CN" altLang="en-US" sz="2000" dirty="0">
                <a:latin typeface="+mn-ea"/>
              </a:rPr>
              <a:t>不好的是，凭运气，可能发现</a:t>
            </a:r>
            <a:r>
              <a:rPr lang="en-US" altLang="zh-CN" sz="2000" dirty="0">
                <a:latin typeface="+mn-ea"/>
              </a:rPr>
              <a:t>bug</a:t>
            </a:r>
            <a:r>
              <a:rPr lang="zh-CN" altLang="en-US" sz="2000" dirty="0">
                <a:latin typeface="+mn-ea"/>
              </a:rPr>
              <a:t>需要很多时间</a:t>
            </a:r>
            <a:endParaRPr lang="en-US" altLang="zh-CN" sz="2000" dirty="0">
              <a:latin typeface="+mn-ea"/>
            </a:endParaRPr>
          </a:p>
          <a:p>
            <a:pPr marL="285750" indent="-285750"/>
            <a:r>
              <a:rPr lang="zh-CN" altLang="en-US" dirty="0"/>
              <a:t>形式化方法</a:t>
            </a:r>
            <a:endParaRPr lang="en-US" altLang="zh-CN" dirty="0"/>
          </a:p>
          <a:p>
            <a:pPr marL="742950" lvl="1" indent="-285750"/>
            <a:r>
              <a:rPr lang="zh-CN" altLang="en-US" sz="2000" dirty="0"/>
              <a:t>理论上优雅，不是撞运气</a:t>
            </a:r>
            <a:endParaRPr lang="en-US" altLang="zh-CN" sz="2000" dirty="0"/>
          </a:p>
          <a:p>
            <a:pPr marL="742950" lvl="1" indent="-285750"/>
            <a:r>
              <a:rPr lang="zh-CN" altLang="en-US" sz="2000" dirty="0"/>
              <a:t>在特定的设定下，百分百正确（</a:t>
            </a:r>
            <a:r>
              <a:rPr lang="en-US" altLang="zh-CN" sz="2000" dirty="0"/>
              <a:t>bug free</a:t>
            </a:r>
            <a:r>
              <a:rPr lang="zh-CN" altLang="en-US" sz="2000" dirty="0"/>
              <a:t>）</a:t>
            </a:r>
            <a:endParaRPr lang="en-US" altLang="zh-CN" sz="2000" dirty="0"/>
          </a:p>
          <a:p>
            <a:pPr marL="742950" lvl="1" indent="-285750"/>
            <a:r>
              <a:rPr lang="zh-CN" altLang="en-US" sz="2000" dirty="0"/>
              <a:t>被认为是学院派，不切实际，同现实应用有距离</a:t>
            </a:r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8748871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B513C4-96EA-4B46-B962-FC75788395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Development Effort on Real-World Systems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C35B9B2-64B4-4A9D-B368-DCD4BE0ED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38350" y="2786856"/>
            <a:ext cx="8115300" cy="2428875"/>
          </a:xfrm>
          <a:ln>
            <a:noFill/>
          </a:ln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BE4E676-7B6F-4CDF-A510-BF35F7C4E445}"/>
              </a:ext>
            </a:extLst>
          </p:cNvPr>
          <p:cNvSpPr txBox="1"/>
          <p:nvPr/>
        </p:nvSpPr>
        <p:spPr>
          <a:xfrm>
            <a:off x="5786967" y="2152134"/>
            <a:ext cx="367876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 err="1">
                <a:solidFill>
                  <a:srgbClr val="FF0000"/>
                </a:solidFill>
                <a:latin typeface="+mn-ea"/>
              </a:rPr>
              <a:t>Mocket</a:t>
            </a:r>
            <a:r>
              <a:rPr lang="zh-CN" altLang="en-US" sz="2400" b="1" dirty="0">
                <a:solidFill>
                  <a:srgbClr val="FF0000"/>
                </a:solidFill>
                <a:latin typeface="+mn-ea"/>
              </a:rPr>
              <a:t>引入的额外工作量</a:t>
            </a: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01890E16-5CF5-42B0-9DE0-1D78100518D5}"/>
              </a:ext>
            </a:extLst>
          </p:cNvPr>
          <p:cNvSpPr/>
          <p:nvPr/>
        </p:nvSpPr>
        <p:spPr>
          <a:xfrm>
            <a:off x="5291667" y="3149600"/>
            <a:ext cx="990600" cy="18880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9955305C-8A66-4DFB-9519-2A3C56D42E5D}"/>
              </a:ext>
            </a:extLst>
          </p:cNvPr>
          <p:cNvSpPr/>
          <p:nvPr/>
        </p:nvSpPr>
        <p:spPr>
          <a:xfrm>
            <a:off x="8697384" y="3149600"/>
            <a:ext cx="990600" cy="1888067"/>
          </a:xfrm>
          <a:prstGeom prst="roundRect">
            <a:avLst/>
          </a:prstGeom>
          <a:noFill/>
          <a:ln w="28575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245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6" grpId="0" animBg="1"/>
      <p:bldP spid="8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85337A-3402-4A43-8713-EB0EA017D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Mocket</a:t>
            </a:r>
            <a:r>
              <a:rPr lang="zh-CN" altLang="en-US" dirty="0"/>
              <a:t>发现的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8C10209F-9DAB-446C-800A-130AB92F04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455991"/>
            <a:ext cx="10515600" cy="3090606"/>
          </a:xfrm>
        </p:spPr>
      </p:pic>
    </p:spTree>
    <p:extLst>
      <p:ext uri="{BB962C8B-B14F-4D97-AF65-F5344CB8AC3E}">
        <p14:creationId xmlns:p14="http://schemas.microsoft.com/office/powerpoint/2010/main" val="12477038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BA4F8D-FEC9-4DD3-A9A5-234FFDFFF5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 err="1"/>
              <a:t>Mocket</a:t>
            </a:r>
            <a:r>
              <a:rPr lang="en-US" altLang="zh-CN" dirty="0"/>
              <a:t> </a:t>
            </a:r>
            <a:r>
              <a:rPr lang="zh-CN" altLang="en-US" dirty="0"/>
              <a:t>发现</a:t>
            </a:r>
            <a:r>
              <a:rPr lang="en-US" altLang="zh-CN" dirty="0"/>
              <a:t>Raft</a:t>
            </a:r>
            <a:r>
              <a:rPr lang="zh-CN" altLang="en-US" dirty="0"/>
              <a:t>（</a:t>
            </a:r>
            <a:r>
              <a:rPr lang="en-US" altLang="zh-CN" dirty="0" err="1"/>
              <a:t>Xraft</a:t>
            </a:r>
            <a:r>
              <a:rPr lang="zh-CN" altLang="en-US" dirty="0"/>
              <a:t>）</a:t>
            </a:r>
            <a:r>
              <a:rPr lang="en-US" altLang="zh-CN" dirty="0"/>
              <a:t> bug</a:t>
            </a:r>
            <a:endParaRPr lang="zh-CN" altLang="en-US" dirty="0"/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573C1F5-5A1D-4CE3-A302-582D8E5203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4969" y="1825625"/>
            <a:ext cx="6462061" cy="4351338"/>
          </a:xfrm>
        </p:spPr>
      </p:pic>
    </p:spTree>
    <p:extLst>
      <p:ext uri="{BB962C8B-B14F-4D97-AF65-F5344CB8AC3E}">
        <p14:creationId xmlns:p14="http://schemas.microsoft.com/office/powerpoint/2010/main" val="337224895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31CED8-B2B4-4366-9B02-CAE1AC9BB8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结论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48681C-DE0C-4E1F-A768-1ED47D919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0933"/>
            <a:ext cx="10515600" cy="463603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2200" dirty="0" err="1"/>
              <a:t>Mocket</a:t>
            </a:r>
            <a:r>
              <a:rPr lang="en-US" altLang="zh-CN" sz="2200" dirty="0"/>
              <a:t> fills the gap between the formal specification and the corresponding implementation of a distributed system. </a:t>
            </a:r>
          </a:p>
          <a:p>
            <a:r>
              <a:rPr lang="zh-CN" altLang="en-US" sz="2200" dirty="0"/>
              <a:t>使用</a:t>
            </a:r>
            <a:r>
              <a:rPr lang="en-US" altLang="zh-CN" sz="2200" dirty="0"/>
              <a:t>Specification</a:t>
            </a:r>
            <a:r>
              <a:rPr lang="zh-CN" altLang="en-US" sz="2200" dirty="0"/>
              <a:t>去驱动测试，有很大收益，值得投入</a:t>
            </a:r>
            <a:endParaRPr lang="en-US" altLang="zh-CN" sz="2200" dirty="0"/>
          </a:p>
          <a:p>
            <a:r>
              <a:rPr lang="zh-CN" altLang="en-US" sz="2200" dirty="0"/>
              <a:t>优点：</a:t>
            </a:r>
            <a:endParaRPr lang="en-US" altLang="zh-CN" sz="2200" dirty="0"/>
          </a:p>
          <a:p>
            <a:pPr lvl="1"/>
            <a:r>
              <a:rPr lang="en-US" altLang="zh-CN" sz="2200" dirty="0"/>
              <a:t>Specification</a:t>
            </a:r>
            <a:r>
              <a:rPr lang="zh-CN" altLang="en-US" sz="2200" dirty="0"/>
              <a:t>本身的优势，辅助设计，对算法更有信心</a:t>
            </a:r>
            <a:endParaRPr lang="en-US" altLang="zh-CN" sz="2200" dirty="0"/>
          </a:p>
          <a:p>
            <a:pPr lvl="1"/>
            <a:r>
              <a:rPr lang="zh-CN" altLang="en-US" sz="2200" dirty="0"/>
              <a:t>对齐算法与实现</a:t>
            </a:r>
            <a:endParaRPr lang="en-US" altLang="zh-CN" sz="2200" dirty="0"/>
          </a:p>
          <a:p>
            <a:pPr lvl="1"/>
            <a:r>
              <a:rPr lang="zh-CN" altLang="en-US" sz="2200" dirty="0"/>
              <a:t>不需要依赖人去写测试用例</a:t>
            </a:r>
            <a:endParaRPr lang="en-US" altLang="zh-CN" sz="2200" dirty="0"/>
          </a:p>
          <a:p>
            <a:pPr lvl="1"/>
            <a:r>
              <a:rPr lang="zh-CN" altLang="en-US" sz="2200" dirty="0"/>
              <a:t>有针对性，能对系统更有信心</a:t>
            </a:r>
            <a:endParaRPr lang="en-US" altLang="zh-CN" sz="2200" dirty="0"/>
          </a:p>
          <a:p>
            <a:r>
              <a:rPr lang="zh-CN" altLang="en-US" sz="2200" dirty="0"/>
              <a:t>缺点：</a:t>
            </a:r>
            <a:endParaRPr lang="en-US" altLang="zh-CN" sz="2200" dirty="0"/>
          </a:p>
          <a:p>
            <a:pPr lvl="1"/>
            <a:r>
              <a:rPr lang="zh-CN" altLang="en-US" sz="2200" dirty="0"/>
              <a:t>引入了</a:t>
            </a:r>
            <a:r>
              <a:rPr lang="en-US" altLang="zh-CN" sz="2200" dirty="0"/>
              <a:t>Specification</a:t>
            </a:r>
            <a:r>
              <a:rPr lang="zh-CN" altLang="en-US" sz="2200" dirty="0"/>
              <a:t>，它本身的学习成本</a:t>
            </a:r>
            <a:endParaRPr lang="en-US" altLang="zh-CN" sz="2200" dirty="0"/>
          </a:p>
          <a:p>
            <a:pPr lvl="1"/>
            <a:r>
              <a:rPr lang="zh-CN" altLang="en-US" sz="2200" dirty="0"/>
              <a:t>程序需要和</a:t>
            </a:r>
            <a:r>
              <a:rPr lang="en-US" altLang="zh-CN" sz="2200" dirty="0"/>
              <a:t>Specification</a:t>
            </a:r>
            <a:r>
              <a:rPr lang="zh-CN" altLang="en-US" sz="2200" dirty="0"/>
              <a:t>对照</a:t>
            </a:r>
            <a:endParaRPr lang="en-US" altLang="zh-CN" sz="2200" dirty="0"/>
          </a:p>
          <a:p>
            <a:pPr lvl="1"/>
            <a:r>
              <a:rPr lang="zh-CN" altLang="en-US" sz="2200" dirty="0"/>
              <a:t>要求程序开发者和写</a:t>
            </a:r>
            <a:r>
              <a:rPr lang="en-US" altLang="zh-CN" sz="2200" dirty="0"/>
              <a:t>Specification</a:t>
            </a:r>
            <a:r>
              <a:rPr lang="zh-CN" altLang="en-US" sz="2200" dirty="0"/>
              <a:t>的配合，如果它们不是一人开发的话</a:t>
            </a:r>
            <a:endParaRPr lang="en-US" altLang="zh-CN" sz="2200" dirty="0"/>
          </a:p>
          <a:p>
            <a:pPr lvl="1"/>
            <a:r>
              <a:rPr lang="zh-CN" altLang="en-US" sz="2200" dirty="0"/>
              <a:t>对于旧有系统，需要有更多的工作，实现</a:t>
            </a:r>
            <a:r>
              <a:rPr lang="en-US" altLang="zh-CN" sz="2200" dirty="0"/>
              <a:t>Specification</a:t>
            </a:r>
            <a:r>
              <a:rPr lang="zh-CN" altLang="en-US" sz="2200" dirty="0"/>
              <a:t>，更深入地了解实现以对应</a:t>
            </a:r>
            <a:r>
              <a:rPr lang="en-US" altLang="zh-CN" sz="2200" dirty="0"/>
              <a:t>Specification</a:t>
            </a:r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800835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6C0351-76CD-4A33-989A-24D1E35DF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谢谢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4F7E8A0-AD04-4A14-B483-15A6E6A67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Q&amp;A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299747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74BD75C-B06D-49A7-BDFE-DEAE8D488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形式化</a:t>
            </a:r>
            <a:r>
              <a:rPr lang="en-US" altLang="zh-CN" dirty="0"/>
              <a:t>+</a:t>
            </a:r>
            <a:r>
              <a:rPr lang="zh-CN" altLang="en-US" dirty="0"/>
              <a:t>测试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831C71-F7D9-448C-A447-B64F76F8966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23733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测试</a:t>
            </a:r>
            <a:r>
              <a:rPr lang="en-US" altLang="zh-CN" dirty="0"/>
              <a:t>(Testing)</a:t>
            </a:r>
          </a:p>
          <a:p>
            <a:pPr lvl="1"/>
            <a:r>
              <a:rPr lang="zh-CN" altLang="en-US" sz="2000" dirty="0"/>
              <a:t>在规定的条件下</a:t>
            </a:r>
            <a:endParaRPr lang="en-US" altLang="zh-CN" sz="2000" dirty="0"/>
          </a:p>
          <a:p>
            <a:pPr lvl="1"/>
            <a:r>
              <a:rPr lang="zh-CN" altLang="en-US" sz="2000" dirty="0"/>
              <a:t>对程序进行操作</a:t>
            </a:r>
            <a:endParaRPr lang="en-US" altLang="zh-CN" sz="2000" dirty="0"/>
          </a:p>
          <a:p>
            <a:pPr lvl="1"/>
            <a:r>
              <a:rPr lang="zh-CN" altLang="en-US" sz="2000" dirty="0"/>
              <a:t>发现软件错误</a:t>
            </a:r>
            <a:endParaRPr lang="en-US" altLang="zh-CN" sz="2000" dirty="0"/>
          </a:p>
          <a:p>
            <a:r>
              <a:rPr lang="zh-CN" altLang="en-US" dirty="0"/>
              <a:t>特点：</a:t>
            </a:r>
            <a:endParaRPr lang="en-US" altLang="zh-CN" dirty="0"/>
          </a:p>
          <a:p>
            <a:pPr lvl="1"/>
            <a:r>
              <a:rPr lang="zh-CN" altLang="en-US" sz="2000" dirty="0"/>
              <a:t>广泛应用</a:t>
            </a:r>
            <a:endParaRPr lang="en-US" altLang="zh-CN" sz="2000" dirty="0"/>
          </a:p>
          <a:p>
            <a:pPr lvl="1"/>
            <a:r>
              <a:rPr lang="zh-CN" altLang="en-US" sz="2000" dirty="0"/>
              <a:t>尽力做</a:t>
            </a:r>
            <a:endParaRPr lang="en-US" altLang="zh-CN" sz="2000" dirty="0"/>
          </a:p>
          <a:p>
            <a:pPr lvl="1"/>
            <a:r>
              <a:rPr lang="zh-CN" altLang="en-US" sz="2000" dirty="0"/>
              <a:t>能保证多大的正确？</a:t>
            </a:r>
            <a:endParaRPr lang="en-US" altLang="zh-CN" sz="2000" dirty="0"/>
          </a:p>
          <a:p>
            <a:pPr lvl="1"/>
            <a:r>
              <a:rPr lang="zh-CN" altLang="en-US" sz="2000" dirty="0"/>
              <a:t>依赖于开发人员</a:t>
            </a:r>
          </a:p>
          <a:p>
            <a:endParaRPr lang="en-US" altLang="zh-CN" dirty="0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89B9A6-255C-4963-8BC9-950999AABC0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59600" y="1825625"/>
            <a:ext cx="4250266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形式化规范（</a:t>
            </a:r>
            <a:r>
              <a:rPr lang="en-US" altLang="zh-CN" dirty="0"/>
              <a:t>formal specification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sz="2000" dirty="0"/>
              <a:t>描述系统抽象</a:t>
            </a:r>
            <a:endParaRPr lang="en-US" altLang="zh-CN" sz="2000" dirty="0"/>
          </a:p>
          <a:p>
            <a:pPr lvl="1"/>
            <a:r>
              <a:rPr lang="zh-CN" altLang="en-US" sz="2000" dirty="0"/>
              <a:t>分析系统行为</a:t>
            </a:r>
            <a:endParaRPr lang="en-US" altLang="zh-CN" sz="2000" dirty="0"/>
          </a:p>
          <a:p>
            <a:pPr lvl="1"/>
            <a:r>
              <a:rPr lang="zh-CN" altLang="en-US" sz="2000" dirty="0"/>
              <a:t>辅助系统设计</a:t>
            </a:r>
            <a:endParaRPr lang="en-US" altLang="zh-CN" sz="2000" dirty="0"/>
          </a:p>
          <a:p>
            <a:pPr lvl="1"/>
            <a:r>
              <a:rPr lang="zh-CN" altLang="en-US" sz="2000" dirty="0"/>
              <a:t>验证系统边界</a:t>
            </a:r>
            <a:endParaRPr lang="en-US" altLang="zh-CN" sz="2000" dirty="0"/>
          </a:p>
          <a:p>
            <a:r>
              <a:rPr lang="zh-CN" altLang="en-US" dirty="0"/>
              <a:t>特点</a:t>
            </a:r>
            <a:endParaRPr lang="en-US" altLang="zh-CN" dirty="0"/>
          </a:p>
          <a:p>
            <a:pPr lvl="1"/>
            <a:r>
              <a:rPr lang="zh-CN" altLang="en-US" sz="2000" dirty="0"/>
              <a:t>应用少</a:t>
            </a:r>
            <a:endParaRPr lang="en-US" altLang="zh-CN" sz="2000" dirty="0"/>
          </a:p>
          <a:p>
            <a:pPr lvl="1"/>
            <a:r>
              <a:rPr lang="zh-CN" altLang="en-US" sz="2000" dirty="0"/>
              <a:t>绝对的正确</a:t>
            </a:r>
            <a:endParaRPr lang="en-US" altLang="zh-CN" sz="2000" dirty="0"/>
          </a:p>
          <a:p>
            <a:pPr lvl="2"/>
            <a:r>
              <a:rPr lang="zh-CN" altLang="en-US" dirty="0"/>
              <a:t>特定的设置</a:t>
            </a:r>
            <a:endParaRPr lang="en-US" altLang="zh-CN" dirty="0"/>
          </a:p>
          <a:p>
            <a:pPr lvl="1"/>
            <a:r>
              <a:rPr lang="zh-CN" altLang="en-US" sz="2000" dirty="0"/>
              <a:t>不够 “敏捷”</a:t>
            </a:r>
            <a:endParaRPr lang="en-US" altLang="zh-CN" sz="2000" dirty="0"/>
          </a:p>
          <a:p>
            <a:pPr lvl="1"/>
            <a:endParaRPr lang="en-US" altLang="zh-CN" sz="2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37E7F61-B950-4B02-85B8-53D702FEDD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68" y="2621492"/>
            <a:ext cx="3001432" cy="18528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9103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4">
            <a:extLst>
              <a:ext uri="{FF2B5EF4-FFF2-40B4-BE49-F238E27FC236}">
                <a16:creationId xmlns:a16="http://schemas.microsoft.com/office/drawing/2014/main" id="{AAF85441-2BED-47FD-8FC2-531483304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理论和现实之间的鸿沟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C2C12D-1044-4EED-A514-6799EC7EE0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790267" y="156989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算法或协议（理论）</a:t>
            </a:r>
            <a:endParaRPr lang="en-US" altLang="zh-CN" dirty="0"/>
          </a:p>
          <a:p>
            <a:pPr lvl="1"/>
            <a:r>
              <a:rPr lang="zh-CN" altLang="en-US" dirty="0"/>
              <a:t>抽象</a:t>
            </a:r>
            <a:endParaRPr lang="en-US" altLang="zh-CN" dirty="0"/>
          </a:p>
          <a:p>
            <a:pPr lvl="2"/>
            <a:r>
              <a:rPr lang="zh-CN" altLang="en-US" dirty="0"/>
              <a:t>键，值，事务，元组，节点</a:t>
            </a:r>
            <a:endParaRPr lang="en-US" altLang="zh-CN" dirty="0"/>
          </a:p>
          <a:p>
            <a:pPr lvl="2"/>
            <a:r>
              <a:rPr lang="zh-CN" altLang="en-US" dirty="0"/>
              <a:t>每个状态变化都是原子的</a:t>
            </a:r>
            <a:endParaRPr lang="en-US" altLang="zh-CN" dirty="0"/>
          </a:p>
          <a:p>
            <a:pPr lvl="2"/>
            <a:r>
              <a:rPr lang="zh-CN" altLang="en-US" dirty="0"/>
              <a:t>伪代码</a:t>
            </a:r>
            <a:endParaRPr lang="en-US" altLang="zh-CN" dirty="0"/>
          </a:p>
          <a:p>
            <a:pPr lvl="2"/>
            <a:r>
              <a:rPr lang="zh-CN" altLang="en-US" dirty="0"/>
              <a:t>形式化验证，</a:t>
            </a:r>
            <a:r>
              <a:rPr lang="en-US" altLang="zh-CN" dirty="0"/>
              <a:t>TLA+</a:t>
            </a:r>
          </a:p>
          <a:p>
            <a:pPr lvl="2"/>
            <a:r>
              <a:rPr lang="zh-CN" altLang="en-US" dirty="0"/>
              <a:t>几﻿﻿十</a:t>
            </a:r>
            <a:r>
              <a:rPr lang="en-US" altLang="zh-CN" dirty="0"/>
              <a:t>/</a:t>
            </a:r>
            <a:r>
              <a:rPr lang="zh-CN" altLang="en-US" dirty="0"/>
              <a:t>百</a:t>
            </a:r>
            <a:r>
              <a:rPr lang="en-US" altLang="zh-CN" dirty="0"/>
              <a:t>/</a:t>
            </a:r>
            <a:r>
              <a:rPr lang="zh-CN" altLang="en-US" dirty="0"/>
              <a:t>千行形式化代码</a:t>
            </a:r>
            <a:endParaRPr lang="en-US" altLang="zh-CN" dirty="0"/>
          </a:p>
          <a:p>
            <a:pPr lvl="1"/>
            <a:r>
              <a:rPr lang="zh-CN" altLang="en-US" dirty="0"/>
              <a:t>不能建模所有系统状态</a:t>
            </a:r>
            <a:endParaRPr lang="en-US" altLang="zh-CN" dirty="0"/>
          </a:p>
          <a:p>
            <a:pPr lvl="2"/>
            <a:r>
              <a:rPr lang="zh-CN" altLang="en-US" dirty="0"/>
              <a:t>状态爆炸</a:t>
            </a:r>
            <a:endParaRPr lang="en-US" altLang="zh-CN" dirty="0"/>
          </a:p>
          <a:p>
            <a:pPr marL="457200" lvl="1" indent="0">
              <a:buNone/>
            </a:pPr>
            <a:endParaRPr lang="zh-CN" altLang="en-US" dirty="0"/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08EE98FC-2569-477D-AFD0-E3050B79DB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14400" y="1569894"/>
            <a:ext cx="5181600" cy="4351338"/>
          </a:xfrm>
        </p:spPr>
        <p:txBody>
          <a:bodyPr>
            <a:normAutofit/>
          </a:bodyPr>
          <a:lstStyle/>
          <a:p>
            <a:r>
              <a:rPr lang="zh-CN" altLang="en-US" dirty="0"/>
              <a:t>代码实现（现实）</a:t>
            </a:r>
            <a:endParaRPr lang="en-US" altLang="zh-CN" dirty="0"/>
          </a:p>
          <a:p>
            <a:pPr lvl="1"/>
            <a:r>
              <a:rPr lang="zh-CN" altLang="en-US" dirty="0"/>
              <a:t>具体</a:t>
            </a:r>
            <a:endParaRPr lang="en-US" altLang="zh-CN" dirty="0"/>
          </a:p>
          <a:p>
            <a:pPr lvl="2"/>
            <a:r>
              <a:rPr lang="zh-CN" altLang="en-US" dirty="0"/>
              <a:t>类</a:t>
            </a:r>
            <a:r>
              <a:rPr lang="en-US" altLang="zh-CN" dirty="0"/>
              <a:t>/</a:t>
            </a:r>
            <a:r>
              <a:rPr lang="zh-CN" altLang="en-US" dirty="0"/>
              <a:t>结构体，内存片段，偏移量，子程序，指针，上下文，线程</a:t>
            </a:r>
            <a:r>
              <a:rPr lang="en-US" altLang="zh-CN" dirty="0"/>
              <a:t>/</a:t>
            </a:r>
            <a:r>
              <a:rPr lang="zh-CN" altLang="en-US" dirty="0"/>
              <a:t>进程，</a:t>
            </a:r>
            <a:endParaRPr lang="en-US" altLang="zh-CN" dirty="0"/>
          </a:p>
          <a:p>
            <a:pPr lvl="2"/>
            <a:r>
              <a:rPr lang="zh-CN" altLang="en-US" dirty="0"/>
              <a:t>原子性</a:t>
            </a:r>
            <a:r>
              <a:rPr lang="en-US" altLang="zh-CN" dirty="0"/>
              <a:t>/</a:t>
            </a:r>
            <a:r>
              <a:rPr lang="zh-CN" altLang="en-US" dirty="0"/>
              <a:t>不变式需要靠条件变量，互斥量保证</a:t>
            </a:r>
            <a:endParaRPr lang="en-US" altLang="zh-CN" dirty="0"/>
          </a:p>
          <a:p>
            <a:pPr lvl="2"/>
            <a:r>
              <a:rPr lang="zh-CN" altLang="en-US" dirty="0"/>
              <a:t>程序设计语言代码，</a:t>
            </a:r>
            <a:r>
              <a:rPr lang="en-US" altLang="zh-CN" dirty="0"/>
              <a:t>Java, C++, Go, Rust</a:t>
            </a:r>
          </a:p>
          <a:p>
            <a:pPr lvl="2"/>
            <a:r>
              <a:rPr lang="zh-CN" altLang="en-US" dirty="0"/>
              <a:t>几﻿十</a:t>
            </a:r>
            <a:r>
              <a:rPr lang="en-US" altLang="zh-CN" dirty="0"/>
              <a:t>/</a:t>
            </a:r>
            <a:r>
              <a:rPr lang="zh-CN" altLang="en-US" dirty="0"/>
              <a:t>百</a:t>
            </a:r>
            <a:r>
              <a:rPr lang="en-US" altLang="zh-CN" dirty="0"/>
              <a:t>/</a:t>
            </a:r>
            <a:r>
              <a:rPr lang="zh-CN" altLang="en-US" dirty="0"/>
              <a:t>千万行代码</a:t>
            </a:r>
            <a:endParaRPr lang="en-US" altLang="zh-CN" dirty="0"/>
          </a:p>
          <a:p>
            <a:pPr lvl="1"/>
            <a:r>
              <a:rPr lang="zh-CN" altLang="en-US" dirty="0"/>
              <a:t>测试不完备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70FCA012-68B6-4ACA-9704-C72E8BA667CD}"/>
              </a:ext>
            </a:extLst>
          </p:cNvPr>
          <p:cNvSpPr txBox="1"/>
          <p:nvPr/>
        </p:nvSpPr>
        <p:spPr>
          <a:xfrm>
            <a:off x="2362200" y="5598067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i="1" dirty="0">
                <a:solidFill>
                  <a:srgbClr val="C00000"/>
                </a:solidFill>
              </a:rPr>
              <a:t>形式化方法难以同实现代码对应，算法与实现不一致</a:t>
            </a:r>
            <a:endParaRPr lang="en-US" altLang="zh-CN" b="1" i="1" dirty="0">
              <a:solidFill>
                <a:srgbClr val="C00000"/>
              </a:solidFill>
            </a:endParaRP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38550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FB5C5-EB82-4A8D-819E-3E740871F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zh-CN" altLang="en-US" sz="4400" dirty="0"/>
              <a:t>关注实现代码，不是只关注</a:t>
            </a:r>
            <a:r>
              <a:rPr lang="en-US" altLang="zh-CN" sz="4400" dirty="0"/>
              <a:t>Specification</a:t>
            </a:r>
            <a:endParaRPr lang="zh-CN" altLang="en-US" sz="44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C78BCC-3DE3-49D8-A88E-3DB715562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3667" y="1354667"/>
            <a:ext cx="10515600" cy="4542895"/>
          </a:xfrm>
        </p:spPr>
        <p:txBody>
          <a:bodyPr>
            <a:noAutofit/>
          </a:bodyPr>
          <a:lstStyle/>
          <a:p>
            <a:r>
              <a:rPr lang="en-US" altLang="zh-CN" sz="1800" b="1" dirty="0" err="1">
                <a:latin typeface="+mn-ea"/>
                <a:hlinkClick r:id="rId2"/>
              </a:rPr>
              <a:t>eXtreme</a:t>
            </a:r>
            <a:r>
              <a:rPr lang="en-US" altLang="zh-CN" sz="1800" b="1" dirty="0">
                <a:latin typeface="+mn-ea"/>
                <a:hlinkClick r:id="rId2"/>
              </a:rPr>
              <a:t> Modelling in Practice </a:t>
            </a:r>
            <a:r>
              <a:rPr lang="en-US" altLang="zh-CN" sz="1800" b="1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MongoDB VLDB2020</a:t>
            </a:r>
            <a:endParaRPr lang="en-US" altLang="zh-CN" sz="1800" b="1" i="0" u="none" strike="noStrike" baseline="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Model-based trace-checking (MBTC)</a:t>
            </a:r>
          </a:p>
          <a:p>
            <a:pPr lvl="2"/>
            <a:r>
              <a:rPr lang="zh-CN" altLang="en-US" sz="1800" dirty="0">
                <a:latin typeface="+mn-ea"/>
              </a:rPr>
              <a:t>捕获其状态序列的执行跟踪变化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Model-based test-case generation (MBTCG)</a:t>
            </a:r>
          </a:p>
          <a:p>
            <a:pPr lvl="2"/>
            <a:r>
              <a:rPr lang="zh-CN" altLang="en-US" sz="1800" dirty="0">
                <a:latin typeface="+mn-ea"/>
              </a:rPr>
              <a:t>用测试框架生成对的输入用例，并检查它按照规定进行响应</a:t>
            </a:r>
            <a:endParaRPr lang="en-US" altLang="zh-CN" sz="1800" dirty="0">
              <a:latin typeface="+mn-ea"/>
            </a:endParaRPr>
          </a:p>
          <a:p>
            <a:r>
              <a:rPr lang="en-US" altLang="zh-CN" sz="1800" b="1" dirty="0">
                <a:latin typeface="+mn-ea"/>
                <a:hlinkClick r:id="rId3"/>
              </a:rPr>
              <a:t>Kayfabe: Model-based program testing with TLC </a:t>
            </a:r>
            <a:r>
              <a:rPr lang="en-US" altLang="zh-CN" sz="1800" dirty="0">
                <a:latin typeface="+mn-ea"/>
              </a:rPr>
              <a:t>TLA+ Community Event 2020</a:t>
            </a:r>
          </a:p>
          <a:p>
            <a:pPr lvl="1"/>
            <a:r>
              <a:rPr lang="en-US" altLang="zh-CN" sz="1800" dirty="0">
                <a:latin typeface="+mn-ea"/>
              </a:rPr>
              <a:t>Trace Checker</a:t>
            </a:r>
          </a:p>
          <a:p>
            <a:pPr lvl="1"/>
            <a:r>
              <a:rPr lang="en-US" altLang="zh-CN" sz="1800" dirty="0">
                <a:latin typeface="+mn-ea"/>
              </a:rPr>
              <a:t>Model Based Testing</a:t>
            </a:r>
            <a:r>
              <a:rPr lang="zh-CN" altLang="en-US" sz="1800" dirty="0">
                <a:latin typeface="+mn-ea"/>
              </a:rPr>
              <a:t>，</a:t>
            </a:r>
            <a:r>
              <a:rPr lang="en-US" altLang="zh-CN" sz="1800" dirty="0">
                <a:latin typeface="+mn-ea"/>
              </a:rPr>
              <a:t>Model Player</a:t>
            </a:r>
          </a:p>
          <a:p>
            <a:r>
              <a:rPr lang="en-US" altLang="zh-CN" sz="1800" b="1" dirty="0">
                <a:latin typeface="+mn-ea"/>
                <a:hlinkClick r:id="rId4"/>
              </a:rPr>
              <a:t>Model Checking Guided Testing for Distributed Systems</a:t>
            </a:r>
            <a:r>
              <a:rPr lang="zh-CN" altLang="en-US" sz="1800" b="1" i="0" u="none" strike="noStrike" baseline="0" dirty="0">
                <a:latin typeface="+mn-ea"/>
              </a:rPr>
              <a:t> </a:t>
            </a:r>
            <a:r>
              <a:rPr lang="en-US" altLang="zh-CN" sz="1800" dirty="0">
                <a:latin typeface="+mn-ea"/>
              </a:rPr>
              <a:t>EuroSys2023</a:t>
            </a:r>
            <a:endParaRPr lang="zh-CN" altLang="en-US" sz="1800" dirty="0">
              <a:latin typeface="+mn-ea"/>
            </a:endParaRPr>
          </a:p>
          <a:p>
            <a:pPr lvl="1"/>
            <a:r>
              <a:rPr lang="en-US" altLang="zh-CN" sz="1800" dirty="0">
                <a:latin typeface="+mn-ea"/>
              </a:rPr>
              <a:t>MBTCG</a:t>
            </a:r>
            <a:r>
              <a:rPr lang="zh-CN" altLang="en-US" sz="1800" dirty="0">
                <a:latin typeface="+mn-ea"/>
              </a:rPr>
              <a:t>方法</a:t>
            </a:r>
            <a:endParaRPr lang="en-US" altLang="zh-CN" sz="1800" dirty="0">
              <a:latin typeface="+mn-ea"/>
            </a:endParaRPr>
          </a:p>
          <a:p>
            <a:pPr lvl="1"/>
            <a:r>
              <a:rPr lang="zh-CN" altLang="en-US" sz="1800" dirty="0">
                <a:latin typeface="+mn-ea"/>
              </a:rPr>
              <a:t>能处理</a:t>
            </a:r>
            <a:r>
              <a:rPr lang="en-US" altLang="zh-CN" sz="1800" b="0" i="0" u="none" strike="noStrike" baseline="0" dirty="0">
                <a:latin typeface="+mn-ea"/>
              </a:rPr>
              <a:t>non-deterministic features in distributed systems</a:t>
            </a:r>
          </a:p>
          <a:p>
            <a:pPr lvl="1"/>
            <a:r>
              <a:rPr lang="zh-CN" altLang="en-US" sz="1800" dirty="0">
                <a:latin typeface="+mn-ea"/>
              </a:rPr>
              <a:t>提供更多的实现技术细节</a:t>
            </a:r>
          </a:p>
        </p:txBody>
      </p:sp>
    </p:spTree>
    <p:extLst>
      <p:ext uri="{BB962C8B-B14F-4D97-AF65-F5344CB8AC3E}">
        <p14:creationId xmlns:p14="http://schemas.microsoft.com/office/powerpoint/2010/main" val="8784048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DEB6B9-1032-4C01-BD73-404B1BDDC2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形式化的语言</a:t>
            </a:r>
            <a:r>
              <a:rPr lang="en-US" altLang="zh-CN" dirty="0"/>
              <a:t>/</a:t>
            </a:r>
            <a:r>
              <a:rPr lang="zh-CN" altLang="en-US" dirty="0"/>
              <a:t>工具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2457AF6-2C6F-444F-8F9D-941CDF1B2B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Alloy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>
              <a:hlinkClick r:id="rId3"/>
            </a:endParaRPr>
          </a:p>
          <a:p>
            <a:endParaRPr lang="en-US" altLang="zh-CN" dirty="0">
              <a:hlinkClick r:id="rId3"/>
            </a:endParaRPr>
          </a:p>
          <a:p>
            <a:r>
              <a:rPr lang="en-US" altLang="zh-CN" dirty="0">
                <a:hlinkClick r:id="rId3"/>
              </a:rPr>
              <a:t>Z-Notation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>
                <a:hlinkClick r:id="rId4"/>
              </a:rPr>
              <a:t>TLA+</a:t>
            </a:r>
            <a:endParaRPr lang="en-US" altLang="zh-CN" dirty="0"/>
          </a:p>
          <a:p>
            <a:pPr lvl="1"/>
            <a:endParaRPr lang="en-US" altLang="zh-CN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C6D2A98-3B7F-4AE8-A396-D46EE865248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166" y="4605338"/>
            <a:ext cx="2362200" cy="1571625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1EFD748-94CB-4BB5-BD40-858D7B7A84A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8366" y="1690688"/>
            <a:ext cx="1466563" cy="207129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FBDA00C0-F336-4197-A89B-32CC316B48E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3868" y="4305830"/>
            <a:ext cx="1492132" cy="187113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78EE97B1-EC44-495F-840E-8DD5FB4BD18C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9844" y="4350810"/>
            <a:ext cx="1431109" cy="182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8894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FF72DAF-C0E8-4A9E-B697-D74E353FB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为什么选择</a:t>
            </a:r>
            <a:r>
              <a:rPr lang="en-US" altLang="zh-CN" dirty="0"/>
              <a:t>TLA+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838A4E4-113A-42D6-A2A3-A64AD9C36A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hlinkClick r:id="rId2"/>
              </a:rPr>
              <a:t>Why Amazon Chose TLA+</a:t>
            </a:r>
            <a:endParaRPr lang="en-US" altLang="zh-CN" dirty="0"/>
          </a:p>
          <a:p>
            <a:pPr lvl="1"/>
            <a:r>
              <a:rPr lang="zh-CN" altLang="en-US" dirty="0"/>
              <a:t>适合用于大规模分布式</a:t>
            </a:r>
            <a:r>
              <a:rPr lang="en-US" altLang="zh-CN" dirty="0"/>
              <a:t>/</a:t>
            </a:r>
            <a:r>
              <a:rPr lang="zh-CN" altLang="en-US" dirty="0"/>
              <a:t>并发系统</a:t>
            </a:r>
            <a:endParaRPr lang="en-US" altLang="zh-CN" dirty="0"/>
          </a:p>
          <a:p>
            <a:pPr lvl="1"/>
            <a:r>
              <a:rPr lang="zh-CN" altLang="en-US" dirty="0"/>
              <a:t>丰富的表达能力</a:t>
            </a:r>
            <a:endParaRPr lang="en-US" altLang="zh-CN" dirty="0"/>
          </a:p>
          <a:p>
            <a:pPr lvl="1"/>
            <a:r>
              <a:rPr lang="zh-CN" altLang="en-US" dirty="0"/>
              <a:t>工具功能完善</a:t>
            </a:r>
          </a:p>
        </p:txBody>
      </p:sp>
    </p:spTree>
    <p:extLst>
      <p:ext uri="{BB962C8B-B14F-4D97-AF65-F5344CB8AC3E}">
        <p14:creationId xmlns:p14="http://schemas.microsoft.com/office/powerpoint/2010/main" val="1947555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2AF7D3-404B-4DE4-9925-BBA7F6976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Amazon</a:t>
            </a:r>
            <a:r>
              <a:rPr lang="zh-CN" altLang="en-US" dirty="0"/>
              <a:t>使用</a:t>
            </a:r>
            <a:r>
              <a:rPr lang="en-US" altLang="zh-CN"/>
              <a:t>TLA+</a:t>
            </a:r>
            <a:r>
              <a:rPr lang="zh-CN" altLang="en-US"/>
              <a:t>发现</a:t>
            </a:r>
            <a:r>
              <a:rPr lang="zh-CN" altLang="en-US" dirty="0"/>
              <a:t>设计</a:t>
            </a:r>
            <a:r>
              <a:rPr lang="en-US" altLang="zh-CN" dirty="0"/>
              <a:t>Bug</a:t>
            </a:r>
            <a:endParaRPr lang="zh-CN" altLang="en-US" dirty="0"/>
          </a:p>
        </p:txBody>
      </p:sp>
      <p:pic>
        <p:nvPicPr>
          <p:cNvPr id="9" name="内容占位符 8">
            <a:extLst>
              <a:ext uri="{FF2B5EF4-FFF2-40B4-BE49-F238E27FC236}">
                <a16:creationId xmlns:a16="http://schemas.microsoft.com/office/drawing/2014/main" id="{6F6E206D-3B8D-441C-A067-92EFE22E212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02464" y="1825625"/>
            <a:ext cx="6587071" cy="4351338"/>
          </a:xfrm>
        </p:spPr>
      </p:pic>
    </p:spTree>
    <p:extLst>
      <p:ext uri="{BB962C8B-B14F-4D97-AF65-F5344CB8AC3E}">
        <p14:creationId xmlns:p14="http://schemas.microsoft.com/office/powerpoint/2010/main" val="2276462397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.05.24" id="{428E9229-FF0F-4BB2-889E-AA97CF014B7E}" vid="{46D0DC3C-B142-4B1E-AD41-4B1D9C006E87}"/>
    </a:ext>
  </a:extLst>
</a:theme>
</file>

<file path=ppt/theme/theme2.xml><?xml version="1.0" encoding="utf-8"?>
<a:theme xmlns:a="http://schemas.openxmlformats.org/drawingml/2006/main" name="2_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023.05.24" id="{428E9229-FF0F-4BB2-889E-AA97CF014B7E}" vid="{D120A864-5FBA-4ED6-B667-D0B608E130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ecnu2</Template>
  <TotalTime>702</TotalTime>
  <Words>1548</Words>
  <Application>Microsoft Office PowerPoint</Application>
  <PresentationFormat>宽屏</PresentationFormat>
  <Paragraphs>232</Paragraphs>
  <Slides>34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34</vt:i4>
      </vt:variant>
    </vt:vector>
  </HeadingPairs>
  <TitlesOfParts>
    <vt:vector size="44" baseType="lpstr">
      <vt:lpstr>.Apple Color Emoji UI</vt:lpstr>
      <vt:lpstr>LinLibertineTB</vt:lpstr>
      <vt:lpstr>System Font Regular</vt:lpstr>
      <vt:lpstr>等线</vt:lpstr>
      <vt:lpstr>华文楷体</vt:lpstr>
      <vt:lpstr>Arial</vt:lpstr>
      <vt:lpstr>Times New Roman</vt:lpstr>
      <vt:lpstr>Wingdings</vt:lpstr>
      <vt:lpstr>1_Office 主题​​</vt:lpstr>
      <vt:lpstr>2_Office 主题​​</vt:lpstr>
      <vt:lpstr>Model Checking Guided Testing for Distributed Systems（ EuroSys 2023)</vt:lpstr>
      <vt:lpstr>从一个问题开始</vt:lpstr>
      <vt:lpstr>测试</vt:lpstr>
      <vt:lpstr>形式化+测试</vt:lpstr>
      <vt:lpstr>理论和现实之间的鸿沟</vt:lpstr>
      <vt:lpstr>关注实现代码，不是只关注Specification</vt:lpstr>
      <vt:lpstr>形式化的语言/工具</vt:lpstr>
      <vt:lpstr>为什么选择TLA+</vt:lpstr>
      <vt:lpstr>Amazon使用TLA+发现设计Bug</vt:lpstr>
      <vt:lpstr>TLA+ Specification</vt:lpstr>
      <vt:lpstr>PowerPoint 演示文稿</vt:lpstr>
      <vt:lpstr>PowerPoint 演示文稿</vt:lpstr>
      <vt:lpstr>使用TLC验证TLA+ Specifications</vt:lpstr>
      <vt:lpstr>Mocket 设计</vt:lpstr>
      <vt:lpstr>Mocket概览</vt:lpstr>
      <vt:lpstr>把TLA+ Specification对应到实现</vt:lpstr>
      <vt:lpstr>映射 TLA+ 变量（Variables）</vt:lpstr>
      <vt:lpstr>映射TLA+ 行为（Actions）</vt:lpstr>
      <vt:lpstr>映射TLA+ 行为（Actions）</vt:lpstr>
      <vt:lpstr>映射TLA+常量（ Constants）</vt:lpstr>
      <vt:lpstr>PowerPoint 演示文稿</vt:lpstr>
      <vt:lpstr>PowerPoint 演示文稿</vt:lpstr>
      <vt:lpstr>PowerPoint 演示文稿</vt:lpstr>
      <vt:lpstr>Test Case生成</vt:lpstr>
      <vt:lpstr>Test Case生成</vt:lpstr>
      <vt:lpstr>测试过程</vt:lpstr>
      <vt:lpstr>Bug检测</vt:lpstr>
      <vt:lpstr>把Mocket 应用到现实系统</vt:lpstr>
      <vt:lpstr>Mocket 实现</vt:lpstr>
      <vt:lpstr>Development Effort on Real-World Systems</vt:lpstr>
      <vt:lpstr>Mocket发现的Bug</vt:lpstr>
      <vt:lpstr>用Mocket 发现Raft（Xraft） bug</vt:lpstr>
      <vt:lpstr>结论</vt:lpstr>
      <vt:lpstr>谢谢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形式化+测试</dc:title>
  <dc:creator>靖</dc:creator>
  <cp:lastModifiedBy>靖</cp:lastModifiedBy>
  <cp:revision>16</cp:revision>
  <dcterms:created xsi:type="dcterms:W3CDTF">2023-09-16T07:33:17Z</dcterms:created>
  <dcterms:modified xsi:type="dcterms:W3CDTF">2023-09-18T01:25:23Z</dcterms:modified>
</cp:coreProperties>
</file>