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9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1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12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notesSlides/notesSlide13.xml" ContentType="application/vnd.openxmlformats-officedocument.presentationml.notesSlide+xml"/>
  <Override PartName="/ppt/tags/tag20.xml" ContentType="application/vnd.openxmlformats-officedocument.presentationml.tags+xml"/>
  <Override PartName="/ppt/notesSlides/notesSlide14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327" r:id="rId3"/>
    <p:sldId id="342" r:id="rId4"/>
    <p:sldId id="333" r:id="rId5"/>
    <p:sldId id="334" r:id="rId6"/>
    <p:sldId id="352" r:id="rId7"/>
    <p:sldId id="277" r:id="rId8"/>
    <p:sldId id="359" r:id="rId9"/>
    <p:sldId id="354" r:id="rId10"/>
    <p:sldId id="341" r:id="rId11"/>
    <p:sldId id="350" r:id="rId12"/>
    <p:sldId id="351" r:id="rId13"/>
    <p:sldId id="360" r:id="rId14"/>
    <p:sldId id="355" r:id="rId15"/>
    <p:sldId id="357" r:id="rId16"/>
    <p:sldId id="353" r:id="rId17"/>
    <p:sldId id="348" r:id="rId18"/>
    <p:sldId id="347" r:id="rId19"/>
    <p:sldId id="349" r:id="rId20"/>
    <p:sldId id="356" r:id="rId21"/>
    <p:sldId id="358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5510"/>
    <a:srgbClr val="C55911"/>
    <a:srgbClr val="E4604B"/>
    <a:srgbClr val="C55A11"/>
    <a:srgbClr val="729C7B"/>
    <a:srgbClr val="3557A4"/>
    <a:srgbClr val="35CCDD"/>
    <a:srgbClr val="45657A"/>
    <a:srgbClr val="A4C2BA"/>
    <a:srgbClr val="F9E4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06" autoAdjust="0"/>
    <p:restoredTop sz="74734" autoAdjust="0"/>
  </p:normalViewPr>
  <p:slideViewPr>
    <p:cSldViewPr snapToGrid="0">
      <p:cViewPr varScale="1">
        <p:scale>
          <a:sx n="83" d="100"/>
          <a:sy n="83" d="100"/>
        </p:scale>
        <p:origin x="1264" y="192"/>
      </p:cViewPr>
      <p:guideLst>
        <p:guide orient="horz" pos="2160"/>
        <p:guide pos="3840"/>
      </p:guideLst>
    </p:cSldViewPr>
  </p:slideViewPr>
  <p:notesTextViewPr>
    <p:cViewPr>
      <p:scale>
        <a:sx n="145" d="100"/>
        <a:sy n="14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8D261A-E7CF-4FE2-A8D5-B2B504ACCECB}" type="datetimeFigureOut">
              <a:rPr lang="zh-CN" altLang="en-US" smtClean="0"/>
              <a:t>2022/11/25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12A6E4-9699-4C6D-8D01-F84BAF66CA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5295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2A6E4-9699-4C6D-8D01-F84BAF66CA1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456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2A6E4-9699-4C6D-8D01-F84BAF66CA1B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00353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2A6E4-9699-4C6D-8D01-F84BAF66CA1B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41177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2A6E4-9699-4C6D-8D01-F84BAF66CA1B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5119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2A6E4-9699-4C6D-8D01-F84BAF66CA1B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0177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2A6E4-9699-4C6D-8D01-F84BAF66CA1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2490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2A6E4-9699-4C6D-8D01-F84BAF66CA1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924015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2A6E4-9699-4C6D-8D01-F84BAF66CA1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508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2A6E4-9699-4C6D-8D01-F84BAF66CA1B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23778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2A6E4-9699-4C6D-8D01-F84BAF66CA1B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14885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2A6E4-9699-4C6D-8D01-F84BAF66CA1B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2416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2A6E4-9699-4C6D-8D01-F84BAF66CA1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498886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2A6E4-9699-4C6D-8D01-F84BAF66CA1B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9630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2A6E4-9699-4C6D-8D01-F84BAF66CA1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14431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2A6E4-9699-4C6D-8D01-F84BAF66CA1B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198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2A6E4-9699-4C6D-8D01-F84BAF66CA1B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52471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2A6E4-9699-4C6D-8D01-F84BAF66CA1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643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2A6E4-9699-4C6D-8D01-F84BAF66CA1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9633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2A6E4-9699-4C6D-8D01-F84BAF66CA1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54762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2A6E4-9699-4C6D-8D01-F84BAF66CA1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1307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2A6E4-9699-4C6D-8D01-F84BAF66CA1B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9527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2022/11/25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2022/11/25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2022/11/25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2022/11/25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2022/11/25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2022/11/25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2022/11/25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2022/11/25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2022/11/25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2022/11/25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pPr/>
              <a:t>2022/11/25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pPr/>
              <a:t>2022/11/25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image" Target="../media/image3.jpeg"/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3.jpeg"/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tags" Target="../tags/tag16.xml"/><Relationship Id="rId7" Type="http://schemas.openxmlformats.org/officeDocument/2006/relationships/image" Target="../media/image3.jpe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3.jpeg"/><Relationship Id="rId4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0.xml"/><Relationship Id="rId5" Type="http://schemas.openxmlformats.org/officeDocument/2006/relationships/image" Target="../media/image7.png"/><Relationship Id="rId4" Type="http://schemas.openxmlformats.org/officeDocument/2006/relationships/image" Target="../media/image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3.jpeg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5" Type="http://schemas.openxmlformats.org/officeDocument/2006/relationships/image" Target="../media/image3.jpeg"/><Relationship Id="rId4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3.jpeg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6.png"/><Relationship Id="rId5" Type="http://schemas.openxmlformats.org/officeDocument/2006/relationships/image" Target="../media/image3.jpeg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4" Type="http://schemas.openxmlformats.org/officeDocument/2006/relationships/image" Target="../media/image3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3.jpeg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99D858C-E988-4C60-AF34-8979A150A04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E931C9B1-E7CE-4A7C-B9B0-33C8F7A669A3}"/>
              </a:ext>
            </a:extLst>
          </p:cNvPr>
          <p:cNvSpPr/>
          <p:nvPr/>
        </p:nvSpPr>
        <p:spPr>
          <a:xfrm>
            <a:off x="1686989" y="1005396"/>
            <a:ext cx="8975324" cy="484720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A8558658-EE99-D646-8646-FCEE4D38D76D}"/>
              </a:ext>
            </a:extLst>
          </p:cNvPr>
          <p:cNvSpPr txBox="1"/>
          <p:nvPr/>
        </p:nvSpPr>
        <p:spPr>
          <a:xfrm>
            <a:off x="5379482" y="4756682"/>
            <a:ext cx="1433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SIGMOD ’22</a:t>
            </a:r>
            <a:endParaRPr lang="en-US" altLang="zh-CN" sz="2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8D7E7B6-204E-9A40-ADBB-2F39CEF6CE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0651" y="2495694"/>
            <a:ext cx="7910698" cy="1738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2323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F860B7A0-8139-4958-BA10-9AED6D9D8D54}"/>
              </a:ext>
            </a:extLst>
          </p:cNvPr>
          <p:cNvGrpSpPr/>
          <p:nvPr/>
        </p:nvGrpSpPr>
        <p:grpSpPr>
          <a:xfrm>
            <a:off x="117816" y="65054"/>
            <a:ext cx="1178324" cy="1142309"/>
            <a:chOff x="897711" y="1104178"/>
            <a:chExt cx="4253230" cy="4253230"/>
          </a:xfrm>
        </p:grpSpPr>
        <p:sp>
          <p:nvSpPr>
            <p:cNvPr id="2" name="同心圆 13">
              <a:extLst>
                <a:ext uri="{FF2B5EF4-FFF2-40B4-BE49-F238E27FC236}">
                  <a16:creationId xmlns:a16="http://schemas.microsoft.com/office/drawing/2014/main" id="{4D5DDD8E-BC40-4567-A791-D3D060B5EA35}"/>
                </a:ext>
              </a:extLst>
            </p:cNvPr>
            <p:cNvSpPr/>
            <p:nvPr/>
          </p:nvSpPr>
          <p:spPr>
            <a:xfrm>
              <a:off x="897711" y="1104178"/>
              <a:ext cx="4253230" cy="4253230"/>
            </a:xfrm>
            <a:prstGeom prst="donut">
              <a:avLst>
                <a:gd name="adj" fmla="val 11120"/>
              </a:avLst>
            </a:prstGeom>
            <a:solidFill>
              <a:srgbClr val="E46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cs typeface="+mn-ea"/>
                <a:sym typeface="+mn-lt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5A0FC41-A33F-4B4F-959E-AD2123B7EB43}"/>
                </a:ext>
              </a:extLst>
            </p:cNvPr>
            <p:cNvSpPr/>
            <p:nvPr/>
          </p:nvSpPr>
          <p:spPr>
            <a:xfrm>
              <a:off x="1698224" y="1904691"/>
              <a:ext cx="2652204" cy="2652204"/>
            </a:xfrm>
            <a:prstGeom prst="ellipse">
              <a:avLst/>
            </a:prstGeom>
            <a:blipFill dpi="0"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5">
            <a:extLst>
              <a:ext uri="{FF2B5EF4-FFF2-40B4-BE49-F238E27FC236}">
                <a16:creationId xmlns:a16="http://schemas.microsoft.com/office/drawing/2014/main" id="{042B0695-2EDC-4E75-BEF3-F6044F192668}"/>
              </a:ext>
            </a:extLst>
          </p:cNvPr>
          <p:cNvSpPr txBox="1"/>
          <p:nvPr/>
        </p:nvSpPr>
        <p:spPr>
          <a:xfrm>
            <a:off x="1528737" y="280051"/>
            <a:ext cx="6406395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94690">
              <a:lnSpc>
                <a:spcPct val="150000"/>
              </a:lnSpc>
            </a:pPr>
            <a:r>
              <a:rPr lang="en-US" altLang="zh-CN" sz="2800" b="1" dirty="0">
                <a:latin typeface="+mn-ea"/>
                <a:cs typeface="+mn-ea"/>
                <a:sym typeface="+mn-lt"/>
              </a:rPr>
              <a:t>Input Sources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46CEB57E-0609-0646-B4ED-304F7F755C06}"/>
              </a:ext>
            </a:extLst>
          </p:cNvPr>
          <p:cNvSpPr/>
          <p:nvPr/>
        </p:nvSpPr>
        <p:spPr>
          <a:xfrm>
            <a:off x="1524108" y="1728772"/>
            <a:ext cx="417584" cy="40173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MH_Other_13">
            <a:extLst>
              <a:ext uri="{FF2B5EF4-FFF2-40B4-BE49-F238E27FC236}">
                <a16:creationId xmlns:a16="http://schemas.microsoft.com/office/drawing/2014/main" id="{85271115-D702-FA41-AE83-0E7DD000135E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08439" y="1792162"/>
            <a:ext cx="248920" cy="274955"/>
          </a:xfrm>
          <a:custGeom>
            <a:avLst/>
            <a:gdLst/>
            <a:ahLst/>
            <a:cxnLst/>
            <a:rect l="0" t="0" r="r" b="b"/>
            <a:pathLst>
              <a:path w="1622425" h="1601788">
                <a:moveTo>
                  <a:pt x="1477962" y="927100"/>
                </a:moveTo>
                <a:lnTo>
                  <a:pt x="1622425" y="927100"/>
                </a:lnTo>
                <a:lnTo>
                  <a:pt x="1622425" y="1293813"/>
                </a:lnTo>
                <a:lnTo>
                  <a:pt x="1477962" y="1293813"/>
                </a:lnTo>
                <a:lnTo>
                  <a:pt x="1477962" y="927100"/>
                </a:lnTo>
                <a:close/>
                <a:moveTo>
                  <a:pt x="1477962" y="463550"/>
                </a:moveTo>
                <a:lnTo>
                  <a:pt x="1622425" y="463550"/>
                </a:lnTo>
                <a:lnTo>
                  <a:pt x="1622425" y="830263"/>
                </a:lnTo>
                <a:lnTo>
                  <a:pt x="1477962" y="830263"/>
                </a:lnTo>
                <a:lnTo>
                  <a:pt x="1477962" y="463550"/>
                </a:lnTo>
                <a:close/>
                <a:moveTo>
                  <a:pt x="871932" y="418865"/>
                </a:moveTo>
                <a:lnTo>
                  <a:pt x="866214" y="419183"/>
                </a:lnTo>
                <a:lnTo>
                  <a:pt x="859861" y="419183"/>
                </a:lnTo>
                <a:lnTo>
                  <a:pt x="848426" y="420453"/>
                </a:lnTo>
                <a:lnTo>
                  <a:pt x="837309" y="422359"/>
                </a:lnTo>
                <a:lnTo>
                  <a:pt x="826509" y="424582"/>
                </a:lnTo>
                <a:lnTo>
                  <a:pt x="815709" y="427440"/>
                </a:lnTo>
                <a:lnTo>
                  <a:pt x="805862" y="430298"/>
                </a:lnTo>
                <a:lnTo>
                  <a:pt x="796650" y="433473"/>
                </a:lnTo>
                <a:lnTo>
                  <a:pt x="787439" y="436649"/>
                </a:lnTo>
                <a:lnTo>
                  <a:pt x="771874" y="443000"/>
                </a:lnTo>
                <a:lnTo>
                  <a:pt x="766792" y="444906"/>
                </a:lnTo>
                <a:lnTo>
                  <a:pt x="762027" y="446811"/>
                </a:lnTo>
                <a:lnTo>
                  <a:pt x="757262" y="449034"/>
                </a:lnTo>
                <a:lnTo>
                  <a:pt x="752498" y="451257"/>
                </a:lnTo>
                <a:lnTo>
                  <a:pt x="748051" y="454115"/>
                </a:lnTo>
                <a:lnTo>
                  <a:pt x="743921" y="456655"/>
                </a:lnTo>
                <a:lnTo>
                  <a:pt x="739792" y="459831"/>
                </a:lnTo>
                <a:lnTo>
                  <a:pt x="735345" y="463324"/>
                </a:lnTo>
                <a:lnTo>
                  <a:pt x="731533" y="466817"/>
                </a:lnTo>
                <a:lnTo>
                  <a:pt x="728039" y="470628"/>
                </a:lnTo>
                <a:lnTo>
                  <a:pt x="724545" y="474757"/>
                </a:lnTo>
                <a:lnTo>
                  <a:pt x="721051" y="479202"/>
                </a:lnTo>
                <a:lnTo>
                  <a:pt x="718192" y="483966"/>
                </a:lnTo>
                <a:lnTo>
                  <a:pt x="715333" y="488729"/>
                </a:lnTo>
                <a:lnTo>
                  <a:pt x="712792" y="493810"/>
                </a:lnTo>
                <a:lnTo>
                  <a:pt x="710251" y="499526"/>
                </a:lnTo>
                <a:lnTo>
                  <a:pt x="708028" y="504925"/>
                </a:lnTo>
                <a:lnTo>
                  <a:pt x="706122" y="510959"/>
                </a:lnTo>
                <a:lnTo>
                  <a:pt x="704216" y="517310"/>
                </a:lnTo>
                <a:lnTo>
                  <a:pt x="702628" y="523979"/>
                </a:lnTo>
                <a:lnTo>
                  <a:pt x="701357" y="530648"/>
                </a:lnTo>
                <a:lnTo>
                  <a:pt x="700404" y="537952"/>
                </a:lnTo>
                <a:lnTo>
                  <a:pt x="699769" y="545256"/>
                </a:lnTo>
                <a:lnTo>
                  <a:pt x="699451" y="553512"/>
                </a:lnTo>
                <a:lnTo>
                  <a:pt x="699451" y="561451"/>
                </a:lnTo>
                <a:lnTo>
                  <a:pt x="699451" y="570025"/>
                </a:lnTo>
                <a:lnTo>
                  <a:pt x="700087" y="578600"/>
                </a:lnTo>
                <a:lnTo>
                  <a:pt x="700722" y="587809"/>
                </a:lnTo>
                <a:lnTo>
                  <a:pt x="701992" y="597018"/>
                </a:lnTo>
                <a:lnTo>
                  <a:pt x="703263" y="607180"/>
                </a:lnTo>
                <a:lnTo>
                  <a:pt x="705169" y="617025"/>
                </a:lnTo>
                <a:lnTo>
                  <a:pt x="707392" y="627504"/>
                </a:lnTo>
                <a:lnTo>
                  <a:pt x="708028" y="630998"/>
                </a:lnTo>
                <a:lnTo>
                  <a:pt x="708028" y="634173"/>
                </a:lnTo>
                <a:lnTo>
                  <a:pt x="707710" y="637666"/>
                </a:lnTo>
                <a:lnTo>
                  <a:pt x="707392" y="640524"/>
                </a:lnTo>
                <a:lnTo>
                  <a:pt x="706757" y="643065"/>
                </a:lnTo>
                <a:lnTo>
                  <a:pt x="705804" y="645605"/>
                </a:lnTo>
                <a:lnTo>
                  <a:pt x="703263" y="650051"/>
                </a:lnTo>
                <a:lnTo>
                  <a:pt x="701039" y="654815"/>
                </a:lnTo>
                <a:lnTo>
                  <a:pt x="699134" y="658626"/>
                </a:lnTo>
                <a:lnTo>
                  <a:pt x="698498" y="660531"/>
                </a:lnTo>
                <a:lnTo>
                  <a:pt x="697863" y="662436"/>
                </a:lnTo>
                <a:lnTo>
                  <a:pt x="697545" y="664342"/>
                </a:lnTo>
                <a:lnTo>
                  <a:pt x="697545" y="666247"/>
                </a:lnTo>
                <a:lnTo>
                  <a:pt x="699134" y="688794"/>
                </a:lnTo>
                <a:lnTo>
                  <a:pt x="700404" y="702132"/>
                </a:lnTo>
                <a:lnTo>
                  <a:pt x="701039" y="709436"/>
                </a:lnTo>
                <a:lnTo>
                  <a:pt x="702310" y="716104"/>
                </a:lnTo>
                <a:lnTo>
                  <a:pt x="703581" y="723408"/>
                </a:lnTo>
                <a:lnTo>
                  <a:pt x="705487" y="729760"/>
                </a:lnTo>
                <a:lnTo>
                  <a:pt x="707075" y="736111"/>
                </a:lnTo>
                <a:lnTo>
                  <a:pt x="709298" y="742145"/>
                </a:lnTo>
                <a:lnTo>
                  <a:pt x="711839" y="747226"/>
                </a:lnTo>
                <a:lnTo>
                  <a:pt x="714698" y="751989"/>
                </a:lnTo>
                <a:lnTo>
                  <a:pt x="716286" y="753894"/>
                </a:lnTo>
                <a:lnTo>
                  <a:pt x="718192" y="755800"/>
                </a:lnTo>
                <a:lnTo>
                  <a:pt x="719780" y="757705"/>
                </a:lnTo>
                <a:lnTo>
                  <a:pt x="722322" y="759293"/>
                </a:lnTo>
                <a:lnTo>
                  <a:pt x="725816" y="760563"/>
                </a:lnTo>
                <a:lnTo>
                  <a:pt x="731533" y="762151"/>
                </a:lnTo>
                <a:lnTo>
                  <a:pt x="736933" y="763104"/>
                </a:lnTo>
                <a:lnTo>
                  <a:pt x="738839" y="763421"/>
                </a:lnTo>
                <a:lnTo>
                  <a:pt x="739792" y="763104"/>
                </a:lnTo>
                <a:lnTo>
                  <a:pt x="745827" y="831062"/>
                </a:lnTo>
                <a:lnTo>
                  <a:pt x="747098" y="833603"/>
                </a:lnTo>
                <a:lnTo>
                  <a:pt x="748368" y="835826"/>
                </a:lnTo>
                <a:lnTo>
                  <a:pt x="749639" y="838049"/>
                </a:lnTo>
                <a:lnTo>
                  <a:pt x="751227" y="839954"/>
                </a:lnTo>
                <a:lnTo>
                  <a:pt x="754404" y="843765"/>
                </a:lnTo>
                <a:lnTo>
                  <a:pt x="757898" y="847576"/>
                </a:lnTo>
                <a:lnTo>
                  <a:pt x="761074" y="851386"/>
                </a:lnTo>
                <a:lnTo>
                  <a:pt x="762662" y="853609"/>
                </a:lnTo>
                <a:lnTo>
                  <a:pt x="763933" y="855832"/>
                </a:lnTo>
                <a:lnTo>
                  <a:pt x="765204" y="858373"/>
                </a:lnTo>
                <a:lnTo>
                  <a:pt x="766474" y="861548"/>
                </a:lnTo>
                <a:lnTo>
                  <a:pt x="767427" y="865042"/>
                </a:lnTo>
                <a:lnTo>
                  <a:pt x="768380" y="868852"/>
                </a:lnTo>
                <a:lnTo>
                  <a:pt x="751545" y="872663"/>
                </a:lnTo>
                <a:lnTo>
                  <a:pt x="744874" y="887271"/>
                </a:lnTo>
                <a:lnTo>
                  <a:pt x="740745" y="895528"/>
                </a:lnTo>
                <a:lnTo>
                  <a:pt x="736298" y="904102"/>
                </a:lnTo>
                <a:lnTo>
                  <a:pt x="731533" y="912358"/>
                </a:lnTo>
                <a:lnTo>
                  <a:pt x="726451" y="919980"/>
                </a:lnTo>
                <a:lnTo>
                  <a:pt x="723910" y="923156"/>
                </a:lnTo>
                <a:lnTo>
                  <a:pt x="721051" y="926014"/>
                </a:lnTo>
                <a:lnTo>
                  <a:pt x="718510" y="928555"/>
                </a:lnTo>
                <a:lnTo>
                  <a:pt x="715969" y="930778"/>
                </a:lnTo>
                <a:lnTo>
                  <a:pt x="680393" y="940622"/>
                </a:lnTo>
                <a:lnTo>
                  <a:pt x="648628" y="953960"/>
                </a:lnTo>
                <a:lnTo>
                  <a:pt x="615911" y="967932"/>
                </a:lnTo>
                <a:lnTo>
                  <a:pt x="551747" y="995243"/>
                </a:lnTo>
                <a:lnTo>
                  <a:pt x="544123" y="998101"/>
                </a:lnTo>
                <a:lnTo>
                  <a:pt x="537135" y="1000641"/>
                </a:lnTo>
                <a:lnTo>
                  <a:pt x="522524" y="1006040"/>
                </a:lnTo>
                <a:lnTo>
                  <a:pt x="507912" y="1011121"/>
                </a:lnTo>
                <a:lnTo>
                  <a:pt x="500924" y="1013979"/>
                </a:lnTo>
                <a:lnTo>
                  <a:pt x="493936" y="1016837"/>
                </a:lnTo>
                <a:lnTo>
                  <a:pt x="487583" y="1020648"/>
                </a:lnTo>
                <a:lnTo>
                  <a:pt x="481548" y="1024141"/>
                </a:lnTo>
                <a:lnTo>
                  <a:pt x="475512" y="1027952"/>
                </a:lnTo>
                <a:lnTo>
                  <a:pt x="470430" y="1032398"/>
                </a:lnTo>
                <a:lnTo>
                  <a:pt x="467889" y="1034938"/>
                </a:lnTo>
                <a:lnTo>
                  <a:pt x="465665" y="1037796"/>
                </a:lnTo>
                <a:lnTo>
                  <a:pt x="463442" y="1040337"/>
                </a:lnTo>
                <a:lnTo>
                  <a:pt x="461218" y="1043195"/>
                </a:lnTo>
                <a:lnTo>
                  <a:pt x="459313" y="1046370"/>
                </a:lnTo>
                <a:lnTo>
                  <a:pt x="457407" y="1049546"/>
                </a:lnTo>
                <a:lnTo>
                  <a:pt x="456136" y="1052722"/>
                </a:lnTo>
                <a:lnTo>
                  <a:pt x="454548" y="1056850"/>
                </a:lnTo>
                <a:lnTo>
                  <a:pt x="454230" y="1082573"/>
                </a:lnTo>
                <a:lnTo>
                  <a:pt x="453595" y="1116234"/>
                </a:lnTo>
                <a:lnTo>
                  <a:pt x="452960" y="1151484"/>
                </a:lnTo>
                <a:lnTo>
                  <a:pt x="452642" y="1167997"/>
                </a:lnTo>
                <a:lnTo>
                  <a:pt x="452960" y="1182605"/>
                </a:lnTo>
                <a:lnTo>
                  <a:pt x="1276928" y="1182605"/>
                </a:lnTo>
                <a:lnTo>
                  <a:pt x="1277245" y="1167997"/>
                </a:lnTo>
                <a:lnTo>
                  <a:pt x="1276928" y="1151484"/>
                </a:lnTo>
                <a:lnTo>
                  <a:pt x="1276292" y="1116234"/>
                </a:lnTo>
                <a:lnTo>
                  <a:pt x="1275339" y="1082573"/>
                </a:lnTo>
                <a:lnTo>
                  <a:pt x="1275022" y="1056850"/>
                </a:lnTo>
                <a:lnTo>
                  <a:pt x="1273751" y="1052722"/>
                </a:lnTo>
                <a:lnTo>
                  <a:pt x="1272163" y="1049546"/>
                </a:lnTo>
                <a:lnTo>
                  <a:pt x="1270257" y="1046370"/>
                </a:lnTo>
                <a:lnTo>
                  <a:pt x="1268669" y="1043195"/>
                </a:lnTo>
                <a:lnTo>
                  <a:pt x="1266445" y="1040337"/>
                </a:lnTo>
                <a:lnTo>
                  <a:pt x="1264222" y="1037796"/>
                </a:lnTo>
                <a:lnTo>
                  <a:pt x="1261998" y="1034938"/>
                </a:lnTo>
                <a:lnTo>
                  <a:pt x="1259775" y="1032398"/>
                </a:lnTo>
                <a:lnTo>
                  <a:pt x="1254057" y="1027952"/>
                </a:lnTo>
                <a:lnTo>
                  <a:pt x="1248340" y="1024141"/>
                </a:lnTo>
                <a:lnTo>
                  <a:pt x="1242304" y="1020648"/>
                </a:lnTo>
                <a:lnTo>
                  <a:pt x="1235634" y="1016837"/>
                </a:lnTo>
                <a:lnTo>
                  <a:pt x="1228963" y="1013979"/>
                </a:lnTo>
                <a:lnTo>
                  <a:pt x="1221658" y="1011121"/>
                </a:lnTo>
                <a:lnTo>
                  <a:pt x="1207681" y="1006040"/>
                </a:lnTo>
                <a:lnTo>
                  <a:pt x="1192752" y="1000641"/>
                </a:lnTo>
                <a:lnTo>
                  <a:pt x="1185446" y="998101"/>
                </a:lnTo>
                <a:lnTo>
                  <a:pt x="1178458" y="995243"/>
                </a:lnTo>
                <a:lnTo>
                  <a:pt x="1113659" y="967932"/>
                </a:lnTo>
                <a:lnTo>
                  <a:pt x="1080941" y="953960"/>
                </a:lnTo>
                <a:lnTo>
                  <a:pt x="1049177" y="940622"/>
                </a:lnTo>
                <a:lnTo>
                  <a:pt x="1013601" y="930778"/>
                </a:lnTo>
                <a:lnTo>
                  <a:pt x="1011060" y="928555"/>
                </a:lnTo>
                <a:lnTo>
                  <a:pt x="1008519" y="926014"/>
                </a:lnTo>
                <a:lnTo>
                  <a:pt x="1005977" y="923156"/>
                </a:lnTo>
                <a:lnTo>
                  <a:pt x="1003436" y="919980"/>
                </a:lnTo>
                <a:lnTo>
                  <a:pt x="998036" y="912358"/>
                </a:lnTo>
                <a:lnTo>
                  <a:pt x="993589" y="904102"/>
                </a:lnTo>
                <a:lnTo>
                  <a:pt x="989142" y="895528"/>
                </a:lnTo>
                <a:lnTo>
                  <a:pt x="985013" y="887271"/>
                </a:lnTo>
                <a:lnTo>
                  <a:pt x="978025" y="872663"/>
                </a:lnTo>
                <a:lnTo>
                  <a:pt x="955790" y="869487"/>
                </a:lnTo>
                <a:lnTo>
                  <a:pt x="956107" y="865359"/>
                </a:lnTo>
                <a:lnTo>
                  <a:pt x="956743" y="861231"/>
                </a:lnTo>
                <a:lnTo>
                  <a:pt x="957696" y="857738"/>
                </a:lnTo>
                <a:lnTo>
                  <a:pt x="958649" y="854562"/>
                </a:lnTo>
                <a:lnTo>
                  <a:pt x="960237" y="852021"/>
                </a:lnTo>
                <a:lnTo>
                  <a:pt x="961507" y="849481"/>
                </a:lnTo>
                <a:lnTo>
                  <a:pt x="965319" y="845035"/>
                </a:lnTo>
                <a:lnTo>
                  <a:pt x="968813" y="840272"/>
                </a:lnTo>
                <a:lnTo>
                  <a:pt x="972307" y="835826"/>
                </a:lnTo>
                <a:lnTo>
                  <a:pt x="973895" y="833603"/>
                </a:lnTo>
                <a:lnTo>
                  <a:pt x="975484" y="830745"/>
                </a:lnTo>
                <a:lnTo>
                  <a:pt x="977072" y="827887"/>
                </a:lnTo>
                <a:lnTo>
                  <a:pt x="978025" y="824393"/>
                </a:lnTo>
                <a:lnTo>
                  <a:pt x="978978" y="821218"/>
                </a:lnTo>
                <a:lnTo>
                  <a:pt x="979613" y="818042"/>
                </a:lnTo>
                <a:lnTo>
                  <a:pt x="980566" y="811373"/>
                </a:lnTo>
                <a:lnTo>
                  <a:pt x="981201" y="804069"/>
                </a:lnTo>
                <a:lnTo>
                  <a:pt x="981837" y="797083"/>
                </a:lnTo>
                <a:lnTo>
                  <a:pt x="982154" y="789779"/>
                </a:lnTo>
                <a:lnTo>
                  <a:pt x="983107" y="783110"/>
                </a:lnTo>
                <a:lnTo>
                  <a:pt x="983742" y="779935"/>
                </a:lnTo>
                <a:lnTo>
                  <a:pt x="984695" y="776759"/>
                </a:lnTo>
                <a:lnTo>
                  <a:pt x="985966" y="773266"/>
                </a:lnTo>
                <a:lnTo>
                  <a:pt x="987236" y="770408"/>
                </a:lnTo>
                <a:lnTo>
                  <a:pt x="988507" y="768502"/>
                </a:lnTo>
                <a:lnTo>
                  <a:pt x="989778" y="766915"/>
                </a:lnTo>
                <a:lnTo>
                  <a:pt x="991366" y="765327"/>
                </a:lnTo>
                <a:lnTo>
                  <a:pt x="992636" y="764056"/>
                </a:lnTo>
                <a:lnTo>
                  <a:pt x="996131" y="761834"/>
                </a:lnTo>
                <a:lnTo>
                  <a:pt x="999942" y="759928"/>
                </a:lnTo>
                <a:lnTo>
                  <a:pt x="1003436" y="758023"/>
                </a:lnTo>
                <a:lnTo>
                  <a:pt x="1006930" y="755800"/>
                </a:lnTo>
                <a:lnTo>
                  <a:pt x="1010107" y="753259"/>
                </a:lnTo>
                <a:lnTo>
                  <a:pt x="1011695" y="751989"/>
                </a:lnTo>
                <a:lnTo>
                  <a:pt x="1012966" y="750401"/>
                </a:lnTo>
                <a:lnTo>
                  <a:pt x="1014871" y="746908"/>
                </a:lnTo>
                <a:lnTo>
                  <a:pt x="1017095" y="743097"/>
                </a:lnTo>
                <a:lnTo>
                  <a:pt x="1019001" y="738651"/>
                </a:lnTo>
                <a:lnTo>
                  <a:pt x="1020589" y="734523"/>
                </a:lnTo>
                <a:lnTo>
                  <a:pt x="1023130" y="725631"/>
                </a:lnTo>
                <a:lnTo>
                  <a:pt x="1024718" y="717057"/>
                </a:lnTo>
                <a:lnTo>
                  <a:pt x="1025989" y="709753"/>
                </a:lnTo>
                <a:lnTo>
                  <a:pt x="1026942" y="701814"/>
                </a:lnTo>
                <a:lnTo>
                  <a:pt x="1027895" y="693875"/>
                </a:lnTo>
                <a:lnTo>
                  <a:pt x="1028213" y="685618"/>
                </a:lnTo>
                <a:lnTo>
                  <a:pt x="1027895" y="677362"/>
                </a:lnTo>
                <a:lnTo>
                  <a:pt x="1027577" y="673233"/>
                </a:lnTo>
                <a:lnTo>
                  <a:pt x="1026942" y="669105"/>
                </a:lnTo>
                <a:lnTo>
                  <a:pt x="1025989" y="665294"/>
                </a:lnTo>
                <a:lnTo>
                  <a:pt x="1025036" y="661484"/>
                </a:lnTo>
                <a:lnTo>
                  <a:pt x="1023766" y="657673"/>
                </a:lnTo>
                <a:lnTo>
                  <a:pt x="1022177" y="654180"/>
                </a:lnTo>
                <a:lnTo>
                  <a:pt x="1019001" y="647511"/>
                </a:lnTo>
                <a:lnTo>
                  <a:pt x="1015824" y="642747"/>
                </a:lnTo>
                <a:lnTo>
                  <a:pt x="1014871" y="640207"/>
                </a:lnTo>
                <a:lnTo>
                  <a:pt x="1013919" y="637349"/>
                </a:lnTo>
                <a:lnTo>
                  <a:pt x="1012966" y="633856"/>
                </a:lnTo>
                <a:lnTo>
                  <a:pt x="1012330" y="629410"/>
                </a:lnTo>
                <a:lnTo>
                  <a:pt x="1012013" y="626234"/>
                </a:lnTo>
                <a:lnTo>
                  <a:pt x="1012013" y="622106"/>
                </a:lnTo>
                <a:lnTo>
                  <a:pt x="1012330" y="612261"/>
                </a:lnTo>
                <a:lnTo>
                  <a:pt x="1012966" y="601147"/>
                </a:lnTo>
                <a:lnTo>
                  <a:pt x="1013919" y="588762"/>
                </a:lnTo>
                <a:lnTo>
                  <a:pt x="1016460" y="566215"/>
                </a:lnTo>
                <a:lnTo>
                  <a:pt x="1017095" y="557323"/>
                </a:lnTo>
                <a:lnTo>
                  <a:pt x="1017413" y="551607"/>
                </a:lnTo>
                <a:lnTo>
                  <a:pt x="1017730" y="534141"/>
                </a:lnTo>
                <a:lnTo>
                  <a:pt x="1017413" y="527472"/>
                </a:lnTo>
                <a:lnTo>
                  <a:pt x="1016777" y="521756"/>
                </a:lnTo>
                <a:lnTo>
                  <a:pt x="1015824" y="516040"/>
                </a:lnTo>
                <a:lnTo>
                  <a:pt x="1014236" y="509371"/>
                </a:lnTo>
                <a:lnTo>
                  <a:pt x="1010424" y="492222"/>
                </a:lnTo>
                <a:lnTo>
                  <a:pt x="1008836" y="488412"/>
                </a:lnTo>
                <a:lnTo>
                  <a:pt x="1006930" y="483966"/>
                </a:lnTo>
                <a:lnTo>
                  <a:pt x="1004707" y="478567"/>
                </a:lnTo>
                <a:lnTo>
                  <a:pt x="1001530" y="473169"/>
                </a:lnTo>
                <a:lnTo>
                  <a:pt x="997401" y="467770"/>
                </a:lnTo>
                <a:lnTo>
                  <a:pt x="995495" y="465547"/>
                </a:lnTo>
                <a:lnTo>
                  <a:pt x="993272" y="463324"/>
                </a:lnTo>
                <a:lnTo>
                  <a:pt x="991048" y="460784"/>
                </a:lnTo>
                <a:lnTo>
                  <a:pt x="988825" y="459196"/>
                </a:lnTo>
                <a:lnTo>
                  <a:pt x="962143" y="454750"/>
                </a:lnTo>
                <a:lnTo>
                  <a:pt x="945943" y="439825"/>
                </a:lnTo>
                <a:lnTo>
                  <a:pt x="939908" y="436331"/>
                </a:lnTo>
                <a:lnTo>
                  <a:pt x="933555" y="433156"/>
                </a:lnTo>
                <a:lnTo>
                  <a:pt x="927202" y="430298"/>
                </a:lnTo>
                <a:lnTo>
                  <a:pt x="921167" y="427757"/>
                </a:lnTo>
                <a:lnTo>
                  <a:pt x="915131" y="425534"/>
                </a:lnTo>
                <a:lnTo>
                  <a:pt x="908778" y="423629"/>
                </a:lnTo>
                <a:lnTo>
                  <a:pt x="902426" y="422041"/>
                </a:lnTo>
                <a:lnTo>
                  <a:pt x="896390" y="421088"/>
                </a:lnTo>
                <a:lnTo>
                  <a:pt x="890038" y="420136"/>
                </a:lnTo>
                <a:lnTo>
                  <a:pt x="884002" y="419501"/>
                </a:lnTo>
                <a:lnTo>
                  <a:pt x="878285" y="419183"/>
                </a:lnTo>
                <a:lnTo>
                  <a:pt x="871932" y="418865"/>
                </a:lnTo>
                <a:close/>
                <a:moveTo>
                  <a:pt x="1477962" y="0"/>
                </a:moveTo>
                <a:lnTo>
                  <a:pt x="1622425" y="0"/>
                </a:lnTo>
                <a:lnTo>
                  <a:pt x="1622425" y="366713"/>
                </a:lnTo>
                <a:lnTo>
                  <a:pt x="1477962" y="366713"/>
                </a:lnTo>
                <a:lnTo>
                  <a:pt x="1477962" y="0"/>
                </a:lnTo>
                <a:close/>
                <a:moveTo>
                  <a:pt x="326855" y="0"/>
                </a:moveTo>
                <a:lnTo>
                  <a:pt x="1403350" y="0"/>
                </a:lnTo>
                <a:lnTo>
                  <a:pt x="1403350" y="1601788"/>
                </a:lnTo>
                <a:lnTo>
                  <a:pt x="326855" y="1601788"/>
                </a:lnTo>
                <a:lnTo>
                  <a:pt x="326855" y="0"/>
                </a:lnTo>
                <a:close/>
                <a:moveTo>
                  <a:pt x="90211" y="0"/>
                </a:moveTo>
                <a:lnTo>
                  <a:pt x="94975" y="0"/>
                </a:lnTo>
                <a:lnTo>
                  <a:pt x="212503" y="0"/>
                </a:lnTo>
                <a:lnTo>
                  <a:pt x="212503" y="1601788"/>
                </a:lnTo>
                <a:lnTo>
                  <a:pt x="94975" y="1601788"/>
                </a:lnTo>
                <a:lnTo>
                  <a:pt x="90211" y="1601788"/>
                </a:lnTo>
                <a:lnTo>
                  <a:pt x="85446" y="1601471"/>
                </a:lnTo>
                <a:lnTo>
                  <a:pt x="80681" y="1600835"/>
                </a:lnTo>
                <a:lnTo>
                  <a:pt x="75917" y="1599883"/>
                </a:lnTo>
                <a:lnTo>
                  <a:pt x="71470" y="1598930"/>
                </a:lnTo>
                <a:lnTo>
                  <a:pt x="67023" y="1597660"/>
                </a:lnTo>
                <a:lnTo>
                  <a:pt x="62258" y="1596072"/>
                </a:lnTo>
                <a:lnTo>
                  <a:pt x="58129" y="1594484"/>
                </a:lnTo>
                <a:lnTo>
                  <a:pt x="53999" y="1592261"/>
                </a:lnTo>
                <a:lnTo>
                  <a:pt x="49870" y="1590356"/>
                </a:lnTo>
                <a:lnTo>
                  <a:pt x="45740" y="1587815"/>
                </a:lnTo>
                <a:lnTo>
                  <a:pt x="41929" y="1585592"/>
                </a:lnTo>
                <a:lnTo>
                  <a:pt x="38117" y="1583052"/>
                </a:lnTo>
                <a:lnTo>
                  <a:pt x="34623" y="1580194"/>
                </a:lnTo>
                <a:lnTo>
                  <a:pt x="31446" y="1577336"/>
                </a:lnTo>
                <a:lnTo>
                  <a:pt x="27635" y="1573843"/>
                </a:lnTo>
                <a:lnTo>
                  <a:pt x="24776" y="1570667"/>
                </a:lnTo>
                <a:lnTo>
                  <a:pt x="21917" y="1567174"/>
                </a:lnTo>
                <a:lnTo>
                  <a:pt x="19058" y="1563681"/>
                </a:lnTo>
                <a:lnTo>
                  <a:pt x="16517" y="1559870"/>
                </a:lnTo>
                <a:lnTo>
                  <a:pt x="13976" y="1556059"/>
                </a:lnTo>
                <a:lnTo>
                  <a:pt x="11435" y="1551931"/>
                </a:lnTo>
                <a:lnTo>
                  <a:pt x="9211" y="1548120"/>
                </a:lnTo>
                <a:lnTo>
                  <a:pt x="7306" y="1543992"/>
                </a:lnTo>
                <a:lnTo>
                  <a:pt x="5717" y="1539228"/>
                </a:lnTo>
                <a:lnTo>
                  <a:pt x="4447" y="1535100"/>
                </a:lnTo>
                <a:lnTo>
                  <a:pt x="3176" y="1530654"/>
                </a:lnTo>
                <a:lnTo>
                  <a:pt x="1906" y="1525891"/>
                </a:lnTo>
                <a:lnTo>
                  <a:pt x="1270" y="1521127"/>
                </a:lnTo>
                <a:lnTo>
                  <a:pt x="635" y="1516364"/>
                </a:lnTo>
                <a:lnTo>
                  <a:pt x="317" y="1511600"/>
                </a:lnTo>
                <a:lnTo>
                  <a:pt x="0" y="1506837"/>
                </a:lnTo>
                <a:lnTo>
                  <a:pt x="0" y="94951"/>
                </a:lnTo>
                <a:lnTo>
                  <a:pt x="317" y="90188"/>
                </a:lnTo>
                <a:lnTo>
                  <a:pt x="635" y="85424"/>
                </a:lnTo>
                <a:lnTo>
                  <a:pt x="1270" y="80661"/>
                </a:lnTo>
                <a:lnTo>
                  <a:pt x="1906" y="75580"/>
                </a:lnTo>
                <a:lnTo>
                  <a:pt x="3176" y="71134"/>
                </a:lnTo>
                <a:lnTo>
                  <a:pt x="4447" y="66688"/>
                </a:lnTo>
                <a:lnTo>
                  <a:pt x="5717" y="62560"/>
                </a:lnTo>
                <a:lnTo>
                  <a:pt x="7306" y="57796"/>
                </a:lnTo>
                <a:lnTo>
                  <a:pt x="9211" y="53668"/>
                </a:lnTo>
                <a:lnTo>
                  <a:pt x="11435" y="49857"/>
                </a:lnTo>
                <a:lnTo>
                  <a:pt x="13976" y="45729"/>
                </a:lnTo>
                <a:lnTo>
                  <a:pt x="16517" y="41601"/>
                </a:lnTo>
                <a:lnTo>
                  <a:pt x="19058" y="38107"/>
                </a:lnTo>
                <a:lnTo>
                  <a:pt x="21917" y="34614"/>
                </a:lnTo>
                <a:lnTo>
                  <a:pt x="24776" y="31121"/>
                </a:lnTo>
                <a:lnTo>
                  <a:pt x="27635" y="27945"/>
                </a:lnTo>
                <a:lnTo>
                  <a:pt x="31446" y="24452"/>
                </a:lnTo>
                <a:lnTo>
                  <a:pt x="34623" y="21594"/>
                </a:lnTo>
                <a:lnTo>
                  <a:pt x="38117" y="18736"/>
                </a:lnTo>
                <a:lnTo>
                  <a:pt x="41929" y="16195"/>
                </a:lnTo>
                <a:lnTo>
                  <a:pt x="45740" y="13655"/>
                </a:lnTo>
                <a:lnTo>
                  <a:pt x="49870" y="11432"/>
                </a:lnTo>
                <a:lnTo>
                  <a:pt x="53999" y="9527"/>
                </a:lnTo>
                <a:lnTo>
                  <a:pt x="58129" y="7304"/>
                </a:lnTo>
                <a:lnTo>
                  <a:pt x="62258" y="5716"/>
                </a:lnTo>
                <a:lnTo>
                  <a:pt x="67023" y="4128"/>
                </a:lnTo>
                <a:lnTo>
                  <a:pt x="71470" y="2858"/>
                </a:lnTo>
                <a:lnTo>
                  <a:pt x="75917" y="1905"/>
                </a:lnTo>
                <a:lnTo>
                  <a:pt x="80681" y="952"/>
                </a:lnTo>
                <a:lnTo>
                  <a:pt x="85446" y="317"/>
                </a:lnTo>
                <a:lnTo>
                  <a:pt x="9021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normAutofit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6851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文本框 4">
            <a:extLst>
              <a:ext uri="{FF2B5EF4-FFF2-40B4-BE49-F238E27FC236}">
                <a16:creationId xmlns:a16="http://schemas.microsoft.com/office/drawing/2014/main" id="{386A7803-B7A6-924D-A055-64CA677A22B9}"/>
              </a:ext>
            </a:extLst>
          </p:cNvPr>
          <p:cNvSpPr txBox="1"/>
          <p:nvPr/>
        </p:nvSpPr>
        <p:spPr>
          <a:xfrm>
            <a:off x="2026023" y="1713955"/>
            <a:ext cx="79267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cs typeface="+mn-ea"/>
              </a:rPr>
              <a:t>The inputs to an OU behavior model describe the DBMS’s task when executing that OU.</a:t>
            </a:r>
            <a:endParaRPr lang="en-US" altLang="zh-CN" dirty="0"/>
          </a:p>
          <a:p>
            <a:pPr marL="342900" indent="-342900">
              <a:buFont typeface="Wingdings" pitchFamily="2" charset="2"/>
              <a:buChar char="Ø"/>
            </a:pPr>
            <a:endParaRPr lang="en-US" altLang="zh-CN" dirty="0">
              <a:cs typeface="+mn-ea"/>
            </a:endParaRP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0B7BD9CA-0FC1-3C4D-8BD7-A450A56C4A45}"/>
              </a:ext>
            </a:extLst>
          </p:cNvPr>
          <p:cNvSpPr/>
          <p:nvPr/>
        </p:nvSpPr>
        <p:spPr>
          <a:xfrm>
            <a:off x="1524108" y="2653886"/>
            <a:ext cx="417584" cy="40173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MH_Other_13">
            <a:extLst>
              <a:ext uri="{FF2B5EF4-FFF2-40B4-BE49-F238E27FC236}">
                <a16:creationId xmlns:a16="http://schemas.microsoft.com/office/drawing/2014/main" id="{16F78AC9-BF32-F640-96DE-561BC578AE48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08439" y="2717276"/>
            <a:ext cx="248920" cy="274955"/>
          </a:xfrm>
          <a:custGeom>
            <a:avLst/>
            <a:gdLst/>
            <a:ahLst/>
            <a:cxnLst/>
            <a:rect l="0" t="0" r="r" b="b"/>
            <a:pathLst>
              <a:path w="1622425" h="1601788">
                <a:moveTo>
                  <a:pt x="1477962" y="927100"/>
                </a:moveTo>
                <a:lnTo>
                  <a:pt x="1622425" y="927100"/>
                </a:lnTo>
                <a:lnTo>
                  <a:pt x="1622425" y="1293813"/>
                </a:lnTo>
                <a:lnTo>
                  <a:pt x="1477962" y="1293813"/>
                </a:lnTo>
                <a:lnTo>
                  <a:pt x="1477962" y="927100"/>
                </a:lnTo>
                <a:close/>
                <a:moveTo>
                  <a:pt x="1477962" y="463550"/>
                </a:moveTo>
                <a:lnTo>
                  <a:pt x="1622425" y="463550"/>
                </a:lnTo>
                <a:lnTo>
                  <a:pt x="1622425" y="830263"/>
                </a:lnTo>
                <a:lnTo>
                  <a:pt x="1477962" y="830263"/>
                </a:lnTo>
                <a:lnTo>
                  <a:pt x="1477962" y="463550"/>
                </a:lnTo>
                <a:close/>
                <a:moveTo>
                  <a:pt x="871932" y="418865"/>
                </a:moveTo>
                <a:lnTo>
                  <a:pt x="866214" y="419183"/>
                </a:lnTo>
                <a:lnTo>
                  <a:pt x="859861" y="419183"/>
                </a:lnTo>
                <a:lnTo>
                  <a:pt x="848426" y="420453"/>
                </a:lnTo>
                <a:lnTo>
                  <a:pt x="837309" y="422359"/>
                </a:lnTo>
                <a:lnTo>
                  <a:pt x="826509" y="424582"/>
                </a:lnTo>
                <a:lnTo>
                  <a:pt x="815709" y="427440"/>
                </a:lnTo>
                <a:lnTo>
                  <a:pt x="805862" y="430298"/>
                </a:lnTo>
                <a:lnTo>
                  <a:pt x="796650" y="433473"/>
                </a:lnTo>
                <a:lnTo>
                  <a:pt x="787439" y="436649"/>
                </a:lnTo>
                <a:lnTo>
                  <a:pt x="771874" y="443000"/>
                </a:lnTo>
                <a:lnTo>
                  <a:pt x="766792" y="444906"/>
                </a:lnTo>
                <a:lnTo>
                  <a:pt x="762027" y="446811"/>
                </a:lnTo>
                <a:lnTo>
                  <a:pt x="757262" y="449034"/>
                </a:lnTo>
                <a:lnTo>
                  <a:pt x="752498" y="451257"/>
                </a:lnTo>
                <a:lnTo>
                  <a:pt x="748051" y="454115"/>
                </a:lnTo>
                <a:lnTo>
                  <a:pt x="743921" y="456655"/>
                </a:lnTo>
                <a:lnTo>
                  <a:pt x="739792" y="459831"/>
                </a:lnTo>
                <a:lnTo>
                  <a:pt x="735345" y="463324"/>
                </a:lnTo>
                <a:lnTo>
                  <a:pt x="731533" y="466817"/>
                </a:lnTo>
                <a:lnTo>
                  <a:pt x="728039" y="470628"/>
                </a:lnTo>
                <a:lnTo>
                  <a:pt x="724545" y="474757"/>
                </a:lnTo>
                <a:lnTo>
                  <a:pt x="721051" y="479202"/>
                </a:lnTo>
                <a:lnTo>
                  <a:pt x="718192" y="483966"/>
                </a:lnTo>
                <a:lnTo>
                  <a:pt x="715333" y="488729"/>
                </a:lnTo>
                <a:lnTo>
                  <a:pt x="712792" y="493810"/>
                </a:lnTo>
                <a:lnTo>
                  <a:pt x="710251" y="499526"/>
                </a:lnTo>
                <a:lnTo>
                  <a:pt x="708028" y="504925"/>
                </a:lnTo>
                <a:lnTo>
                  <a:pt x="706122" y="510959"/>
                </a:lnTo>
                <a:lnTo>
                  <a:pt x="704216" y="517310"/>
                </a:lnTo>
                <a:lnTo>
                  <a:pt x="702628" y="523979"/>
                </a:lnTo>
                <a:lnTo>
                  <a:pt x="701357" y="530648"/>
                </a:lnTo>
                <a:lnTo>
                  <a:pt x="700404" y="537952"/>
                </a:lnTo>
                <a:lnTo>
                  <a:pt x="699769" y="545256"/>
                </a:lnTo>
                <a:lnTo>
                  <a:pt x="699451" y="553512"/>
                </a:lnTo>
                <a:lnTo>
                  <a:pt x="699451" y="561451"/>
                </a:lnTo>
                <a:lnTo>
                  <a:pt x="699451" y="570025"/>
                </a:lnTo>
                <a:lnTo>
                  <a:pt x="700087" y="578600"/>
                </a:lnTo>
                <a:lnTo>
                  <a:pt x="700722" y="587809"/>
                </a:lnTo>
                <a:lnTo>
                  <a:pt x="701992" y="597018"/>
                </a:lnTo>
                <a:lnTo>
                  <a:pt x="703263" y="607180"/>
                </a:lnTo>
                <a:lnTo>
                  <a:pt x="705169" y="617025"/>
                </a:lnTo>
                <a:lnTo>
                  <a:pt x="707392" y="627504"/>
                </a:lnTo>
                <a:lnTo>
                  <a:pt x="708028" y="630998"/>
                </a:lnTo>
                <a:lnTo>
                  <a:pt x="708028" y="634173"/>
                </a:lnTo>
                <a:lnTo>
                  <a:pt x="707710" y="637666"/>
                </a:lnTo>
                <a:lnTo>
                  <a:pt x="707392" y="640524"/>
                </a:lnTo>
                <a:lnTo>
                  <a:pt x="706757" y="643065"/>
                </a:lnTo>
                <a:lnTo>
                  <a:pt x="705804" y="645605"/>
                </a:lnTo>
                <a:lnTo>
                  <a:pt x="703263" y="650051"/>
                </a:lnTo>
                <a:lnTo>
                  <a:pt x="701039" y="654815"/>
                </a:lnTo>
                <a:lnTo>
                  <a:pt x="699134" y="658626"/>
                </a:lnTo>
                <a:lnTo>
                  <a:pt x="698498" y="660531"/>
                </a:lnTo>
                <a:lnTo>
                  <a:pt x="697863" y="662436"/>
                </a:lnTo>
                <a:lnTo>
                  <a:pt x="697545" y="664342"/>
                </a:lnTo>
                <a:lnTo>
                  <a:pt x="697545" y="666247"/>
                </a:lnTo>
                <a:lnTo>
                  <a:pt x="699134" y="688794"/>
                </a:lnTo>
                <a:lnTo>
                  <a:pt x="700404" y="702132"/>
                </a:lnTo>
                <a:lnTo>
                  <a:pt x="701039" y="709436"/>
                </a:lnTo>
                <a:lnTo>
                  <a:pt x="702310" y="716104"/>
                </a:lnTo>
                <a:lnTo>
                  <a:pt x="703581" y="723408"/>
                </a:lnTo>
                <a:lnTo>
                  <a:pt x="705487" y="729760"/>
                </a:lnTo>
                <a:lnTo>
                  <a:pt x="707075" y="736111"/>
                </a:lnTo>
                <a:lnTo>
                  <a:pt x="709298" y="742145"/>
                </a:lnTo>
                <a:lnTo>
                  <a:pt x="711839" y="747226"/>
                </a:lnTo>
                <a:lnTo>
                  <a:pt x="714698" y="751989"/>
                </a:lnTo>
                <a:lnTo>
                  <a:pt x="716286" y="753894"/>
                </a:lnTo>
                <a:lnTo>
                  <a:pt x="718192" y="755800"/>
                </a:lnTo>
                <a:lnTo>
                  <a:pt x="719780" y="757705"/>
                </a:lnTo>
                <a:lnTo>
                  <a:pt x="722322" y="759293"/>
                </a:lnTo>
                <a:lnTo>
                  <a:pt x="725816" y="760563"/>
                </a:lnTo>
                <a:lnTo>
                  <a:pt x="731533" y="762151"/>
                </a:lnTo>
                <a:lnTo>
                  <a:pt x="736933" y="763104"/>
                </a:lnTo>
                <a:lnTo>
                  <a:pt x="738839" y="763421"/>
                </a:lnTo>
                <a:lnTo>
                  <a:pt x="739792" y="763104"/>
                </a:lnTo>
                <a:lnTo>
                  <a:pt x="745827" y="831062"/>
                </a:lnTo>
                <a:lnTo>
                  <a:pt x="747098" y="833603"/>
                </a:lnTo>
                <a:lnTo>
                  <a:pt x="748368" y="835826"/>
                </a:lnTo>
                <a:lnTo>
                  <a:pt x="749639" y="838049"/>
                </a:lnTo>
                <a:lnTo>
                  <a:pt x="751227" y="839954"/>
                </a:lnTo>
                <a:lnTo>
                  <a:pt x="754404" y="843765"/>
                </a:lnTo>
                <a:lnTo>
                  <a:pt x="757898" y="847576"/>
                </a:lnTo>
                <a:lnTo>
                  <a:pt x="761074" y="851386"/>
                </a:lnTo>
                <a:lnTo>
                  <a:pt x="762662" y="853609"/>
                </a:lnTo>
                <a:lnTo>
                  <a:pt x="763933" y="855832"/>
                </a:lnTo>
                <a:lnTo>
                  <a:pt x="765204" y="858373"/>
                </a:lnTo>
                <a:lnTo>
                  <a:pt x="766474" y="861548"/>
                </a:lnTo>
                <a:lnTo>
                  <a:pt x="767427" y="865042"/>
                </a:lnTo>
                <a:lnTo>
                  <a:pt x="768380" y="868852"/>
                </a:lnTo>
                <a:lnTo>
                  <a:pt x="751545" y="872663"/>
                </a:lnTo>
                <a:lnTo>
                  <a:pt x="744874" y="887271"/>
                </a:lnTo>
                <a:lnTo>
                  <a:pt x="740745" y="895528"/>
                </a:lnTo>
                <a:lnTo>
                  <a:pt x="736298" y="904102"/>
                </a:lnTo>
                <a:lnTo>
                  <a:pt x="731533" y="912358"/>
                </a:lnTo>
                <a:lnTo>
                  <a:pt x="726451" y="919980"/>
                </a:lnTo>
                <a:lnTo>
                  <a:pt x="723910" y="923156"/>
                </a:lnTo>
                <a:lnTo>
                  <a:pt x="721051" y="926014"/>
                </a:lnTo>
                <a:lnTo>
                  <a:pt x="718510" y="928555"/>
                </a:lnTo>
                <a:lnTo>
                  <a:pt x="715969" y="930778"/>
                </a:lnTo>
                <a:lnTo>
                  <a:pt x="680393" y="940622"/>
                </a:lnTo>
                <a:lnTo>
                  <a:pt x="648628" y="953960"/>
                </a:lnTo>
                <a:lnTo>
                  <a:pt x="615911" y="967932"/>
                </a:lnTo>
                <a:lnTo>
                  <a:pt x="551747" y="995243"/>
                </a:lnTo>
                <a:lnTo>
                  <a:pt x="544123" y="998101"/>
                </a:lnTo>
                <a:lnTo>
                  <a:pt x="537135" y="1000641"/>
                </a:lnTo>
                <a:lnTo>
                  <a:pt x="522524" y="1006040"/>
                </a:lnTo>
                <a:lnTo>
                  <a:pt x="507912" y="1011121"/>
                </a:lnTo>
                <a:lnTo>
                  <a:pt x="500924" y="1013979"/>
                </a:lnTo>
                <a:lnTo>
                  <a:pt x="493936" y="1016837"/>
                </a:lnTo>
                <a:lnTo>
                  <a:pt x="487583" y="1020648"/>
                </a:lnTo>
                <a:lnTo>
                  <a:pt x="481548" y="1024141"/>
                </a:lnTo>
                <a:lnTo>
                  <a:pt x="475512" y="1027952"/>
                </a:lnTo>
                <a:lnTo>
                  <a:pt x="470430" y="1032398"/>
                </a:lnTo>
                <a:lnTo>
                  <a:pt x="467889" y="1034938"/>
                </a:lnTo>
                <a:lnTo>
                  <a:pt x="465665" y="1037796"/>
                </a:lnTo>
                <a:lnTo>
                  <a:pt x="463442" y="1040337"/>
                </a:lnTo>
                <a:lnTo>
                  <a:pt x="461218" y="1043195"/>
                </a:lnTo>
                <a:lnTo>
                  <a:pt x="459313" y="1046370"/>
                </a:lnTo>
                <a:lnTo>
                  <a:pt x="457407" y="1049546"/>
                </a:lnTo>
                <a:lnTo>
                  <a:pt x="456136" y="1052722"/>
                </a:lnTo>
                <a:lnTo>
                  <a:pt x="454548" y="1056850"/>
                </a:lnTo>
                <a:lnTo>
                  <a:pt x="454230" y="1082573"/>
                </a:lnTo>
                <a:lnTo>
                  <a:pt x="453595" y="1116234"/>
                </a:lnTo>
                <a:lnTo>
                  <a:pt x="452960" y="1151484"/>
                </a:lnTo>
                <a:lnTo>
                  <a:pt x="452642" y="1167997"/>
                </a:lnTo>
                <a:lnTo>
                  <a:pt x="452960" y="1182605"/>
                </a:lnTo>
                <a:lnTo>
                  <a:pt x="1276928" y="1182605"/>
                </a:lnTo>
                <a:lnTo>
                  <a:pt x="1277245" y="1167997"/>
                </a:lnTo>
                <a:lnTo>
                  <a:pt x="1276928" y="1151484"/>
                </a:lnTo>
                <a:lnTo>
                  <a:pt x="1276292" y="1116234"/>
                </a:lnTo>
                <a:lnTo>
                  <a:pt x="1275339" y="1082573"/>
                </a:lnTo>
                <a:lnTo>
                  <a:pt x="1275022" y="1056850"/>
                </a:lnTo>
                <a:lnTo>
                  <a:pt x="1273751" y="1052722"/>
                </a:lnTo>
                <a:lnTo>
                  <a:pt x="1272163" y="1049546"/>
                </a:lnTo>
                <a:lnTo>
                  <a:pt x="1270257" y="1046370"/>
                </a:lnTo>
                <a:lnTo>
                  <a:pt x="1268669" y="1043195"/>
                </a:lnTo>
                <a:lnTo>
                  <a:pt x="1266445" y="1040337"/>
                </a:lnTo>
                <a:lnTo>
                  <a:pt x="1264222" y="1037796"/>
                </a:lnTo>
                <a:lnTo>
                  <a:pt x="1261998" y="1034938"/>
                </a:lnTo>
                <a:lnTo>
                  <a:pt x="1259775" y="1032398"/>
                </a:lnTo>
                <a:lnTo>
                  <a:pt x="1254057" y="1027952"/>
                </a:lnTo>
                <a:lnTo>
                  <a:pt x="1248340" y="1024141"/>
                </a:lnTo>
                <a:lnTo>
                  <a:pt x="1242304" y="1020648"/>
                </a:lnTo>
                <a:lnTo>
                  <a:pt x="1235634" y="1016837"/>
                </a:lnTo>
                <a:lnTo>
                  <a:pt x="1228963" y="1013979"/>
                </a:lnTo>
                <a:lnTo>
                  <a:pt x="1221658" y="1011121"/>
                </a:lnTo>
                <a:lnTo>
                  <a:pt x="1207681" y="1006040"/>
                </a:lnTo>
                <a:lnTo>
                  <a:pt x="1192752" y="1000641"/>
                </a:lnTo>
                <a:lnTo>
                  <a:pt x="1185446" y="998101"/>
                </a:lnTo>
                <a:lnTo>
                  <a:pt x="1178458" y="995243"/>
                </a:lnTo>
                <a:lnTo>
                  <a:pt x="1113659" y="967932"/>
                </a:lnTo>
                <a:lnTo>
                  <a:pt x="1080941" y="953960"/>
                </a:lnTo>
                <a:lnTo>
                  <a:pt x="1049177" y="940622"/>
                </a:lnTo>
                <a:lnTo>
                  <a:pt x="1013601" y="930778"/>
                </a:lnTo>
                <a:lnTo>
                  <a:pt x="1011060" y="928555"/>
                </a:lnTo>
                <a:lnTo>
                  <a:pt x="1008519" y="926014"/>
                </a:lnTo>
                <a:lnTo>
                  <a:pt x="1005977" y="923156"/>
                </a:lnTo>
                <a:lnTo>
                  <a:pt x="1003436" y="919980"/>
                </a:lnTo>
                <a:lnTo>
                  <a:pt x="998036" y="912358"/>
                </a:lnTo>
                <a:lnTo>
                  <a:pt x="993589" y="904102"/>
                </a:lnTo>
                <a:lnTo>
                  <a:pt x="989142" y="895528"/>
                </a:lnTo>
                <a:lnTo>
                  <a:pt x="985013" y="887271"/>
                </a:lnTo>
                <a:lnTo>
                  <a:pt x="978025" y="872663"/>
                </a:lnTo>
                <a:lnTo>
                  <a:pt x="955790" y="869487"/>
                </a:lnTo>
                <a:lnTo>
                  <a:pt x="956107" y="865359"/>
                </a:lnTo>
                <a:lnTo>
                  <a:pt x="956743" y="861231"/>
                </a:lnTo>
                <a:lnTo>
                  <a:pt x="957696" y="857738"/>
                </a:lnTo>
                <a:lnTo>
                  <a:pt x="958649" y="854562"/>
                </a:lnTo>
                <a:lnTo>
                  <a:pt x="960237" y="852021"/>
                </a:lnTo>
                <a:lnTo>
                  <a:pt x="961507" y="849481"/>
                </a:lnTo>
                <a:lnTo>
                  <a:pt x="965319" y="845035"/>
                </a:lnTo>
                <a:lnTo>
                  <a:pt x="968813" y="840272"/>
                </a:lnTo>
                <a:lnTo>
                  <a:pt x="972307" y="835826"/>
                </a:lnTo>
                <a:lnTo>
                  <a:pt x="973895" y="833603"/>
                </a:lnTo>
                <a:lnTo>
                  <a:pt x="975484" y="830745"/>
                </a:lnTo>
                <a:lnTo>
                  <a:pt x="977072" y="827887"/>
                </a:lnTo>
                <a:lnTo>
                  <a:pt x="978025" y="824393"/>
                </a:lnTo>
                <a:lnTo>
                  <a:pt x="978978" y="821218"/>
                </a:lnTo>
                <a:lnTo>
                  <a:pt x="979613" y="818042"/>
                </a:lnTo>
                <a:lnTo>
                  <a:pt x="980566" y="811373"/>
                </a:lnTo>
                <a:lnTo>
                  <a:pt x="981201" y="804069"/>
                </a:lnTo>
                <a:lnTo>
                  <a:pt x="981837" y="797083"/>
                </a:lnTo>
                <a:lnTo>
                  <a:pt x="982154" y="789779"/>
                </a:lnTo>
                <a:lnTo>
                  <a:pt x="983107" y="783110"/>
                </a:lnTo>
                <a:lnTo>
                  <a:pt x="983742" y="779935"/>
                </a:lnTo>
                <a:lnTo>
                  <a:pt x="984695" y="776759"/>
                </a:lnTo>
                <a:lnTo>
                  <a:pt x="985966" y="773266"/>
                </a:lnTo>
                <a:lnTo>
                  <a:pt x="987236" y="770408"/>
                </a:lnTo>
                <a:lnTo>
                  <a:pt x="988507" y="768502"/>
                </a:lnTo>
                <a:lnTo>
                  <a:pt x="989778" y="766915"/>
                </a:lnTo>
                <a:lnTo>
                  <a:pt x="991366" y="765327"/>
                </a:lnTo>
                <a:lnTo>
                  <a:pt x="992636" y="764056"/>
                </a:lnTo>
                <a:lnTo>
                  <a:pt x="996131" y="761834"/>
                </a:lnTo>
                <a:lnTo>
                  <a:pt x="999942" y="759928"/>
                </a:lnTo>
                <a:lnTo>
                  <a:pt x="1003436" y="758023"/>
                </a:lnTo>
                <a:lnTo>
                  <a:pt x="1006930" y="755800"/>
                </a:lnTo>
                <a:lnTo>
                  <a:pt x="1010107" y="753259"/>
                </a:lnTo>
                <a:lnTo>
                  <a:pt x="1011695" y="751989"/>
                </a:lnTo>
                <a:lnTo>
                  <a:pt x="1012966" y="750401"/>
                </a:lnTo>
                <a:lnTo>
                  <a:pt x="1014871" y="746908"/>
                </a:lnTo>
                <a:lnTo>
                  <a:pt x="1017095" y="743097"/>
                </a:lnTo>
                <a:lnTo>
                  <a:pt x="1019001" y="738651"/>
                </a:lnTo>
                <a:lnTo>
                  <a:pt x="1020589" y="734523"/>
                </a:lnTo>
                <a:lnTo>
                  <a:pt x="1023130" y="725631"/>
                </a:lnTo>
                <a:lnTo>
                  <a:pt x="1024718" y="717057"/>
                </a:lnTo>
                <a:lnTo>
                  <a:pt x="1025989" y="709753"/>
                </a:lnTo>
                <a:lnTo>
                  <a:pt x="1026942" y="701814"/>
                </a:lnTo>
                <a:lnTo>
                  <a:pt x="1027895" y="693875"/>
                </a:lnTo>
                <a:lnTo>
                  <a:pt x="1028213" y="685618"/>
                </a:lnTo>
                <a:lnTo>
                  <a:pt x="1027895" y="677362"/>
                </a:lnTo>
                <a:lnTo>
                  <a:pt x="1027577" y="673233"/>
                </a:lnTo>
                <a:lnTo>
                  <a:pt x="1026942" y="669105"/>
                </a:lnTo>
                <a:lnTo>
                  <a:pt x="1025989" y="665294"/>
                </a:lnTo>
                <a:lnTo>
                  <a:pt x="1025036" y="661484"/>
                </a:lnTo>
                <a:lnTo>
                  <a:pt x="1023766" y="657673"/>
                </a:lnTo>
                <a:lnTo>
                  <a:pt x="1022177" y="654180"/>
                </a:lnTo>
                <a:lnTo>
                  <a:pt x="1019001" y="647511"/>
                </a:lnTo>
                <a:lnTo>
                  <a:pt x="1015824" y="642747"/>
                </a:lnTo>
                <a:lnTo>
                  <a:pt x="1014871" y="640207"/>
                </a:lnTo>
                <a:lnTo>
                  <a:pt x="1013919" y="637349"/>
                </a:lnTo>
                <a:lnTo>
                  <a:pt x="1012966" y="633856"/>
                </a:lnTo>
                <a:lnTo>
                  <a:pt x="1012330" y="629410"/>
                </a:lnTo>
                <a:lnTo>
                  <a:pt x="1012013" y="626234"/>
                </a:lnTo>
                <a:lnTo>
                  <a:pt x="1012013" y="622106"/>
                </a:lnTo>
                <a:lnTo>
                  <a:pt x="1012330" y="612261"/>
                </a:lnTo>
                <a:lnTo>
                  <a:pt x="1012966" y="601147"/>
                </a:lnTo>
                <a:lnTo>
                  <a:pt x="1013919" y="588762"/>
                </a:lnTo>
                <a:lnTo>
                  <a:pt x="1016460" y="566215"/>
                </a:lnTo>
                <a:lnTo>
                  <a:pt x="1017095" y="557323"/>
                </a:lnTo>
                <a:lnTo>
                  <a:pt x="1017413" y="551607"/>
                </a:lnTo>
                <a:lnTo>
                  <a:pt x="1017730" y="534141"/>
                </a:lnTo>
                <a:lnTo>
                  <a:pt x="1017413" y="527472"/>
                </a:lnTo>
                <a:lnTo>
                  <a:pt x="1016777" y="521756"/>
                </a:lnTo>
                <a:lnTo>
                  <a:pt x="1015824" y="516040"/>
                </a:lnTo>
                <a:lnTo>
                  <a:pt x="1014236" y="509371"/>
                </a:lnTo>
                <a:lnTo>
                  <a:pt x="1010424" y="492222"/>
                </a:lnTo>
                <a:lnTo>
                  <a:pt x="1008836" y="488412"/>
                </a:lnTo>
                <a:lnTo>
                  <a:pt x="1006930" y="483966"/>
                </a:lnTo>
                <a:lnTo>
                  <a:pt x="1004707" y="478567"/>
                </a:lnTo>
                <a:lnTo>
                  <a:pt x="1001530" y="473169"/>
                </a:lnTo>
                <a:lnTo>
                  <a:pt x="997401" y="467770"/>
                </a:lnTo>
                <a:lnTo>
                  <a:pt x="995495" y="465547"/>
                </a:lnTo>
                <a:lnTo>
                  <a:pt x="993272" y="463324"/>
                </a:lnTo>
                <a:lnTo>
                  <a:pt x="991048" y="460784"/>
                </a:lnTo>
                <a:lnTo>
                  <a:pt x="988825" y="459196"/>
                </a:lnTo>
                <a:lnTo>
                  <a:pt x="962143" y="454750"/>
                </a:lnTo>
                <a:lnTo>
                  <a:pt x="945943" y="439825"/>
                </a:lnTo>
                <a:lnTo>
                  <a:pt x="939908" y="436331"/>
                </a:lnTo>
                <a:lnTo>
                  <a:pt x="933555" y="433156"/>
                </a:lnTo>
                <a:lnTo>
                  <a:pt x="927202" y="430298"/>
                </a:lnTo>
                <a:lnTo>
                  <a:pt x="921167" y="427757"/>
                </a:lnTo>
                <a:lnTo>
                  <a:pt x="915131" y="425534"/>
                </a:lnTo>
                <a:lnTo>
                  <a:pt x="908778" y="423629"/>
                </a:lnTo>
                <a:lnTo>
                  <a:pt x="902426" y="422041"/>
                </a:lnTo>
                <a:lnTo>
                  <a:pt x="896390" y="421088"/>
                </a:lnTo>
                <a:lnTo>
                  <a:pt x="890038" y="420136"/>
                </a:lnTo>
                <a:lnTo>
                  <a:pt x="884002" y="419501"/>
                </a:lnTo>
                <a:lnTo>
                  <a:pt x="878285" y="419183"/>
                </a:lnTo>
                <a:lnTo>
                  <a:pt x="871932" y="418865"/>
                </a:lnTo>
                <a:close/>
                <a:moveTo>
                  <a:pt x="1477962" y="0"/>
                </a:moveTo>
                <a:lnTo>
                  <a:pt x="1622425" y="0"/>
                </a:lnTo>
                <a:lnTo>
                  <a:pt x="1622425" y="366713"/>
                </a:lnTo>
                <a:lnTo>
                  <a:pt x="1477962" y="366713"/>
                </a:lnTo>
                <a:lnTo>
                  <a:pt x="1477962" y="0"/>
                </a:lnTo>
                <a:close/>
                <a:moveTo>
                  <a:pt x="326855" y="0"/>
                </a:moveTo>
                <a:lnTo>
                  <a:pt x="1403350" y="0"/>
                </a:lnTo>
                <a:lnTo>
                  <a:pt x="1403350" y="1601788"/>
                </a:lnTo>
                <a:lnTo>
                  <a:pt x="326855" y="1601788"/>
                </a:lnTo>
                <a:lnTo>
                  <a:pt x="326855" y="0"/>
                </a:lnTo>
                <a:close/>
                <a:moveTo>
                  <a:pt x="90211" y="0"/>
                </a:moveTo>
                <a:lnTo>
                  <a:pt x="94975" y="0"/>
                </a:lnTo>
                <a:lnTo>
                  <a:pt x="212503" y="0"/>
                </a:lnTo>
                <a:lnTo>
                  <a:pt x="212503" y="1601788"/>
                </a:lnTo>
                <a:lnTo>
                  <a:pt x="94975" y="1601788"/>
                </a:lnTo>
                <a:lnTo>
                  <a:pt x="90211" y="1601788"/>
                </a:lnTo>
                <a:lnTo>
                  <a:pt x="85446" y="1601471"/>
                </a:lnTo>
                <a:lnTo>
                  <a:pt x="80681" y="1600835"/>
                </a:lnTo>
                <a:lnTo>
                  <a:pt x="75917" y="1599883"/>
                </a:lnTo>
                <a:lnTo>
                  <a:pt x="71470" y="1598930"/>
                </a:lnTo>
                <a:lnTo>
                  <a:pt x="67023" y="1597660"/>
                </a:lnTo>
                <a:lnTo>
                  <a:pt x="62258" y="1596072"/>
                </a:lnTo>
                <a:lnTo>
                  <a:pt x="58129" y="1594484"/>
                </a:lnTo>
                <a:lnTo>
                  <a:pt x="53999" y="1592261"/>
                </a:lnTo>
                <a:lnTo>
                  <a:pt x="49870" y="1590356"/>
                </a:lnTo>
                <a:lnTo>
                  <a:pt x="45740" y="1587815"/>
                </a:lnTo>
                <a:lnTo>
                  <a:pt x="41929" y="1585592"/>
                </a:lnTo>
                <a:lnTo>
                  <a:pt x="38117" y="1583052"/>
                </a:lnTo>
                <a:lnTo>
                  <a:pt x="34623" y="1580194"/>
                </a:lnTo>
                <a:lnTo>
                  <a:pt x="31446" y="1577336"/>
                </a:lnTo>
                <a:lnTo>
                  <a:pt x="27635" y="1573843"/>
                </a:lnTo>
                <a:lnTo>
                  <a:pt x="24776" y="1570667"/>
                </a:lnTo>
                <a:lnTo>
                  <a:pt x="21917" y="1567174"/>
                </a:lnTo>
                <a:lnTo>
                  <a:pt x="19058" y="1563681"/>
                </a:lnTo>
                <a:lnTo>
                  <a:pt x="16517" y="1559870"/>
                </a:lnTo>
                <a:lnTo>
                  <a:pt x="13976" y="1556059"/>
                </a:lnTo>
                <a:lnTo>
                  <a:pt x="11435" y="1551931"/>
                </a:lnTo>
                <a:lnTo>
                  <a:pt x="9211" y="1548120"/>
                </a:lnTo>
                <a:lnTo>
                  <a:pt x="7306" y="1543992"/>
                </a:lnTo>
                <a:lnTo>
                  <a:pt x="5717" y="1539228"/>
                </a:lnTo>
                <a:lnTo>
                  <a:pt x="4447" y="1535100"/>
                </a:lnTo>
                <a:lnTo>
                  <a:pt x="3176" y="1530654"/>
                </a:lnTo>
                <a:lnTo>
                  <a:pt x="1906" y="1525891"/>
                </a:lnTo>
                <a:lnTo>
                  <a:pt x="1270" y="1521127"/>
                </a:lnTo>
                <a:lnTo>
                  <a:pt x="635" y="1516364"/>
                </a:lnTo>
                <a:lnTo>
                  <a:pt x="317" y="1511600"/>
                </a:lnTo>
                <a:lnTo>
                  <a:pt x="0" y="1506837"/>
                </a:lnTo>
                <a:lnTo>
                  <a:pt x="0" y="94951"/>
                </a:lnTo>
                <a:lnTo>
                  <a:pt x="317" y="90188"/>
                </a:lnTo>
                <a:lnTo>
                  <a:pt x="635" y="85424"/>
                </a:lnTo>
                <a:lnTo>
                  <a:pt x="1270" y="80661"/>
                </a:lnTo>
                <a:lnTo>
                  <a:pt x="1906" y="75580"/>
                </a:lnTo>
                <a:lnTo>
                  <a:pt x="3176" y="71134"/>
                </a:lnTo>
                <a:lnTo>
                  <a:pt x="4447" y="66688"/>
                </a:lnTo>
                <a:lnTo>
                  <a:pt x="5717" y="62560"/>
                </a:lnTo>
                <a:lnTo>
                  <a:pt x="7306" y="57796"/>
                </a:lnTo>
                <a:lnTo>
                  <a:pt x="9211" y="53668"/>
                </a:lnTo>
                <a:lnTo>
                  <a:pt x="11435" y="49857"/>
                </a:lnTo>
                <a:lnTo>
                  <a:pt x="13976" y="45729"/>
                </a:lnTo>
                <a:lnTo>
                  <a:pt x="16517" y="41601"/>
                </a:lnTo>
                <a:lnTo>
                  <a:pt x="19058" y="38107"/>
                </a:lnTo>
                <a:lnTo>
                  <a:pt x="21917" y="34614"/>
                </a:lnTo>
                <a:lnTo>
                  <a:pt x="24776" y="31121"/>
                </a:lnTo>
                <a:lnTo>
                  <a:pt x="27635" y="27945"/>
                </a:lnTo>
                <a:lnTo>
                  <a:pt x="31446" y="24452"/>
                </a:lnTo>
                <a:lnTo>
                  <a:pt x="34623" y="21594"/>
                </a:lnTo>
                <a:lnTo>
                  <a:pt x="38117" y="18736"/>
                </a:lnTo>
                <a:lnTo>
                  <a:pt x="41929" y="16195"/>
                </a:lnTo>
                <a:lnTo>
                  <a:pt x="45740" y="13655"/>
                </a:lnTo>
                <a:lnTo>
                  <a:pt x="49870" y="11432"/>
                </a:lnTo>
                <a:lnTo>
                  <a:pt x="53999" y="9527"/>
                </a:lnTo>
                <a:lnTo>
                  <a:pt x="58129" y="7304"/>
                </a:lnTo>
                <a:lnTo>
                  <a:pt x="62258" y="5716"/>
                </a:lnTo>
                <a:lnTo>
                  <a:pt x="67023" y="4128"/>
                </a:lnTo>
                <a:lnTo>
                  <a:pt x="71470" y="2858"/>
                </a:lnTo>
                <a:lnTo>
                  <a:pt x="75917" y="1905"/>
                </a:lnTo>
                <a:lnTo>
                  <a:pt x="80681" y="952"/>
                </a:lnTo>
                <a:lnTo>
                  <a:pt x="85446" y="317"/>
                </a:lnTo>
                <a:lnTo>
                  <a:pt x="9021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normAutofit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6851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文本框 4">
            <a:extLst>
              <a:ext uri="{FF2B5EF4-FFF2-40B4-BE49-F238E27FC236}">
                <a16:creationId xmlns:a16="http://schemas.microsoft.com/office/drawing/2014/main" id="{196E9175-2323-A545-AC5B-84BC187E2E45}"/>
              </a:ext>
            </a:extLst>
          </p:cNvPr>
          <p:cNvSpPr txBox="1"/>
          <p:nvPr/>
        </p:nvSpPr>
        <p:spPr>
          <a:xfrm>
            <a:off x="2026023" y="2639069"/>
            <a:ext cx="7926779" cy="353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400" dirty="0">
                <a:cs typeface="+mn-ea"/>
              </a:rPr>
              <a:t>Source of features: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000" dirty="0">
                <a:cs typeface="+mn-ea"/>
              </a:rPr>
              <a:t>External method: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cs typeface="+mn-ea"/>
              </a:rPr>
              <a:t>Execute SQL queries (e.g. EXPLAIN) or other public APIs.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cs typeface="+mn-ea"/>
              </a:rPr>
              <a:t>	(Drawbacks:  1. </a:t>
            </a:r>
            <a:r>
              <a:rPr lang="en-US" altLang="zh-CN" sz="2000" dirty="0"/>
              <a:t>not feasible in high-performance scenarios. 2.  	cannot capture a query’s interactions with DBMS background 	tasks. )</a:t>
            </a:r>
            <a:endParaRPr lang="en-US" altLang="zh-CN" sz="2000" dirty="0">
              <a:cs typeface="+mn-ea"/>
            </a:endParaRP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000" dirty="0">
                <a:cs typeface="+mn-ea"/>
              </a:rPr>
              <a:t>Internal method: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/>
              <a:t>Modify DBMS source code to capture state.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cs typeface="+mn-ea"/>
              </a:rPr>
              <a:t>	(Drawbacks: higher software engineering costs. )</a:t>
            </a:r>
          </a:p>
        </p:txBody>
      </p:sp>
      <p:sp>
        <p:nvSpPr>
          <p:cNvPr id="27" name="MH_Other_13">
            <a:extLst>
              <a:ext uri="{FF2B5EF4-FFF2-40B4-BE49-F238E27FC236}">
                <a16:creationId xmlns:a16="http://schemas.microsoft.com/office/drawing/2014/main" id="{F0B711EA-D697-8046-A9AC-561910EB4A97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613068" y="4194221"/>
            <a:ext cx="248920" cy="274955"/>
          </a:xfrm>
          <a:custGeom>
            <a:avLst/>
            <a:gdLst/>
            <a:ahLst/>
            <a:cxnLst/>
            <a:rect l="0" t="0" r="r" b="b"/>
            <a:pathLst>
              <a:path w="1622425" h="1601788">
                <a:moveTo>
                  <a:pt x="1477962" y="927100"/>
                </a:moveTo>
                <a:lnTo>
                  <a:pt x="1622425" y="927100"/>
                </a:lnTo>
                <a:lnTo>
                  <a:pt x="1622425" y="1293813"/>
                </a:lnTo>
                <a:lnTo>
                  <a:pt x="1477962" y="1293813"/>
                </a:lnTo>
                <a:lnTo>
                  <a:pt x="1477962" y="927100"/>
                </a:lnTo>
                <a:close/>
                <a:moveTo>
                  <a:pt x="1477962" y="463550"/>
                </a:moveTo>
                <a:lnTo>
                  <a:pt x="1622425" y="463550"/>
                </a:lnTo>
                <a:lnTo>
                  <a:pt x="1622425" y="830263"/>
                </a:lnTo>
                <a:lnTo>
                  <a:pt x="1477962" y="830263"/>
                </a:lnTo>
                <a:lnTo>
                  <a:pt x="1477962" y="463550"/>
                </a:lnTo>
                <a:close/>
                <a:moveTo>
                  <a:pt x="871932" y="418865"/>
                </a:moveTo>
                <a:lnTo>
                  <a:pt x="866214" y="419183"/>
                </a:lnTo>
                <a:lnTo>
                  <a:pt x="859861" y="419183"/>
                </a:lnTo>
                <a:lnTo>
                  <a:pt x="848426" y="420453"/>
                </a:lnTo>
                <a:lnTo>
                  <a:pt x="837309" y="422359"/>
                </a:lnTo>
                <a:lnTo>
                  <a:pt x="826509" y="424582"/>
                </a:lnTo>
                <a:lnTo>
                  <a:pt x="815709" y="427440"/>
                </a:lnTo>
                <a:lnTo>
                  <a:pt x="805862" y="430298"/>
                </a:lnTo>
                <a:lnTo>
                  <a:pt x="796650" y="433473"/>
                </a:lnTo>
                <a:lnTo>
                  <a:pt x="787439" y="436649"/>
                </a:lnTo>
                <a:lnTo>
                  <a:pt x="771874" y="443000"/>
                </a:lnTo>
                <a:lnTo>
                  <a:pt x="766792" y="444906"/>
                </a:lnTo>
                <a:lnTo>
                  <a:pt x="762027" y="446811"/>
                </a:lnTo>
                <a:lnTo>
                  <a:pt x="757262" y="449034"/>
                </a:lnTo>
                <a:lnTo>
                  <a:pt x="752498" y="451257"/>
                </a:lnTo>
                <a:lnTo>
                  <a:pt x="748051" y="454115"/>
                </a:lnTo>
                <a:lnTo>
                  <a:pt x="743921" y="456655"/>
                </a:lnTo>
                <a:lnTo>
                  <a:pt x="739792" y="459831"/>
                </a:lnTo>
                <a:lnTo>
                  <a:pt x="735345" y="463324"/>
                </a:lnTo>
                <a:lnTo>
                  <a:pt x="731533" y="466817"/>
                </a:lnTo>
                <a:lnTo>
                  <a:pt x="728039" y="470628"/>
                </a:lnTo>
                <a:lnTo>
                  <a:pt x="724545" y="474757"/>
                </a:lnTo>
                <a:lnTo>
                  <a:pt x="721051" y="479202"/>
                </a:lnTo>
                <a:lnTo>
                  <a:pt x="718192" y="483966"/>
                </a:lnTo>
                <a:lnTo>
                  <a:pt x="715333" y="488729"/>
                </a:lnTo>
                <a:lnTo>
                  <a:pt x="712792" y="493810"/>
                </a:lnTo>
                <a:lnTo>
                  <a:pt x="710251" y="499526"/>
                </a:lnTo>
                <a:lnTo>
                  <a:pt x="708028" y="504925"/>
                </a:lnTo>
                <a:lnTo>
                  <a:pt x="706122" y="510959"/>
                </a:lnTo>
                <a:lnTo>
                  <a:pt x="704216" y="517310"/>
                </a:lnTo>
                <a:lnTo>
                  <a:pt x="702628" y="523979"/>
                </a:lnTo>
                <a:lnTo>
                  <a:pt x="701357" y="530648"/>
                </a:lnTo>
                <a:lnTo>
                  <a:pt x="700404" y="537952"/>
                </a:lnTo>
                <a:lnTo>
                  <a:pt x="699769" y="545256"/>
                </a:lnTo>
                <a:lnTo>
                  <a:pt x="699451" y="553512"/>
                </a:lnTo>
                <a:lnTo>
                  <a:pt x="699451" y="561451"/>
                </a:lnTo>
                <a:lnTo>
                  <a:pt x="699451" y="570025"/>
                </a:lnTo>
                <a:lnTo>
                  <a:pt x="700087" y="578600"/>
                </a:lnTo>
                <a:lnTo>
                  <a:pt x="700722" y="587809"/>
                </a:lnTo>
                <a:lnTo>
                  <a:pt x="701992" y="597018"/>
                </a:lnTo>
                <a:lnTo>
                  <a:pt x="703263" y="607180"/>
                </a:lnTo>
                <a:lnTo>
                  <a:pt x="705169" y="617025"/>
                </a:lnTo>
                <a:lnTo>
                  <a:pt x="707392" y="627504"/>
                </a:lnTo>
                <a:lnTo>
                  <a:pt x="708028" y="630998"/>
                </a:lnTo>
                <a:lnTo>
                  <a:pt x="708028" y="634173"/>
                </a:lnTo>
                <a:lnTo>
                  <a:pt x="707710" y="637666"/>
                </a:lnTo>
                <a:lnTo>
                  <a:pt x="707392" y="640524"/>
                </a:lnTo>
                <a:lnTo>
                  <a:pt x="706757" y="643065"/>
                </a:lnTo>
                <a:lnTo>
                  <a:pt x="705804" y="645605"/>
                </a:lnTo>
                <a:lnTo>
                  <a:pt x="703263" y="650051"/>
                </a:lnTo>
                <a:lnTo>
                  <a:pt x="701039" y="654815"/>
                </a:lnTo>
                <a:lnTo>
                  <a:pt x="699134" y="658626"/>
                </a:lnTo>
                <a:lnTo>
                  <a:pt x="698498" y="660531"/>
                </a:lnTo>
                <a:lnTo>
                  <a:pt x="697863" y="662436"/>
                </a:lnTo>
                <a:lnTo>
                  <a:pt x="697545" y="664342"/>
                </a:lnTo>
                <a:lnTo>
                  <a:pt x="697545" y="666247"/>
                </a:lnTo>
                <a:lnTo>
                  <a:pt x="699134" y="688794"/>
                </a:lnTo>
                <a:lnTo>
                  <a:pt x="700404" y="702132"/>
                </a:lnTo>
                <a:lnTo>
                  <a:pt x="701039" y="709436"/>
                </a:lnTo>
                <a:lnTo>
                  <a:pt x="702310" y="716104"/>
                </a:lnTo>
                <a:lnTo>
                  <a:pt x="703581" y="723408"/>
                </a:lnTo>
                <a:lnTo>
                  <a:pt x="705487" y="729760"/>
                </a:lnTo>
                <a:lnTo>
                  <a:pt x="707075" y="736111"/>
                </a:lnTo>
                <a:lnTo>
                  <a:pt x="709298" y="742145"/>
                </a:lnTo>
                <a:lnTo>
                  <a:pt x="711839" y="747226"/>
                </a:lnTo>
                <a:lnTo>
                  <a:pt x="714698" y="751989"/>
                </a:lnTo>
                <a:lnTo>
                  <a:pt x="716286" y="753894"/>
                </a:lnTo>
                <a:lnTo>
                  <a:pt x="718192" y="755800"/>
                </a:lnTo>
                <a:lnTo>
                  <a:pt x="719780" y="757705"/>
                </a:lnTo>
                <a:lnTo>
                  <a:pt x="722322" y="759293"/>
                </a:lnTo>
                <a:lnTo>
                  <a:pt x="725816" y="760563"/>
                </a:lnTo>
                <a:lnTo>
                  <a:pt x="731533" y="762151"/>
                </a:lnTo>
                <a:lnTo>
                  <a:pt x="736933" y="763104"/>
                </a:lnTo>
                <a:lnTo>
                  <a:pt x="738839" y="763421"/>
                </a:lnTo>
                <a:lnTo>
                  <a:pt x="739792" y="763104"/>
                </a:lnTo>
                <a:lnTo>
                  <a:pt x="745827" y="831062"/>
                </a:lnTo>
                <a:lnTo>
                  <a:pt x="747098" y="833603"/>
                </a:lnTo>
                <a:lnTo>
                  <a:pt x="748368" y="835826"/>
                </a:lnTo>
                <a:lnTo>
                  <a:pt x="749639" y="838049"/>
                </a:lnTo>
                <a:lnTo>
                  <a:pt x="751227" y="839954"/>
                </a:lnTo>
                <a:lnTo>
                  <a:pt x="754404" y="843765"/>
                </a:lnTo>
                <a:lnTo>
                  <a:pt x="757898" y="847576"/>
                </a:lnTo>
                <a:lnTo>
                  <a:pt x="761074" y="851386"/>
                </a:lnTo>
                <a:lnTo>
                  <a:pt x="762662" y="853609"/>
                </a:lnTo>
                <a:lnTo>
                  <a:pt x="763933" y="855832"/>
                </a:lnTo>
                <a:lnTo>
                  <a:pt x="765204" y="858373"/>
                </a:lnTo>
                <a:lnTo>
                  <a:pt x="766474" y="861548"/>
                </a:lnTo>
                <a:lnTo>
                  <a:pt x="767427" y="865042"/>
                </a:lnTo>
                <a:lnTo>
                  <a:pt x="768380" y="868852"/>
                </a:lnTo>
                <a:lnTo>
                  <a:pt x="751545" y="872663"/>
                </a:lnTo>
                <a:lnTo>
                  <a:pt x="744874" y="887271"/>
                </a:lnTo>
                <a:lnTo>
                  <a:pt x="740745" y="895528"/>
                </a:lnTo>
                <a:lnTo>
                  <a:pt x="736298" y="904102"/>
                </a:lnTo>
                <a:lnTo>
                  <a:pt x="731533" y="912358"/>
                </a:lnTo>
                <a:lnTo>
                  <a:pt x="726451" y="919980"/>
                </a:lnTo>
                <a:lnTo>
                  <a:pt x="723910" y="923156"/>
                </a:lnTo>
                <a:lnTo>
                  <a:pt x="721051" y="926014"/>
                </a:lnTo>
                <a:lnTo>
                  <a:pt x="718510" y="928555"/>
                </a:lnTo>
                <a:lnTo>
                  <a:pt x="715969" y="930778"/>
                </a:lnTo>
                <a:lnTo>
                  <a:pt x="680393" y="940622"/>
                </a:lnTo>
                <a:lnTo>
                  <a:pt x="648628" y="953960"/>
                </a:lnTo>
                <a:lnTo>
                  <a:pt x="615911" y="967932"/>
                </a:lnTo>
                <a:lnTo>
                  <a:pt x="551747" y="995243"/>
                </a:lnTo>
                <a:lnTo>
                  <a:pt x="544123" y="998101"/>
                </a:lnTo>
                <a:lnTo>
                  <a:pt x="537135" y="1000641"/>
                </a:lnTo>
                <a:lnTo>
                  <a:pt x="522524" y="1006040"/>
                </a:lnTo>
                <a:lnTo>
                  <a:pt x="507912" y="1011121"/>
                </a:lnTo>
                <a:lnTo>
                  <a:pt x="500924" y="1013979"/>
                </a:lnTo>
                <a:lnTo>
                  <a:pt x="493936" y="1016837"/>
                </a:lnTo>
                <a:lnTo>
                  <a:pt x="487583" y="1020648"/>
                </a:lnTo>
                <a:lnTo>
                  <a:pt x="481548" y="1024141"/>
                </a:lnTo>
                <a:lnTo>
                  <a:pt x="475512" y="1027952"/>
                </a:lnTo>
                <a:lnTo>
                  <a:pt x="470430" y="1032398"/>
                </a:lnTo>
                <a:lnTo>
                  <a:pt x="467889" y="1034938"/>
                </a:lnTo>
                <a:lnTo>
                  <a:pt x="465665" y="1037796"/>
                </a:lnTo>
                <a:lnTo>
                  <a:pt x="463442" y="1040337"/>
                </a:lnTo>
                <a:lnTo>
                  <a:pt x="461218" y="1043195"/>
                </a:lnTo>
                <a:lnTo>
                  <a:pt x="459313" y="1046370"/>
                </a:lnTo>
                <a:lnTo>
                  <a:pt x="457407" y="1049546"/>
                </a:lnTo>
                <a:lnTo>
                  <a:pt x="456136" y="1052722"/>
                </a:lnTo>
                <a:lnTo>
                  <a:pt x="454548" y="1056850"/>
                </a:lnTo>
                <a:lnTo>
                  <a:pt x="454230" y="1082573"/>
                </a:lnTo>
                <a:lnTo>
                  <a:pt x="453595" y="1116234"/>
                </a:lnTo>
                <a:lnTo>
                  <a:pt x="452960" y="1151484"/>
                </a:lnTo>
                <a:lnTo>
                  <a:pt x="452642" y="1167997"/>
                </a:lnTo>
                <a:lnTo>
                  <a:pt x="452960" y="1182605"/>
                </a:lnTo>
                <a:lnTo>
                  <a:pt x="1276928" y="1182605"/>
                </a:lnTo>
                <a:lnTo>
                  <a:pt x="1277245" y="1167997"/>
                </a:lnTo>
                <a:lnTo>
                  <a:pt x="1276928" y="1151484"/>
                </a:lnTo>
                <a:lnTo>
                  <a:pt x="1276292" y="1116234"/>
                </a:lnTo>
                <a:lnTo>
                  <a:pt x="1275339" y="1082573"/>
                </a:lnTo>
                <a:lnTo>
                  <a:pt x="1275022" y="1056850"/>
                </a:lnTo>
                <a:lnTo>
                  <a:pt x="1273751" y="1052722"/>
                </a:lnTo>
                <a:lnTo>
                  <a:pt x="1272163" y="1049546"/>
                </a:lnTo>
                <a:lnTo>
                  <a:pt x="1270257" y="1046370"/>
                </a:lnTo>
                <a:lnTo>
                  <a:pt x="1268669" y="1043195"/>
                </a:lnTo>
                <a:lnTo>
                  <a:pt x="1266445" y="1040337"/>
                </a:lnTo>
                <a:lnTo>
                  <a:pt x="1264222" y="1037796"/>
                </a:lnTo>
                <a:lnTo>
                  <a:pt x="1261998" y="1034938"/>
                </a:lnTo>
                <a:lnTo>
                  <a:pt x="1259775" y="1032398"/>
                </a:lnTo>
                <a:lnTo>
                  <a:pt x="1254057" y="1027952"/>
                </a:lnTo>
                <a:lnTo>
                  <a:pt x="1248340" y="1024141"/>
                </a:lnTo>
                <a:lnTo>
                  <a:pt x="1242304" y="1020648"/>
                </a:lnTo>
                <a:lnTo>
                  <a:pt x="1235634" y="1016837"/>
                </a:lnTo>
                <a:lnTo>
                  <a:pt x="1228963" y="1013979"/>
                </a:lnTo>
                <a:lnTo>
                  <a:pt x="1221658" y="1011121"/>
                </a:lnTo>
                <a:lnTo>
                  <a:pt x="1207681" y="1006040"/>
                </a:lnTo>
                <a:lnTo>
                  <a:pt x="1192752" y="1000641"/>
                </a:lnTo>
                <a:lnTo>
                  <a:pt x="1185446" y="998101"/>
                </a:lnTo>
                <a:lnTo>
                  <a:pt x="1178458" y="995243"/>
                </a:lnTo>
                <a:lnTo>
                  <a:pt x="1113659" y="967932"/>
                </a:lnTo>
                <a:lnTo>
                  <a:pt x="1080941" y="953960"/>
                </a:lnTo>
                <a:lnTo>
                  <a:pt x="1049177" y="940622"/>
                </a:lnTo>
                <a:lnTo>
                  <a:pt x="1013601" y="930778"/>
                </a:lnTo>
                <a:lnTo>
                  <a:pt x="1011060" y="928555"/>
                </a:lnTo>
                <a:lnTo>
                  <a:pt x="1008519" y="926014"/>
                </a:lnTo>
                <a:lnTo>
                  <a:pt x="1005977" y="923156"/>
                </a:lnTo>
                <a:lnTo>
                  <a:pt x="1003436" y="919980"/>
                </a:lnTo>
                <a:lnTo>
                  <a:pt x="998036" y="912358"/>
                </a:lnTo>
                <a:lnTo>
                  <a:pt x="993589" y="904102"/>
                </a:lnTo>
                <a:lnTo>
                  <a:pt x="989142" y="895528"/>
                </a:lnTo>
                <a:lnTo>
                  <a:pt x="985013" y="887271"/>
                </a:lnTo>
                <a:lnTo>
                  <a:pt x="978025" y="872663"/>
                </a:lnTo>
                <a:lnTo>
                  <a:pt x="955790" y="869487"/>
                </a:lnTo>
                <a:lnTo>
                  <a:pt x="956107" y="865359"/>
                </a:lnTo>
                <a:lnTo>
                  <a:pt x="956743" y="861231"/>
                </a:lnTo>
                <a:lnTo>
                  <a:pt x="957696" y="857738"/>
                </a:lnTo>
                <a:lnTo>
                  <a:pt x="958649" y="854562"/>
                </a:lnTo>
                <a:lnTo>
                  <a:pt x="960237" y="852021"/>
                </a:lnTo>
                <a:lnTo>
                  <a:pt x="961507" y="849481"/>
                </a:lnTo>
                <a:lnTo>
                  <a:pt x="965319" y="845035"/>
                </a:lnTo>
                <a:lnTo>
                  <a:pt x="968813" y="840272"/>
                </a:lnTo>
                <a:lnTo>
                  <a:pt x="972307" y="835826"/>
                </a:lnTo>
                <a:lnTo>
                  <a:pt x="973895" y="833603"/>
                </a:lnTo>
                <a:lnTo>
                  <a:pt x="975484" y="830745"/>
                </a:lnTo>
                <a:lnTo>
                  <a:pt x="977072" y="827887"/>
                </a:lnTo>
                <a:lnTo>
                  <a:pt x="978025" y="824393"/>
                </a:lnTo>
                <a:lnTo>
                  <a:pt x="978978" y="821218"/>
                </a:lnTo>
                <a:lnTo>
                  <a:pt x="979613" y="818042"/>
                </a:lnTo>
                <a:lnTo>
                  <a:pt x="980566" y="811373"/>
                </a:lnTo>
                <a:lnTo>
                  <a:pt x="981201" y="804069"/>
                </a:lnTo>
                <a:lnTo>
                  <a:pt x="981837" y="797083"/>
                </a:lnTo>
                <a:lnTo>
                  <a:pt x="982154" y="789779"/>
                </a:lnTo>
                <a:lnTo>
                  <a:pt x="983107" y="783110"/>
                </a:lnTo>
                <a:lnTo>
                  <a:pt x="983742" y="779935"/>
                </a:lnTo>
                <a:lnTo>
                  <a:pt x="984695" y="776759"/>
                </a:lnTo>
                <a:lnTo>
                  <a:pt x="985966" y="773266"/>
                </a:lnTo>
                <a:lnTo>
                  <a:pt x="987236" y="770408"/>
                </a:lnTo>
                <a:lnTo>
                  <a:pt x="988507" y="768502"/>
                </a:lnTo>
                <a:lnTo>
                  <a:pt x="989778" y="766915"/>
                </a:lnTo>
                <a:lnTo>
                  <a:pt x="991366" y="765327"/>
                </a:lnTo>
                <a:lnTo>
                  <a:pt x="992636" y="764056"/>
                </a:lnTo>
                <a:lnTo>
                  <a:pt x="996131" y="761834"/>
                </a:lnTo>
                <a:lnTo>
                  <a:pt x="999942" y="759928"/>
                </a:lnTo>
                <a:lnTo>
                  <a:pt x="1003436" y="758023"/>
                </a:lnTo>
                <a:lnTo>
                  <a:pt x="1006930" y="755800"/>
                </a:lnTo>
                <a:lnTo>
                  <a:pt x="1010107" y="753259"/>
                </a:lnTo>
                <a:lnTo>
                  <a:pt x="1011695" y="751989"/>
                </a:lnTo>
                <a:lnTo>
                  <a:pt x="1012966" y="750401"/>
                </a:lnTo>
                <a:lnTo>
                  <a:pt x="1014871" y="746908"/>
                </a:lnTo>
                <a:lnTo>
                  <a:pt x="1017095" y="743097"/>
                </a:lnTo>
                <a:lnTo>
                  <a:pt x="1019001" y="738651"/>
                </a:lnTo>
                <a:lnTo>
                  <a:pt x="1020589" y="734523"/>
                </a:lnTo>
                <a:lnTo>
                  <a:pt x="1023130" y="725631"/>
                </a:lnTo>
                <a:lnTo>
                  <a:pt x="1024718" y="717057"/>
                </a:lnTo>
                <a:lnTo>
                  <a:pt x="1025989" y="709753"/>
                </a:lnTo>
                <a:lnTo>
                  <a:pt x="1026942" y="701814"/>
                </a:lnTo>
                <a:lnTo>
                  <a:pt x="1027895" y="693875"/>
                </a:lnTo>
                <a:lnTo>
                  <a:pt x="1028213" y="685618"/>
                </a:lnTo>
                <a:lnTo>
                  <a:pt x="1027895" y="677362"/>
                </a:lnTo>
                <a:lnTo>
                  <a:pt x="1027577" y="673233"/>
                </a:lnTo>
                <a:lnTo>
                  <a:pt x="1026942" y="669105"/>
                </a:lnTo>
                <a:lnTo>
                  <a:pt x="1025989" y="665294"/>
                </a:lnTo>
                <a:lnTo>
                  <a:pt x="1025036" y="661484"/>
                </a:lnTo>
                <a:lnTo>
                  <a:pt x="1023766" y="657673"/>
                </a:lnTo>
                <a:lnTo>
                  <a:pt x="1022177" y="654180"/>
                </a:lnTo>
                <a:lnTo>
                  <a:pt x="1019001" y="647511"/>
                </a:lnTo>
                <a:lnTo>
                  <a:pt x="1015824" y="642747"/>
                </a:lnTo>
                <a:lnTo>
                  <a:pt x="1014871" y="640207"/>
                </a:lnTo>
                <a:lnTo>
                  <a:pt x="1013919" y="637349"/>
                </a:lnTo>
                <a:lnTo>
                  <a:pt x="1012966" y="633856"/>
                </a:lnTo>
                <a:lnTo>
                  <a:pt x="1012330" y="629410"/>
                </a:lnTo>
                <a:lnTo>
                  <a:pt x="1012013" y="626234"/>
                </a:lnTo>
                <a:lnTo>
                  <a:pt x="1012013" y="622106"/>
                </a:lnTo>
                <a:lnTo>
                  <a:pt x="1012330" y="612261"/>
                </a:lnTo>
                <a:lnTo>
                  <a:pt x="1012966" y="601147"/>
                </a:lnTo>
                <a:lnTo>
                  <a:pt x="1013919" y="588762"/>
                </a:lnTo>
                <a:lnTo>
                  <a:pt x="1016460" y="566215"/>
                </a:lnTo>
                <a:lnTo>
                  <a:pt x="1017095" y="557323"/>
                </a:lnTo>
                <a:lnTo>
                  <a:pt x="1017413" y="551607"/>
                </a:lnTo>
                <a:lnTo>
                  <a:pt x="1017730" y="534141"/>
                </a:lnTo>
                <a:lnTo>
                  <a:pt x="1017413" y="527472"/>
                </a:lnTo>
                <a:lnTo>
                  <a:pt x="1016777" y="521756"/>
                </a:lnTo>
                <a:lnTo>
                  <a:pt x="1015824" y="516040"/>
                </a:lnTo>
                <a:lnTo>
                  <a:pt x="1014236" y="509371"/>
                </a:lnTo>
                <a:lnTo>
                  <a:pt x="1010424" y="492222"/>
                </a:lnTo>
                <a:lnTo>
                  <a:pt x="1008836" y="488412"/>
                </a:lnTo>
                <a:lnTo>
                  <a:pt x="1006930" y="483966"/>
                </a:lnTo>
                <a:lnTo>
                  <a:pt x="1004707" y="478567"/>
                </a:lnTo>
                <a:lnTo>
                  <a:pt x="1001530" y="473169"/>
                </a:lnTo>
                <a:lnTo>
                  <a:pt x="997401" y="467770"/>
                </a:lnTo>
                <a:lnTo>
                  <a:pt x="995495" y="465547"/>
                </a:lnTo>
                <a:lnTo>
                  <a:pt x="993272" y="463324"/>
                </a:lnTo>
                <a:lnTo>
                  <a:pt x="991048" y="460784"/>
                </a:lnTo>
                <a:lnTo>
                  <a:pt x="988825" y="459196"/>
                </a:lnTo>
                <a:lnTo>
                  <a:pt x="962143" y="454750"/>
                </a:lnTo>
                <a:lnTo>
                  <a:pt x="945943" y="439825"/>
                </a:lnTo>
                <a:lnTo>
                  <a:pt x="939908" y="436331"/>
                </a:lnTo>
                <a:lnTo>
                  <a:pt x="933555" y="433156"/>
                </a:lnTo>
                <a:lnTo>
                  <a:pt x="927202" y="430298"/>
                </a:lnTo>
                <a:lnTo>
                  <a:pt x="921167" y="427757"/>
                </a:lnTo>
                <a:lnTo>
                  <a:pt x="915131" y="425534"/>
                </a:lnTo>
                <a:lnTo>
                  <a:pt x="908778" y="423629"/>
                </a:lnTo>
                <a:lnTo>
                  <a:pt x="902426" y="422041"/>
                </a:lnTo>
                <a:lnTo>
                  <a:pt x="896390" y="421088"/>
                </a:lnTo>
                <a:lnTo>
                  <a:pt x="890038" y="420136"/>
                </a:lnTo>
                <a:lnTo>
                  <a:pt x="884002" y="419501"/>
                </a:lnTo>
                <a:lnTo>
                  <a:pt x="878285" y="419183"/>
                </a:lnTo>
                <a:lnTo>
                  <a:pt x="871932" y="418865"/>
                </a:lnTo>
                <a:close/>
                <a:moveTo>
                  <a:pt x="1477962" y="0"/>
                </a:moveTo>
                <a:lnTo>
                  <a:pt x="1622425" y="0"/>
                </a:lnTo>
                <a:lnTo>
                  <a:pt x="1622425" y="366713"/>
                </a:lnTo>
                <a:lnTo>
                  <a:pt x="1477962" y="366713"/>
                </a:lnTo>
                <a:lnTo>
                  <a:pt x="1477962" y="0"/>
                </a:lnTo>
                <a:close/>
                <a:moveTo>
                  <a:pt x="326855" y="0"/>
                </a:moveTo>
                <a:lnTo>
                  <a:pt x="1403350" y="0"/>
                </a:lnTo>
                <a:lnTo>
                  <a:pt x="1403350" y="1601788"/>
                </a:lnTo>
                <a:lnTo>
                  <a:pt x="326855" y="1601788"/>
                </a:lnTo>
                <a:lnTo>
                  <a:pt x="326855" y="0"/>
                </a:lnTo>
                <a:close/>
                <a:moveTo>
                  <a:pt x="90211" y="0"/>
                </a:moveTo>
                <a:lnTo>
                  <a:pt x="94975" y="0"/>
                </a:lnTo>
                <a:lnTo>
                  <a:pt x="212503" y="0"/>
                </a:lnTo>
                <a:lnTo>
                  <a:pt x="212503" y="1601788"/>
                </a:lnTo>
                <a:lnTo>
                  <a:pt x="94975" y="1601788"/>
                </a:lnTo>
                <a:lnTo>
                  <a:pt x="90211" y="1601788"/>
                </a:lnTo>
                <a:lnTo>
                  <a:pt x="85446" y="1601471"/>
                </a:lnTo>
                <a:lnTo>
                  <a:pt x="80681" y="1600835"/>
                </a:lnTo>
                <a:lnTo>
                  <a:pt x="75917" y="1599883"/>
                </a:lnTo>
                <a:lnTo>
                  <a:pt x="71470" y="1598930"/>
                </a:lnTo>
                <a:lnTo>
                  <a:pt x="67023" y="1597660"/>
                </a:lnTo>
                <a:lnTo>
                  <a:pt x="62258" y="1596072"/>
                </a:lnTo>
                <a:lnTo>
                  <a:pt x="58129" y="1594484"/>
                </a:lnTo>
                <a:lnTo>
                  <a:pt x="53999" y="1592261"/>
                </a:lnTo>
                <a:lnTo>
                  <a:pt x="49870" y="1590356"/>
                </a:lnTo>
                <a:lnTo>
                  <a:pt x="45740" y="1587815"/>
                </a:lnTo>
                <a:lnTo>
                  <a:pt x="41929" y="1585592"/>
                </a:lnTo>
                <a:lnTo>
                  <a:pt x="38117" y="1583052"/>
                </a:lnTo>
                <a:lnTo>
                  <a:pt x="34623" y="1580194"/>
                </a:lnTo>
                <a:lnTo>
                  <a:pt x="31446" y="1577336"/>
                </a:lnTo>
                <a:lnTo>
                  <a:pt x="27635" y="1573843"/>
                </a:lnTo>
                <a:lnTo>
                  <a:pt x="24776" y="1570667"/>
                </a:lnTo>
                <a:lnTo>
                  <a:pt x="21917" y="1567174"/>
                </a:lnTo>
                <a:lnTo>
                  <a:pt x="19058" y="1563681"/>
                </a:lnTo>
                <a:lnTo>
                  <a:pt x="16517" y="1559870"/>
                </a:lnTo>
                <a:lnTo>
                  <a:pt x="13976" y="1556059"/>
                </a:lnTo>
                <a:lnTo>
                  <a:pt x="11435" y="1551931"/>
                </a:lnTo>
                <a:lnTo>
                  <a:pt x="9211" y="1548120"/>
                </a:lnTo>
                <a:lnTo>
                  <a:pt x="7306" y="1543992"/>
                </a:lnTo>
                <a:lnTo>
                  <a:pt x="5717" y="1539228"/>
                </a:lnTo>
                <a:lnTo>
                  <a:pt x="4447" y="1535100"/>
                </a:lnTo>
                <a:lnTo>
                  <a:pt x="3176" y="1530654"/>
                </a:lnTo>
                <a:lnTo>
                  <a:pt x="1906" y="1525891"/>
                </a:lnTo>
                <a:lnTo>
                  <a:pt x="1270" y="1521127"/>
                </a:lnTo>
                <a:lnTo>
                  <a:pt x="635" y="1516364"/>
                </a:lnTo>
                <a:lnTo>
                  <a:pt x="317" y="1511600"/>
                </a:lnTo>
                <a:lnTo>
                  <a:pt x="0" y="1506837"/>
                </a:lnTo>
                <a:lnTo>
                  <a:pt x="0" y="94951"/>
                </a:lnTo>
                <a:lnTo>
                  <a:pt x="317" y="90188"/>
                </a:lnTo>
                <a:lnTo>
                  <a:pt x="635" y="85424"/>
                </a:lnTo>
                <a:lnTo>
                  <a:pt x="1270" y="80661"/>
                </a:lnTo>
                <a:lnTo>
                  <a:pt x="1906" y="75580"/>
                </a:lnTo>
                <a:lnTo>
                  <a:pt x="3176" y="71134"/>
                </a:lnTo>
                <a:lnTo>
                  <a:pt x="4447" y="66688"/>
                </a:lnTo>
                <a:lnTo>
                  <a:pt x="5717" y="62560"/>
                </a:lnTo>
                <a:lnTo>
                  <a:pt x="7306" y="57796"/>
                </a:lnTo>
                <a:lnTo>
                  <a:pt x="9211" y="53668"/>
                </a:lnTo>
                <a:lnTo>
                  <a:pt x="11435" y="49857"/>
                </a:lnTo>
                <a:lnTo>
                  <a:pt x="13976" y="45729"/>
                </a:lnTo>
                <a:lnTo>
                  <a:pt x="16517" y="41601"/>
                </a:lnTo>
                <a:lnTo>
                  <a:pt x="19058" y="38107"/>
                </a:lnTo>
                <a:lnTo>
                  <a:pt x="21917" y="34614"/>
                </a:lnTo>
                <a:lnTo>
                  <a:pt x="24776" y="31121"/>
                </a:lnTo>
                <a:lnTo>
                  <a:pt x="27635" y="27945"/>
                </a:lnTo>
                <a:lnTo>
                  <a:pt x="31446" y="24452"/>
                </a:lnTo>
                <a:lnTo>
                  <a:pt x="34623" y="21594"/>
                </a:lnTo>
                <a:lnTo>
                  <a:pt x="38117" y="18736"/>
                </a:lnTo>
                <a:lnTo>
                  <a:pt x="41929" y="16195"/>
                </a:lnTo>
                <a:lnTo>
                  <a:pt x="45740" y="13655"/>
                </a:lnTo>
                <a:lnTo>
                  <a:pt x="49870" y="11432"/>
                </a:lnTo>
                <a:lnTo>
                  <a:pt x="53999" y="9527"/>
                </a:lnTo>
                <a:lnTo>
                  <a:pt x="58129" y="7304"/>
                </a:lnTo>
                <a:lnTo>
                  <a:pt x="62258" y="5716"/>
                </a:lnTo>
                <a:lnTo>
                  <a:pt x="67023" y="4128"/>
                </a:lnTo>
                <a:lnTo>
                  <a:pt x="71470" y="2858"/>
                </a:lnTo>
                <a:lnTo>
                  <a:pt x="75917" y="1905"/>
                </a:lnTo>
                <a:lnTo>
                  <a:pt x="80681" y="952"/>
                </a:lnTo>
                <a:lnTo>
                  <a:pt x="85446" y="317"/>
                </a:lnTo>
                <a:lnTo>
                  <a:pt x="9021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normAutofit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6851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3991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5591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5591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F860B7A0-8139-4958-BA10-9AED6D9D8D54}"/>
              </a:ext>
            </a:extLst>
          </p:cNvPr>
          <p:cNvGrpSpPr/>
          <p:nvPr/>
        </p:nvGrpSpPr>
        <p:grpSpPr>
          <a:xfrm>
            <a:off x="117816" y="65054"/>
            <a:ext cx="1178324" cy="1142309"/>
            <a:chOff x="897711" y="1104178"/>
            <a:chExt cx="4253230" cy="4253230"/>
          </a:xfrm>
        </p:grpSpPr>
        <p:sp>
          <p:nvSpPr>
            <p:cNvPr id="2" name="同心圆 13">
              <a:extLst>
                <a:ext uri="{FF2B5EF4-FFF2-40B4-BE49-F238E27FC236}">
                  <a16:creationId xmlns:a16="http://schemas.microsoft.com/office/drawing/2014/main" id="{4D5DDD8E-BC40-4567-A791-D3D060B5EA35}"/>
                </a:ext>
              </a:extLst>
            </p:cNvPr>
            <p:cNvSpPr/>
            <p:nvPr/>
          </p:nvSpPr>
          <p:spPr>
            <a:xfrm>
              <a:off x="897711" y="1104178"/>
              <a:ext cx="4253230" cy="4253230"/>
            </a:xfrm>
            <a:prstGeom prst="donut">
              <a:avLst>
                <a:gd name="adj" fmla="val 11120"/>
              </a:avLst>
            </a:prstGeom>
            <a:solidFill>
              <a:srgbClr val="E46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cs typeface="+mn-ea"/>
                <a:sym typeface="+mn-lt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5A0FC41-A33F-4B4F-959E-AD2123B7EB43}"/>
                </a:ext>
              </a:extLst>
            </p:cNvPr>
            <p:cNvSpPr/>
            <p:nvPr/>
          </p:nvSpPr>
          <p:spPr>
            <a:xfrm>
              <a:off x="1698224" y="1904691"/>
              <a:ext cx="2652204" cy="2652204"/>
            </a:xfrm>
            <a:prstGeom prst="ellipse">
              <a:avLst/>
            </a:prstGeom>
            <a:blipFill dpi="0"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5">
            <a:extLst>
              <a:ext uri="{FF2B5EF4-FFF2-40B4-BE49-F238E27FC236}">
                <a16:creationId xmlns:a16="http://schemas.microsoft.com/office/drawing/2014/main" id="{042B0695-2EDC-4E75-BEF3-F6044F192668}"/>
              </a:ext>
            </a:extLst>
          </p:cNvPr>
          <p:cNvSpPr txBox="1"/>
          <p:nvPr/>
        </p:nvSpPr>
        <p:spPr>
          <a:xfrm>
            <a:off x="1528737" y="280051"/>
            <a:ext cx="6406395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94690">
              <a:lnSpc>
                <a:spcPct val="150000"/>
              </a:lnSpc>
            </a:pPr>
            <a:r>
              <a:rPr lang="en-US" altLang="zh-CN" sz="2800" b="1" dirty="0">
                <a:latin typeface="+mn-ea"/>
                <a:cs typeface="+mn-ea"/>
                <a:sym typeface="+mn-lt"/>
              </a:rPr>
              <a:t>Output Sources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46CEB57E-0609-0646-B4ED-304F7F755C06}"/>
              </a:ext>
            </a:extLst>
          </p:cNvPr>
          <p:cNvSpPr/>
          <p:nvPr/>
        </p:nvSpPr>
        <p:spPr>
          <a:xfrm>
            <a:off x="1524108" y="1728772"/>
            <a:ext cx="417584" cy="40173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MH_Other_13">
            <a:extLst>
              <a:ext uri="{FF2B5EF4-FFF2-40B4-BE49-F238E27FC236}">
                <a16:creationId xmlns:a16="http://schemas.microsoft.com/office/drawing/2014/main" id="{85271115-D702-FA41-AE83-0E7DD000135E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08439" y="1792162"/>
            <a:ext cx="248920" cy="274955"/>
          </a:xfrm>
          <a:custGeom>
            <a:avLst/>
            <a:gdLst/>
            <a:ahLst/>
            <a:cxnLst/>
            <a:rect l="0" t="0" r="r" b="b"/>
            <a:pathLst>
              <a:path w="1622425" h="1601788">
                <a:moveTo>
                  <a:pt x="1477962" y="927100"/>
                </a:moveTo>
                <a:lnTo>
                  <a:pt x="1622425" y="927100"/>
                </a:lnTo>
                <a:lnTo>
                  <a:pt x="1622425" y="1293813"/>
                </a:lnTo>
                <a:lnTo>
                  <a:pt x="1477962" y="1293813"/>
                </a:lnTo>
                <a:lnTo>
                  <a:pt x="1477962" y="927100"/>
                </a:lnTo>
                <a:close/>
                <a:moveTo>
                  <a:pt x="1477962" y="463550"/>
                </a:moveTo>
                <a:lnTo>
                  <a:pt x="1622425" y="463550"/>
                </a:lnTo>
                <a:lnTo>
                  <a:pt x="1622425" y="830263"/>
                </a:lnTo>
                <a:lnTo>
                  <a:pt x="1477962" y="830263"/>
                </a:lnTo>
                <a:lnTo>
                  <a:pt x="1477962" y="463550"/>
                </a:lnTo>
                <a:close/>
                <a:moveTo>
                  <a:pt x="871932" y="418865"/>
                </a:moveTo>
                <a:lnTo>
                  <a:pt x="866214" y="419183"/>
                </a:lnTo>
                <a:lnTo>
                  <a:pt x="859861" y="419183"/>
                </a:lnTo>
                <a:lnTo>
                  <a:pt x="848426" y="420453"/>
                </a:lnTo>
                <a:lnTo>
                  <a:pt x="837309" y="422359"/>
                </a:lnTo>
                <a:lnTo>
                  <a:pt x="826509" y="424582"/>
                </a:lnTo>
                <a:lnTo>
                  <a:pt x="815709" y="427440"/>
                </a:lnTo>
                <a:lnTo>
                  <a:pt x="805862" y="430298"/>
                </a:lnTo>
                <a:lnTo>
                  <a:pt x="796650" y="433473"/>
                </a:lnTo>
                <a:lnTo>
                  <a:pt x="787439" y="436649"/>
                </a:lnTo>
                <a:lnTo>
                  <a:pt x="771874" y="443000"/>
                </a:lnTo>
                <a:lnTo>
                  <a:pt x="766792" y="444906"/>
                </a:lnTo>
                <a:lnTo>
                  <a:pt x="762027" y="446811"/>
                </a:lnTo>
                <a:lnTo>
                  <a:pt x="757262" y="449034"/>
                </a:lnTo>
                <a:lnTo>
                  <a:pt x="752498" y="451257"/>
                </a:lnTo>
                <a:lnTo>
                  <a:pt x="748051" y="454115"/>
                </a:lnTo>
                <a:lnTo>
                  <a:pt x="743921" y="456655"/>
                </a:lnTo>
                <a:lnTo>
                  <a:pt x="739792" y="459831"/>
                </a:lnTo>
                <a:lnTo>
                  <a:pt x="735345" y="463324"/>
                </a:lnTo>
                <a:lnTo>
                  <a:pt x="731533" y="466817"/>
                </a:lnTo>
                <a:lnTo>
                  <a:pt x="728039" y="470628"/>
                </a:lnTo>
                <a:lnTo>
                  <a:pt x="724545" y="474757"/>
                </a:lnTo>
                <a:lnTo>
                  <a:pt x="721051" y="479202"/>
                </a:lnTo>
                <a:lnTo>
                  <a:pt x="718192" y="483966"/>
                </a:lnTo>
                <a:lnTo>
                  <a:pt x="715333" y="488729"/>
                </a:lnTo>
                <a:lnTo>
                  <a:pt x="712792" y="493810"/>
                </a:lnTo>
                <a:lnTo>
                  <a:pt x="710251" y="499526"/>
                </a:lnTo>
                <a:lnTo>
                  <a:pt x="708028" y="504925"/>
                </a:lnTo>
                <a:lnTo>
                  <a:pt x="706122" y="510959"/>
                </a:lnTo>
                <a:lnTo>
                  <a:pt x="704216" y="517310"/>
                </a:lnTo>
                <a:lnTo>
                  <a:pt x="702628" y="523979"/>
                </a:lnTo>
                <a:lnTo>
                  <a:pt x="701357" y="530648"/>
                </a:lnTo>
                <a:lnTo>
                  <a:pt x="700404" y="537952"/>
                </a:lnTo>
                <a:lnTo>
                  <a:pt x="699769" y="545256"/>
                </a:lnTo>
                <a:lnTo>
                  <a:pt x="699451" y="553512"/>
                </a:lnTo>
                <a:lnTo>
                  <a:pt x="699451" y="561451"/>
                </a:lnTo>
                <a:lnTo>
                  <a:pt x="699451" y="570025"/>
                </a:lnTo>
                <a:lnTo>
                  <a:pt x="700087" y="578600"/>
                </a:lnTo>
                <a:lnTo>
                  <a:pt x="700722" y="587809"/>
                </a:lnTo>
                <a:lnTo>
                  <a:pt x="701992" y="597018"/>
                </a:lnTo>
                <a:lnTo>
                  <a:pt x="703263" y="607180"/>
                </a:lnTo>
                <a:lnTo>
                  <a:pt x="705169" y="617025"/>
                </a:lnTo>
                <a:lnTo>
                  <a:pt x="707392" y="627504"/>
                </a:lnTo>
                <a:lnTo>
                  <a:pt x="708028" y="630998"/>
                </a:lnTo>
                <a:lnTo>
                  <a:pt x="708028" y="634173"/>
                </a:lnTo>
                <a:lnTo>
                  <a:pt x="707710" y="637666"/>
                </a:lnTo>
                <a:lnTo>
                  <a:pt x="707392" y="640524"/>
                </a:lnTo>
                <a:lnTo>
                  <a:pt x="706757" y="643065"/>
                </a:lnTo>
                <a:lnTo>
                  <a:pt x="705804" y="645605"/>
                </a:lnTo>
                <a:lnTo>
                  <a:pt x="703263" y="650051"/>
                </a:lnTo>
                <a:lnTo>
                  <a:pt x="701039" y="654815"/>
                </a:lnTo>
                <a:lnTo>
                  <a:pt x="699134" y="658626"/>
                </a:lnTo>
                <a:lnTo>
                  <a:pt x="698498" y="660531"/>
                </a:lnTo>
                <a:lnTo>
                  <a:pt x="697863" y="662436"/>
                </a:lnTo>
                <a:lnTo>
                  <a:pt x="697545" y="664342"/>
                </a:lnTo>
                <a:lnTo>
                  <a:pt x="697545" y="666247"/>
                </a:lnTo>
                <a:lnTo>
                  <a:pt x="699134" y="688794"/>
                </a:lnTo>
                <a:lnTo>
                  <a:pt x="700404" y="702132"/>
                </a:lnTo>
                <a:lnTo>
                  <a:pt x="701039" y="709436"/>
                </a:lnTo>
                <a:lnTo>
                  <a:pt x="702310" y="716104"/>
                </a:lnTo>
                <a:lnTo>
                  <a:pt x="703581" y="723408"/>
                </a:lnTo>
                <a:lnTo>
                  <a:pt x="705487" y="729760"/>
                </a:lnTo>
                <a:lnTo>
                  <a:pt x="707075" y="736111"/>
                </a:lnTo>
                <a:lnTo>
                  <a:pt x="709298" y="742145"/>
                </a:lnTo>
                <a:lnTo>
                  <a:pt x="711839" y="747226"/>
                </a:lnTo>
                <a:lnTo>
                  <a:pt x="714698" y="751989"/>
                </a:lnTo>
                <a:lnTo>
                  <a:pt x="716286" y="753894"/>
                </a:lnTo>
                <a:lnTo>
                  <a:pt x="718192" y="755800"/>
                </a:lnTo>
                <a:lnTo>
                  <a:pt x="719780" y="757705"/>
                </a:lnTo>
                <a:lnTo>
                  <a:pt x="722322" y="759293"/>
                </a:lnTo>
                <a:lnTo>
                  <a:pt x="725816" y="760563"/>
                </a:lnTo>
                <a:lnTo>
                  <a:pt x="731533" y="762151"/>
                </a:lnTo>
                <a:lnTo>
                  <a:pt x="736933" y="763104"/>
                </a:lnTo>
                <a:lnTo>
                  <a:pt x="738839" y="763421"/>
                </a:lnTo>
                <a:lnTo>
                  <a:pt x="739792" y="763104"/>
                </a:lnTo>
                <a:lnTo>
                  <a:pt x="745827" y="831062"/>
                </a:lnTo>
                <a:lnTo>
                  <a:pt x="747098" y="833603"/>
                </a:lnTo>
                <a:lnTo>
                  <a:pt x="748368" y="835826"/>
                </a:lnTo>
                <a:lnTo>
                  <a:pt x="749639" y="838049"/>
                </a:lnTo>
                <a:lnTo>
                  <a:pt x="751227" y="839954"/>
                </a:lnTo>
                <a:lnTo>
                  <a:pt x="754404" y="843765"/>
                </a:lnTo>
                <a:lnTo>
                  <a:pt x="757898" y="847576"/>
                </a:lnTo>
                <a:lnTo>
                  <a:pt x="761074" y="851386"/>
                </a:lnTo>
                <a:lnTo>
                  <a:pt x="762662" y="853609"/>
                </a:lnTo>
                <a:lnTo>
                  <a:pt x="763933" y="855832"/>
                </a:lnTo>
                <a:lnTo>
                  <a:pt x="765204" y="858373"/>
                </a:lnTo>
                <a:lnTo>
                  <a:pt x="766474" y="861548"/>
                </a:lnTo>
                <a:lnTo>
                  <a:pt x="767427" y="865042"/>
                </a:lnTo>
                <a:lnTo>
                  <a:pt x="768380" y="868852"/>
                </a:lnTo>
                <a:lnTo>
                  <a:pt x="751545" y="872663"/>
                </a:lnTo>
                <a:lnTo>
                  <a:pt x="744874" y="887271"/>
                </a:lnTo>
                <a:lnTo>
                  <a:pt x="740745" y="895528"/>
                </a:lnTo>
                <a:lnTo>
                  <a:pt x="736298" y="904102"/>
                </a:lnTo>
                <a:lnTo>
                  <a:pt x="731533" y="912358"/>
                </a:lnTo>
                <a:lnTo>
                  <a:pt x="726451" y="919980"/>
                </a:lnTo>
                <a:lnTo>
                  <a:pt x="723910" y="923156"/>
                </a:lnTo>
                <a:lnTo>
                  <a:pt x="721051" y="926014"/>
                </a:lnTo>
                <a:lnTo>
                  <a:pt x="718510" y="928555"/>
                </a:lnTo>
                <a:lnTo>
                  <a:pt x="715969" y="930778"/>
                </a:lnTo>
                <a:lnTo>
                  <a:pt x="680393" y="940622"/>
                </a:lnTo>
                <a:lnTo>
                  <a:pt x="648628" y="953960"/>
                </a:lnTo>
                <a:lnTo>
                  <a:pt x="615911" y="967932"/>
                </a:lnTo>
                <a:lnTo>
                  <a:pt x="551747" y="995243"/>
                </a:lnTo>
                <a:lnTo>
                  <a:pt x="544123" y="998101"/>
                </a:lnTo>
                <a:lnTo>
                  <a:pt x="537135" y="1000641"/>
                </a:lnTo>
                <a:lnTo>
                  <a:pt x="522524" y="1006040"/>
                </a:lnTo>
                <a:lnTo>
                  <a:pt x="507912" y="1011121"/>
                </a:lnTo>
                <a:lnTo>
                  <a:pt x="500924" y="1013979"/>
                </a:lnTo>
                <a:lnTo>
                  <a:pt x="493936" y="1016837"/>
                </a:lnTo>
                <a:lnTo>
                  <a:pt x="487583" y="1020648"/>
                </a:lnTo>
                <a:lnTo>
                  <a:pt x="481548" y="1024141"/>
                </a:lnTo>
                <a:lnTo>
                  <a:pt x="475512" y="1027952"/>
                </a:lnTo>
                <a:lnTo>
                  <a:pt x="470430" y="1032398"/>
                </a:lnTo>
                <a:lnTo>
                  <a:pt x="467889" y="1034938"/>
                </a:lnTo>
                <a:lnTo>
                  <a:pt x="465665" y="1037796"/>
                </a:lnTo>
                <a:lnTo>
                  <a:pt x="463442" y="1040337"/>
                </a:lnTo>
                <a:lnTo>
                  <a:pt x="461218" y="1043195"/>
                </a:lnTo>
                <a:lnTo>
                  <a:pt x="459313" y="1046370"/>
                </a:lnTo>
                <a:lnTo>
                  <a:pt x="457407" y="1049546"/>
                </a:lnTo>
                <a:lnTo>
                  <a:pt x="456136" y="1052722"/>
                </a:lnTo>
                <a:lnTo>
                  <a:pt x="454548" y="1056850"/>
                </a:lnTo>
                <a:lnTo>
                  <a:pt x="454230" y="1082573"/>
                </a:lnTo>
                <a:lnTo>
                  <a:pt x="453595" y="1116234"/>
                </a:lnTo>
                <a:lnTo>
                  <a:pt x="452960" y="1151484"/>
                </a:lnTo>
                <a:lnTo>
                  <a:pt x="452642" y="1167997"/>
                </a:lnTo>
                <a:lnTo>
                  <a:pt x="452960" y="1182605"/>
                </a:lnTo>
                <a:lnTo>
                  <a:pt x="1276928" y="1182605"/>
                </a:lnTo>
                <a:lnTo>
                  <a:pt x="1277245" y="1167997"/>
                </a:lnTo>
                <a:lnTo>
                  <a:pt x="1276928" y="1151484"/>
                </a:lnTo>
                <a:lnTo>
                  <a:pt x="1276292" y="1116234"/>
                </a:lnTo>
                <a:lnTo>
                  <a:pt x="1275339" y="1082573"/>
                </a:lnTo>
                <a:lnTo>
                  <a:pt x="1275022" y="1056850"/>
                </a:lnTo>
                <a:lnTo>
                  <a:pt x="1273751" y="1052722"/>
                </a:lnTo>
                <a:lnTo>
                  <a:pt x="1272163" y="1049546"/>
                </a:lnTo>
                <a:lnTo>
                  <a:pt x="1270257" y="1046370"/>
                </a:lnTo>
                <a:lnTo>
                  <a:pt x="1268669" y="1043195"/>
                </a:lnTo>
                <a:lnTo>
                  <a:pt x="1266445" y="1040337"/>
                </a:lnTo>
                <a:lnTo>
                  <a:pt x="1264222" y="1037796"/>
                </a:lnTo>
                <a:lnTo>
                  <a:pt x="1261998" y="1034938"/>
                </a:lnTo>
                <a:lnTo>
                  <a:pt x="1259775" y="1032398"/>
                </a:lnTo>
                <a:lnTo>
                  <a:pt x="1254057" y="1027952"/>
                </a:lnTo>
                <a:lnTo>
                  <a:pt x="1248340" y="1024141"/>
                </a:lnTo>
                <a:lnTo>
                  <a:pt x="1242304" y="1020648"/>
                </a:lnTo>
                <a:lnTo>
                  <a:pt x="1235634" y="1016837"/>
                </a:lnTo>
                <a:lnTo>
                  <a:pt x="1228963" y="1013979"/>
                </a:lnTo>
                <a:lnTo>
                  <a:pt x="1221658" y="1011121"/>
                </a:lnTo>
                <a:lnTo>
                  <a:pt x="1207681" y="1006040"/>
                </a:lnTo>
                <a:lnTo>
                  <a:pt x="1192752" y="1000641"/>
                </a:lnTo>
                <a:lnTo>
                  <a:pt x="1185446" y="998101"/>
                </a:lnTo>
                <a:lnTo>
                  <a:pt x="1178458" y="995243"/>
                </a:lnTo>
                <a:lnTo>
                  <a:pt x="1113659" y="967932"/>
                </a:lnTo>
                <a:lnTo>
                  <a:pt x="1080941" y="953960"/>
                </a:lnTo>
                <a:lnTo>
                  <a:pt x="1049177" y="940622"/>
                </a:lnTo>
                <a:lnTo>
                  <a:pt x="1013601" y="930778"/>
                </a:lnTo>
                <a:lnTo>
                  <a:pt x="1011060" y="928555"/>
                </a:lnTo>
                <a:lnTo>
                  <a:pt x="1008519" y="926014"/>
                </a:lnTo>
                <a:lnTo>
                  <a:pt x="1005977" y="923156"/>
                </a:lnTo>
                <a:lnTo>
                  <a:pt x="1003436" y="919980"/>
                </a:lnTo>
                <a:lnTo>
                  <a:pt x="998036" y="912358"/>
                </a:lnTo>
                <a:lnTo>
                  <a:pt x="993589" y="904102"/>
                </a:lnTo>
                <a:lnTo>
                  <a:pt x="989142" y="895528"/>
                </a:lnTo>
                <a:lnTo>
                  <a:pt x="985013" y="887271"/>
                </a:lnTo>
                <a:lnTo>
                  <a:pt x="978025" y="872663"/>
                </a:lnTo>
                <a:lnTo>
                  <a:pt x="955790" y="869487"/>
                </a:lnTo>
                <a:lnTo>
                  <a:pt x="956107" y="865359"/>
                </a:lnTo>
                <a:lnTo>
                  <a:pt x="956743" y="861231"/>
                </a:lnTo>
                <a:lnTo>
                  <a:pt x="957696" y="857738"/>
                </a:lnTo>
                <a:lnTo>
                  <a:pt x="958649" y="854562"/>
                </a:lnTo>
                <a:lnTo>
                  <a:pt x="960237" y="852021"/>
                </a:lnTo>
                <a:lnTo>
                  <a:pt x="961507" y="849481"/>
                </a:lnTo>
                <a:lnTo>
                  <a:pt x="965319" y="845035"/>
                </a:lnTo>
                <a:lnTo>
                  <a:pt x="968813" y="840272"/>
                </a:lnTo>
                <a:lnTo>
                  <a:pt x="972307" y="835826"/>
                </a:lnTo>
                <a:lnTo>
                  <a:pt x="973895" y="833603"/>
                </a:lnTo>
                <a:lnTo>
                  <a:pt x="975484" y="830745"/>
                </a:lnTo>
                <a:lnTo>
                  <a:pt x="977072" y="827887"/>
                </a:lnTo>
                <a:lnTo>
                  <a:pt x="978025" y="824393"/>
                </a:lnTo>
                <a:lnTo>
                  <a:pt x="978978" y="821218"/>
                </a:lnTo>
                <a:lnTo>
                  <a:pt x="979613" y="818042"/>
                </a:lnTo>
                <a:lnTo>
                  <a:pt x="980566" y="811373"/>
                </a:lnTo>
                <a:lnTo>
                  <a:pt x="981201" y="804069"/>
                </a:lnTo>
                <a:lnTo>
                  <a:pt x="981837" y="797083"/>
                </a:lnTo>
                <a:lnTo>
                  <a:pt x="982154" y="789779"/>
                </a:lnTo>
                <a:lnTo>
                  <a:pt x="983107" y="783110"/>
                </a:lnTo>
                <a:lnTo>
                  <a:pt x="983742" y="779935"/>
                </a:lnTo>
                <a:lnTo>
                  <a:pt x="984695" y="776759"/>
                </a:lnTo>
                <a:lnTo>
                  <a:pt x="985966" y="773266"/>
                </a:lnTo>
                <a:lnTo>
                  <a:pt x="987236" y="770408"/>
                </a:lnTo>
                <a:lnTo>
                  <a:pt x="988507" y="768502"/>
                </a:lnTo>
                <a:lnTo>
                  <a:pt x="989778" y="766915"/>
                </a:lnTo>
                <a:lnTo>
                  <a:pt x="991366" y="765327"/>
                </a:lnTo>
                <a:lnTo>
                  <a:pt x="992636" y="764056"/>
                </a:lnTo>
                <a:lnTo>
                  <a:pt x="996131" y="761834"/>
                </a:lnTo>
                <a:lnTo>
                  <a:pt x="999942" y="759928"/>
                </a:lnTo>
                <a:lnTo>
                  <a:pt x="1003436" y="758023"/>
                </a:lnTo>
                <a:lnTo>
                  <a:pt x="1006930" y="755800"/>
                </a:lnTo>
                <a:lnTo>
                  <a:pt x="1010107" y="753259"/>
                </a:lnTo>
                <a:lnTo>
                  <a:pt x="1011695" y="751989"/>
                </a:lnTo>
                <a:lnTo>
                  <a:pt x="1012966" y="750401"/>
                </a:lnTo>
                <a:lnTo>
                  <a:pt x="1014871" y="746908"/>
                </a:lnTo>
                <a:lnTo>
                  <a:pt x="1017095" y="743097"/>
                </a:lnTo>
                <a:lnTo>
                  <a:pt x="1019001" y="738651"/>
                </a:lnTo>
                <a:lnTo>
                  <a:pt x="1020589" y="734523"/>
                </a:lnTo>
                <a:lnTo>
                  <a:pt x="1023130" y="725631"/>
                </a:lnTo>
                <a:lnTo>
                  <a:pt x="1024718" y="717057"/>
                </a:lnTo>
                <a:lnTo>
                  <a:pt x="1025989" y="709753"/>
                </a:lnTo>
                <a:lnTo>
                  <a:pt x="1026942" y="701814"/>
                </a:lnTo>
                <a:lnTo>
                  <a:pt x="1027895" y="693875"/>
                </a:lnTo>
                <a:lnTo>
                  <a:pt x="1028213" y="685618"/>
                </a:lnTo>
                <a:lnTo>
                  <a:pt x="1027895" y="677362"/>
                </a:lnTo>
                <a:lnTo>
                  <a:pt x="1027577" y="673233"/>
                </a:lnTo>
                <a:lnTo>
                  <a:pt x="1026942" y="669105"/>
                </a:lnTo>
                <a:lnTo>
                  <a:pt x="1025989" y="665294"/>
                </a:lnTo>
                <a:lnTo>
                  <a:pt x="1025036" y="661484"/>
                </a:lnTo>
                <a:lnTo>
                  <a:pt x="1023766" y="657673"/>
                </a:lnTo>
                <a:lnTo>
                  <a:pt x="1022177" y="654180"/>
                </a:lnTo>
                <a:lnTo>
                  <a:pt x="1019001" y="647511"/>
                </a:lnTo>
                <a:lnTo>
                  <a:pt x="1015824" y="642747"/>
                </a:lnTo>
                <a:lnTo>
                  <a:pt x="1014871" y="640207"/>
                </a:lnTo>
                <a:lnTo>
                  <a:pt x="1013919" y="637349"/>
                </a:lnTo>
                <a:lnTo>
                  <a:pt x="1012966" y="633856"/>
                </a:lnTo>
                <a:lnTo>
                  <a:pt x="1012330" y="629410"/>
                </a:lnTo>
                <a:lnTo>
                  <a:pt x="1012013" y="626234"/>
                </a:lnTo>
                <a:lnTo>
                  <a:pt x="1012013" y="622106"/>
                </a:lnTo>
                <a:lnTo>
                  <a:pt x="1012330" y="612261"/>
                </a:lnTo>
                <a:lnTo>
                  <a:pt x="1012966" y="601147"/>
                </a:lnTo>
                <a:lnTo>
                  <a:pt x="1013919" y="588762"/>
                </a:lnTo>
                <a:lnTo>
                  <a:pt x="1016460" y="566215"/>
                </a:lnTo>
                <a:lnTo>
                  <a:pt x="1017095" y="557323"/>
                </a:lnTo>
                <a:lnTo>
                  <a:pt x="1017413" y="551607"/>
                </a:lnTo>
                <a:lnTo>
                  <a:pt x="1017730" y="534141"/>
                </a:lnTo>
                <a:lnTo>
                  <a:pt x="1017413" y="527472"/>
                </a:lnTo>
                <a:lnTo>
                  <a:pt x="1016777" y="521756"/>
                </a:lnTo>
                <a:lnTo>
                  <a:pt x="1015824" y="516040"/>
                </a:lnTo>
                <a:lnTo>
                  <a:pt x="1014236" y="509371"/>
                </a:lnTo>
                <a:lnTo>
                  <a:pt x="1010424" y="492222"/>
                </a:lnTo>
                <a:lnTo>
                  <a:pt x="1008836" y="488412"/>
                </a:lnTo>
                <a:lnTo>
                  <a:pt x="1006930" y="483966"/>
                </a:lnTo>
                <a:lnTo>
                  <a:pt x="1004707" y="478567"/>
                </a:lnTo>
                <a:lnTo>
                  <a:pt x="1001530" y="473169"/>
                </a:lnTo>
                <a:lnTo>
                  <a:pt x="997401" y="467770"/>
                </a:lnTo>
                <a:lnTo>
                  <a:pt x="995495" y="465547"/>
                </a:lnTo>
                <a:lnTo>
                  <a:pt x="993272" y="463324"/>
                </a:lnTo>
                <a:lnTo>
                  <a:pt x="991048" y="460784"/>
                </a:lnTo>
                <a:lnTo>
                  <a:pt x="988825" y="459196"/>
                </a:lnTo>
                <a:lnTo>
                  <a:pt x="962143" y="454750"/>
                </a:lnTo>
                <a:lnTo>
                  <a:pt x="945943" y="439825"/>
                </a:lnTo>
                <a:lnTo>
                  <a:pt x="939908" y="436331"/>
                </a:lnTo>
                <a:lnTo>
                  <a:pt x="933555" y="433156"/>
                </a:lnTo>
                <a:lnTo>
                  <a:pt x="927202" y="430298"/>
                </a:lnTo>
                <a:lnTo>
                  <a:pt x="921167" y="427757"/>
                </a:lnTo>
                <a:lnTo>
                  <a:pt x="915131" y="425534"/>
                </a:lnTo>
                <a:lnTo>
                  <a:pt x="908778" y="423629"/>
                </a:lnTo>
                <a:lnTo>
                  <a:pt x="902426" y="422041"/>
                </a:lnTo>
                <a:lnTo>
                  <a:pt x="896390" y="421088"/>
                </a:lnTo>
                <a:lnTo>
                  <a:pt x="890038" y="420136"/>
                </a:lnTo>
                <a:lnTo>
                  <a:pt x="884002" y="419501"/>
                </a:lnTo>
                <a:lnTo>
                  <a:pt x="878285" y="419183"/>
                </a:lnTo>
                <a:lnTo>
                  <a:pt x="871932" y="418865"/>
                </a:lnTo>
                <a:close/>
                <a:moveTo>
                  <a:pt x="1477962" y="0"/>
                </a:moveTo>
                <a:lnTo>
                  <a:pt x="1622425" y="0"/>
                </a:lnTo>
                <a:lnTo>
                  <a:pt x="1622425" y="366713"/>
                </a:lnTo>
                <a:lnTo>
                  <a:pt x="1477962" y="366713"/>
                </a:lnTo>
                <a:lnTo>
                  <a:pt x="1477962" y="0"/>
                </a:lnTo>
                <a:close/>
                <a:moveTo>
                  <a:pt x="326855" y="0"/>
                </a:moveTo>
                <a:lnTo>
                  <a:pt x="1403350" y="0"/>
                </a:lnTo>
                <a:lnTo>
                  <a:pt x="1403350" y="1601788"/>
                </a:lnTo>
                <a:lnTo>
                  <a:pt x="326855" y="1601788"/>
                </a:lnTo>
                <a:lnTo>
                  <a:pt x="326855" y="0"/>
                </a:lnTo>
                <a:close/>
                <a:moveTo>
                  <a:pt x="90211" y="0"/>
                </a:moveTo>
                <a:lnTo>
                  <a:pt x="94975" y="0"/>
                </a:lnTo>
                <a:lnTo>
                  <a:pt x="212503" y="0"/>
                </a:lnTo>
                <a:lnTo>
                  <a:pt x="212503" y="1601788"/>
                </a:lnTo>
                <a:lnTo>
                  <a:pt x="94975" y="1601788"/>
                </a:lnTo>
                <a:lnTo>
                  <a:pt x="90211" y="1601788"/>
                </a:lnTo>
                <a:lnTo>
                  <a:pt x="85446" y="1601471"/>
                </a:lnTo>
                <a:lnTo>
                  <a:pt x="80681" y="1600835"/>
                </a:lnTo>
                <a:lnTo>
                  <a:pt x="75917" y="1599883"/>
                </a:lnTo>
                <a:lnTo>
                  <a:pt x="71470" y="1598930"/>
                </a:lnTo>
                <a:lnTo>
                  <a:pt x="67023" y="1597660"/>
                </a:lnTo>
                <a:lnTo>
                  <a:pt x="62258" y="1596072"/>
                </a:lnTo>
                <a:lnTo>
                  <a:pt x="58129" y="1594484"/>
                </a:lnTo>
                <a:lnTo>
                  <a:pt x="53999" y="1592261"/>
                </a:lnTo>
                <a:lnTo>
                  <a:pt x="49870" y="1590356"/>
                </a:lnTo>
                <a:lnTo>
                  <a:pt x="45740" y="1587815"/>
                </a:lnTo>
                <a:lnTo>
                  <a:pt x="41929" y="1585592"/>
                </a:lnTo>
                <a:lnTo>
                  <a:pt x="38117" y="1583052"/>
                </a:lnTo>
                <a:lnTo>
                  <a:pt x="34623" y="1580194"/>
                </a:lnTo>
                <a:lnTo>
                  <a:pt x="31446" y="1577336"/>
                </a:lnTo>
                <a:lnTo>
                  <a:pt x="27635" y="1573843"/>
                </a:lnTo>
                <a:lnTo>
                  <a:pt x="24776" y="1570667"/>
                </a:lnTo>
                <a:lnTo>
                  <a:pt x="21917" y="1567174"/>
                </a:lnTo>
                <a:lnTo>
                  <a:pt x="19058" y="1563681"/>
                </a:lnTo>
                <a:lnTo>
                  <a:pt x="16517" y="1559870"/>
                </a:lnTo>
                <a:lnTo>
                  <a:pt x="13976" y="1556059"/>
                </a:lnTo>
                <a:lnTo>
                  <a:pt x="11435" y="1551931"/>
                </a:lnTo>
                <a:lnTo>
                  <a:pt x="9211" y="1548120"/>
                </a:lnTo>
                <a:lnTo>
                  <a:pt x="7306" y="1543992"/>
                </a:lnTo>
                <a:lnTo>
                  <a:pt x="5717" y="1539228"/>
                </a:lnTo>
                <a:lnTo>
                  <a:pt x="4447" y="1535100"/>
                </a:lnTo>
                <a:lnTo>
                  <a:pt x="3176" y="1530654"/>
                </a:lnTo>
                <a:lnTo>
                  <a:pt x="1906" y="1525891"/>
                </a:lnTo>
                <a:lnTo>
                  <a:pt x="1270" y="1521127"/>
                </a:lnTo>
                <a:lnTo>
                  <a:pt x="635" y="1516364"/>
                </a:lnTo>
                <a:lnTo>
                  <a:pt x="317" y="1511600"/>
                </a:lnTo>
                <a:lnTo>
                  <a:pt x="0" y="1506837"/>
                </a:lnTo>
                <a:lnTo>
                  <a:pt x="0" y="94951"/>
                </a:lnTo>
                <a:lnTo>
                  <a:pt x="317" y="90188"/>
                </a:lnTo>
                <a:lnTo>
                  <a:pt x="635" y="85424"/>
                </a:lnTo>
                <a:lnTo>
                  <a:pt x="1270" y="80661"/>
                </a:lnTo>
                <a:lnTo>
                  <a:pt x="1906" y="75580"/>
                </a:lnTo>
                <a:lnTo>
                  <a:pt x="3176" y="71134"/>
                </a:lnTo>
                <a:lnTo>
                  <a:pt x="4447" y="66688"/>
                </a:lnTo>
                <a:lnTo>
                  <a:pt x="5717" y="62560"/>
                </a:lnTo>
                <a:lnTo>
                  <a:pt x="7306" y="57796"/>
                </a:lnTo>
                <a:lnTo>
                  <a:pt x="9211" y="53668"/>
                </a:lnTo>
                <a:lnTo>
                  <a:pt x="11435" y="49857"/>
                </a:lnTo>
                <a:lnTo>
                  <a:pt x="13976" y="45729"/>
                </a:lnTo>
                <a:lnTo>
                  <a:pt x="16517" y="41601"/>
                </a:lnTo>
                <a:lnTo>
                  <a:pt x="19058" y="38107"/>
                </a:lnTo>
                <a:lnTo>
                  <a:pt x="21917" y="34614"/>
                </a:lnTo>
                <a:lnTo>
                  <a:pt x="24776" y="31121"/>
                </a:lnTo>
                <a:lnTo>
                  <a:pt x="27635" y="27945"/>
                </a:lnTo>
                <a:lnTo>
                  <a:pt x="31446" y="24452"/>
                </a:lnTo>
                <a:lnTo>
                  <a:pt x="34623" y="21594"/>
                </a:lnTo>
                <a:lnTo>
                  <a:pt x="38117" y="18736"/>
                </a:lnTo>
                <a:lnTo>
                  <a:pt x="41929" y="16195"/>
                </a:lnTo>
                <a:lnTo>
                  <a:pt x="45740" y="13655"/>
                </a:lnTo>
                <a:lnTo>
                  <a:pt x="49870" y="11432"/>
                </a:lnTo>
                <a:lnTo>
                  <a:pt x="53999" y="9527"/>
                </a:lnTo>
                <a:lnTo>
                  <a:pt x="58129" y="7304"/>
                </a:lnTo>
                <a:lnTo>
                  <a:pt x="62258" y="5716"/>
                </a:lnTo>
                <a:lnTo>
                  <a:pt x="67023" y="4128"/>
                </a:lnTo>
                <a:lnTo>
                  <a:pt x="71470" y="2858"/>
                </a:lnTo>
                <a:lnTo>
                  <a:pt x="75917" y="1905"/>
                </a:lnTo>
                <a:lnTo>
                  <a:pt x="80681" y="952"/>
                </a:lnTo>
                <a:lnTo>
                  <a:pt x="85446" y="317"/>
                </a:lnTo>
                <a:lnTo>
                  <a:pt x="9021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normAutofit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6851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文本框 4">
            <a:extLst>
              <a:ext uri="{FF2B5EF4-FFF2-40B4-BE49-F238E27FC236}">
                <a16:creationId xmlns:a16="http://schemas.microsoft.com/office/drawing/2014/main" id="{386A7803-B7A6-924D-A055-64CA677A22B9}"/>
              </a:ext>
            </a:extLst>
          </p:cNvPr>
          <p:cNvSpPr txBox="1"/>
          <p:nvPr/>
        </p:nvSpPr>
        <p:spPr>
          <a:xfrm>
            <a:off x="2026023" y="1713955"/>
            <a:ext cx="7926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cs typeface="+mn-ea"/>
              </a:rPr>
              <a:t>The output of an OU behavior model is the DBMS’s estimated metrics.</a:t>
            </a: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0B7BD9CA-0FC1-3C4D-8BD7-A450A56C4A45}"/>
              </a:ext>
            </a:extLst>
          </p:cNvPr>
          <p:cNvSpPr/>
          <p:nvPr/>
        </p:nvSpPr>
        <p:spPr>
          <a:xfrm>
            <a:off x="1524108" y="2623159"/>
            <a:ext cx="417584" cy="40173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MH_Other_13">
            <a:extLst>
              <a:ext uri="{FF2B5EF4-FFF2-40B4-BE49-F238E27FC236}">
                <a16:creationId xmlns:a16="http://schemas.microsoft.com/office/drawing/2014/main" id="{16F78AC9-BF32-F640-96DE-561BC578AE48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08439" y="2686549"/>
            <a:ext cx="248920" cy="274955"/>
          </a:xfrm>
          <a:custGeom>
            <a:avLst/>
            <a:gdLst/>
            <a:ahLst/>
            <a:cxnLst/>
            <a:rect l="0" t="0" r="r" b="b"/>
            <a:pathLst>
              <a:path w="1622425" h="1601788">
                <a:moveTo>
                  <a:pt x="1477962" y="927100"/>
                </a:moveTo>
                <a:lnTo>
                  <a:pt x="1622425" y="927100"/>
                </a:lnTo>
                <a:lnTo>
                  <a:pt x="1622425" y="1293813"/>
                </a:lnTo>
                <a:lnTo>
                  <a:pt x="1477962" y="1293813"/>
                </a:lnTo>
                <a:lnTo>
                  <a:pt x="1477962" y="927100"/>
                </a:lnTo>
                <a:close/>
                <a:moveTo>
                  <a:pt x="1477962" y="463550"/>
                </a:moveTo>
                <a:lnTo>
                  <a:pt x="1622425" y="463550"/>
                </a:lnTo>
                <a:lnTo>
                  <a:pt x="1622425" y="830263"/>
                </a:lnTo>
                <a:lnTo>
                  <a:pt x="1477962" y="830263"/>
                </a:lnTo>
                <a:lnTo>
                  <a:pt x="1477962" y="463550"/>
                </a:lnTo>
                <a:close/>
                <a:moveTo>
                  <a:pt x="871932" y="418865"/>
                </a:moveTo>
                <a:lnTo>
                  <a:pt x="866214" y="419183"/>
                </a:lnTo>
                <a:lnTo>
                  <a:pt x="859861" y="419183"/>
                </a:lnTo>
                <a:lnTo>
                  <a:pt x="848426" y="420453"/>
                </a:lnTo>
                <a:lnTo>
                  <a:pt x="837309" y="422359"/>
                </a:lnTo>
                <a:lnTo>
                  <a:pt x="826509" y="424582"/>
                </a:lnTo>
                <a:lnTo>
                  <a:pt x="815709" y="427440"/>
                </a:lnTo>
                <a:lnTo>
                  <a:pt x="805862" y="430298"/>
                </a:lnTo>
                <a:lnTo>
                  <a:pt x="796650" y="433473"/>
                </a:lnTo>
                <a:lnTo>
                  <a:pt x="787439" y="436649"/>
                </a:lnTo>
                <a:lnTo>
                  <a:pt x="771874" y="443000"/>
                </a:lnTo>
                <a:lnTo>
                  <a:pt x="766792" y="444906"/>
                </a:lnTo>
                <a:lnTo>
                  <a:pt x="762027" y="446811"/>
                </a:lnTo>
                <a:lnTo>
                  <a:pt x="757262" y="449034"/>
                </a:lnTo>
                <a:lnTo>
                  <a:pt x="752498" y="451257"/>
                </a:lnTo>
                <a:lnTo>
                  <a:pt x="748051" y="454115"/>
                </a:lnTo>
                <a:lnTo>
                  <a:pt x="743921" y="456655"/>
                </a:lnTo>
                <a:lnTo>
                  <a:pt x="739792" y="459831"/>
                </a:lnTo>
                <a:lnTo>
                  <a:pt x="735345" y="463324"/>
                </a:lnTo>
                <a:lnTo>
                  <a:pt x="731533" y="466817"/>
                </a:lnTo>
                <a:lnTo>
                  <a:pt x="728039" y="470628"/>
                </a:lnTo>
                <a:lnTo>
                  <a:pt x="724545" y="474757"/>
                </a:lnTo>
                <a:lnTo>
                  <a:pt x="721051" y="479202"/>
                </a:lnTo>
                <a:lnTo>
                  <a:pt x="718192" y="483966"/>
                </a:lnTo>
                <a:lnTo>
                  <a:pt x="715333" y="488729"/>
                </a:lnTo>
                <a:lnTo>
                  <a:pt x="712792" y="493810"/>
                </a:lnTo>
                <a:lnTo>
                  <a:pt x="710251" y="499526"/>
                </a:lnTo>
                <a:lnTo>
                  <a:pt x="708028" y="504925"/>
                </a:lnTo>
                <a:lnTo>
                  <a:pt x="706122" y="510959"/>
                </a:lnTo>
                <a:lnTo>
                  <a:pt x="704216" y="517310"/>
                </a:lnTo>
                <a:lnTo>
                  <a:pt x="702628" y="523979"/>
                </a:lnTo>
                <a:lnTo>
                  <a:pt x="701357" y="530648"/>
                </a:lnTo>
                <a:lnTo>
                  <a:pt x="700404" y="537952"/>
                </a:lnTo>
                <a:lnTo>
                  <a:pt x="699769" y="545256"/>
                </a:lnTo>
                <a:lnTo>
                  <a:pt x="699451" y="553512"/>
                </a:lnTo>
                <a:lnTo>
                  <a:pt x="699451" y="561451"/>
                </a:lnTo>
                <a:lnTo>
                  <a:pt x="699451" y="570025"/>
                </a:lnTo>
                <a:lnTo>
                  <a:pt x="700087" y="578600"/>
                </a:lnTo>
                <a:lnTo>
                  <a:pt x="700722" y="587809"/>
                </a:lnTo>
                <a:lnTo>
                  <a:pt x="701992" y="597018"/>
                </a:lnTo>
                <a:lnTo>
                  <a:pt x="703263" y="607180"/>
                </a:lnTo>
                <a:lnTo>
                  <a:pt x="705169" y="617025"/>
                </a:lnTo>
                <a:lnTo>
                  <a:pt x="707392" y="627504"/>
                </a:lnTo>
                <a:lnTo>
                  <a:pt x="708028" y="630998"/>
                </a:lnTo>
                <a:lnTo>
                  <a:pt x="708028" y="634173"/>
                </a:lnTo>
                <a:lnTo>
                  <a:pt x="707710" y="637666"/>
                </a:lnTo>
                <a:lnTo>
                  <a:pt x="707392" y="640524"/>
                </a:lnTo>
                <a:lnTo>
                  <a:pt x="706757" y="643065"/>
                </a:lnTo>
                <a:lnTo>
                  <a:pt x="705804" y="645605"/>
                </a:lnTo>
                <a:lnTo>
                  <a:pt x="703263" y="650051"/>
                </a:lnTo>
                <a:lnTo>
                  <a:pt x="701039" y="654815"/>
                </a:lnTo>
                <a:lnTo>
                  <a:pt x="699134" y="658626"/>
                </a:lnTo>
                <a:lnTo>
                  <a:pt x="698498" y="660531"/>
                </a:lnTo>
                <a:lnTo>
                  <a:pt x="697863" y="662436"/>
                </a:lnTo>
                <a:lnTo>
                  <a:pt x="697545" y="664342"/>
                </a:lnTo>
                <a:lnTo>
                  <a:pt x="697545" y="666247"/>
                </a:lnTo>
                <a:lnTo>
                  <a:pt x="699134" y="688794"/>
                </a:lnTo>
                <a:lnTo>
                  <a:pt x="700404" y="702132"/>
                </a:lnTo>
                <a:lnTo>
                  <a:pt x="701039" y="709436"/>
                </a:lnTo>
                <a:lnTo>
                  <a:pt x="702310" y="716104"/>
                </a:lnTo>
                <a:lnTo>
                  <a:pt x="703581" y="723408"/>
                </a:lnTo>
                <a:lnTo>
                  <a:pt x="705487" y="729760"/>
                </a:lnTo>
                <a:lnTo>
                  <a:pt x="707075" y="736111"/>
                </a:lnTo>
                <a:lnTo>
                  <a:pt x="709298" y="742145"/>
                </a:lnTo>
                <a:lnTo>
                  <a:pt x="711839" y="747226"/>
                </a:lnTo>
                <a:lnTo>
                  <a:pt x="714698" y="751989"/>
                </a:lnTo>
                <a:lnTo>
                  <a:pt x="716286" y="753894"/>
                </a:lnTo>
                <a:lnTo>
                  <a:pt x="718192" y="755800"/>
                </a:lnTo>
                <a:lnTo>
                  <a:pt x="719780" y="757705"/>
                </a:lnTo>
                <a:lnTo>
                  <a:pt x="722322" y="759293"/>
                </a:lnTo>
                <a:lnTo>
                  <a:pt x="725816" y="760563"/>
                </a:lnTo>
                <a:lnTo>
                  <a:pt x="731533" y="762151"/>
                </a:lnTo>
                <a:lnTo>
                  <a:pt x="736933" y="763104"/>
                </a:lnTo>
                <a:lnTo>
                  <a:pt x="738839" y="763421"/>
                </a:lnTo>
                <a:lnTo>
                  <a:pt x="739792" y="763104"/>
                </a:lnTo>
                <a:lnTo>
                  <a:pt x="745827" y="831062"/>
                </a:lnTo>
                <a:lnTo>
                  <a:pt x="747098" y="833603"/>
                </a:lnTo>
                <a:lnTo>
                  <a:pt x="748368" y="835826"/>
                </a:lnTo>
                <a:lnTo>
                  <a:pt x="749639" y="838049"/>
                </a:lnTo>
                <a:lnTo>
                  <a:pt x="751227" y="839954"/>
                </a:lnTo>
                <a:lnTo>
                  <a:pt x="754404" y="843765"/>
                </a:lnTo>
                <a:lnTo>
                  <a:pt x="757898" y="847576"/>
                </a:lnTo>
                <a:lnTo>
                  <a:pt x="761074" y="851386"/>
                </a:lnTo>
                <a:lnTo>
                  <a:pt x="762662" y="853609"/>
                </a:lnTo>
                <a:lnTo>
                  <a:pt x="763933" y="855832"/>
                </a:lnTo>
                <a:lnTo>
                  <a:pt x="765204" y="858373"/>
                </a:lnTo>
                <a:lnTo>
                  <a:pt x="766474" y="861548"/>
                </a:lnTo>
                <a:lnTo>
                  <a:pt x="767427" y="865042"/>
                </a:lnTo>
                <a:lnTo>
                  <a:pt x="768380" y="868852"/>
                </a:lnTo>
                <a:lnTo>
                  <a:pt x="751545" y="872663"/>
                </a:lnTo>
                <a:lnTo>
                  <a:pt x="744874" y="887271"/>
                </a:lnTo>
                <a:lnTo>
                  <a:pt x="740745" y="895528"/>
                </a:lnTo>
                <a:lnTo>
                  <a:pt x="736298" y="904102"/>
                </a:lnTo>
                <a:lnTo>
                  <a:pt x="731533" y="912358"/>
                </a:lnTo>
                <a:lnTo>
                  <a:pt x="726451" y="919980"/>
                </a:lnTo>
                <a:lnTo>
                  <a:pt x="723910" y="923156"/>
                </a:lnTo>
                <a:lnTo>
                  <a:pt x="721051" y="926014"/>
                </a:lnTo>
                <a:lnTo>
                  <a:pt x="718510" y="928555"/>
                </a:lnTo>
                <a:lnTo>
                  <a:pt x="715969" y="930778"/>
                </a:lnTo>
                <a:lnTo>
                  <a:pt x="680393" y="940622"/>
                </a:lnTo>
                <a:lnTo>
                  <a:pt x="648628" y="953960"/>
                </a:lnTo>
                <a:lnTo>
                  <a:pt x="615911" y="967932"/>
                </a:lnTo>
                <a:lnTo>
                  <a:pt x="551747" y="995243"/>
                </a:lnTo>
                <a:lnTo>
                  <a:pt x="544123" y="998101"/>
                </a:lnTo>
                <a:lnTo>
                  <a:pt x="537135" y="1000641"/>
                </a:lnTo>
                <a:lnTo>
                  <a:pt x="522524" y="1006040"/>
                </a:lnTo>
                <a:lnTo>
                  <a:pt x="507912" y="1011121"/>
                </a:lnTo>
                <a:lnTo>
                  <a:pt x="500924" y="1013979"/>
                </a:lnTo>
                <a:lnTo>
                  <a:pt x="493936" y="1016837"/>
                </a:lnTo>
                <a:lnTo>
                  <a:pt x="487583" y="1020648"/>
                </a:lnTo>
                <a:lnTo>
                  <a:pt x="481548" y="1024141"/>
                </a:lnTo>
                <a:lnTo>
                  <a:pt x="475512" y="1027952"/>
                </a:lnTo>
                <a:lnTo>
                  <a:pt x="470430" y="1032398"/>
                </a:lnTo>
                <a:lnTo>
                  <a:pt x="467889" y="1034938"/>
                </a:lnTo>
                <a:lnTo>
                  <a:pt x="465665" y="1037796"/>
                </a:lnTo>
                <a:lnTo>
                  <a:pt x="463442" y="1040337"/>
                </a:lnTo>
                <a:lnTo>
                  <a:pt x="461218" y="1043195"/>
                </a:lnTo>
                <a:lnTo>
                  <a:pt x="459313" y="1046370"/>
                </a:lnTo>
                <a:lnTo>
                  <a:pt x="457407" y="1049546"/>
                </a:lnTo>
                <a:lnTo>
                  <a:pt x="456136" y="1052722"/>
                </a:lnTo>
                <a:lnTo>
                  <a:pt x="454548" y="1056850"/>
                </a:lnTo>
                <a:lnTo>
                  <a:pt x="454230" y="1082573"/>
                </a:lnTo>
                <a:lnTo>
                  <a:pt x="453595" y="1116234"/>
                </a:lnTo>
                <a:lnTo>
                  <a:pt x="452960" y="1151484"/>
                </a:lnTo>
                <a:lnTo>
                  <a:pt x="452642" y="1167997"/>
                </a:lnTo>
                <a:lnTo>
                  <a:pt x="452960" y="1182605"/>
                </a:lnTo>
                <a:lnTo>
                  <a:pt x="1276928" y="1182605"/>
                </a:lnTo>
                <a:lnTo>
                  <a:pt x="1277245" y="1167997"/>
                </a:lnTo>
                <a:lnTo>
                  <a:pt x="1276928" y="1151484"/>
                </a:lnTo>
                <a:lnTo>
                  <a:pt x="1276292" y="1116234"/>
                </a:lnTo>
                <a:lnTo>
                  <a:pt x="1275339" y="1082573"/>
                </a:lnTo>
                <a:lnTo>
                  <a:pt x="1275022" y="1056850"/>
                </a:lnTo>
                <a:lnTo>
                  <a:pt x="1273751" y="1052722"/>
                </a:lnTo>
                <a:lnTo>
                  <a:pt x="1272163" y="1049546"/>
                </a:lnTo>
                <a:lnTo>
                  <a:pt x="1270257" y="1046370"/>
                </a:lnTo>
                <a:lnTo>
                  <a:pt x="1268669" y="1043195"/>
                </a:lnTo>
                <a:lnTo>
                  <a:pt x="1266445" y="1040337"/>
                </a:lnTo>
                <a:lnTo>
                  <a:pt x="1264222" y="1037796"/>
                </a:lnTo>
                <a:lnTo>
                  <a:pt x="1261998" y="1034938"/>
                </a:lnTo>
                <a:lnTo>
                  <a:pt x="1259775" y="1032398"/>
                </a:lnTo>
                <a:lnTo>
                  <a:pt x="1254057" y="1027952"/>
                </a:lnTo>
                <a:lnTo>
                  <a:pt x="1248340" y="1024141"/>
                </a:lnTo>
                <a:lnTo>
                  <a:pt x="1242304" y="1020648"/>
                </a:lnTo>
                <a:lnTo>
                  <a:pt x="1235634" y="1016837"/>
                </a:lnTo>
                <a:lnTo>
                  <a:pt x="1228963" y="1013979"/>
                </a:lnTo>
                <a:lnTo>
                  <a:pt x="1221658" y="1011121"/>
                </a:lnTo>
                <a:lnTo>
                  <a:pt x="1207681" y="1006040"/>
                </a:lnTo>
                <a:lnTo>
                  <a:pt x="1192752" y="1000641"/>
                </a:lnTo>
                <a:lnTo>
                  <a:pt x="1185446" y="998101"/>
                </a:lnTo>
                <a:lnTo>
                  <a:pt x="1178458" y="995243"/>
                </a:lnTo>
                <a:lnTo>
                  <a:pt x="1113659" y="967932"/>
                </a:lnTo>
                <a:lnTo>
                  <a:pt x="1080941" y="953960"/>
                </a:lnTo>
                <a:lnTo>
                  <a:pt x="1049177" y="940622"/>
                </a:lnTo>
                <a:lnTo>
                  <a:pt x="1013601" y="930778"/>
                </a:lnTo>
                <a:lnTo>
                  <a:pt x="1011060" y="928555"/>
                </a:lnTo>
                <a:lnTo>
                  <a:pt x="1008519" y="926014"/>
                </a:lnTo>
                <a:lnTo>
                  <a:pt x="1005977" y="923156"/>
                </a:lnTo>
                <a:lnTo>
                  <a:pt x="1003436" y="919980"/>
                </a:lnTo>
                <a:lnTo>
                  <a:pt x="998036" y="912358"/>
                </a:lnTo>
                <a:lnTo>
                  <a:pt x="993589" y="904102"/>
                </a:lnTo>
                <a:lnTo>
                  <a:pt x="989142" y="895528"/>
                </a:lnTo>
                <a:lnTo>
                  <a:pt x="985013" y="887271"/>
                </a:lnTo>
                <a:lnTo>
                  <a:pt x="978025" y="872663"/>
                </a:lnTo>
                <a:lnTo>
                  <a:pt x="955790" y="869487"/>
                </a:lnTo>
                <a:lnTo>
                  <a:pt x="956107" y="865359"/>
                </a:lnTo>
                <a:lnTo>
                  <a:pt x="956743" y="861231"/>
                </a:lnTo>
                <a:lnTo>
                  <a:pt x="957696" y="857738"/>
                </a:lnTo>
                <a:lnTo>
                  <a:pt x="958649" y="854562"/>
                </a:lnTo>
                <a:lnTo>
                  <a:pt x="960237" y="852021"/>
                </a:lnTo>
                <a:lnTo>
                  <a:pt x="961507" y="849481"/>
                </a:lnTo>
                <a:lnTo>
                  <a:pt x="965319" y="845035"/>
                </a:lnTo>
                <a:lnTo>
                  <a:pt x="968813" y="840272"/>
                </a:lnTo>
                <a:lnTo>
                  <a:pt x="972307" y="835826"/>
                </a:lnTo>
                <a:lnTo>
                  <a:pt x="973895" y="833603"/>
                </a:lnTo>
                <a:lnTo>
                  <a:pt x="975484" y="830745"/>
                </a:lnTo>
                <a:lnTo>
                  <a:pt x="977072" y="827887"/>
                </a:lnTo>
                <a:lnTo>
                  <a:pt x="978025" y="824393"/>
                </a:lnTo>
                <a:lnTo>
                  <a:pt x="978978" y="821218"/>
                </a:lnTo>
                <a:lnTo>
                  <a:pt x="979613" y="818042"/>
                </a:lnTo>
                <a:lnTo>
                  <a:pt x="980566" y="811373"/>
                </a:lnTo>
                <a:lnTo>
                  <a:pt x="981201" y="804069"/>
                </a:lnTo>
                <a:lnTo>
                  <a:pt x="981837" y="797083"/>
                </a:lnTo>
                <a:lnTo>
                  <a:pt x="982154" y="789779"/>
                </a:lnTo>
                <a:lnTo>
                  <a:pt x="983107" y="783110"/>
                </a:lnTo>
                <a:lnTo>
                  <a:pt x="983742" y="779935"/>
                </a:lnTo>
                <a:lnTo>
                  <a:pt x="984695" y="776759"/>
                </a:lnTo>
                <a:lnTo>
                  <a:pt x="985966" y="773266"/>
                </a:lnTo>
                <a:lnTo>
                  <a:pt x="987236" y="770408"/>
                </a:lnTo>
                <a:lnTo>
                  <a:pt x="988507" y="768502"/>
                </a:lnTo>
                <a:lnTo>
                  <a:pt x="989778" y="766915"/>
                </a:lnTo>
                <a:lnTo>
                  <a:pt x="991366" y="765327"/>
                </a:lnTo>
                <a:lnTo>
                  <a:pt x="992636" y="764056"/>
                </a:lnTo>
                <a:lnTo>
                  <a:pt x="996131" y="761834"/>
                </a:lnTo>
                <a:lnTo>
                  <a:pt x="999942" y="759928"/>
                </a:lnTo>
                <a:lnTo>
                  <a:pt x="1003436" y="758023"/>
                </a:lnTo>
                <a:lnTo>
                  <a:pt x="1006930" y="755800"/>
                </a:lnTo>
                <a:lnTo>
                  <a:pt x="1010107" y="753259"/>
                </a:lnTo>
                <a:lnTo>
                  <a:pt x="1011695" y="751989"/>
                </a:lnTo>
                <a:lnTo>
                  <a:pt x="1012966" y="750401"/>
                </a:lnTo>
                <a:lnTo>
                  <a:pt x="1014871" y="746908"/>
                </a:lnTo>
                <a:lnTo>
                  <a:pt x="1017095" y="743097"/>
                </a:lnTo>
                <a:lnTo>
                  <a:pt x="1019001" y="738651"/>
                </a:lnTo>
                <a:lnTo>
                  <a:pt x="1020589" y="734523"/>
                </a:lnTo>
                <a:lnTo>
                  <a:pt x="1023130" y="725631"/>
                </a:lnTo>
                <a:lnTo>
                  <a:pt x="1024718" y="717057"/>
                </a:lnTo>
                <a:lnTo>
                  <a:pt x="1025989" y="709753"/>
                </a:lnTo>
                <a:lnTo>
                  <a:pt x="1026942" y="701814"/>
                </a:lnTo>
                <a:lnTo>
                  <a:pt x="1027895" y="693875"/>
                </a:lnTo>
                <a:lnTo>
                  <a:pt x="1028213" y="685618"/>
                </a:lnTo>
                <a:lnTo>
                  <a:pt x="1027895" y="677362"/>
                </a:lnTo>
                <a:lnTo>
                  <a:pt x="1027577" y="673233"/>
                </a:lnTo>
                <a:lnTo>
                  <a:pt x="1026942" y="669105"/>
                </a:lnTo>
                <a:lnTo>
                  <a:pt x="1025989" y="665294"/>
                </a:lnTo>
                <a:lnTo>
                  <a:pt x="1025036" y="661484"/>
                </a:lnTo>
                <a:lnTo>
                  <a:pt x="1023766" y="657673"/>
                </a:lnTo>
                <a:lnTo>
                  <a:pt x="1022177" y="654180"/>
                </a:lnTo>
                <a:lnTo>
                  <a:pt x="1019001" y="647511"/>
                </a:lnTo>
                <a:lnTo>
                  <a:pt x="1015824" y="642747"/>
                </a:lnTo>
                <a:lnTo>
                  <a:pt x="1014871" y="640207"/>
                </a:lnTo>
                <a:lnTo>
                  <a:pt x="1013919" y="637349"/>
                </a:lnTo>
                <a:lnTo>
                  <a:pt x="1012966" y="633856"/>
                </a:lnTo>
                <a:lnTo>
                  <a:pt x="1012330" y="629410"/>
                </a:lnTo>
                <a:lnTo>
                  <a:pt x="1012013" y="626234"/>
                </a:lnTo>
                <a:lnTo>
                  <a:pt x="1012013" y="622106"/>
                </a:lnTo>
                <a:lnTo>
                  <a:pt x="1012330" y="612261"/>
                </a:lnTo>
                <a:lnTo>
                  <a:pt x="1012966" y="601147"/>
                </a:lnTo>
                <a:lnTo>
                  <a:pt x="1013919" y="588762"/>
                </a:lnTo>
                <a:lnTo>
                  <a:pt x="1016460" y="566215"/>
                </a:lnTo>
                <a:lnTo>
                  <a:pt x="1017095" y="557323"/>
                </a:lnTo>
                <a:lnTo>
                  <a:pt x="1017413" y="551607"/>
                </a:lnTo>
                <a:lnTo>
                  <a:pt x="1017730" y="534141"/>
                </a:lnTo>
                <a:lnTo>
                  <a:pt x="1017413" y="527472"/>
                </a:lnTo>
                <a:lnTo>
                  <a:pt x="1016777" y="521756"/>
                </a:lnTo>
                <a:lnTo>
                  <a:pt x="1015824" y="516040"/>
                </a:lnTo>
                <a:lnTo>
                  <a:pt x="1014236" y="509371"/>
                </a:lnTo>
                <a:lnTo>
                  <a:pt x="1010424" y="492222"/>
                </a:lnTo>
                <a:lnTo>
                  <a:pt x="1008836" y="488412"/>
                </a:lnTo>
                <a:lnTo>
                  <a:pt x="1006930" y="483966"/>
                </a:lnTo>
                <a:lnTo>
                  <a:pt x="1004707" y="478567"/>
                </a:lnTo>
                <a:lnTo>
                  <a:pt x="1001530" y="473169"/>
                </a:lnTo>
                <a:lnTo>
                  <a:pt x="997401" y="467770"/>
                </a:lnTo>
                <a:lnTo>
                  <a:pt x="995495" y="465547"/>
                </a:lnTo>
                <a:lnTo>
                  <a:pt x="993272" y="463324"/>
                </a:lnTo>
                <a:lnTo>
                  <a:pt x="991048" y="460784"/>
                </a:lnTo>
                <a:lnTo>
                  <a:pt x="988825" y="459196"/>
                </a:lnTo>
                <a:lnTo>
                  <a:pt x="962143" y="454750"/>
                </a:lnTo>
                <a:lnTo>
                  <a:pt x="945943" y="439825"/>
                </a:lnTo>
                <a:lnTo>
                  <a:pt x="939908" y="436331"/>
                </a:lnTo>
                <a:lnTo>
                  <a:pt x="933555" y="433156"/>
                </a:lnTo>
                <a:lnTo>
                  <a:pt x="927202" y="430298"/>
                </a:lnTo>
                <a:lnTo>
                  <a:pt x="921167" y="427757"/>
                </a:lnTo>
                <a:lnTo>
                  <a:pt x="915131" y="425534"/>
                </a:lnTo>
                <a:lnTo>
                  <a:pt x="908778" y="423629"/>
                </a:lnTo>
                <a:lnTo>
                  <a:pt x="902426" y="422041"/>
                </a:lnTo>
                <a:lnTo>
                  <a:pt x="896390" y="421088"/>
                </a:lnTo>
                <a:lnTo>
                  <a:pt x="890038" y="420136"/>
                </a:lnTo>
                <a:lnTo>
                  <a:pt x="884002" y="419501"/>
                </a:lnTo>
                <a:lnTo>
                  <a:pt x="878285" y="419183"/>
                </a:lnTo>
                <a:lnTo>
                  <a:pt x="871932" y="418865"/>
                </a:lnTo>
                <a:close/>
                <a:moveTo>
                  <a:pt x="1477962" y="0"/>
                </a:moveTo>
                <a:lnTo>
                  <a:pt x="1622425" y="0"/>
                </a:lnTo>
                <a:lnTo>
                  <a:pt x="1622425" y="366713"/>
                </a:lnTo>
                <a:lnTo>
                  <a:pt x="1477962" y="366713"/>
                </a:lnTo>
                <a:lnTo>
                  <a:pt x="1477962" y="0"/>
                </a:lnTo>
                <a:close/>
                <a:moveTo>
                  <a:pt x="326855" y="0"/>
                </a:moveTo>
                <a:lnTo>
                  <a:pt x="1403350" y="0"/>
                </a:lnTo>
                <a:lnTo>
                  <a:pt x="1403350" y="1601788"/>
                </a:lnTo>
                <a:lnTo>
                  <a:pt x="326855" y="1601788"/>
                </a:lnTo>
                <a:lnTo>
                  <a:pt x="326855" y="0"/>
                </a:lnTo>
                <a:close/>
                <a:moveTo>
                  <a:pt x="90211" y="0"/>
                </a:moveTo>
                <a:lnTo>
                  <a:pt x="94975" y="0"/>
                </a:lnTo>
                <a:lnTo>
                  <a:pt x="212503" y="0"/>
                </a:lnTo>
                <a:lnTo>
                  <a:pt x="212503" y="1601788"/>
                </a:lnTo>
                <a:lnTo>
                  <a:pt x="94975" y="1601788"/>
                </a:lnTo>
                <a:lnTo>
                  <a:pt x="90211" y="1601788"/>
                </a:lnTo>
                <a:lnTo>
                  <a:pt x="85446" y="1601471"/>
                </a:lnTo>
                <a:lnTo>
                  <a:pt x="80681" y="1600835"/>
                </a:lnTo>
                <a:lnTo>
                  <a:pt x="75917" y="1599883"/>
                </a:lnTo>
                <a:lnTo>
                  <a:pt x="71470" y="1598930"/>
                </a:lnTo>
                <a:lnTo>
                  <a:pt x="67023" y="1597660"/>
                </a:lnTo>
                <a:lnTo>
                  <a:pt x="62258" y="1596072"/>
                </a:lnTo>
                <a:lnTo>
                  <a:pt x="58129" y="1594484"/>
                </a:lnTo>
                <a:lnTo>
                  <a:pt x="53999" y="1592261"/>
                </a:lnTo>
                <a:lnTo>
                  <a:pt x="49870" y="1590356"/>
                </a:lnTo>
                <a:lnTo>
                  <a:pt x="45740" y="1587815"/>
                </a:lnTo>
                <a:lnTo>
                  <a:pt x="41929" y="1585592"/>
                </a:lnTo>
                <a:lnTo>
                  <a:pt x="38117" y="1583052"/>
                </a:lnTo>
                <a:lnTo>
                  <a:pt x="34623" y="1580194"/>
                </a:lnTo>
                <a:lnTo>
                  <a:pt x="31446" y="1577336"/>
                </a:lnTo>
                <a:lnTo>
                  <a:pt x="27635" y="1573843"/>
                </a:lnTo>
                <a:lnTo>
                  <a:pt x="24776" y="1570667"/>
                </a:lnTo>
                <a:lnTo>
                  <a:pt x="21917" y="1567174"/>
                </a:lnTo>
                <a:lnTo>
                  <a:pt x="19058" y="1563681"/>
                </a:lnTo>
                <a:lnTo>
                  <a:pt x="16517" y="1559870"/>
                </a:lnTo>
                <a:lnTo>
                  <a:pt x="13976" y="1556059"/>
                </a:lnTo>
                <a:lnTo>
                  <a:pt x="11435" y="1551931"/>
                </a:lnTo>
                <a:lnTo>
                  <a:pt x="9211" y="1548120"/>
                </a:lnTo>
                <a:lnTo>
                  <a:pt x="7306" y="1543992"/>
                </a:lnTo>
                <a:lnTo>
                  <a:pt x="5717" y="1539228"/>
                </a:lnTo>
                <a:lnTo>
                  <a:pt x="4447" y="1535100"/>
                </a:lnTo>
                <a:lnTo>
                  <a:pt x="3176" y="1530654"/>
                </a:lnTo>
                <a:lnTo>
                  <a:pt x="1906" y="1525891"/>
                </a:lnTo>
                <a:lnTo>
                  <a:pt x="1270" y="1521127"/>
                </a:lnTo>
                <a:lnTo>
                  <a:pt x="635" y="1516364"/>
                </a:lnTo>
                <a:lnTo>
                  <a:pt x="317" y="1511600"/>
                </a:lnTo>
                <a:lnTo>
                  <a:pt x="0" y="1506837"/>
                </a:lnTo>
                <a:lnTo>
                  <a:pt x="0" y="94951"/>
                </a:lnTo>
                <a:lnTo>
                  <a:pt x="317" y="90188"/>
                </a:lnTo>
                <a:lnTo>
                  <a:pt x="635" y="85424"/>
                </a:lnTo>
                <a:lnTo>
                  <a:pt x="1270" y="80661"/>
                </a:lnTo>
                <a:lnTo>
                  <a:pt x="1906" y="75580"/>
                </a:lnTo>
                <a:lnTo>
                  <a:pt x="3176" y="71134"/>
                </a:lnTo>
                <a:lnTo>
                  <a:pt x="4447" y="66688"/>
                </a:lnTo>
                <a:lnTo>
                  <a:pt x="5717" y="62560"/>
                </a:lnTo>
                <a:lnTo>
                  <a:pt x="7306" y="57796"/>
                </a:lnTo>
                <a:lnTo>
                  <a:pt x="9211" y="53668"/>
                </a:lnTo>
                <a:lnTo>
                  <a:pt x="11435" y="49857"/>
                </a:lnTo>
                <a:lnTo>
                  <a:pt x="13976" y="45729"/>
                </a:lnTo>
                <a:lnTo>
                  <a:pt x="16517" y="41601"/>
                </a:lnTo>
                <a:lnTo>
                  <a:pt x="19058" y="38107"/>
                </a:lnTo>
                <a:lnTo>
                  <a:pt x="21917" y="34614"/>
                </a:lnTo>
                <a:lnTo>
                  <a:pt x="24776" y="31121"/>
                </a:lnTo>
                <a:lnTo>
                  <a:pt x="27635" y="27945"/>
                </a:lnTo>
                <a:lnTo>
                  <a:pt x="31446" y="24452"/>
                </a:lnTo>
                <a:lnTo>
                  <a:pt x="34623" y="21594"/>
                </a:lnTo>
                <a:lnTo>
                  <a:pt x="38117" y="18736"/>
                </a:lnTo>
                <a:lnTo>
                  <a:pt x="41929" y="16195"/>
                </a:lnTo>
                <a:lnTo>
                  <a:pt x="45740" y="13655"/>
                </a:lnTo>
                <a:lnTo>
                  <a:pt x="49870" y="11432"/>
                </a:lnTo>
                <a:lnTo>
                  <a:pt x="53999" y="9527"/>
                </a:lnTo>
                <a:lnTo>
                  <a:pt x="58129" y="7304"/>
                </a:lnTo>
                <a:lnTo>
                  <a:pt x="62258" y="5716"/>
                </a:lnTo>
                <a:lnTo>
                  <a:pt x="67023" y="4128"/>
                </a:lnTo>
                <a:lnTo>
                  <a:pt x="71470" y="2858"/>
                </a:lnTo>
                <a:lnTo>
                  <a:pt x="75917" y="1905"/>
                </a:lnTo>
                <a:lnTo>
                  <a:pt x="80681" y="952"/>
                </a:lnTo>
                <a:lnTo>
                  <a:pt x="85446" y="317"/>
                </a:lnTo>
                <a:lnTo>
                  <a:pt x="9021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normAutofit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6851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文本框 4">
            <a:extLst>
              <a:ext uri="{FF2B5EF4-FFF2-40B4-BE49-F238E27FC236}">
                <a16:creationId xmlns:a16="http://schemas.microsoft.com/office/drawing/2014/main" id="{196E9175-2323-A545-AC5B-84BC187E2E45}"/>
              </a:ext>
            </a:extLst>
          </p:cNvPr>
          <p:cNvSpPr txBox="1"/>
          <p:nvPr/>
        </p:nvSpPr>
        <p:spPr>
          <a:xfrm>
            <a:off x="2026023" y="2608342"/>
            <a:ext cx="7926779" cy="34655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400" dirty="0">
                <a:cs typeface="+mn-ea"/>
              </a:rPr>
              <a:t>Source of metrics: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000" dirty="0">
                <a:cs typeface="+mn-ea"/>
              </a:rPr>
              <a:t>User-space metrics: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>
                <a:cs typeface="+mn-ea"/>
              </a:rPr>
              <a:t>Operating system APIs (e.g., perf).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cs typeface="+mn-ea"/>
              </a:rPr>
              <a:t>	(Drawbacks:  1. </a:t>
            </a:r>
            <a:r>
              <a:rPr lang="en-US" altLang="zh-CN" sz="2000" dirty="0"/>
              <a:t>incurs significant overhead. 2. </a:t>
            </a:r>
            <a:r>
              <a:rPr lang="en-US" altLang="zh-CN" sz="2000" dirty="0">
                <a:cs typeface="+mn-ea"/>
              </a:rPr>
              <a:t>OS may not expose 	all the metrics.)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000" dirty="0">
                <a:cs typeface="+mn-ea"/>
              </a:rPr>
              <a:t>Kernel-space metrics: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b="1" dirty="0"/>
              <a:t>Kernel data structures and privileged APIs.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cs typeface="+mn-ea"/>
              </a:rPr>
              <a:t>	(Drawbacks:  1.</a:t>
            </a:r>
            <a:r>
              <a:rPr lang="en-US" altLang="zh-CN" sz="2000" dirty="0"/>
              <a:t>OS kernel modules are notoriously difficult to 	write</a:t>
            </a:r>
            <a:r>
              <a:rPr lang="en-US" altLang="zh-CN" sz="2000" dirty="0">
                <a:cs typeface="+mn-ea"/>
              </a:rPr>
              <a:t>.</a:t>
            </a:r>
            <a:r>
              <a:rPr lang="zh-CN" altLang="en-US" sz="2000" dirty="0">
                <a:cs typeface="+mn-ea"/>
              </a:rPr>
              <a:t> </a:t>
            </a:r>
            <a:r>
              <a:rPr lang="en-US" altLang="zh-CN" sz="2000" dirty="0">
                <a:cs typeface="+mn-ea"/>
              </a:rPr>
              <a:t>2. could potentially pose several safety issues.)</a:t>
            </a:r>
          </a:p>
        </p:txBody>
      </p:sp>
      <p:sp>
        <p:nvSpPr>
          <p:cNvPr id="27" name="MH_Other_13">
            <a:extLst>
              <a:ext uri="{FF2B5EF4-FFF2-40B4-BE49-F238E27FC236}">
                <a16:creationId xmlns:a16="http://schemas.microsoft.com/office/drawing/2014/main" id="{F0B711EA-D697-8046-A9AC-561910EB4A97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613068" y="4163494"/>
            <a:ext cx="248920" cy="274955"/>
          </a:xfrm>
          <a:custGeom>
            <a:avLst/>
            <a:gdLst/>
            <a:ahLst/>
            <a:cxnLst/>
            <a:rect l="0" t="0" r="r" b="b"/>
            <a:pathLst>
              <a:path w="1622425" h="1601788">
                <a:moveTo>
                  <a:pt x="1477962" y="927100"/>
                </a:moveTo>
                <a:lnTo>
                  <a:pt x="1622425" y="927100"/>
                </a:lnTo>
                <a:lnTo>
                  <a:pt x="1622425" y="1293813"/>
                </a:lnTo>
                <a:lnTo>
                  <a:pt x="1477962" y="1293813"/>
                </a:lnTo>
                <a:lnTo>
                  <a:pt x="1477962" y="927100"/>
                </a:lnTo>
                <a:close/>
                <a:moveTo>
                  <a:pt x="1477962" y="463550"/>
                </a:moveTo>
                <a:lnTo>
                  <a:pt x="1622425" y="463550"/>
                </a:lnTo>
                <a:lnTo>
                  <a:pt x="1622425" y="830263"/>
                </a:lnTo>
                <a:lnTo>
                  <a:pt x="1477962" y="830263"/>
                </a:lnTo>
                <a:lnTo>
                  <a:pt x="1477962" y="463550"/>
                </a:lnTo>
                <a:close/>
                <a:moveTo>
                  <a:pt x="871932" y="418865"/>
                </a:moveTo>
                <a:lnTo>
                  <a:pt x="866214" y="419183"/>
                </a:lnTo>
                <a:lnTo>
                  <a:pt x="859861" y="419183"/>
                </a:lnTo>
                <a:lnTo>
                  <a:pt x="848426" y="420453"/>
                </a:lnTo>
                <a:lnTo>
                  <a:pt x="837309" y="422359"/>
                </a:lnTo>
                <a:lnTo>
                  <a:pt x="826509" y="424582"/>
                </a:lnTo>
                <a:lnTo>
                  <a:pt x="815709" y="427440"/>
                </a:lnTo>
                <a:lnTo>
                  <a:pt x="805862" y="430298"/>
                </a:lnTo>
                <a:lnTo>
                  <a:pt x="796650" y="433473"/>
                </a:lnTo>
                <a:lnTo>
                  <a:pt x="787439" y="436649"/>
                </a:lnTo>
                <a:lnTo>
                  <a:pt x="771874" y="443000"/>
                </a:lnTo>
                <a:lnTo>
                  <a:pt x="766792" y="444906"/>
                </a:lnTo>
                <a:lnTo>
                  <a:pt x="762027" y="446811"/>
                </a:lnTo>
                <a:lnTo>
                  <a:pt x="757262" y="449034"/>
                </a:lnTo>
                <a:lnTo>
                  <a:pt x="752498" y="451257"/>
                </a:lnTo>
                <a:lnTo>
                  <a:pt x="748051" y="454115"/>
                </a:lnTo>
                <a:lnTo>
                  <a:pt x="743921" y="456655"/>
                </a:lnTo>
                <a:lnTo>
                  <a:pt x="739792" y="459831"/>
                </a:lnTo>
                <a:lnTo>
                  <a:pt x="735345" y="463324"/>
                </a:lnTo>
                <a:lnTo>
                  <a:pt x="731533" y="466817"/>
                </a:lnTo>
                <a:lnTo>
                  <a:pt x="728039" y="470628"/>
                </a:lnTo>
                <a:lnTo>
                  <a:pt x="724545" y="474757"/>
                </a:lnTo>
                <a:lnTo>
                  <a:pt x="721051" y="479202"/>
                </a:lnTo>
                <a:lnTo>
                  <a:pt x="718192" y="483966"/>
                </a:lnTo>
                <a:lnTo>
                  <a:pt x="715333" y="488729"/>
                </a:lnTo>
                <a:lnTo>
                  <a:pt x="712792" y="493810"/>
                </a:lnTo>
                <a:lnTo>
                  <a:pt x="710251" y="499526"/>
                </a:lnTo>
                <a:lnTo>
                  <a:pt x="708028" y="504925"/>
                </a:lnTo>
                <a:lnTo>
                  <a:pt x="706122" y="510959"/>
                </a:lnTo>
                <a:lnTo>
                  <a:pt x="704216" y="517310"/>
                </a:lnTo>
                <a:lnTo>
                  <a:pt x="702628" y="523979"/>
                </a:lnTo>
                <a:lnTo>
                  <a:pt x="701357" y="530648"/>
                </a:lnTo>
                <a:lnTo>
                  <a:pt x="700404" y="537952"/>
                </a:lnTo>
                <a:lnTo>
                  <a:pt x="699769" y="545256"/>
                </a:lnTo>
                <a:lnTo>
                  <a:pt x="699451" y="553512"/>
                </a:lnTo>
                <a:lnTo>
                  <a:pt x="699451" y="561451"/>
                </a:lnTo>
                <a:lnTo>
                  <a:pt x="699451" y="570025"/>
                </a:lnTo>
                <a:lnTo>
                  <a:pt x="700087" y="578600"/>
                </a:lnTo>
                <a:lnTo>
                  <a:pt x="700722" y="587809"/>
                </a:lnTo>
                <a:lnTo>
                  <a:pt x="701992" y="597018"/>
                </a:lnTo>
                <a:lnTo>
                  <a:pt x="703263" y="607180"/>
                </a:lnTo>
                <a:lnTo>
                  <a:pt x="705169" y="617025"/>
                </a:lnTo>
                <a:lnTo>
                  <a:pt x="707392" y="627504"/>
                </a:lnTo>
                <a:lnTo>
                  <a:pt x="708028" y="630998"/>
                </a:lnTo>
                <a:lnTo>
                  <a:pt x="708028" y="634173"/>
                </a:lnTo>
                <a:lnTo>
                  <a:pt x="707710" y="637666"/>
                </a:lnTo>
                <a:lnTo>
                  <a:pt x="707392" y="640524"/>
                </a:lnTo>
                <a:lnTo>
                  <a:pt x="706757" y="643065"/>
                </a:lnTo>
                <a:lnTo>
                  <a:pt x="705804" y="645605"/>
                </a:lnTo>
                <a:lnTo>
                  <a:pt x="703263" y="650051"/>
                </a:lnTo>
                <a:lnTo>
                  <a:pt x="701039" y="654815"/>
                </a:lnTo>
                <a:lnTo>
                  <a:pt x="699134" y="658626"/>
                </a:lnTo>
                <a:lnTo>
                  <a:pt x="698498" y="660531"/>
                </a:lnTo>
                <a:lnTo>
                  <a:pt x="697863" y="662436"/>
                </a:lnTo>
                <a:lnTo>
                  <a:pt x="697545" y="664342"/>
                </a:lnTo>
                <a:lnTo>
                  <a:pt x="697545" y="666247"/>
                </a:lnTo>
                <a:lnTo>
                  <a:pt x="699134" y="688794"/>
                </a:lnTo>
                <a:lnTo>
                  <a:pt x="700404" y="702132"/>
                </a:lnTo>
                <a:lnTo>
                  <a:pt x="701039" y="709436"/>
                </a:lnTo>
                <a:lnTo>
                  <a:pt x="702310" y="716104"/>
                </a:lnTo>
                <a:lnTo>
                  <a:pt x="703581" y="723408"/>
                </a:lnTo>
                <a:lnTo>
                  <a:pt x="705487" y="729760"/>
                </a:lnTo>
                <a:lnTo>
                  <a:pt x="707075" y="736111"/>
                </a:lnTo>
                <a:lnTo>
                  <a:pt x="709298" y="742145"/>
                </a:lnTo>
                <a:lnTo>
                  <a:pt x="711839" y="747226"/>
                </a:lnTo>
                <a:lnTo>
                  <a:pt x="714698" y="751989"/>
                </a:lnTo>
                <a:lnTo>
                  <a:pt x="716286" y="753894"/>
                </a:lnTo>
                <a:lnTo>
                  <a:pt x="718192" y="755800"/>
                </a:lnTo>
                <a:lnTo>
                  <a:pt x="719780" y="757705"/>
                </a:lnTo>
                <a:lnTo>
                  <a:pt x="722322" y="759293"/>
                </a:lnTo>
                <a:lnTo>
                  <a:pt x="725816" y="760563"/>
                </a:lnTo>
                <a:lnTo>
                  <a:pt x="731533" y="762151"/>
                </a:lnTo>
                <a:lnTo>
                  <a:pt x="736933" y="763104"/>
                </a:lnTo>
                <a:lnTo>
                  <a:pt x="738839" y="763421"/>
                </a:lnTo>
                <a:lnTo>
                  <a:pt x="739792" y="763104"/>
                </a:lnTo>
                <a:lnTo>
                  <a:pt x="745827" y="831062"/>
                </a:lnTo>
                <a:lnTo>
                  <a:pt x="747098" y="833603"/>
                </a:lnTo>
                <a:lnTo>
                  <a:pt x="748368" y="835826"/>
                </a:lnTo>
                <a:lnTo>
                  <a:pt x="749639" y="838049"/>
                </a:lnTo>
                <a:lnTo>
                  <a:pt x="751227" y="839954"/>
                </a:lnTo>
                <a:lnTo>
                  <a:pt x="754404" y="843765"/>
                </a:lnTo>
                <a:lnTo>
                  <a:pt x="757898" y="847576"/>
                </a:lnTo>
                <a:lnTo>
                  <a:pt x="761074" y="851386"/>
                </a:lnTo>
                <a:lnTo>
                  <a:pt x="762662" y="853609"/>
                </a:lnTo>
                <a:lnTo>
                  <a:pt x="763933" y="855832"/>
                </a:lnTo>
                <a:lnTo>
                  <a:pt x="765204" y="858373"/>
                </a:lnTo>
                <a:lnTo>
                  <a:pt x="766474" y="861548"/>
                </a:lnTo>
                <a:lnTo>
                  <a:pt x="767427" y="865042"/>
                </a:lnTo>
                <a:lnTo>
                  <a:pt x="768380" y="868852"/>
                </a:lnTo>
                <a:lnTo>
                  <a:pt x="751545" y="872663"/>
                </a:lnTo>
                <a:lnTo>
                  <a:pt x="744874" y="887271"/>
                </a:lnTo>
                <a:lnTo>
                  <a:pt x="740745" y="895528"/>
                </a:lnTo>
                <a:lnTo>
                  <a:pt x="736298" y="904102"/>
                </a:lnTo>
                <a:lnTo>
                  <a:pt x="731533" y="912358"/>
                </a:lnTo>
                <a:lnTo>
                  <a:pt x="726451" y="919980"/>
                </a:lnTo>
                <a:lnTo>
                  <a:pt x="723910" y="923156"/>
                </a:lnTo>
                <a:lnTo>
                  <a:pt x="721051" y="926014"/>
                </a:lnTo>
                <a:lnTo>
                  <a:pt x="718510" y="928555"/>
                </a:lnTo>
                <a:lnTo>
                  <a:pt x="715969" y="930778"/>
                </a:lnTo>
                <a:lnTo>
                  <a:pt x="680393" y="940622"/>
                </a:lnTo>
                <a:lnTo>
                  <a:pt x="648628" y="953960"/>
                </a:lnTo>
                <a:lnTo>
                  <a:pt x="615911" y="967932"/>
                </a:lnTo>
                <a:lnTo>
                  <a:pt x="551747" y="995243"/>
                </a:lnTo>
                <a:lnTo>
                  <a:pt x="544123" y="998101"/>
                </a:lnTo>
                <a:lnTo>
                  <a:pt x="537135" y="1000641"/>
                </a:lnTo>
                <a:lnTo>
                  <a:pt x="522524" y="1006040"/>
                </a:lnTo>
                <a:lnTo>
                  <a:pt x="507912" y="1011121"/>
                </a:lnTo>
                <a:lnTo>
                  <a:pt x="500924" y="1013979"/>
                </a:lnTo>
                <a:lnTo>
                  <a:pt x="493936" y="1016837"/>
                </a:lnTo>
                <a:lnTo>
                  <a:pt x="487583" y="1020648"/>
                </a:lnTo>
                <a:lnTo>
                  <a:pt x="481548" y="1024141"/>
                </a:lnTo>
                <a:lnTo>
                  <a:pt x="475512" y="1027952"/>
                </a:lnTo>
                <a:lnTo>
                  <a:pt x="470430" y="1032398"/>
                </a:lnTo>
                <a:lnTo>
                  <a:pt x="467889" y="1034938"/>
                </a:lnTo>
                <a:lnTo>
                  <a:pt x="465665" y="1037796"/>
                </a:lnTo>
                <a:lnTo>
                  <a:pt x="463442" y="1040337"/>
                </a:lnTo>
                <a:lnTo>
                  <a:pt x="461218" y="1043195"/>
                </a:lnTo>
                <a:lnTo>
                  <a:pt x="459313" y="1046370"/>
                </a:lnTo>
                <a:lnTo>
                  <a:pt x="457407" y="1049546"/>
                </a:lnTo>
                <a:lnTo>
                  <a:pt x="456136" y="1052722"/>
                </a:lnTo>
                <a:lnTo>
                  <a:pt x="454548" y="1056850"/>
                </a:lnTo>
                <a:lnTo>
                  <a:pt x="454230" y="1082573"/>
                </a:lnTo>
                <a:lnTo>
                  <a:pt x="453595" y="1116234"/>
                </a:lnTo>
                <a:lnTo>
                  <a:pt x="452960" y="1151484"/>
                </a:lnTo>
                <a:lnTo>
                  <a:pt x="452642" y="1167997"/>
                </a:lnTo>
                <a:lnTo>
                  <a:pt x="452960" y="1182605"/>
                </a:lnTo>
                <a:lnTo>
                  <a:pt x="1276928" y="1182605"/>
                </a:lnTo>
                <a:lnTo>
                  <a:pt x="1277245" y="1167997"/>
                </a:lnTo>
                <a:lnTo>
                  <a:pt x="1276928" y="1151484"/>
                </a:lnTo>
                <a:lnTo>
                  <a:pt x="1276292" y="1116234"/>
                </a:lnTo>
                <a:lnTo>
                  <a:pt x="1275339" y="1082573"/>
                </a:lnTo>
                <a:lnTo>
                  <a:pt x="1275022" y="1056850"/>
                </a:lnTo>
                <a:lnTo>
                  <a:pt x="1273751" y="1052722"/>
                </a:lnTo>
                <a:lnTo>
                  <a:pt x="1272163" y="1049546"/>
                </a:lnTo>
                <a:lnTo>
                  <a:pt x="1270257" y="1046370"/>
                </a:lnTo>
                <a:lnTo>
                  <a:pt x="1268669" y="1043195"/>
                </a:lnTo>
                <a:lnTo>
                  <a:pt x="1266445" y="1040337"/>
                </a:lnTo>
                <a:lnTo>
                  <a:pt x="1264222" y="1037796"/>
                </a:lnTo>
                <a:lnTo>
                  <a:pt x="1261998" y="1034938"/>
                </a:lnTo>
                <a:lnTo>
                  <a:pt x="1259775" y="1032398"/>
                </a:lnTo>
                <a:lnTo>
                  <a:pt x="1254057" y="1027952"/>
                </a:lnTo>
                <a:lnTo>
                  <a:pt x="1248340" y="1024141"/>
                </a:lnTo>
                <a:lnTo>
                  <a:pt x="1242304" y="1020648"/>
                </a:lnTo>
                <a:lnTo>
                  <a:pt x="1235634" y="1016837"/>
                </a:lnTo>
                <a:lnTo>
                  <a:pt x="1228963" y="1013979"/>
                </a:lnTo>
                <a:lnTo>
                  <a:pt x="1221658" y="1011121"/>
                </a:lnTo>
                <a:lnTo>
                  <a:pt x="1207681" y="1006040"/>
                </a:lnTo>
                <a:lnTo>
                  <a:pt x="1192752" y="1000641"/>
                </a:lnTo>
                <a:lnTo>
                  <a:pt x="1185446" y="998101"/>
                </a:lnTo>
                <a:lnTo>
                  <a:pt x="1178458" y="995243"/>
                </a:lnTo>
                <a:lnTo>
                  <a:pt x="1113659" y="967932"/>
                </a:lnTo>
                <a:lnTo>
                  <a:pt x="1080941" y="953960"/>
                </a:lnTo>
                <a:lnTo>
                  <a:pt x="1049177" y="940622"/>
                </a:lnTo>
                <a:lnTo>
                  <a:pt x="1013601" y="930778"/>
                </a:lnTo>
                <a:lnTo>
                  <a:pt x="1011060" y="928555"/>
                </a:lnTo>
                <a:lnTo>
                  <a:pt x="1008519" y="926014"/>
                </a:lnTo>
                <a:lnTo>
                  <a:pt x="1005977" y="923156"/>
                </a:lnTo>
                <a:lnTo>
                  <a:pt x="1003436" y="919980"/>
                </a:lnTo>
                <a:lnTo>
                  <a:pt x="998036" y="912358"/>
                </a:lnTo>
                <a:lnTo>
                  <a:pt x="993589" y="904102"/>
                </a:lnTo>
                <a:lnTo>
                  <a:pt x="989142" y="895528"/>
                </a:lnTo>
                <a:lnTo>
                  <a:pt x="985013" y="887271"/>
                </a:lnTo>
                <a:lnTo>
                  <a:pt x="978025" y="872663"/>
                </a:lnTo>
                <a:lnTo>
                  <a:pt x="955790" y="869487"/>
                </a:lnTo>
                <a:lnTo>
                  <a:pt x="956107" y="865359"/>
                </a:lnTo>
                <a:lnTo>
                  <a:pt x="956743" y="861231"/>
                </a:lnTo>
                <a:lnTo>
                  <a:pt x="957696" y="857738"/>
                </a:lnTo>
                <a:lnTo>
                  <a:pt x="958649" y="854562"/>
                </a:lnTo>
                <a:lnTo>
                  <a:pt x="960237" y="852021"/>
                </a:lnTo>
                <a:lnTo>
                  <a:pt x="961507" y="849481"/>
                </a:lnTo>
                <a:lnTo>
                  <a:pt x="965319" y="845035"/>
                </a:lnTo>
                <a:lnTo>
                  <a:pt x="968813" y="840272"/>
                </a:lnTo>
                <a:lnTo>
                  <a:pt x="972307" y="835826"/>
                </a:lnTo>
                <a:lnTo>
                  <a:pt x="973895" y="833603"/>
                </a:lnTo>
                <a:lnTo>
                  <a:pt x="975484" y="830745"/>
                </a:lnTo>
                <a:lnTo>
                  <a:pt x="977072" y="827887"/>
                </a:lnTo>
                <a:lnTo>
                  <a:pt x="978025" y="824393"/>
                </a:lnTo>
                <a:lnTo>
                  <a:pt x="978978" y="821218"/>
                </a:lnTo>
                <a:lnTo>
                  <a:pt x="979613" y="818042"/>
                </a:lnTo>
                <a:lnTo>
                  <a:pt x="980566" y="811373"/>
                </a:lnTo>
                <a:lnTo>
                  <a:pt x="981201" y="804069"/>
                </a:lnTo>
                <a:lnTo>
                  <a:pt x="981837" y="797083"/>
                </a:lnTo>
                <a:lnTo>
                  <a:pt x="982154" y="789779"/>
                </a:lnTo>
                <a:lnTo>
                  <a:pt x="983107" y="783110"/>
                </a:lnTo>
                <a:lnTo>
                  <a:pt x="983742" y="779935"/>
                </a:lnTo>
                <a:lnTo>
                  <a:pt x="984695" y="776759"/>
                </a:lnTo>
                <a:lnTo>
                  <a:pt x="985966" y="773266"/>
                </a:lnTo>
                <a:lnTo>
                  <a:pt x="987236" y="770408"/>
                </a:lnTo>
                <a:lnTo>
                  <a:pt x="988507" y="768502"/>
                </a:lnTo>
                <a:lnTo>
                  <a:pt x="989778" y="766915"/>
                </a:lnTo>
                <a:lnTo>
                  <a:pt x="991366" y="765327"/>
                </a:lnTo>
                <a:lnTo>
                  <a:pt x="992636" y="764056"/>
                </a:lnTo>
                <a:lnTo>
                  <a:pt x="996131" y="761834"/>
                </a:lnTo>
                <a:lnTo>
                  <a:pt x="999942" y="759928"/>
                </a:lnTo>
                <a:lnTo>
                  <a:pt x="1003436" y="758023"/>
                </a:lnTo>
                <a:lnTo>
                  <a:pt x="1006930" y="755800"/>
                </a:lnTo>
                <a:lnTo>
                  <a:pt x="1010107" y="753259"/>
                </a:lnTo>
                <a:lnTo>
                  <a:pt x="1011695" y="751989"/>
                </a:lnTo>
                <a:lnTo>
                  <a:pt x="1012966" y="750401"/>
                </a:lnTo>
                <a:lnTo>
                  <a:pt x="1014871" y="746908"/>
                </a:lnTo>
                <a:lnTo>
                  <a:pt x="1017095" y="743097"/>
                </a:lnTo>
                <a:lnTo>
                  <a:pt x="1019001" y="738651"/>
                </a:lnTo>
                <a:lnTo>
                  <a:pt x="1020589" y="734523"/>
                </a:lnTo>
                <a:lnTo>
                  <a:pt x="1023130" y="725631"/>
                </a:lnTo>
                <a:lnTo>
                  <a:pt x="1024718" y="717057"/>
                </a:lnTo>
                <a:lnTo>
                  <a:pt x="1025989" y="709753"/>
                </a:lnTo>
                <a:lnTo>
                  <a:pt x="1026942" y="701814"/>
                </a:lnTo>
                <a:lnTo>
                  <a:pt x="1027895" y="693875"/>
                </a:lnTo>
                <a:lnTo>
                  <a:pt x="1028213" y="685618"/>
                </a:lnTo>
                <a:lnTo>
                  <a:pt x="1027895" y="677362"/>
                </a:lnTo>
                <a:lnTo>
                  <a:pt x="1027577" y="673233"/>
                </a:lnTo>
                <a:lnTo>
                  <a:pt x="1026942" y="669105"/>
                </a:lnTo>
                <a:lnTo>
                  <a:pt x="1025989" y="665294"/>
                </a:lnTo>
                <a:lnTo>
                  <a:pt x="1025036" y="661484"/>
                </a:lnTo>
                <a:lnTo>
                  <a:pt x="1023766" y="657673"/>
                </a:lnTo>
                <a:lnTo>
                  <a:pt x="1022177" y="654180"/>
                </a:lnTo>
                <a:lnTo>
                  <a:pt x="1019001" y="647511"/>
                </a:lnTo>
                <a:lnTo>
                  <a:pt x="1015824" y="642747"/>
                </a:lnTo>
                <a:lnTo>
                  <a:pt x="1014871" y="640207"/>
                </a:lnTo>
                <a:lnTo>
                  <a:pt x="1013919" y="637349"/>
                </a:lnTo>
                <a:lnTo>
                  <a:pt x="1012966" y="633856"/>
                </a:lnTo>
                <a:lnTo>
                  <a:pt x="1012330" y="629410"/>
                </a:lnTo>
                <a:lnTo>
                  <a:pt x="1012013" y="626234"/>
                </a:lnTo>
                <a:lnTo>
                  <a:pt x="1012013" y="622106"/>
                </a:lnTo>
                <a:lnTo>
                  <a:pt x="1012330" y="612261"/>
                </a:lnTo>
                <a:lnTo>
                  <a:pt x="1012966" y="601147"/>
                </a:lnTo>
                <a:lnTo>
                  <a:pt x="1013919" y="588762"/>
                </a:lnTo>
                <a:lnTo>
                  <a:pt x="1016460" y="566215"/>
                </a:lnTo>
                <a:lnTo>
                  <a:pt x="1017095" y="557323"/>
                </a:lnTo>
                <a:lnTo>
                  <a:pt x="1017413" y="551607"/>
                </a:lnTo>
                <a:lnTo>
                  <a:pt x="1017730" y="534141"/>
                </a:lnTo>
                <a:lnTo>
                  <a:pt x="1017413" y="527472"/>
                </a:lnTo>
                <a:lnTo>
                  <a:pt x="1016777" y="521756"/>
                </a:lnTo>
                <a:lnTo>
                  <a:pt x="1015824" y="516040"/>
                </a:lnTo>
                <a:lnTo>
                  <a:pt x="1014236" y="509371"/>
                </a:lnTo>
                <a:lnTo>
                  <a:pt x="1010424" y="492222"/>
                </a:lnTo>
                <a:lnTo>
                  <a:pt x="1008836" y="488412"/>
                </a:lnTo>
                <a:lnTo>
                  <a:pt x="1006930" y="483966"/>
                </a:lnTo>
                <a:lnTo>
                  <a:pt x="1004707" y="478567"/>
                </a:lnTo>
                <a:lnTo>
                  <a:pt x="1001530" y="473169"/>
                </a:lnTo>
                <a:lnTo>
                  <a:pt x="997401" y="467770"/>
                </a:lnTo>
                <a:lnTo>
                  <a:pt x="995495" y="465547"/>
                </a:lnTo>
                <a:lnTo>
                  <a:pt x="993272" y="463324"/>
                </a:lnTo>
                <a:lnTo>
                  <a:pt x="991048" y="460784"/>
                </a:lnTo>
                <a:lnTo>
                  <a:pt x="988825" y="459196"/>
                </a:lnTo>
                <a:lnTo>
                  <a:pt x="962143" y="454750"/>
                </a:lnTo>
                <a:lnTo>
                  <a:pt x="945943" y="439825"/>
                </a:lnTo>
                <a:lnTo>
                  <a:pt x="939908" y="436331"/>
                </a:lnTo>
                <a:lnTo>
                  <a:pt x="933555" y="433156"/>
                </a:lnTo>
                <a:lnTo>
                  <a:pt x="927202" y="430298"/>
                </a:lnTo>
                <a:lnTo>
                  <a:pt x="921167" y="427757"/>
                </a:lnTo>
                <a:lnTo>
                  <a:pt x="915131" y="425534"/>
                </a:lnTo>
                <a:lnTo>
                  <a:pt x="908778" y="423629"/>
                </a:lnTo>
                <a:lnTo>
                  <a:pt x="902426" y="422041"/>
                </a:lnTo>
                <a:lnTo>
                  <a:pt x="896390" y="421088"/>
                </a:lnTo>
                <a:lnTo>
                  <a:pt x="890038" y="420136"/>
                </a:lnTo>
                <a:lnTo>
                  <a:pt x="884002" y="419501"/>
                </a:lnTo>
                <a:lnTo>
                  <a:pt x="878285" y="419183"/>
                </a:lnTo>
                <a:lnTo>
                  <a:pt x="871932" y="418865"/>
                </a:lnTo>
                <a:close/>
                <a:moveTo>
                  <a:pt x="1477962" y="0"/>
                </a:moveTo>
                <a:lnTo>
                  <a:pt x="1622425" y="0"/>
                </a:lnTo>
                <a:lnTo>
                  <a:pt x="1622425" y="366713"/>
                </a:lnTo>
                <a:lnTo>
                  <a:pt x="1477962" y="366713"/>
                </a:lnTo>
                <a:lnTo>
                  <a:pt x="1477962" y="0"/>
                </a:lnTo>
                <a:close/>
                <a:moveTo>
                  <a:pt x="326855" y="0"/>
                </a:moveTo>
                <a:lnTo>
                  <a:pt x="1403350" y="0"/>
                </a:lnTo>
                <a:lnTo>
                  <a:pt x="1403350" y="1601788"/>
                </a:lnTo>
                <a:lnTo>
                  <a:pt x="326855" y="1601788"/>
                </a:lnTo>
                <a:lnTo>
                  <a:pt x="326855" y="0"/>
                </a:lnTo>
                <a:close/>
                <a:moveTo>
                  <a:pt x="90211" y="0"/>
                </a:moveTo>
                <a:lnTo>
                  <a:pt x="94975" y="0"/>
                </a:lnTo>
                <a:lnTo>
                  <a:pt x="212503" y="0"/>
                </a:lnTo>
                <a:lnTo>
                  <a:pt x="212503" y="1601788"/>
                </a:lnTo>
                <a:lnTo>
                  <a:pt x="94975" y="1601788"/>
                </a:lnTo>
                <a:lnTo>
                  <a:pt x="90211" y="1601788"/>
                </a:lnTo>
                <a:lnTo>
                  <a:pt x="85446" y="1601471"/>
                </a:lnTo>
                <a:lnTo>
                  <a:pt x="80681" y="1600835"/>
                </a:lnTo>
                <a:lnTo>
                  <a:pt x="75917" y="1599883"/>
                </a:lnTo>
                <a:lnTo>
                  <a:pt x="71470" y="1598930"/>
                </a:lnTo>
                <a:lnTo>
                  <a:pt x="67023" y="1597660"/>
                </a:lnTo>
                <a:lnTo>
                  <a:pt x="62258" y="1596072"/>
                </a:lnTo>
                <a:lnTo>
                  <a:pt x="58129" y="1594484"/>
                </a:lnTo>
                <a:lnTo>
                  <a:pt x="53999" y="1592261"/>
                </a:lnTo>
                <a:lnTo>
                  <a:pt x="49870" y="1590356"/>
                </a:lnTo>
                <a:lnTo>
                  <a:pt x="45740" y="1587815"/>
                </a:lnTo>
                <a:lnTo>
                  <a:pt x="41929" y="1585592"/>
                </a:lnTo>
                <a:lnTo>
                  <a:pt x="38117" y="1583052"/>
                </a:lnTo>
                <a:lnTo>
                  <a:pt x="34623" y="1580194"/>
                </a:lnTo>
                <a:lnTo>
                  <a:pt x="31446" y="1577336"/>
                </a:lnTo>
                <a:lnTo>
                  <a:pt x="27635" y="1573843"/>
                </a:lnTo>
                <a:lnTo>
                  <a:pt x="24776" y="1570667"/>
                </a:lnTo>
                <a:lnTo>
                  <a:pt x="21917" y="1567174"/>
                </a:lnTo>
                <a:lnTo>
                  <a:pt x="19058" y="1563681"/>
                </a:lnTo>
                <a:lnTo>
                  <a:pt x="16517" y="1559870"/>
                </a:lnTo>
                <a:lnTo>
                  <a:pt x="13976" y="1556059"/>
                </a:lnTo>
                <a:lnTo>
                  <a:pt x="11435" y="1551931"/>
                </a:lnTo>
                <a:lnTo>
                  <a:pt x="9211" y="1548120"/>
                </a:lnTo>
                <a:lnTo>
                  <a:pt x="7306" y="1543992"/>
                </a:lnTo>
                <a:lnTo>
                  <a:pt x="5717" y="1539228"/>
                </a:lnTo>
                <a:lnTo>
                  <a:pt x="4447" y="1535100"/>
                </a:lnTo>
                <a:lnTo>
                  <a:pt x="3176" y="1530654"/>
                </a:lnTo>
                <a:lnTo>
                  <a:pt x="1906" y="1525891"/>
                </a:lnTo>
                <a:lnTo>
                  <a:pt x="1270" y="1521127"/>
                </a:lnTo>
                <a:lnTo>
                  <a:pt x="635" y="1516364"/>
                </a:lnTo>
                <a:lnTo>
                  <a:pt x="317" y="1511600"/>
                </a:lnTo>
                <a:lnTo>
                  <a:pt x="0" y="1506837"/>
                </a:lnTo>
                <a:lnTo>
                  <a:pt x="0" y="94951"/>
                </a:lnTo>
                <a:lnTo>
                  <a:pt x="317" y="90188"/>
                </a:lnTo>
                <a:lnTo>
                  <a:pt x="635" y="85424"/>
                </a:lnTo>
                <a:lnTo>
                  <a:pt x="1270" y="80661"/>
                </a:lnTo>
                <a:lnTo>
                  <a:pt x="1906" y="75580"/>
                </a:lnTo>
                <a:lnTo>
                  <a:pt x="3176" y="71134"/>
                </a:lnTo>
                <a:lnTo>
                  <a:pt x="4447" y="66688"/>
                </a:lnTo>
                <a:lnTo>
                  <a:pt x="5717" y="62560"/>
                </a:lnTo>
                <a:lnTo>
                  <a:pt x="7306" y="57796"/>
                </a:lnTo>
                <a:lnTo>
                  <a:pt x="9211" y="53668"/>
                </a:lnTo>
                <a:lnTo>
                  <a:pt x="11435" y="49857"/>
                </a:lnTo>
                <a:lnTo>
                  <a:pt x="13976" y="45729"/>
                </a:lnTo>
                <a:lnTo>
                  <a:pt x="16517" y="41601"/>
                </a:lnTo>
                <a:lnTo>
                  <a:pt x="19058" y="38107"/>
                </a:lnTo>
                <a:lnTo>
                  <a:pt x="21917" y="34614"/>
                </a:lnTo>
                <a:lnTo>
                  <a:pt x="24776" y="31121"/>
                </a:lnTo>
                <a:lnTo>
                  <a:pt x="27635" y="27945"/>
                </a:lnTo>
                <a:lnTo>
                  <a:pt x="31446" y="24452"/>
                </a:lnTo>
                <a:lnTo>
                  <a:pt x="34623" y="21594"/>
                </a:lnTo>
                <a:lnTo>
                  <a:pt x="38117" y="18736"/>
                </a:lnTo>
                <a:lnTo>
                  <a:pt x="41929" y="16195"/>
                </a:lnTo>
                <a:lnTo>
                  <a:pt x="45740" y="13655"/>
                </a:lnTo>
                <a:lnTo>
                  <a:pt x="49870" y="11432"/>
                </a:lnTo>
                <a:lnTo>
                  <a:pt x="53999" y="9527"/>
                </a:lnTo>
                <a:lnTo>
                  <a:pt x="58129" y="7304"/>
                </a:lnTo>
                <a:lnTo>
                  <a:pt x="62258" y="5716"/>
                </a:lnTo>
                <a:lnTo>
                  <a:pt x="67023" y="4128"/>
                </a:lnTo>
                <a:lnTo>
                  <a:pt x="71470" y="2858"/>
                </a:lnTo>
                <a:lnTo>
                  <a:pt x="75917" y="1905"/>
                </a:lnTo>
                <a:lnTo>
                  <a:pt x="80681" y="952"/>
                </a:lnTo>
                <a:lnTo>
                  <a:pt x="85446" y="317"/>
                </a:lnTo>
                <a:lnTo>
                  <a:pt x="9021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normAutofit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6851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7662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5591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" dur="500" fill="hold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5591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F860B7A0-8139-4958-BA10-9AED6D9D8D54}"/>
              </a:ext>
            </a:extLst>
          </p:cNvPr>
          <p:cNvGrpSpPr/>
          <p:nvPr/>
        </p:nvGrpSpPr>
        <p:grpSpPr>
          <a:xfrm>
            <a:off x="117816" y="65054"/>
            <a:ext cx="1178324" cy="1142309"/>
            <a:chOff x="897711" y="1104178"/>
            <a:chExt cx="4253230" cy="4253230"/>
          </a:xfrm>
        </p:grpSpPr>
        <p:sp>
          <p:nvSpPr>
            <p:cNvPr id="2" name="同心圆 13">
              <a:extLst>
                <a:ext uri="{FF2B5EF4-FFF2-40B4-BE49-F238E27FC236}">
                  <a16:creationId xmlns:a16="http://schemas.microsoft.com/office/drawing/2014/main" id="{4D5DDD8E-BC40-4567-A791-D3D060B5EA35}"/>
                </a:ext>
              </a:extLst>
            </p:cNvPr>
            <p:cNvSpPr/>
            <p:nvPr/>
          </p:nvSpPr>
          <p:spPr>
            <a:xfrm>
              <a:off x="897711" y="1104178"/>
              <a:ext cx="4253230" cy="4253230"/>
            </a:xfrm>
            <a:prstGeom prst="donut">
              <a:avLst>
                <a:gd name="adj" fmla="val 11120"/>
              </a:avLst>
            </a:prstGeom>
            <a:solidFill>
              <a:srgbClr val="E46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cs typeface="+mn-ea"/>
                <a:sym typeface="+mn-lt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5A0FC41-A33F-4B4F-959E-AD2123B7EB43}"/>
                </a:ext>
              </a:extLst>
            </p:cNvPr>
            <p:cNvSpPr/>
            <p:nvPr/>
          </p:nvSpPr>
          <p:spPr>
            <a:xfrm>
              <a:off x="1698224" y="1904691"/>
              <a:ext cx="2652204" cy="2652204"/>
            </a:xfrm>
            <a:prstGeom prst="ellipse">
              <a:avLst/>
            </a:prstGeom>
            <a:blipFill dpi="0"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5">
            <a:extLst>
              <a:ext uri="{FF2B5EF4-FFF2-40B4-BE49-F238E27FC236}">
                <a16:creationId xmlns:a16="http://schemas.microsoft.com/office/drawing/2014/main" id="{042B0695-2EDC-4E75-BEF3-F6044F192668}"/>
              </a:ext>
            </a:extLst>
          </p:cNvPr>
          <p:cNvSpPr txBox="1"/>
          <p:nvPr/>
        </p:nvSpPr>
        <p:spPr>
          <a:xfrm>
            <a:off x="1528737" y="280051"/>
            <a:ext cx="6406395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94690">
              <a:lnSpc>
                <a:spcPct val="150000"/>
              </a:lnSpc>
            </a:pPr>
            <a:r>
              <a:rPr lang="en-US" altLang="zh-CN" sz="2800" b="1" dirty="0">
                <a:latin typeface="+mn-ea"/>
                <a:cs typeface="+mn-ea"/>
                <a:sym typeface="+mn-lt"/>
              </a:rPr>
              <a:t>BPF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46CEB57E-0609-0646-B4ED-304F7F755C06}"/>
              </a:ext>
            </a:extLst>
          </p:cNvPr>
          <p:cNvSpPr/>
          <p:nvPr/>
        </p:nvSpPr>
        <p:spPr>
          <a:xfrm>
            <a:off x="1524108" y="1728772"/>
            <a:ext cx="417584" cy="40173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MH_Other_13">
            <a:extLst>
              <a:ext uri="{FF2B5EF4-FFF2-40B4-BE49-F238E27FC236}">
                <a16:creationId xmlns:a16="http://schemas.microsoft.com/office/drawing/2014/main" id="{85271115-D702-FA41-AE83-0E7DD000135E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08439" y="1792162"/>
            <a:ext cx="248920" cy="274955"/>
          </a:xfrm>
          <a:custGeom>
            <a:avLst/>
            <a:gdLst/>
            <a:ahLst/>
            <a:cxnLst/>
            <a:rect l="0" t="0" r="r" b="b"/>
            <a:pathLst>
              <a:path w="1622425" h="1601788">
                <a:moveTo>
                  <a:pt x="1477962" y="927100"/>
                </a:moveTo>
                <a:lnTo>
                  <a:pt x="1622425" y="927100"/>
                </a:lnTo>
                <a:lnTo>
                  <a:pt x="1622425" y="1293813"/>
                </a:lnTo>
                <a:lnTo>
                  <a:pt x="1477962" y="1293813"/>
                </a:lnTo>
                <a:lnTo>
                  <a:pt x="1477962" y="927100"/>
                </a:lnTo>
                <a:close/>
                <a:moveTo>
                  <a:pt x="1477962" y="463550"/>
                </a:moveTo>
                <a:lnTo>
                  <a:pt x="1622425" y="463550"/>
                </a:lnTo>
                <a:lnTo>
                  <a:pt x="1622425" y="830263"/>
                </a:lnTo>
                <a:lnTo>
                  <a:pt x="1477962" y="830263"/>
                </a:lnTo>
                <a:lnTo>
                  <a:pt x="1477962" y="463550"/>
                </a:lnTo>
                <a:close/>
                <a:moveTo>
                  <a:pt x="871932" y="418865"/>
                </a:moveTo>
                <a:lnTo>
                  <a:pt x="866214" y="419183"/>
                </a:lnTo>
                <a:lnTo>
                  <a:pt x="859861" y="419183"/>
                </a:lnTo>
                <a:lnTo>
                  <a:pt x="848426" y="420453"/>
                </a:lnTo>
                <a:lnTo>
                  <a:pt x="837309" y="422359"/>
                </a:lnTo>
                <a:lnTo>
                  <a:pt x="826509" y="424582"/>
                </a:lnTo>
                <a:lnTo>
                  <a:pt x="815709" y="427440"/>
                </a:lnTo>
                <a:lnTo>
                  <a:pt x="805862" y="430298"/>
                </a:lnTo>
                <a:lnTo>
                  <a:pt x="796650" y="433473"/>
                </a:lnTo>
                <a:lnTo>
                  <a:pt x="787439" y="436649"/>
                </a:lnTo>
                <a:lnTo>
                  <a:pt x="771874" y="443000"/>
                </a:lnTo>
                <a:lnTo>
                  <a:pt x="766792" y="444906"/>
                </a:lnTo>
                <a:lnTo>
                  <a:pt x="762027" y="446811"/>
                </a:lnTo>
                <a:lnTo>
                  <a:pt x="757262" y="449034"/>
                </a:lnTo>
                <a:lnTo>
                  <a:pt x="752498" y="451257"/>
                </a:lnTo>
                <a:lnTo>
                  <a:pt x="748051" y="454115"/>
                </a:lnTo>
                <a:lnTo>
                  <a:pt x="743921" y="456655"/>
                </a:lnTo>
                <a:lnTo>
                  <a:pt x="739792" y="459831"/>
                </a:lnTo>
                <a:lnTo>
                  <a:pt x="735345" y="463324"/>
                </a:lnTo>
                <a:lnTo>
                  <a:pt x="731533" y="466817"/>
                </a:lnTo>
                <a:lnTo>
                  <a:pt x="728039" y="470628"/>
                </a:lnTo>
                <a:lnTo>
                  <a:pt x="724545" y="474757"/>
                </a:lnTo>
                <a:lnTo>
                  <a:pt x="721051" y="479202"/>
                </a:lnTo>
                <a:lnTo>
                  <a:pt x="718192" y="483966"/>
                </a:lnTo>
                <a:lnTo>
                  <a:pt x="715333" y="488729"/>
                </a:lnTo>
                <a:lnTo>
                  <a:pt x="712792" y="493810"/>
                </a:lnTo>
                <a:lnTo>
                  <a:pt x="710251" y="499526"/>
                </a:lnTo>
                <a:lnTo>
                  <a:pt x="708028" y="504925"/>
                </a:lnTo>
                <a:lnTo>
                  <a:pt x="706122" y="510959"/>
                </a:lnTo>
                <a:lnTo>
                  <a:pt x="704216" y="517310"/>
                </a:lnTo>
                <a:lnTo>
                  <a:pt x="702628" y="523979"/>
                </a:lnTo>
                <a:lnTo>
                  <a:pt x="701357" y="530648"/>
                </a:lnTo>
                <a:lnTo>
                  <a:pt x="700404" y="537952"/>
                </a:lnTo>
                <a:lnTo>
                  <a:pt x="699769" y="545256"/>
                </a:lnTo>
                <a:lnTo>
                  <a:pt x="699451" y="553512"/>
                </a:lnTo>
                <a:lnTo>
                  <a:pt x="699451" y="561451"/>
                </a:lnTo>
                <a:lnTo>
                  <a:pt x="699451" y="570025"/>
                </a:lnTo>
                <a:lnTo>
                  <a:pt x="700087" y="578600"/>
                </a:lnTo>
                <a:lnTo>
                  <a:pt x="700722" y="587809"/>
                </a:lnTo>
                <a:lnTo>
                  <a:pt x="701992" y="597018"/>
                </a:lnTo>
                <a:lnTo>
                  <a:pt x="703263" y="607180"/>
                </a:lnTo>
                <a:lnTo>
                  <a:pt x="705169" y="617025"/>
                </a:lnTo>
                <a:lnTo>
                  <a:pt x="707392" y="627504"/>
                </a:lnTo>
                <a:lnTo>
                  <a:pt x="708028" y="630998"/>
                </a:lnTo>
                <a:lnTo>
                  <a:pt x="708028" y="634173"/>
                </a:lnTo>
                <a:lnTo>
                  <a:pt x="707710" y="637666"/>
                </a:lnTo>
                <a:lnTo>
                  <a:pt x="707392" y="640524"/>
                </a:lnTo>
                <a:lnTo>
                  <a:pt x="706757" y="643065"/>
                </a:lnTo>
                <a:lnTo>
                  <a:pt x="705804" y="645605"/>
                </a:lnTo>
                <a:lnTo>
                  <a:pt x="703263" y="650051"/>
                </a:lnTo>
                <a:lnTo>
                  <a:pt x="701039" y="654815"/>
                </a:lnTo>
                <a:lnTo>
                  <a:pt x="699134" y="658626"/>
                </a:lnTo>
                <a:lnTo>
                  <a:pt x="698498" y="660531"/>
                </a:lnTo>
                <a:lnTo>
                  <a:pt x="697863" y="662436"/>
                </a:lnTo>
                <a:lnTo>
                  <a:pt x="697545" y="664342"/>
                </a:lnTo>
                <a:lnTo>
                  <a:pt x="697545" y="666247"/>
                </a:lnTo>
                <a:lnTo>
                  <a:pt x="699134" y="688794"/>
                </a:lnTo>
                <a:lnTo>
                  <a:pt x="700404" y="702132"/>
                </a:lnTo>
                <a:lnTo>
                  <a:pt x="701039" y="709436"/>
                </a:lnTo>
                <a:lnTo>
                  <a:pt x="702310" y="716104"/>
                </a:lnTo>
                <a:lnTo>
                  <a:pt x="703581" y="723408"/>
                </a:lnTo>
                <a:lnTo>
                  <a:pt x="705487" y="729760"/>
                </a:lnTo>
                <a:lnTo>
                  <a:pt x="707075" y="736111"/>
                </a:lnTo>
                <a:lnTo>
                  <a:pt x="709298" y="742145"/>
                </a:lnTo>
                <a:lnTo>
                  <a:pt x="711839" y="747226"/>
                </a:lnTo>
                <a:lnTo>
                  <a:pt x="714698" y="751989"/>
                </a:lnTo>
                <a:lnTo>
                  <a:pt x="716286" y="753894"/>
                </a:lnTo>
                <a:lnTo>
                  <a:pt x="718192" y="755800"/>
                </a:lnTo>
                <a:lnTo>
                  <a:pt x="719780" y="757705"/>
                </a:lnTo>
                <a:lnTo>
                  <a:pt x="722322" y="759293"/>
                </a:lnTo>
                <a:lnTo>
                  <a:pt x="725816" y="760563"/>
                </a:lnTo>
                <a:lnTo>
                  <a:pt x="731533" y="762151"/>
                </a:lnTo>
                <a:lnTo>
                  <a:pt x="736933" y="763104"/>
                </a:lnTo>
                <a:lnTo>
                  <a:pt x="738839" y="763421"/>
                </a:lnTo>
                <a:lnTo>
                  <a:pt x="739792" y="763104"/>
                </a:lnTo>
                <a:lnTo>
                  <a:pt x="745827" y="831062"/>
                </a:lnTo>
                <a:lnTo>
                  <a:pt x="747098" y="833603"/>
                </a:lnTo>
                <a:lnTo>
                  <a:pt x="748368" y="835826"/>
                </a:lnTo>
                <a:lnTo>
                  <a:pt x="749639" y="838049"/>
                </a:lnTo>
                <a:lnTo>
                  <a:pt x="751227" y="839954"/>
                </a:lnTo>
                <a:lnTo>
                  <a:pt x="754404" y="843765"/>
                </a:lnTo>
                <a:lnTo>
                  <a:pt x="757898" y="847576"/>
                </a:lnTo>
                <a:lnTo>
                  <a:pt x="761074" y="851386"/>
                </a:lnTo>
                <a:lnTo>
                  <a:pt x="762662" y="853609"/>
                </a:lnTo>
                <a:lnTo>
                  <a:pt x="763933" y="855832"/>
                </a:lnTo>
                <a:lnTo>
                  <a:pt x="765204" y="858373"/>
                </a:lnTo>
                <a:lnTo>
                  <a:pt x="766474" y="861548"/>
                </a:lnTo>
                <a:lnTo>
                  <a:pt x="767427" y="865042"/>
                </a:lnTo>
                <a:lnTo>
                  <a:pt x="768380" y="868852"/>
                </a:lnTo>
                <a:lnTo>
                  <a:pt x="751545" y="872663"/>
                </a:lnTo>
                <a:lnTo>
                  <a:pt x="744874" y="887271"/>
                </a:lnTo>
                <a:lnTo>
                  <a:pt x="740745" y="895528"/>
                </a:lnTo>
                <a:lnTo>
                  <a:pt x="736298" y="904102"/>
                </a:lnTo>
                <a:lnTo>
                  <a:pt x="731533" y="912358"/>
                </a:lnTo>
                <a:lnTo>
                  <a:pt x="726451" y="919980"/>
                </a:lnTo>
                <a:lnTo>
                  <a:pt x="723910" y="923156"/>
                </a:lnTo>
                <a:lnTo>
                  <a:pt x="721051" y="926014"/>
                </a:lnTo>
                <a:lnTo>
                  <a:pt x="718510" y="928555"/>
                </a:lnTo>
                <a:lnTo>
                  <a:pt x="715969" y="930778"/>
                </a:lnTo>
                <a:lnTo>
                  <a:pt x="680393" y="940622"/>
                </a:lnTo>
                <a:lnTo>
                  <a:pt x="648628" y="953960"/>
                </a:lnTo>
                <a:lnTo>
                  <a:pt x="615911" y="967932"/>
                </a:lnTo>
                <a:lnTo>
                  <a:pt x="551747" y="995243"/>
                </a:lnTo>
                <a:lnTo>
                  <a:pt x="544123" y="998101"/>
                </a:lnTo>
                <a:lnTo>
                  <a:pt x="537135" y="1000641"/>
                </a:lnTo>
                <a:lnTo>
                  <a:pt x="522524" y="1006040"/>
                </a:lnTo>
                <a:lnTo>
                  <a:pt x="507912" y="1011121"/>
                </a:lnTo>
                <a:lnTo>
                  <a:pt x="500924" y="1013979"/>
                </a:lnTo>
                <a:lnTo>
                  <a:pt x="493936" y="1016837"/>
                </a:lnTo>
                <a:lnTo>
                  <a:pt x="487583" y="1020648"/>
                </a:lnTo>
                <a:lnTo>
                  <a:pt x="481548" y="1024141"/>
                </a:lnTo>
                <a:lnTo>
                  <a:pt x="475512" y="1027952"/>
                </a:lnTo>
                <a:lnTo>
                  <a:pt x="470430" y="1032398"/>
                </a:lnTo>
                <a:lnTo>
                  <a:pt x="467889" y="1034938"/>
                </a:lnTo>
                <a:lnTo>
                  <a:pt x="465665" y="1037796"/>
                </a:lnTo>
                <a:lnTo>
                  <a:pt x="463442" y="1040337"/>
                </a:lnTo>
                <a:lnTo>
                  <a:pt x="461218" y="1043195"/>
                </a:lnTo>
                <a:lnTo>
                  <a:pt x="459313" y="1046370"/>
                </a:lnTo>
                <a:lnTo>
                  <a:pt x="457407" y="1049546"/>
                </a:lnTo>
                <a:lnTo>
                  <a:pt x="456136" y="1052722"/>
                </a:lnTo>
                <a:lnTo>
                  <a:pt x="454548" y="1056850"/>
                </a:lnTo>
                <a:lnTo>
                  <a:pt x="454230" y="1082573"/>
                </a:lnTo>
                <a:lnTo>
                  <a:pt x="453595" y="1116234"/>
                </a:lnTo>
                <a:lnTo>
                  <a:pt x="452960" y="1151484"/>
                </a:lnTo>
                <a:lnTo>
                  <a:pt x="452642" y="1167997"/>
                </a:lnTo>
                <a:lnTo>
                  <a:pt x="452960" y="1182605"/>
                </a:lnTo>
                <a:lnTo>
                  <a:pt x="1276928" y="1182605"/>
                </a:lnTo>
                <a:lnTo>
                  <a:pt x="1277245" y="1167997"/>
                </a:lnTo>
                <a:lnTo>
                  <a:pt x="1276928" y="1151484"/>
                </a:lnTo>
                <a:lnTo>
                  <a:pt x="1276292" y="1116234"/>
                </a:lnTo>
                <a:lnTo>
                  <a:pt x="1275339" y="1082573"/>
                </a:lnTo>
                <a:lnTo>
                  <a:pt x="1275022" y="1056850"/>
                </a:lnTo>
                <a:lnTo>
                  <a:pt x="1273751" y="1052722"/>
                </a:lnTo>
                <a:lnTo>
                  <a:pt x="1272163" y="1049546"/>
                </a:lnTo>
                <a:lnTo>
                  <a:pt x="1270257" y="1046370"/>
                </a:lnTo>
                <a:lnTo>
                  <a:pt x="1268669" y="1043195"/>
                </a:lnTo>
                <a:lnTo>
                  <a:pt x="1266445" y="1040337"/>
                </a:lnTo>
                <a:lnTo>
                  <a:pt x="1264222" y="1037796"/>
                </a:lnTo>
                <a:lnTo>
                  <a:pt x="1261998" y="1034938"/>
                </a:lnTo>
                <a:lnTo>
                  <a:pt x="1259775" y="1032398"/>
                </a:lnTo>
                <a:lnTo>
                  <a:pt x="1254057" y="1027952"/>
                </a:lnTo>
                <a:lnTo>
                  <a:pt x="1248340" y="1024141"/>
                </a:lnTo>
                <a:lnTo>
                  <a:pt x="1242304" y="1020648"/>
                </a:lnTo>
                <a:lnTo>
                  <a:pt x="1235634" y="1016837"/>
                </a:lnTo>
                <a:lnTo>
                  <a:pt x="1228963" y="1013979"/>
                </a:lnTo>
                <a:lnTo>
                  <a:pt x="1221658" y="1011121"/>
                </a:lnTo>
                <a:lnTo>
                  <a:pt x="1207681" y="1006040"/>
                </a:lnTo>
                <a:lnTo>
                  <a:pt x="1192752" y="1000641"/>
                </a:lnTo>
                <a:lnTo>
                  <a:pt x="1185446" y="998101"/>
                </a:lnTo>
                <a:lnTo>
                  <a:pt x="1178458" y="995243"/>
                </a:lnTo>
                <a:lnTo>
                  <a:pt x="1113659" y="967932"/>
                </a:lnTo>
                <a:lnTo>
                  <a:pt x="1080941" y="953960"/>
                </a:lnTo>
                <a:lnTo>
                  <a:pt x="1049177" y="940622"/>
                </a:lnTo>
                <a:lnTo>
                  <a:pt x="1013601" y="930778"/>
                </a:lnTo>
                <a:lnTo>
                  <a:pt x="1011060" y="928555"/>
                </a:lnTo>
                <a:lnTo>
                  <a:pt x="1008519" y="926014"/>
                </a:lnTo>
                <a:lnTo>
                  <a:pt x="1005977" y="923156"/>
                </a:lnTo>
                <a:lnTo>
                  <a:pt x="1003436" y="919980"/>
                </a:lnTo>
                <a:lnTo>
                  <a:pt x="998036" y="912358"/>
                </a:lnTo>
                <a:lnTo>
                  <a:pt x="993589" y="904102"/>
                </a:lnTo>
                <a:lnTo>
                  <a:pt x="989142" y="895528"/>
                </a:lnTo>
                <a:lnTo>
                  <a:pt x="985013" y="887271"/>
                </a:lnTo>
                <a:lnTo>
                  <a:pt x="978025" y="872663"/>
                </a:lnTo>
                <a:lnTo>
                  <a:pt x="955790" y="869487"/>
                </a:lnTo>
                <a:lnTo>
                  <a:pt x="956107" y="865359"/>
                </a:lnTo>
                <a:lnTo>
                  <a:pt x="956743" y="861231"/>
                </a:lnTo>
                <a:lnTo>
                  <a:pt x="957696" y="857738"/>
                </a:lnTo>
                <a:lnTo>
                  <a:pt x="958649" y="854562"/>
                </a:lnTo>
                <a:lnTo>
                  <a:pt x="960237" y="852021"/>
                </a:lnTo>
                <a:lnTo>
                  <a:pt x="961507" y="849481"/>
                </a:lnTo>
                <a:lnTo>
                  <a:pt x="965319" y="845035"/>
                </a:lnTo>
                <a:lnTo>
                  <a:pt x="968813" y="840272"/>
                </a:lnTo>
                <a:lnTo>
                  <a:pt x="972307" y="835826"/>
                </a:lnTo>
                <a:lnTo>
                  <a:pt x="973895" y="833603"/>
                </a:lnTo>
                <a:lnTo>
                  <a:pt x="975484" y="830745"/>
                </a:lnTo>
                <a:lnTo>
                  <a:pt x="977072" y="827887"/>
                </a:lnTo>
                <a:lnTo>
                  <a:pt x="978025" y="824393"/>
                </a:lnTo>
                <a:lnTo>
                  <a:pt x="978978" y="821218"/>
                </a:lnTo>
                <a:lnTo>
                  <a:pt x="979613" y="818042"/>
                </a:lnTo>
                <a:lnTo>
                  <a:pt x="980566" y="811373"/>
                </a:lnTo>
                <a:lnTo>
                  <a:pt x="981201" y="804069"/>
                </a:lnTo>
                <a:lnTo>
                  <a:pt x="981837" y="797083"/>
                </a:lnTo>
                <a:lnTo>
                  <a:pt x="982154" y="789779"/>
                </a:lnTo>
                <a:lnTo>
                  <a:pt x="983107" y="783110"/>
                </a:lnTo>
                <a:lnTo>
                  <a:pt x="983742" y="779935"/>
                </a:lnTo>
                <a:lnTo>
                  <a:pt x="984695" y="776759"/>
                </a:lnTo>
                <a:lnTo>
                  <a:pt x="985966" y="773266"/>
                </a:lnTo>
                <a:lnTo>
                  <a:pt x="987236" y="770408"/>
                </a:lnTo>
                <a:lnTo>
                  <a:pt x="988507" y="768502"/>
                </a:lnTo>
                <a:lnTo>
                  <a:pt x="989778" y="766915"/>
                </a:lnTo>
                <a:lnTo>
                  <a:pt x="991366" y="765327"/>
                </a:lnTo>
                <a:lnTo>
                  <a:pt x="992636" y="764056"/>
                </a:lnTo>
                <a:lnTo>
                  <a:pt x="996131" y="761834"/>
                </a:lnTo>
                <a:lnTo>
                  <a:pt x="999942" y="759928"/>
                </a:lnTo>
                <a:lnTo>
                  <a:pt x="1003436" y="758023"/>
                </a:lnTo>
                <a:lnTo>
                  <a:pt x="1006930" y="755800"/>
                </a:lnTo>
                <a:lnTo>
                  <a:pt x="1010107" y="753259"/>
                </a:lnTo>
                <a:lnTo>
                  <a:pt x="1011695" y="751989"/>
                </a:lnTo>
                <a:lnTo>
                  <a:pt x="1012966" y="750401"/>
                </a:lnTo>
                <a:lnTo>
                  <a:pt x="1014871" y="746908"/>
                </a:lnTo>
                <a:lnTo>
                  <a:pt x="1017095" y="743097"/>
                </a:lnTo>
                <a:lnTo>
                  <a:pt x="1019001" y="738651"/>
                </a:lnTo>
                <a:lnTo>
                  <a:pt x="1020589" y="734523"/>
                </a:lnTo>
                <a:lnTo>
                  <a:pt x="1023130" y="725631"/>
                </a:lnTo>
                <a:lnTo>
                  <a:pt x="1024718" y="717057"/>
                </a:lnTo>
                <a:lnTo>
                  <a:pt x="1025989" y="709753"/>
                </a:lnTo>
                <a:lnTo>
                  <a:pt x="1026942" y="701814"/>
                </a:lnTo>
                <a:lnTo>
                  <a:pt x="1027895" y="693875"/>
                </a:lnTo>
                <a:lnTo>
                  <a:pt x="1028213" y="685618"/>
                </a:lnTo>
                <a:lnTo>
                  <a:pt x="1027895" y="677362"/>
                </a:lnTo>
                <a:lnTo>
                  <a:pt x="1027577" y="673233"/>
                </a:lnTo>
                <a:lnTo>
                  <a:pt x="1026942" y="669105"/>
                </a:lnTo>
                <a:lnTo>
                  <a:pt x="1025989" y="665294"/>
                </a:lnTo>
                <a:lnTo>
                  <a:pt x="1025036" y="661484"/>
                </a:lnTo>
                <a:lnTo>
                  <a:pt x="1023766" y="657673"/>
                </a:lnTo>
                <a:lnTo>
                  <a:pt x="1022177" y="654180"/>
                </a:lnTo>
                <a:lnTo>
                  <a:pt x="1019001" y="647511"/>
                </a:lnTo>
                <a:lnTo>
                  <a:pt x="1015824" y="642747"/>
                </a:lnTo>
                <a:lnTo>
                  <a:pt x="1014871" y="640207"/>
                </a:lnTo>
                <a:lnTo>
                  <a:pt x="1013919" y="637349"/>
                </a:lnTo>
                <a:lnTo>
                  <a:pt x="1012966" y="633856"/>
                </a:lnTo>
                <a:lnTo>
                  <a:pt x="1012330" y="629410"/>
                </a:lnTo>
                <a:lnTo>
                  <a:pt x="1012013" y="626234"/>
                </a:lnTo>
                <a:lnTo>
                  <a:pt x="1012013" y="622106"/>
                </a:lnTo>
                <a:lnTo>
                  <a:pt x="1012330" y="612261"/>
                </a:lnTo>
                <a:lnTo>
                  <a:pt x="1012966" y="601147"/>
                </a:lnTo>
                <a:lnTo>
                  <a:pt x="1013919" y="588762"/>
                </a:lnTo>
                <a:lnTo>
                  <a:pt x="1016460" y="566215"/>
                </a:lnTo>
                <a:lnTo>
                  <a:pt x="1017095" y="557323"/>
                </a:lnTo>
                <a:lnTo>
                  <a:pt x="1017413" y="551607"/>
                </a:lnTo>
                <a:lnTo>
                  <a:pt x="1017730" y="534141"/>
                </a:lnTo>
                <a:lnTo>
                  <a:pt x="1017413" y="527472"/>
                </a:lnTo>
                <a:lnTo>
                  <a:pt x="1016777" y="521756"/>
                </a:lnTo>
                <a:lnTo>
                  <a:pt x="1015824" y="516040"/>
                </a:lnTo>
                <a:lnTo>
                  <a:pt x="1014236" y="509371"/>
                </a:lnTo>
                <a:lnTo>
                  <a:pt x="1010424" y="492222"/>
                </a:lnTo>
                <a:lnTo>
                  <a:pt x="1008836" y="488412"/>
                </a:lnTo>
                <a:lnTo>
                  <a:pt x="1006930" y="483966"/>
                </a:lnTo>
                <a:lnTo>
                  <a:pt x="1004707" y="478567"/>
                </a:lnTo>
                <a:lnTo>
                  <a:pt x="1001530" y="473169"/>
                </a:lnTo>
                <a:lnTo>
                  <a:pt x="997401" y="467770"/>
                </a:lnTo>
                <a:lnTo>
                  <a:pt x="995495" y="465547"/>
                </a:lnTo>
                <a:lnTo>
                  <a:pt x="993272" y="463324"/>
                </a:lnTo>
                <a:lnTo>
                  <a:pt x="991048" y="460784"/>
                </a:lnTo>
                <a:lnTo>
                  <a:pt x="988825" y="459196"/>
                </a:lnTo>
                <a:lnTo>
                  <a:pt x="962143" y="454750"/>
                </a:lnTo>
                <a:lnTo>
                  <a:pt x="945943" y="439825"/>
                </a:lnTo>
                <a:lnTo>
                  <a:pt x="939908" y="436331"/>
                </a:lnTo>
                <a:lnTo>
                  <a:pt x="933555" y="433156"/>
                </a:lnTo>
                <a:lnTo>
                  <a:pt x="927202" y="430298"/>
                </a:lnTo>
                <a:lnTo>
                  <a:pt x="921167" y="427757"/>
                </a:lnTo>
                <a:lnTo>
                  <a:pt x="915131" y="425534"/>
                </a:lnTo>
                <a:lnTo>
                  <a:pt x="908778" y="423629"/>
                </a:lnTo>
                <a:lnTo>
                  <a:pt x="902426" y="422041"/>
                </a:lnTo>
                <a:lnTo>
                  <a:pt x="896390" y="421088"/>
                </a:lnTo>
                <a:lnTo>
                  <a:pt x="890038" y="420136"/>
                </a:lnTo>
                <a:lnTo>
                  <a:pt x="884002" y="419501"/>
                </a:lnTo>
                <a:lnTo>
                  <a:pt x="878285" y="419183"/>
                </a:lnTo>
                <a:lnTo>
                  <a:pt x="871932" y="418865"/>
                </a:lnTo>
                <a:close/>
                <a:moveTo>
                  <a:pt x="1477962" y="0"/>
                </a:moveTo>
                <a:lnTo>
                  <a:pt x="1622425" y="0"/>
                </a:lnTo>
                <a:lnTo>
                  <a:pt x="1622425" y="366713"/>
                </a:lnTo>
                <a:lnTo>
                  <a:pt x="1477962" y="366713"/>
                </a:lnTo>
                <a:lnTo>
                  <a:pt x="1477962" y="0"/>
                </a:lnTo>
                <a:close/>
                <a:moveTo>
                  <a:pt x="326855" y="0"/>
                </a:moveTo>
                <a:lnTo>
                  <a:pt x="1403350" y="0"/>
                </a:lnTo>
                <a:lnTo>
                  <a:pt x="1403350" y="1601788"/>
                </a:lnTo>
                <a:lnTo>
                  <a:pt x="326855" y="1601788"/>
                </a:lnTo>
                <a:lnTo>
                  <a:pt x="326855" y="0"/>
                </a:lnTo>
                <a:close/>
                <a:moveTo>
                  <a:pt x="90211" y="0"/>
                </a:moveTo>
                <a:lnTo>
                  <a:pt x="94975" y="0"/>
                </a:lnTo>
                <a:lnTo>
                  <a:pt x="212503" y="0"/>
                </a:lnTo>
                <a:lnTo>
                  <a:pt x="212503" y="1601788"/>
                </a:lnTo>
                <a:lnTo>
                  <a:pt x="94975" y="1601788"/>
                </a:lnTo>
                <a:lnTo>
                  <a:pt x="90211" y="1601788"/>
                </a:lnTo>
                <a:lnTo>
                  <a:pt x="85446" y="1601471"/>
                </a:lnTo>
                <a:lnTo>
                  <a:pt x="80681" y="1600835"/>
                </a:lnTo>
                <a:lnTo>
                  <a:pt x="75917" y="1599883"/>
                </a:lnTo>
                <a:lnTo>
                  <a:pt x="71470" y="1598930"/>
                </a:lnTo>
                <a:lnTo>
                  <a:pt x="67023" y="1597660"/>
                </a:lnTo>
                <a:lnTo>
                  <a:pt x="62258" y="1596072"/>
                </a:lnTo>
                <a:lnTo>
                  <a:pt x="58129" y="1594484"/>
                </a:lnTo>
                <a:lnTo>
                  <a:pt x="53999" y="1592261"/>
                </a:lnTo>
                <a:lnTo>
                  <a:pt x="49870" y="1590356"/>
                </a:lnTo>
                <a:lnTo>
                  <a:pt x="45740" y="1587815"/>
                </a:lnTo>
                <a:lnTo>
                  <a:pt x="41929" y="1585592"/>
                </a:lnTo>
                <a:lnTo>
                  <a:pt x="38117" y="1583052"/>
                </a:lnTo>
                <a:lnTo>
                  <a:pt x="34623" y="1580194"/>
                </a:lnTo>
                <a:lnTo>
                  <a:pt x="31446" y="1577336"/>
                </a:lnTo>
                <a:lnTo>
                  <a:pt x="27635" y="1573843"/>
                </a:lnTo>
                <a:lnTo>
                  <a:pt x="24776" y="1570667"/>
                </a:lnTo>
                <a:lnTo>
                  <a:pt x="21917" y="1567174"/>
                </a:lnTo>
                <a:lnTo>
                  <a:pt x="19058" y="1563681"/>
                </a:lnTo>
                <a:lnTo>
                  <a:pt x="16517" y="1559870"/>
                </a:lnTo>
                <a:lnTo>
                  <a:pt x="13976" y="1556059"/>
                </a:lnTo>
                <a:lnTo>
                  <a:pt x="11435" y="1551931"/>
                </a:lnTo>
                <a:lnTo>
                  <a:pt x="9211" y="1548120"/>
                </a:lnTo>
                <a:lnTo>
                  <a:pt x="7306" y="1543992"/>
                </a:lnTo>
                <a:lnTo>
                  <a:pt x="5717" y="1539228"/>
                </a:lnTo>
                <a:lnTo>
                  <a:pt x="4447" y="1535100"/>
                </a:lnTo>
                <a:lnTo>
                  <a:pt x="3176" y="1530654"/>
                </a:lnTo>
                <a:lnTo>
                  <a:pt x="1906" y="1525891"/>
                </a:lnTo>
                <a:lnTo>
                  <a:pt x="1270" y="1521127"/>
                </a:lnTo>
                <a:lnTo>
                  <a:pt x="635" y="1516364"/>
                </a:lnTo>
                <a:lnTo>
                  <a:pt x="317" y="1511600"/>
                </a:lnTo>
                <a:lnTo>
                  <a:pt x="0" y="1506837"/>
                </a:lnTo>
                <a:lnTo>
                  <a:pt x="0" y="94951"/>
                </a:lnTo>
                <a:lnTo>
                  <a:pt x="317" y="90188"/>
                </a:lnTo>
                <a:lnTo>
                  <a:pt x="635" y="85424"/>
                </a:lnTo>
                <a:lnTo>
                  <a:pt x="1270" y="80661"/>
                </a:lnTo>
                <a:lnTo>
                  <a:pt x="1906" y="75580"/>
                </a:lnTo>
                <a:lnTo>
                  <a:pt x="3176" y="71134"/>
                </a:lnTo>
                <a:lnTo>
                  <a:pt x="4447" y="66688"/>
                </a:lnTo>
                <a:lnTo>
                  <a:pt x="5717" y="62560"/>
                </a:lnTo>
                <a:lnTo>
                  <a:pt x="7306" y="57796"/>
                </a:lnTo>
                <a:lnTo>
                  <a:pt x="9211" y="53668"/>
                </a:lnTo>
                <a:lnTo>
                  <a:pt x="11435" y="49857"/>
                </a:lnTo>
                <a:lnTo>
                  <a:pt x="13976" y="45729"/>
                </a:lnTo>
                <a:lnTo>
                  <a:pt x="16517" y="41601"/>
                </a:lnTo>
                <a:lnTo>
                  <a:pt x="19058" y="38107"/>
                </a:lnTo>
                <a:lnTo>
                  <a:pt x="21917" y="34614"/>
                </a:lnTo>
                <a:lnTo>
                  <a:pt x="24776" y="31121"/>
                </a:lnTo>
                <a:lnTo>
                  <a:pt x="27635" y="27945"/>
                </a:lnTo>
                <a:lnTo>
                  <a:pt x="31446" y="24452"/>
                </a:lnTo>
                <a:lnTo>
                  <a:pt x="34623" y="21594"/>
                </a:lnTo>
                <a:lnTo>
                  <a:pt x="38117" y="18736"/>
                </a:lnTo>
                <a:lnTo>
                  <a:pt x="41929" y="16195"/>
                </a:lnTo>
                <a:lnTo>
                  <a:pt x="45740" y="13655"/>
                </a:lnTo>
                <a:lnTo>
                  <a:pt x="49870" y="11432"/>
                </a:lnTo>
                <a:lnTo>
                  <a:pt x="53999" y="9527"/>
                </a:lnTo>
                <a:lnTo>
                  <a:pt x="58129" y="7304"/>
                </a:lnTo>
                <a:lnTo>
                  <a:pt x="62258" y="5716"/>
                </a:lnTo>
                <a:lnTo>
                  <a:pt x="67023" y="4128"/>
                </a:lnTo>
                <a:lnTo>
                  <a:pt x="71470" y="2858"/>
                </a:lnTo>
                <a:lnTo>
                  <a:pt x="75917" y="1905"/>
                </a:lnTo>
                <a:lnTo>
                  <a:pt x="80681" y="952"/>
                </a:lnTo>
                <a:lnTo>
                  <a:pt x="85446" y="317"/>
                </a:lnTo>
                <a:lnTo>
                  <a:pt x="9021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normAutofit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6851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文本框 4">
            <a:extLst>
              <a:ext uri="{FF2B5EF4-FFF2-40B4-BE49-F238E27FC236}">
                <a16:creationId xmlns:a16="http://schemas.microsoft.com/office/drawing/2014/main" id="{386A7803-B7A6-924D-A055-64CA677A22B9}"/>
              </a:ext>
            </a:extLst>
          </p:cNvPr>
          <p:cNvSpPr txBox="1"/>
          <p:nvPr/>
        </p:nvSpPr>
        <p:spPr>
          <a:xfrm>
            <a:off x="2026023" y="1713955"/>
            <a:ext cx="7926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cs typeface="+mn-ea"/>
              </a:rPr>
              <a:t>A kernel-embedded VM that runs in kernel mode to trace the behavior of other processes.</a:t>
            </a: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0B7BD9CA-0FC1-3C4D-8BD7-A450A56C4A45}"/>
              </a:ext>
            </a:extLst>
          </p:cNvPr>
          <p:cNvSpPr/>
          <p:nvPr/>
        </p:nvSpPr>
        <p:spPr>
          <a:xfrm>
            <a:off x="1524108" y="2910974"/>
            <a:ext cx="417584" cy="40173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MH_Other_13">
            <a:extLst>
              <a:ext uri="{FF2B5EF4-FFF2-40B4-BE49-F238E27FC236}">
                <a16:creationId xmlns:a16="http://schemas.microsoft.com/office/drawing/2014/main" id="{16F78AC9-BF32-F640-96DE-561BC578AE48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08439" y="2974364"/>
            <a:ext cx="248920" cy="274955"/>
          </a:xfrm>
          <a:custGeom>
            <a:avLst/>
            <a:gdLst/>
            <a:ahLst/>
            <a:cxnLst/>
            <a:rect l="0" t="0" r="r" b="b"/>
            <a:pathLst>
              <a:path w="1622425" h="1601788">
                <a:moveTo>
                  <a:pt x="1477962" y="927100"/>
                </a:moveTo>
                <a:lnTo>
                  <a:pt x="1622425" y="927100"/>
                </a:lnTo>
                <a:lnTo>
                  <a:pt x="1622425" y="1293813"/>
                </a:lnTo>
                <a:lnTo>
                  <a:pt x="1477962" y="1293813"/>
                </a:lnTo>
                <a:lnTo>
                  <a:pt x="1477962" y="927100"/>
                </a:lnTo>
                <a:close/>
                <a:moveTo>
                  <a:pt x="1477962" y="463550"/>
                </a:moveTo>
                <a:lnTo>
                  <a:pt x="1622425" y="463550"/>
                </a:lnTo>
                <a:lnTo>
                  <a:pt x="1622425" y="830263"/>
                </a:lnTo>
                <a:lnTo>
                  <a:pt x="1477962" y="830263"/>
                </a:lnTo>
                <a:lnTo>
                  <a:pt x="1477962" y="463550"/>
                </a:lnTo>
                <a:close/>
                <a:moveTo>
                  <a:pt x="871932" y="418865"/>
                </a:moveTo>
                <a:lnTo>
                  <a:pt x="866214" y="419183"/>
                </a:lnTo>
                <a:lnTo>
                  <a:pt x="859861" y="419183"/>
                </a:lnTo>
                <a:lnTo>
                  <a:pt x="848426" y="420453"/>
                </a:lnTo>
                <a:lnTo>
                  <a:pt x="837309" y="422359"/>
                </a:lnTo>
                <a:lnTo>
                  <a:pt x="826509" y="424582"/>
                </a:lnTo>
                <a:lnTo>
                  <a:pt x="815709" y="427440"/>
                </a:lnTo>
                <a:lnTo>
                  <a:pt x="805862" y="430298"/>
                </a:lnTo>
                <a:lnTo>
                  <a:pt x="796650" y="433473"/>
                </a:lnTo>
                <a:lnTo>
                  <a:pt x="787439" y="436649"/>
                </a:lnTo>
                <a:lnTo>
                  <a:pt x="771874" y="443000"/>
                </a:lnTo>
                <a:lnTo>
                  <a:pt x="766792" y="444906"/>
                </a:lnTo>
                <a:lnTo>
                  <a:pt x="762027" y="446811"/>
                </a:lnTo>
                <a:lnTo>
                  <a:pt x="757262" y="449034"/>
                </a:lnTo>
                <a:lnTo>
                  <a:pt x="752498" y="451257"/>
                </a:lnTo>
                <a:lnTo>
                  <a:pt x="748051" y="454115"/>
                </a:lnTo>
                <a:lnTo>
                  <a:pt x="743921" y="456655"/>
                </a:lnTo>
                <a:lnTo>
                  <a:pt x="739792" y="459831"/>
                </a:lnTo>
                <a:lnTo>
                  <a:pt x="735345" y="463324"/>
                </a:lnTo>
                <a:lnTo>
                  <a:pt x="731533" y="466817"/>
                </a:lnTo>
                <a:lnTo>
                  <a:pt x="728039" y="470628"/>
                </a:lnTo>
                <a:lnTo>
                  <a:pt x="724545" y="474757"/>
                </a:lnTo>
                <a:lnTo>
                  <a:pt x="721051" y="479202"/>
                </a:lnTo>
                <a:lnTo>
                  <a:pt x="718192" y="483966"/>
                </a:lnTo>
                <a:lnTo>
                  <a:pt x="715333" y="488729"/>
                </a:lnTo>
                <a:lnTo>
                  <a:pt x="712792" y="493810"/>
                </a:lnTo>
                <a:lnTo>
                  <a:pt x="710251" y="499526"/>
                </a:lnTo>
                <a:lnTo>
                  <a:pt x="708028" y="504925"/>
                </a:lnTo>
                <a:lnTo>
                  <a:pt x="706122" y="510959"/>
                </a:lnTo>
                <a:lnTo>
                  <a:pt x="704216" y="517310"/>
                </a:lnTo>
                <a:lnTo>
                  <a:pt x="702628" y="523979"/>
                </a:lnTo>
                <a:lnTo>
                  <a:pt x="701357" y="530648"/>
                </a:lnTo>
                <a:lnTo>
                  <a:pt x="700404" y="537952"/>
                </a:lnTo>
                <a:lnTo>
                  <a:pt x="699769" y="545256"/>
                </a:lnTo>
                <a:lnTo>
                  <a:pt x="699451" y="553512"/>
                </a:lnTo>
                <a:lnTo>
                  <a:pt x="699451" y="561451"/>
                </a:lnTo>
                <a:lnTo>
                  <a:pt x="699451" y="570025"/>
                </a:lnTo>
                <a:lnTo>
                  <a:pt x="700087" y="578600"/>
                </a:lnTo>
                <a:lnTo>
                  <a:pt x="700722" y="587809"/>
                </a:lnTo>
                <a:lnTo>
                  <a:pt x="701992" y="597018"/>
                </a:lnTo>
                <a:lnTo>
                  <a:pt x="703263" y="607180"/>
                </a:lnTo>
                <a:lnTo>
                  <a:pt x="705169" y="617025"/>
                </a:lnTo>
                <a:lnTo>
                  <a:pt x="707392" y="627504"/>
                </a:lnTo>
                <a:lnTo>
                  <a:pt x="708028" y="630998"/>
                </a:lnTo>
                <a:lnTo>
                  <a:pt x="708028" y="634173"/>
                </a:lnTo>
                <a:lnTo>
                  <a:pt x="707710" y="637666"/>
                </a:lnTo>
                <a:lnTo>
                  <a:pt x="707392" y="640524"/>
                </a:lnTo>
                <a:lnTo>
                  <a:pt x="706757" y="643065"/>
                </a:lnTo>
                <a:lnTo>
                  <a:pt x="705804" y="645605"/>
                </a:lnTo>
                <a:lnTo>
                  <a:pt x="703263" y="650051"/>
                </a:lnTo>
                <a:lnTo>
                  <a:pt x="701039" y="654815"/>
                </a:lnTo>
                <a:lnTo>
                  <a:pt x="699134" y="658626"/>
                </a:lnTo>
                <a:lnTo>
                  <a:pt x="698498" y="660531"/>
                </a:lnTo>
                <a:lnTo>
                  <a:pt x="697863" y="662436"/>
                </a:lnTo>
                <a:lnTo>
                  <a:pt x="697545" y="664342"/>
                </a:lnTo>
                <a:lnTo>
                  <a:pt x="697545" y="666247"/>
                </a:lnTo>
                <a:lnTo>
                  <a:pt x="699134" y="688794"/>
                </a:lnTo>
                <a:lnTo>
                  <a:pt x="700404" y="702132"/>
                </a:lnTo>
                <a:lnTo>
                  <a:pt x="701039" y="709436"/>
                </a:lnTo>
                <a:lnTo>
                  <a:pt x="702310" y="716104"/>
                </a:lnTo>
                <a:lnTo>
                  <a:pt x="703581" y="723408"/>
                </a:lnTo>
                <a:lnTo>
                  <a:pt x="705487" y="729760"/>
                </a:lnTo>
                <a:lnTo>
                  <a:pt x="707075" y="736111"/>
                </a:lnTo>
                <a:lnTo>
                  <a:pt x="709298" y="742145"/>
                </a:lnTo>
                <a:lnTo>
                  <a:pt x="711839" y="747226"/>
                </a:lnTo>
                <a:lnTo>
                  <a:pt x="714698" y="751989"/>
                </a:lnTo>
                <a:lnTo>
                  <a:pt x="716286" y="753894"/>
                </a:lnTo>
                <a:lnTo>
                  <a:pt x="718192" y="755800"/>
                </a:lnTo>
                <a:lnTo>
                  <a:pt x="719780" y="757705"/>
                </a:lnTo>
                <a:lnTo>
                  <a:pt x="722322" y="759293"/>
                </a:lnTo>
                <a:lnTo>
                  <a:pt x="725816" y="760563"/>
                </a:lnTo>
                <a:lnTo>
                  <a:pt x="731533" y="762151"/>
                </a:lnTo>
                <a:lnTo>
                  <a:pt x="736933" y="763104"/>
                </a:lnTo>
                <a:lnTo>
                  <a:pt x="738839" y="763421"/>
                </a:lnTo>
                <a:lnTo>
                  <a:pt x="739792" y="763104"/>
                </a:lnTo>
                <a:lnTo>
                  <a:pt x="745827" y="831062"/>
                </a:lnTo>
                <a:lnTo>
                  <a:pt x="747098" y="833603"/>
                </a:lnTo>
                <a:lnTo>
                  <a:pt x="748368" y="835826"/>
                </a:lnTo>
                <a:lnTo>
                  <a:pt x="749639" y="838049"/>
                </a:lnTo>
                <a:lnTo>
                  <a:pt x="751227" y="839954"/>
                </a:lnTo>
                <a:lnTo>
                  <a:pt x="754404" y="843765"/>
                </a:lnTo>
                <a:lnTo>
                  <a:pt x="757898" y="847576"/>
                </a:lnTo>
                <a:lnTo>
                  <a:pt x="761074" y="851386"/>
                </a:lnTo>
                <a:lnTo>
                  <a:pt x="762662" y="853609"/>
                </a:lnTo>
                <a:lnTo>
                  <a:pt x="763933" y="855832"/>
                </a:lnTo>
                <a:lnTo>
                  <a:pt x="765204" y="858373"/>
                </a:lnTo>
                <a:lnTo>
                  <a:pt x="766474" y="861548"/>
                </a:lnTo>
                <a:lnTo>
                  <a:pt x="767427" y="865042"/>
                </a:lnTo>
                <a:lnTo>
                  <a:pt x="768380" y="868852"/>
                </a:lnTo>
                <a:lnTo>
                  <a:pt x="751545" y="872663"/>
                </a:lnTo>
                <a:lnTo>
                  <a:pt x="744874" y="887271"/>
                </a:lnTo>
                <a:lnTo>
                  <a:pt x="740745" y="895528"/>
                </a:lnTo>
                <a:lnTo>
                  <a:pt x="736298" y="904102"/>
                </a:lnTo>
                <a:lnTo>
                  <a:pt x="731533" y="912358"/>
                </a:lnTo>
                <a:lnTo>
                  <a:pt x="726451" y="919980"/>
                </a:lnTo>
                <a:lnTo>
                  <a:pt x="723910" y="923156"/>
                </a:lnTo>
                <a:lnTo>
                  <a:pt x="721051" y="926014"/>
                </a:lnTo>
                <a:lnTo>
                  <a:pt x="718510" y="928555"/>
                </a:lnTo>
                <a:lnTo>
                  <a:pt x="715969" y="930778"/>
                </a:lnTo>
                <a:lnTo>
                  <a:pt x="680393" y="940622"/>
                </a:lnTo>
                <a:lnTo>
                  <a:pt x="648628" y="953960"/>
                </a:lnTo>
                <a:lnTo>
                  <a:pt x="615911" y="967932"/>
                </a:lnTo>
                <a:lnTo>
                  <a:pt x="551747" y="995243"/>
                </a:lnTo>
                <a:lnTo>
                  <a:pt x="544123" y="998101"/>
                </a:lnTo>
                <a:lnTo>
                  <a:pt x="537135" y="1000641"/>
                </a:lnTo>
                <a:lnTo>
                  <a:pt x="522524" y="1006040"/>
                </a:lnTo>
                <a:lnTo>
                  <a:pt x="507912" y="1011121"/>
                </a:lnTo>
                <a:lnTo>
                  <a:pt x="500924" y="1013979"/>
                </a:lnTo>
                <a:lnTo>
                  <a:pt x="493936" y="1016837"/>
                </a:lnTo>
                <a:lnTo>
                  <a:pt x="487583" y="1020648"/>
                </a:lnTo>
                <a:lnTo>
                  <a:pt x="481548" y="1024141"/>
                </a:lnTo>
                <a:lnTo>
                  <a:pt x="475512" y="1027952"/>
                </a:lnTo>
                <a:lnTo>
                  <a:pt x="470430" y="1032398"/>
                </a:lnTo>
                <a:lnTo>
                  <a:pt x="467889" y="1034938"/>
                </a:lnTo>
                <a:lnTo>
                  <a:pt x="465665" y="1037796"/>
                </a:lnTo>
                <a:lnTo>
                  <a:pt x="463442" y="1040337"/>
                </a:lnTo>
                <a:lnTo>
                  <a:pt x="461218" y="1043195"/>
                </a:lnTo>
                <a:lnTo>
                  <a:pt x="459313" y="1046370"/>
                </a:lnTo>
                <a:lnTo>
                  <a:pt x="457407" y="1049546"/>
                </a:lnTo>
                <a:lnTo>
                  <a:pt x="456136" y="1052722"/>
                </a:lnTo>
                <a:lnTo>
                  <a:pt x="454548" y="1056850"/>
                </a:lnTo>
                <a:lnTo>
                  <a:pt x="454230" y="1082573"/>
                </a:lnTo>
                <a:lnTo>
                  <a:pt x="453595" y="1116234"/>
                </a:lnTo>
                <a:lnTo>
                  <a:pt x="452960" y="1151484"/>
                </a:lnTo>
                <a:lnTo>
                  <a:pt x="452642" y="1167997"/>
                </a:lnTo>
                <a:lnTo>
                  <a:pt x="452960" y="1182605"/>
                </a:lnTo>
                <a:lnTo>
                  <a:pt x="1276928" y="1182605"/>
                </a:lnTo>
                <a:lnTo>
                  <a:pt x="1277245" y="1167997"/>
                </a:lnTo>
                <a:lnTo>
                  <a:pt x="1276928" y="1151484"/>
                </a:lnTo>
                <a:lnTo>
                  <a:pt x="1276292" y="1116234"/>
                </a:lnTo>
                <a:lnTo>
                  <a:pt x="1275339" y="1082573"/>
                </a:lnTo>
                <a:lnTo>
                  <a:pt x="1275022" y="1056850"/>
                </a:lnTo>
                <a:lnTo>
                  <a:pt x="1273751" y="1052722"/>
                </a:lnTo>
                <a:lnTo>
                  <a:pt x="1272163" y="1049546"/>
                </a:lnTo>
                <a:lnTo>
                  <a:pt x="1270257" y="1046370"/>
                </a:lnTo>
                <a:lnTo>
                  <a:pt x="1268669" y="1043195"/>
                </a:lnTo>
                <a:lnTo>
                  <a:pt x="1266445" y="1040337"/>
                </a:lnTo>
                <a:lnTo>
                  <a:pt x="1264222" y="1037796"/>
                </a:lnTo>
                <a:lnTo>
                  <a:pt x="1261998" y="1034938"/>
                </a:lnTo>
                <a:lnTo>
                  <a:pt x="1259775" y="1032398"/>
                </a:lnTo>
                <a:lnTo>
                  <a:pt x="1254057" y="1027952"/>
                </a:lnTo>
                <a:lnTo>
                  <a:pt x="1248340" y="1024141"/>
                </a:lnTo>
                <a:lnTo>
                  <a:pt x="1242304" y="1020648"/>
                </a:lnTo>
                <a:lnTo>
                  <a:pt x="1235634" y="1016837"/>
                </a:lnTo>
                <a:lnTo>
                  <a:pt x="1228963" y="1013979"/>
                </a:lnTo>
                <a:lnTo>
                  <a:pt x="1221658" y="1011121"/>
                </a:lnTo>
                <a:lnTo>
                  <a:pt x="1207681" y="1006040"/>
                </a:lnTo>
                <a:lnTo>
                  <a:pt x="1192752" y="1000641"/>
                </a:lnTo>
                <a:lnTo>
                  <a:pt x="1185446" y="998101"/>
                </a:lnTo>
                <a:lnTo>
                  <a:pt x="1178458" y="995243"/>
                </a:lnTo>
                <a:lnTo>
                  <a:pt x="1113659" y="967932"/>
                </a:lnTo>
                <a:lnTo>
                  <a:pt x="1080941" y="953960"/>
                </a:lnTo>
                <a:lnTo>
                  <a:pt x="1049177" y="940622"/>
                </a:lnTo>
                <a:lnTo>
                  <a:pt x="1013601" y="930778"/>
                </a:lnTo>
                <a:lnTo>
                  <a:pt x="1011060" y="928555"/>
                </a:lnTo>
                <a:lnTo>
                  <a:pt x="1008519" y="926014"/>
                </a:lnTo>
                <a:lnTo>
                  <a:pt x="1005977" y="923156"/>
                </a:lnTo>
                <a:lnTo>
                  <a:pt x="1003436" y="919980"/>
                </a:lnTo>
                <a:lnTo>
                  <a:pt x="998036" y="912358"/>
                </a:lnTo>
                <a:lnTo>
                  <a:pt x="993589" y="904102"/>
                </a:lnTo>
                <a:lnTo>
                  <a:pt x="989142" y="895528"/>
                </a:lnTo>
                <a:lnTo>
                  <a:pt x="985013" y="887271"/>
                </a:lnTo>
                <a:lnTo>
                  <a:pt x="978025" y="872663"/>
                </a:lnTo>
                <a:lnTo>
                  <a:pt x="955790" y="869487"/>
                </a:lnTo>
                <a:lnTo>
                  <a:pt x="956107" y="865359"/>
                </a:lnTo>
                <a:lnTo>
                  <a:pt x="956743" y="861231"/>
                </a:lnTo>
                <a:lnTo>
                  <a:pt x="957696" y="857738"/>
                </a:lnTo>
                <a:lnTo>
                  <a:pt x="958649" y="854562"/>
                </a:lnTo>
                <a:lnTo>
                  <a:pt x="960237" y="852021"/>
                </a:lnTo>
                <a:lnTo>
                  <a:pt x="961507" y="849481"/>
                </a:lnTo>
                <a:lnTo>
                  <a:pt x="965319" y="845035"/>
                </a:lnTo>
                <a:lnTo>
                  <a:pt x="968813" y="840272"/>
                </a:lnTo>
                <a:lnTo>
                  <a:pt x="972307" y="835826"/>
                </a:lnTo>
                <a:lnTo>
                  <a:pt x="973895" y="833603"/>
                </a:lnTo>
                <a:lnTo>
                  <a:pt x="975484" y="830745"/>
                </a:lnTo>
                <a:lnTo>
                  <a:pt x="977072" y="827887"/>
                </a:lnTo>
                <a:lnTo>
                  <a:pt x="978025" y="824393"/>
                </a:lnTo>
                <a:lnTo>
                  <a:pt x="978978" y="821218"/>
                </a:lnTo>
                <a:lnTo>
                  <a:pt x="979613" y="818042"/>
                </a:lnTo>
                <a:lnTo>
                  <a:pt x="980566" y="811373"/>
                </a:lnTo>
                <a:lnTo>
                  <a:pt x="981201" y="804069"/>
                </a:lnTo>
                <a:lnTo>
                  <a:pt x="981837" y="797083"/>
                </a:lnTo>
                <a:lnTo>
                  <a:pt x="982154" y="789779"/>
                </a:lnTo>
                <a:lnTo>
                  <a:pt x="983107" y="783110"/>
                </a:lnTo>
                <a:lnTo>
                  <a:pt x="983742" y="779935"/>
                </a:lnTo>
                <a:lnTo>
                  <a:pt x="984695" y="776759"/>
                </a:lnTo>
                <a:lnTo>
                  <a:pt x="985966" y="773266"/>
                </a:lnTo>
                <a:lnTo>
                  <a:pt x="987236" y="770408"/>
                </a:lnTo>
                <a:lnTo>
                  <a:pt x="988507" y="768502"/>
                </a:lnTo>
                <a:lnTo>
                  <a:pt x="989778" y="766915"/>
                </a:lnTo>
                <a:lnTo>
                  <a:pt x="991366" y="765327"/>
                </a:lnTo>
                <a:lnTo>
                  <a:pt x="992636" y="764056"/>
                </a:lnTo>
                <a:lnTo>
                  <a:pt x="996131" y="761834"/>
                </a:lnTo>
                <a:lnTo>
                  <a:pt x="999942" y="759928"/>
                </a:lnTo>
                <a:lnTo>
                  <a:pt x="1003436" y="758023"/>
                </a:lnTo>
                <a:lnTo>
                  <a:pt x="1006930" y="755800"/>
                </a:lnTo>
                <a:lnTo>
                  <a:pt x="1010107" y="753259"/>
                </a:lnTo>
                <a:lnTo>
                  <a:pt x="1011695" y="751989"/>
                </a:lnTo>
                <a:lnTo>
                  <a:pt x="1012966" y="750401"/>
                </a:lnTo>
                <a:lnTo>
                  <a:pt x="1014871" y="746908"/>
                </a:lnTo>
                <a:lnTo>
                  <a:pt x="1017095" y="743097"/>
                </a:lnTo>
                <a:lnTo>
                  <a:pt x="1019001" y="738651"/>
                </a:lnTo>
                <a:lnTo>
                  <a:pt x="1020589" y="734523"/>
                </a:lnTo>
                <a:lnTo>
                  <a:pt x="1023130" y="725631"/>
                </a:lnTo>
                <a:lnTo>
                  <a:pt x="1024718" y="717057"/>
                </a:lnTo>
                <a:lnTo>
                  <a:pt x="1025989" y="709753"/>
                </a:lnTo>
                <a:lnTo>
                  <a:pt x="1026942" y="701814"/>
                </a:lnTo>
                <a:lnTo>
                  <a:pt x="1027895" y="693875"/>
                </a:lnTo>
                <a:lnTo>
                  <a:pt x="1028213" y="685618"/>
                </a:lnTo>
                <a:lnTo>
                  <a:pt x="1027895" y="677362"/>
                </a:lnTo>
                <a:lnTo>
                  <a:pt x="1027577" y="673233"/>
                </a:lnTo>
                <a:lnTo>
                  <a:pt x="1026942" y="669105"/>
                </a:lnTo>
                <a:lnTo>
                  <a:pt x="1025989" y="665294"/>
                </a:lnTo>
                <a:lnTo>
                  <a:pt x="1025036" y="661484"/>
                </a:lnTo>
                <a:lnTo>
                  <a:pt x="1023766" y="657673"/>
                </a:lnTo>
                <a:lnTo>
                  <a:pt x="1022177" y="654180"/>
                </a:lnTo>
                <a:lnTo>
                  <a:pt x="1019001" y="647511"/>
                </a:lnTo>
                <a:lnTo>
                  <a:pt x="1015824" y="642747"/>
                </a:lnTo>
                <a:lnTo>
                  <a:pt x="1014871" y="640207"/>
                </a:lnTo>
                <a:lnTo>
                  <a:pt x="1013919" y="637349"/>
                </a:lnTo>
                <a:lnTo>
                  <a:pt x="1012966" y="633856"/>
                </a:lnTo>
                <a:lnTo>
                  <a:pt x="1012330" y="629410"/>
                </a:lnTo>
                <a:lnTo>
                  <a:pt x="1012013" y="626234"/>
                </a:lnTo>
                <a:lnTo>
                  <a:pt x="1012013" y="622106"/>
                </a:lnTo>
                <a:lnTo>
                  <a:pt x="1012330" y="612261"/>
                </a:lnTo>
                <a:lnTo>
                  <a:pt x="1012966" y="601147"/>
                </a:lnTo>
                <a:lnTo>
                  <a:pt x="1013919" y="588762"/>
                </a:lnTo>
                <a:lnTo>
                  <a:pt x="1016460" y="566215"/>
                </a:lnTo>
                <a:lnTo>
                  <a:pt x="1017095" y="557323"/>
                </a:lnTo>
                <a:lnTo>
                  <a:pt x="1017413" y="551607"/>
                </a:lnTo>
                <a:lnTo>
                  <a:pt x="1017730" y="534141"/>
                </a:lnTo>
                <a:lnTo>
                  <a:pt x="1017413" y="527472"/>
                </a:lnTo>
                <a:lnTo>
                  <a:pt x="1016777" y="521756"/>
                </a:lnTo>
                <a:lnTo>
                  <a:pt x="1015824" y="516040"/>
                </a:lnTo>
                <a:lnTo>
                  <a:pt x="1014236" y="509371"/>
                </a:lnTo>
                <a:lnTo>
                  <a:pt x="1010424" y="492222"/>
                </a:lnTo>
                <a:lnTo>
                  <a:pt x="1008836" y="488412"/>
                </a:lnTo>
                <a:lnTo>
                  <a:pt x="1006930" y="483966"/>
                </a:lnTo>
                <a:lnTo>
                  <a:pt x="1004707" y="478567"/>
                </a:lnTo>
                <a:lnTo>
                  <a:pt x="1001530" y="473169"/>
                </a:lnTo>
                <a:lnTo>
                  <a:pt x="997401" y="467770"/>
                </a:lnTo>
                <a:lnTo>
                  <a:pt x="995495" y="465547"/>
                </a:lnTo>
                <a:lnTo>
                  <a:pt x="993272" y="463324"/>
                </a:lnTo>
                <a:lnTo>
                  <a:pt x="991048" y="460784"/>
                </a:lnTo>
                <a:lnTo>
                  <a:pt x="988825" y="459196"/>
                </a:lnTo>
                <a:lnTo>
                  <a:pt x="962143" y="454750"/>
                </a:lnTo>
                <a:lnTo>
                  <a:pt x="945943" y="439825"/>
                </a:lnTo>
                <a:lnTo>
                  <a:pt x="939908" y="436331"/>
                </a:lnTo>
                <a:lnTo>
                  <a:pt x="933555" y="433156"/>
                </a:lnTo>
                <a:lnTo>
                  <a:pt x="927202" y="430298"/>
                </a:lnTo>
                <a:lnTo>
                  <a:pt x="921167" y="427757"/>
                </a:lnTo>
                <a:lnTo>
                  <a:pt x="915131" y="425534"/>
                </a:lnTo>
                <a:lnTo>
                  <a:pt x="908778" y="423629"/>
                </a:lnTo>
                <a:lnTo>
                  <a:pt x="902426" y="422041"/>
                </a:lnTo>
                <a:lnTo>
                  <a:pt x="896390" y="421088"/>
                </a:lnTo>
                <a:lnTo>
                  <a:pt x="890038" y="420136"/>
                </a:lnTo>
                <a:lnTo>
                  <a:pt x="884002" y="419501"/>
                </a:lnTo>
                <a:lnTo>
                  <a:pt x="878285" y="419183"/>
                </a:lnTo>
                <a:lnTo>
                  <a:pt x="871932" y="418865"/>
                </a:lnTo>
                <a:close/>
                <a:moveTo>
                  <a:pt x="1477962" y="0"/>
                </a:moveTo>
                <a:lnTo>
                  <a:pt x="1622425" y="0"/>
                </a:lnTo>
                <a:lnTo>
                  <a:pt x="1622425" y="366713"/>
                </a:lnTo>
                <a:lnTo>
                  <a:pt x="1477962" y="366713"/>
                </a:lnTo>
                <a:lnTo>
                  <a:pt x="1477962" y="0"/>
                </a:lnTo>
                <a:close/>
                <a:moveTo>
                  <a:pt x="326855" y="0"/>
                </a:moveTo>
                <a:lnTo>
                  <a:pt x="1403350" y="0"/>
                </a:lnTo>
                <a:lnTo>
                  <a:pt x="1403350" y="1601788"/>
                </a:lnTo>
                <a:lnTo>
                  <a:pt x="326855" y="1601788"/>
                </a:lnTo>
                <a:lnTo>
                  <a:pt x="326855" y="0"/>
                </a:lnTo>
                <a:close/>
                <a:moveTo>
                  <a:pt x="90211" y="0"/>
                </a:moveTo>
                <a:lnTo>
                  <a:pt x="94975" y="0"/>
                </a:lnTo>
                <a:lnTo>
                  <a:pt x="212503" y="0"/>
                </a:lnTo>
                <a:lnTo>
                  <a:pt x="212503" y="1601788"/>
                </a:lnTo>
                <a:lnTo>
                  <a:pt x="94975" y="1601788"/>
                </a:lnTo>
                <a:lnTo>
                  <a:pt x="90211" y="1601788"/>
                </a:lnTo>
                <a:lnTo>
                  <a:pt x="85446" y="1601471"/>
                </a:lnTo>
                <a:lnTo>
                  <a:pt x="80681" y="1600835"/>
                </a:lnTo>
                <a:lnTo>
                  <a:pt x="75917" y="1599883"/>
                </a:lnTo>
                <a:lnTo>
                  <a:pt x="71470" y="1598930"/>
                </a:lnTo>
                <a:lnTo>
                  <a:pt x="67023" y="1597660"/>
                </a:lnTo>
                <a:lnTo>
                  <a:pt x="62258" y="1596072"/>
                </a:lnTo>
                <a:lnTo>
                  <a:pt x="58129" y="1594484"/>
                </a:lnTo>
                <a:lnTo>
                  <a:pt x="53999" y="1592261"/>
                </a:lnTo>
                <a:lnTo>
                  <a:pt x="49870" y="1590356"/>
                </a:lnTo>
                <a:lnTo>
                  <a:pt x="45740" y="1587815"/>
                </a:lnTo>
                <a:lnTo>
                  <a:pt x="41929" y="1585592"/>
                </a:lnTo>
                <a:lnTo>
                  <a:pt x="38117" y="1583052"/>
                </a:lnTo>
                <a:lnTo>
                  <a:pt x="34623" y="1580194"/>
                </a:lnTo>
                <a:lnTo>
                  <a:pt x="31446" y="1577336"/>
                </a:lnTo>
                <a:lnTo>
                  <a:pt x="27635" y="1573843"/>
                </a:lnTo>
                <a:lnTo>
                  <a:pt x="24776" y="1570667"/>
                </a:lnTo>
                <a:lnTo>
                  <a:pt x="21917" y="1567174"/>
                </a:lnTo>
                <a:lnTo>
                  <a:pt x="19058" y="1563681"/>
                </a:lnTo>
                <a:lnTo>
                  <a:pt x="16517" y="1559870"/>
                </a:lnTo>
                <a:lnTo>
                  <a:pt x="13976" y="1556059"/>
                </a:lnTo>
                <a:lnTo>
                  <a:pt x="11435" y="1551931"/>
                </a:lnTo>
                <a:lnTo>
                  <a:pt x="9211" y="1548120"/>
                </a:lnTo>
                <a:lnTo>
                  <a:pt x="7306" y="1543992"/>
                </a:lnTo>
                <a:lnTo>
                  <a:pt x="5717" y="1539228"/>
                </a:lnTo>
                <a:lnTo>
                  <a:pt x="4447" y="1535100"/>
                </a:lnTo>
                <a:lnTo>
                  <a:pt x="3176" y="1530654"/>
                </a:lnTo>
                <a:lnTo>
                  <a:pt x="1906" y="1525891"/>
                </a:lnTo>
                <a:lnTo>
                  <a:pt x="1270" y="1521127"/>
                </a:lnTo>
                <a:lnTo>
                  <a:pt x="635" y="1516364"/>
                </a:lnTo>
                <a:lnTo>
                  <a:pt x="317" y="1511600"/>
                </a:lnTo>
                <a:lnTo>
                  <a:pt x="0" y="1506837"/>
                </a:lnTo>
                <a:lnTo>
                  <a:pt x="0" y="94951"/>
                </a:lnTo>
                <a:lnTo>
                  <a:pt x="317" y="90188"/>
                </a:lnTo>
                <a:lnTo>
                  <a:pt x="635" y="85424"/>
                </a:lnTo>
                <a:lnTo>
                  <a:pt x="1270" y="80661"/>
                </a:lnTo>
                <a:lnTo>
                  <a:pt x="1906" y="75580"/>
                </a:lnTo>
                <a:lnTo>
                  <a:pt x="3176" y="71134"/>
                </a:lnTo>
                <a:lnTo>
                  <a:pt x="4447" y="66688"/>
                </a:lnTo>
                <a:lnTo>
                  <a:pt x="5717" y="62560"/>
                </a:lnTo>
                <a:lnTo>
                  <a:pt x="7306" y="57796"/>
                </a:lnTo>
                <a:lnTo>
                  <a:pt x="9211" y="53668"/>
                </a:lnTo>
                <a:lnTo>
                  <a:pt x="11435" y="49857"/>
                </a:lnTo>
                <a:lnTo>
                  <a:pt x="13976" y="45729"/>
                </a:lnTo>
                <a:lnTo>
                  <a:pt x="16517" y="41601"/>
                </a:lnTo>
                <a:lnTo>
                  <a:pt x="19058" y="38107"/>
                </a:lnTo>
                <a:lnTo>
                  <a:pt x="21917" y="34614"/>
                </a:lnTo>
                <a:lnTo>
                  <a:pt x="24776" y="31121"/>
                </a:lnTo>
                <a:lnTo>
                  <a:pt x="27635" y="27945"/>
                </a:lnTo>
                <a:lnTo>
                  <a:pt x="31446" y="24452"/>
                </a:lnTo>
                <a:lnTo>
                  <a:pt x="34623" y="21594"/>
                </a:lnTo>
                <a:lnTo>
                  <a:pt x="38117" y="18736"/>
                </a:lnTo>
                <a:lnTo>
                  <a:pt x="41929" y="16195"/>
                </a:lnTo>
                <a:lnTo>
                  <a:pt x="45740" y="13655"/>
                </a:lnTo>
                <a:lnTo>
                  <a:pt x="49870" y="11432"/>
                </a:lnTo>
                <a:lnTo>
                  <a:pt x="53999" y="9527"/>
                </a:lnTo>
                <a:lnTo>
                  <a:pt x="58129" y="7304"/>
                </a:lnTo>
                <a:lnTo>
                  <a:pt x="62258" y="5716"/>
                </a:lnTo>
                <a:lnTo>
                  <a:pt x="67023" y="4128"/>
                </a:lnTo>
                <a:lnTo>
                  <a:pt x="71470" y="2858"/>
                </a:lnTo>
                <a:lnTo>
                  <a:pt x="75917" y="1905"/>
                </a:lnTo>
                <a:lnTo>
                  <a:pt x="80681" y="952"/>
                </a:lnTo>
                <a:lnTo>
                  <a:pt x="85446" y="317"/>
                </a:lnTo>
                <a:lnTo>
                  <a:pt x="9021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normAutofit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6851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文本框 4">
            <a:extLst>
              <a:ext uri="{FF2B5EF4-FFF2-40B4-BE49-F238E27FC236}">
                <a16:creationId xmlns:a16="http://schemas.microsoft.com/office/drawing/2014/main" id="{196E9175-2323-A545-AC5B-84BC187E2E45}"/>
              </a:ext>
            </a:extLst>
          </p:cNvPr>
          <p:cNvSpPr txBox="1"/>
          <p:nvPr/>
        </p:nvSpPr>
        <p:spPr>
          <a:xfrm>
            <a:off x="2026023" y="2896157"/>
            <a:ext cx="7926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cs typeface="+mn-ea"/>
              </a:rPr>
              <a:t>Allow developers to write event-driven programs in C-like dialect.</a:t>
            </a:r>
          </a:p>
        </p:txBody>
      </p:sp>
      <p:sp>
        <p:nvSpPr>
          <p:cNvPr id="27" name="MH_Other_13">
            <a:extLst>
              <a:ext uri="{FF2B5EF4-FFF2-40B4-BE49-F238E27FC236}">
                <a16:creationId xmlns:a16="http://schemas.microsoft.com/office/drawing/2014/main" id="{F0B711EA-D697-8046-A9AC-561910EB4A97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613068" y="4222809"/>
            <a:ext cx="248920" cy="274955"/>
          </a:xfrm>
          <a:custGeom>
            <a:avLst/>
            <a:gdLst/>
            <a:ahLst/>
            <a:cxnLst/>
            <a:rect l="0" t="0" r="r" b="b"/>
            <a:pathLst>
              <a:path w="1622425" h="1601788">
                <a:moveTo>
                  <a:pt x="1477962" y="927100"/>
                </a:moveTo>
                <a:lnTo>
                  <a:pt x="1622425" y="927100"/>
                </a:lnTo>
                <a:lnTo>
                  <a:pt x="1622425" y="1293813"/>
                </a:lnTo>
                <a:lnTo>
                  <a:pt x="1477962" y="1293813"/>
                </a:lnTo>
                <a:lnTo>
                  <a:pt x="1477962" y="927100"/>
                </a:lnTo>
                <a:close/>
                <a:moveTo>
                  <a:pt x="1477962" y="463550"/>
                </a:moveTo>
                <a:lnTo>
                  <a:pt x="1622425" y="463550"/>
                </a:lnTo>
                <a:lnTo>
                  <a:pt x="1622425" y="830263"/>
                </a:lnTo>
                <a:lnTo>
                  <a:pt x="1477962" y="830263"/>
                </a:lnTo>
                <a:lnTo>
                  <a:pt x="1477962" y="463550"/>
                </a:lnTo>
                <a:close/>
                <a:moveTo>
                  <a:pt x="871932" y="418865"/>
                </a:moveTo>
                <a:lnTo>
                  <a:pt x="866214" y="419183"/>
                </a:lnTo>
                <a:lnTo>
                  <a:pt x="859861" y="419183"/>
                </a:lnTo>
                <a:lnTo>
                  <a:pt x="848426" y="420453"/>
                </a:lnTo>
                <a:lnTo>
                  <a:pt x="837309" y="422359"/>
                </a:lnTo>
                <a:lnTo>
                  <a:pt x="826509" y="424582"/>
                </a:lnTo>
                <a:lnTo>
                  <a:pt x="815709" y="427440"/>
                </a:lnTo>
                <a:lnTo>
                  <a:pt x="805862" y="430298"/>
                </a:lnTo>
                <a:lnTo>
                  <a:pt x="796650" y="433473"/>
                </a:lnTo>
                <a:lnTo>
                  <a:pt x="787439" y="436649"/>
                </a:lnTo>
                <a:lnTo>
                  <a:pt x="771874" y="443000"/>
                </a:lnTo>
                <a:lnTo>
                  <a:pt x="766792" y="444906"/>
                </a:lnTo>
                <a:lnTo>
                  <a:pt x="762027" y="446811"/>
                </a:lnTo>
                <a:lnTo>
                  <a:pt x="757262" y="449034"/>
                </a:lnTo>
                <a:lnTo>
                  <a:pt x="752498" y="451257"/>
                </a:lnTo>
                <a:lnTo>
                  <a:pt x="748051" y="454115"/>
                </a:lnTo>
                <a:lnTo>
                  <a:pt x="743921" y="456655"/>
                </a:lnTo>
                <a:lnTo>
                  <a:pt x="739792" y="459831"/>
                </a:lnTo>
                <a:lnTo>
                  <a:pt x="735345" y="463324"/>
                </a:lnTo>
                <a:lnTo>
                  <a:pt x="731533" y="466817"/>
                </a:lnTo>
                <a:lnTo>
                  <a:pt x="728039" y="470628"/>
                </a:lnTo>
                <a:lnTo>
                  <a:pt x="724545" y="474757"/>
                </a:lnTo>
                <a:lnTo>
                  <a:pt x="721051" y="479202"/>
                </a:lnTo>
                <a:lnTo>
                  <a:pt x="718192" y="483966"/>
                </a:lnTo>
                <a:lnTo>
                  <a:pt x="715333" y="488729"/>
                </a:lnTo>
                <a:lnTo>
                  <a:pt x="712792" y="493810"/>
                </a:lnTo>
                <a:lnTo>
                  <a:pt x="710251" y="499526"/>
                </a:lnTo>
                <a:lnTo>
                  <a:pt x="708028" y="504925"/>
                </a:lnTo>
                <a:lnTo>
                  <a:pt x="706122" y="510959"/>
                </a:lnTo>
                <a:lnTo>
                  <a:pt x="704216" y="517310"/>
                </a:lnTo>
                <a:lnTo>
                  <a:pt x="702628" y="523979"/>
                </a:lnTo>
                <a:lnTo>
                  <a:pt x="701357" y="530648"/>
                </a:lnTo>
                <a:lnTo>
                  <a:pt x="700404" y="537952"/>
                </a:lnTo>
                <a:lnTo>
                  <a:pt x="699769" y="545256"/>
                </a:lnTo>
                <a:lnTo>
                  <a:pt x="699451" y="553512"/>
                </a:lnTo>
                <a:lnTo>
                  <a:pt x="699451" y="561451"/>
                </a:lnTo>
                <a:lnTo>
                  <a:pt x="699451" y="570025"/>
                </a:lnTo>
                <a:lnTo>
                  <a:pt x="700087" y="578600"/>
                </a:lnTo>
                <a:lnTo>
                  <a:pt x="700722" y="587809"/>
                </a:lnTo>
                <a:lnTo>
                  <a:pt x="701992" y="597018"/>
                </a:lnTo>
                <a:lnTo>
                  <a:pt x="703263" y="607180"/>
                </a:lnTo>
                <a:lnTo>
                  <a:pt x="705169" y="617025"/>
                </a:lnTo>
                <a:lnTo>
                  <a:pt x="707392" y="627504"/>
                </a:lnTo>
                <a:lnTo>
                  <a:pt x="708028" y="630998"/>
                </a:lnTo>
                <a:lnTo>
                  <a:pt x="708028" y="634173"/>
                </a:lnTo>
                <a:lnTo>
                  <a:pt x="707710" y="637666"/>
                </a:lnTo>
                <a:lnTo>
                  <a:pt x="707392" y="640524"/>
                </a:lnTo>
                <a:lnTo>
                  <a:pt x="706757" y="643065"/>
                </a:lnTo>
                <a:lnTo>
                  <a:pt x="705804" y="645605"/>
                </a:lnTo>
                <a:lnTo>
                  <a:pt x="703263" y="650051"/>
                </a:lnTo>
                <a:lnTo>
                  <a:pt x="701039" y="654815"/>
                </a:lnTo>
                <a:lnTo>
                  <a:pt x="699134" y="658626"/>
                </a:lnTo>
                <a:lnTo>
                  <a:pt x="698498" y="660531"/>
                </a:lnTo>
                <a:lnTo>
                  <a:pt x="697863" y="662436"/>
                </a:lnTo>
                <a:lnTo>
                  <a:pt x="697545" y="664342"/>
                </a:lnTo>
                <a:lnTo>
                  <a:pt x="697545" y="666247"/>
                </a:lnTo>
                <a:lnTo>
                  <a:pt x="699134" y="688794"/>
                </a:lnTo>
                <a:lnTo>
                  <a:pt x="700404" y="702132"/>
                </a:lnTo>
                <a:lnTo>
                  <a:pt x="701039" y="709436"/>
                </a:lnTo>
                <a:lnTo>
                  <a:pt x="702310" y="716104"/>
                </a:lnTo>
                <a:lnTo>
                  <a:pt x="703581" y="723408"/>
                </a:lnTo>
                <a:lnTo>
                  <a:pt x="705487" y="729760"/>
                </a:lnTo>
                <a:lnTo>
                  <a:pt x="707075" y="736111"/>
                </a:lnTo>
                <a:lnTo>
                  <a:pt x="709298" y="742145"/>
                </a:lnTo>
                <a:lnTo>
                  <a:pt x="711839" y="747226"/>
                </a:lnTo>
                <a:lnTo>
                  <a:pt x="714698" y="751989"/>
                </a:lnTo>
                <a:lnTo>
                  <a:pt x="716286" y="753894"/>
                </a:lnTo>
                <a:lnTo>
                  <a:pt x="718192" y="755800"/>
                </a:lnTo>
                <a:lnTo>
                  <a:pt x="719780" y="757705"/>
                </a:lnTo>
                <a:lnTo>
                  <a:pt x="722322" y="759293"/>
                </a:lnTo>
                <a:lnTo>
                  <a:pt x="725816" y="760563"/>
                </a:lnTo>
                <a:lnTo>
                  <a:pt x="731533" y="762151"/>
                </a:lnTo>
                <a:lnTo>
                  <a:pt x="736933" y="763104"/>
                </a:lnTo>
                <a:lnTo>
                  <a:pt x="738839" y="763421"/>
                </a:lnTo>
                <a:lnTo>
                  <a:pt x="739792" y="763104"/>
                </a:lnTo>
                <a:lnTo>
                  <a:pt x="745827" y="831062"/>
                </a:lnTo>
                <a:lnTo>
                  <a:pt x="747098" y="833603"/>
                </a:lnTo>
                <a:lnTo>
                  <a:pt x="748368" y="835826"/>
                </a:lnTo>
                <a:lnTo>
                  <a:pt x="749639" y="838049"/>
                </a:lnTo>
                <a:lnTo>
                  <a:pt x="751227" y="839954"/>
                </a:lnTo>
                <a:lnTo>
                  <a:pt x="754404" y="843765"/>
                </a:lnTo>
                <a:lnTo>
                  <a:pt x="757898" y="847576"/>
                </a:lnTo>
                <a:lnTo>
                  <a:pt x="761074" y="851386"/>
                </a:lnTo>
                <a:lnTo>
                  <a:pt x="762662" y="853609"/>
                </a:lnTo>
                <a:lnTo>
                  <a:pt x="763933" y="855832"/>
                </a:lnTo>
                <a:lnTo>
                  <a:pt x="765204" y="858373"/>
                </a:lnTo>
                <a:lnTo>
                  <a:pt x="766474" y="861548"/>
                </a:lnTo>
                <a:lnTo>
                  <a:pt x="767427" y="865042"/>
                </a:lnTo>
                <a:lnTo>
                  <a:pt x="768380" y="868852"/>
                </a:lnTo>
                <a:lnTo>
                  <a:pt x="751545" y="872663"/>
                </a:lnTo>
                <a:lnTo>
                  <a:pt x="744874" y="887271"/>
                </a:lnTo>
                <a:lnTo>
                  <a:pt x="740745" y="895528"/>
                </a:lnTo>
                <a:lnTo>
                  <a:pt x="736298" y="904102"/>
                </a:lnTo>
                <a:lnTo>
                  <a:pt x="731533" y="912358"/>
                </a:lnTo>
                <a:lnTo>
                  <a:pt x="726451" y="919980"/>
                </a:lnTo>
                <a:lnTo>
                  <a:pt x="723910" y="923156"/>
                </a:lnTo>
                <a:lnTo>
                  <a:pt x="721051" y="926014"/>
                </a:lnTo>
                <a:lnTo>
                  <a:pt x="718510" y="928555"/>
                </a:lnTo>
                <a:lnTo>
                  <a:pt x="715969" y="930778"/>
                </a:lnTo>
                <a:lnTo>
                  <a:pt x="680393" y="940622"/>
                </a:lnTo>
                <a:lnTo>
                  <a:pt x="648628" y="953960"/>
                </a:lnTo>
                <a:lnTo>
                  <a:pt x="615911" y="967932"/>
                </a:lnTo>
                <a:lnTo>
                  <a:pt x="551747" y="995243"/>
                </a:lnTo>
                <a:lnTo>
                  <a:pt x="544123" y="998101"/>
                </a:lnTo>
                <a:lnTo>
                  <a:pt x="537135" y="1000641"/>
                </a:lnTo>
                <a:lnTo>
                  <a:pt x="522524" y="1006040"/>
                </a:lnTo>
                <a:lnTo>
                  <a:pt x="507912" y="1011121"/>
                </a:lnTo>
                <a:lnTo>
                  <a:pt x="500924" y="1013979"/>
                </a:lnTo>
                <a:lnTo>
                  <a:pt x="493936" y="1016837"/>
                </a:lnTo>
                <a:lnTo>
                  <a:pt x="487583" y="1020648"/>
                </a:lnTo>
                <a:lnTo>
                  <a:pt x="481548" y="1024141"/>
                </a:lnTo>
                <a:lnTo>
                  <a:pt x="475512" y="1027952"/>
                </a:lnTo>
                <a:lnTo>
                  <a:pt x="470430" y="1032398"/>
                </a:lnTo>
                <a:lnTo>
                  <a:pt x="467889" y="1034938"/>
                </a:lnTo>
                <a:lnTo>
                  <a:pt x="465665" y="1037796"/>
                </a:lnTo>
                <a:lnTo>
                  <a:pt x="463442" y="1040337"/>
                </a:lnTo>
                <a:lnTo>
                  <a:pt x="461218" y="1043195"/>
                </a:lnTo>
                <a:lnTo>
                  <a:pt x="459313" y="1046370"/>
                </a:lnTo>
                <a:lnTo>
                  <a:pt x="457407" y="1049546"/>
                </a:lnTo>
                <a:lnTo>
                  <a:pt x="456136" y="1052722"/>
                </a:lnTo>
                <a:lnTo>
                  <a:pt x="454548" y="1056850"/>
                </a:lnTo>
                <a:lnTo>
                  <a:pt x="454230" y="1082573"/>
                </a:lnTo>
                <a:lnTo>
                  <a:pt x="453595" y="1116234"/>
                </a:lnTo>
                <a:lnTo>
                  <a:pt x="452960" y="1151484"/>
                </a:lnTo>
                <a:lnTo>
                  <a:pt x="452642" y="1167997"/>
                </a:lnTo>
                <a:lnTo>
                  <a:pt x="452960" y="1182605"/>
                </a:lnTo>
                <a:lnTo>
                  <a:pt x="1276928" y="1182605"/>
                </a:lnTo>
                <a:lnTo>
                  <a:pt x="1277245" y="1167997"/>
                </a:lnTo>
                <a:lnTo>
                  <a:pt x="1276928" y="1151484"/>
                </a:lnTo>
                <a:lnTo>
                  <a:pt x="1276292" y="1116234"/>
                </a:lnTo>
                <a:lnTo>
                  <a:pt x="1275339" y="1082573"/>
                </a:lnTo>
                <a:lnTo>
                  <a:pt x="1275022" y="1056850"/>
                </a:lnTo>
                <a:lnTo>
                  <a:pt x="1273751" y="1052722"/>
                </a:lnTo>
                <a:lnTo>
                  <a:pt x="1272163" y="1049546"/>
                </a:lnTo>
                <a:lnTo>
                  <a:pt x="1270257" y="1046370"/>
                </a:lnTo>
                <a:lnTo>
                  <a:pt x="1268669" y="1043195"/>
                </a:lnTo>
                <a:lnTo>
                  <a:pt x="1266445" y="1040337"/>
                </a:lnTo>
                <a:lnTo>
                  <a:pt x="1264222" y="1037796"/>
                </a:lnTo>
                <a:lnTo>
                  <a:pt x="1261998" y="1034938"/>
                </a:lnTo>
                <a:lnTo>
                  <a:pt x="1259775" y="1032398"/>
                </a:lnTo>
                <a:lnTo>
                  <a:pt x="1254057" y="1027952"/>
                </a:lnTo>
                <a:lnTo>
                  <a:pt x="1248340" y="1024141"/>
                </a:lnTo>
                <a:lnTo>
                  <a:pt x="1242304" y="1020648"/>
                </a:lnTo>
                <a:lnTo>
                  <a:pt x="1235634" y="1016837"/>
                </a:lnTo>
                <a:lnTo>
                  <a:pt x="1228963" y="1013979"/>
                </a:lnTo>
                <a:lnTo>
                  <a:pt x="1221658" y="1011121"/>
                </a:lnTo>
                <a:lnTo>
                  <a:pt x="1207681" y="1006040"/>
                </a:lnTo>
                <a:lnTo>
                  <a:pt x="1192752" y="1000641"/>
                </a:lnTo>
                <a:lnTo>
                  <a:pt x="1185446" y="998101"/>
                </a:lnTo>
                <a:lnTo>
                  <a:pt x="1178458" y="995243"/>
                </a:lnTo>
                <a:lnTo>
                  <a:pt x="1113659" y="967932"/>
                </a:lnTo>
                <a:lnTo>
                  <a:pt x="1080941" y="953960"/>
                </a:lnTo>
                <a:lnTo>
                  <a:pt x="1049177" y="940622"/>
                </a:lnTo>
                <a:lnTo>
                  <a:pt x="1013601" y="930778"/>
                </a:lnTo>
                <a:lnTo>
                  <a:pt x="1011060" y="928555"/>
                </a:lnTo>
                <a:lnTo>
                  <a:pt x="1008519" y="926014"/>
                </a:lnTo>
                <a:lnTo>
                  <a:pt x="1005977" y="923156"/>
                </a:lnTo>
                <a:lnTo>
                  <a:pt x="1003436" y="919980"/>
                </a:lnTo>
                <a:lnTo>
                  <a:pt x="998036" y="912358"/>
                </a:lnTo>
                <a:lnTo>
                  <a:pt x="993589" y="904102"/>
                </a:lnTo>
                <a:lnTo>
                  <a:pt x="989142" y="895528"/>
                </a:lnTo>
                <a:lnTo>
                  <a:pt x="985013" y="887271"/>
                </a:lnTo>
                <a:lnTo>
                  <a:pt x="978025" y="872663"/>
                </a:lnTo>
                <a:lnTo>
                  <a:pt x="955790" y="869487"/>
                </a:lnTo>
                <a:lnTo>
                  <a:pt x="956107" y="865359"/>
                </a:lnTo>
                <a:lnTo>
                  <a:pt x="956743" y="861231"/>
                </a:lnTo>
                <a:lnTo>
                  <a:pt x="957696" y="857738"/>
                </a:lnTo>
                <a:lnTo>
                  <a:pt x="958649" y="854562"/>
                </a:lnTo>
                <a:lnTo>
                  <a:pt x="960237" y="852021"/>
                </a:lnTo>
                <a:lnTo>
                  <a:pt x="961507" y="849481"/>
                </a:lnTo>
                <a:lnTo>
                  <a:pt x="965319" y="845035"/>
                </a:lnTo>
                <a:lnTo>
                  <a:pt x="968813" y="840272"/>
                </a:lnTo>
                <a:lnTo>
                  <a:pt x="972307" y="835826"/>
                </a:lnTo>
                <a:lnTo>
                  <a:pt x="973895" y="833603"/>
                </a:lnTo>
                <a:lnTo>
                  <a:pt x="975484" y="830745"/>
                </a:lnTo>
                <a:lnTo>
                  <a:pt x="977072" y="827887"/>
                </a:lnTo>
                <a:lnTo>
                  <a:pt x="978025" y="824393"/>
                </a:lnTo>
                <a:lnTo>
                  <a:pt x="978978" y="821218"/>
                </a:lnTo>
                <a:lnTo>
                  <a:pt x="979613" y="818042"/>
                </a:lnTo>
                <a:lnTo>
                  <a:pt x="980566" y="811373"/>
                </a:lnTo>
                <a:lnTo>
                  <a:pt x="981201" y="804069"/>
                </a:lnTo>
                <a:lnTo>
                  <a:pt x="981837" y="797083"/>
                </a:lnTo>
                <a:lnTo>
                  <a:pt x="982154" y="789779"/>
                </a:lnTo>
                <a:lnTo>
                  <a:pt x="983107" y="783110"/>
                </a:lnTo>
                <a:lnTo>
                  <a:pt x="983742" y="779935"/>
                </a:lnTo>
                <a:lnTo>
                  <a:pt x="984695" y="776759"/>
                </a:lnTo>
                <a:lnTo>
                  <a:pt x="985966" y="773266"/>
                </a:lnTo>
                <a:lnTo>
                  <a:pt x="987236" y="770408"/>
                </a:lnTo>
                <a:lnTo>
                  <a:pt x="988507" y="768502"/>
                </a:lnTo>
                <a:lnTo>
                  <a:pt x="989778" y="766915"/>
                </a:lnTo>
                <a:lnTo>
                  <a:pt x="991366" y="765327"/>
                </a:lnTo>
                <a:lnTo>
                  <a:pt x="992636" y="764056"/>
                </a:lnTo>
                <a:lnTo>
                  <a:pt x="996131" y="761834"/>
                </a:lnTo>
                <a:lnTo>
                  <a:pt x="999942" y="759928"/>
                </a:lnTo>
                <a:lnTo>
                  <a:pt x="1003436" y="758023"/>
                </a:lnTo>
                <a:lnTo>
                  <a:pt x="1006930" y="755800"/>
                </a:lnTo>
                <a:lnTo>
                  <a:pt x="1010107" y="753259"/>
                </a:lnTo>
                <a:lnTo>
                  <a:pt x="1011695" y="751989"/>
                </a:lnTo>
                <a:lnTo>
                  <a:pt x="1012966" y="750401"/>
                </a:lnTo>
                <a:lnTo>
                  <a:pt x="1014871" y="746908"/>
                </a:lnTo>
                <a:lnTo>
                  <a:pt x="1017095" y="743097"/>
                </a:lnTo>
                <a:lnTo>
                  <a:pt x="1019001" y="738651"/>
                </a:lnTo>
                <a:lnTo>
                  <a:pt x="1020589" y="734523"/>
                </a:lnTo>
                <a:lnTo>
                  <a:pt x="1023130" y="725631"/>
                </a:lnTo>
                <a:lnTo>
                  <a:pt x="1024718" y="717057"/>
                </a:lnTo>
                <a:lnTo>
                  <a:pt x="1025989" y="709753"/>
                </a:lnTo>
                <a:lnTo>
                  <a:pt x="1026942" y="701814"/>
                </a:lnTo>
                <a:lnTo>
                  <a:pt x="1027895" y="693875"/>
                </a:lnTo>
                <a:lnTo>
                  <a:pt x="1028213" y="685618"/>
                </a:lnTo>
                <a:lnTo>
                  <a:pt x="1027895" y="677362"/>
                </a:lnTo>
                <a:lnTo>
                  <a:pt x="1027577" y="673233"/>
                </a:lnTo>
                <a:lnTo>
                  <a:pt x="1026942" y="669105"/>
                </a:lnTo>
                <a:lnTo>
                  <a:pt x="1025989" y="665294"/>
                </a:lnTo>
                <a:lnTo>
                  <a:pt x="1025036" y="661484"/>
                </a:lnTo>
                <a:lnTo>
                  <a:pt x="1023766" y="657673"/>
                </a:lnTo>
                <a:lnTo>
                  <a:pt x="1022177" y="654180"/>
                </a:lnTo>
                <a:lnTo>
                  <a:pt x="1019001" y="647511"/>
                </a:lnTo>
                <a:lnTo>
                  <a:pt x="1015824" y="642747"/>
                </a:lnTo>
                <a:lnTo>
                  <a:pt x="1014871" y="640207"/>
                </a:lnTo>
                <a:lnTo>
                  <a:pt x="1013919" y="637349"/>
                </a:lnTo>
                <a:lnTo>
                  <a:pt x="1012966" y="633856"/>
                </a:lnTo>
                <a:lnTo>
                  <a:pt x="1012330" y="629410"/>
                </a:lnTo>
                <a:lnTo>
                  <a:pt x="1012013" y="626234"/>
                </a:lnTo>
                <a:lnTo>
                  <a:pt x="1012013" y="622106"/>
                </a:lnTo>
                <a:lnTo>
                  <a:pt x="1012330" y="612261"/>
                </a:lnTo>
                <a:lnTo>
                  <a:pt x="1012966" y="601147"/>
                </a:lnTo>
                <a:lnTo>
                  <a:pt x="1013919" y="588762"/>
                </a:lnTo>
                <a:lnTo>
                  <a:pt x="1016460" y="566215"/>
                </a:lnTo>
                <a:lnTo>
                  <a:pt x="1017095" y="557323"/>
                </a:lnTo>
                <a:lnTo>
                  <a:pt x="1017413" y="551607"/>
                </a:lnTo>
                <a:lnTo>
                  <a:pt x="1017730" y="534141"/>
                </a:lnTo>
                <a:lnTo>
                  <a:pt x="1017413" y="527472"/>
                </a:lnTo>
                <a:lnTo>
                  <a:pt x="1016777" y="521756"/>
                </a:lnTo>
                <a:lnTo>
                  <a:pt x="1015824" y="516040"/>
                </a:lnTo>
                <a:lnTo>
                  <a:pt x="1014236" y="509371"/>
                </a:lnTo>
                <a:lnTo>
                  <a:pt x="1010424" y="492222"/>
                </a:lnTo>
                <a:lnTo>
                  <a:pt x="1008836" y="488412"/>
                </a:lnTo>
                <a:lnTo>
                  <a:pt x="1006930" y="483966"/>
                </a:lnTo>
                <a:lnTo>
                  <a:pt x="1004707" y="478567"/>
                </a:lnTo>
                <a:lnTo>
                  <a:pt x="1001530" y="473169"/>
                </a:lnTo>
                <a:lnTo>
                  <a:pt x="997401" y="467770"/>
                </a:lnTo>
                <a:lnTo>
                  <a:pt x="995495" y="465547"/>
                </a:lnTo>
                <a:lnTo>
                  <a:pt x="993272" y="463324"/>
                </a:lnTo>
                <a:lnTo>
                  <a:pt x="991048" y="460784"/>
                </a:lnTo>
                <a:lnTo>
                  <a:pt x="988825" y="459196"/>
                </a:lnTo>
                <a:lnTo>
                  <a:pt x="962143" y="454750"/>
                </a:lnTo>
                <a:lnTo>
                  <a:pt x="945943" y="439825"/>
                </a:lnTo>
                <a:lnTo>
                  <a:pt x="939908" y="436331"/>
                </a:lnTo>
                <a:lnTo>
                  <a:pt x="933555" y="433156"/>
                </a:lnTo>
                <a:lnTo>
                  <a:pt x="927202" y="430298"/>
                </a:lnTo>
                <a:lnTo>
                  <a:pt x="921167" y="427757"/>
                </a:lnTo>
                <a:lnTo>
                  <a:pt x="915131" y="425534"/>
                </a:lnTo>
                <a:lnTo>
                  <a:pt x="908778" y="423629"/>
                </a:lnTo>
                <a:lnTo>
                  <a:pt x="902426" y="422041"/>
                </a:lnTo>
                <a:lnTo>
                  <a:pt x="896390" y="421088"/>
                </a:lnTo>
                <a:lnTo>
                  <a:pt x="890038" y="420136"/>
                </a:lnTo>
                <a:lnTo>
                  <a:pt x="884002" y="419501"/>
                </a:lnTo>
                <a:lnTo>
                  <a:pt x="878285" y="419183"/>
                </a:lnTo>
                <a:lnTo>
                  <a:pt x="871932" y="418865"/>
                </a:lnTo>
                <a:close/>
                <a:moveTo>
                  <a:pt x="1477962" y="0"/>
                </a:moveTo>
                <a:lnTo>
                  <a:pt x="1622425" y="0"/>
                </a:lnTo>
                <a:lnTo>
                  <a:pt x="1622425" y="366713"/>
                </a:lnTo>
                <a:lnTo>
                  <a:pt x="1477962" y="366713"/>
                </a:lnTo>
                <a:lnTo>
                  <a:pt x="1477962" y="0"/>
                </a:lnTo>
                <a:close/>
                <a:moveTo>
                  <a:pt x="326855" y="0"/>
                </a:moveTo>
                <a:lnTo>
                  <a:pt x="1403350" y="0"/>
                </a:lnTo>
                <a:lnTo>
                  <a:pt x="1403350" y="1601788"/>
                </a:lnTo>
                <a:lnTo>
                  <a:pt x="326855" y="1601788"/>
                </a:lnTo>
                <a:lnTo>
                  <a:pt x="326855" y="0"/>
                </a:lnTo>
                <a:close/>
                <a:moveTo>
                  <a:pt x="90211" y="0"/>
                </a:moveTo>
                <a:lnTo>
                  <a:pt x="94975" y="0"/>
                </a:lnTo>
                <a:lnTo>
                  <a:pt x="212503" y="0"/>
                </a:lnTo>
                <a:lnTo>
                  <a:pt x="212503" y="1601788"/>
                </a:lnTo>
                <a:lnTo>
                  <a:pt x="94975" y="1601788"/>
                </a:lnTo>
                <a:lnTo>
                  <a:pt x="90211" y="1601788"/>
                </a:lnTo>
                <a:lnTo>
                  <a:pt x="85446" y="1601471"/>
                </a:lnTo>
                <a:lnTo>
                  <a:pt x="80681" y="1600835"/>
                </a:lnTo>
                <a:lnTo>
                  <a:pt x="75917" y="1599883"/>
                </a:lnTo>
                <a:lnTo>
                  <a:pt x="71470" y="1598930"/>
                </a:lnTo>
                <a:lnTo>
                  <a:pt x="67023" y="1597660"/>
                </a:lnTo>
                <a:lnTo>
                  <a:pt x="62258" y="1596072"/>
                </a:lnTo>
                <a:lnTo>
                  <a:pt x="58129" y="1594484"/>
                </a:lnTo>
                <a:lnTo>
                  <a:pt x="53999" y="1592261"/>
                </a:lnTo>
                <a:lnTo>
                  <a:pt x="49870" y="1590356"/>
                </a:lnTo>
                <a:lnTo>
                  <a:pt x="45740" y="1587815"/>
                </a:lnTo>
                <a:lnTo>
                  <a:pt x="41929" y="1585592"/>
                </a:lnTo>
                <a:lnTo>
                  <a:pt x="38117" y="1583052"/>
                </a:lnTo>
                <a:lnTo>
                  <a:pt x="34623" y="1580194"/>
                </a:lnTo>
                <a:lnTo>
                  <a:pt x="31446" y="1577336"/>
                </a:lnTo>
                <a:lnTo>
                  <a:pt x="27635" y="1573843"/>
                </a:lnTo>
                <a:lnTo>
                  <a:pt x="24776" y="1570667"/>
                </a:lnTo>
                <a:lnTo>
                  <a:pt x="21917" y="1567174"/>
                </a:lnTo>
                <a:lnTo>
                  <a:pt x="19058" y="1563681"/>
                </a:lnTo>
                <a:lnTo>
                  <a:pt x="16517" y="1559870"/>
                </a:lnTo>
                <a:lnTo>
                  <a:pt x="13976" y="1556059"/>
                </a:lnTo>
                <a:lnTo>
                  <a:pt x="11435" y="1551931"/>
                </a:lnTo>
                <a:lnTo>
                  <a:pt x="9211" y="1548120"/>
                </a:lnTo>
                <a:lnTo>
                  <a:pt x="7306" y="1543992"/>
                </a:lnTo>
                <a:lnTo>
                  <a:pt x="5717" y="1539228"/>
                </a:lnTo>
                <a:lnTo>
                  <a:pt x="4447" y="1535100"/>
                </a:lnTo>
                <a:lnTo>
                  <a:pt x="3176" y="1530654"/>
                </a:lnTo>
                <a:lnTo>
                  <a:pt x="1906" y="1525891"/>
                </a:lnTo>
                <a:lnTo>
                  <a:pt x="1270" y="1521127"/>
                </a:lnTo>
                <a:lnTo>
                  <a:pt x="635" y="1516364"/>
                </a:lnTo>
                <a:lnTo>
                  <a:pt x="317" y="1511600"/>
                </a:lnTo>
                <a:lnTo>
                  <a:pt x="0" y="1506837"/>
                </a:lnTo>
                <a:lnTo>
                  <a:pt x="0" y="94951"/>
                </a:lnTo>
                <a:lnTo>
                  <a:pt x="317" y="90188"/>
                </a:lnTo>
                <a:lnTo>
                  <a:pt x="635" y="85424"/>
                </a:lnTo>
                <a:lnTo>
                  <a:pt x="1270" y="80661"/>
                </a:lnTo>
                <a:lnTo>
                  <a:pt x="1906" y="75580"/>
                </a:lnTo>
                <a:lnTo>
                  <a:pt x="3176" y="71134"/>
                </a:lnTo>
                <a:lnTo>
                  <a:pt x="4447" y="66688"/>
                </a:lnTo>
                <a:lnTo>
                  <a:pt x="5717" y="62560"/>
                </a:lnTo>
                <a:lnTo>
                  <a:pt x="7306" y="57796"/>
                </a:lnTo>
                <a:lnTo>
                  <a:pt x="9211" y="53668"/>
                </a:lnTo>
                <a:lnTo>
                  <a:pt x="11435" y="49857"/>
                </a:lnTo>
                <a:lnTo>
                  <a:pt x="13976" y="45729"/>
                </a:lnTo>
                <a:lnTo>
                  <a:pt x="16517" y="41601"/>
                </a:lnTo>
                <a:lnTo>
                  <a:pt x="19058" y="38107"/>
                </a:lnTo>
                <a:lnTo>
                  <a:pt x="21917" y="34614"/>
                </a:lnTo>
                <a:lnTo>
                  <a:pt x="24776" y="31121"/>
                </a:lnTo>
                <a:lnTo>
                  <a:pt x="27635" y="27945"/>
                </a:lnTo>
                <a:lnTo>
                  <a:pt x="31446" y="24452"/>
                </a:lnTo>
                <a:lnTo>
                  <a:pt x="34623" y="21594"/>
                </a:lnTo>
                <a:lnTo>
                  <a:pt x="38117" y="18736"/>
                </a:lnTo>
                <a:lnTo>
                  <a:pt x="41929" y="16195"/>
                </a:lnTo>
                <a:lnTo>
                  <a:pt x="45740" y="13655"/>
                </a:lnTo>
                <a:lnTo>
                  <a:pt x="49870" y="11432"/>
                </a:lnTo>
                <a:lnTo>
                  <a:pt x="53999" y="9527"/>
                </a:lnTo>
                <a:lnTo>
                  <a:pt x="58129" y="7304"/>
                </a:lnTo>
                <a:lnTo>
                  <a:pt x="62258" y="5716"/>
                </a:lnTo>
                <a:lnTo>
                  <a:pt x="67023" y="4128"/>
                </a:lnTo>
                <a:lnTo>
                  <a:pt x="71470" y="2858"/>
                </a:lnTo>
                <a:lnTo>
                  <a:pt x="75917" y="1905"/>
                </a:lnTo>
                <a:lnTo>
                  <a:pt x="80681" y="952"/>
                </a:lnTo>
                <a:lnTo>
                  <a:pt x="85446" y="317"/>
                </a:lnTo>
                <a:lnTo>
                  <a:pt x="9021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normAutofit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6851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8072D98D-3C58-6C42-B188-07580DE79527}"/>
              </a:ext>
            </a:extLst>
          </p:cNvPr>
          <p:cNvSpPr/>
          <p:nvPr/>
        </p:nvSpPr>
        <p:spPr>
          <a:xfrm>
            <a:off x="1524108" y="4107993"/>
            <a:ext cx="417584" cy="40173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MH_Other_13">
            <a:extLst>
              <a:ext uri="{FF2B5EF4-FFF2-40B4-BE49-F238E27FC236}">
                <a16:creationId xmlns:a16="http://schemas.microsoft.com/office/drawing/2014/main" id="{CF362D86-2DB2-9D49-91B9-AC79B7CDE96C}"/>
              </a:ext>
            </a:extLst>
          </p:cNvPr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1608439" y="4171383"/>
            <a:ext cx="248920" cy="274955"/>
          </a:xfrm>
          <a:custGeom>
            <a:avLst/>
            <a:gdLst/>
            <a:ahLst/>
            <a:cxnLst/>
            <a:rect l="0" t="0" r="r" b="b"/>
            <a:pathLst>
              <a:path w="1622425" h="1601788">
                <a:moveTo>
                  <a:pt x="1477962" y="927100"/>
                </a:moveTo>
                <a:lnTo>
                  <a:pt x="1622425" y="927100"/>
                </a:lnTo>
                <a:lnTo>
                  <a:pt x="1622425" y="1293813"/>
                </a:lnTo>
                <a:lnTo>
                  <a:pt x="1477962" y="1293813"/>
                </a:lnTo>
                <a:lnTo>
                  <a:pt x="1477962" y="927100"/>
                </a:lnTo>
                <a:close/>
                <a:moveTo>
                  <a:pt x="1477962" y="463550"/>
                </a:moveTo>
                <a:lnTo>
                  <a:pt x="1622425" y="463550"/>
                </a:lnTo>
                <a:lnTo>
                  <a:pt x="1622425" y="830263"/>
                </a:lnTo>
                <a:lnTo>
                  <a:pt x="1477962" y="830263"/>
                </a:lnTo>
                <a:lnTo>
                  <a:pt x="1477962" y="463550"/>
                </a:lnTo>
                <a:close/>
                <a:moveTo>
                  <a:pt x="871932" y="418865"/>
                </a:moveTo>
                <a:lnTo>
                  <a:pt x="866214" y="419183"/>
                </a:lnTo>
                <a:lnTo>
                  <a:pt x="859861" y="419183"/>
                </a:lnTo>
                <a:lnTo>
                  <a:pt x="848426" y="420453"/>
                </a:lnTo>
                <a:lnTo>
                  <a:pt x="837309" y="422359"/>
                </a:lnTo>
                <a:lnTo>
                  <a:pt x="826509" y="424582"/>
                </a:lnTo>
                <a:lnTo>
                  <a:pt x="815709" y="427440"/>
                </a:lnTo>
                <a:lnTo>
                  <a:pt x="805862" y="430298"/>
                </a:lnTo>
                <a:lnTo>
                  <a:pt x="796650" y="433473"/>
                </a:lnTo>
                <a:lnTo>
                  <a:pt x="787439" y="436649"/>
                </a:lnTo>
                <a:lnTo>
                  <a:pt x="771874" y="443000"/>
                </a:lnTo>
                <a:lnTo>
                  <a:pt x="766792" y="444906"/>
                </a:lnTo>
                <a:lnTo>
                  <a:pt x="762027" y="446811"/>
                </a:lnTo>
                <a:lnTo>
                  <a:pt x="757262" y="449034"/>
                </a:lnTo>
                <a:lnTo>
                  <a:pt x="752498" y="451257"/>
                </a:lnTo>
                <a:lnTo>
                  <a:pt x="748051" y="454115"/>
                </a:lnTo>
                <a:lnTo>
                  <a:pt x="743921" y="456655"/>
                </a:lnTo>
                <a:lnTo>
                  <a:pt x="739792" y="459831"/>
                </a:lnTo>
                <a:lnTo>
                  <a:pt x="735345" y="463324"/>
                </a:lnTo>
                <a:lnTo>
                  <a:pt x="731533" y="466817"/>
                </a:lnTo>
                <a:lnTo>
                  <a:pt x="728039" y="470628"/>
                </a:lnTo>
                <a:lnTo>
                  <a:pt x="724545" y="474757"/>
                </a:lnTo>
                <a:lnTo>
                  <a:pt x="721051" y="479202"/>
                </a:lnTo>
                <a:lnTo>
                  <a:pt x="718192" y="483966"/>
                </a:lnTo>
                <a:lnTo>
                  <a:pt x="715333" y="488729"/>
                </a:lnTo>
                <a:lnTo>
                  <a:pt x="712792" y="493810"/>
                </a:lnTo>
                <a:lnTo>
                  <a:pt x="710251" y="499526"/>
                </a:lnTo>
                <a:lnTo>
                  <a:pt x="708028" y="504925"/>
                </a:lnTo>
                <a:lnTo>
                  <a:pt x="706122" y="510959"/>
                </a:lnTo>
                <a:lnTo>
                  <a:pt x="704216" y="517310"/>
                </a:lnTo>
                <a:lnTo>
                  <a:pt x="702628" y="523979"/>
                </a:lnTo>
                <a:lnTo>
                  <a:pt x="701357" y="530648"/>
                </a:lnTo>
                <a:lnTo>
                  <a:pt x="700404" y="537952"/>
                </a:lnTo>
                <a:lnTo>
                  <a:pt x="699769" y="545256"/>
                </a:lnTo>
                <a:lnTo>
                  <a:pt x="699451" y="553512"/>
                </a:lnTo>
                <a:lnTo>
                  <a:pt x="699451" y="561451"/>
                </a:lnTo>
                <a:lnTo>
                  <a:pt x="699451" y="570025"/>
                </a:lnTo>
                <a:lnTo>
                  <a:pt x="700087" y="578600"/>
                </a:lnTo>
                <a:lnTo>
                  <a:pt x="700722" y="587809"/>
                </a:lnTo>
                <a:lnTo>
                  <a:pt x="701992" y="597018"/>
                </a:lnTo>
                <a:lnTo>
                  <a:pt x="703263" y="607180"/>
                </a:lnTo>
                <a:lnTo>
                  <a:pt x="705169" y="617025"/>
                </a:lnTo>
                <a:lnTo>
                  <a:pt x="707392" y="627504"/>
                </a:lnTo>
                <a:lnTo>
                  <a:pt x="708028" y="630998"/>
                </a:lnTo>
                <a:lnTo>
                  <a:pt x="708028" y="634173"/>
                </a:lnTo>
                <a:lnTo>
                  <a:pt x="707710" y="637666"/>
                </a:lnTo>
                <a:lnTo>
                  <a:pt x="707392" y="640524"/>
                </a:lnTo>
                <a:lnTo>
                  <a:pt x="706757" y="643065"/>
                </a:lnTo>
                <a:lnTo>
                  <a:pt x="705804" y="645605"/>
                </a:lnTo>
                <a:lnTo>
                  <a:pt x="703263" y="650051"/>
                </a:lnTo>
                <a:lnTo>
                  <a:pt x="701039" y="654815"/>
                </a:lnTo>
                <a:lnTo>
                  <a:pt x="699134" y="658626"/>
                </a:lnTo>
                <a:lnTo>
                  <a:pt x="698498" y="660531"/>
                </a:lnTo>
                <a:lnTo>
                  <a:pt x="697863" y="662436"/>
                </a:lnTo>
                <a:lnTo>
                  <a:pt x="697545" y="664342"/>
                </a:lnTo>
                <a:lnTo>
                  <a:pt x="697545" y="666247"/>
                </a:lnTo>
                <a:lnTo>
                  <a:pt x="699134" y="688794"/>
                </a:lnTo>
                <a:lnTo>
                  <a:pt x="700404" y="702132"/>
                </a:lnTo>
                <a:lnTo>
                  <a:pt x="701039" y="709436"/>
                </a:lnTo>
                <a:lnTo>
                  <a:pt x="702310" y="716104"/>
                </a:lnTo>
                <a:lnTo>
                  <a:pt x="703581" y="723408"/>
                </a:lnTo>
                <a:lnTo>
                  <a:pt x="705487" y="729760"/>
                </a:lnTo>
                <a:lnTo>
                  <a:pt x="707075" y="736111"/>
                </a:lnTo>
                <a:lnTo>
                  <a:pt x="709298" y="742145"/>
                </a:lnTo>
                <a:lnTo>
                  <a:pt x="711839" y="747226"/>
                </a:lnTo>
                <a:lnTo>
                  <a:pt x="714698" y="751989"/>
                </a:lnTo>
                <a:lnTo>
                  <a:pt x="716286" y="753894"/>
                </a:lnTo>
                <a:lnTo>
                  <a:pt x="718192" y="755800"/>
                </a:lnTo>
                <a:lnTo>
                  <a:pt x="719780" y="757705"/>
                </a:lnTo>
                <a:lnTo>
                  <a:pt x="722322" y="759293"/>
                </a:lnTo>
                <a:lnTo>
                  <a:pt x="725816" y="760563"/>
                </a:lnTo>
                <a:lnTo>
                  <a:pt x="731533" y="762151"/>
                </a:lnTo>
                <a:lnTo>
                  <a:pt x="736933" y="763104"/>
                </a:lnTo>
                <a:lnTo>
                  <a:pt x="738839" y="763421"/>
                </a:lnTo>
                <a:lnTo>
                  <a:pt x="739792" y="763104"/>
                </a:lnTo>
                <a:lnTo>
                  <a:pt x="745827" y="831062"/>
                </a:lnTo>
                <a:lnTo>
                  <a:pt x="747098" y="833603"/>
                </a:lnTo>
                <a:lnTo>
                  <a:pt x="748368" y="835826"/>
                </a:lnTo>
                <a:lnTo>
                  <a:pt x="749639" y="838049"/>
                </a:lnTo>
                <a:lnTo>
                  <a:pt x="751227" y="839954"/>
                </a:lnTo>
                <a:lnTo>
                  <a:pt x="754404" y="843765"/>
                </a:lnTo>
                <a:lnTo>
                  <a:pt x="757898" y="847576"/>
                </a:lnTo>
                <a:lnTo>
                  <a:pt x="761074" y="851386"/>
                </a:lnTo>
                <a:lnTo>
                  <a:pt x="762662" y="853609"/>
                </a:lnTo>
                <a:lnTo>
                  <a:pt x="763933" y="855832"/>
                </a:lnTo>
                <a:lnTo>
                  <a:pt x="765204" y="858373"/>
                </a:lnTo>
                <a:lnTo>
                  <a:pt x="766474" y="861548"/>
                </a:lnTo>
                <a:lnTo>
                  <a:pt x="767427" y="865042"/>
                </a:lnTo>
                <a:lnTo>
                  <a:pt x="768380" y="868852"/>
                </a:lnTo>
                <a:lnTo>
                  <a:pt x="751545" y="872663"/>
                </a:lnTo>
                <a:lnTo>
                  <a:pt x="744874" y="887271"/>
                </a:lnTo>
                <a:lnTo>
                  <a:pt x="740745" y="895528"/>
                </a:lnTo>
                <a:lnTo>
                  <a:pt x="736298" y="904102"/>
                </a:lnTo>
                <a:lnTo>
                  <a:pt x="731533" y="912358"/>
                </a:lnTo>
                <a:lnTo>
                  <a:pt x="726451" y="919980"/>
                </a:lnTo>
                <a:lnTo>
                  <a:pt x="723910" y="923156"/>
                </a:lnTo>
                <a:lnTo>
                  <a:pt x="721051" y="926014"/>
                </a:lnTo>
                <a:lnTo>
                  <a:pt x="718510" y="928555"/>
                </a:lnTo>
                <a:lnTo>
                  <a:pt x="715969" y="930778"/>
                </a:lnTo>
                <a:lnTo>
                  <a:pt x="680393" y="940622"/>
                </a:lnTo>
                <a:lnTo>
                  <a:pt x="648628" y="953960"/>
                </a:lnTo>
                <a:lnTo>
                  <a:pt x="615911" y="967932"/>
                </a:lnTo>
                <a:lnTo>
                  <a:pt x="551747" y="995243"/>
                </a:lnTo>
                <a:lnTo>
                  <a:pt x="544123" y="998101"/>
                </a:lnTo>
                <a:lnTo>
                  <a:pt x="537135" y="1000641"/>
                </a:lnTo>
                <a:lnTo>
                  <a:pt x="522524" y="1006040"/>
                </a:lnTo>
                <a:lnTo>
                  <a:pt x="507912" y="1011121"/>
                </a:lnTo>
                <a:lnTo>
                  <a:pt x="500924" y="1013979"/>
                </a:lnTo>
                <a:lnTo>
                  <a:pt x="493936" y="1016837"/>
                </a:lnTo>
                <a:lnTo>
                  <a:pt x="487583" y="1020648"/>
                </a:lnTo>
                <a:lnTo>
                  <a:pt x="481548" y="1024141"/>
                </a:lnTo>
                <a:lnTo>
                  <a:pt x="475512" y="1027952"/>
                </a:lnTo>
                <a:lnTo>
                  <a:pt x="470430" y="1032398"/>
                </a:lnTo>
                <a:lnTo>
                  <a:pt x="467889" y="1034938"/>
                </a:lnTo>
                <a:lnTo>
                  <a:pt x="465665" y="1037796"/>
                </a:lnTo>
                <a:lnTo>
                  <a:pt x="463442" y="1040337"/>
                </a:lnTo>
                <a:lnTo>
                  <a:pt x="461218" y="1043195"/>
                </a:lnTo>
                <a:lnTo>
                  <a:pt x="459313" y="1046370"/>
                </a:lnTo>
                <a:lnTo>
                  <a:pt x="457407" y="1049546"/>
                </a:lnTo>
                <a:lnTo>
                  <a:pt x="456136" y="1052722"/>
                </a:lnTo>
                <a:lnTo>
                  <a:pt x="454548" y="1056850"/>
                </a:lnTo>
                <a:lnTo>
                  <a:pt x="454230" y="1082573"/>
                </a:lnTo>
                <a:lnTo>
                  <a:pt x="453595" y="1116234"/>
                </a:lnTo>
                <a:lnTo>
                  <a:pt x="452960" y="1151484"/>
                </a:lnTo>
                <a:lnTo>
                  <a:pt x="452642" y="1167997"/>
                </a:lnTo>
                <a:lnTo>
                  <a:pt x="452960" y="1182605"/>
                </a:lnTo>
                <a:lnTo>
                  <a:pt x="1276928" y="1182605"/>
                </a:lnTo>
                <a:lnTo>
                  <a:pt x="1277245" y="1167997"/>
                </a:lnTo>
                <a:lnTo>
                  <a:pt x="1276928" y="1151484"/>
                </a:lnTo>
                <a:lnTo>
                  <a:pt x="1276292" y="1116234"/>
                </a:lnTo>
                <a:lnTo>
                  <a:pt x="1275339" y="1082573"/>
                </a:lnTo>
                <a:lnTo>
                  <a:pt x="1275022" y="1056850"/>
                </a:lnTo>
                <a:lnTo>
                  <a:pt x="1273751" y="1052722"/>
                </a:lnTo>
                <a:lnTo>
                  <a:pt x="1272163" y="1049546"/>
                </a:lnTo>
                <a:lnTo>
                  <a:pt x="1270257" y="1046370"/>
                </a:lnTo>
                <a:lnTo>
                  <a:pt x="1268669" y="1043195"/>
                </a:lnTo>
                <a:lnTo>
                  <a:pt x="1266445" y="1040337"/>
                </a:lnTo>
                <a:lnTo>
                  <a:pt x="1264222" y="1037796"/>
                </a:lnTo>
                <a:lnTo>
                  <a:pt x="1261998" y="1034938"/>
                </a:lnTo>
                <a:lnTo>
                  <a:pt x="1259775" y="1032398"/>
                </a:lnTo>
                <a:lnTo>
                  <a:pt x="1254057" y="1027952"/>
                </a:lnTo>
                <a:lnTo>
                  <a:pt x="1248340" y="1024141"/>
                </a:lnTo>
                <a:lnTo>
                  <a:pt x="1242304" y="1020648"/>
                </a:lnTo>
                <a:lnTo>
                  <a:pt x="1235634" y="1016837"/>
                </a:lnTo>
                <a:lnTo>
                  <a:pt x="1228963" y="1013979"/>
                </a:lnTo>
                <a:lnTo>
                  <a:pt x="1221658" y="1011121"/>
                </a:lnTo>
                <a:lnTo>
                  <a:pt x="1207681" y="1006040"/>
                </a:lnTo>
                <a:lnTo>
                  <a:pt x="1192752" y="1000641"/>
                </a:lnTo>
                <a:lnTo>
                  <a:pt x="1185446" y="998101"/>
                </a:lnTo>
                <a:lnTo>
                  <a:pt x="1178458" y="995243"/>
                </a:lnTo>
                <a:lnTo>
                  <a:pt x="1113659" y="967932"/>
                </a:lnTo>
                <a:lnTo>
                  <a:pt x="1080941" y="953960"/>
                </a:lnTo>
                <a:lnTo>
                  <a:pt x="1049177" y="940622"/>
                </a:lnTo>
                <a:lnTo>
                  <a:pt x="1013601" y="930778"/>
                </a:lnTo>
                <a:lnTo>
                  <a:pt x="1011060" y="928555"/>
                </a:lnTo>
                <a:lnTo>
                  <a:pt x="1008519" y="926014"/>
                </a:lnTo>
                <a:lnTo>
                  <a:pt x="1005977" y="923156"/>
                </a:lnTo>
                <a:lnTo>
                  <a:pt x="1003436" y="919980"/>
                </a:lnTo>
                <a:lnTo>
                  <a:pt x="998036" y="912358"/>
                </a:lnTo>
                <a:lnTo>
                  <a:pt x="993589" y="904102"/>
                </a:lnTo>
                <a:lnTo>
                  <a:pt x="989142" y="895528"/>
                </a:lnTo>
                <a:lnTo>
                  <a:pt x="985013" y="887271"/>
                </a:lnTo>
                <a:lnTo>
                  <a:pt x="978025" y="872663"/>
                </a:lnTo>
                <a:lnTo>
                  <a:pt x="955790" y="869487"/>
                </a:lnTo>
                <a:lnTo>
                  <a:pt x="956107" y="865359"/>
                </a:lnTo>
                <a:lnTo>
                  <a:pt x="956743" y="861231"/>
                </a:lnTo>
                <a:lnTo>
                  <a:pt x="957696" y="857738"/>
                </a:lnTo>
                <a:lnTo>
                  <a:pt x="958649" y="854562"/>
                </a:lnTo>
                <a:lnTo>
                  <a:pt x="960237" y="852021"/>
                </a:lnTo>
                <a:lnTo>
                  <a:pt x="961507" y="849481"/>
                </a:lnTo>
                <a:lnTo>
                  <a:pt x="965319" y="845035"/>
                </a:lnTo>
                <a:lnTo>
                  <a:pt x="968813" y="840272"/>
                </a:lnTo>
                <a:lnTo>
                  <a:pt x="972307" y="835826"/>
                </a:lnTo>
                <a:lnTo>
                  <a:pt x="973895" y="833603"/>
                </a:lnTo>
                <a:lnTo>
                  <a:pt x="975484" y="830745"/>
                </a:lnTo>
                <a:lnTo>
                  <a:pt x="977072" y="827887"/>
                </a:lnTo>
                <a:lnTo>
                  <a:pt x="978025" y="824393"/>
                </a:lnTo>
                <a:lnTo>
                  <a:pt x="978978" y="821218"/>
                </a:lnTo>
                <a:lnTo>
                  <a:pt x="979613" y="818042"/>
                </a:lnTo>
                <a:lnTo>
                  <a:pt x="980566" y="811373"/>
                </a:lnTo>
                <a:lnTo>
                  <a:pt x="981201" y="804069"/>
                </a:lnTo>
                <a:lnTo>
                  <a:pt x="981837" y="797083"/>
                </a:lnTo>
                <a:lnTo>
                  <a:pt x="982154" y="789779"/>
                </a:lnTo>
                <a:lnTo>
                  <a:pt x="983107" y="783110"/>
                </a:lnTo>
                <a:lnTo>
                  <a:pt x="983742" y="779935"/>
                </a:lnTo>
                <a:lnTo>
                  <a:pt x="984695" y="776759"/>
                </a:lnTo>
                <a:lnTo>
                  <a:pt x="985966" y="773266"/>
                </a:lnTo>
                <a:lnTo>
                  <a:pt x="987236" y="770408"/>
                </a:lnTo>
                <a:lnTo>
                  <a:pt x="988507" y="768502"/>
                </a:lnTo>
                <a:lnTo>
                  <a:pt x="989778" y="766915"/>
                </a:lnTo>
                <a:lnTo>
                  <a:pt x="991366" y="765327"/>
                </a:lnTo>
                <a:lnTo>
                  <a:pt x="992636" y="764056"/>
                </a:lnTo>
                <a:lnTo>
                  <a:pt x="996131" y="761834"/>
                </a:lnTo>
                <a:lnTo>
                  <a:pt x="999942" y="759928"/>
                </a:lnTo>
                <a:lnTo>
                  <a:pt x="1003436" y="758023"/>
                </a:lnTo>
                <a:lnTo>
                  <a:pt x="1006930" y="755800"/>
                </a:lnTo>
                <a:lnTo>
                  <a:pt x="1010107" y="753259"/>
                </a:lnTo>
                <a:lnTo>
                  <a:pt x="1011695" y="751989"/>
                </a:lnTo>
                <a:lnTo>
                  <a:pt x="1012966" y="750401"/>
                </a:lnTo>
                <a:lnTo>
                  <a:pt x="1014871" y="746908"/>
                </a:lnTo>
                <a:lnTo>
                  <a:pt x="1017095" y="743097"/>
                </a:lnTo>
                <a:lnTo>
                  <a:pt x="1019001" y="738651"/>
                </a:lnTo>
                <a:lnTo>
                  <a:pt x="1020589" y="734523"/>
                </a:lnTo>
                <a:lnTo>
                  <a:pt x="1023130" y="725631"/>
                </a:lnTo>
                <a:lnTo>
                  <a:pt x="1024718" y="717057"/>
                </a:lnTo>
                <a:lnTo>
                  <a:pt x="1025989" y="709753"/>
                </a:lnTo>
                <a:lnTo>
                  <a:pt x="1026942" y="701814"/>
                </a:lnTo>
                <a:lnTo>
                  <a:pt x="1027895" y="693875"/>
                </a:lnTo>
                <a:lnTo>
                  <a:pt x="1028213" y="685618"/>
                </a:lnTo>
                <a:lnTo>
                  <a:pt x="1027895" y="677362"/>
                </a:lnTo>
                <a:lnTo>
                  <a:pt x="1027577" y="673233"/>
                </a:lnTo>
                <a:lnTo>
                  <a:pt x="1026942" y="669105"/>
                </a:lnTo>
                <a:lnTo>
                  <a:pt x="1025989" y="665294"/>
                </a:lnTo>
                <a:lnTo>
                  <a:pt x="1025036" y="661484"/>
                </a:lnTo>
                <a:lnTo>
                  <a:pt x="1023766" y="657673"/>
                </a:lnTo>
                <a:lnTo>
                  <a:pt x="1022177" y="654180"/>
                </a:lnTo>
                <a:lnTo>
                  <a:pt x="1019001" y="647511"/>
                </a:lnTo>
                <a:lnTo>
                  <a:pt x="1015824" y="642747"/>
                </a:lnTo>
                <a:lnTo>
                  <a:pt x="1014871" y="640207"/>
                </a:lnTo>
                <a:lnTo>
                  <a:pt x="1013919" y="637349"/>
                </a:lnTo>
                <a:lnTo>
                  <a:pt x="1012966" y="633856"/>
                </a:lnTo>
                <a:lnTo>
                  <a:pt x="1012330" y="629410"/>
                </a:lnTo>
                <a:lnTo>
                  <a:pt x="1012013" y="626234"/>
                </a:lnTo>
                <a:lnTo>
                  <a:pt x="1012013" y="622106"/>
                </a:lnTo>
                <a:lnTo>
                  <a:pt x="1012330" y="612261"/>
                </a:lnTo>
                <a:lnTo>
                  <a:pt x="1012966" y="601147"/>
                </a:lnTo>
                <a:lnTo>
                  <a:pt x="1013919" y="588762"/>
                </a:lnTo>
                <a:lnTo>
                  <a:pt x="1016460" y="566215"/>
                </a:lnTo>
                <a:lnTo>
                  <a:pt x="1017095" y="557323"/>
                </a:lnTo>
                <a:lnTo>
                  <a:pt x="1017413" y="551607"/>
                </a:lnTo>
                <a:lnTo>
                  <a:pt x="1017730" y="534141"/>
                </a:lnTo>
                <a:lnTo>
                  <a:pt x="1017413" y="527472"/>
                </a:lnTo>
                <a:lnTo>
                  <a:pt x="1016777" y="521756"/>
                </a:lnTo>
                <a:lnTo>
                  <a:pt x="1015824" y="516040"/>
                </a:lnTo>
                <a:lnTo>
                  <a:pt x="1014236" y="509371"/>
                </a:lnTo>
                <a:lnTo>
                  <a:pt x="1010424" y="492222"/>
                </a:lnTo>
                <a:lnTo>
                  <a:pt x="1008836" y="488412"/>
                </a:lnTo>
                <a:lnTo>
                  <a:pt x="1006930" y="483966"/>
                </a:lnTo>
                <a:lnTo>
                  <a:pt x="1004707" y="478567"/>
                </a:lnTo>
                <a:lnTo>
                  <a:pt x="1001530" y="473169"/>
                </a:lnTo>
                <a:lnTo>
                  <a:pt x="997401" y="467770"/>
                </a:lnTo>
                <a:lnTo>
                  <a:pt x="995495" y="465547"/>
                </a:lnTo>
                <a:lnTo>
                  <a:pt x="993272" y="463324"/>
                </a:lnTo>
                <a:lnTo>
                  <a:pt x="991048" y="460784"/>
                </a:lnTo>
                <a:lnTo>
                  <a:pt x="988825" y="459196"/>
                </a:lnTo>
                <a:lnTo>
                  <a:pt x="962143" y="454750"/>
                </a:lnTo>
                <a:lnTo>
                  <a:pt x="945943" y="439825"/>
                </a:lnTo>
                <a:lnTo>
                  <a:pt x="939908" y="436331"/>
                </a:lnTo>
                <a:lnTo>
                  <a:pt x="933555" y="433156"/>
                </a:lnTo>
                <a:lnTo>
                  <a:pt x="927202" y="430298"/>
                </a:lnTo>
                <a:lnTo>
                  <a:pt x="921167" y="427757"/>
                </a:lnTo>
                <a:lnTo>
                  <a:pt x="915131" y="425534"/>
                </a:lnTo>
                <a:lnTo>
                  <a:pt x="908778" y="423629"/>
                </a:lnTo>
                <a:lnTo>
                  <a:pt x="902426" y="422041"/>
                </a:lnTo>
                <a:lnTo>
                  <a:pt x="896390" y="421088"/>
                </a:lnTo>
                <a:lnTo>
                  <a:pt x="890038" y="420136"/>
                </a:lnTo>
                <a:lnTo>
                  <a:pt x="884002" y="419501"/>
                </a:lnTo>
                <a:lnTo>
                  <a:pt x="878285" y="419183"/>
                </a:lnTo>
                <a:lnTo>
                  <a:pt x="871932" y="418865"/>
                </a:lnTo>
                <a:close/>
                <a:moveTo>
                  <a:pt x="1477962" y="0"/>
                </a:moveTo>
                <a:lnTo>
                  <a:pt x="1622425" y="0"/>
                </a:lnTo>
                <a:lnTo>
                  <a:pt x="1622425" y="366713"/>
                </a:lnTo>
                <a:lnTo>
                  <a:pt x="1477962" y="366713"/>
                </a:lnTo>
                <a:lnTo>
                  <a:pt x="1477962" y="0"/>
                </a:lnTo>
                <a:close/>
                <a:moveTo>
                  <a:pt x="326855" y="0"/>
                </a:moveTo>
                <a:lnTo>
                  <a:pt x="1403350" y="0"/>
                </a:lnTo>
                <a:lnTo>
                  <a:pt x="1403350" y="1601788"/>
                </a:lnTo>
                <a:lnTo>
                  <a:pt x="326855" y="1601788"/>
                </a:lnTo>
                <a:lnTo>
                  <a:pt x="326855" y="0"/>
                </a:lnTo>
                <a:close/>
                <a:moveTo>
                  <a:pt x="90211" y="0"/>
                </a:moveTo>
                <a:lnTo>
                  <a:pt x="94975" y="0"/>
                </a:lnTo>
                <a:lnTo>
                  <a:pt x="212503" y="0"/>
                </a:lnTo>
                <a:lnTo>
                  <a:pt x="212503" y="1601788"/>
                </a:lnTo>
                <a:lnTo>
                  <a:pt x="94975" y="1601788"/>
                </a:lnTo>
                <a:lnTo>
                  <a:pt x="90211" y="1601788"/>
                </a:lnTo>
                <a:lnTo>
                  <a:pt x="85446" y="1601471"/>
                </a:lnTo>
                <a:lnTo>
                  <a:pt x="80681" y="1600835"/>
                </a:lnTo>
                <a:lnTo>
                  <a:pt x="75917" y="1599883"/>
                </a:lnTo>
                <a:lnTo>
                  <a:pt x="71470" y="1598930"/>
                </a:lnTo>
                <a:lnTo>
                  <a:pt x="67023" y="1597660"/>
                </a:lnTo>
                <a:lnTo>
                  <a:pt x="62258" y="1596072"/>
                </a:lnTo>
                <a:lnTo>
                  <a:pt x="58129" y="1594484"/>
                </a:lnTo>
                <a:lnTo>
                  <a:pt x="53999" y="1592261"/>
                </a:lnTo>
                <a:lnTo>
                  <a:pt x="49870" y="1590356"/>
                </a:lnTo>
                <a:lnTo>
                  <a:pt x="45740" y="1587815"/>
                </a:lnTo>
                <a:lnTo>
                  <a:pt x="41929" y="1585592"/>
                </a:lnTo>
                <a:lnTo>
                  <a:pt x="38117" y="1583052"/>
                </a:lnTo>
                <a:lnTo>
                  <a:pt x="34623" y="1580194"/>
                </a:lnTo>
                <a:lnTo>
                  <a:pt x="31446" y="1577336"/>
                </a:lnTo>
                <a:lnTo>
                  <a:pt x="27635" y="1573843"/>
                </a:lnTo>
                <a:lnTo>
                  <a:pt x="24776" y="1570667"/>
                </a:lnTo>
                <a:lnTo>
                  <a:pt x="21917" y="1567174"/>
                </a:lnTo>
                <a:lnTo>
                  <a:pt x="19058" y="1563681"/>
                </a:lnTo>
                <a:lnTo>
                  <a:pt x="16517" y="1559870"/>
                </a:lnTo>
                <a:lnTo>
                  <a:pt x="13976" y="1556059"/>
                </a:lnTo>
                <a:lnTo>
                  <a:pt x="11435" y="1551931"/>
                </a:lnTo>
                <a:lnTo>
                  <a:pt x="9211" y="1548120"/>
                </a:lnTo>
                <a:lnTo>
                  <a:pt x="7306" y="1543992"/>
                </a:lnTo>
                <a:lnTo>
                  <a:pt x="5717" y="1539228"/>
                </a:lnTo>
                <a:lnTo>
                  <a:pt x="4447" y="1535100"/>
                </a:lnTo>
                <a:lnTo>
                  <a:pt x="3176" y="1530654"/>
                </a:lnTo>
                <a:lnTo>
                  <a:pt x="1906" y="1525891"/>
                </a:lnTo>
                <a:lnTo>
                  <a:pt x="1270" y="1521127"/>
                </a:lnTo>
                <a:lnTo>
                  <a:pt x="635" y="1516364"/>
                </a:lnTo>
                <a:lnTo>
                  <a:pt x="317" y="1511600"/>
                </a:lnTo>
                <a:lnTo>
                  <a:pt x="0" y="1506837"/>
                </a:lnTo>
                <a:lnTo>
                  <a:pt x="0" y="94951"/>
                </a:lnTo>
                <a:lnTo>
                  <a:pt x="317" y="90188"/>
                </a:lnTo>
                <a:lnTo>
                  <a:pt x="635" y="85424"/>
                </a:lnTo>
                <a:lnTo>
                  <a:pt x="1270" y="80661"/>
                </a:lnTo>
                <a:lnTo>
                  <a:pt x="1906" y="75580"/>
                </a:lnTo>
                <a:lnTo>
                  <a:pt x="3176" y="71134"/>
                </a:lnTo>
                <a:lnTo>
                  <a:pt x="4447" y="66688"/>
                </a:lnTo>
                <a:lnTo>
                  <a:pt x="5717" y="62560"/>
                </a:lnTo>
                <a:lnTo>
                  <a:pt x="7306" y="57796"/>
                </a:lnTo>
                <a:lnTo>
                  <a:pt x="9211" y="53668"/>
                </a:lnTo>
                <a:lnTo>
                  <a:pt x="11435" y="49857"/>
                </a:lnTo>
                <a:lnTo>
                  <a:pt x="13976" y="45729"/>
                </a:lnTo>
                <a:lnTo>
                  <a:pt x="16517" y="41601"/>
                </a:lnTo>
                <a:lnTo>
                  <a:pt x="19058" y="38107"/>
                </a:lnTo>
                <a:lnTo>
                  <a:pt x="21917" y="34614"/>
                </a:lnTo>
                <a:lnTo>
                  <a:pt x="24776" y="31121"/>
                </a:lnTo>
                <a:lnTo>
                  <a:pt x="27635" y="27945"/>
                </a:lnTo>
                <a:lnTo>
                  <a:pt x="31446" y="24452"/>
                </a:lnTo>
                <a:lnTo>
                  <a:pt x="34623" y="21594"/>
                </a:lnTo>
                <a:lnTo>
                  <a:pt x="38117" y="18736"/>
                </a:lnTo>
                <a:lnTo>
                  <a:pt x="41929" y="16195"/>
                </a:lnTo>
                <a:lnTo>
                  <a:pt x="45740" y="13655"/>
                </a:lnTo>
                <a:lnTo>
                  <a:pt x="49870" y="11432"/>
                </a:lnTo>
                <a:lnTo>
                  <a:pt x="53999" y="9527"/>
                </a:lnTo>
                <a:lnTo>
                  <a:pt x="58129" y="7304"/>
                </a:lnTo>
                <a:lnTo>
                  <a:pt x="62258" y="5716"/>
                </a:lnTo>
                <a:lnTo>
                  <a:pt x="67023" y="4128"/>
                </a:lnTo>
                <a:lnTo>
                  <a:pt x="71470" y="2858"/>
                </a:lnTo>
                <a:lnTo>
                  <a:pt x="75917" y="1905"/>
                </a:lnTo>
                <a:lnTo>
                  <a:pt x="80681" y="952"/>
                </a:lnTo>
                <a:lnTo>
                  <a:pt x="85446" y="317"/>
                </a:lnTo>
                <a:lnTo>
                  <a:pt x="9021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normAutofit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6851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7" name="文本框 4">
            <a:extLst>
              <a:ext uri="{FF2B5EF4-FFF2-40B4-BE49-F238E27FC236}">
                <a16:creationId xmlns:a16="http://schemas.microsoft.com/office/drawing/2014/main" id="{BD6B78C4-4DA9-6E46-8A6C-8B181096AB7E}"/>
              </a:ext>
            </a:extLst>
          </p:cNvPr>
          <p:cNvSpPr txBox="1"/>
          <p:nvPr/>
        </p:nvSpPr>
        <p:spPr>
          <a:xfrm>
            <a:off x="2026023" y="4093176"/>
            <a:ext cx="7926779" cy="1249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400" dirty="0">
                <a:cs typeface="+mn-ea"/>
              </a:rPr>
              <a:t>Advantages: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000" dirty="0"/>
              <a:t>Save round trips on sys-calls.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000" dirty="0"/>
              <a:t>Yields more predictable performance for the DBMS.</a:t>
            </a:r>
          </a:p>
        </p:txBody>
      </p:sp>
    </p:spTree>
    <p:extLst>
      <p:ext uri="{BB962C8B-B14F-4D97-AF65-F5344CB8AC3E}">
        <p14:creationId xmlns:p14="http://schemas.microsoft.com/office/powerpoint/2010/main" val="1245181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F860B7A0-8139-4958-BA10-9AED6D9D8D54}"/>
              </a:ext>
            </a:extLst>
          </p:cNvPr>
          <p:cNvGrpSpPr/>
          <p:nvPr/>
        </p:nvGrpSpPr>
        <p:grpSpPr>
          <a:xfrm>
            <a:off x="117816" y="65054"/>
            <a:ext cx="1178324" cy="1142309"/>
            <a:chOff x="897711" y="1104178"/>
            <a:chExt cx="4253230" cy="4253230"/>
          </a:xfrm>
        </p:grpSpPr>
        <p:sp>
          <p:nvSpPr>
            <p:cNvPr id="2" name="同心圆 13">
              <a:extLst>
                <a:ext uri="{FF2B5EF4-FFF2-40B4-BE49-F238E27FC236}">
                  <a16:creationId xmlns:a16="http://schemas.microsoft.com/office/drawing/2014/main" id="{4D5DDD8E-BC40-4567-A791-D3D060B5EA35}"/>
                </a:ext>
              </a:extLst>
            </p:cNvPr>
            <p:cNvSpPr/>
            <p:nvPr/>
          </p:nvSpPr>
          <p:spPr>
            <a:xfrm>
              <a:off x="897711" y="1104178"/>
              <a:ext cx="4253230" cy="4253230"/>
            </a:xfrm>
            <a:prstGeom prst="donut">
              <a:avLst>
                <a:gd name="adj" fmla="val 11120"/>
              </a:avLst>
            </a:prstGeom>
            <a:solidFill>
              <a:srgbClr val="E46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cs typeface="+mn-ea"/>
                <a:sym typeface="+mn-lt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5A0FC41-A33F-4B4F-959E-AD2123B7EB43}"/>
                </a:ext>
              </a:extLst>
            </p:cNvPr>
            <p:cNvSpPr/>
            <p:nvPr/>
          </p:nvSpPr>
          <p:spPr>
            <a:xfrm>
              <a:off x="1698224" y="1904691"/>
              <a:ext cx="2652204" cy="2652204"/>
            </a:xfrm>
            <a:prstGeom prst="ellipse">
              <a:avLst/>
            </a:pr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5">
            <a:extLst>
              <a:ext uri="{FF2B5EF4-FFF2-40B4-BE49-F238E27FC236}">
                <a16:creationId xmlns:a16="http://schemas.microsoft.com/office/drawing/2014/main" id="{042B0695-2EDC-4E75-BEF3-F6044F192668}"/>
              </a:ext>
            </a:extLst>
          </p:cNvPr>
          <p:cNvSpPr txBox="1"/>
          <p:nvPr/>
        </p:nvSpPr>
        <p:spPr>
          <a:xfrm>
            <a:off x="1528737" y="280051"/>
            <a:ext cx="6406395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94690">
              <a:lnSpc>
                <a:spcPct val="150000"/>
              </a:lnSpc>
            </a:pPr>
            <a:r>
              <a:rPr lang="en-US" altLang="zh-CN" sz="2800" b="1" dirty="0">
                <a:latin typeface="+mn-ea"/>
                <a:cs typeface="+mn-ea"/>
                <a:sym typeface="+mn-lt"/>
              </a:rPr>
              <a:t>Resource Probes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46CEB57E-0609-0646-B4ED-304F7F755C06}"/>
              </a:ext>
            </a:extLst>
          </p:cNvPr>
          <p:cNvSpPr/>
          <p:nvPr/>
        </p:nvSpPr>
        <p:spPr>
          <a:xfrm>
            <a:off x="1524108" y="1728772"/>
            <a:ext cx="417584" cy="40173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MH_Other_13">
            <a:extLst>
              <a:ext uri="{FF2B5EF4-FFF2-40B4-BE49-F238E27FC236}">
                <a16:creationId xmlns:a16="http://schemas.microsoft.com/office/drawing/2014/main" id="{85271115-D702-FA41-AE83-0E7DD000135E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08439" y="1792162"/>
            <a:ext cx="248920" cy="274955"/>
          </a:xfrm>
          <a:custGeom>
            <a:avLst/>
            <a:gdLst/>
            <a:ahLst/>
            <a:cxnLst/>
            <a:rect l="0" t="0" r="r" b="b"/>
            <a:pathLst>
              <a:path w="1622425" h="1601788">
                <a:moveTo>
                  <a:pt x="1477962" y="927100"/>
                </a:moveTo>
                <a:lnTo>
                  <a:pt x="1622425" y="927100"/>
                </a:lnTo>
                <a:lnTo>
                  <a:pt x="1622425" y="1293813"/>
                </a:lnTo>
                <a:lnTo>
                  <a:pt x="1477962" y="1293813"/>
                </a:lnTo>
                <a:lnTo>
                  <a:pt x="1477962" y="927100"/>
                </a:lnTo>
                <a:close/>
                <a:moveTo>
                  <a:pt x="1477962" y="463550"/>
                </a:moveTo>
                <a:lnTo>
                  <a:pt x="1622425" y="463550"/>
                </a:lnTo>
                <a:lnTo>
                  <a:pt x="1622425" y="830263"/>
                </a:lnTo>
                <a:lnTo>
                  <a:pt x="1477962" y="830263"/>
                </a:lnTo>
                <a:lnTo>
                  <a:pt x="1477962" y="463550"/>
                </a:lnTo>
                <a:close/>
                <a:moveTo>
                  <a:pt x="871932" y="418865"/>
                </a:moveTo>
                <a:lnTo>
                  <a:pt x="866214" y="419183"/>
                </a:lnTo>
                <a:lnTo>
                  <a:pt x="859861" y="419183"/>
                </a:lnTo>
                <a:lnTo>
                  <a:pt x="848426" y="420453"/>
                </a:lnTo>
                <a:lnTo>
                  <a:pt x="837309" y="422359"/>
                </a:lnTo>
                <a:lnTo>
                  <a:pt x="826509" y="424582"/>
                </a:lnTo>
                <a:lnTo>
                  <a:pt x="815709" y="427440"/>
                </a:lnTo>
                <a:lnTo>
                  <a:pt x="805862" y="430298"/>
                </a:lnTo>
                <a:lnTo>
                  <a:pt x="796650" y="433473"/>
                </a:lnTo>
                <a:lnTo>
                  <a:pt x="787439" y="436649"/>
                </a:lnTo>
                <a:lnTo>
                  <a:pt x="771874" y="443000"/>
                </a:lnTo>
                <a:lnTo>
                  <a:pt x="766792" y="444906"/>
                </a:lnTo>
                <a:lnTo>
                  <a:pt x="762027" y="446811"/>
                </a:lnTo>
                <a:lnTo>
                  <a:pt x="757262" y="449034"/>
                </a:lnTo>
                <a:lnTo>
                  <a:pt x="752498" y="451257"/>
                </a:lnTo>
                <a:lnTo>
                  <a:pt x="748051" y="454115"/>
                </a:lnTo>
                <a:lnTo>
                  <a:pt x="743921" y="456655"/>
                </a:lnTo>
                <a:lnTo>
                  <a:pt x="739792" y="459831"/>
                </a:lnTo>
                <a:lnTo>
                  <a:pt x="735345" y="463324"/>
                </a:lnTo>
                <a:lnTo>
                  <a:pt x="731533" y="466817"/>
                </a:lnTo>
                <a:lnTo>
                  <a:pt x="728039" y="470628"/>
                </a:lnTo>
                <a:lnTo>
                  <a:pt x="724545" y="474757"/>
                </a:lnTo>
                <a:lnTo>
                  <a:pt x="721051" y="479202"/>
                </a:lnTo>
                <a:lnTo>
                  <a:pt x="718192" y="483966"/>
                </a:lnTo>
                <a:lnTo>
                  <a:pt x="715333" y="488729"/>
                </a:lnTo>
                <a:lnTo>
                  <a:pt x="712792" y="493810"/>
                </a:lnTo>
                <a:lnTo>
                  <a:pt x="710251" y="499526"/>
                </a:lnTo>
                <a:lnTo>
                  <a:pt x="708028" y="504925"/>
                </a:lnTo>
                <a:lnTo>
                  <a:pt x="706122" y="510959"/>
                </a:lnTo>
                <a:lnTo>
                  <a:pt x="704216" y="517310"/>
                </a:lnTo>
                <a:lnTo>
                  <a:pt x="702628" y="523979"/>
                </a:lnTo>
                <a:lnTo>
                  <a:pt x="701357" y="530648"/>
                </a:lnTo>
                <a:lnTo>
                  <a:pt x="700404" y="537952"/>
                </a:lnTo>
                <a:lnTo>
                  <a:pt x="699769" y="545256"/>
                </a:lnTo>
                <a:lnTo>
                  <a:pt x="699451" y="553512"/>
                </a:lnTo>
                <a:lnTo>
                  <a:pt x="699451" y="561451"/>
                </a:lnTo>
                <a:lnTo>
                  <a:pt x="699451" y="570025"/>
                </a:lnTo>
                <a:lnTo>
                  <a:pt x="700087" y="578600"/>
                </a:lnTo>
                <a:lnTo>
                  <a:pt x="700722" y="587809"/>
                </a:lnTo>
                <a:lnTo>
                  <a:pt x="701992" y="597018"/>
                </a:lnTo>
                <a:lnTo>
                  <a:pt x="703263" y="607180"/>
                </a:lnTo>
                <a:lnTo>
                  <a:pt x="705169" y="617025"/>
                </a:lnTo>
                <a:lnTo>
                  <a:pt x="707392" y="627504"/>
                </a:lnTo>
                <a:lnTo>
                  <a:pt x="708028" y="630998"/>
                </a:lnTo>
                <a:lnTo>
                  <a:pt x="708028" y="634173"/>
                </a:lnTo>
                <a:lnTo>
                  <a:pt x="707710" y="637666"/>
                </a:lnTo>
                <a:lnTo>
                  <a:pt x="707392" y="640524"/>
                </a:lnTo>
                <a:lnTo>
                  <a:pt x="706757" y="643065"/>
                </a:lnTo>
                <a:lnTo>
                  <a:pt x="705804" y="645605"/>
                </a:lnTo>
                <a:lnTo>
                  <a:pt x="703263" y="650051"/>
                </a:lnTo>
                <a:lnTo>
                  <a:pt x="701039" y="654815"/>
                </a:lnTo>
                <a:lnTo>
                  <a:pt x="699134" y="658626"/>
                </a:lnTo>
                <a:lnTo>
                  <a:pt x="698498" y="660531"/>
                </a:lnTo>
                <a:lnTo>
                  <a:pt x="697863" y="662436"/>
                </a:lnTo>
                <a:lnTo>
                  <a:pt x="697545" y="664342"/>
                </a:lnTo>
                <a:lnTo>
                  <a:pt x="697545" y="666247"/>
                </a:lnTo>
                <a:lnTo>
                  <a:pt x="699134" y="688794"/>
                </a:lnTo>
                <a:lnTo>
                  <a:pt x="700404" y="702132"/>
                </a:lnTo>
                <a:lnTo>
                  <a:pt x="701039" y="709436"/>
                </a:lnTo>
                <a:lnTo>
                  <a:pt x="702310" y="716104"/>
                </a:lnTo>
                <a:lnTo>
                  <a:pt x="703581" y="723408"/>
                </a:lnTo>
                <a:lnTo>
                  <a:pt x="705487" y="729760"/>
                </a:lnTo>
                <a:lnTo>
                  <a:pt x="707075" y="736111"/>
                </a:lnTo>
                <a:lnTo>
                  <a:pt x="709298" y="742145"/>
                </a:lnTo>
                <a:lnTo>
                  <a:pt x="711839" y="747226"/>
                </a:lnTo>
                <a:lnTo>
                  <a:pt x="714698" y="751989"/>
                </a:lnTo>
                <a:lnTo>
                  <a:pt x="716286" y="753894"/>
                </a:lnTo>
                <a:lnTo>
                  <a:pt x="718192" y="755800"/>
                </a:lnTo>
                <a:lnTo>
                  <a:pt x="719780" y="757705"/>
                </a:lnTo>
                <a:lnTo>
                  <a:pt x="722322" y="759293"/>
                </a:lnTo>
                <a:lnTo>
                  <a:pt x="725816" y="760563"/>
                </a:lnTo>
                <a:lnTo>
                  <a:pt x="731533" y="762151"/>
                </a:lnTo>
                <a:lnTo>
                  <a:pt x="736933" y="763104"/>
                </a:lnTo>
                <a:lnTo>
                  <a:pt x="738839" y="763421"/>
                </a:lnTo>
                <a:lnTo>
                  <a:pt x="739792" y="763104"/>
                </a:lnTo>
                <a:lnTo>
                  <a:pt x="745827" y="831062"/>
                </a:lnTo>
                <a:lnTo>
                  <a:pt x="747098" y="833603"/>
                </a:lnTo>
                <a:lnTo>
                  <a:pt x="748368" y="835826"/>
                </a:lnTo>
                <a:lnTo>
                  <a:pt x="749639" y="838049"/>
                </a:lnTo>
                <a:lnTo>
                  <a:pt x="751227" y="839954"/>
                </a:lnTo>
                <a:lnTo>
                  <a:pt x="754404" y="843765"/>
                </a:lnTo>
                <a:lnTo>
                  <a:pt x="757898" y="847576"/>
                </a:lnTo>
                <a:lnTo>
                  <a:pt x="761074" y="851386"/>
                </a:lnTo>
                <a:lnTo>
                  <a:pt x="762662" y="853609"/>
                </a:lnTo>
                <a:lnTo>
                  <a:pt x="763933" y="855832"/>
                </a:lnTo>
                <a:lnTo>
                  <a:pt x="765204" y="858373"/>
                </a:lnTo>
                <a:lnTo>
                  <a:pt x="766474" y="861548"/>
                </a:lnTo>
                <a:lnTo>
                  <a:pt x="767427" y="865042"/>
                </a:lnTo>
                <a:lnTo>
                  <a:pt x="768380" y="868852"/>
                </a:lnTo>
                <a:lnTo>
                  <a:pt x="751545" y="872663"/>
                </a:lnTo>
                <a:lnTo>
                  <a:pt x="744874" y="887271"/>
                </a:lnTo>
                <a:lnTo>
                  <a:pt x="740745" y="895528"/>
                </a:lnTo>
                <a:lnTo>
                  <a:pt x="736298" y="904102"/>
                </a:lnTo>
                <a:lnTo>
                  <a:pt x="731533" y="912358"/>
                </a:lnTo>
                <a:lnTo>
                  <a:pt x="726451" y="919980"/>
                </a:lnTo>
                <a:lnTo>
                  <a:pt x="723910" y="923156"/>
                </a:lnTo>
                <a:lnTo>
                  <a:pt x="721051" y="926014"/>
                </a:lnTo>
                <a:lnTo>
                  <a:pt x="718510" y="928555"/>
                </a:lnTo>
                <a:lnTo>
                  <a:pt x="715969" y="930778"/>
                </a:lnTo>
                <a:lnTo>
                  <a:pt x="680393" y="940622"/>
                </a:lnTo>
                <a:lnTo>
                  <a:pt x="648628" y="953960"/>
                </a:lnTo>
                <a:lnTo>
                  <a:pt x="615911" y="967932"/>
                </a:lnTo>
                <a:lnTo>
                  <a:pt x="551747" y="995243"/>
                </a:lnTo>
                <a:lnTo>
                  <a:pt x="544123" y="998101"/>
                </a:lnTo>
                <a:lnTo>
                  <a:pt x="537135" y="1000641"/>
                </a:lnTo>
                <a:lnTo>
                  <a:pt x="522524" y="1006040"/>
                </a:lnTo>
                <a:lnTo>
                  <a:pt x="507912" y="1011121"/>
                </a:lnTo>
                <a:lnTo>
                  <a:pt x="500924" y="1013979"/>
                </a:lnTo>
                <a:lnTo>
                  <a:pt x="493936" y="1016837"/>
                </a:lnTo>
                <a:lnTo>
                  <a:pt x="487583" y="1020648"/>
                </a:lnTo>
                <a:lnTo>
                  <a:pt x="481548" y="1024141"/>
                </a:lnTo>
                <a:lnTo>
                  <a:pt x="475512" y="1027952"/>
                </a:lnTo>
                <a:lnTo>
                  <a:pt x="470430" y="1032398"/>
                </a:lnTo>
                <a:lnTo>
                  <a:pt x="467889" y="1034938"/>
                </a:lnTo>
                <a:lnTo>
                  <a:pt x="465665" y="1037796"/>
                </a:lnTo>
                <a:lnTo>
                  <a:pt x="463442" y="1040337"/>
                </a:lnTo>
                <a:lnTo>
                  <a:pt x="461218" y="1043195"/>
                </a:lnTo>
                <a:lnTo>
                  <a:pt x="459313" y="1046370"/>
                </a:lnTo>
                <a:lnTo>
                  <a:pt x="457407" y="1049546"/>
                </a:lnTo>
                <a:lnTo>
                  <a:pt x="456136" y="1052722"/>
                </a:lnTo>
                <a:lnTo>
                  <a:pt x="454548" y="1056850"/>
                </a:lnTo>
                <a:lnTo>
                  <a:pt x="454230" y="1082573"/>
                </a:lnTo>
                <a:lnTo>
                  <a:pt x="453595" y="1116234"/>
                </a:lnTo>
                <a:lnTo>
                  <a:pt x="452960" y="1151484"/>
                </a:lnTo>
                <a:lnTo>
                  <a:pt x="452642" y="1167997"/>
                </a:lnTo>
                <a:lnTo>
                  <a:pt x="452960" y="1182605"/>
                </a:lnTo>
                <a:lnTo>
                  <a:pt x="1276928" y="1182605"/>
                </a:lnTo>
                <a:lnTo>
                  <a:pt x="1277245" y="1167997"/>
                </a:lnTo>
                <a:lnTo>
                  <a:pt x="1276928" y="1151484"/>
                </a:lnTo>
                <a:lnTo>
                  <a:pt x="1276292" y="1116234"/>
                </a:lnTo>
                <a:lnTo>
                  <a:pt x="1275339" y="1082573"/>
                </a:lnTo>
                <a:lnTo>
                  <a:pt x="1275022" y="1056850"/>
                </a:lnTo>
                <a:lnTo>
                  <a:pt x="1273751" y="1052722"/>
                </a:lnTo>
                <a:lnTo>
                  <a:pt x="1272163" y="1049546"/>
                </a:lnTo>
                <a:lnTo>
                  <a:pt x="1270257" y="1046370"/>
                </a:lnTo>
                <a:lnTo>
                  <a:pt x="1268669" y="1043195"/>
                </a:lnTo>
                <a:lnTo>
                  <a:pt x="1266445" y="1040337"/>
                </a:lnTo>
                <a:lnTo>
                  <a:pt x="1264222" y="1037796"/>
                </a:lnTo>
                <a:lnTo>
                  <a:pt x="1261998" y="1034938"/>
                </a:lnTo>
                <a:lnTo>
                  <a:pt x="1259775" y="1032398"/>
                </a:lnTo>
                <a:lnTo>
                  <a:pt x="1254057" y="1027952"/>
                </a:lnTo>
                <a:lnTo>
                  <a:pt x="1248340" y="1024141"/>
                </a:lnTo>
                <a:lnTo>
                  <a:pt x="1242304" y="1020648"/>
                </a:lnTo>
                <a:lnTo>
                  <a:pt x="1235634" y="1016837"/>
                </a:lnTo>
                <a:lnTo>
                  <a:pt x="1228963" y="1013979"/>
                </a:lnTo>
                <a:lnTo>
                  <a:pt x="1221658" y="1011121"/>
                </a:lnTo>
                <a:lnTo>
                  <a:pt x="1207681" y="1006040"/>
                </a:lnTo>
                <a:lnTo>
                  <a:pt x="1192752" y="1000641"/>
                </a:lnTo>
                <a:lnTo>
                  <a:pt x="1185446" y="998101"/>
                </a:lnTo>
                <a:lnTo>
                  <a:pt x="1178458" y="995243"/>
                </a:lnTo>
                <a:lnTo>
                  <a:pt x="1113659" y="967932"/>
                </a:lnTo>
                <a:lnTo>
                  <a:pt x="1080941" y="953960"/>
                </a:lnTo>
                <a:lnTo>
                  <a:pt x="1049177" y="940622"/>
                </a:lnTo>
                <a:lnTo>
                  <a:pt x="1013601" y="930778"/>
                </a:lnTo>
                <a:lnTo>
                  <a:pt x="1011060" y="928555"/>
                </a:lnTo>
                <a:lnTo>
                  <a:pt x="1008519" y="926014"/>
                </a:lnTo>
                <a:lnTo>
                  <a:pt x="1005977" y="923156"/>
                </a:lnTo>
                <a:lnTo>
                  <a:pt x="1003436" y="919980"/>
                </a:lnTo>
                <a:lnTo>
                  <a:pt x="998036" y="912358"/>
                </a:lnTo>
                <a:lnTo>
                  <a:pt x="993589" y="904102"/>
                </a:lnTo>
                <a:lnTo>
                  <a:pt x="989142" y="895528"/>
                </a:lnTo>
                <a:lnTo>
                  <a:pt x="985013" y="887271"/>
                </a:lnTo>
                <a:lnTo>
                  <a:pt x="978025" y="872663"/>
                </a:lnTo>
                <a:lnTo>
                  <a:pt x="955790" y="869487"/>
                </a:lnTo>
                <a:lnTo>
                  <a:pt x="956107" y="865359"/>
                </a:lnTo>
                <a:lnTo>
                  <a:pt x="956743" y="861231"/>
                </a:lnTo>
                <a:lnTo>
                  <a:pt x="957696" y="857738"/>
                </a:lnTo>
                <a:lnTo>
                  <a:pt x="958649" y="854562"/>
                </a:lnTo>
                <a:lnTo>
                  <a:pt x="960237" y="852021"/>
                </a:lnTo>
                <a:lnTo>
                  <a:pt x="961507" y="849481"/>
                </a:lnTo>
                <a:lnTo>
                  <a:pt x="965319" y="845035"/>
                </a:lnTo>
                <a:lnTo>
                  <a:pt x="968813" y="840272"/>
                </a:lnTo>
                <a:lnTo>
                  <a:pt x="972307" y="835826"/>
                </a:lnTo>
                <a:lnTo>
                  <a:pt x="973895" y="833603"/>
                </a:lnTo>
                <a:lnTo>
                  <a:pt x="975484" y="830745"/>
                </a:lnTo>
                <a:lnTo>
                  <a:pt x="977072" y="827887"/>
                </a:lnTo>
                <a:lnTo>
                  <a:pt x="978025" y="824393"/>
                </a:lnTo>
                <a:lnTo>
                  <a:pt x="978978" y="821218"/>
                </a:lnTo>
                <a:lnTo>
                  <a:pt x="979613" y="818042"/>
                </a:lnTo>
                <a:lnTo>
                  <a:pt x="980566" y="811373"/>
                </a:lnTo>
                <a:lnTo>
                  <a:pt x="981201" y="804069"/>
                </a:lnTo>
                <a:lnTo>
                  <a:pt x="981837" y="797083"/>
                </a:lnTo>
                <a:lnTo>
                  <a:pt x="982154" y="789779"/>
                </a:lnTo>
                <a:lnTo>
                  <a:pt x="983107" y="783110"/>
                </a:lnTo>
                <a:lnTo>
                  <a:pt x="983742" y="779935"/>
                </a:lnTo>
                <a:lnTo>
                  <a:pt x="984695" y="776759"/>
                </a:lnTo>
                <a:lnTo>
                  <a:pt x="985966" y="773266"/>
                </a:lnTo>
                <a:lnTo>
                  <a:pt x="987236" y="770408"/>
                </a:lnTo>
                <a:lnTo>
                  <a:pt x="988507" y="768502"/>
                </a:lnTo>
                <a:lnTo>
                  <a:pt x="989778" y="766915"/>
                </a:lnTo>
                <a:lnTo>
                  <a:pt x="991366" y="765327"/>
                </a:lnTo>
                <a:lnTo>
                  <a:pt x="992636" y="764056"/>
                </a:lnTo>
                <a:lnTo>
                  <a:pt x="996131" y="761834"/>
                </a:lnTo>
                <a:lnTo>
                  <a:pt x="999942" y="759928"/>
                </a:lnTo>
                <a:lnTo>
                  <a:pt x="1003436" y="758023"/>
                </a:lnTo>
                <a:lnTo>
                  <a:pt x="1006930" y="755800"/>
                </a:lnTo>
                <a:lnTo>
                  <a:pt x="1010107" y="753259"/>
                </a:lnTo>
                <a:lnTo>
                  <a:pt x="1011695" y="751989"/>
                </a:lnTo>
                <a:lnTo>
                  <a:pt x="1012966" y="750401"/>
                </a:lnTo>
                <a:lnTo>
                  <a:pt x="1014871" y="746908"/>
                </a:lnTo>
                <a:lnTo>
                  <a:pt x="1017095" y="743097"/>
                </a:lnTo>
                <a:lnTo>
                  <a:pt x="1019001" y="738651"/>
                </a:lnTo>
                <a:lnTo>
                  <a:pt x="1020589" y="734523"/>
                </a:lnTo>
                <a:lnTo>
                  <a:pt x="1023130" y="725631"/>
                </a:lnTo>
                <a:lnTo>
                  <a:pt x="1024718" y="717057"/>
                </a:lnTo>
                <a:lnTo>
                  <a:pt x="1025989" y="709753"/>
                </a:lnTo>
                <a:lnTo>
                  <a:pt x="1026942" y="701814"/>
                </a:lnTo>
                <a:lnTo>
                  <a:pt x="1027895" y="693875"/>
                </a:lnTo>
                <a:lnTo>
                  <a:pt x="1028213" y="685618"/>
                </a:lnTo>
                <a:lnTo>
                  <a:pt x="1027895" y="677362"/>
                </a:lnTo>
                <a:lnTo>
                  <a:pt x="1027577" y="673233"/>
                </a:lnTo>
                <a:lnTo>
                  <a:pt x="1026942" y="669105"/>
                </a:lnTo>
                <a:lnTo>
                  <a:pt x="1025989" y="665294"/>
                </a:lnTo>
                <a:lnTo>
                  <a:pt x="1025036" y="661484"/>
                </a:lnTo>
                <a:lnTo>
                  <a:pt x="1023766" y="657673"/>
                </a:lnTo>
                <a:lnTo>
                  <a:pt x="1022177" y="654180"/>
                </a:lnTo>
                <a:lnTo>
                  <a:pt x="1019001" y="647511"/>
                </a:lnTo>
                <a:lnTo>
                  <a:pt x="1015824" y="642747"/>
                </a:lnTo>
                <a:lnTo>
                  <a:pt x="1014871" y="640207"/>
                </a:lnTo>
                <a:lnTo>
                  <a:pt x="1013919" y="637349"/>
                </a:lnTo>
                <a:lnTo>
                  <a:pt x="1012966" y="633856"/>
                </a:lnTo>
                <a:lnTo>
                  <a:pt x="1012330" y="629410"/>
                </a:lnTo>
                <a:lnTo>
                  <a:pt x="1012013" y="626234"/>
                </a:lnTo>
                <a:lnTo>
                  <a:pt x="1012013" y="622106"/>
                </a:lnTo>
                <a:lnTo>
                  <a:pt x="1012330" y="612261"/>
                </a:lnTo>
                <a:lnTo>
                  <a:pt x="1012966" y="601147"/>
                </a:lnTo>
                <a:lnTo>
                  <a:pt x="1013919" y="588762"/>
                </a:lnTo>
                <a:lnTo>
                  <a:pt x="1016460" y="566215"/>
                </a:lnTo>
                <a:lnTo>
                  <a:pt x="1017095" y="557323"/>
                </a:lnTo>
                <a:lnTo>
                  <a:pt x="1017413" y="551607"/>
                </a:lnTo>
                <a:lnTo>
                  <a:pt x="1017730" y="534141"/>
                </a:lnTo>
                <a:lnTo>
                  <a:pt x="1017413" y="527472"/>
                </a:lnTo>
                <a:lnTo>
                  <a:pt x="1016777" y="521756"/>
                </a:lnTo>
                <a:lnTo>
                  <a:pt x="1015824" y="516040"/>
                </a:lnTo>
                <a:lnTo>
                  <a:pt x="1014236" y="509371"/>
                </a:lnTo>
                <a:lnTo>
                  <a:pt x="1010424" y="492222"/>
                </a:lnTo>
                <a:lnTo>
                  <a:pt x="1008836" y="488412"/>
                </a:lnTo>
                <a:lnTo>
                  <a:pt x="1006930" y="483966"/>
                </a:lnTo>
                <a:lnTo>
                  <a:pt x="1004707" y="478567"/>
                </a:lnTo>
                <a:lnTo>
                  <a:pt x="1001530" y="473169"/>
                </a:lnTo>
                <a:lnTo>
                  <a:pt x="997401" y="467770"/>
                </a:lnTo>
                <a:lnTo>
                  <a:pt x="995495" y="465547"/>
                </a:lnTo>
                <a:lnTo>
                  <a:pt x="993272" y="463324"/>
                </a:lnTo>
                <a:lnTo>
                  <a:pt x="991048" y="460784"/>
                </a:lnTo>
                <a:lnTo>
                  <a:pt x="988825" y="459196"/>
                </a:lnTo>
                <a:lnTo>
                  <a:pt x="962143" y="454750"/>
                </a:lnTo>
                <a:lnTo>
                  <a:pt x="945943" y="439825"/>
                </a:lnTo>
                <a:lnTo>
                  <a:pt x="939908" y="436331"/>
                </a:lnTo>
                <a:lnTo>
                  <a:pt x="933555" y="433156"/>
                </a:lnTo>
                <a:lnTo>
                  <a:pt x="927202" y="430298"/>
                </a:lnTo>
                <a:lnTo>
                  <a:pt x="921167" y="427757"/>
                </a:lnTo>
                <a:lnTo>
                  <a:pt x="915131" y="425534"/>
                </a:lnTo>
                <a:lnTo>
                  <a:pt x="908778" y="423629"/>
                </a:lnTo>
                <a:lnTo>
                  <a:pt x="902426" y="422041"/>
                </a:lnTo>
                <a:lnTo>
                  <a:pt x="896390" y="421088"/>
                </a:lnTo>
                <a:lnTo>
                  <a:pt x="890038" y="420136"/>
                </a:lnTo>
                <a:lnTo>
                  <a:pt x="884002" y="419501"/>
                </a:lnTo>
                <a:lnTo>
                  <a:pt x="878285" y="419183"/>
                </a:lnTo>
                <a:lnTo>
                  <a:pt x="871932" y="418865"/>
                </a:lnTo>
                <a:close/>
                <a:moveTo>
                  <a:pt x="1477962" y="0"/>
                </a:moveTo>
                <a:lnTo>
                  <a:pt x="1622425" y="0"/>
                </a:lnTo>
                <a:lnTo>
                  <a:pt x="1622425" y="366713"/>
                </a:lnTo>
                <a:lnTo>
                  <a:pt x="1477962" y="366713"/>
                </a:lnTo>
                <a:lnTo>
                  <a:pt x="1477962" y="0"/>
                </a:lnTo>
                <a:close/>
                <a:moveTo>
                  <a:pt x="326855" y="0"/>
                </a:moveTo>
                <a:lnTo>
                  <a:pt x="1403350" y="0"/>
                </a:lnTo>
                <a:lnTo>
                  <a:pt x="1403350" y="1601788"/>
                </a:lnTo>
                <a:lnTo>
                  <a:pt x="326855" y="1601788"/>
                </a:lnTo>
                <a:lnTo>
                  <a:pt x="326855" y="0"/>
                </a:lnTo>
                <a:close/>
                <a:moveTo>
                  <a:pt x="90211" y="0"/>
                </a:moveTo>
                <a:lnTo>
                  <a:pt x="94975" y="0"/>
                </a:lnTo>
                <a:lnTo>
                  <a:pt x="212503" y="0"/>
                </a:lnTo>
                <a:lnTo>
                  <a:pt x="212503" y="1601788"/>
                </a:lnTo>
                <a:lnTo>
                  <a:pt x="94975" y="1601788"/>
                </a:lnTo>
                <a:lnTo>
                  <a:pt x="90211" y="1601788"/>
                </a:lnTo>
                <a:lnTo>
                  <a:pt x="85446" y="1601471"/>
                </a:lnTo>
                <a:lnTo>
                  <a:pt x="80681" y="1600835"/>
                </a:lnTo>
                <a:lnTo>
                  <a:pt x="75917" y="1599883"/>
                </a:lnTo>
                <a:lnTo>
                  <a:pt x="71470" y="1598930"/>
                </a:lnTo>
                <a:lnTo>
                  <a:pt x="67023" y="1597660"/>
                </a:lnTo>
                <a:lnTo>
                  <a:pt x="62258" y="1596072"/>
                </a:lnTo>
                <a:lnTo>
                  <a:pt x="58129" y="1594484"/>
                </a:lnTo>
                <a:lnTo>
                  <a:pt x="53999" y="1592261"/>
                </a:lnTo>
                <a:lnTo>
                  <a:pt x="49870" y="1590356"/>
                </a:lnTo>
                <a:lnTo>
                  <a:pt x="45740" y="1587815"/>
                </a:lnTo>
                <a:lnTo>
                  <a:pt x="41929" y="1585592"/>
                </a:lnTo>
                <a:lnTo>
                  <a:pt x="38117" y="1583052"/>
                </a:lnTo>
                <a:lnTo>
                  <a:pt x="34623" y="1580194"/>
                </a:lnTo>
                <a:lnTo>
                  <a:pt x="31446" y="1577336"/>
                </a:lnTo>
                <a:lnTo>
                  <a:pt x="27635" y="1573843"/>
                </a:lnTo>
                <a:lnTo>
                  <a:pt x="24776" y="1570667"/>
                </a:lnTo>
                <a:lnTo>
                  <a:pt x="21917" y="1567174"/>
                </a:lnTo>
                <a:lnTo>
                  <a:pt x="19058" y="1563681"/>
                </a:lnTo>
                <a:lnTo>
                  <a:pt x="16517" y="1559870"/>
                </a:lnTo>
                <a:lnTo>
                  <a:pt x="13976" y="1556059"/>
                </a:lnTo>
                <a:lnTo>
                  <a:pt x="11435" y="1551931"/>
                </a:lnTo>
                <a:lnTo>
                  <a:pt x="9211" y="1548120"/>
                </a:lnTo>
                <a:lnTo>
                  <a:pt x="7306" y="1543992"/>
                </a:lnTo>
                <a:lnTo>
                  <a:pt x="5717" y="1539228"/>
                </a:lnTo>
                <a:lnTo>
                  <a:pt x="4447" y="1535100"/>
                </a:lnTo>
                <a:lnTo>
                  <a:pt x="3176" y="1530654"/>
                </a:lnTo>
                <a:lnTo>
                  <a:pt x="1906" y="1525891"/>
                </a:lnTo>
                <a:lnTo>
                  <a:pt x="1270" y="1521127"/>
                </a:lnTo>
                <a:lnTo>
                  <a:pt x="635" y="1516364"/>
                </a:lnTo>
                <a:lnTo>
                  <a:pt x="317" y="1511600"/>
                </a:lnTo>
                <a:lnTo>
                  <a:pt x="0" y="1506837"/>
                </a:lnTo>
                <a:lnTo>
                  <a:pt x="0" y="94951"/>
                </a:lnTo>
                <a:lnTo>
                  <a:pt x="317" y="90188"/>
                </a:lnTo>
                <a:lnTo>
                  <a:pt x="635" y="85424"/>
                </a:lnTo>
                <a:lnTo>
                  <a:pt x="1270" y="80661"/>
                </a:lnTo>
                <a:lnTo>
                  <a:pt x="1906" y="75580"/>
                </a:lnTo>
                <a:lnTo>
                  <a:pt x="3176" y="71134"/>
                </a:lnTo>
                <a:lnTo>
                  <a:pt x="4447" y="66688"/>
                </a:lnTo>
                <a:lnTo>
                  <a:pt x="5717" y="62560"/>
                </a:lnTo>
                <a:lnTo>
                  <a:pt x="7306" y="57796"/>
                </a:lnTo>
                <a:lnTo>
                  <a:pt x="9211" y="53668"/>
                </a:lnTo>
                <a:lnTo>
                  <a:pt x="11435" y="49857"/>
                </a:lnTo>
                <a:lnTo>
                  <a:pt x="13976" y="45729"/>
                </a:lnTo>
                <a:lnTo>
                  <a:pt x="16517" y="41601"/>
                </a:lnTo>
                <a:lnTo>
                  <a:pt x="19058" y="38107"/>
                </a:lnTo>
                <a:lnTo>
                  <a:pt x="21917" y="34614"/>
                </a:lnTo>
                <a:lnTo>
                  <a:pt x="24776" y="31121"/>
                </a:lnTo>
                <a:lnTo>
                  <a:pt x="27635" y="27945"/>
                </a:lnTo>
                <a:lnTo>
                  <a:pt x="31446" y="24452"/>
                </a:lnTo>
                <a:lnTo>
                  <a:pt x="34623" y="21594"/>
                </a:lnTo>
                <a:lnTo>
                  <a:pt x="38117" y="18736"/>
                </a:lnTo>
                <a:lnTo>
                  <a:pt x="41929" y="16195"/>
                </a:lnTo>
                <a:lnTo>
                  <a:pt x="45740" y="13655"/>
                </a:lnTo>
                <a:lnTo>
                  <a:pt x="49870" y="11432"/>
                </a:lnTo>
                <a:lnTo>
                  <a:pt x="53999" y="9527"/>
                </a:lnTo>
                <a:lnTo>
                  <a:pt x="58129" y="7304"/>
                </a:lnTo>
                <a:lnTo>
                  <a:pt x="62258" y="5716"/>
                </a:lnTo>
                <a:lnTo>
                  <a:pt x="67023" y="4128"/>
                </a:lnTo>
                <a:lnTo>
                  <a:pt x="71470" y="2858"/>
                </a:lnTo>
                <a:lnTo>
                  <a:pt x="75917" y="1905"/>
                </a:lnTo>
                <a:lnTo>
                  <a:pt x="80681" y="952"/>
                </a:lnTo>
                <a:lnTo>
                  <a:pt x="85446" y="317"/>
                </a:lnTo>
                <a:lnTo>
                  <a:pt x="9021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normAutofit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6851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文本框 4">
            <a:extLst>
              <a:ext uri="{FF2B5EF4-FFF2-40B4-BE49-F238E27FC236}">
                <a16:creationId xmlns:a16="http://schemas.microsoft.com/office/drawing/2014/main" id="{386A7803-B7A6-924D-A055-64CA677A22B9}"/>
              </a:ext>
            </a:extLst>
          </p:cNvPr>
          <p:cNvSpPr txBox="1"/>
          <p:nvPr/>
        </p:nvSpPr>
        <p:spPr>
          <a:xfrm>
            <a:off x="2026023" y="1713955"/>
            <a:ext cx="7926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cs typeface="+mn-ea"/>
              </a:rPr>
              <a:t>Probes are reusable code that run at OU boundaries defined by the markers in the DBMS.</a:t>
            </a: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0B7BD9CA-0FC1-3C4D-8BD7-A450A56C4A45}"/>
              </a:ext>
            </a:extLst>
          </p:cNvPr>
          <p:cNvSpPr/>
          <p:nvPr/>
        </p:nvSpPr>
        <p:spPr>
          <a:xfrm>
            <a:off x="1524108" y="2708961"/>
            <a:ext cx="417584" cy="40173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MH_Other_13">
            <a:extLst>
              <a:ext uri="{FF2B5EF4-FFF2-40B4-BE49-F238E27FC236}">
                <a16:creationId xmlns:a16="http://schemas.microsoft.com/office/drawing/2014/main" id="{16F78AC9-BF32-F640-96DE-561BC578AE48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08439" y="2772351"/>
            <a:ext cx="248920" cy="274955"/>
          </a:xfrm>
          <a:custGeom>
            <a:avLst/>
            <a:gdLst/>
            <a:ahLst/>
            <a:cxnLst/>
            <a:rect l="0" t="0" r="r" b="b"/>
            <a:pathLst>
              <a:path w="1622425" h="1601788">
                <a:moveTo>
                  <a:pt x="1477962" y="927100"/>
                </a:moveTo>
                <a:lnTo>
                  <a:pt x="1622425" y="927100"/>
                </a:lnTo>
                <a:lnTo>
                  <a:pt x="1622425" y="1293813"/>
                </a:lnTo>
                <a:lnTo>
                  <a:pt x="1477962" y="1293813"/>
                </a:lnTo>
                <a:lnTo>
                  <a:pt x="1477962" y="927100"/>
                </a:lnTo>
                <a:close/>
                <a:moveTo>
                  <a:pt x="1477962" y="463550"/>
                </a:moveTo>
                <a:lnTo>
                  <a:pt x="1622425" y="463550"/>
                </a:lnTo>
                <a:lnTo>
                  <a:pt x="1622425" y="830263"/>
                </a:lnTo>
                <a:lnTo>
                  <a:pt x="1477962" y="830263"/>
                </a:lnTo>
                <a:lnTo>
                  <a:pt x="1477962" y="463550"/>
                </a:lnTo>
                <a:close/>
                <a:moveTo>
                  <a:pt x="871932" y="418865"/>
                </a:moveTo>
                <a:lnTo>
                  <a:pt x="866214" y="419183"/>
                </a:lnTo>
                <a:lnTo>
                  <a:pt x="859861" y="419183"/>
                </a:lnTo>
                <a:lnTo>
                  <a:pt x="848426" y="420453"/>
                </a:lnTo>
                <a:lnTo>
                  <a:pt x="837309" y="422359"/>
                </a:lnTo>
                <a:lnTo>
                  <a:pt x="826509" y="424582"/>
                </a:lnTo>
                <a:lnTo>
                  <a:pt x="815709" y="427440"/>
                </a:lnTo>
                <a:lnTo>
                  <a:pt x="805862" y="430298"/>
                </a:lnTo>
                <a:lnTo>
                  <a:pt x="796650" y="433473"/>
                </a:lnTo>
                <a:lnTo>
                  <a:pt x="787439" y="436649"/>
                </a:lnTo>
                <a:lnTo>
                  <a:pt x="771874" y="443000"/>
                </a:lnTo>
                <a:lnTo>
                  <a:pt x="766792" y="444906"/>
                </a:lnTo>
                <a:lnTo>
                  <a:pt x="762027" y="446811"/>
                </a:lnTo>
                <a:lnTo>
                  <a:pt x="757262" y="449034"/>
                </a:lnTo>
                <a:lnTo>
                  <a:pt x="752498" y="451257"/>
                </a:lnTo>
                <a:lnTo>
                  <a:pt x="748051" y="454115"/>
                </a:lnTo>
                <a:lnTo>
                  <a:pt x="743921" y="456655"/>
                </a:lnTo>
                <a:lnTo>
                  <a:pt x="739792" y="459831"/>
                </a:lnTo>
                <a:lnTo>
                  <a:pt x="735345" y="463324"/>
                </a:lnTo>
                <a:lnTo>
                  <a:pt x="731533" y="466817"/>
                </a:lnTo>
                <a:lnTo>
                  <a:pt x="728039" y="470628"/>
                </a:lnTo>
                <a:lnTo>
                  <a:pt x="724545" y="474757"/>
                </a:lnTo>
                <a:lnTo>
                  <a:pt x="721051" y="479202"/>
                </a:lnTo>
                <a:lnTo>
                  <a:pt x="718192" y="483966"/>
                </a:lnTo>
                <a:lnTo>
                  <a:pt x="715333" y="488729"/>
                </a:lnTo>
                <a:lnTo>
                  <a:pt x="712792" y="493810"/>
                </a:lnTo>
                <a:lnTo>
                  <a:pt x="710251" y="499526"/>
                </a:lnTo>
                <a:lnTo>
                  <a:pt x="708028" y="504925"/>
                </a:lnTo>
                <a:lnTo>
                  <a:pt x="706122" y="510959"/>
                </a:lnTo>
                <a:lnTo>
                  <a:pt x="704216" y="517310"/>
                </a:lnTo>
                <a:lnTo>
                  <a:pt x="702628" y="523979"/>
                </a:lnTo>
                <a:lnTo>
                  <a:pt x="701357" y="530648"/>
                </a:lnTo>
                <a:lnTo>
                  <a:pt x="700404" y="537952"/>
                </a:lnTo>
                <a:lnTo>
                  <a:pt x="699769" y="545256"/>
                </a:lnTo>
                <a:lnTo>
                  <a:pt x="699451" y="553512"/>
                </a:lnTo>
                <a:lnTo>
                  <a:pt x="699451" y="561451"/>
                </a:lnTo>
                <a:lnTo>
                  <a:pt x="699451" y="570025"/>
                </a:lnTo>
                <a:lnTo>
                  <a:pt x="700087" y="578600"/>
                </a:lnTo>
                <a:lnTo>
                  <a:pt x="700722" y="587809"/>
                </a:lnTo>
                <a:lnTo>
                  <a:pt x="701992" y="597018"/>
                </a:lnTo>
                <a:lnTo>
                  <a:pt x="703263" y="607180"/>
                </a:lnTo>
                <a:lnTo>
                  <a:pt x="705169" y="617025"/>
                </a:lnTo>
                <a:lnTo>
                  <a:pt x="707392" y="627504"/>
                </a:lnTo>
                <a:lnTo>
                  <a:pt x="708028" y="630998"/>
                </a:lnTo>
                <a:lnTo>
                  <a:pt x="708028" y="634173"/>
                </a:lnTo>
                <a:lnTo>
                  <a:pt x="707710" y="637666"/>
                </a:lnTo>
                <a:lnTo>
                  <a:pt x="707392" y="640524"/>
                </a:lnTo>
                <a:lnTo>
                  <a:pt x="706757" y="643065"/>
                </a:lnTo>
                <a:lnTo>
                  <a:pt x="705804" y="645605"/>
                </a:lnTo>
                <a:lnTo>
                  <a:pt x="703263" y="650051"/>
                </a:lnTo>
                <a:lnTo>
                  <a:pt x="701039" y="654815"/>
                </a:lnTo>
                <a:lnTo>
                  <a:pt x="699134" y="658626"/>
                </a:lnTo>
                <a:lnTo>
                  <a:pt x="698498" y="660531"/>
                </a:lnTo>
                <a:lnTo>
                  <a:pt x="697863" y="662436"/>
                </a:lnTo>
                <a:lnTo>
                  <a:pt x="697545" y="664342"/>
                </a:lnTo>
                <a:lnTo>
                  <a:pt x="697545" y="666247"/>
                </a:lnTo>
                <a:lnTo>
                  <a:pt x="699134" y="688794"/>
                </a:lnTo>
                <a:lnTo>
                  <a:pt x="700404" y="702132"/>
                </a:lnTo>
                <a:lnTo>
                  <a:pt x="701039" y="709436"/>
                </a:lnTo>
                <a:lnTo>
                  <a:pt x="702310" y="716104"/>
                </a:lnTo>
                <a:lnTo>
                  <a:pt x="703581" y="723408"/>
                </a:lnTo>
                <a:lnTo>
                  <a:pt x="705487" y="729760"/>
                </a:lnTo>
                <a:lnTo>
                  <a:pt x="707075" y="736111"/>
                </a:lnTo>
                <a:lnTo>
                  <a:pt x="709298" y="742145"/>
                </a:lnTo>
                <a:lnTo>
                  <a:pt x="711839" y="747226"/>
                </a:lnTo>
                <a:lnTo>
                  <a:pt x="714698" y="751989"/>
                </a:lnTo>
                <a:lnTo>
                  <a:pt x="716286" y="753894"/>
                </a:lnTo>
                <a:lnTo>
                  <a:pt x="718192" y="755800"/>
                </a:lnTo>
                <a:lnTo>
                  <a:pt x="719780" y="757705"/>
                </a:lnTo>
                <a:lnTo>
                  <a:pt x="722322" y="759293"/>
                </a:lnTo>
                <a:lnTo>
                  <a:pt x="725816" y="760563"/>
                </a:lnTo>
                <a:lnTo>
                  <a:pt x="731533" y="762151"/>
                </a:lnTo>
                <a:lnTo>
                  <a:pt x="736933" y="763104"/>
                </a:lnTo>
                <a:lnTo>
                  <a:pt x="738839" y="763421"/>
                </a:lnTo>
                <a:lnTo>
                  <a:pt x="739792" y="763104"/>
                </a:lnTo>
                <a:lnTo>
                  <a:pt x="745827" y="831062"/>
                </a:lnTo>
                <a:lnTo>
                  <a:pt x="747098" y="833603"/>
                </a:lnTo>
                <a:lnTo>
                  <a:pt x="748368" y="835826"/>
                </a:lnTo>
                <a:lnTo>
                  <a:pt x="749639" y="838049"/>
                </a:lnTo>
                <a:lnTo>
                  <a:pt x="751227" y="839954"/>
                </a:lnTo>
                <a:lnTo>
                  <a:pt x="754404" y="843765"/>
                </a:lnTo>
                <a:lnTo>
                  <a:pt x="757898" y="847576"/>
                </a:lnTo>
                <a:lnTo>
                  <a:pt x="761074" y="851386"/>
                </a:lnTo>
                <a:lnTo>
                  <a:pt x="762662" y="853609"/>
                </a:lnTo>
                <a:lnTo>
                  <a:pt x="763933" y="855832"/>
                </a:lnTo>
                <a:lnTo>
                  <a:pt x="765204" y="858373"/>
                </a:lnTo>
                <a:lnTo>
                  <a:pt x="766474" y="861548"/>
                </a:lnTo>
                <a:lnTo>
                  <a:pt x="767427" y="865042"/>
                </a:lnTo>
                <a:lnTo>
                  <a:pt x="768380" y="868852"/>
                </a:lnTo>
                <a:lnTo>
                  <a:pt x="751545" y="872663"/>
                </a:lnTo>
                <a:lnTo>
                  <a:pt x="744874" y="887271"/>
                </a:lnTo>
                <a:lnTo>
                  <a:pt x="740745" y="895528"/>
                </a:lnTo>
                <a:lnTo>
                  <a:pt x="736298" y="904102"/>
                </a:lnTo>
                <a:lnTo>
                  <a:pt x="731533" y="912358"/>
                </a:lnTo>
                <a:lnTo>
                  <a:pt x="726451" y="919980"/>
                </a:lnTo>
                <a:lnTo>
                  <a:pt x="723910" y="923156"/>
                </a:lnTo>
                <a:lnTo>
                  <a:pt x="721051" y="926014"/>
                </a:lnTo>
                <a:lnTo>
                  <a:pt x="718510" y="928555"/>
                </a:lnTo>
                <a:lnTo>
                  <a:pt x="715969" y="930778"/>
                </a:lnTo>
                <a:lnTo>
                  <a:pt x="680393" y="940622"/>
                </a:lnTo>
                <a:lnTo>
                  <a:pt x="648628" y="953960"/>
                </a:lnTo>
                <a:lnTo>
                  <a:pt x="615911" y="967932"/>
                </a:lnTo>
                <a:lnTo>
                  <a:pt x="551747" y="995243"/>
                </a:lnTo>
                <a:lnTo>
                  <a:pt x="544123" y="998101"/>
                </a:lnTo>
                <a:lnTo>
                  <a:pt x="537135" y="1000641"/>
                </a:lnTo>
                <a:lnTo>
                  <a:pt x="522524" y="1006040"/>
                </a:lnTo>
                <a:lnTo>
                  <a:pt x="507912" y="1011121"/>
                </a:lnTo>
                <a:lnTo>
                  <a:pt x="500924" y="1013979"/>
                </a:lnTo>
                <a:lnTo>
                  <a:pt x="493936" y="1016837"/>
                </a:lnTo>
                <a:lnTo>
                  <a:pt x="487583" y="1020648"/>
                </a:lnTo>
                <a:lnTo>
                  <a:pt x="481548" y="1024141"/>
                </a:lnTo>
                <a:lnTo>
                  <a:pt x="475512" y="1027952"/>
                </a:lnTo>
                <a:lnTo>
                  <a:pt x="470430" y="1032398"/>
                </a:lnTo>
                <a:lnTo>
                  <a:pt x="467889" y="1034938"/>
                </a:lnTo>
                <a:lnTo>
                  <a:pt x="465665" y="1037796"/>
                </a:lnTo>
                <a:lnTo>
                  <a:pt x="463442" y="1040337"/>
                </a:lnTo>
                <a:lnTo>
                  <a:pt x="461218" y="1043195"/>
                </a:lnTo>
                <a:lnTo>
                  <a:pt x="459313" y="1046370"/>
                </a:lnTo>
                <a:lnTo>
                  <a:pt x="457407" y="1049546"/>
                </a:lnTo>
                <a:lnTo>
                  <a:pt x="456136" y="1052722"/>
                </a:lnTo>
                <a:lnTo>
                  <a:pt x="454548" y="1056850"/>
                </a:lnTo>
                <a:lnTo>
                  <a:pt x="454230" y="1082573"/>
                </a:lnTo>
                <a:lnTo>
                  <a:pt x="453595" y="1116234"/>
                </a:lnTo>
                <a:lnTo>
                  <a:pt x="452960" y="1151484"/>
                </a:lnTo>
                <a:lnTo>
                  <a:pt x="452642" y="1167997"/>
                </a:lnTo>
                <a:lnTo>
                  <a:pt x="452960" y="1182605"/>
                </a:lnTo>
                <a:lnTo>
                  <a:pt x="1276928" y="1182605"/>
                </a:lnTo>
                <a:lnTo>
                  <a:pt x="1277245" y="1167997"/>
                </a:lnTo>
                <a:lnTo>
                  <a:pt x="1276928" y="1151484"/>
                </a:lnTo>
                <a:lnTo>
                  <a:pt x="1276292" y="1116234"/>
                </a:lnTo>
                <a:lnTo>
                  <a:pt x="1275339" y="1082573"/>
                </a:lnTo>
                <a:lnTo>
                  <a:pt x="1275022" y="1056850"/>
                </a:lnTo>
                <a:lnTo>
                  <a:pt x="1273751" y="1052722"/>
                </a:lnTo>
                <a:lnTo>
                  <a:pt x="1272163" y="1049546"/>
                </a:lnTo>
                <a:lnTo>
                  <a:pt x="1270257" y="1046370"/>
                </a:lnTo>
                <a:lnTo>
                  <a:pt x="1268669" y="1043195"/>
                </a:lnTo>
                <a:lnTo>
                  <a:pt x="1266445" y="1040337"/>
                </a:lnTo>
                <a:lnTo>
                  <a:pt x="1264222" y="1037796"/>
                </a:lnTo>
                <a:lnTo>
                  <a:pt x="1261998" y="1034938"/>
                </a:lnTo>
                <a:lnTo>
                  <a:pt x="1259775" y="1032398"/>
                </a:lnTo>
                <a:lnTo>
                  <a:pt x="1254057" y="1027952"/>
                </a:lnTo>
                <a:lnTo>
                  <a:pt x="1248340" y="1024141"/>
                </a:lnTo>
                <a:lnTo>
                  <a:pt x="1242304" y="1020648"/>
                </a:lnTo>
                <a:lnTo>
                  <a:pt x="1235634" y="1016837"/>
                </a:lnTo>
                <a:lnTo>
                  <a:pt x="1228963" y="1013979"/>
                </a:lnTo>
                <a:lnTo>
                  <a:pt x="1221658" y="1011121"/>
                </a:lnTo>
                <a:lnTo>
                  <a:pt x="1207681" y="1006040"/>
                </a:lnTo>
                <a:lnTo>
                  <a:pt x="1192752" y="1000641"/>
                </a:lnTo>
                <a:lnTo>
                  <a:pt x="1185446" y="998101"/>
                </a:lnTo>
                <a:lnTo>
                  <a:pt x="1178458" y="995243"/>
                </a:lnTo>
                <a:lnTo>
                  <a:pt x="1113659" y="967932"/>
                </a:lnTo>
                <a:lnTo>
                  <a:pt x="1080941" y="953960"/>
                </a:lnTo>
                <a:lnTo>
                  <a:pt x="1049177" y="940622"/>
                </a:lnTo>
                <a:lnTo>
                  <a:pt x="1013601" y="930778"/>
                </a:lnTo>
                <a:lnTo>
                  <a:pt x="1011060" y="928555"/>
                </a:lnTo>
                <a:lnTo>
                  <a:pt x="1008519" y="926014"/>
                </a:lnTo>
                <a:lnTo>
                  <a:pt x="1005977" y="923156"/>
                </a:lnTo>
                <a:lnTo>
                  <a:pt x="1003436" y="919980"/>
                </a:lnTo>
                <a:lnTo>
                  <a:pt x="998036" y="912358"/>
                </a:lnTo>
                <a:lnTo>
                  <a:pt x="993589" y="904102"/>
                </a:lnTo>
                <a:lnTo>
                  <a:pt x="989142" y="895528"/>
                </a:lnTo>
                <a:lnTo>
                  <a:pt x="985013" y="887271"/>
                </a:lnTo>
                <a:lnTo>
                  <a:pt x="978025" y="872663"/>
                </a:lnTo>
                <a:lnTo>
                  <a:pt x="955790" y="869487"/>
                </a:lnTo>
                <a:lnTo>
                  <a:pt x="956107" y="865359"/>
                </a:lnTo>
                <a:lnTo>
                  <a:pt x="956743" y="861231"/>
                </a:lnTo>
                <a:lnTo>
                  <a:pt x="957696" y="857738"/>
                </a:lnTo>
                <a:lnTo>
                  <a:pt x="958649" y="854562"/>
                </a:lnTo>
                <a:lnTo>
                  <a:pt x="960237" y="852021"/>
                </a:lnTo>
                <a:lnTo>
                  <a:pt x="961507" y="849481"/>
                </a:lnTo>
                <a:lnTo>
                  <a:pt x="965319" y="845035"/>
                </a:lnTo>
                <a:lnTo>
                  <a:pt x="968813" y="840272"/>
                </a:lnTo>
                <a:lnTo>
                  <a:pt x="972307" y="835826"/>
                </a:lnTo>
                <a:lnTo>
                  <a:pt x="973895" y="833603"/>
                </a:lnTo>
                <a:lnTo>
                  <a:pt x="975484" y="830745"/>
                </a:lnTo>
                <a:lnTo>
                  <a:pt x="977072" y="827887"/>
                </a:lnTo>
                <a:lnTo>
                  <a:pt x="978025" y="824393"/>
                </a:lnTo>
                <a:lnTo>
                  <a:pt x="978978" y="821218"/>
                </a:lnTo>
                <a:lnTo>
                  <a:pt x="979613" y="818042"/>
                </a:lnTo>
                <a:lnTo>
                  <a:pt x="980566" y="811373"/>
                </a:lnTo>
                <a:lnTo>
                  <a:pt x="981201" y="804069"/>
                </a:lnTo>
                <a:lnTo>
                  <a:pt x="981837" y="797083"/>
                </a:lnTo>
                <a:lnTo>
                  <a:pt x="982154" y="789779"/>
                </a:lnTo>
                <a:lnTo>
                  <a:pt x="983107" y="783110"/>
                </a:lnTo>
                <a:lnTo>
                  <a:pt x="983742" y="779935"/>
                </a:lnTo>
                <a:lnTo>
                  <a:pt x="984695" y="776759"/>
                </a:lnTo>
                <a:lnTo>
                  <a:pt x="985966" y="773266"/>
                </a:lnTo>
                <a:lnTo>
                  <a:pt x="987236" y="770408"/>
                </a:lnTo>
                <a:lnTo>
                  <a:pt x="988507" y="768502"/>
                </a:lnTo>
                <a:lnTo>
                  <a:pt x="989778" y="766915"/>
                </a:lnTo>
                <a:lnTo>
                  <a:pt x="991366" y="765327"/>
                </a:lnTo>
                <a:lnTo>
                  <a:pt x="992636" y="764056"/>
                </a:lnTo>
                <a:lnTo>
                  <a:pt x="996131" y="761834"/>
                </a:lnTo>
                <a:lnTo>
                  <a:pt x="999942" y="759928"/>
                </a:lnTo>
                <a:lnTo>
                  <a:pt x="1003436" y="758023"/>
                </a:lnTo>
                <a:lnTo>
                  <a:pt x="1006930" y="755800"/>
                </a:lnTo>
                <a:lnTo>
                  <a:pt x="1010107" y="753259"/>
                </a:lnTo>
                <a:lnTo>
                  <a:pt x="1011695" y="751989"/>
                </a:lnTo>
                <a:lnTo>
                  <a:pt x="1012966" y="750401"/>
                </a:lnTo>
                <a:lnTo>
                  <a:pt x="1014871" y="746908"/>
                </a:lnTo>
                <a:lnTo>
                  <a:pt x="1017095" y="743097"/>
                </a:lnTo>
                <a:lnTo>
                  <a:pt x="1019001" y="738651"/>
                </a:lnTo>
                <a:lnTo>
                  <a:pt x="1020589" y="734523"/>
                </a:lnTo>
                <a:lnTo>
                  <a:pt x="1023130" y="725631"/>
                </a:lnTo>
                <a:lnTo>
                  <a:pt x="1024718" y="717057"/>
                </a:lnTo>
                <a:lnTo>
                  <a:pt x="1025989" y="709753"/>
                </a:lnTo>
                <a:lnTo>
                  <a:pt x="1026942" y="701814"/>
                </a:lnTo>
                <a:lnTo>
                  <a:pt x="1027895" y="693875"/>
                </a:lnTo>
                <a:lnTo>
                  <a:pt x="1028213" y="685618"/>
                </a:lnTo>
                <a:lnTo>
                  <a:pt x="1027895" y="677362"/>
                </a:lnTo>
                <a:lnTo>
                  <a:pt x="1027577" y="673233"/>
                </a:lnTo>
                <a:lnTo>
                  <a:pt x="1026942" y="669105"/>
                </a:lnTo>
                <a:lnTo>
                  <a:pt x="1025989" y="665294"/>
                </a:lnTo>
                <a:lnTo>
                  <a:pt x="1025036" y="661484"/>
                </a:lnTo>
                <a:lnTo>
                  <a:pt x="1023766" y="657673"/>
                </a:lnTo>
                <a:lnTo>
                  <a:pt x="1022177" y="654180"/>
                </a:lnTo>
                <a:lnTo>
                  <a:pt x="1019001" y="647511"/>
                </a:lnTo>
                <a:lnTo>
                  <a:pt x="1015824" y="642747"/>
                </a:lnTo>
                <a:lnTo>
                  <a:pt x="1014871" y="640207"/>
                </a:lnTo>
                <a:lnTo>
                  <a:pt x="1013919" y="637349"/>
                </a:lnTo>
                <a:lnTo>
                  <a:pt x="1012966" y="633856"/>
                </a:lnTo>
                <a:lnTo>
                  <a:pt x="1012330" y="629410"/>
                </a:lnTo>
                <a:lnTo>
                  <a:pt x="1012013" y="626234"/>
                </a:lnTo>
                <a:lnTo>
                  <a:pt x="1012013" y="622106"/>
                </a:lnTo>
                <a:lnTo>
                  <a:pt x="1012330" y="612261"/>
                </a:lnTo>
                <a:lnTo>
                  <a:pt x="1012966" y="601147"/>
                </a:lnTo>
                <a:lnTo>
                  <a:pt x="1013919" y="588762"/>
                </a:lnTo>
                <a:lnTo>
                  <a:pt x="1016460" y="566215"/>
                </a:lnTo>
                <a:lnTo>
                  <a:pt x="1017095" y="557323"/>
                </a:lnTo>
                <a:lnTo>
                  <a:pt x="1017413" y="551607"/>
                </a:lnTo>
                <a:lnTo>
                  <a:pt x="1017730" y="534141"/>
                </a:lnTo>
                <a:lnTo>
                  <a:pt x="1017413" y="527472"/>
                </a:lnTo>
                <a:lnTo>
                  <a:pt x="1016777" y="521756"/>
                </a:lnTo>
                <a:lnTo>
                  <a:pt x="1015824" y="516040"/>
                </a:lnTo>
                <a:lnTo>
                  <a:pt x="1014236" y="509371"/>
                </a:lnTo>
                <a:lnTo>
                  <a:pt x="1010424" y="492222"/>
                </a:lnTo>
                <a:lnTo>
                  <a:pt x="1008836" y="488412"/>
                </a:lnTo>
                <a:lnTo>
                  <a:pt x="1006930" y="483966"/>
                </a:lnTo>
                <a:lnTo>
                  <a:pt x="1004707" y="478567"/>
                </a:lnTo>
                <a:lnTo>
                  <a:pt x="1001530" y="473169"/>
                </a:lnTo>
                <a:lnTo>
                  <a:pt x="997401" y="467770"/>
                </a:lnTo>
                <a:lnTo>
                  <a:pt x="995495" y="465547"/>
                </a:lnTo>
                <a:lnTo>
                  <a:pt x="993272" y="463324"/>
                </a:lnTo>
                <a:lnTo>
                  <a:pt x="991048" y="460784"/>
                </a:lnTo>
                <a:lnTo>
                  <a:pt x="988825" y="459196"/>
                </a:lnTo>
                <a:lnTo>
                  <a:pt x="962143" y="454750"/>
                </a:lnTo>
                <a:lnTo>
                  <a:pt x="945943" y="439825"/>
                </a:lnTo>
                <a:lnTo>
                  <a:pt x="939908" y="436331"/>
                </a:lnTo>
                <a:lnTo>
                  <a:pt x="933555" y="433156"/>
                </a:lnTo>
                <a:lnTo>
                  <a:pt x="927202" y="430298"/>
                </a:lnTo>
                <a:lnTo>
                  <a:pt x="921167" y="427757"/>
                </a:lnTo>
                <a:lnTo>
                  <a:pt x="915131" y="425534"/>
                </a:lnTo>
                <a:lnTo>
                  <a:pt x="908778" y="423629"/>
                </a:lnTo>
                <a:lnTo>
                  <a:pt x="902426" y="422041"/>
                </a:lnTo>
                <a:lnTo>
                  <a:pt x="896390" y="421088"/>
                </a:lnTo>
                <a:lnTo>
                  <a:pt x="890038" y="420136"/>
                </a:lnTo>
                <a:lnTo>
                  <a:pt x="884002" y="419501"/>
                </a:lnTo>
                <a:lnTo>
                  <a:pt x="878285" y="419183"/>
                </a:lnTo>
                <a:lnTo>
                  <a:pt x="871932" y="418865"/>
                </a:lnTo>
                <a:close/>
                <a:moveTo>
                  <a:pt x="1477962" y="0"/>
                </a:moveTo>
                <a:lnTo>
                  <a:pt x="1622425" y="0"/>
                </a:lnTo>
                <a:lnTo>
                  <a:pt x="1622425" y="366713"/>
                </a:lnTo>
                <a:lnTo>
                  <a:pt x="1477962" y="366713"/>
                </a:lnTo>
                <a:lnTo>
                  <a:pt x="1477962" y="0"/>
                </a:lnTo>
                <a:close/>
                <a:moveTo>
                  <a:pt x="326855" y="0"/>
                </a:moveTo>
                <a:lnTo>
                  <a:pt x="1403350" y="0"/>
                </a:lnTo>
                <a:lnTo>
                  <a:pt x="1403350" y="1601788"/>
                </a:lnTo>
                <a:lnTo>
                  <a:pt x="326855" y="1601788"/>
                </a:lnTo>
                <a:lnTo>
                  <a:pt x="326855" y="0"/>
                </a:lnTo>
                <a:close/>
                <a:moveTo>
                  <a:pt x="90211" y="0"/>
                </a:moveTo>
                <a:lnTo>
                  <a:pt x="94975" y="0"/>
                </a:lnTo>
                <a:lnTo>
                  <a:pt x="212503" y="0"/>
                </a:lnTo>
                <a:lnTo>
                  <a:pt x="212503" y="1601788"/>
                </a:lnTo>
                <a:lnTo>
                  <a:pt x="94975" y="1601788"/>
                </a:lnTo>
                <a:lnTo>
                  <a:pt x="90211" y="1601788"/>
                </a:lnTo>
                <a:lnTo>
                  <a:pt x="85446" y="1601471"/>
                </a:lnTo>
                <a:lnTo>
                  <a:pt x="80681" y="1600835"/>
                </a:lnTo>
                <a:lnTo>
                  <a:pt x="75917" y="1599883"/>
                </a:lnTo>
                <a:lnTo>
                  <a:pt x="71470" y="1598930"/>
                </a:lnTo>
                <a:lnTo>
                  <a:pt x="67023" y="1597660"/>
                </a:lnTo>
                <a:lnTo>
                  <a:pt x="62258" y="1596072"/>
                </a:lnTo>
                <a:lnTo>
                  <a:pt x="58129" y="1594484"/>
                </a:lnTo>
                <a:lnTo>
                  <a:pt x="53999" y="1592261"/>
                </a:lnTo>
                <a:lnTo>
                  <a:pt x="49870" y="1590356"/>
                </a:lnTo>
                <a:lnTo>
                  <a:pt x="45740" y="1587815"/>
                </a:lnTo>
                <a:lnTo>
                  <a:pt x="41929" y="1585592"/>
                </a:lnTo>
                <a:lnTo>
                  <a:pt x="38117" y="1583052"/>
                </a:lnTo>
                <a:lnTo>
                  <a:pt x="34623" y="1580194"/>
                </a:lnTo>
                <a:lnTo>
                  <a:pt x="31446" y="1577336"/>
                </a:lnTo>
                <a:lnTo>
                  <a:pt x="27635" y="1573843"/>
                </a:lnTo>
                <a:lnTo>
                  <a:pt x="24776" y="1570667"/>
                </a:lnTo>
                <a:lnTo>
                  <a:pt x="21917" y="1567174"/>
                </a:lnTo>
                <a:lnTo>
                  <a:pt x="19058" y="1563681"/>
                </a:lnTo>
                <a:lnTo>
                  <a:pt x="16517" y="1559870"/>
                </a:lnTo>
                <a:lnTo>
                  <a:pt x="13976" y="1556059"/>
                </a:lnTo>
                <a:lnTo>
                  <a:pt x="11435" y="1551931"/>
                </a:lnTo>
                <a:lnTo>
                  <a:pt x="9211" y="1548120"/>
                </a:lnTo>
                <a:lnTo>
                  <a:pt x="7306" y="1543992"/>
                </a:lnTo>
                <a:lnTo>
                  <a:pt x="5717" y="1539228"/>
                </a:lnTo>
                <a:lnTo>
                  <a:pt x="4447" y="1535100"/>
                </a:lnTo>
                <a:lnTo>
                  <a:pt x="3176" y="1530654"/>
                </a:lnTo>
                <a:lnTo>
                  <a:pt x="1906" y="1525891"/>
                </a:lnTo>
                <a:lnTo>
                  <a:pt x="1270" y="1521127"/>
                </a:lnTo>
                <a:lnTo>
                  <a:pt x="635" y="1516364"/>
                </a:lnTo>
                <a:lnTo>
                  <a:pt x="317" y="1511600"/>
                </a:lnTo>
                <a:lnTo>
                  <a:pt x="0" y="1506837"/>
                </a:lnTo>
                <a:lnTo>
                  <a:pt x="0" y="94951"/>
                </a:lnTo>
                <a:lnTo>
                  <a:pt x="317" y="90188"/>
                </a:lnTo>
                <a:lnTo>
                  <a:pt x="635" y="85424"/>
                </a:lnTo>
                <a:lnTo>
                  <a:pt x="1270" y="80661"/>
                </a:lnTo>
                <a:lnTo>
                  <a:pt x="1906" y="75580"/>
                </a:lnTo>
                <a:lnTo>
                  <a:pt x="3176" y="71134"/>
                </a:lnTo>
                <a:lnTo>
                  <a:pt x="4447" y="66688"/>
                </a:lnTo>
                <a:lnTo>
                  <a:pt x="5717" y="62560"/>
                </a:lnTo>
                <a:lnTo>
                  <a:pt x="7306" y="57796"/>
                </a:lnTo>
                <a:lnTo>
                  <a:pt x="9211" y="53668"/>
                </a:lnTo>
                <a:lnTo>
                  <a:pt x="11435" y="49857"/>
                </a:lnTo>
                <a:lnTo>
                  <a:pt x="13976" y="45729"/>
                </a:lnTo>
                <a:lnTo>
                  <a:pt x="16517" y="41601"/>
                </a:lnTo>
                <a:lnTo>
                  <a:pt x="19058" y="38107"/>
                </a:lnTo>
                <a:lnTo>
                  <a:pt x="21917" y="34614"/>
                </a:lnTo>
                <a:lnTo>
                  <a:pt x="24776" y="31121"/>
                </a:lnTo>
                <a:lnTo>
                  <a:pt x="27635" y="27945"/>
                </a:lnTo>
                <a:lnTo>
                  <a:pt x="31446" y="24452"/>
                </a:lnTo>
                <a:lnTo>
                  <a:pt x="34623" y="21594"/>
                </a:lnTo>
                <a:lnTo>
                  <a:pt x="38117" y="18736"/>
                </a:lnTo>
                <a:lnTo>
                  <a:pt x="41929" y="16195"/>
                </a:lnTo>
                <a:lnTo>
                  <a:pt x="45740" y="13655"/>
                </a:lnTo>
                <a:lnTo>
                  <a:pt x="49870" y="11432"/>
                </a:lnTo>
                <a:lnTo>
                  <a:pt x="53999" y="9527"/>
                </a:lnTo>
                <a:lnTo>
                  <a:pt x="58129" y="7304"/>
                </a:lnTo>
                <a:lnTo>
                  <a:pt x="62258" y="5716"/>
                </a:lnTo>
                <a:lnTo>
                  <a:pt x="67023" y="4128"/>
                </a:lnTo>
                <a:lnTo>
                  <a:pt x="71470" y="2858"/>
                </a:lnTo>
                <a:lnTo>
                  <a:pt x="75917" y="1905"/>
                </a:lnTo>
                <a:lnTo>
                  <a:pt x="80681" y="952"/>
                </a:lnTo>
                <a:lnTo>
                  <a:pt x="85446" y="317"/>
                </a:lnTo>
                <a:lnTo>
                  <a:pt x="9021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normAutofit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6851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文本框 4">
            <a:extLst>
              <a:ext uri="{FF2B5EF4-FFF2-40B4-BE49-F238E27FC236}">
                <a16:creationId xmlns:a16="http://schemas.microsoft.com/office/drawing/2014/main" id="{196E9175-2323-A545-AC5B-84BC187E2E45}"/>
              </a:ext>
            </a:extLst>
          </p:cNvPr>
          <p:cNvSpPr txBox="1"/>
          <p:nvPr/>
        </p:nvSpPr>
        <p:spPr>
          <a:xfrm>
            <a:off x="2026023" y="2694144"/>
            <a:ext cx="7926779" cy="3800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400" dirty="0">
                <a:cs typeface="+mn-ea"/>
              </a:rPr>
              <a:t>Categories:</a:t>
            </a:r>
            <a:endParaRPr lang="en-US" altLang="zh-CN" dirty="0"/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000" dirty="0">
                <a:cs typeface="+mn-ea"/>
              </a:rPr>
              <a:t>User-level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cs typeface="+mn-ea"/>
              </a:rPr>
              <a:t>Resource: Memory.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cs typeface="+mn-ea"/>
              </a:rPr>
              <a:t>Measurement: TS </a:t>
            </a:r>
            <a:r>
              <a:rPr lang="en-US" altLang="zh-CN" sz="2000" dirty="0"/>
              <a:t>bundles metrics at the </a:t>
            </a:r>
            <a:r>
              <a:rPr lang="en-US" altLang="zh-CN" sz="2000" b="1" dirty="0"/>
              <a:t>FEATURES</a:t>
            </a:r>
            <a:r>
              <a:rPr lang="en-US" altLang="zh-CN" sz="2000" dirty="0"/>
              <a:t> marker before sending them to TS’s Collector.</a:t>
            </a:r>
            <a:endParaRPr lang="en-US" altLang="zh-CN" sz="2000" dirty="0">
              <a:cs typeface="+mn-ea"/>
            </a:endParaRP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000" dirty="0">
                <a:cs typeface="+mn-ea"/>
              </a:rPr>
              <a:t>Kernel-level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cs typeface="+mn-ea"/>
              </a:rPr>
              <a:t>Resource: CPU, network, and disk.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cs typeface="+mn-ea"/>
              </a:rPr>
              <a:t>Measurement: TS provides kernel-level probes written in BPF for measuring.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zh-CN" dirty="0"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67763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F860B7A0-8139-4958-BA10-9AED6D9D8D54}"/>
              </a:ext>
            </a:extLst>
          </p:cNvPr>
          <p:cNvGrpSpPr/>
          <p:nvPr/>
        </p:nvGrpSpPr>
        <p:grpSpPr>
          <a:xfrm>
            <a:off x="117816" y="65054"/>
            <a:ext cx="1178324" cy="1142309"/>
            <a:chOff x="897711" y="1104178"/>
            <a:chExt cx="4253230" cy="4253230"/>
          </a:xfrm>
        </p:grpSpPr>
        <p:sp>
          <p:nvSpPr>
            <p:cNvPr id="2" name="同心圆 13">
              <a:extLst>
                <a:ext uri="{FF2B5EF4-FFF2-40B4-BE49-F238E27FC236}">
                  <a16:creationId xmlns:a16="http://schemas.microsoft.com/office/drawing/2014/main" id="{4D5DDD8E-BC40-4567-A791-D3D060B5EA35}"/>
                </a:ext>
              </a:extLst>
            </p:cNvPr>
            <p:cNvSpPr/>
            <p:nvPr/>
          </p:nvSpPr>
          <p:spPr>
            <a:xfrm>
              <a:off x="897711" y="1104178"/>
              <a:ext cx="4253230" cy="4253230"/>
            </a:xfrm>
            <a:prstGeom prst="donut">
              <a:avLst>
                <a:gd name="adj" fmla="val 11120"/>
              </a:avLst>
            </a:prstGeom>
            <a:solidFill>
              <a:srgbClr val="E46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cs typeface="+mn-ea"/>
                <a:sym typeface="+mn-lt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5A0FC41-A33F-4B4F-959E-AD2123B7EB43}"/>
                </a:ext>
              </a:extLst>
            </p:cNvPr>
            <p:cNvSpPr/>
            <p:nvPr/>
          </p:nvSpPr>
          <p:spPr>
            <a:xfrm>
              <a:off x="1698224" y="1904691"/>
              <a:ext cx="2652204" cy="2652204"/>
            </a:xfrm>
            <a:prstGeom prst="ellipse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5">
            <a:extLst>
              <a:ext uri="{FF2B5EF4-FFF2-40B4-BE49-F238E27FC236}">
                <a16:creationId xmlns:a16="http://schemas.microsoft.com/office/drawing/2014/main" id="{042B0695-2EDC-4E75-BEF3-F6044F192668}"/>
              </a:ext>
            </a:extLst>
          </p:cNvPr>
          <p:cNvSpPr txBox="1"/>
          <p:nvPr/>
        </p:nvSpPr>
        <p:spPr>
          <a:xfrm>
            <a:off x="1528737" y="280051"/>
            <a:ext cx="6406395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94690">
              <a:lnSpc>
                <a:spcPct val="150000"/>
              </a:lnSpc>
            </a:pPr>
            <a:r>
              <a:rPr lang="en-US" altLang="zh-CN" sz="2800" b="1" dirty="0">
                <a:latin typeface="+mn-ea"/>
                <a:cs typeface="+mn-ea"/>
              </a:rPr>
              <a:t>Query Engine Integration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46CEB57E-0609-0646-B4ED-304F7F755C06}"/>
              </a:ext>
            </a:extLst>
          </p:cNvPr>
          <p:cNvSpPr/>
          <p:nvPr/>
        </p:nvSpPr>
        <p:spPr>
          <a:xfrm>
            <a:off x="1524108" y="1728772"/>
            <a:ext cx="417584" cy="40173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MH_Other_13">
            <a:extLst>
              <a:ext uri="{FF2B5EF4-FFF2-40B4-BE49-F238E27FC236}">
                <a16:creationId xmlns:a16="http://schemas.microsoft.com/office/drawing/2014/main" id="{85271115-D702-FA41-AE83-0E7DD000135E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08439" y="1792162"/>
            <a:ext cx="248920" cy="274955"/>
          </a:xfrm>
          <a:custGeom>
            <a:avLst/>
            <a:gdLst/>
            <a:ahLst/>
            <a:cxnLst/>
            <a:rect l="0" t="0" r="r" b="b"/>
            <a:pathLst>
              <a:path w="1622425" h="1601788">
                <a:moveTo>
                  <a:pt x="1477962" y="927100"/>
                </a:moveTo>
                <a:lnTo>
                  <a:pt x="1622425" y="927100"/>
                </a:lnTo>
                <a:lnTo>
                  <a:pt x="1622425" y="1293813"/>
                </a:lnTo>
                <a:lnTo>
                  <a:pt x="1477962" y="1293813"/>
                </a:lnTo>
                <a:lnTo>
                  <a:pt x="1477962" y="927100"/>
                </a:lnTo>
                <a:close/>
                <a:moveTo>
                  <a:pt x="1477962" y="463550"/>
                </a:moveTo>
                <a:lnTo>
                  <a:pt x="1622425" y="463550"/>
                </a:lnTo>
                <a:lnTo>
                  <a:pt x="1622425" y="830263"/>
                </a:lnTo>
                <a:lnTo>
                  <a:pt x="1477962" y="830263"/>
                </a:lnTo>
                <a:lnTo>
                  <a:pt x="1477962" y="463550"/>
                </a:lnTo>
                <a:close/>
                <a:moveTo>
                  <a:pt x="871932" y="418865"/>
                </a:moveTo>
                <a:lnTo>
                  <a:pt x="866214" y="419183"/>
                </a:lnTo>
                <a:lnTo>
                  <a:pt x="859861" y="419183"/>
                </a:lnTo>
                <a:lnTo>
                  <a:pt x="848426" y="420453"/>
                </a:lnTo>
                <a:lnTo>
                  <a:pt x="837309" y="422359"/>
                </a:lnTo>
                <a:lnTo>
                  <a:pt x="826509" y="424582"/>
                </a:lnTo>
                <a:lnTo>
                  <a:pt x="815709" y="427440"/>
                </a:lnTo>
                <a:lnTo>
                  <a:pt x="805862" y="430298"/>
                </a:lnTo>
                <a:lnTo>
                  <a:pt x="796650" y="433473"/>
                </a:lnTo>
                <a:lnTo>
                  <a:pt x="787439" y="436649"/>
                </a:lnTo>
                <a:lnTo>
                  <a:pt x="771874" y="443000"/>
                </a:lnTo>
                <a:lnTo>
                  <a:pt x="766792" y="444906"/>
                </a:lnTo>
                <a:lnTo>
                  <a:pt x="762027" y="446811"/>
                </a:lnTo>
                <a:lnTo>
                  <a:pt x="757262" y="449034"/>
                </a:lnTo>
                <a:lnTo>
                  <a:pt x="752498" y="451257"/>
                </a:lnTo>
                <a:lnTo>
                  <a:pt x="748051" y="454115"/>
                </a:lnTo>
                <a:lnTo>
                  <a:pt x="743921" y="456655"/>
                </a:lnTo>
                <a:lnTo>
                  <a:pt x="739792" y="459831"/>
                </a:lnTo>
                <a:lnTo>
                  <a:pt x="735345" y="463324"/>
                </a:lnTo>
                <a:lnTo>
                  <a:pt x="731533" y="466817"/>
                </a:lnTo>
                <a:lnTo>
                  <a:pt x="728039" y="470628"/>
                </a:lnTo>
                <a:lnTo>
                  <a:pt x="724545" y="474757"/>
                </a:lnTo>
                <a:lnTo>
                  <a:pt x="721051" y="479202"/>
                </a:lnTo>
                <a:lnTo>
                  <a:pt x="718192" y="483966"/>
                </a:lnTo>
                <a:lnTo>
                  <a:pt x="715333" y="488729"/>
                </a:lnTo>
                <a:lnTo>
                  <a:pt x="712792" y="493810"/>
                </a:lnTo>
                <a:lnTo>
                  <a:pt x="710251" y="499526"/>
                </a:lnTo>
                <a:lnTo>
                  <a:pt x="708028" y="504925"/>
                </a:lnTo>
                <a:lnTo>
                  <a:pt x="706122" y="510959"/>
                </a:lnTo>
                <a:lnTo>
                  <a:pt x="704216" y="517310"/>
                </a:lnTo>
                <a:lnTo>
                  <a:pt x="702628" y="523979"/>
                </a:lnTo>
                <a:lnTo>
                  <a:pt x="701357" y="530648"/>
                </a:lnTo>
                <a:lnTo>
                  <a:pt x="700404" y="537952"/>
                </a:lnTo>
                <a:lnTo>
                  <a:pt x="699769" y="545256"/>
                </a:lnTo>
                <a:lnTo>
                  <a:pt x="699451" y="553512"/>
                </a:lnTo>
                <a:lnTo>
                  <a:pt x="699451" y="561451"/>
                </a:lnTo>
                <a:lnTo>
                  <a:pt x="699451" y="570025"/>
                </a:lnTo>
                <a:lnTo>
                  <a:pt x="700087" y="578600"/>
                </a:lnTo>
                <a:lnTo>
                  <a:pt x="700722" y="587809"/>
                </a:lnTo>
                <a:lnTo>
                  <a:pt x="701992" y="597018"/>
                </a:lnTo>
                <a:lnTo>
                  <a:pt x="703263" y="607180"/>
                </a:lnTo>
                <a:lnTo>
                  <a:pt x="705169" y="617025"/>
                </a:lnTo>
                <a:lnTo>
                  <a:pt x="707392" y="627504"/>
                </a:lnTo>
                <a:lnTo>
                  <a:pt x="708028" y="630998"/>
                </a:lnTo>
                <a:lnTo>
                  <a:pt x="708028" y="634173"/>
                </a:lnTo>
                <a:lnTo>
                  <a:pt x="707710" y="637666"/>
                </a:lnTo>
                <a:lnTo>
                  <a:pt x="707392" y="640524"/>
                </a:lnTo>
                <a:lnTo>
                  <a:pt x="706757" y="643065"/>
                </a:lnTo>
                <a:lnTo>
                  <a:pt x="705804" y="645605"/>
                </a:lnTo>
                <a:lnTo>
                  <a:pt x="703263" y="650051"/>
                </a:lnTo>
                <a:lnTo>
                  <a:pt x="701039" y="654815"/>
                </a:lnTo>
                <a:lnTo>
                  <a:pt x="699134" y="658626"/>
                </a:lnTo>
                <a:lnTo>
                  <a:pt x="698498" y="660531"/>
                </a:lnTo>
                <a:lnTo>
                  <a:pt x="697863" y="662436"/>
                </a:lnTo>
                <a:lnTo>
                  <a:pt x="697545" y="664342"/>
                </a:lnTo>
                <a:lnTo>
                  <a:pt x="697545" y="666247"/>
                </a:lnTo>
                <a:lnTo>
                  <a:pt x="699134" y="688794"/>
                </a:lnTo>
                <a:lnTo>
                  <a:pt x="700404" y="702132"/>
                </a:lnTo>
                <a:lnTo>
                  <a:pt x="701039" y="709436"/>
                </a:lnTo>
                <a:lnTo>
                  <a:pt x="702310" y="716104"/>
                </a:lnTo>
                <a:lnTo>
                  <a:pt x="703581" y="723408"/>
                </a:lnTo>
                <a:lnTo>
                  <a:pt x="705487" y="729760"/>
                </a:lnTo>
                <a:lnTo>
                  <a:pt x="707075" y="736111"/>
                </a:lnTo>
                <a:lnTo>
                  <a:pt x="709298" y="742145"/>
                </a:lnTo>
                <a:lnTo>
                  <a:pt x="711839" y="747226"/>
                </a:lnTo>
                <a:lnTo>
                  <a:pt x="714698" y="751989"/>
                </a:lnTo>
                <a:lnTo>
                  <a:pt x="716286" y="753894"/>
                </a:lnTo>
                <a:lnTo>
                  <a:pt x="718192" y="755800"/>
                </a:lnTo>
                <a:lnTo>
                  <a:pt x="719780" y="757705"/>
                </a:lnTo>
                <a:lnTo>
                  <a:pt x="722322" y="759293"/>
                </a:lnTo>
                <a:lnTo>
                  <a:pt x="725816" y="760563"/>
                </a:lnTo>
                <a:lnTo>
                  <a:pt x="731533" y="762151"/>
                </a:lnTo>
                <a:lnTo>
                  <a:pt x="736933" y="763104"/>
                </a:lnTo>
                <a:lnTo>
                  <a:pt x="738839" y="763421"/>
                </a:lnTo>
                <a:lnTo>
                  <a:pt x="739792" y="763104"/>
                </a:lnTo>
                <a:lnTo>
                  <a:pt x="745827" y="831062"/>
                </a:lnTo>
                <a:lnTo>
                  <a:pt x="747098" y="833603"/>
                </a:lnTo>
                <a:lnTo>
                  <a:pt x="748368" y="835826"/>
                </a:lnTo>
                <a:lnTo>
                  <a:pt x="749639" y="838049"/>
                </a:lnTo>
                <a:lnTo>
                  <a:pt x="751227" y="839954"/>
                </a:lnTo>
                <a:lnTo>
                  <a:pt x="754404" y="843765"/>
                </a:lnTo>
                <a:lnTo>
                  <a:pt x="757898" y="847576"/>
                </a:lnTo>
                <a:lnTo>
                  <a:pt x="761074" y="851386"/>
                </a:lnTo>
                <a:lnTo>
                  <a:pt x="762662" y="853609"/>
                </a:lnTo>
                <a:lnTo>
                  <a:pt x="763933" y="855832"/>
                </a:lnTo>
                <a:lnTo>
                  <a:pt x="765204" y="858373"/>
                </a:lnTo>
                <a:lnTo>
                  <a:pt x="766474" y="861548"/>
                </a:lnTo>
                <a:lnTo>
                  <a:pt x="767427" y="865042"/>
                </a:lnTo>
                <a:lnTo>
                  <a:pt x="768380" y="868852"/>
                </a:lnTo>
                <a:lnTo>
                  <a:pt x="751545" y="872663"/>
                </a:lnTo>
                <a:lnTo>
                  <a:pt x="744874" y="887271"/>
                </a:lnTo>
                <a:lnTo>
                  <a:pt x="740745" y="895528"/>
                </a:lnTo>
                <a:lnTo>
                  <a:pt x="736298" y="904102"/>
                </a:lnTo>
                <a:lnTo>
                  <a:pt x="731533" y="912358"/>
                </a:lnTo>
                <a:lnTo>
                  <a:pt x="726451" y="919980"/>
                </a:lnTo>
                <a:lnTo>
                  <a:pt x="723910" y="923156"/>
                </a:lnTo>
                <a:lnTo>
                  <a:pt x="721051" y="926014"/>
                </a:lnTo>
                <a:lnTo>
                  <a:pt x="718510" y="928555"/>
                </a:lnTo>
                <a:lnTo>
                  <a:pt x="715969" y="930778"/>
                </a:lnTo>
                <a:lnTo>
                  <a:pt x="680393" y="940622"/>
                </a:lnTo>
                <a:lnTo>
                  <a:pt x="648628" y="953960"/>
                </a:lnTo>
                <a:lnTo>
                  <a:pt x="615911" y="967932"/>
                </a:lnTo>
                <a:lnTo>
                  <a:pt x="551747" y="995243"/>
                </a:lnTo>
                <a:lnTo>
                  <a:pt x="544123" y="998101"/>
                </a:lnTo>
                <a:lnTo>
                  <a:pt x="537135" y="1000641"/>
                </a:lnTo>
                <a:lnTo>
                  <a:pt x="522524" y="1006040"/>
                </a:lnTo>
                <a:lnTo>
                  <a:pt x="507912" y="1011121"/>
                </a:lnTo>
                <a:lnTo>
                  <a:pt x="500924" y="1013979"/>
                </a:lnTo>
                <a:lnTo>
                  <a:pt x="493936" y="1016837"/>
                </a:lnTo>
                <a:lnTo>
                  <a:pt x="487583" y="1020648"/>
                </a:lnTo>
                <a:lnTo>
                  <a:pt x="481548" y="1024141"/>
                </a:lnTo>
                <a:lnTo>
                  <a:pt x="475512" y="1027952"/>
                </a:lnTo>
                <a:lnTo>
                  <a:pt x="470430" y="1032398"/>
                </a:lnTo>
                <a:lnTo>
                  <a:pt x="467889" y="1034938"/>
                </a:lnTo>
                <a:lnTo>
                  <a:pt x="465665" y="1037796"/>
                </a:lnTo>
                <a:lnTo>
                  <a:pt x="463442" y="1040337"/>
                </a:lnTo>
                <a:lnTo>
                  <a:pt x="461218" y="1043195"/>
                </a:lnTo>
                <a:lnTo>
                  <a:pt x="459313" y="1046370"/>
                </a:lnTo>
                <a:lnTo>
                  <a:pt x="457407" y="1049546"/>
                </a:lnTo>
                <a:lnTo>
                  <a:pt x="456136" y="1052722"/>
                </a:lnTo>
                <a:lnTo>
                  <a:pt x="454548" y="1056850"/>
                </a:lnTo>
                <a:lnTo>
                  <a:pt x="454230" y="1082573"/>
                </a:lnTo>
                <a:lnTo>
                  <a:pt x="453595" y="1116234"/>
                </a:lnTo>
                <a:lnTo>
                  <a:pt x="452960" y="1151484"/>
                </a:lnTo>
                <a:lnTo>
                  <a:pt x="452642" y="1167997"/>
                </a:lnTo>
                <a:lnTo>
                  <a:pt x="452960" y="1182605"/>
                </a:lnTo>
                <a:lnTo>
                  <a:pt x="1276928" y="1182605"/>
                </a:lnTo>
                <a:lnTo>
                  <a:pt x="1277245" y="1167997"/>
                </a:lnTo>
                <a:lnTo>
                  <a:pt x="1276928" y="1151484"/>
                </a:lnTo>
                <a:lnTo>
                  <a:pt x="1276292" y="1116234"/>
                </a:lnTo>
                <a:lnTo>
                  <a:pt x="1275339" y="1082573"/>
                </a:lnTo>
                <a:lnTo>
                  <a:pt x="1275022" y="1056850"/>
                </a:lnTo>
                <a:lnTo>
                  <a:pt x="1273751" y="1052722"/>
                </a:lnTo>
                <a:lnTo>
                  <a:pt x="1272163" y="1049546"/>
                </a:lnTo>
                <a:lnTo>
                  <a:pt x="1270257" y="1046370"/>
                </a:lnTo>
                <a:lnTo>
                  <a:pt x="1268669" y="1043195"/>
                </a:lnTo>
                <a:lnTo>
                  <a:pt x="1266445" y="1040337"/>
                </a:lnTo>
                <a:lnTo>
                  <a:pt x="1264222" y="1037796"/>
                </a:lnTo>
                <a:lnTo>
                  <a:pt x="1261998" y="1034938"/>
                </a:lnTo>
                <a:lnTo>
                  <a:pt x="1259775" y="1032398"/>
                </a:lnTo>
                <a:lnTo>
                  <a:pt x="1254057" y="1027952"/>
                </a:lnTo>
                <a:lnTo>
                  <a:pt x="1248340" y="1024141"/>
                </a:lnTo>
                <a:lnTo>
                  <a:pt x="1242304" y="1020648"/>
                </a:lnTo>
                <a:lnTo>
                  <a:pt x="1235634" y="1016837"/>
                </a:lnTo>
                <a:lnTo>
                  <a:pt x="1228963" y="1013979"/>
                </a:lnTo>
                <a:lnTo>
                  <a:pt x="1221658" y="1011121"/>
                </a:lnTo>
                <a:lnTo>
                  <a:pt x="1207681" y="1006040"/>
                </a:lnTo>
                <a:lnTo>
                  <a:pt x="1192752" y="1000641"/>
                </a:lnTo>
                <a:lnTo>
                  <a:pt x="1185446" y="998101"/>
                </a:lnTo>
                <a:lnTo>
                  <a:pt x="1178458" y="995243"/>
                </a:lnTo>
                <a:lnTo>
                  <a:pt x="1113659" y="967932"/>
                </a:lnTo>
                <a:lnTo>
                  <a:pt x="1080941" y="953960"/>
                </a:lnTo>
                <a:lnTo>
                  <a:pt x="1049177" y="940622"/>
                </a:lnTo>
                <a:lnTo>
                  <a:pt x="1013601" y="930778"/>
                </a:lnTo>
                <a:lnTo>
                  <a:pt x="1011060" y="928555"/>
                </a:lnTo>
                <a:lnTo>
                  <a:pt x="1008519" y="926014"/>
                </a:lnTo>
                <a:lnTo>
                  <a:pt x="1005977" y="923156"/>
                </a:lnTo>
                <a:lnTo>
                  <a:pt x="1003436" y="919980"/>
                </a:lnTo>
                <a:lnTo>
                  <a:pt x="998036" y="912358"/>
                </a:lnTo>
                <a:lnTo>
                  <a:pt x="993589" y="904102"/>
                </a:lnTo>
                <a:lnTo>
                  <a:pt x="989142" y="895528"/>
                </a:lnTo>
                <a:lnTo>
                  <a:pt x="985013" y="887271"/>
                </a:lnTo>
                <a:lnTo>
                  <a:pt x="978025" y="872663"/>
                </a:lnTo>
                <a:lnTo>
                  <a:pt x="955790" y="869487"/>
                </a:lnTo>
                <a:lnTo>
                  <a:pt x="956107" y="865359"/>
                </a:lnTo>
                <a:lnTo>
                  <a:pt x="956743" y="861231"/>
                </a:lnTo>
                <a:lnTo>
                  <a:pt x="957696" y="857738"/>
                </a:lnTo>
                <a:lnTo>
                  <a:pt x="958649" y="854562"/>
                </a:lnTo>
                <a:lnTo>
                  <a:pt x="960237" y="852021"/>
                </a:lnTo>
                <a:lnTo>
                  <a:pt x="961507" y="849481"/>
                </a:lnTo>
                <a:lnTo>
                  <a:pt x="965319" y="845035"/>
                </a:lnTo>
                <a:lnTo>
                  <a:pt x="968813" y="840272"/>
                </a:lnTo>
                <a:lnTo>
                  <a:pt x="972307" y="835826"/>
                </a:lnTo>
                <a:lnTo>
                  <a:pt x="973895" y="833603"/>
                </a:lnTo>
                <a:lnTo>
                  <a:pt x="975484" y="830745"/>
                </a:lnTo>
                <a:lnTo>
                  <a:pt x="977072" y="827887"/>
                </a:lnTo>
                <a:lnTo>
                  <a:pt x="978025" y="824393"/>
                </a:lnTo>
                <a:lnTo>
                  <a:pt x="978978" y="821218"/>
                </a:lnTo>
                <a:lnTo>
                  <a:pt x="979613" y="818042"/>
                </a:lnTo>
                <a:lnTo>
                  <a:pt x="980566" y="811373"/>
                </a:lnTo>
                <a:lnTo>
                  <a:pt x="981201" y="804069"/>
                </a:lnTo>
                <a:lnTo>
                  <a:pt x="981837" y="797083"/>
                </a:lnTo>
                <a:lnTo>
                  <a:pt x="982154" y="789779"/>
                </a:lnTo>
                <a:lnTo>
                  <a:pt x="983107" y="783110"/>
                </a:lnTo>
                <a:lnTo>
                  <a:pt x="983742" y="779935"/>
                </a:lnTo>
                <a:lnTo>
                  <a:pt x="984695" y="776759"/>
                </a:lnTo>
                <a:lnTo>
                  <a:pt x="985966" y="773266"/>
                </a:lnTo>
                <a:lnTo>
                  <a:pt x="987236" y="770408"/>
                </a:lnTo>
                <a:lnTo>
                  <a:pt x="988507" y="768502"/>
                </a:lnTo>
                <a:lnTo>
                  <a:pt x="989778" y="766915"/>
                </a:lnTo>
                <a:lnTo>
                  <a:pt x="991366" y="765327"/>
                </a:lnTo>
                <a:lnTo>
                  <a:pt x="992636" y="764056"/>
                </a:lnTo>
                <a:lnTo>
                  <a:pt x="996131" y="761834"/>
                </a:lnTo>
                <a:lnTo>
                  <a:pt x="999942" y="759928"/>
                </a:lnTo>
                <a:lnTo>
                  <a:pt x="1003436" y="758023"/>
                </a:lnTo>
                <a:lnTo>
                  <a:pt x="1006930" y="755800"/>
                </a:lnTo>
                <a:lnTo>
                  <a:pt x="1010107" y="753259"/>
                </a:lnTo>
                <a:lnTo>
                  <a:pt x="1011695" y="751989"/>
                </a:lnTo>
                <a:lnTo>
                  <a:pt x="1012966" y="750401"/>
                </a:lnTo>
                <a:lnTo>
                  <a:pt x="1014871" y="746908"/>
                </a:lnTo>
                <a:lnTo>
                  <a:pt x="1017095" y="743097"/>
                </a:lnTo>
                <a:lnTo>
                  <a:pt x="1019001" y="738651"/>
                </a:lnTo>
                <a:lnTo>
                  <a:pt x="1020589" y="734523"/>
                </a:lnTo>
                <a:lnTo>
                  <a:pt x="1023130" y="725631"/>
                </a:lnTo>
                <a:lnTo>
                  <a:pt x="1024718" y="717057"/>
                </a:lnTo>
                <a:lnTo>
                  <a:pt x="1025989" y="709753"/>
                </a:lnTo>
                <a:lnTo>
                  <a:pt x="1026942" y="701814"/>
                </a:lnTo>
                <a:lnTo>
                  <a:pt x="1027895" y="693875"/>
                </a:lnTo>
                <a:lnTo>
                  <a:pt x="1028213" y="685618"/>
                </a:lnTo>
                <a:lnTo>
                  <a:pt x="1027895" y="677362"/>
                </a:lnTo>
                <a:lnTo>
                  <a:pt x="1027577" y="673233"/>
                </a:lnTo>
                <a:lnTo>
                  <a:pt x="1026942" y="669105"/>
                </a:lnTo>
                <a:lnTo>
                  <a:pt x="1025989" y="665294"/>
                </a:lnTo>
                <a:lnTo>
                  <a:pt x="1025036" y="661484"/>
                </a:lnTo>
                <a:lnTo>
                  <a:pt x="1023766" y="657673"/>
                </a:lnTo>
                <a:lnTo>
                  <a:pt x="1022177" y="654180"/>
                </a:lnTo>
                <a:lnTo>
                  <a:pt x="1019001" y="647511"/>
                </a:lnTo>
                <a:lnTo>
                  <a:pt x="1015824" y="642747"/>
                </a:lnTo>
                <a:lnTo>
                  <a:pt x="1014871" y="640207"/>
                </a:lnTo>
                <a:lnTo>
                  <a:pt x="1013919" y="637349"/>
                </a:lnTo>
                <a:lnTo>
                  <a:pt x="1012966" y="633856"/>
                </a:lnTo>
                <a:lnTo>
                  <a:pt x="1012330" y="629410"/>
                </a:lnTo>
                <a:lnTo>
                  <a:pt x="1012013" y="626234"/>
                </a:lnTo>
                <a:lnTo>
                  <a:pt x="1012013" y="622106"/>
                </a:lnTo>
                <a:lnTo>
                  <a:pt x="1012330" y="612261"/>
                </a:lnTo>
                <a:lnTo>
                  <a:pt x="1012966" y="601147"/>
                </a:lnTo>
                <a:lnTo>
                  <a:pt x="1013919" y="588762"/>
                </a:lnTo>
                <a:lnTo>
                  <a:pt x="1016460" y="566215"/>
                </a:lnTo>
                <a:lnTo>
                  <a:pt x="1017095" y="557323"/>
                </a:lnTo>
                <a:lnTo>
                  <a:pt x="1017413" y="551607"/>
                </a:lnTo>
                <a:lnTo>
                  <a:pt x="1017730" y="534141"/>
                </a:lnTo>
                <a:lnTo>
                  <a:pt x="1017413" y="527472"/>
                </a:lnTo>
                <a:lnTo>
                  <a:pt x="1016777" y="521756"/>
                </a:lnTo>
                <a:lnTo>
                  <a:pt x="1015824" y="516040"/>
                </a:lnTo>
                <a:lnTo>
                  <a:pt x="1014236" y="509371"/>
                </a:lnTo>
                <a:lnTo>
                  <a:pt x="1010424" y="492222"/>
                </a:lnTo>
                <a:lnTo>
                  <a:pt x="1008836" y="488412"/>
                </a:lnTo>
                <a:lnTo>
                  <a:pt x="1006930" y="483966"/>
                </a:lnTo>
                <a:lnTo>
                  <a:pt x="1004707" y="478567"/>
                </a:lnTo>
                <a:lnTo>
                  <a:pt x="1001530" y="473169"/>
                </a:lnTo>
                <a:lnTo>
                  <a:pt x="997401" y="467770"/>
                </a:lnTo>
                <a:lnTo>
                  <a:pt x="995495" y="465547"/>
                </a:lnTo>
                <a:lnTo>
                  <a:pt x="993272" y="463324"/>
                </a:lnTo>
                <a:lnTo>
                  <a:pt x="991048" y="460784"/>
                </a:lnTo>
                <a:lnTo>
                  <a:pt x="988825" y="459196"/>
                </a:lnTo>
                <a:lnTo>
                  <a:pt x="962143" y="454750"/>
                </a:lnTo>
                <a:lnTo>
                  <a:pt x="945943" y="439825"/>
                </a:lnTo>
                <a:lnTo>
                  <a:pt x="939908" y="436331"/>
                </a:lnTo>
                <a:lnTo>
                  <a:pt x="933555" y="433156"/>
                </a:lnTo>
                <a:lnTo>
                  <a:pt x="927202" y="430298"/>
                </a:lnTo>
                <a:lnTo>
                  <a:pt x="921167" y="427757"/>
                </a:lnTo>
                <a:lnTo>
                  <a:pt x="915131" y="425534"/>
                </a:lnTo>
                <a:lnTo>
                  <a:pt x="908778" y="423629"/>
                </a:lnTo>
                <a:lnTo>
                  <a:pt x="902426" y="422041"/>
                </a:lnTo>
                <a:lnTo>
                  <a:pt x="896390" y="421088"/>
                </a:lnTo>
                <a:lnTo>
                  <a:pt x="890038" y="420136"/>
                </a:lnTo>
                <a:lnTo>
                  <a:pt x="884002" y="419501"/>
                </a:lnTo>
                <a:lnTo>
                  <a:pt x="878285" y="419183"/>
                </a:lnTo>
                <a:lnTo>
                  <a:pt x="871932" y="418865"/>
                </a:lnTo>
                <a:close/>
                <a:moveTo>
                  <a:pt x="1477962" y="0"/>
                </a:moveTo>
                <a:lnTo>
                  <a:pt x="1622425" y="0"/>
                </a:lnTo>
                <a:lnTo>
                  <a:pt x="1622425" y="366713"/>
                </a:lnTo>
                <a:lnTo>
                  <a:pt x="1477962" y="366713"/>
                </a:lnTo>
                <a:lnTo>
                  <a:pt x="1477962" y="0"/>
                </a:lnTo>
                <a:close/>
                <a:moveTo>
                  <a:pt x="326855" y="0"/>
                </a:moveTo>
                <a:lnTo>
                  <a:pt x="1403350" y="0"/>
                </a:lnTo>
                <a:lnTo>
                  <a:pt x="1403350" y="1601788"/>
                </a:lnTo>
                <a:lnTo>
                  <a:pt x="326855" y="1601788"/>
                </a:lnTo>
                <a:lnTo>
                  <a:pt x="326855" y="0"/>
                </a:lnTo>
                <a:close/>
                <a:moveTo>
                  <a:pt x="90211" y="0"/>
                </a:moveTo>
                <a:lnTo>
                  <a:pt x="94975" y="0"/>
                </a:lnTo>
                <a:lnTo>
                  <a:pt x="212503" y="0"/>
                </a:lnTo>
                <a:lnTo>
                  <a:pt x="212503" y="1601788"/>
                </a:lnTo>
                <a:lnTo>
                  <a:pt x="94975" y="1601788"/>
                </a:lnTo>
                <a:lnTo>
                  <a:pt x="90211" y="1601788"/>
                </a:lnTo>
                <a:lnTo>
                  <a:pt x="85446" y="1601471"/>
                </a:lnTo>
                <a:lnTo>
                  <a:pt x="80681" y="1600835"/>
                </a:lnTo>
                <a:lnTo>
                  <a:pt x="75917" y="1599883"/>
                </a:lnTo>
                <a:lnTo>
                  <a:pt x="71470" y="1598930"/>
                </a:lnTo>
                <a:lnTo>
                  <a:pt x="67023" y="1597660"/>
                </a:lnTo>
                <a:lnTo>
                  <a:pt x="62258" y="1596072"/>
                </a:lnTo>
                <a:lnTo>
                  <a:pt x="58129" y="1594484"/>
                </a:lnTo>
                <a:lnTo>
                  <a:pt x="53999" y="1592261"/>
                </a:lnTo>
                <a:lnTo>
                  <a:pt x="49870" y="1590356"/>
                </a:lnTo>
                <a:lnTo>
                  <a:pt x="45740" y="1587815"/>
                </a:lnTo>
                <a:lnTo>
                  <a:pt x="41929" y="1585592"/>
                </a:lnTo>
                <a:lnTo>
                  <a:pt x="38117" y="1583052"/>
                </a:lnTo>
                <a:lnTo>
                  <a:pt x="34623" y="1580194"/>
                </a:lnTo>
                <a:lnTo>
                  <a:pt x="31446" y="1577336"/>
                </a:lnTo>
                <a:lnTo>
                  <a:pt x="27635" y="1573843"/>
                </a:lnTo>
                <a:lnTo>
                  <a:pt x="24776" y="1570667"/>
                </a:lnTo>
                <a:lnTo>
                  <a:pt x="21917" y="1567174"/>
                </a:lnTo>
                <a:lnTo>
                  <a:pt x="19058" y="1563681"/>
                </a:lnTo>
                <a:lnTo>
                  <a:pt x="16517" y="1559870"/>
                </a:lnTo>
                <a:lnTo>
                  <a:pt x="13976" y="1556059"/>
                </a:lnTo>
                <a:lnTo>
                  <a:pt x="11435" y="1551931"/>
                </a:lnTo>
                <a:lnTo>
                  <a:pt x="9211" y="1548120"/>
                </a:lnTo>
                <a:lnTo>
                  <a:pt x="7306" y="1543992"/>
                </a:lnTo>
                <a:lnTo>
                  <a:pt x="5717" y="1539228"/>
                </a:lnTo>
                <a:lnTo>
                  <a:pt x="4447" y="1535100"/>
                </a:lnTo>
                <a:lnTo>
                  <a:pt x="3176" y="1530654"/>
                </a:lnTo>
                <a:lnTo>
                  <a:pt x="1906" y="1525891"/>
                </a:lnTo>
                <a:lnTo>
                  <a:pt x="1270" y="1521127"/>
                </a:lnTo>
                <a:lnTo>
                  <a:pt x="635" y="1516364"/>
                </a:lnTo>
                <a:lnTo>
                  <a:pt x="317" y="1511600"/>
                </a:lnTo>
                <a:lnTo>
                  <a:pt x="0" y="1506837"/>
                </a:lnTo>
                <a:lnTo>
                  <a:pt x="0" y="94951"/>
                </a:lnTo>
                <a:lnTo>
                  <a:pt x="317" y="90188"/>
                </a:lnTo>
                <a:lnTo>
                  <a:pt x="635" y="85424"/>
                </a:lnTo>
                <a:lnTo>
                  <a:pt x="1270" y="80661"/>
                </a:lnTo>
                <a:lnTo>
                  <a:pt x="1906" y="75580"/>
                </a:lnTo>
                <a:lnTo>
                  <a:pt x="3176" y="71134"/>
                </a:lnTo>
                <a:lnTo>
                  <a:pt x="4447" y="66688"/>
                </a:lnTo>
                <a:lnTo>
                  <a:pt x="5717" y="62560"/>
                </a:lnTo>
                <a:lnTo>
                  <a:pt x="7306" y="57796"/>
                </a:lnTo>
                <a:lnTo>
                  <a:pt x="9211" y="53668"/>
                </a:lnTo>
                <a:lnTo>
                  <a:pt x="11435" y="49857"/>
                </a:lnTo>
                <a:lnTo>
                  <a:pt x="13976" y="45729"/>
                </a:lnTo>
                <a:lnTo>
                  <a:pt x="16517" y="41601"/>
                </a:lnTo>
                <a:lnTo>
                  <a:pt x="19058" y="38107"/>
                </a:lnTo>
                <a:lnTo>
                  <a:pt x="21917" y="34614"/>
                </a:lnTo>
                <a:lnTo>
                  <a:pt x="24776" y="31121"/>
                </a:lnTo>
                <a:lnTo>
                  <a:pt x="27635" y="27945"/>
                </a:lnTo>
                <a:lnTo>
                  <a:pt x="31446" y="24452"/>
                </a:lnTo>
                <a:lnTo>
                  <a:pt x="34623" y="21594"/>
                </a:lnTo>
                <a:lnTo>
                  <a:pt x="38117" y="18736"/>
                </a:lnTo>
                <a:lnTo>
                  <a:pt x="41929" y="16195"/>
                </a:lnTo>
                <a:lnTo>
                  <a:pt x="45740" y="13655"/>
                </a:lnTo>
                <a:lnTo>
                  <a:pt x="49870" y="11432"/>
                </a:lnTo>
                <a:lnTo>
                  <a:pt x="53999" y="9527"/>
                </a:lnTo>
                <a:lnTo>
                  <a:pt x="58129" y="7304"/>
                </a:lnTo>
                <a:lnTo>
                  <a:pt x="62258" y="5716"/>
                </a:lnTo>
                <a:lnTo>
                  <a:pt x="67023" y="4128"/>
                </a:lnTo>
                <a:lnTo>
                  <a:pt x="71470" y="2858"/>
                </a:lnTo>
                <a:lnTo>
                  <a:pt x="75917" y="1905"/>
                </a:lnTo>
                <a:lnTo>
                  <a:pt x="80681" y="952"/>
                </a:lnTo>
                <a:lnTo>
                  <a:pt x="85446" y="317"/>
                </a:lnTo>
                <a:lnTo>
                  <a:pt x="9021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normAutofit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6851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文本框 4">
            <a:extLst>
              <a:ext uri="{FF2B5EF4-FFF2-40B4-BE49-F238E27FC236}">
                <a16:creationId xmlns:a16="http://schemas.microsoft.com/office/drawing/2014/main" id="{386A7803-B7A6-924D-A055-64CA677A22B9}"/>
              </a:ext>
            </a:extLst>
          </p:cNvPr>
          <p:cNvSpPr txBox="1"/>
          <p:nvPr/>
        </p:nvSpPr>
        <p:spPr>
          <a:xfrm>
            <a:off x="2026023" y="1713955"/>
            <a:ext cx="792677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cs typeface="+mn-ea"/>
              </a:rPr>
              <a:t>JIT Query Compilation:  the DBMS converts a query plan into executable code that it then compiles and links into its address space. </a:t>
            </a:r>
          </a:p>
          <a:p>
            <a:endParaRPr lang="en-US" altLang="zh-CN" sz="2400" dirty="0">
              <a:cs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8F502FC-C364-B54C-8E11-D11D69EF24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39198" y="3283615"/>
            <a:ext cx="7498884" cy="259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5402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F860B7A0-8139-4958-BA10-9AED6D9D8D54}"/>
              </a:ext>
            </a:extLst>
          </p:cNvPr>
          <p:cNvGrpSpPr/>
          <p:nvPr/>
        </p:nvGrpSpPr>
        <p:grpSpPr>
          <a:xfrm>
            <a:off x="117816" y="65054"/>
            <a:ext cx="1178324" cy="1142309"/>
            <a:chOff x="897711" y="1104178"/>
            <a:chExt cx="4253230" cy="4253230"/>
          </a:xfrm>
        </p:grpSpPr>
        <p:sp>
          <p:nvSpPr>
            <p:cNvPr id="2" name="同心圆 13">
              <a:extLst>
                <a:ext uri="{FF2B5EF4-FFF2-40B4-BE49-F238E27FC236}">
                  <a16:creationId xmlns:a16="http://schemas.microsoft.com/office/drawing/2014/main" id="{4D5DDD8E-BC40-4567-A791-D3D060B5EA35}"/>
                </a:ext>
              </a:extLst>
            </p:cNvPr>
            <p:cNvSpPr/>
            <p:nvPr/>
          </p:nvSpPr>
          <p:spPr>
            <a:xfrm>
              <a:off x="897711" y="1104178"/>
              <a:ext cx="4253230" cy="4253230"/>
            </a:xfrm>
            <a:prstGeom prst="donut">
              <a:avLst>
                <a:gd name="adj" fmla="val 11120"/>
              </a:avLst>
            </a:prstGeom>
            <a:solidFill>
              <a:srgbClr val="E46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cs typeface="+mn-ea"/>
                <a:sym typeface="+mn-lt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5A0FC41-A33F-4B4F-959E-AD2123B7EB43}"/>
                </a:ext>
              </a:extLst>
            </p:cNvPr>
            <p:cNvSpPr/>
            <p:nvPr/>
          </p:nvSpPr>
          <p:spPr>
            <a:xfrm>
              <a:off x="1698224" y="1904691"/>
              <a:ext cx="2652204" cy="2652204"/>
            </a:xfrm>
            <a:prstGeom prst="ellipse">
              <a:avLst/>
            </a:prstGeom>
            <a:blipFill dpi="0" rotWithShape="1"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5">
            <a:extLst>
              <a:ext uri="{FF2B5EF4-FFF2-40B4-BE49-F238E27FC236}">
                <a16:creationId xmlns:a16="http://schemas.microsoft.com/office/drawing/2014/main" id="{042B0695-2EDC-4E75-BEF3-F6044F192668}"/>
              </a:ext>
            </a:extLst>
          </p:cNvPr>
          <p:cNvSpPr txBox="1"/>
          <p:nvPr/>
        </p:nvSpPr>
        <p:spPr>
          <a:xfrm>
            <a:off x="1528737" y="280051"/>
            <a:ext cx="6406395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94690">
              <a:lnSpc>
                <a:spcPct val="150000"/>
              </a:lnSpc>
            </a:pPr>
            <a:r>
              <a:rPr lang="en-US" altLang="zh-CN" sz="2800" b="1" dirty="0">
                <a:latin typeface="+mn-ea"/>
                <a:cs typeface="+mn-ea"/>
              </a:rPr>
              <a:t>Adjustable Sampling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46CEB57E-0609-0646-B4ED-304F7F755C06}"/>
              </a:ext>
            </a:extLst>
          </p:cNvPr>
          <p:cNvSpPr/>
          <p:nvPr/>
        </p:nvSpPr>
        <p:spPr>
          <a:xfrm>
            <a:off x="1524108" y="1728772"/>
            <a:ext cx="417584" cy="40173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MH_Other_13">
            <a:extLst>
              <a:ext uri="{FF2B5EF4-FFF2-40B4-BE49-F238E27FC236}">
                <a16:creationId xmlns:a16="http://schemas.microsoft.com/office/drawing/2014/main" id="{85271115-D702-FA41-AE83-0E7DD000135E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08439" y="1792162"/>
            <a:ext cx="248920" cy="274955"/>
          </a:xfrm>
          <a:custGeom>
            <a:avLst/>
            <a:gdLst/>
            <a:ahLst/>
            <a:cxnLst/>
            <a:rect l="0" t="0" r="r" b="b"/>
            <a:pathLst>
              <a:path w="1622425" h="1601788">
                <a:moveTo>
                  <a:pt x="1477962" y="927100"/>
                </a:moveTo>
                <a:lnTo>
                  <a:pt x="1622425" y="927100"/>
                </a:lnTo>
                <a:lnTo>
                  <a:pt x="1622425" y="1293813"/>
                </a:lnTo>
                <a:lnTo>
                  <a:pt x="1477962" y="1293813"/>
                </a:lnTo>
                <a:lnTo>
                  <a:pt x="1477962" y="927100"/>
                </a:lnTo>
                <a:close/>
                <a:moveTo>
                  <a:pt x="1477962" y="463550"/>
                </a:moveTo>
                <a:lnTo>
                  <a:pt x="1622425" y="463550"/>
                </a:lnTo>
                <a:lnTo>
                  <a:pt x="1622425" y="830263"/>
                </a:lnTo>
                <a:lnTo>
                  <a:pt x="1477962" y="830263"/>
                </a:lnTo>
                <a:lnTo>
                  <a:pt x="1477962" y="463550"/>
                </a:lnTo>
                <a:close/>
                <a:moveTo>
                  <a:pt x="871932" y="418865"/>
                </a:moveTo>
                <a:lnTo>
                  <a:pt x="866214" y="419183"/>
                </a:lnTo>
                <a:lnTo>
                  <a:pt x="859861" y="419183"/>
                </a:lnTo>
                <a:lnTo>
                  <a:pt x="848426" y="420453"/>
                </a:lnTo>
                <a:lnTo>
                  <a:pt x="837309" y="422359"/>
                </a:lnTo>
                <a:lnTo>
                  <a:pt x="826509" y="424582"/>
                </a:lnTo>
                <a:lnTo>
                  <a:pt x="815709" y="427440"/>
                </a:lnTo>
                <a:lnTo>
                  <a:pt x="805862" y="430298"/>
                </a:lnTo>
                <a:lnTo>
                  <a:pt x="796650" y="433473"/>
                </a:lnTo>
                <a:lnTo>
                  <a:pt x="787439" y="436649"/>
                </a:lnTo>
                <a:lnTo>
                  <a:pt x="771874" y="443000"/>
                </a:lnTo>
                <a:lnTo>
                  <a:pt x="766792" y="444906"/>
                </a:lnTo>
                <a:lnTo>
                  <a:pt x="762027" y="446811"/>
                </a:lnTo>
                <a:lnTo>
                  <a:pt x="757262" y="449034"/>
                </a:lnTo>
                <a:lnTo>
                  <a:pt x="752498" y="451257"/>
                </a:lnTo>
                <a:lnTo>
                  <a:pt x="748051" y="454115"/>
                </a:lnTo>
                <a:lnTo>
                  <a:pt x="743921" y="456655"/>
                </a:lnTo>
                <a:lnTo>
                  <a:pt x="739792" y="459831"/>
                </a:lnTo>
                <a:lnTo>
                  <a:pt x="735345" y="463324"/>
                </a:lnTo>
                <a:lnTo>
                  <a:pt x="731533" y="466817"/>
                </a:lnTo>
                <a:lnTo>
                  <a:pt x="728039" y="470628"/>
                </a:lnTo>
                <a:lnTo>
                  <a:pt x="724545" y="474757"/>
                </a:lnTo>
                <a:lnTo>
                  <a:pt x="721051" y="479202"/>
                </a:lnTo>
                <a:lnTo>
                  <a:pt x="718192" y="483966"/>
                </a:lnTo>
                <a:lnTo>
                  <a:pt x="715333" y="488729"/>
                </a:lnTo>
                <a:lnTo>
                  <a:pt x="712792" y="493810"/>
                </a:lnTo>
                <a:lnTo>
                  <a:pt x="710251" y="499526"/>
                </a:lnTo>
                <a:lnTo>
                  <a:pt x="708028" y="504925"/>
                </a:lnTo>
                <a:lnTo>
                  <a:pt x="706122" y="510959"/>
                </a:lnTo>
                <a:lnTo>
                  <a:pt x="704216" y="517310"/>
                </a:lnTo>
                <a:lnTo>
                  <a:pt x="702628" y="523979"/>
                </a:lnTo>
                <a:lnTo>
                  <a:pt x="701357" y="530648"/>
                </a:lnTo>
                <a:lnTo>
                  <a:pt x="700404" y="537952"/>
                </a:lnTo>
                <a:lnTo>
                  <a:pt x="699769" y="545256"/>
                </a:lnTo>
                <a:lnTo>
                  <a:pt x="699451" y="553512"/>
                </a:lnTo>
                <a:lnTo>
                  <a:pt x="699451" y="561451"/>
                </a:lnTo>
                <a:lnTo>
                  <a:pt x="699451" y="570025"/>
                </a:lnTo>
                <a:lnTo>
                  <a:pt x="700087" y="578600"/>
                </a:lnTo>
                <a:lnTo>
                  <a:pt x="700722" y="587809"/>
                </a:lnTo>
                <a:lnTo>
                  <a:pt x="701992" y="597018"/>
                </a:lnTo>
                <a:lnTo>
                  <a:pt x="703263" y="607180"/>
                </a:lnTo>
                <a:lnTo>
                  <a:pt x="705169" y="617025"/>
                </a:lnTo>
                <a:lnTo>
                  <a:pt x="707392" y="627504"/>
                </a:lnTo>
                <a:lnTo>
                  <a:pt x="708028" y="630998"/>
                </a:lnTo>
                <a:lnTo>
                  <a:pt x="708028" y="634173"/>
                </a:lnTo>
                <a:lnTo>
                  <a:pt x="707710" y="637666"/>
                </a:lnTo>
                <a:lnTo>
                  <a:pt x="707392" y="640524"/>
                </a:lnTo>
                <a:lnTo>
                  <a:pt x="706757" y="643065"/>
                </a:lnTo>
                <a:lnTo>
                  <a:pt x="705804" y="645605"/>
                </a:lnTo>
                <a:lnTo>
                  <a:pt x="703263" y="650051"/>
                </a:lnTo>
                <a:lnTo>
                  <a:pt x="701039" y="654815"/>
                </a:lnTo>
                <a:lnTo>
                  <a:pt x="699134" y="658626"/>
                </a:lnTo>
                <a:lnTo>
                  <a:pt x="698498" y="660531"/>
                </a:lnTo>
                <a:lnTo>
                  <a:pt x="697863" y="662436"/>
                </a:lnTo>
                <a:lnTo>
                  <a:pt x="697545" y="664342"/>
                </a:lnTo>
                <a:lnTo>
                  <a:pt x="697545" y="666247"/>
                </a:lnTo>
                <a:lnTo>
                  <a:pt x="699134" y="688794"/>
                </a:lnTo>
                <a:lnTo>
                  <a:pt x="700404" y="702132"/>
                </a:lnTo>
                <a:lnTo>
                  <a:pt x="701039" y="709436"/>
                </a:lnTo>
                <a:lnTo>
                  <a:pt x="702310" y="716104"/>
                </a:lnTo>
                <a:lnTo>
                  <a:pt x="703581" y="723408"/>
                </a:lnTo>
                <a:lnTo>
                  <a:pt x="705487" y="729760"/>
                </a:lnTo>
                <a:lnTo>
                  <a:pt x="707075" y="736111"/>
                </a:lnTo>
                <a:lnTo>
                  <a:pt x="709298" y="742145"/>
                </a:lnTo>
                <a:lnTo>
                  <a:pt x="711839" y="747226"/>
                </a:lnTo>
                <a:lnTo>
                  <a:pt x="714698" y="751989"/>
                </a:lnTo>
                <a:lnTo>
                  <a:pt x="716286" y="753894"/>
                </a:lnTo>
                <a:lnTo>
                  <a:pt x="718192" y="755800"/>
                </a:lnTo>
                <a:lnTo>
                  <a:pt x="719780" y="757705"/>
                </a:lnTo>
                <a:lnTo>
                  <a:pt x="722322" y="759293"/>
                </a:lnTo>
                <a:lnTo>
                  <a:pt x="725816" y="760563"/>
                </a:lnTo>
                <a:lnTo>
                  <a:pt x="731533" y="762151"/>
                </a:lnTo>
                <a:lnTo>
                  <a:pt x="736933" y="763104"/>
                </a:lnTo>
                <a:lnTo>
                  <a:pt x="738839" y="763421"/>
                </a:lnTo>
                <a:lnTo>
                  <a:pt x="739792" y="763104"/>
                </a:lnTo>
                <a:lnTo>
                  <a:pt x="745827" y="831062"/>
                </a:lnTo>
                <a:lnTo>
                  <a:pt x="747098" y="833603"/>
                </a:lnTo>
                <a:lnTo>
                  <a:pt x="748368" y="835826"/>
                </a:lnTo>
                <a:lnTo>
                  <a:pt x="749639" y="838049"/>
                </a:lnTo>
                <a:lnTo>
                  <a:pt x="751227" y="839954"/>
                </a:lnTo>
                <a:lnTo>
                  <a:pt x="754404" y="843765"/>
                </a:lnTo>
                <a:lnTo>
                  <a:pt x="757898" y="847576"/>
                </a:lnTo>
                <a:lnTo>
                  <a:pt x="761074" y="851386"/>
                </a:lnTo>
                <a:lnTo>
                  <a:pt x="762662" y="853609"/>
                </a:lnTo>
                <a:lnTo>
                  <a:pt x="763933" y="855832"/>
                </a:lnTo>
                <a:lnTo>
                  <a:pt x="765204" y="858373"/>
                </a:lnTo>
                <a:lnTo>
                  <a:pt x="766474" y="861548"/>
                </a:lnTo>
                <a:lnTo>
                  <a:pt x="767427" y="865042"/>
                </a:lnTo>
                <a:lnTo>
                  <a:pt x="768380" y="868852"/>
                </a:lnTo>
                <a:lnTo>
                  <a:pt x="751545" y="872663"/>
                </a:lnTo>
                <a:lnTo>
                  <a:pt x="744874" y="887271"/>
                </a:lnTo>
                <a:lnTo>
                  <a:pt x="740745" y="895528"/>
                </a:lnTo>
                <a:lnTo>
                  <a:pt x="736298" y="904102"/>
                </a:lnTo>
                <a:lnTo>
                  <a:pt x="731533" y="912358"/>
                </a:lnTo>
                <a:lnTo>
                  <a:pt x="726451" y="919980"/>
                </a:lnTo>
                <a:lnTo>
                  <a:pt x="723910" y="923156"/>
                </a:lnTo>
                <a:lnTo>
                  <a:pt x="721051" y="926014"/>
                </a:lnTo>
                <a:lnTo>
                  <a:pt x="718510" y="928555"/>
                </a:lnTo>
                <a:lnTo>
                  <a:pt x="715969" y="930778"/>
                </a:lnTo>
                <a:lnTo>
                  <a:pt x="680393" y="940622"/>
                </a:lnTo>
                <a:lnTo>
                  <a:pt x="648628" y="953960"/>
                </a:lnTo>
                <a:lnTo>
                  <a:pt x="615911" y="967932"/>
                </a:lnTo>
                <a:lnTo>
                  <a:pt x="551747" y="995243"/>
                </a:lnTo>
                <a:lnTo>
                  <a:pt x="544123" y="998101"/>
                </a:lnTo>
                <a:lnTo>
                  <a:pt x="537135" y="1000641"/>
                </a:lnTo>
                <a:lnTo>
                  <a:pt x="522524" y="1006040"/>
                </a:lnTo>
                <a:lnTo>
                  <a:pt x="507912" y="1011121"/>
                </a:lnTo>
                <a:lnTo>
                  <a:pt x="500924" y="1013979"/>
                </a:lnTo>
                <a:lnTo>
                  <a:pt x="493936" y="1016837"/>
                </a:lnTo>
                <a:lnTo>
                  <a:pt x="487583" y="1020648"/>
                </a:lnTo>
                <a:lnTo>
                  <a:pt x="481548" y="1024141"/>
                </a:lnTo>
                <a:lnTo>
                  <a:pt x="475512" y="1027952"/>
                </a:lnTo>
                <a:lnTo>
                  <a:pt x="470430" y="1032398"/>
                </a:lnTo>
                <a:lnTo>
                  <a:pt x="467889" y="1034938"/>
                </a:lnTo>
                <a:lnTo>
                  <a:pt x="465665" y="1037796"/>
                </a:lnTo>
                <a:lnTo>
                  <a:pt x="463442" y="1040337"/>
                </a:lnTo>
                <a:lnTo>
                  <a:pt x="461218" y="1043195"/>
                </a:lnTo>
                <a:lnTo>
                  <a:pt x="459313" y="1046370"/>
                </a:lnTo>
                <a:lnTo>
                  <a:pt x="457407" y="1049546"/>
                </a:lnTo>
                <a:lnTo>
                  <a:pt x="456136" y="1052722"/>
                </a:lnTo>
                <a:lnTo>
                  <a:pt x="454548" y="1056850"/>
                </a:lnTo>
                <a:lnTo>
                  <a:pt x="454230" y="1082573"/>
                </a:lnTo>
                <a:lnTo>
                  <a:pt x="453595" y="1116234"/>
                </a:lnTo>
                <a:lnTo>
                  <a:pt x="452960" y="1151484"/>
                </a:lnTo>
                <a:lnTo>
                  <a:pt x="452642" y="1167997"/>
                </a:lnTo>
                <a:lnTo>
                  <a:pt x="452960" y="1182605"/>
                </a:lnTo>
                <a:lnTo>
                  <a:pt x="1276928" y="1182605"/>
                </a:lnTo>
                <a:lnTo>
                  <a:pt x="1277245" y="1167997"/>
                </a:lnTo>
                <a:lnTo>
                  <a:pt x="1276928" y="1151484"/>
                </a:lnTo>
                <a:lnTo>
                  <a:pt x="1276292" y="1116234"/>
                </a:lnTo>
                <a:lnTo>
                  <a:pt x="1275339" y="1082573"/>
                </a:lnTo>
                <a:lnTo>
                  <a:pt x="1275022" y="1056850"/>
                </a:lnTo>
                <a:lnTo>
                  <a:pt x="1273751" y="1052722"/>
                </a:lnTo>
                <a:lnTo>
                  <a:pt x="1272163" y="1049546"/>
                </a:lnTo>
                <a:lnTo>
                  <a:pt x="1270257" y="1046370"/>
                </a:lnTo>
                <a:lnTo>
                  <a:pt x="1268669" y="1043195"/>
                </a:lnTo>
                <a:lnTo>
                  <a:pt x="1266445" y="1040337"/>
                </a:lnTo>
                <a:lnTo>
                  <a:pt x="1264222" y="1037796"/>
                </a:lnTo>
                <a:lnTo>
                  <a:pt x="1261998" y="1034938"/>
                </a:lnTo>
                <a:lnTo>
                  <a:pt x="1259775" y="1032398"/>
                </a:lnTo>
                <a:lnTo>
                  <a:pt x="1254057" y="1027952"/>
                </a:lnTo>
                <a:lnTo>
                  <a:pt x="1248340" y="1024141"/>
                </a:lnTo>
                <a:lnTo>
                  <a:pt x="1242304" y="1020648"/>
                </a:lnTo>
                <a:lnTo>
                  <a:pt x="1235634" y="1016837"/>
                </a:lnTo>
                <a:lnTo>
                  <a:pt x="1228963" y="1013979"/>
                </a:lnTo>
                <a:lnTo>
                  <a:pt x="1221658" y="1011121"/>
                </a:lnTo>
                <a:lnTo>
                  <a:pt x="1207681" y="1006040"/>
                </a:lnTo>
                <a:lnTo>
                  <a:pt x="1192752" y="1000641"/>
                </a:lnTo>
                <a:lnTo>
                  <a:pt x="1185446" y="998101"/>
                </a:lnTo>
                <a:lnTo>
                  <a:pt x="1178458" y="995243"/>
                </a:lnTo>
                <a:lnTo>
                  <a:pt x="1113659" y="967932"/>
                </a:lnTo>
                <a:lnTo>
                  <a:pt x="1080941" y="953960"/>
                </a:lnTo>
                <a:lnTo>
                  <a:pt x="1049177" y="940622"/>
                </a:lnTo>
                <a:lnTo>
                  <a:pt x="1013601" y="930778"/>
                </a:lnTo>
                <a:lnTo>
                  <a:pt x="1011060" y="928555"/>
                </a:lnTo>
                <a:lnTo>
                  <a:pt x="1008519" y="926014"/>
                </a:lnTo>
                <a:lnTo>
                  <a:pt x="1005977" y="923156"/>
                </a:lnTo>
                <a:lnTo>
                  <a:pt x="1003436" y="919980"/>
                </a:lnTo>
                <a:lnTo>
                  <a:pt x="998036" y="912358"/>
                </a:lnTo>
                <a:lnTo>
                  <a:pt x="993589" y="904102"/>
                </a:lnTo>
                <a:lnTo>
                  <a:pt x="989142" y="895528"/>
                </a:lnTo>
                <a:lnTo>
                  <a:pt x="985013" y="887271"/>
                </a:lnTo>
                <a:lnTo>
                  <a:pt x="978025" y="872663"/>
                </a:lnTo>
                <a:lnTo>
                  <a:pt x="955790" y="869487"/>
                </a:lnTo>
                <a:lnTo>
                  <a:pt x="956107" y="865359"/>
                </a:lnTo>
                <a:lnTo>
                  <a:pt x="956743" y="861231"/>
                </a:lnTo>
                <a:lnTo>
                  <a:pt x="957696" y="857738"/>
                </a:lnTo>
                <a:lnTo>
                  <a:pt x="958649" y="854562"/>
                </a:lnTo>
                <a:lnTo>
                  <a:pt x="960237" y="852021"/>
                </a:lnTo>
                <a:lnTo>
                  <a:pt x="961507" y="849481"/>
                </a:lnTo>
                <a:lnTo>
                  <a:pt x="965319" y="845035"/>
                </a:lnTo>
                <a:lnTo>
                  <a:pt x="968813" y="840272"/>
                </a:lnTo>
                <a:lnTo>
                  <a:pt x="972307" y="835826"/>
                </a:lnTo>
                <a:lnTo>
                  <a:pt x="973895" y="833603"/>
                </a:lnTo>
                <a:lnTo>
                  <a:pt x="975484" y="830745"/>
                </a:lnTo>
                <a:lnTo>
                  <a:pt x="977072" y="827887"/>
                </a:lnTo>
                <a:lnTo>
                  <a:pt x="978025" y="824393"/>
                </a:lnTo>
                <a:lnTo>
                  <a:pt x="978978" y="821218"/>
                </a:lnTo>
                <a:lnTo>
                  <a:pt x="979613" y="818042"/>
                </a:lnTo>
                <a:lnTo>
                  <a:pt x="980566" y="811373"/>
                </a:lnTo>
                <a:lnTo>
                  <a:pt x="981201" y="804069"/>
                </a:lnTo>
                <a:lnTo>
                  <a:pt x="981837" y="797083"/>
                </a:lnTo>
                <a:lnTo>
                  <a:pt x="982154" y="789779"/>
                </a:lnTo>
                <a:lnTo>
                  <a:pt x="983107" y="783110"/>
                </a:lnTo>
                <a:lnTo>
                  <a:pt x="983742" y="779935"/>
                </a:lnTo>
                <a:lnTo>
                  <a:pt x="984695" y="776759"/>
                </a:lnTo>
                <a:lnTo>
                  <a:pt x="985966" y="773266"/>
                </a:lnTo>
                <a:lnTo>
                  <a:pt x="987236" y="770408"/>
                </a:lnTo>
                <a:lnTo>
                  <a:pt x="988507" y="768502"/>
                </a:lnTo>
                <a:lnTo>
                  <a:pt x="989778" y="766915"/>
                </a:lnTo>
                <a:lnTo>
                  <a:pt x="991366" y="765327"/>
                </a:lnTo>
                <a:lnTo>
                  <a:pt x="992636" y="764056"/>
                </a:lnTo>
                <a:lnTo>
                  <a:pt x="996131" y="761834"/>
                </a:lnTo>
                <a:lnTo>
                  <a:pt x="999942" y="759928"/>
                </a:lnTo>
                <a:lnTo>
                  <a:pt x="1003436" y="758023"/>
                </a:lnTo>
                <a:lnTo>
                  <a:pt x="1006930" y="755800"/>
                </a:lnTo>
                <a:lnTo>
                  <a:pt x="1010107" y="753259"/>
                </a:lnTo>
                <a:lnTo>
                  <a:pt x="1011695" y="751989"/>
                </a:lnTo>
                <a:lnTo>
                  <a:pt x="1012966" y="750401"/>
                </a:lnTo>
                <a:lnTo>
                  <a:pt x="1014871" y="746908"/>
                </a:lnTo>
                <a:lnTo>
                  <a:pt x="1017095" y="743097"/>
                </a:lnTo>
                <a:lnTo>
                  <a:pt x="1019001" y="738651"/>
                </a:lnTo>
                <a:lnTo>
                  <a:pt x="1020589" y="734523"/>
                </a:lnTo>
                <a:lnTo>
                  <a:pt x="1023130" y="725631"/>
                </a:lnTo>
                <a:lnTo>
                  <a:pt x="1024718" y="717057"/>
                </a:lnTo>
                <a:lnTo>
                  <a:pt x="1025989" y="709753"/>
                </a:lnTo>
                <a:lnTo>
                  <a:pt x="1026942" y="701814"/>
                </a:lnTo>
                <a:lnTo>
                  <a:pt x="1027895" y="693875"/>
                </a:lnTo>
                <a:lnTo>
                  <a:pt x="1028213" y="685618"/>
                </a:lnTo>
                <a:lnTo>
                  <a:pt x="1027895" y="677362"/>
                </a:lnTo>
                <a:lnTo>
                  <a:pt x="1027577" y="673233"/>
                </a:lnTo>
                <a:lnTo>
                  <a:pt x="1026942" y="669105"/>
                </a:lnTo>
                <a:lnTo>
                  <a:pt x="1025989" y="665294"/>
                </a:lnTo>
                <a:lnTo>
                  <a:pt x="1025036" y="661484"/>
                </a:lnTo>
                <a:lnTo>
                  <a:pt x="1023766" y="657673"/>
                </a:lnTo>
                <a:lnTo>
                  <a:pt x="1022177" y="654180"/>
                </a:lnTo>
                <a:lnTo>
                  <a:pt x="1019001" y="647511"/>
                </a:lnTo>
                <a:lnTo>
                  <a:pt x="1015824" y="642747"/>
                </a:lnTo>
                <a:lnTo>
                  <a:pt x="1014871" y="640207"/>
                </a:lnTo>
                <a:lnTo>
                  <a:pt x="1013919" y="637349"/>
                </a:lnTo>
                <a:lnTo>
                  <a:pt x="1012966" y="633856"/>
                </a:lnTo>
                <a:lnTo>
                  <a:pt x="1012330" y="629410"/>
                </a:lnTo>
                <a:lnTo>
                  <a:pt x="1012013" y="626234"/>
                </a:lnTo>
                <a:lnTo>
                  <a:pt x="1012013" y="622106"/>
                </a:lnTo>
                <a:lnTo>
                  <a:pt x="1012330" y="612261"/>
                </a:lnTo>
                <a:lnTo>
                  <a:pt x="1012966" y="601147"/>
                </a:lnTo>
                <a:lnTo>
                  <a:pt x="1013919" y="588762"/>
                </a:lnTo>
                <a:lnTo>
                  <a:pt x="1016460" y="566215"/>
                </a:lnTo>
                <a:lnTo>
                  <a:pt x="1017095" y="557323"/>
                </a:lnTo>
                <a:lnTo>
                  <a:pt x="1017413" y="551607"/>
                </a:lnTo>
                <a:lnTo>
                  <a:pt x="1017730" y="534141"/>
                </a:lnTo>
                <a:lnTo>
                  <a:pt x="1017413" y="527472"/>
                </a:lnTo>
                <a:lnTo>
                  <a:pt x="1016777" y="521756"/>
                </a:lnTo>
                <a:lnTo>
                  <a:pt x="1015824" y="516040"/>
                </a:lnTo>
                <a:lnTo>
                  <a:pt x="1014236" y="509371"/>
                </a:lnTo>
                <a:lnTo>
                  <a:pt x="1010424" y="492222"/>
                </a:lnTo>
                <a:lnTo>
                  <a:pt x="1008836" y="488412"/>
                </a:lnTo>
                <a:lnTo>
                  <a:pt x="1006930" y="483966"/>
                </a:lnTo>
                <a:lnTo>
                  <a:pt x="1004707" y="478567"/>
                </a:lnTo>
                <a:lnTo>
                  <a:pt x="1001530" y="473169"/>
                </a:lnTo>
                <a:lnTo>
                  <a:pt x="997401" y="467770"/>
                </a:lnTo>
                <a:lnTo>
                  <a:pt x="995495" y="465547"/>
                </a:lnTo>
                <a:lnTo>
                  <a:pt x="993272" y="463324"/>
                </a:lnTo>
                <a:lnTo>
                  <a:pt x="991048" y="460784"/>
                </a:lnTo>
                <a:lnTo>
                  <a:pt x="988825" y="459196"/>
                </a:lnTo>
                <a:lnTo>
                  <a:pt x="962143" y="454750"/>
                </a:lnTo>
                <a:lnTo>
                  <a:pt x="945943" y="439825"/>
                </a:lnTo>
                <a:lnTo>
                  <a:pt x="939908" y="436331"/>
                </a:lnTo>
                <a:lnTo>
                  <a:pt x="933555" y="433156"/>
                </a:lnTo>
                <a:lnTo>
                  <a:pt x="927202" y="430298"/>
                </a:lnTo>
                <a:lnTo>
                  <a:pt x="921167" y="427757"/>
                </a:lnTo>
                <a:lnTo>
                  <a:pt x="915131" y="425534"/>
                </a:lnTo>
                <a:lnTo>
                  <a:pt x="908778" y="423629"/>
                </a:lnTo>
                <a:lnTo>
                  <a:pt x="902426" y="422041"/>
                </a:lnTo>
                <a:lnTo>
                  <a:pt x="896390" y="421088"/>
                </a:lnTo>
                <a:lnTo>
                  <a:pt x="890038" y="420136"/>
                </a:lnTo>
                <a:lnTo>
                  <a:pt x="884002" y="419501"/>
                </a:lnTo>
                <a:lnTo>
                  <a:pt x="878285" y="419183"/>
                </a:lnTo>
                <a:lnTo>
                  <a:pt x="871932" y="418865"/>
                </a:lnTo>
                <a:close/>
                <a:moveTo>
                  <a:pt x="1477962" y="0"/>
                </a:moveTo>
                <a:lnTo>
                  <a:pt x="1622425" y="0"/>
                </a:lnTo>
                <a:lnTo>
                  <a:pt x="1622425" y="366713"/>
                </a:lnTo>
                <a:lnTo>
                  <a:pt x="1477962" y="366713"/>
                </a:lnTo>
                <a:lnTo>
                  <a:pt x="1477962" y="0"/>
                </a:lnTo>
                <a:close/>
                <a:moveTo>
                  <a:pt x="326855" y="0"/>
                </a:moveTo>
                <a:lnTo>
                  <a:pt x="1403350" y="0"/>
                </a:lnTo>
                <a:lnTo>
                  <a:pt x="1403350" y="1601788"/>
                </a:lnTo>
                <a:lnTo>
                  <a:pt x="326855" y="1601788"/>
                </a:lnTo>
                <a:lnTo>
                  <a:pt x="326855" y="0"/>
                </a:lnTo>
                <a:close/>
                <a:moveTo>
                  <a:pt x="90211" y="0"/>
                </a:moveTo>
                <a:lnTo>
                  <a:pt x="94975" y="0"/>
                </a:lnTo>
                <a:lnTo>
                  <a:pt x="212503" y="0"/>
                </a:lnTo>
                <a:lnTo>
                  <a:pt x="212503" y="1601788"/>
                </a:lnTo>
                <a:lnTo>
                  <a:pt x="94975" y="1601788"/>
                </a:lnTo>
                <a:lnTo>
                  <a:pt x="90211" y="1601788"/>
                </a:lnTo>
                <a:lnTo>
                  <a:pt x="85446" y="1601471"/>
                </a:lnTo>
                <a:lnTo>
                  <a:pt x="80681" y="1600835"/>
                </a:lnTo>
                <a:lnTo>
                  <a:pt x="75917" y="1599883"/>
                </a:lnTo>
                <a:lnTo>
                  <a:pt x="71470" y="1598930"/>
                </a:lnTo>
                <a:lnTo>
                  <a:pt x="67023" y="1597660"/>
                </a:lnTo>
                <a:lnTo>
                  <a:pt x="62258" y="1596072"/>
                </a:lnTo>
                <a:lnTo>
                  <a:pt x="58129" y="1594484"/>
                </a:lnTo>
                <a:lnTo>
                  <a:pt x="53999" y="1592261"/>
                </a:lnTo>
                <a:lnTo>
                  <a:pt x="49870" y="1590356"/>
                </a:lnTo>
                <a:lnTo>
                  <a:pt x="45740" y="1587815"/>
                </a:lnTo>
                <a:lnTo>
                  <a:pt x="41929" y="1585592"/>
                </a:lnTo>
                <a:lnTo>
                  <a:pt x="38117" y="1583052"/>
                </a:lnTo>
                <a:lnTo>
                  <a:pt x="34623" y="1580194"/>
                </a:lnTo>
                <a:lnTo>
                  <a:pt x="31446" y="1577336"/>
                </a:lnTo>
                <a:lnTo>
                  <a:pt x="27635" y="1573843"/>
                </a:lnTo>
                <a:lnTo>
                  <a:pt x="24776" y="1570667"/>
                </a:lnTo>
                <a:lnTo>
                  <a:pt x="21917" y="1567174"/>
                </a:lnTo>
                <a:lnTo>
                  <a:pt x="19058" y="1563681"/>
                </a:lnTo>
                <a:lnTo>
                  <a:pt x="16517" y="1559870"/>
                </a:lnTo>
                <a:lnTo>
                  <a:pt x="13976" y="1556059"/>
                </a:lnTo>
                <a:lnTo>
                  <a:pt x="11435" y="1551931"/>
                </a:lnTo>
                <a:lnTo>
                  <a:pt x="9211" y="1548120"/>
                </a:lnTo>
                <a:lnTo>
                  <a:pt x="7306" y="1543992"/>
                </a:lnTo>
                <a:lnTo>
                  <a:pt x="5717" y="1539228"/>
                </a:lnTo>
                <a:lnTo>
                  <a:pt x="4447" y="1535100"/>
                </a:lnTo>
                <a:lnTo>
                  <a:pt x="3176" y="1530654"/>
                </a:lnTo>
                <a:lnTo>
                  <a:pt x="1906" y="1525891"/>
                </a:lnTo>
                <a:lnTo>
                  <a:pt x="1270" y="1521127"/>
                </a:lnTo>
                <a:lnTo>
                  <a:pt x="635" y="1516364"/>
                </a:lnTo>
                <a:lnTo>
                  <a:pt x="317" y="1511600"/>
                </a:lnTo>
                <a:lnTo>
                  <a:pt x="0" y="1506837"/>
                </a:lnTo>
                <a:lnTo>
                  <a:pt x="0" y="94951"/>
                </a:lnTo>
                <a:lnTo>
                  <a:pt x="317" y="90188"/>
                </a:lnTo>
                <a:lnTo>
                  <a:pt x="635" y="85424"/>
                </a:lnTo>
                <a:lnTo>
                  <a:pt x="1270" y="80661"/>
                </a:lnTo>
                <a:lnTo>
                  <a:pt x="1906" y="75580"/>
                </a:lnTo>
                <a:lnTo>
                  <a:pt x="3176" y="71134"/>
                </a:lnTo>
                <a:lnTo>
                  <a:pt x="4447" y="66688"/>
                </a:lnTo>
                <a:lnTo>
                  <a:pt x="5717" y="62560"/>
                </a:lnTo>
                <a:lnTo>
                  <a:pt x="7306" y="57796"/>
                </a:lnTo>
                <a:lnTo>
                  <a:pt x="9211" y="53668"/>
                </a:lnTo>
                <a:lnTo>
                  <a:pt x="11435" y="49857"/>
                </a:lnTo>
                <a:lnTo>
                  <a:pt x="13976" y="45729"/>
                </a:lnTo>
                <a:lnTo>
                  <a:pt x="16517" y="41601"/>
                </a:lnTo>
                <a:lnTo>
                  <a:pt x="19058" y="38107"/>
                </a:lnTo>
                <a:lnTo>
                  <a:pt x="21917" y="34614"/>
                </a:lnTo>
                <a:lnTo>
                  <a:pt x="24776" y="31121"/>
                </a:lnTo>
                <a:lnTo>
                  <a:pt x="27635" y="27945"/>
                </a:lnTo>
                <a:lnTo>
                  <a:pt x="31446" y="24452"/>
                </a:lnTo>
                <a:lnTo>
                  <a:pt x="34623" y="21594"/>
                </a:lnTo>
                <a:lnTo>
                  <a:pt x="38117" y="18736"/>
                </a:lnTo>
                <a:lnTo>
                  <a:pt x="41929" y="16195"/>
                </a:lnTo>
                <a:lnTo>
                  <a:pt x="45740" y="13655"/>
                </a:lnTo>
                <a:lnTo>
                  <a:pt x="49870" y="11432"/>
                </a:lnTo>
                <a:lnTo>
                  <a:pt x="53999" y="9527"/>
                </a:lnTo>
                <a:lnTo>
                  <a:pt x="58129" y="7304"/>
                </a:lnTo>
                <a:lnTo>
                  <a:pt x="62258" y="5716"/>
                </a:lnTo>
                <a:lnTo>
                  <a:pt x="67023" y="4128"/>
                </a:lnTo>
                <a:lnTo>
                  <a:pt x="71470" y="2858"/>
                </a:lnTo>
                <a:lnTo>
                  <a:pt x="75917" y="1905"/>
                </a:lnTo>
                <a:lnTo>
                  <a:pt x="80681" y="952"/>
                </a:lnTo>
                <a:lnTo>
                  <a:pt x="85446" y="317"/>
                </a:lnTo>
                <a:lnTo>
                  <a:pt x="9021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normAutofit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6851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文本框 4">
            <a:extLst>
              <a:ext uri="{FF2B5EF4-FFF2-40B4-BE49-F238E27FC236}">
                <a16:creationId xmlns:a16="http://schemas.microsoft.com/office/drawing/2014/main" id="{386A7803-B7A6-924D-A055-64CA677A22B9}"/>
              </a:ext>
            </a:extLst>
          </p:cNvPr>
          <p:cNvSpPr txBox="1"/>
          <p:nvPr/>
        </p:nvSpPr>
        <p:spPr>
          <a:xfrm>
            <a:off x="2026023" y="1713955"/>
            <a:ext cx="7926779" cy="949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400" dirty="0">
                <a:cs typeface="+mn-ea"/>
              </a:rPr>
              <a:t>TS groups the OU models by DBMS subsystem because they share the same input features.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5EF0AD25-942A-4144-9B04-5A910528F3E5}"/>
              </a:ext>
            </a:extLst>
          </p:cNvPr>
          <p:cNvSpPr/>
          <p:nvPr/>
        </p:nvSpPr>
        <p:spPr>
          <a:xfrm>
            <a:off x="1524108" y="2802455"/>
            <a:ext cx="417584" cy="40173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MH_Other_13">
            <a:extLst>
              <a:ext uri="{FF2B5EF4-FFF2-40B4-BE49-F238E27FC236}">
                <a16:creationId xmlns:a16="http://schemas.microsoft.com/office/drawing/2014/main" id="{BE1BB608-F71E-5C45-89CE-A9690FD94C29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08439" y="2865845"/>
            <a:ext cx="248920" cy="274955"/>
          </a:xfrm>
          <a:custGeom>
            <a:avLst/>
            <a:gdLst/>
            <a:ahLst/>
            <a:cxnLst/>
            <a:rect l="0" t="0" r="r" b="b"/>
            <a:pathLst>
              <a:path w="1622425" h="1601788">
                <a:moveTo>
                  <a:pt x="1477962" y="927100"/>
                </a:moveTo>
                <a:lnTo>
                  <a:pt x="1622425" y="927100"/>
                </a:lnTo>
                <a:lnTo>
                  <a:pt x="1622425" y="1293813"/>
                </a:lnTo>
                <a:lnTo>
                  <a:pt x="1477962" y="1293813"/>
                </a:lnTo>
                <a:lnTo>
                  <a:pt x="1477962" y="927100"/>
                </a:lnTo>
                <a:close/>
                <a:moveTo>
                  <a:pt x="1477962" y="463550"/>
                </a:moveTo>
                <a:lnTo>
                  <a:pt x="1622425" y="463550"/>
                </a:lnTo>
                <a:lnTo>
                  <a:pt x="1622425" y="830263"/>
                </a:lnTo>
                <a:lnTo>
                  <a:pt x="1477962" y="830263"/>
                </a:lnTo>
                <a:lnTo>
                  <a:pt x="1477962" y="463550"/>
                </a:lnTo>
                <a:close/>
                <a:moveTo>
                  <a:pt x="871932" y="418865"/>
                </a:moveTo>
                <a:lnTo>
                  <a:pt x="866214" y="419183"/>
                </a:lnTo>
                <a:lnTo>
                  <a:pt x="859861" y="419183"/>
                </a:lnTo>
                <a:lnTo>
                  <a:pt x="848426" y="420453"/>
                </a:lnTo>
                <a:lnTo>
                  <a:pt x="837309" y="422359"/>
                </a:lnTo>
                <a:lnTo>
                  <a:pt x="826509" y="424582"/>
                </a:lnTo>
                <a:lnTo>
                  <a:pt x="815709" y="427440"/>
                </a:lnTo>
                <a:lnTo>
                  <a:pt x="805862" y="430298"/>
                </a:lnTo>
                <a:lnTo>
                  <a:pt x="796650" y="433473"/>
                </a:lnTo>
                <a:lnTo>
                  <a:pt x="787439" y="436649"/>
                </a:lnTo>
                <a:lnTo>
                  <a:pt x="771874" y="443000"/>
                </a:lnTo>
                <a:lnTo>
                  <a:pt x="766792" y="444906"/>
                </a:lnTo>
                <a:lnTo>
                  <a:pt x="762027" y="446811"/>
                </a:lnTo>
                <a:lnTo>
                  <a:pt x="757262" y="449034"/>
                </a:lnTo>
                <a:lnTo>
                  <a:pt x="752498" y="451257"/>
                </a:lnTo>
                <a:lnTo>
                  <a:pt x="748051" y="454115"/>
                </a:lnTo>
                <a:lnTo>
                  <a:pt x="743921" y="456655"/>
                </a:lnTo>
                <a:lnTo>
                  <a:pt x="739792" y="459831"/>
                </a:lnTo>
                <a:lnTo>
                  <a:pt x="735345" y="463324"/>
                </a:lnTo>
                <a:lnTo>
                  <a:pt x="731533" y="466817"/>
                </a:lnTo>
                <a:lnTo>
                  <a:pt x="728039" y="470628"/>
                </a:lnTo>
                <a:lnTo>
                  <a:pt x="724545" y="474757"/>
                </a:lnTo>
                <a:lnTo>
                  <a:pt x="721051" y="479202"/>
                </a:lnTo>
                <a:lnTo>
                  <a:pt x="718192" y="483966"/>
                </a:lnTo>
                <a:lnTo>
                  <a:pt x="715333" y="488729"/>
                </a:lnTo>
                <a:lnTo>
                  <a:pt x="712792" y="493810"/>
                </a:lnTo>
                <a:lnTo>
                  <a:pt x="710251" y="499526"/>
                </a:lnTo>
                <a:lnTo>
                  <a:pt x="708028" y="504925"/>
                </a:lnTo>
                <a:lnTo>
                  <a:pt x="706122" y="510959"/>
                </a:lnTo>
                <a:lnTo>
                  <a:pt x="704216" y="517310"/>
                </a:lnTo>
                <a:lnTo>
                  <a:pt x="702628" y="523979"/>
                </a:lnTo>
                <a:lnTo>
                  <a:pt x="701357" y="530648"/>
                </a:lnTo>
                <a:lnTo>
                  <a:pt x="700404" y="537952"/>
                </a:lnTo>
                <a:lnTo>
                  <a:pt x="699769" y="545256"/>
                </a:lnTo>
                <a:lnTo>
                  <a:pt x="699451" y="553512"/>
                </a:lnTo>
                <a:lnTo>
                  <a:pt x="699451" y="561451"/>
                </a:lnTo>
                <a:lnTo>
                  <a:pt x="699451" y="570025"/>
                </a:lnTo>
                <a:lnTo>
                  <a:pt x="700087" y="578600"/>
                </a:lnTo>
                <a:lnTo>
                  <a:pt x="700722" y="587809"/>
                </a:lnTo>
                <a:lnTo>
                  <a:pt x="701992" y="597018"/>
                </a:lnTo>
                <a:lnTo>
                  <a:pt x="703263" y="607180"/>
                </a:lnTo>
                <a:lnTo>
                  <a:pt x="705169" y="617025"/>
                </a:lnTo>
                <a:lnTo>
                  <a:pt x="707392" y="627504"/>
                </a:lnTo>
                <a:lnTo>
                  <a:pt x="708028" y="630998"/>
                </a:lnTo>
                <a:lnTo>
                  <a:pt x="708028" y="634173"/>
                </a:lnTo>
                <a:lnTo>
                  <a:pt x="707710" y="637666"/>
                </a:lnTo>
                <a:lnTo>
                  <a:pt x="707392" y="640524"/>
                </a:lnTo>
                <a:lnTo>
                  <a:pt x="706757" y="643065"/>
                </a:lnTo>
                <a:lnTo>
                  <a:pt x="705804" y="645605"/>
                </a:lnTo>
                <a:lnTo>
                  <a:pt x="703263" y="650051"/>
                </a:lnTo>
                <a:lnTo>
                  <a:pt x="701039" y="654815"/>
                </a:lnTo>
                <a:lnTo>
                  <a:pt x="699134" y="658626"/>
                </a:lnTo>
                <a:lnTo>
                  <a:pt x="698498" y="660531"/>
                </a:lnTo>
                <a:lnTo>
                  <a:pt x="697863" y="662436"/>
                </a:lnTo>
                <a:lnTo>
                  <a:pt x="697545" y="664342"/>
                </a:lnTo>
                <a:lnTo>
                  <a:pt x="697545" y="666247"/>
                </a:lnTo>
                <a:lnTo>
                  <a:pt x="699134" y="688794"/>
                </a:lnTo>
                <a:lnTo>
                  <a:pt x="700404" y="702132"/>
                </a:lnTo>
                <a:lnTo>
                  <a:pt x="701039" y="709436"/>
                </a:lnTo>
                <a:lnTo>
                  <a:pt x="702310" y="716104"/>
                </a:lnTo>
                <a:lnTo>
                  <a:pt x="703581" y="723408"/>
                </a:lnTo>
                <a:lnTo>
                  <a:pt x="705487" y="729760"/>
                </a:lnTo>
                <a:lnTo>
                  <a:pt x="707075" y="736111"/>
                </a:lnTo>
                <a:lnTo>
                  <a:pt x="709298" y="742145"/>
                </a:lnTo>
                <a:lnTo>
                  <a:pt x="711839" y="747226"/>
                </a:lnTo>
                <a:lnTo>
                  <a:pt x="714698" y="751989"/>
                </a:lnTo>
                <a:lnTo>
                  <a:pt x="716286" y="753894"/>
                </a:lnTo>
                <a:lnTo>
                  <a:pt x="718192" y="755800"/>
                </a:lnTo>
                <a:lnTo>
                  <a:pt x="719780" y="757705"/>
                </a:lnTo>
                <a:lnTo>
                  <a:pt x="722322" y="759293"/>
                </a:lnTo>
                <a:lnTo>
                  <a:pt x="725816" y="760563"/>
                </a:lnTo>
                <a:lnTo>
                  <a:pt x="731533" y="762151"/>
                </a:lnTo>
                <a:lnTo>
                  <a:pt x="736933" y="763104"/>
                </a:lnTo>
                <a:lnTo>
                  <a:pt x="738839" y="763421"/>
                </a:lnTo>
                <a:lnTo>
                  <a:pt x="739792" y="763104"/>
                </a:lnTo>
                <a:lnTo>
                  <a:pt x="745827" y="831062"/>
                </a:lnTo>
                <a:lnTo>
                  <a:pt x="747098" y="833603"/>
                </a:lnTo>
                <a:lnTo>
                  <a:pt x="748368" y="835826"/>
                </a:lnTo>
                <a:lnTo>
                  <a:pt x="749639" y="838049"/>
                </a:lnTo>
                <a:lnTo>
                  <a:pt x="751227" y="839954"/>
                </a:lnTo>
                <a:lnTo>
                  <a:pt x="754404" y="843765"/>
                </a:lnTo>
                <a:lnTo>
                  <a:pt x="757898" y="847576"/>
                </a:lnTo>
                <a:lnTo>
                  <a:pt x="761074" y="851386"/>
                </a:lnTo>
                <a:lnTo>
                  <a:pt x="762662" y="853609"/>
                </a:lnTo>
                <a:lnTo>
                  <a:pt x="763933" y="855832"/>
                </a:lnTo>
                <a:lnTo>
                  <a:pt x="765204" y="858373"/>
                </a:lnTo>
                <a:lnTo>
                  <a:pt x="766474" y="861548"/>
                </a:lnTo>
                <a:lnTo>
                  <a:pt x="767427" y="865042"/>
                </a:lnTo>
                <a:lnTo>
                  <a:pt x="768380" y="868852"/>
                </a:lnTo>
                <a:lnTo>
                  <a:pt x="751545" y="872663"/>
                </a:lnTo>
                <a:lnTo>
                  <a:pt x="744874" y="887271"/>
                </a:lnTo>
                <a:lnTo>
                  <a:pt x="740745" y="895528"/>
                </a:lnTo>
                <a:lnTo>
                  <a:pt x="736298" y="904102"/>
                </a:lnTo>
                <a:lnTo>
                  <a:pt x="731533" y="912358"/>
                </a:lnTo>
                <a:lnTo>
                  <a:pt x="726451" y="919980"/>
                </a:lnTo>
                <a:lnTo>
                  <a:pt x="723910" y="923156"/>
                </a:lnTo>
                <a:lnTo>
                  <a:pt x="721051" y="926014"/>
                </a:lnTo>
                <a:lnTo>
                  <a:pt x="718510" y="928555"/>
                </a:lnTo>
                <a:lnTo>
                  <a:pt x="715969" y="930778"/>
                </a:lnTo>
                <a:lnTo>
                  <a:pt x="680393" y="940622"/>
                </a:lnTo>
                <a:lnTo>
                  <a:pt x="648628" y="953960"/>
                </a:lnTo>
                <a:lnTo>
                  <a:pt x="615911" y="967932"/>
                </a:lnTo>
                <a:lnTo>
                  <a:pt x="551747" y="995243"/>
                </a:lnTo>
                <a:lnTo>
                  <a:pt x="544123" y="998101"/>
                </a:lnTo>
                <a:lnTo>
                  <a:pt x="537135" y="1000641"/>
                </a:lnTo>
                <a:lnTo>
                  <a:pt x="522524" y="1006040"/>
                </a:lnTo>
                <a:lnTo>
                  <a:pt x="507912" y="1011121"/>
                </a:lnTo>
                <a:lnTo>
                  <a:pt x="500924" y="1013979"/>
                </a:lnTo>
                <a:lnTo>
                  <a:pt x="493936" y="1016837"/>
                </a:lnTo>
                <a:lnTo>
                  <a:pt x="487583" y="1020648"/>
                </a:lnTo>
                <a:lnTo>
                  <a:pt x="481548" y="1024141"/>
                </a:lnTo>
                <a:lnTo>
                  <a:pt x="475512" y="1027952"/>
                </a:lnTo>
                <a:lnTo>
                  <a:pt x="470430" y="1032398"/>
                </a:lnTo>
                <a:lnTo>
                  <a:pt x="467889" y="1034938"/>
                </a:lnTo>
                <a:lnTo>
                  <a:pt x="465665" y="1037796"/>
                </a:lnTo>
                <a:lnTo>
                  <a:pt x="463442" y="1040337"/>
                </a:lnTo>
                <a:lnTo>
                  <a:pt x="461218" y="1043195"/>
                </a:lnTo>
                <a:lnTo>
                  <a:pt x="459313" y="1046370"/>
                </a:lnTo>
                <a:lnTo>
                  <a:pt x="457407" y="1049546"/>
                </a:lnTo>
                <a:lnTo>
                  <a:pt x="456136" y="1052722"/>
                </a:lnTo>
                <a:lnTo>
                  <a:pt x="454548" y="1056850"/>
                </a:lnTo>
                <a:lnTo>
                  <a:pt x="454230" y="1082573"/>
                </a:lnTo>
                <a:lnTo>
                  <a:pt x="453595" y="1116234"/>
                </a:lnTo>
                <a:lnTo>
                  <a:pt x="452960" y="1151484"/>
                </a:lnTo>
                <a:lnTo>
                  <a:pt x="452642" y="1167997"/>
                </a:lnTo>
                <a:lnTo>
                  <a:pt x="452960" y="1182605"/>
                </a:lnTo>
                <a:lnTo>
                  <a:pt x="1276928" y="1182605"/>
                </a:lnTo>
                <a:lnTo>
                  <a:pt x="1277245" y="1167997"/>
                </a:lnTo>
                <a:lnTo>
                  <a:pt x="1276928" y="1151484"/>
                </a:lnTo>
                <a:lnTo>
                  <a:pt x="1276292" y="1116234"/>
                </a:lnTo>
                <a:lnTo>
                  <a:pt x="1275339" y="1082573"/>
                </a:lnTo>
                <a:lnTo>
                  <a:pt x="1275022" y="1056850"/>
                </a:lnTo>
                <a:lnTo>
                  <a:pt x="1273751" y="1052722"/>
                </a:lnTo>
                <a:lnTo>
                  <a:pt x="1272163" y="1049546"/>
                </a:lnTo>
                <a:lnTo>
                  <a:pt x="1270257" y="1046370"/>
                </a:lnTo>
                <a:lnTo>
                  <a:pt x="1268669" y="1043195"/>
                </a:lnTo>
                <a:lnTo>
                  <a:pt x="1266445" y="1040337"/>
                </a:lnTo>
                <a:lnTo>
                  <a:pt x="1264222" y="1037796"/>
                </a:lnTo>
                <a:lnTo>
                  <a:pt x="1261998" y="1034938"/>
                </a:lnTo>
                <a:lnTo>
                  <a:pt x="1259775" y="1032398"/>
                </a:lnTo>
                <a:lnTo>
                  <a:pt x="1254057" y="1027952"/>
                </a:lnTo>
                <a:lnTo>
                  <a:pt x="1248340" y="1024141"/>
                </a:lnTo>
                <a:lnTo>
                  <a:pt x="1242304" y="1020648"/>
                </a:lnTo>
                <a:lnTo>
                  <a:pt x="1235634" y="1016837"/>
                </a:lnTo>
                <a:lnTo>
                  <a:pt x="1228963" y="1013979"/>
                </a:lnTo>
                <a:lnTo>
                  <a:pt x="1221658" y="1011121"/>
                </a:lnTo>
                <a:lnTo>
                  <a:pt x="1207681" y="1006040"/>
                </a:lnTo>
                <a:lnTo>
                  <a:pt x="1192752" y="1000641"/>
                </a:lnTo>
                <a:lnTo>
                  <a:pt x="1185446" y="998101"/>
                </a:lnTo>
                <a:lnTo>
                  <a:pt x="1178458" y="995243"/>
                </a:lnTo>
                <a:lnTo>
                  <a:pt x="1113659" y="967932"/>
                </a:lnTo>
                <a:lnTo>
                  <a:pt x="1080941" y="953960"/>
                </a:lnTo>
                <a:lnTo>
                  <a:pt x="1049177" y="940622"/>
                </a:lnTo>
                <a:lnTo>
                  <a:pt x="1013601" y="930778"/>
                </a:lnTo>
                <a:lnTo>
                  <a:pt x="1011060" y="928555"/>
                </a:lnTo>
                <a:lnTo>
                  <a:pt x="1008519" y="926014"/>
                </a:lnTo>
                <a:lnTo>
                  <a:pt x="1005977" y="923156"/>
                </a:lnTo>
                <a:lnTo>
                  <a:pt x="1003436" y="919980"/>
                </a:lnTo>
                <a:lnTo>
                  <a:pt x="998036" y="912358"/>
                </a:lnTo>
                <a:lnTo>
                  <a:pt x="993589" y="904102"/>
                </a:lnTo>
                <a:lnTo>
                  <a:pt x="989142" y="895528"/>
                </a:lnTo>
                <a:lnTo>
                  <a:pt x="985013" y="887271"/>
                </a:lnTo>
                <a:lnTo>
                  <a:pt x="978025" y="872663"/>
                </a:lnTo>
                <a:lnTo>
                  <a:pt x="955790" y="869487"/>
                </a:lnTo>
                <a:lnTo>
                  <a:pt x="956107" y="865359"/>
                </a:lnTo>
                <a:lnTo>
                  <a:pt x="956743" y="861231"/>
                </a:lnTo>
                <a:lnTo>
                  <a:pt x="957696" y="857738"/>
                </a:lnTo>
                <a:lnTo>
                  <a:pt x="958649" y="854562"/>
                </a:lnTo>
                <a:lnTo>
                  <a:pt x="960237" y="852021"/>
                </a:lnTo>
                <a:lnTo>
                  <a:pt x="961507" y="849481"/>
                </a:lnTo>
                <a:lnTo>
                  <a:pt x="965319" y="845035"/>
                </a:lnTo>
                <a:lnTo>
                  <a:pt x="968813" y="840272"/>
                </a:lnTo>
                <a:lnTo>
                  <a:pt x="972307" y="835826"/>
                </a:lnTo>
                <a:lnTo>
                  <a:pt x="973895" y="833603"/>
                </a:lnTo>
                <a:lnTo>
                  <a:pt x="975484" y="830745"/>
                </a:lnTo>
                <a:lnTo>
                  <a:pt x="977072" y="827887"/>
                </a:lnTo>
                <a:lnTo>
                  <a:pt x="978025" y="824393"/>
                </a:lnTo>
                <a:lnTo>
                  <a:pt x="978978" y="821218"/>
                </a:lnTo>
                <a:lnTo>
                  <a:pt x="979613" y="818042"/>
                </a:lnTo>
                <a:lnTo>
                  <a:pt x="980566" y="811373"/>
                </a:lnTo>
                <a:lnTo>
                  <a:pt x="981201" y="804069"/>
                </a:lnTo>
                <a:lnTo>
                  <a:pt x="981837" y="797083"/>
                </a:lnTo>
                <a:lnTo>
                  <a:pt x="982154" y="789779"/>
                </a:lnTo>
                <a:lnTo>
                  <a:pt x="983107" y="783110"/>
                </a:lnTo>
                <a:lnTo>
                  <a:pt x="983742" y="779935"/>
                </a:lnTo>
                <a:lnTo>
                  <a:pt x="984695" y="776759"/>
                </a:lnTo>
                <a:lnTo>
                  <a:pt x="985966" y="773266"/>
                </a:lnTo>
                <a:lnTo>
                  <a:pt x="987236" y="770408"/>
                </a:lnTo>
                <a:lnTo>
                  <a:pt x="988507" y="768502"/>
                </a:lnTo>
                <a:lnTo>
                  <a:pt x="989778" y="766915"/>
                </a:lnTo>
                <a:lnTo>
                  <a:pt x="991366" y="765327"/>
                </a:lnTo>
                <a:lnTo>
                  <a:pt x="992636" y="764056"/>
                </a:lnTo>
                <a:lnTo>
                  <a:pt x="996131" y="761834"/>
                </a:lnTo>
                <a:lnTo>
                  <a:pt x="999942" y="759928"/>
                </a:lnTo>
                <a:lnTo>
                  <a:pt x="1003436" y="758023"/>
                </a:lnTo>
                <a:lnTo>
                  <a:pt x="1006930" y="755800"/>
                </a:lnTo>
                <a:lnTo>
                  <a:pt x="1010107" y="753259"/>
                </a:lnTo>
                <a:lnTo>
                  <a:pt x="1011695" y="751989"/>
                </a:lnTo>
                <a:lnTo>
                  <a:pt x="1012966" y="750401"/>
                </a:lnTo>
                <a:lnTo>
                  <a:pt x="1014871" y="746908"/>
                </a:lnTo>
                <a:lnTo>
                  <a:pt x="1017095" y="743097"/>
                </a:lnTo>
                <a:lnTo>
                  <a:pt x="1019001" y="738651"/>
                </a:lnTo>
                <a:lnTo>
                  <a:pt x="1020589" y="734523"/>
                </a:lnTo>
                <a:lnTo>
                  <a:pt x="1023130" y="725631"/>
                </a:lnTo>
                <a:lnTo>
                  <a:pt x="1024718" y="717057"/>
                </a:lnTo>
                <a:lnTo>
                  <a:pt x="1025989" y="709753"/>
                </a:lnTo>
                <a:lnTo>
                  <a:pt x="1026942" y="701814"/>
                </a:lnTo>
                <a:lnTo>
                  <a:pt x="1027895" y="693875"/>
                </a:lnTo>
                <a:lnTo>
                  <a:pt x="1028213" y="685618"/>
                </a:lnTo>
                <a:lnTo>
                  <a:pt x="1027895" y="677362"/>
                </a:lnTo>
                <a:lnTo>
                  <a:pt x="1027577" y="673233"/>
                </a:lnTo>
                <a:lnTo>
                  <a:pt x="1026942" y="669105"/>
                </a:lnTo>
                <a:lnTo>
                  <a:pt x="1025989" y="665294"/>
                </a:lnTo>
                <a:lnTo>
                  <a:pt x="1025036" y="661484"/>
                </a:lnTo>
                <a:lnTo>
                  <a:pt x="1023766" y="657673"/>
                </a:lnTo>
                <a:lnTo>
                  <a:pt x="1022177" y="654180"/>
                </a:lnTo>
                <a:lnTo>
                  <a:pt x="1019001" y="647511"/>
                </a:lnTo>
                <a:lnTo>
                  <a:pt x="1015824" y="642747"/>
                </a:lnTo>
                <a:lnTo>
                  <a:pt x="1014871" y="640207"/>
                </a:lnTo>
                <a:lnTo>
                  <a:pt x="1013919" y="637349"/>
                </a:lnTo>
                <a:lnTo>
                  <a:pt x="1012966" y="633856"/>
                </a:lnTo>
                <a:lnTo>
                  <a:pt x="1012330" y="629410"/>
                </a:lnTo>
                <a:lnTo>
                  <a:pt x="1012013" y="626234"/>
                </a:lnTo>
                <a:lnTo>
                  <a:pt x="1012013" y="622106"/>
                </a:lnTo>
                <a:lnTo>
                  <a:pt x="1012330" y="612261"/>
                </a:lnTo>
                <a:lnTo>
                  <a:pt x="1012966" y="601147"/>
                </a:lnTo>
                <a:lnTo>
                  <a:pt x="1013919" y="588762"/>
                </a:lnTo>
                <a:lnTo>
                  <a:pt x="1016460" y="566215"/>
                </a:lnTo>
                <a:lnTo>
                  <a:pt x="1017095" y="557323"/>
                </a:lnTo>
                <a:lnTo>
                  <a:pt x="1017413" y="551607"/>
                </a:lnTo>
                <a:lnTo>
                  <a:pt x="1017730" y="534141"/>
                </a:lnTo>
                <a:lnTo>
                  <a:pt x="1017413" y="527472"/>
                </a:lnTo>
                <a:lnTo>
                  <a:pt x="1016777" y="521756"/>
                </a:lnTo>
                <a:lnTo>
                  <a:pt x="1015824" y="516040"/>
                </a:lnTo>
                <a:lnTo>
                  <a:pt x="1014236" y="509371"/>
                </a:lnTo>
                <a:lnTo>
                  <a:pt x="1010424" y="492222"/>
                </a:lnTo>
                <a:lnTo>
                  <a:pt x="1008836" y="488412"/>
                </a:lnTo>
                <a:lnTo>
                  <a:pt x="1006930" y="483966"/>
                </a:lnTo>
                <a:lnTo>
                  <a:pt x="1004707" y="478567"/>
                </a:lnTo>
                <a:lnTo>
                  <a:pt x="1001530" y="473169"/>
                </a:lnTo>
                <a:lnTo>
                  <a:pt x="997401" y="467770"/>
                </a:lnTo>
                <a:lnTo>
                  <a:pt x="995495" y="465547"/>
                </a:lnTo>
                <a:lnTo>
                  <a:pt x="993272" y="463324"/>
                </a:lnTo>
                <a:lnTo>
                  <a:pt x="991048" y="460784"/>
                </a:lnTo>
                <a:lnTo>
                  <a:pt x="988825" y="459196"/>
                </a:lnTo>
                <a:lnTo>
                  <a:pt x="962143" y="454750"/>
                </a:lnTo>
                <a:lnTo>
                  <a:pt x="945943" y="439825"/>
                </a:lnTo>
                <a:lnTo>
                  <a:pt x="939908" y="436331"/>
                </a:lnTo>
                <a:lnTo>
                  <a:pt x="933555" y="433156"/>
                </a:lnTo>
                <a:lnTo>
                  <a:pt x="927202" y="430298"/>
                </a:lnTo>
                <a:lnTo>
                  <a:pt x="921167" y="427757"/>
                </a:lnTo>
                <a:lnTo>
                  <a:pt x="915131" y="425534"/>
                </a:lnTo>
                <a:lnTo>
                  <a:pt x="908778" y="423629"/>
                </a:lnTo>
                <a:lnTo>
                  <a:pt x="902426" y="422041"/>
                </a:lnTo>
                <a:lnTo>
                  <a:pt x="896390" y="421088"/>
                </a:lnTo>
                <a:lnTo>
                  <a:pt x="890038" y="420136"/>
                </a:lnTo>
                <a:lnTo>
                  <a:pt x="884002" y="419501"/>
                </a:lnTo>
                <a:lnTo>
                  <a:pt x="878285" y="419183"/>
                </a:lnTo>
                <a:lnTo>
                  <a:pt x="871932" y="418865"/>
                </a:lnTo>
                <a:close/>
                <a:moveTo>
                  <a:pt x="1477962" y="0"/>
                </a:moveTo>
                <a:lnTo>
                  <a:pt x="1622425" y="0"/>
                </a:lnTo>
                <a:lnTo>
                  <a:pt x="1622425" y="366713"/>
                </a:lnTo>
                <a:lnTo>
                  <a:pt x="1477962" y="366713"/>
                </a:lnTo>
                <a:lnTo>
                  <a:pt x="1477962" y="0"/>
                </a:lnTo>
                <a:close/>
                <a:moveTo>
                  <a:pt x="326855" y="0"/>
                </a:moveTo>
                <a:lnTo>
                  <a:pt x="1403350" y="0"/>
                </a:lnTo>
                <a:lnTo>
                  <a:pt x="1403350" y="1601788"/>
                </a:lnTo>
                <a:lnTo>
                  <a:pt x="326855" y="1601788"/>
                </a:lnTo>
                <a:lnTo>
                  <a:pt x="326855" y="0"/>
                </a:lnTo>
                <a:close/>
                <a:moveTo>
                  <a:pt x="90211" y="0"/>
                </a:moveTo>
                <a:lnTo>
                  <a:pt x="94975" y="0"/>
                </a:lnTo>
                <a:lnTo>
                  <a:pt x="212503" y="0"/>
                </a:lnTo>
                <a:lnTo>
                  <a:pt x="212503" y="1601788"/>
                </a:lnTo>
                <a:lnTo>
                  <a:pt x="94975" y="1601788"/>
                </a:lnTo>
                <a:lnTo>
                  <a:pt x="90211" y="1601788"/>
                </a:lnTo>
                <a:lnTo>
                  <a:pt x="85446" y="1601471"/>
                </a:lnTo>
                <a:lnTo>
                  <a:pt x="80681" y="1600835"/>
                </a:lnTo>
                <a:lnTo>
                  <a:pt x="75917" y="1599883"/>
                </a:lnTo>
                <a:lnTo>
                  <a:pt x="71470" y="1598930"/>
                </a:lnTo>
                <a:lnTo>
                  <a:pt x="67023" y="1597660"/>
                </a:lnTo>
                <a:lnTo>
                  <a:pt x="62258" y="1596072"/>
                </a:lnTo>
                <a:lnTo>
                  <a:pt x="58129" y="1594484"/>
                </a:lnTo>
                <a:lnTo>
                  <a:pt x="53999" y="1592261"/>
                </a:lnTo>
                <a:lnTo>
                  <a:pt x="49870" y="1590356"/>
                </a:lnTo>
                <a:lnTo>
                  <a:pt x="45740" y="1587815"/>
                </a:lnTo>
                <a:lnTo>
                  <a:pt x="41929" y="1585592"/>
                </a:lnTo>
                <a:lnTo>
                  <a:pt x="38117" y="1583052"/>
                </a:lnTo>
                <a:lnTo>
                  <a:pt x="34623" y="1580194"/>
                </a:lnTo>
                <a:lnTo>
                  <a:pt x="31446" y="1577336"/>
                </a:lnTo>
                <a:lnTo>
                  <a:pt x="27635" y="1573843"/>
                </a:lnTo>
                <a:lnTo>
                  <a:pt x="24776" y="1570667"/>
                </a:lnTo>
                <a:lnTo>
                  <a:pt x="21917" y="1567174"/>
                </a:lnTo>
                <a:lnTo>
                  <a:pt x="19058" y="1563681"/>
                </a:lnTo>
                <a:lnTo>
                  <a:pt x="16517" y="1559870"/>
                </a:lnTo>
                <a:lnTo>
                  <a:pt x="13976" y="1556059"/>
                </a:lnTo>
                <a:lnTo>
                  <a:pt x="11435" y="1551931"/>
                </a:lnTo>
                <a:lnTo>
                  <a:pt x="9211" y="1548120"/>
                </a:lnTo>
                <a:lnTo>
                  <a:pt x="7306" y="1543992"/>
                </a:lnTo>
                <a:lnTo>
                  <a:pt x="5717" y="1539228"/>
                </a:lnTo>
                <a:lnTo>
                  <a:pt x="4447" y="1535100"/>
                </a:lnTo>
                <a:lnTo>
                  <a:pt x="3176" y="1530654"/>
                </a:lnTo>
                <a:lnTo>
                  <a:pt x="1906" y="1525891"/>
                </a:lnTo>
                <a:lnTo>
                  <a:pt x="1270" y="1521127"/>
                </a:lnTo>
                <a:lnTo>
                  <a:pt x="635" y="1516364"/>
                </a:lnTo>
                <a:lnTo>
                  <a:pt x="317" y="1511600"/>
                </a:lnTo>
                <a:lnTo>
                  <a:pt x="0" y="1506837"/>
                </a:lnTo>
                <a:lnTo>
                  <a:pt x="0" y="94951"/>
                </a:lnTo>
                <a:lnTo>
                  <a:pt x="317" y="90188"/>
                </a:lnTo>
                <a:lnTo>
                  <a:pt x="635" y="85424"/>
                </a:lnTo>
                <a:lnTo>
                  <a:pt x="1270" y="80661"/>
                </a:lnTo>
                <a:lnTo>
                  <a:pt x="1906" y="75580"/>
                </a:lnTo>
                <a:lnTo>
                  <a:pt x="3176" y="71134"/>
                </a:lnTo>
                <a:lnTo>
                  <a:pt x="4447" y="66688"/>
                </a:lnTo>
                <a:lnTo>
                  <a:pt x="5717" y="62560"/>
                </a:lnTo>
                <a:lnTo>
                  <a:pt x="7306" y="57796"/>
                </a:lnTo>
                <a:lnTo>
                  <a:pt x="9211" y="53668"/>
                </a:lnTo>
                <a:lnTo>
                  <a:pt x="11435" y="49857"/>
                </a:lnTo>
                <a:lnTo>
                  <a:pt x="13976" y="45729"/>
                </a:lnTo>
                <a:lnTo>
                  <a:pt x="16517" y="41601"/>
                </a:lnTo>
                <a:lnTo>
                  <a:pt x="19058" y="38107"/>
                </a:lnTo>
                <a:lnTo>
                  <a:pt x="21917" y="34614"/>
                </a:lnTo>
                <a:lnTo>
                  <a:pt x="24776" y="31121"/>
                </a:lnTo>
                <a:lnTo>
                  <a:pt x="27635" y="27945"/>
                </a:lnTo>
                <a:lnTo>
                  <a:pt x="31446" y="24452"/>
                </a:lnTo>
                <a:lnTo>
                  <a:pt x="34623" y="21594"/>
                </a:lnTo>
                <a:lnTo>
                  <a:pt x="38117" y="18736"/>
                </a:lnTo>
                <a:lnTo>
                  <a:pt x="41929" y="16195"/>
                </a:lnTo>
                <a:lnTo>
                  <a:pt x="45740" y="13655"/>
                </a:lnTo>
                <a:lnTo>
                  <a:pt x="49870" y="11432"/>
                </a:lnTo>
                <a:lnTo>
                  <a:pt x="53999" y="9527"/>
                </a:lnTo>
                <a:lnTo>
                  <a:pt x="58129" y="7304"/>
                </a:lnTo>
                <a:lnTo>
                  <a:pt x="62258" y="5716"/>
                </a:lnTo>
                <a:lnTo>
                  <a:pt x="67023" y="4128"/>
                </a:lnTo>
                <a:lnTo>
                  <a:pt x="71470" y="2858"/>
                </a:lnTo>
                <a:lnTo>
                  <a:pt x="75917" y="1905"/>
                </a:lnTo>
                <a:lnTo>
                  <a:pt x="80681" y="952"/>
                </a:lnTo>
                <a:lnTo>
                  <a:pt x="85446" y="317"/>
                </a:lnTo>
                <a:lnTo>
                  <a:pt x="9021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normAutofit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6851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3" name="文本框 4">
            <a:extLst>
              <a:ext uri="{FF2B5EF4-FFF2-40B4-BE49-F238E27FC236}">
                <a16:creationId xmlns:a16="http://schemas.microsoft.com/office/drawing/2014/main" id="{25F638EE-7DF7-484D-B1CC-9C2DF73E2CA9}"/>
              </a:ext>
            </a:extLst>
          </p:cNvPr>
          <p:cNvSpPr txBox="1"/>
          <p:nvPr/>
        </p:nvSpPr>
        <p:spPr>
          <a:xfrm>
            <a:off x="2026023" y="2787638"/>
            <a:ext cx="79267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400" dirty="0">
                <a:cs typeface="+mn-ea"/>
              </a:rPr>
              <a:t>TS maintains a 100-bit field for each subsystem to represent its sampling rate.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000" dirty="0">
                <a:cs typeface="+mn-ea"/>
              </a:rPr>
              <a:t>e.g. a rate of 20%:  have 20 random bits set to one.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8C374433-BB73-B847-8C7F-4E4073500EF7}"/>
              </a:ext>
            </a:extLst>
          </p:cNvPr>
          <p:cNvSpPr/>
          <p:nvPr/>
        </p:nvSpPr>
        <p:spPr>
          <a:xfrm>
            <a:off x="1524108" y="4244393"/>
            <a:ext cx="417584" cy="40173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MH_Other_13">
            <a:extLst>
              <a:ext uri="{FF2B5EF4-FFF2-40B4-BE49-F238E27FC236}">
                <a16:creationId xmlns:a16="http://schemas.microsoft.com/office/drawing/2014/main" id="{83429521-6A46-B641-9113-624D05E8D454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608439" y="4307783"/>
            <a:ext cx="248920" cy="274955"/>
          </a:xfrm>
          <a:custGeom>
            <a:avLst/>
            <a:gdLst/>
            <a:ahLst/>
            <a:cxnLst/>
            <a:rect l="0" t="0" r="r" b="b"/>
            <a:pathLst>
              <a:path w="1622425" h="1601788">
                <a:moveTo>
                  <a:pt x="1477962" y="927100"/>
                </a:moveTo>
                <a:lnTo>
                  <a:pt x="1622425" y="927100"/>
                </a:lnTo>
                <a:lnTo>
                  <a:pt x="1622425" y="1293813"/>
                </a:lnTo>
                <a:lnTo>
                  <a:pt x="1477962" y="1293813"/>
                </a:lnTo>
                <a:lnTo>
                  <a:pt x="1477962" y="927100"/>
                </a:lnTo>
                <a:close/>
                <a:moveTo>
                  <a:pt x="1477962" y="463550"/>
                </a:moveTo>
                <a:lnTo>
                  <a:pt x="1622425" y="463550"/>
                </a:lnTo>
                <a:lnTo>
                  <a:pt x="1622425" y="830263"/>
                </a:lnTo>
                <a:lnTo>
                  <a:pt x="1477962" y="830263"/>
                </a:lnTo>
                <a:lnTo>
                  <a:pt x="1477962" y="463550"/>
                </a:lnTo>
                <a:close/>
                <a:moveTo>
                  <a:pt x="871932" y="418865"/>
                </a:moveTo>
                <a:lnTo>
                  <a:pt x="866214" y="419183"/>
                </a:lnTo>
                <a:lnTo>
                  <a:pt x="859861" y="419183"/>
                </a:lnTo>
                <a:lnTo>
                  <a:pt x="848426" y="420453"/>
                </a:lnTo>
                <a:lnTo>
                  <a:pt x="837309" y="422359"/>
                </a:lnTo>
                <a:lnTo>
                  <a:pt x="826509" y="424582"/>
                </a:lnTo>
                <a:lnTo>
                  <a:pt x="815709" y="427440"/>
                </a:lnTo>
                <a:lnTo>
                  <a:pt x="805862" y="430298"/>
                </a:lnTo>
                <a:lnTo>
                  <a:pt x="796650" y="433473"/>
                </a:lnTo>
                <a:lnTo>
                  <a:pt x="787439" y="436649"/>
                </a:lnTo>
                <a:lnTo>
                  <a:pt x="771874" y="443000"/>
                </a:lnTo>
                <a:lnTo>
                  <a:pt x="766792" y="444906"/>
                </a:lnTo>
                <a:lnTo>
                  <a:pt x="762027" y="446811"/>
                </a:lnTo>
                <a:lnTo>
                  <a:pt x="757262" y="449034"/>
                </a:lnTo>
                <a:lnTo>
                  <a:pt x="752498" y="451257"/>
                </a:lnTo>
                <a:lnTo>
                  <a:pt x="748051" y="454115"/>
                </a:lnTo>
                <a:lnTo>
                  <a:pt x="743921" y="456655"/>
                </a:lnTo>
                <a:lnTo>
                  <a:pt x="739792" y="459831"/>
                </a:lnTo>
                <a:lnTo>
                  <a:pt x="735345" y="463324"/>
                </a:lnTo>
                <a:lnTo>
                  <a:pt x="731533" y="466817"/>
                </a:lnTo>
                <a:lnTo>
                  <a:pt x="728039" y="470628"/>
                </a:lnTo>
                <a:lnTo>
                  <a:pt x="724545" y="474757"/>
                </a:lnTo>
                <a:lnTo>
                  <a:pt x="721051" y="479202"/>
                </a:lnTo>
                <a:lnTo>
                  <a:pt x="718192" y="483966"/>
                </a:lnTo>
                <a:lnTo>
                  <a:pt x="715333" y="488729"/>
                </a:lnTo>
                <a:lnTo>
                  <a:pt x="712792" y="493810"/>
                </a:lnTo>
                <a:lnTo>
                  <a:pt x="710251" y="499526"/>
                </a:lnTo>
                <a:lnTo>
                  <a:pt x="708028" y="504925"/>
                </a:lnTo>
                <a:lnTo>
                  <a:pt x="706122" y="510959"/>
                </a:lnTo>
                <a:lnTo>
                  <a:pt x="704216" y="517310"/>
                </a:lnTo>
                <a:lnTo>
                  <a:pt x="702628" y="523979"/>
                </a:lnTo>
                <a:lnTo>
                  <a:pt x="701357" y="530648"/>
                </a:lnTo>
                <a:lnTo>
                  <a:pt x="700404" y="537952"/>
                </a:lnTo>
                <a:lnTo>
                  <a:pt x="699769" y="545256"/>
                </a:lnTo>
                <a:lnTo>
                  <a:pt x="699451" y="553512"/>
                </a:lnTo>
                <a:lnTo>
                  <a:pt x="699451" y="561451"/>
                </a:lnTo>
                <a:lnTo>
                  <a:pt x="699451" y="570025"/>
                </a:lnTo>
                <a:lnTo>
                  <a:pt x="700087" y="578600"/>
                </a:lnTo>
                <a:lnTo>
                  <a:pt x="700722" y="587809"/>
                </a:lnTo>
                <a:lnTo>
                  <a:pt x="701992" y="597018"/>
                </a:lnTo>
                <a:lnTo>
                  <a:pt x="703263" y="607180"/>
                </a:lnTo>
                <a:lnTo>
                  <a:pt x="705169" y="617025"/>
                </a:lnTo>
                <a:lnTo>
                  <a:pt x="707392" y="627504"/>
                </a:lnTo>
                <a:lnTo>
                  <a:pt x="708028" y="630998"/>
                </a:lnTo>
                <a:lnTo>
                  <a:pt x="708028" y="634173"/>
                </a:lnTo>
                <a:lnTo>
                  <a:pt x="707710" y="637666"/>
                </a:lnTo>
                <a:lnTo>
                  <a:pt x="707392" y="640524"/>
                </a:lnTo>
                <a:lnTo>
                  <a:pt x="706757" y="643065"/>
                </a:lnTo>
                <a:lnTo>
                  <a:pt x="705804" y="645605"/>
                </a:lnTo>
                <a:lnTo>
                  <a:pt x="703263" y="650051"/>
                </a:lnTo>
                <a:lnTo>
                  <a:pt x="701039" y="654815"/>
                </a:lnTo>
                <a:lnTo>
                  <a:pt x="699134" y="658626"/>
                </a:lnTo>
                <a:lnTo>
                  <a:pt x="698498" y="660531"/>
                </a:lnTo>
                <a:lnTo>
                  <a:pt x="697863" y="662436"/>
                </a:lnTo>
                <a:lnTo>
                  <a:pt x="697545" y="664342"/>
                </a:lnTo>
                <a:lnTo>
                  <a:pt x="697545" y="666247"/>
                </a:lnTo>
                <a:lnTo>
                  <a:pt x="699134" y="688794"/>
                </a:lnTo>
                <a:lnTo>
                  <a:pt x="700404" y="702132"/>
                </a:lnTo>
                <a:lnTo>
                  <a:pt x="701039" y="709436"/>
                </a:lnTo>
                <a:lnTo>
                  <a:pt x="702310" y="716104"/>
                </a:lnTo>
                <a:lnTo>
                  <a:pt x="703581" y="723408"/>
                </a:lnTo>
                <a:lnTo>
                  <a:pt x="705487" y="729760"/>
                </a:lnTo>
                <a:lnTo>
                  <a:pt x="707075" y="736111"/>
                </a:lnTo>
                <a:lnTo>
                  <a:pt x="709298" y="742145"/>
                </a:lnTo>
                <a:lnTo>
                  <a:pt x="711839" y="747226"/>
                </a:lnTo>
                <a:lnTo>
                  <a:pt x="714698" y="751989"/>
                </a:lnTo>
                <a:lnTo>
                  <a:pt x="716286" y="753894"/>
                </a:lnTo>
                <a:lnTo>
                  <a:pt x="718192" y="755800"/>
                </a:lnTo>
                <a:lnTo>
                  <a:pt x="719780" y="757705"/>
                </a:lnTo>
                <a:lnTo>
                  <a:pt x="722322" y="759293"/>
                </a:lnTo>
                <a:lnTo>
                  <a:pt x="725816" y="760563"/>
                </a:lnTo>
                <a:lnTo>
                  <a:pt x="731533" y="762151"/>
                </a:lnTo>
                <a:lnTo>
                  <a:pt x="736933" y="763104"/>
                </a:lnTo>
                <a:lnTo>
                  <a:pt x="738839" y="763421"/>
                </a:lnTo>
                <a:lnTo>
                  <a:pt x="739792" y="763104"/>
                </a:lnTo>
                <a:lnTo>
                  <a:pt x="745827" y="831062"/>
                </a:lnTo>
                <a:lnTo>
                  <a:pt x="747098" y="833603"/>
                </a:lnTo>
                <a:lnTo>
                  <a:pt x="748368" y="835826"/>
                </a:lnTo>
                <a:lnTo>
                  <a:pt x="749639" y="838049"/>
                </a:lnTo>
                <a:lnTo>
                  <a:pt x="751227" y="839954"/>
                </a:lnTo>
                <a:lnTo>
                  <a:pt x="754404" y="843765"/>
                </a:lnTo>
                <a:lnTo>
                  <a:pt x="757898" y="847576"/>
                </a:lnTo>
                <a:lnTo>
                  <a:pt x="761074" y="851386"/>
                </a:lnTo>
                <a:lnTo>
                  <a:pt x="762662" y="853609"/>
                </a:lnTo>
                <a:lnTo>
                  <a:pt x="763933" y="855832"/>
                </a:lnTo>
                <a:lnTo>
                  <a:pt x="765204" y="858373"/>
                </a:lnTo>
                <a:lnTo>
                  <a:pt x="766474" y="861548"/>
                </a:lnTo>
                <a:lnTo>
                  <a:pt x="767427" y="865042"/>
                </a:lnTo>
                <a:lnTo>
                  <a:pt x="768380" y="868852"/>
                </a:lnTo>
                <a:lnTo>
                  <a:pt x="751545" y="872663"/>
                </a:lnTo>
                <a:lnTo>
                  <a:pt x="744874" y="887271"/>
                </a:lnTo>
                <a:lnTo>
                  <a:pt x="740745" y="895528"/>
                </a:lnTo>
                <a:lnTo>
                  <a:pt x="736298" y="904102"/>
                </a:lnTo>
                <a:lnTo>
                  <a:pt x="731533" y="912358"/>
                </a:lnTo>
                <a:lnTo>
                  <a:pt x="726451" y="919980"/>
                </a:lnTo>
                <a:lnTo>
                  <a:pt x="723910" y="923156"/>
                </a:lnTo>
                <a:lnTo>
                  <a:pt x="721051" y="926014"/>
                </a:lnTo>
                <a:lnTo>
                  <a:pt x="718510" y="928555"/>
                </a:lnTo>
                <a:lnTo>
                  <a:pt x="715969" y="930778"/>
                </a:lnTo>
                <a:lnTo>
                  <a:pt x="680393" y="940622"/>
                </a:lnTo>
                <a:lnTo>
                  <a:pt x="648628" y="953960"/>
                </a:lnTo>
                <a:lnTo>
                  <a:pt x="615911" y="967932"/>
                </a:lnTo>
                <a:lnTo>
                  <a:pt x="551747" y="995243"/>
                </a:lnTo>
                <a:lnTo>
                  <a:pt x="544123" y="998101"/>
                </a:lnTo>
                <a:lnTo>
                  <a:pt x="537135" y="1000641"/>
                </a:lnTo>
                <a:lnTo>
                  <a:pt x="522524" y="1006040"/>
                </a:lnTo>
                <a:lnTo>
                  <a:pt x="507912" y="1011121"/>
                </a:lnTo>
                <a:lnTo>
                  <a:pt x="500924" y="1013979"/>
                </a:lnTo>
                <a:lnTo>
                  <a:pt x="493936" y="1016837"/>
                </a:lnTo>
                <a:lnTo>
                  <a:pt x="487583" y="1020648"/>
                </a:lnTo>
                <a:lnTo>
                  <a:pt x="481548" y="1024141"/>
                </a:lnTo>
                <a:lnTo>
                  <a:pt x="475512" y="1027952"/>
                </a:lnTo>
                <a:lnTo>
                  <a:pt x="470430" y="1032398"/>
                </a:lnTo>
                <a:lnTo>
                  <a:pt x="467889" y="1034938"/>
                </a:lnTo>
                <a:lnTo>
                  <a:pt x="465665" y="1037796"/>
                </a:lnTo>
                <a:lnTo>
                  <a:pt x="463442" y="1040337"/>
                </a:lnTo>
                <a:lnTo>
                  <a:pt x="461218" y="1043195"/>
                </a:lnTo>
                <a:lnTo>
                  <a:pt x="459313" y="1046370"/>
                </a:lnTo>
                <a:lnTo>
                  <a:pt x="457407" y="1049546"/>
                </a:lnTo>
                <a:lnTo>
                  <a:pt x="456136" y="1052722"/>
                </a:lnTo>
                <a:lnTo>
                  <a:pt x="454548" y="1056850"/>
                </a:lnTo>
                <a:lnTo>
                  <a:pt x="454230" y="1082573"/>
                </a:lnTo>
                <a:lnTo>
                  <a:pt x="453595" y="1116234"/>
                </a:lnTo>
                <a:lnTo>
                  <a:pt x="452960" y="1151484"/>
                </a:lnTo>
                <a:lnTo>
                  <a:pt x="452642" y="1167997"/>
                </a:lnTo>
                <a:lnTo>
                  <a:pt x="452960" y="1182605"/>
                </a:lnTo>
                <a:lnTo>
                  <a:pt x="1276928" y="1182605"/>
                </a:lnTo>
                <a:lnTo>
                  <a:pt x="1277245" y="1167997"/>
                </a:lnTo>
                <a:lnTo>
                  <a:pt x="1276928" y="1151484"/>
                </a:lnTo>
                <a:lnTo>
                  <a:pt x="1276292" y="1116234"/>
                </a:lnTo>
                <a:lnTo>
                  <a:pt x="1275339" y="1082573"/>
                </a:lnTo>
                <a:lnTo>
                  <a:pt x="1275022" y="1056850"/>
                </a:lnTo>
                <a:lnTo>
                  <a:pt x="1273751" y="1052722"/>
                </a:lnTo>
                <a:lnTo>
                  <a:pt x="1272163" y="1049546"/>
                </a:lnTo>
                <a:lnTo>
                  <a:pt x="1270257" y="1046370"/>
                </a:lnTo>
                <a:lnTo>
                  <a:pt x="1268669" y="1043195"/>
                </a:lnTo>
                <a:lnTo>
                  <a:pt x="1266445" y="1040337"/>
                </a:lnTo>
                <a:lnTo>
                  <a:pt x="1264222" y="1037796"/>
                </a:lnTo>
                <a:lnTo>
                  <a:pt x="1261998" y="1034938"/>
                </a:lnTo>
                <a:lnTo>
                  <a:pt x="1259775" y="1032398"/>
                </a:lnTo>
                <a:lnTo>
                  <a:pt x="1254057" y="1027952"/>
                </a:lnTo>
                <a:lnTo>
                  <a:pt x="1248340" y="1024141"/>
                </a:lnTo>
                <a:lnTo>
                  <a:pt x="1242304" y="1020648"/>
                </a:lnTo>
                <a:lnTo>
                  <a:pt x="1235634" y="1016837"/>
                </a:lnTo>
                <a:lnTo>
                  <a:pt x="1228963" y="1013979"/>
                </a:lnTo>
                <a:lnTo>
                  <a:pt x="1221658" y="1011121"/>
                </a:lnTo>
                <a:lnTo>
                  <a:pt x="1207681" y="1006040"/>
                </a:lnTo>
                <a:lnTo>
                  <a:pt x="1192752" y="1000641"/>
                </a:lnTo>
                <a:lnTo>
                  <a:pt x="1185446" y="998101"/>
                </a:lnTo>
                <a:lnTo>
                  <a:pt x="1178458" y="995243"/>
                </a:lnTo>
                <a:lnTo>
                  <a:pt x="1113659" y="967932"/>
                </a:lnTo>
                <a:lnTo>
                  <a:pt x="1080941" y="953960"/>
                </a:lnTo>
                <a:lnTo>
                  <a:pt x="1049177" y="940622"/>
                </a:lnTo>
                <a:lnTo>
                  <a:pt x="1013601" y="930778"/>
                </a:lnTo>
                <a:lnTo>
                  <a:pt x="1011060" y="928555"/>
                </a:lnTo>
                <a:lnTo>
                  <a:pt x="1008519" y="926014"/>
                </a:lnTo>
                <a:lnTo>
                  <a:pt x="1005977" y="923156"/>
                </a:lnTo>
                <a:lnTo>
                  <a:pt x="1003436" y="919980"/>
                </a:lnTo>
                <a:lnTo>
                  <a:pt x="998036" y="912358"/>
                </a:lnTo>
                <a:lnTo>
                  <a:pt x="993589" y="904102"/>
                </a:lnTo>
                <a:lnTo>
                  <a:pt x="989142" y="895528"/>
                </a:lnTo>
                <a:lnTo>
                  <a:pt x="985013" y="887271"/>
                </a:lnTo>
                <a:lnTo>
                  <a:pt x="978025" y="872663"/>
                </a:lnTo>
                <a:lnTo>
                  <a:pt x="955790" y="869487"/>
                </a:lnTo>
                <a:lnTo>
                  <a:pt x="956107" y="865359"/>
                </a:lnTo>
                <a:lnTo>
                  <a:pt x="956743" y="861231"/>
                </a:lnTo>
                <a:lnTo>
                  <a:pt x="957696" y="857738"/>
                </a:lnTo>
                <a:lnTo>
                  <a:pt x="958649" y="854562"/>
                </a:lnTo>
                <a:lnTo>
                  <a:pt x="960237" y="852021"/>
                </a:lnTo>
                <a:lnTo>
                  <a:pt x="961507" y="849481"/>
                </a:lnTo>
                <a:lnTo>
                  <a:pt x="965319" y="845035"/>
                </a:lnTo>
                <a:lnTo>
                  <a:pt x="968813" y="840272"/>
                </a:lnTo>
                <a:lnTo>
                  <a:pt x="972307" y="835826"/>
                </a:lnTo>
                <a:lnTo>
                  <a:pt x="973895" y="833603"/>
                </a:lnTo>
                <a:lnTo>
                  <a:pt x="975484" y="830745"/>
                </a:lnTo>
                <a:lnTo>
                  <a:pt x="977072" y="827887"/>
                </a:lnTo>
                <a:lnTo>
                  <a:pt x="978025" y="824393"/>
                </a:lnTo>
                <a:lnTo>
                  <a:pt x="978978" y="821218"/>
                </a:lnTo>
                <a:lnTo>
                  <a:pt x="979613" y="818042"/>
                </a:lnTo>
                <a:lnTo>
                  <a:pt x="980566" y="811373"/>
                </a:lnTo>
                <a:lnTo>
                  <a:pt x="981201" y="804069"/>
                </a:lnTo>
                <a:lnTo>
                  <a:pt x="981837" y="797083"/>
                </a:lnTo>
                <a:lnTo>
                  <a:pt x="982154" y="789779"/>
                </a:lnTo>
                <a:lnTo>
                  <a:pt x="983107" y="783110"/>
                </a:lnTo>
                <a:lnTo>
                  <a:pt x="983742" y="779935"/>
                </a:lnTo>
                <a:lnTo>
                  <a:pt x="984695" y="776759"/>
                </a:lnTo>
                <a:lnTo>
                  <a:pt x="985966" y="773266"/>
                </a:lnTo>
                <a:lnTo>
                  <a:pt x="987236" y="770408"/>
                </a:lnTo>
                <a:lnTo>
                  <a:pt x="988507" y="768502"/>
                </a:lnTo>
                <a:lnTo>
                  <a:pt x="989778" y="766915"/>
                </a:lnTo>
                <a:lnTo>
                  <a:pt x="991366" y="765327"/>
                </a:lnTo>
                <a:lnTo>
                  <a:pt x="992636" y="764056"/>
                </a:lnTo>
                <a:lnTo>
                  <a:pt x="996131" y="761834"/>
                </a:lnTo>
                <a:lnTo>
                  <a:pt x="999942" y="759928"/>
                </a:lnTo>
                <a:lnTo>
                  <a:pt x="1003436" y="758023"/>
                </a:lnTo>
                <a:lnTo>
                  <a:pt x="1006930" y="755800"/>
                </a:lnTo>
                <a:lnTo>
                  <a:pt x="1010107" y="753259"/>
                </a:lnTo>
                <a:lnTo>
                  <a:pt x="1011695" y="751989"/>
                </a:lnTo>
                <a:lnTo>
                  <a:pt x="1012966" y="750401"/>
                </a:lnTo>
                <a:lnTo>
                  <a:pt x="1014871" y="746908"/>
                </a:lnTo>
                <a:lnTo>
                  <a:pt x="1017095" y="743097"/>
                </a:lnTo>
                <a:lnTo>
                  <a:pt x="1019001" y="738651"/>
                </a:lnTo>
                <a:lnTo>
                  <a:pt x="1020589" y="734523"/>
                </a:lnTo>
                <a:lnTo>
                  <a:pt x="1023130" y="725631"/>
                </a:lnTo>
                <a:lnTo>
                  <a:pt x="1024718" y="717057"/>
                </a:lnTo>
                <a:lnTo>
                  <a:pt x="1025989" y="709753"/>
                </a:lnTo>
                <a:lnTo>
                  <a:pt x="1026942" y="701814"/>
                </a:lnTo>
                <a:lnTo>
                  <a:pt x="1027895" y="693875"/>
                </a:lnTo>
                <a:lnTo>
                  <a:pt x="1028213" y="685618"/>
                </a:lnTo>
                <a:lnTo>
                  <a:pt x="1027895" y="677362"/>
                </a:lnTo>
                <a:lnTo>
                  <a:pt x="1027577" y="673233"/>
                </a:lnTo>
                <a:lnTo>
                  <a:pt x="1026942" y="669105"/>
                </a:lnTo>
                <a:lnTo>
                  <a:pt x="1025989" y="665294"/>
                </a:lnTo>
                <a:lnTo>
                  <a:pt x="1025036" y="661484"/>
                </a:lnTo>
                <a:lnTo>
                  <a:pt x="1023766" y="657673"/>
                </a:lnTo>
                <a:lnTo>
                  <a:pt x="1022177" y="654180"/>
                </a:lnTo>
                <a:lnTo>
                  <a:pt x="1019001" y="647511"/>
                </a:lnTo>
                <a:lnTo>
                  <a:pt x="1015824" y="642747"/>
                </a:lnTo>
                <a:lnTo>
                  <a:pt x="1014871" y="640207"/>
                </a:lnTo>
                <a:lnTo>
                  <a:pt x="1013919" y="637349"/>
                </a:lnTo>
                <a:lnTo>
                  <a:pt x="1012966" y="633856"/>
                </a:lnTo>
                <a:lnTo>
                  <a:pt x="1012330" y="629410"/>
                </a:lnTo>
                <a:lnTo>
                  <a:pt x="1012013" y="626234"/>
                </a:lnTo>
                <a:lnTo>
                  <a:pt x="1012013" y="622106"/>
                </a:lnTo>
                <a:lnTo>
                  <a:pt x="1012330" y="612261"/>
                </a:lnTo>
                <a:lnTo>
                  <a:pt x="1012966" y="601147"/>
                </a:lnTo>
                <a:lnTo>
                  <a:pt x="1013919" y="588762"/>
                </a:lnTo>
                <a:lnTo>
                  <a:pt x="1016460" y="566215"/>
                </a:lnTo>
                <a:lnTo>
                  <a:pt x="1017095" y="557323"/>
                </a:lnTo>
                <a:lnTo>
                  <a:pt x="1017413" y="551607"/>
                </a:lnTo>
                <a:lnTo>
                  <a:pt x="1017730" y="534141"/>
                </a:lnTo>
                <a:lnTo>
                  <a:pt x="1017413" y="527472"/>
                </a:lnTo>
                <a:lnTo>
                  <a:pt x="1016777" y="521756"/>
                </a:lnTo>
                <a:lnTo>
                  <a:pt x="1015824" y="516040"/>
                </a:lnTo>
                <a:lnTo>
                  <a:pt x="1014236" y="509371"/>
                </a:lnTo>
                <a:lnTo>
                  <a:pt x="1010424" y="492222"/>
                </a:lnTo>
                <a:lnTo>
                  <a:pt x="1008836" y="488412"/>
                </a:lnTo>
                <a:lnTo>
                  <a:pt x="1006930" y="483966"/>
                </a:lnTo>
                <a:lnTo>
                  <a:pt x="1004707" y="478567"/>
                </a:lnTo>
                <a:lnTo>
                  <a:pt x="1001530" y="473169"/>
                </a:lnTo>
                <a:lnTo>
                  <a:pt x="997401" y="467770"/>
                </a:lnTo>
                <a:lnTo>
                  <a:pt x="995495" y="465547"/>
                </a:lnTo>
                <a:lnTo>
                  <a:pt x="993272" y="463324"/>
                </a:lnTo>
                <a:lnTo>
                  <a:pt x="991048" y="460784"/>
                </a:lnTo>
                <a:lnTo>
                  <a:pt x="988825" y="459196"/>
                </a:lnTo>
                <a:lnTo>
                  <a:pt x="962143" y="454750"/>
                </a:lnTo>
                <a:lnTo>
                  <a:pt x="945943" y="439825"/>
                </a:lnTo>
                <a:lnTo>
                  <a:pt x="939908" y="436331"/>
                </a:lnTo>
                <a:lnTo>
                  <a:pt x="933555" y="433156"/>
                </a:lnTo>
                <a:lnTo>
                  <a:pt x="927202" y="430298"/>
                </a:lnTo>
                <a:lnTo>
                  <a:pt x="921167" y="427757"/>
                </a:lnTo>
                <a:lnTo>
                  <a:pt x="915131" y="425534"/>
                </a:lnTo>
                <a:lnTo>
                  <a:pt x="908778" y="423629"/>
                </a:lnTo>
                <a:lnTo>
                  <a:pt x="902426" y="422041"/>
                </a:lnTo>
                <a:lnTo>
                  <a:pt x="896390" y="421088"/>
                </a:lnTo>
                <a:lnTo>
                  <a:pt x="890038" y="420136"/>
                </a:lnTo>
                <a:lnTo>
                  <a:pt x="884002" y="419501"/>
                </a:lnTo>
                <a:lnTo>
                  <a:pt x="878285" y="419183"/>
                </a:lnTo>
                <a:lnTo>
                  <a:pt x="871932" y="418865"/>
                </a:lnTo>
                <a:close/>
                <a:moveTo>
                  <a:pt x="1477962" y="0"/>
                </a:moveTo>
                <a:lnTo>
                  <a:pt x="1622425" y="0"/>
                </a:lnTo>
                <a:lnTo>
                  <a:pt x="1622425" y="366713"/>
                </a:lnTo>
                <a:lnTo>
                  <a:pt x="1477962" y="366713"/>
                </a:lnTo>
                <a:lnTo>
                  <a:pt x="1477962" y="0"/>
                </a:lnTo>
                <a:close/>
                <a:moveTo>
                  <a:pt x="326855" y="0"/>
                </a:moveTo>
                <a:lnTo>
                  <a:pt x="1403350" y="0"/>
                </a:lnTo>
                <a:lnTo>
                  <a:pt x="1403350" y="1601788"/>
                </a:lnTo>
                <a:lnTo>
                  <a:pt x="326855" y="1601788"/>
                </a:lnTo>
                <a:lnTo>
                  <a:pt x="326855" y="0"/>
                </a:lnTo>
                <a:close/>
                <a:moveTo>
                  <a:pt x="90211" y="0"/>
                </a:moveTo>
                <a:lnTo>
                  <a:pt x="94975" y="0"/>
                </a:lnTo>
                <a:lnTo>
                  <a:pt x="212503" y="0"/>
                </a:lnTo>
                <a:lnTo>
                  <a:pt x="212503" y="1601788"/>
                </a:lnTo>
                <a:lnTo>
                  <a:pt x="94975" y="1601788"/>
                </a:lnTo>
                <a:lnTo>
                  <a:pt x="90211" y="1601788"/>
                </a:lnTo>
                <a:lnTo>
                  <a:pt x="85446" y="1601471"/>
                </a:lnTo>
                <a:lnTo>
                  <a:pt x="80681" y="1600835"/>
                </a:lnTo>
                <a:lnTo>
                  <a:pt x="75917" y="1599883"/>
                </a:lnTo>
                <a:lnTo>
                  <a:pt x="71470" y="1598930"/>
                </a:lnTo>
                <a:lnTo>
                  <a:pt x="67023" y="1597660"/>
                </a:lnTo>
                <a:lnTo>
                  <a:pt x="62258" y="1596072"/>
                </a:lnTo>
                <a:lnTo>
                  <a:pt x="58129" y="1594484"/>
                </a:lnTo>
                <a:lnTo>
                  <a:pt x="53999" y="1592261"/>
                </a:lnTo>
                <a:lnTo>
                  <a:pt x="49870" y="1590356"/>
                </a:lnTo>
                <a:lnTo>
                  <a:pt x="45740" y="1587815"/>
                </a:lnTo>
                <a:lnTo>
                  <a:pt x="41929" y="1585592"/>
                </a:lnTo>
                <a:lnTo>
                  <a:pt x="38117" y="1583052"/>
                </a:lnTo>
                <a:lnTo>
                  <a:pt x="34623" y="1580194"/>
                </a:lnTo>
                <a:lnTo>
                  <a:pt x="31446" y="1577336"/>
                </a:lnTo>
                <a:lnTo>
                  <a:pt x="27635" y="1573843"/>
                </a:lnTo>
                <a:lnTo>
                  <a:pt x="24776" y="1570667"/>
                </a:lnTo>
                <a:lnTo>
                  <a:pt x="21917" y="1567174"/>
                </a:lnTo>
                <a:lnTo>
                  <a:pt x="19058" y="1563681"/>
                </a:lnTo>
                <a:lnTo>
                  <a:pt x="16517" y="1559870"/>
                </a:lnTo>
                <a:lnTo>
                  <a:pt x="13976" y="1556059"/>
                </a:lnTo>
                <a:lnTo>
                  <a:pt x="11435" y="1551931"/>
                </a:lnTo>
                <a:lnTo>
                  <a:pt x="9211" y="1548120"/>
                </a:lnTo>
                <a:lnTo>
                  <a:pt x="7306" y="1543992"/>
                </a:lnTo>
                <a:lnTo>
                  <a:pt x="5717" y="1539228"/>
                </a:lnTo>
                <a:lnTo>
                  <a:pt x="4447" y="1535100"/>
                </a:lnTo>
                <a:lnTo>
                  <a:pt x="3176" y="1530654"/>
                </a:lnTo>
                <a:lnTo>
                  <a:pt x="1906" y="1525891"/>
                </a:lnTo>
                <a:lnTo>
                  <a:pt x="1270" y="1521127"/>
                </a:lnTo>
                <a:lnTo>
                  <a:pt x="635" y="1516364"/>
                </a:lnTo>
                <a:lnTo>
                  <a:pt x="317" y="1511600"/>
                </a:lnTo>
                <a:lnTo>
                  <a:pt x="0" y="1506837"/>
                </a:lnTo>
                <a:lnTo>
                  <a:pt x="0" y="94951"/>
                </a:lnTo>
                <a:lnTo>
                  <a:pt x="317" y="90188"/>
                </a:lnTo>
                <a:lnTo>
                  <a:pt x="635" y="85424"/>
                </a:lnTo>
                <a:lnTo>
                  <a:pt x="1270" y="80661"/>
                </a:lnTo>
                <a:lnTo>
                  <a:pt x="1906" y="75580"/>
                </a:lnTo>
                <a:lnTo>
                  <a:pt x="3176" y="71134"/>
                </a:lnTo>
                <a:lnTo>
                  <a:pt x="4447" y="66688"/>
                </a:lnTo>
                <a:lnTo>
                  <a:pt x="5717" y="62560"/>
                </a:lnTo>
                <a:lnTo>
                  <a:pt x="7306" y="57796"/>
                </a:lnTo>
                <a:lnTo>
                  <a:pt x="9211" y="53668"/>
                </a:lnTo>
                <a:lnTo>
                  <a:pt x="11435" y="49857"/>
                </a:lnTo>
                <a:lnTo>
                  <a:pt x="13976" y="45729"/>
                </a:lnTo>
                <a:lnTo>
                  <a:pt x="16517" y="41601"/>
                </a:lnTo>
                <a:lnTo>
                  <a:pt x="19058" y="38107"/>
                </a:lnTo>
                <a:lnTo>
                  <a:pt x="21917" y="34614"/>
                </a:lnTo>
                <a:lnTo>
                  <a:pt x="24776" y="31121"/>
                </a:lnTo>
                <a:lnTo>
                  <a:pt x="27635" y="27945"/>
                </a:lnTo>
                <a:lnTo>
                  <a:pt x="31446" y="24452"/>
                </a:lnTo>
                <a:lnTo>
                  <a:pt x="34623" y="21594"/>
                </a:lnTo>
                <a:lnTo>
                  <a:pt x="38117" y="18736"/>
                </a:lnTo>
                <a:lnTo>
                  <a:pt x="41929" y="16195"/>
                </a:lnTo>
                <a:lnTo>
                  <a:pt x="45740" y="13655"/>
                </a:lnTo>
                <a:lnTo>
                  <a:pt x="49870" y="11432"/>
                </a:lnTo>
                <a:lnTo>
                  <a:pt x="53999" y="9527"/>
                </a:lnTo>
                <a:lnTo>
                  <a:pt x="58129" y="7304"/>
                </a:lnTo>
                <a:lnTo>
                  <a:pt x="62258" y="5716"/>
                </a:lnTo>
                <a:lnTo>
                  <a:pt x="67023" y="4128"/>
                </a:lnTo>
                <a:lnTo>
                  <a:pt x="71470" y="2858"/>
                </a:lnTo>
                <a:lnTo>
                  <a:pt x="75917" y="1905"/>
                </a:lnTo>
                <a:lnTo>
                  <a:pt x="80681" y="952"/>
                </a:lnTo>
                <a:lnTo>
                  <a:pt x="85446" y="317"/>
                </a:lnTo>
                <a:lnTo>
                  <a:pt x="9021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normAutofit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6851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8" name="文本框 4">
            <a:extLst>
              <a:ext uri="{FF2B5EF4-FFF2-40B4-BE49-F238E27FC236}">
                <a16:creationId xmlns:a16="http://schemas.microsoft.com/office/drawing/2014/main" id="{894BE699-17CD-CF45-BFCF-CAD5F7F11BA0}"/>
              </a:ext>
            </a:extLst>
          </p:cNvPr>
          <p:cNvSpPr txBox="1"/>
          <p:nvPr/>
        </p:nvSpPr>
        <p:spPr>
          <a:xfrm>
            <a:off x="2026023" y="4229576"/>
            <a:ext cx="7926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cs typeface="+mn-ea"/>
              </a:rPr>
              <a:t>Each thread in </a:t>
            </a:r>
            <a:r>
              <a:rPr lang="en-US" altLang="zh-CN" sz="2400" dirty="0" err="1">
                <a:cs typeface="+mn-ea"/>
              </a:rPr>
              <a:t>NoisePage</a:t>
            </a:r>
            <a:r>
              <a:rPr lang="en-US" altLang="zh-CN" sz="2400" dirty="0">
                <a:cs typeface="+mn-ea"/>
              </a:rPr>
              <a:t> maintains offsets to index into the bit fields.</a:t>
            </a:r>
            <a:endParaRPr lang="en-US" altLang="zh-CN" dirty="0"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95356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F860B7A0-8139-4958-BA10-9AED6D9D8D54}"/>
              </a:ext>
            </a:extLst>
          </p:cNvPr>
          <p:cNvGrpSpPr/>
          <p:nvPr/>
        </p:nvGrpSpPr>
        <p:grpSpPr>
          <a:xfrm>
            <a:off x="117816" y="65054"/>
            <a:ext cx="1178324" cy="1142309"/>
            <a:chOff x="897711" y="1104178"/>
            <a:chExt cx="4253230" cy="4253230"/>
          </a:xfrm>
        </p:grpSpPr>
        <p:sp>
          <p:nvSpPr>
            <p:cNvPr id="2" name="同心圆 13">
              <a:extLst>
                <a:ext uri="{FF2B5EF4-FFF2-40B4-BE49-F238E27FC236}">
                  <a16:creationId xmlns:a16="http://schemas.microsoft.com/office/drawing/2014/main" id="{4D5DDD8E-BC40-4567-A791-D3D060B5EA35}"/>
                </a:ext>
              </a:extLst>
            </p:cNvPr>
            <p:cNvSpPr/>
            <p:nvPr/>
          </p:nvSpPr>
          <p:spPr>
            <a:xfrm>
              <a:off x="897711" y="1104178"/>
              <a:ext cx="4253230" cy="4253230"/>
            </a:xfrm>
            <a:prstGeom prst="donut">
              <a:avLst>
                <a:gd name="adj" fmla="val 11120"/>
              </a:avLst>
            </a:prstGeom>
            <a:solidFill>
              <a:srgbClr val="E46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cs typeface="+mn-ea"/>
                <a:sym typeface="+mn-lt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5A0FC41-A33F-4B4F-959E-AD2123B7EB43}"/>
                </a:ext>
              </a:extLst>
            </p:cNvPr>
            <p:cNvSpPr/>
            <p:nvPr/>
          </p:nvSpPr>
          <p:spPr>
            <a:xfrm>
              <a:off x="1698224" y="1904691"/>
              <a:ext cx="2652204" cy="2652204"/>
            </a:xfrm>
            <a:prstGeom prst="ellipse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5">
            <a:extLst>
              <a:ext uri="{FF2B5EF4-FFF2-40B4-BE49-F238E27FC236}">
                <a16:creationId xmlns:a16="http://schemas.microsoft.com/office/drawing/2014/main" id="{042B0695-2EDC-4E75-BEF3-F6044F192668}"/>
              </a:ext>
            </a:extLst>
          </p:cNvPr>
          <p:cNvSpPr txBox="1"/>
          <p:nvPr/>
        </p:nvSpPr>
        <p:spPr>
          <a:xfrm>
            <a:off x="1528737" y="280051"/>
            <a:ext cx="6406395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94690">
              <a:lnSpc>
                <a:spcPct val="150000"/>
              </a:lnSpc>
            </a:pPr>
            <a:r>
              <a:rPr lang="en-US" altLang="zh-CN" sz="2800" b="1" dirty="0" err="1">
                <a:latin typeface="+mn-ea"/>
                <a:cs typeface="+mn-ea"/>
                <a:sym typeface="+mn-lt"/>
              </a:rPr>
              <a:t>TScout</a:t>
            </a:r>
            <a:r>
              <a:rPr lang="en-US" altLang="zh-CN" sz="2800" b="1" dirty="0">
                <a:latin typeface="+mn-ea"/>
                <a:cs typeface="+mn-ea"/>
                <a:sym typeface="+mn-lt"/>
              </a:rPr>
              <a:t> Workflow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E384434-8759-C143-BE5E-5944163F2E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059" y="1814884"/>
            <a:ext cx="11067882" cy="3740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423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图片 16">
            <a:extLst>
              <a:ext uri="{FF2B5EF4-FFF2-40B4-BE49-F238E27FC236}">
                <a16:creationId xmlns:a16="http://schemas.microsoft.com/office/drawing/2014/main" id="{899D858C-E988-4C60-AF34-8979A150A04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40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8" name="矩形 27">
            <a:extLst>
              <a:ext uri="{FF2B5EF4-FFF2-40B4-BE49-F238E27FC236}">
                <a16:creationId xmlns:a16="http://schemas.microsoft.com/office/drawing/2014/main" id="{E931C9B1-E7CE-4A7C-B9B0-33C8F7A669A3}"/>
              </a:ext>
            </a:extLst>
          </p:cNvPr>
          <p:cNvSpPr/>
          <p:nvPr/>
        </p:nvSpPr>
        <p:spPr>
          <a:xfrm>
            <a:off x="1686989" y="1005396"/>
            <a:ext cx="8975324" cy="484720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2E41B65-E3EC-1C4F-A023-351CEAF3412C}"/>
              </a:ext>
            </a:extLst>
          </p:cNvPr>
          <p:cNvSpPr/>
          <p:nvPr/>
        </p:nvSpPr>
        <p:spPr>
          <a:xfrm>
            <a:off x="3354872" y="2782669"/>
            <a:ext cx="56395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3600" dirty="0">
                <a:latin typeface="LinLibertineTB"/>
              </a:rPr>
              <a:t>EXPERIMENTAL EVALUATION </a:t>
            </a:r>
            <a:endParaRPr lang="en-US" altLang="zh-CN" sz="3600" dirty="0"/>
          </a:p>
        </p:txBody>
      </p:sp>
    </p:spTree>
    <p:extLst>
      <p:ext uri="{BB962C8B-B14F-4D97-AF65-F5344CB8AC3E}">
        <p14:creationId xmlns:p14="http://schemas.microsoft.com/office/powerpoint/2010/main" val="119126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F860B7A0-8139-4958-BA10-9AED6D9D8D54}"/>
              </a:ext>
            </a:extLst>
          </p:cNvPr>
          <p:cNvGrpSpPr/>
          <p:nvPr/>
        </p:nvGrpSpPr>
        <p:grpSpPr>
          <a:xfrm>
            <a:off x="117816" y="65054"/>
            <a:ext cx="1178324" cy="1142309"/>
            <a:chOff x="897711" y="1104178"/>
            <a:chExt cx="4253230" cy="4253230"/>
          </a:xfrm>
        </p:grpSpPr>
        <p:sp>
          <p:nvSpPr>
            <p:cNvPr id="2" name="同心圆 13">
              <a:extLst>
                <a:ext uri="{FF2B5EF4-FFF2-40B4-BE49-F238E27FC236}">
                  <a16:creationId xmlns:a16="http://schemas.microsoft.com/office/drawing/2014/main" id="{4D5DDD8E-BC40-4567-A791-D3D060B5EA35}"/>
                </a:ext>
              </a:extLst>
            </p:cNvPr>
            <p:cNvSpPr/>
            <p:nvPr/>
          </p:nvSpPr>
          <p:spPr>
            <a:xfrm>
              <a:off x="897711" y="1104178"/>
              <a:ext cx="4253230" cy="4253230"/>
            </a:xfrm>
            <a:prstGeom prst="donut">
              <a:avLst>
                <a:gd name="adj" fmla="val 11120"/>
              </a:avLst>
            </a:prstGeom>
            <a:solidFill>
              <a:srgbClr val="E46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cs typeface="+mn-ea"/>
                <a:sym typeface="+mn-lt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5A0FC41-A33F-4B4F-959E-AD2123B7EB43}"/>
                </a:ext>
              </a:extLst>
            </p:cNvPr>
            <p:cNvSpPr/>
            <p:nvPr/>
          </p:nvSpPr>
          <p:spPr>
            <a:xfrm>
              <a:off x="1698224" y="1904691"/>
              <a:ext cx="2652204" cy="2652204"/>
            </a:xfrm>
            <a:prstGeom prst="ellipse">
              <a:avLst/>
            </a:pr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5">
            <a:extLst>
              <a:ext uri="{FF2B5EF4-FFF2-40B4-BE49-F238E27FC236}">
                <a16:creationId xmlns:a16="http://schemas.microsoft.com/office/drawing/2014/main" id="{042B0695-2EDC-4E75-BEF3-F6044F192668}"/>
              </a:ext>
            </a:extLst>
          </p:cNvPr>
          <p:cNvSpPr txBox="1"/>
          <p:nvPr/>
        </p:nvSpPr>
        <p:spPr>
          <a:xfrm>
            <a:off x="1528737" y="280051"/>
            <a:ext cx="6916016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94690">
              <a:lnSpc>
                <a:spcPct val="150000"/>
              </a:lnSpc>
            </a:pPr>
            <a:r>
              <a:rPr lang="en-US" altLang="zh-CN" sz="2800" b="1" dirty="0">
                <a:latin typeface="+mn-ea"/>
                <a:cs typeface="+mn-ea"/>
              </a:rPr>
              <a:t>Preparation</a:t>
            </a:r>
          </a:p>
        </p:txBody>
      </p:sp>
      <p:sp>
        <p:nvSpPr>
          <p:cNvPr id="13" name="文本框 4">
            <a:extLst>
              <a:ext uri="{FF2B5EF4-FFF2-40B4-BE49-F238E27FC236}">
                <a16:creationId xmlns:a16="http://schemas.microsoft.com/office/drawing/2014/main" id="{F166C49D-C473-8F43-A83C-74F5E7594AAA}"/>
              </a:ext>
            </a:extLst>
          </p:cNvPr>
          <p:cNvSpPr txBox="1"/>
          <p:nvPr/>
        </p:nvSpPr>
        <p:spPr>
          <a:xfrm>
            <a:off x="1968863" y="1605684"/>
            <a:ext cx="8694399" cy="8802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400" dirty="0">
                <a:cs typeface="+mn-ea"/>
              </a:rPr>
              <a:t>DBMS</a:t>
            </a:r>
          </a:p>
          <a:p>
            <a:pPr marL="285750" indent="-285750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000" dirty="0" err="1"/>
              <a:t>NoisePage</a:t>
            </a:r>
            <a:r>
              <a:rPr lang="en-US" altLang="zh-CN" sz="2000" dirty="0"/>
              <a:t> (https://</a:t>
            </a:r>
            <a:r>
              <a:rPr lang="en-US" altLang="zh-CN" sz="2000" dirty="0" err="1"/>
              <a:t>github.com</a:t>
            </a:r>
            <a:r>
              <a:rPr lang="en-US" altLang="zh-CN" sz="2000" dirty="0"/>
              <a:t>/</a:t>
            </a:r>
            <a:r>
              <a:rPr lang="en-US" altLang="zh-CN" sz="2000" dirty="0" err="1"/>
              <a:t>cmu-db</a:t>
            </a:r>
            <a:r>
              <a:rPr lang="en-US" altLang="zh-CN" sz="2000" dirty="0"/>
              <a:t>/</a:t>
            </a:r>
            <a:r>
              <a:rPr lang="en-US" altLang="zh-CN" sz="2000" dirty="0" err="1"/>
              <a:t>noisepage</a:t>
            </a:r>
            <a:r>
              <a:rPr lang="en-US" altLang="zh-CN" sz="2000" dirty="0"/>
              <a:t>) 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ACEE846-CC8D-CC45-8C4B-9A0E4B47C1B0}"/>
              </a:ext>
            </a:extLst>
          </p:cNvPr>
          <p:cNvSpPr/>
          <p:nvPr/>
        </p:nvSpPr>
        <p:spPr>
          <a:xfrm>
            <a:off x="1528738" y="1730815"/>
            <a:ext cx="417584" cy="40173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2">
            <a:extLst>
              <a:ext uri="{FF2B5EF4-FFF2-40B4-BE49-F238E27FC236}">
                <a16:creationId xmlns:a16="http://schemas.microsoft.com/office/drawing/2014/main" id="{478242F4-3C22-B44E-8BFD-73341E76CF7E}"/>
              </a:ext>
            </a:extLst>
          </p:cNvPr>
          <p:cNvSpPr>
            <a:spLocks noChangeAspect="1"/>
          </p:cNvSpPr>
          <p:nvPr/>
        </p:nvSpPr>
        <p:spPr>
          <a:xfrm>
            <a:off x="1585266" y="1784823"/>
            <a:ext cx="304527" cy="293719"/>
          </a:xfrm>
          <a:custGeom>
            <a:avLst/>
            <a:gdLst>
              <a:gd name="connsiteX0" fmla="*/ 2980072 w 3788229"/>
              <a:gd name="connsiteY0" fmla="*/ 2739384 h 3653784"/>
              <a:gd name="connsiteX1" fmla="*/ 3196072 w 3788229"/>
              <a:gd name="connsiteY1" fmla="*/ 3653784 h 3653784"/>
              <a:gd name="connsiteX2" fmla="*/ 2764072 w 3788229"/>
              <a:gd name="connsiteY2" fmla="*/ 3653784 h 3653784"/>
              <a:gd name="connsiteX3" fmla="*/ 2980071 w 3788229"/>
              <a:gd name="connsiteY3" fmla="*/ 2439230 h 3653784"/>
              <a:gd name="connsiteX4" fmla="*/ 3079350 w 3788229"/>
              <a:gd name="connsiteY4" fmla="*/ 2538509 h 3653784"/>
              <a:gd name="connsiteX5" fmla="*/ 2980071 w 3788229"/>
              <a:gd name="connsiteY5" fmla="*/ 2637788 h 3653784"/>
              <a:gd name="connsiteX6" fmla="*/ 2880792 w 3788229"/>
              <a:gd name="connsiteY6" fmla="*/ 2538509 h 3653784"/>
              <a:gd name="connsiteX7" fmla="*/ 2980071 w 3788229"/>
              <a:gd name="connsiteY7" fmla="*/ 2439230 h 3653784"/>
              <a:gd name="connsiteX8" fmla="*/ 3338287 w 3788229"/>
              <a:gd name="connsiteY8" fmla="*/ 1211948 h 3653784"/>
              <a:gd name="connsiteX9" fmla="*/ 3338287 w 3788229"/>
              <a:gd name="connsiteY9" fmla="*/ 2086440 h 3653784"/>
              <a:gd name="connsiteX10" fmla="*/ 3039944 w 3788229"/>
              <a:gd name="connsiteY10" fmla="*/ 2219119 h 3653784"/>
              <a:gd name="connsiteX11" fmla="*/ 3039944 w 3788229"/>
              <a:gd name="connsiteY11" fmla="*/ 1344627 h 3653784"/>
              <a:gd name="connsiteX12" fmla="*/ 449942 w 3788229"/>
              <a:gd name="connsiteY12" fmla="*/ 1211948 h 3653784"/>
              <a:gd name="connsiteX13" fmla="*/ 1894114 w 3788229"/>
              <a:gd name="connsiteY13" fmla="*/ 1854197 h 3653784"/>
              <a:gd name="connsiteX14" fmla="*/ 2920199 w 3788229"/>
              <a:gd name="connsiteY14" fmla="*/ 1397879 h 3653784"/>
              <a:gd name="connsiteX15" fmla="*/ 2920199 w 3788229"/>
              <a:gd name="connsiteY15" fmla="*/ 2272371 h 3653784"/>
              <a:gd name="connsiteX16" fmla="*/ 1894114 w 3788229"/>
              <a:gd name="connsiteY16" fmla="*/ 2728689 h 3653784"/>
              <a:gd name="connsiteX17" fmla="*/ 449942 w 3788229"/>
              <a:gd name="connsiteY17" fmla="*/ 2086440 h 3653784"/>
              <a:gd name="connsiteX18" fmla="*/ 1894115 w 3788229"/>
              <a:gd name="connsiteY18" fmla="*/ 0 h 3653784"/>
              <a:gd name="connsiteX19" fmla="*/ 3788229 w 3788229"/>
              <a:gd name="connsiteY19" fmla="*/ 849086 h 3653784"/>
              <a:gd name="connsiteX20" fmla="*/ 2898197 w 3788229"/>
              <a:gd name="connsiteY20" fmla="*/ 1248066 h 3653784"/>
              <a:gd name="connsiteX21" fmla="*/ 2073823 w 3788229"/>
              <a:gd name="connsiteY21" fmla="*/ 857613 h 3653784"/>
              <a:gd name="connsiteX22" fmla="*/ 2075544 w 3788229"/>
              <a:gd name="connsiteY22" fmla="*/ 849086 h 3653784"/>
              <a:gd name="connsiteX23" fmla="*/ 1894115 w 3788229"/>
              <a:gd name="connsiteY23" fmla="*/ 667657 h 3653784"/>
              <a:gd name="connsiteX24" fmla="*/ 1712686 w 3788229"/>
              <a:gd name="connsiteY24" fmla="*/ 849086 h 3653784"/>
              <a:gd name="connsiteX25" fmla="*/ 1894115 w 3788229"/>
              <a:gd name="connsiteY25" fmla="*/ 1030515 h 3653784"/>
              <a:gd name="connsiteX26" fmla="*/ 2022405 w 3788229"/>
              <a:gd name="connsiteY26" fmla="*/ 977376 h 3653784"/>
              <a:gd name="connsiteX27" fmla="*/ 2028342 w 3788229"/>
              <a:gd name="connsiteY27" fmla="*/ 968569 h 3653784"/>
              <a:gd name="connsiteX28" fmla="*/ 2754477 w 3788229"/>
              <a:gd name="connsiteY28" fmla="*/ 1312493 h 3653784"/>
              <a:gd name="connsiteX29" fmla="*/ 1894115 w 3788229"/>
              <a:gd name="connsiteY29" fmla="*/ 1698172 h 3653784"/>
              <a:gd name="connsiteX30" fmla="*/ 0 w 3788229"/>
              <a:gd name="connsiteY30" fmla="*/ 849086 h 3653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788229" h="3653784">
                <a:moveTo>
                  <a:pt x="2980072" y="2739384"/>
                </a:moveTo>
                <a:lnTo>
                  <a:pt x="3196072" y="3653784"/>
                </a:lnTo>
                <a:lnTo>
                  <a:pt x="2764072" y="3653784"/>
                </a:lnTo>
                <a:close/>
                <a:moveTo>
                  <a:pt x="2980071" y="2439230"/>
                </a:moveTo>
                <a:cubicBezTo>
                  <a:pt x="3034901" y="2439230"/>
                  <a:pt x="3079350" y="2483679"/>
                  <a:pt x="3079350" y="2538509"/>
                </a:cubicBezTo>
                <a:cubicBezTo>
                  <a:pt x="3079350" y="2593339"/>
                  <a:pt x="3034901" y="2637788"/>
                  <a:pt x="2980071" y="2637788"/>
                </a:cubicBezTo>
                <a:cubicBezTo>
                  <a:pt x="2925241" y="2637788"/>
                  <a:pt x="2880792" y="2593339"/>
                  <a:pt x="2880792" y="2538509"/>
                </a:cubicBezTo>
                <a:cubicBezTo>
                  <a:pt x="2880792" y="2483679"/>
                  <a:pt x="2925241" y="2439230"/>
                  <a:pt x="2980071" y="2439230"/>
                </a:cubicBezTo>
                <a:close/>
                <a:moveTo>
                  <a:pt x="3338287" y="1211948"/>
                </a:moveTo>
                <a:lnTo>
                  <a:pt x="3338287" y="2086440"/>
                </a:lnTo>
                <a:lnTo>
                  <a:pt x="3039944" y="2219119"/>
                </a:lnTo>
                <a:lnTo>
                  <a:pt x="3039944" y="1344627"/>
                </a:lnTo>
                <a:close/>
                <a:moveTo>
                  <a:pt x="449942" y="1211948"/>
                </a:moveTo>
                <a:lnTo>
                  <a:pt x="1894114" y="1854197"/>
                </a:lnTo>
                <a:lnTo>
                  <a:pt x="2920199" y="1397879"/>
                </a:lnTo>
                <a:lnTo>
                  <a:pt x="2920199" y="2272371"/>
                </a:lnTo>
                <a:lnTo>
                  <a:pt x="1894114" y="2728689"/>
                </a:lnTo>
                <a:lnTo>
                  <a:pt x="449942" y="2086440"/>
                </a:lnTo>
                <a:close/>
                <a:moveTo>
                  <a:pt x="1894115" y="0"/>
                </a:moveTo>
                <a:lnTo>
                  <a:pt x="3788229" y="849086"/>
                </a:lnTo>
                <a:lnTo>
                  <a:pt x="2898197" y="1248066"/>
                </a:lnTo>
                <a:lnTo>
                  <a:pt x="2073823" y="857613"/>
                </a:lnTo>
                <a:lnTo>
                  <a:pt x="2075544" y="849086"/>
                </a:lnTo>
                <a:cubicBezTo>
                  <a:pt x="2075544" y="748886"/>
                  <a:pt x="1994315" y="667657"/>
                  <a:pt x="1894115" y="667657"/>
                </a:cubicBezTo>
                <a:cubicBezTo>
                  <a:pt x="1793915" y="667657"/>
                  <a:pt x="1712686" y="748886"/>
                  <a:pt x="1712686" y="849086"/>
                </a:cubicBezTo>
                <a:cubicBezTo>
                  <a:pt x="1712686" y="949286"/>
                  <a:pt x="1793915" y="1030515"/>
                  <a:pt x="1894115" y="1030515"/>
                </a:cubicBezTo>
                <a:cubicBezTo>
                  <a:pt x="1944215" y="1030515"/>
                  <a:pt x="1989573" y="1010208"/>
                  <a:pt x="2022405" y="977376"/>
                </a:cubicBezTo>
                <a:lnTo>
                  <a:pt x="2028342" y="968569"/>
                </a:lnTo>
                <a:lnTo>
                  <a:pt x="2754477" y="1312493"/>
                </a:lnTo>
                <a:lnTo>
                  <a:pt x="1894115" y="1698172"/>
                </a:lnTo>
                <a:lnTo>
                  <a:pt x="0" y="8490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字魂59号-创粗黑" panose="00000500000000000000" charset="-122"/>
              <a:ea typeface="字魂59号-创粗黑" panose="00000500000000000000" charset="-122"/>
            </a:endParaRPr>
          </a:p>
        </p:txBody>
      </p:sp>
      <p:sp>
        <p:nvSpPr>
          <p:cNvPr id="18" name="椭圆 17">
            <a:extLst>
              <a:ext uri="{FF2B5EF4-FFF2-40B4-BE49-F238E27FC236}">
                <a16:creationId xmlns:a16="http://schemas.microsoft.com/office/drawing/2014/main" id="{0DF8C7F3-BF26-5A49-AEA4-71561C7C1F01}"/>
              </a:ext>
            </a:extLst>
          </p:cNvPr>
          <p:cNvSpPr/>
          <p:nvPr/>
        </p:nvSpPr>
        <p:spPr>
          <a:xfrm>
            <a:off x="1528737" y="2935644"/>
            <a:ext cx="417584" cy="40173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MH_Other_13">
            <a:extLst>
              <a:ext uri="{FF2B5EF4-FFF2-40B4-BE49-F238E27FC236}">
                <a16:creationId xmlns:a16="http://schemas.microsoft.com/office/drawing/2014/main" id="{37A730CF-4FBA-DD44-A5E4-3076EC9CA108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13068" y="2999034"/>
            <a:ext cx="248920" cy="274955"/>
          </a:xfrm>
          <a:custGeom>
            <a:avLst/>
            <a:gdLst/>
            <a:ahLst/>
            <a:cxnLst/>
            <a:rect l="0" t="0" r="r" b="b"/>
            <a:pathLst>
              <a:path w="1622425" h="1601788">
                <a:moveTo>
                  <a:pt x="1477962" y="927100"/>
                </a:moveTo>
                <a:lnTo>
                  <a:pt x="1622425" y="927100"/>
                </a:lnTo>
                <a:lnTo>
                  <a:pt x="1622425" y="1293813"/>
                </a:lnTo>
                <a:lnTo>
                  <a:pt x="1477962" y="1293813"/>
                </a:lnTo>
                <a:lnTo>
                  <a:pt x="1477962" y="927100"/>
                </a:lnTo>
                <a:close/>
                <a:moveTo>
                  <a:pt x="1477962" y="463550"/>
                </a:moveTo>
                <a:lnTo>
                  <a:pt x="1622425" y="463550"/>
                </a:lnTo>
                <a:lnTo>
                  <a:pt x="1622425" y="830263"/>
                </a:lnTo>
                <a:lnTo>
                  <a:pt x="1477962" y="830263"/>
                </a:lnTo>
                <a:lnTo>
                  <a:pt x="1477962" y="463550"/>
                </a:lnTo>
                <a:close/>
                <a:moveTo>
                  <a:pt x="871932" y="418865"/>
                </a:moveTo>
                <a:lnTo>
                  <a:pt x="866214" y="419183"/>
                </a:lnTo>
                <a:lnTo>
                  <a:pt x="859861" y="419183"/>
                </a:lnTo>
                <a:lnTo>
                  <a:pt x="848426" y="420453"/>
                </a:lnTo>
                <a:lnTo>
                  <a:pt x="837309" y="422359"/>
                </a:lnTo>
                <a:lnTo>
                  <a:pt x="826509" y="424582"/>
                </a:lnTo>
                <a:lnTo>
                  <a:pt x="815709" y="427440"/>
                </a:lnTo>
                <a:lnTo>
                  <a:pt x="805862" y="430298"/>
                </a:lnTo>
                <a:lnTo>
                  <a:pt x="796650" y="433473"/>
                </a:lnTo>
                <a:lnTo>
                  <a:pt x="787439" y="436649"/>
                </a:lnTo>
                <a:lnTo>
                  <a:pt x="771874" y="443000"/>
                </a:lnTo>
                <a:lnTo>
                  <a:pt x="766792" y="444906"/>
                </a:lnTo>
                <a:lnTo>
                  <a:pt x="762027" y="446811"/>
                </a:lnTo>
                <a:lnTo>
                  <a:pt x="757262" y="449034"/>
                </a:lnTo>
                <a:lnTo>
                  <a:pt x="752498" y="451257"/>
                </a:lnTo>
                <a:lnTo>
                  <a:pt x="748051" y="454115"/>
                </a:lnTo>
                <a:lnTo>
                  <a:pt x="743921" y="456655"/>
                </a:lnTo>
                <a:lnTo>
                  <a:pt x="739792" y="459831"/>
                </a:lnTo>
                <a:lnTo>
                  <a:pt x="735345" y="463324"/>
                </a:lnTo>
                <a:lnTo>
                  <a:pt x="731533" y="466817"/>
                </a:lnTo>
                <a:lnTo>
                  <a:pt x="728039" y="470628"/>
                </a:lnTo>
                <a:lnTo>
                  <a:pt x="724545" y="474757"/>
                </a:lnTo>
                <a:lnTo>
                  <a:pt x="721051" y="479202"/>
                </a:lnTo>
                <a:lnTo>
                  <a:pt x="718192" y="483966"/>
                </a:lnTo>
                <a:lnTo>
                  <a:pt x="715333" y="488729"/>
                </a:lnTo>
                <a:lnTo>
                  <a:pt x="712792" y="493810"/>
                </a:lnTo>
                <a:lnTo>
                  <a:pt x="710251" y="499526"/>
                </a:lnTo>
                <a:lnTo>
                  <a:pt x="708028" y="504925"/>
                </a:lnTo>
                <a:lnTo>
                  <a:pt x="706122" y="510959"/>
                </a:lnTo>
                <a:lnTo>
                  <a:pt x="704216" y="517310"/>
                </a:lnTo>
                <a:lnTo>
                  <a:pt x="702628" y="523979"/>
                </a:lnTo>
                <a:lnTo>
                  <a:pt x="701357" y="530648"/>
                </a:lnTo>
                <a:lnTo>
                  <a:pt x="700404" y="537952"/>
                </a:lnTo>
                <a:lnTo>
                  <a:pt x="699769" y="545256"/>
                </a:lnTo>
                <a:lnTo>
                  <a:pt x="699451" y="553512"/>
                </a:lnTo>
                <a:lnTo>
                  <a:pt x="699451" y="561451"/>
                </a:lnTo>
                <a:lnTo>
                  <a:pt x="699451" y="570025"/>
                </a:lnTo>
                <a:lnTo>
                  <a:pt x="700087" y="578600"/>
                </a:lnTo>
                <a:lnTo>
                  <a:pt x="700722" y="587809"/>
                </a:lnTo>
                <a:lnTo>
                  <a:pt x="701992" y="597018"/>
                </a:lnTo>
                <a:lnTo>
                  <a:pt x="703263" y="607180"/>
                </a:lnTo>
                <a:lnTo>
                  <a:pt x="705169" y="617025"/>
                </a:lnTo>
                <a:lnTo>
                  <a:pt x="707392" y="627504"/>
                </a:lnTo>
                <a:lnTo>
                  <a:pt x="708028" y="630998"/>
                </a:lnTo>
                <a:lnTo>
                  <a:pt x="708028" y="634173"/>
                </a:lnTo>
                <a:lnTo>
                  <a:pt x="707710" y="637666"/>
                </a:lnTo>
                <a:lnTo>
                  <a:pt x="707392" y="640524"/>
                </a:lnTo>
                <a:lnTo>
                  <a:pt x="706757" y="643065"/>
                </a:lnTo>
                <a:lnTo>
                  <a:pt x="705804" y="645605"/>
                </a:lnTo>
                <a:lnTo>
                  <a:pt x="703263" y="650051"/>
                </a:lnTo>
                <a:lnTo>
                  <a:pt x="701039" y="654815"/>
                </a:lnTo>
                <a:lnTo>
                  <a:pt x="699134" y="658626"/>
                </a:lnTo>
                <a:lnTo>
                  <a:pt x="698498" y="660531"/>
                </a:lnTo>
                <a:lnTo>
                  <a:pt x="697863" y="662436"/>
                </a:lnTo>
                <a:lnTo>
                  <a:pt x="697545" y="664342"/>
                </a:lnTo>
                <a:lnTo>
                  <a:pt x="697545" y="666247"/>
                </a:lnTo>
                <a:lnTo>
                  <a:pt x="699134" y="688794"/>
                </a:lnTo>
                <a:lnTo>
                  <a:pt x="700404" y="702132"/>
                </a:lnTo>
                <a:lnTo>
                  <a:pt x="701039" y="709436"/>
                </a:lnTo>
                <a:lnTo>
                  <a:pt x="702310" y="716104"/>
                </a:lnTo>
                <a:lnTo>
                  <a:pt x="703581" y="723408"/>
                </a:lnTo>
                <a:lnTo>
                  <a:pt x="705487" y="729760"/>
                </a:lnTo>
                <a:lnTo>
                  <a:pt x="707075" y="736111"/>
                </a:lnTo>
                <a:lnTo>
                  <a:pt x="709298" y="742145"/>
                </a:lnTo>
                <a:lnTo>
                  <a:pt x="711839" y="747226"/>
                </a:lnTo>
                <a:lnTo>
                  <a:pt x="714698" y="751989"/>
                </a:lnTo>
                <a:lnTo>
                  <a:pt x="716286" y="753894"/>
                </a:lnTo>
                <a:lnTo>
                  <a:pt x="718192" y="755800"/>
                </a:lnTo>
                <a:lnTo>
                  <a:pt x="719780" y="757705"/>
                </a:lnTo>
                <a:lnTo>
                  <a:pt x="722322" y="759293"/>
                </a:lnTo>
                <a:lnTo>
                  <a:pt x="725816" y="760563"/>
                </a:lnTo>
                <a:lnTo>
                  <a:pt x="731533" y="762151"/>
                </a:lnTo>
                <a:lnTo>
                  <a:pt x="736933" y="763104"/>
                </a:lnTo>
                <a:lnTo>
                  <a:pt x="738839" y="763421"/>
                </a:lnTo>
                <a:lnTo>
                  <a:pt x="739792" y="763104"/>
                </a:lnTo>
                <a:lnTo>
                  <a:pt x="745827" y="831062"/>
                </a:lnTo>
                <a:lnTo>
                  <a:pt x="747098" y="833603"/>
                </a:lnTo>
                <a:lnTo>
                  <a:pt x="748368" y="835826"/>
                </a:lnTo>
                <a:lnTo>
                  <a:pt x="749639" y="838049"/>
                </a:lnTo>
                <a:lnTo>
                  <a:pt x="751227" y="839954"/>
                </a:lnTo>
                <a:lnTo>
                  <a:pt x="754404" y="843765"/>
                </a:lnTo>
                <a:lnTo>
                  <a:pt x="757898" y="847576"/>
                </a:lnTo>
                <a:lnTo>
                  <a:pt x="761074" y="851386"/>
                </a:lnTo>
                <a:lnTo>
                  <a:pt x="762662" y="853609"/>
                </a:lnTo>
                <a:lnTo>
                  <a:pt x="763933" y="855832"/>
                </a:lnTo>
                <a:lnTo>
                  <a:pt x="765204" y="858373"/>
                </a:lnTo>
                <a:lnTo>
                  <a:pt x="766474" y="861548"/>
                </a:lnTo>
                <a:lnTo>
                  <a:pt x="767427" y="865042"/>
                </a:lnTo>
                <a:lnTo>
                  <a:pt x="768380" y="868852"/>
                </a:lnTo>
                <a:lnTo>
                  <a:pt x="751545" y="872663"/>
                </a:lnTo>
                <a:lnTo>
                  <a:pt x="744874" y="887271"/>
                </a:lnTo>
                <a:lnTo>
                  <a:pt x="740745" y="895528"/>
                </a:lnTo>
                <a:lnTo>
                  <a:pt x="736298" y="904102"/>
                </a:lnTo>
                <a:lnTo>
                  <a:pt x="731533" y="912358"/>
                </a:lnTo>
                <a:lnTo>
                  <a:pt x="726451" y="919980"/>
                </a:lnTo>
                <a:lnTo>
                  <a:pt x="723910" y="923156"/>
                </a:lnTo>
                <a:lnTo>
                  <a:pt x="721051" y="926014"/>
                </a:lnTo>
                <a:lnTo>
                  <a:pt x="718510" y="928555"/>
                </a:lnTo>
                <a:lnTo>
                  <a:pt x="715969" y="930778"/>
                </a:lnTo>
                <a:lnTo>
                  <a:pt x="680393" y="940622"/>
                </a:lnTo>
                <a:lnTo>
                  <a:pt x="648628" y="953960"/>
                </a:lnTo>
                <a:lnTo>
                  <a:pt x="615911" y="967932"/>
                </a:lnTo>
                <a:lnTo>
                  <a:pt x="551747" y="995243"/>
                </a:lnTo>
                <a:lnTo>
                  <a:pt x="544123" y="998101"/>
                </a:lnTo>
                <a:lnTo>
                  <a:pt x="537135" y="1000641"/>
                </a:lnTo>
                <a:lnTo>
                  <a:pt x="522524" y="1006040"/>
                </a:lnTo>
                <a:lnTo>
                  <a:pt x="507912" y="1011121"/>
                </a:lnTo>
                <a:lnTo>
                  <a:pt x="500924" y="1013979"/>
                </a:lnTo>
                <a:lnTo>
                  <a:pt x="493936" y="1016837"/>
                </a:lnTo>
                <a:lnTo>
                  <a:pt x="487583" y="1020648"/>
                </a:lnTo>
                <a:lnTo>
                  <a:pt x="481548" y="1024141"/>
                </a:lnTo>
                <a:lnTo>
                  <a:pt x="475512" y="1027952"/>
                </a:lnTo>
                <a:lnTo>
                  <a:pt x="470430" y="1032398"/>
                </a:lnTo>
                <a:lnTo>
                  <a:pt x="467889" y="1034938"/>
                </a:lnTo>
                <a:lnTo>
                  <a:pt x="465665" y="1037796"/>
                </a:lnTo>
                <a:lnTo>
                  <a:pt x="463442" y="1040337"/>
                </a:lnTo>
                <a:lnTo>
                  <a:pt x="461218" y="1043195"/>
                </a:lnTo>
                <a:lnTo>
                  <a:pt x="459313" y="1046370"/>
                </a:lnTo>
                <a:lnTo>
                  <a:pt x="457407" y="1049546"/>
                </a:lnTo>
                <a:lnTo>
                  <a:pt x="456136" y="1052722"/>
                </a:lnTo>
                <a:lnTo>
                  <a:pt x="454548" y="1056850"/>
                </a:lnTo>
                <a:lnTo>
                  <a:pt x="454230" y="1082573"/>
                </a:lnTo>
                <a:lnTo>
                  <a:pt x="453595" y="1116234"/>
                </a:lnTo>
                <a:lnTo>
                  <a:pt x="452960" y="1151484"/>
                </a:lnTo>
                <a:lnTo>
                  <a:pt x="452642" y="1167997"/>
                </a:lnTo>
                <a:lnTo>
                  <a:pt x="452960" y="1182605"/>
                </a:lnTo>
                <a:lnTo>
                  <a:pt x="1276928" y="1182605"/>
                </a:lnTo>
                <a:lnTo>
                  <a:pt x="1277245" y="1167997"/>
                </a:lnTo>
                <a:lnTo>
                  <a:pt x="1276928" y="1151484"/>
                </a:lnTo>
                <a:lnTo>
                  <a:pt x="1276292" y="1116234"/>
                </a:lnTo>
                <a:lnTo>
                  <a:pt x="1275339" y="1082573"/>
                </a:lnTo>
                <a:lnTo>
                  <a:pt x="1275022" y="1056850"/>
                </a:lnTo>
                <a:lnTo>
                  <a:pt x="1273751" y="1052722"/>
                </a:lnTo>
                <a:lnTo>
                  <a:pt x="1272163" y="1049546"/>
                </a:lnTo>
                <a:lnTo>
                  <a:pt x="1270257" y="1046370"/>
                </a:lnTo>
                <a:lnTo>
                  <a:pt x="1268669" y="1043195"/>
                </a:lnTo>
                <a:lnTo>
                  <a:pt x="1266445" y="1040337"/>
                </a:lnTo>
                <a:lnTo>
                  <a:pt x="1264222" y="1037796"/>
                </a:lnTo>
                <a:lnTo>
                  <a:pt x="1261998" y="1034938"/>
                </a:lnTo>
                <a:lnTo>
                  <a:pt x="1259775" y="1032398"/>
                </a:lnTo>
                <a:lnTo>
                  <a:pt x="1254057" y="1027952"/>
                </a:lnTo>
                <a:lnTo>
                  <a:pt x="1248340" y="1024141"/>
                </a:lnTo>
                <a:lnTo>
                  <a:pt x="1242304" y="1020648"/>
                </a:lnTo>
                <a:lnTo>
                  <a:pt x="1235634" y="1016837"/>
                </a:lnTo>
                <a:lnTo>
                  <a:pt x="1228963" y="1013979"/>
                </a:lnTo>
                <a:lnTo>
                  <a:pt x="1221658" y="1011121"/>
                </a:lnTo>
                <a:lnTo>
                  <a:pt x="1207681" y="1006040"/>
                </a:lnTo>
                <a:lnTo>
                  <a:pt x="1192752" y="1000641"/>
                </a:lnTo>
                <a:lnTo>
                  <a:pt x="1185446" y="998101"/>
                </a:lnTo>
                <a:lnTo>
                  <a:pt x="1178458" y="995243"/>
                </a:lnTo>
                <a:lnTo>
                  <a:pt x="1113659" y="967932"/>
                </a:lnTo>
                <a:lnTo>
                  <a:pt x="1080941" y="953960"/>
                </a:lnTo>
                <a:lnTo>
                  <a:pt x="1049177" y="940622"/>
                </a:lnTo>
                <a:lnTo>
                  <a:pt x="1013601" y="930778"/>
                </a:lnTo>
                <a:lnTo>
                  <a:pt x="1011060" y="928555"/>
                </a:lnTo>
                <a:lnTo>
                  <a:pt x="1008519" y="926014"/>
                </a:lnTo>
                <a:lnTo>
                  <a:pt x="1005977" y="923156"/>
                </a:lnTo>
                <a:lnTo>
                  <a:pt x="1003436" y="919980"/>
                </a:lnTo>
                <a:lnTo>
                  <a:pt x="998036" y="912358"/>
                </a:lnTo>
                <a:lnTo>
                  <a:pt x="993589" y="904102"/>
                </a:lnTo>
                <a:lnTo>
                  <a:pt x="989142" y="895528"/>
                </a:lnTo>
                <a:lnTo>
                  <a:pt x="985013" y="887271"/>
                </a:lnTo>
                <a:lnTo>
                  <a:pt x="978025" y="872663"/>
                </a:lnTo>
                <a:lnTo>
                  <a:pt x="955790" y="869487"/>
                </a:lnTo>
                <a:lnTo>
                  <a:pt x="956107" y="865359"/>
                </a:lnTo>
                <a:lnTo>
                  <a:pt x="956743" y="861231"/>
                </a:lnTo>
                <a:lnTo>
                  <a:pt x="957696" y="857738"/>
                </a:lnTo>
                <a:lnTo>
                  <a:pt x="958649" y="854562"/>
                </a:lnTo>
                <a:lnTo>
                  <a:pt x="960237" y="852021"/>
                </a:lnTo>
                <a:lnTo>
                  <a:pt x="961507" y="849481"/>
                </a:lnTo>
                <a:lnTo>
                  <a:pt x="965319" y="845035"/>
                </a:lnTo>
                <a:lnTo>
                  <a:pt x="968813" y="840272"/>
                </a:lnTo>
                <a:lnTo>
                  <a:pt x="972307" y="835826"/>
                </a:lnTo>
                <a:lnTo>
                  <a:pt x="973895" y="833603"/>
                </a:lnTo>
                <a:lnTo>
                  <a:pt x="975484" y="830745"/>
                </a:lnTo>
                <a:lnTo>
                  <a:pt x="977072" y="827887"/>
                </a:lnTo>
                <a:lnTo>
                  <a:pt x="978025" y="824393"/>
                </a:lnTo>
                <a:lnTo>
                  <a:pt x="978978" y="821218"/>
                </a:lnTo>
                <a:lnTo>
                  <a:pt x="979613" y="818042"/>
                </a:lnTo>
                <a:lnTo>
                  <a:pt x="980566" y="811373"/>
                </a:lnTo>
                <a:lnTo>
                  <a:pt x="981201" y="804069"/>
                </a:lnTo>
                <a:lnTo>
                  <a:pt x="981837" y="797083"/>
                </a:lnTo>
                <a:lnTo>
                  <a:pt x="982154" y="789779"/>
                </a:lnTo>
                <a:lnTo>
                  <a:pt x="983107" y="783110"/>
                </a:lnTo>
                <a:lnTo>
                  <a:pt x="983742" y="779935"/>
                </a:lnTo>
                <a:lnTo>
                  <a:pt x="984695" y="776759"/>
                </a:lnTo>
                <a:lnTo>
                  <a:pt x="985966" y="773266"/>
                </a:lnTo>
                <a:lnTo>
                  <a:pt x="987236" y="770408"/>
                </a:lnTo>
                <a:lnTo>
                  <a:pt x="988507" y="768502"/>
                </a:lnTo>
                <a:lnTo>
                  <a:pt x="989778" y="766915"/>
                </a:lnTo>
                <a:lnTo>
                  <a:pt x="991366" y="765327"/>
                </a:lnTo>
                <a:lnTo>
                  <a:pt x="992636" y="764056"/>
                </a:lnTo>
                <a:lnTo>
                  <a:pt x="996131" y="761834"/>
                </a:lnTo>
                <a:lnTo>
                  <a:pt x="999942" y="759928"/>
                </a:lnTo>
                <a:lnTo>
                  <a:pt x="1003436" y="758023"/>
                </a:lnTo>
                <a:lnTo>
                  <a:pt x="1006930" y="755800"/>
                </a:lnTo>
                <a:lnTo>
                  <a:pt x="1010107" y="753259"/>
                </a:lnTo>
                <a:lnTo>
                  <a:pt x="1011695" y="751989"/>
                </a:lnTo>
                <a:lnTo>
                  <a:pt x="1012966" y="750401"/>
                </a:lnTo>
                <a:lnTo>
                  <a:pt x="1014871" y="746908"/>
                </a:lnTo>
                <a:lnTo>
                  <a:pt x="1017095" y="743097"/>
                </a:lnTo>
                <a:lnTo>
                  <a:pt x="1019001" y="738651"/>
                </a:lnTo>
                <a:lnTo>
                  <a:pt x="1020589" y="734523"/>
                </a:lnTo>
                <a:lnTo>
                  <a:pt x="1023130" y="725631"/>
                </a:lnTo>
                <a:lnTo>
                  <a:pt x="1024718" y="717057"/>
                </a:lnTo>
                <a:lnTo>
                  <a:pt x="1025989" y="709753"/>
                </a:lnTo>
                <a:lnTo>
                  <a:pt x="1026942" y="701814"/>
                </a:lnTo>
                <a:lnTo>
                  <a:pt x="1027895" y="693875"/>
                </a:lnTo>
                <a:lnTo>
                  <a:pt x="1028213" y="685618"/>
                </a:lnTo>
                <a:lnTo>
                  <a:pt x="1027895" y="677362"/>
                </a:lnTo>
                <a:lnTo>
                  <a:pt x="1027577" y="673233"/>
                </a:lnTo>
                <a:lnTo>
                  <a:pt x="1026942" y="669105"/>
                </a:lnTo>
                <a:lnTo>
                  <a:pt x="1025989" y="665294"/>
                </a:lnTo>
                <a:lnTo>
                  <a:pt x="1025036" y="661484"/>
                </a:lnTo>
                <a:lnTo>
                  <a:pt x="1023766" y="657673"/>
                </a:lnTo>
                <a:lnTo>
                  <a:pt x="1022177" y="654180"/>
                </a:lnTo>
                <a:lnTo>
                  <a:pt x="1019001" y="647511"/>
                </a:lnTo>
                <a:lnTo>
                  <a:pt x="1015824" y="642747"/>
                </a:lnTo>
                <a:lnTo>
                  <a:pt x="1014871" y="640207"/>
                </a:lnTo>
                <a:lnTo>
                  <a:pt x="1013919" y="637349"/>
                </a:lnTo>
                <a:lnTo>
                  <a:pt x="1012966" y="633856"/>
                </a:lnTo>
                <a:lnTo>
                  <a:pt x="1012330" y="629410"/>
                </a:lnTo>
                <a:lnTo>
                  <a:pt x="1012013" y="626234"/>
                </a:lnTo>
                <a:lnTo>
                  <a:pt x="1012013" y="622106"/>
                </a:lnTo>
                <a:lnTo>
                  <a:pt x="1012330" y="612261"/>
                </a:lnTo>
                <a:lnTo>
                  <a:pt x="1012966" y="601147"/>
                </a:lnTo>
                <a:lnTo>
                  <a:pt x="1013919" y="588762"/>
                </a:lnTo>
                <a:lnTo>
                  <a:pt x="1016460" y="566215"/>
                </a:lnTo>
                <a:lnTo>
                  <a:pt x="1017095" y="557323"/>
                </a:lnTo>
                <a:lnTo>
                  <a:pt x="1017413" y="551607"/>
                </a:lnTo>
                <a:lnTo>
                  <a:pt x="1017730" y="534141"/>
                </a:lnTo>
                <a:lnTo>
                  <a:pt x="1017413" y="527472"/>
                </a:lnTo>
                <a:lnTo>
                  <a:pt x="1016777" y="521756"/>
                </a:lnTo>
                <a:lnTo>
                  <a:pt x="1015824" y="516040"/>
                </a:lnTo>
                <a:lnTo>
                  <a:pt x="1014236" y="509371"/>
                </a:lnTo>
                <a:lnTo>
                  <a:pt x="1010424" y="492222"/>
                </a:lnTo>
                <a:lnTo>
                  <a:pt x="1008836" y="488412"/>
                </a:lnTo>
                <a:lnTo>
                  <a:pt x="1006930" y="483966"/>
                </a:lnTo>
                <a:lnTo>
                  <a:pt x="1004707" y="478567"/>
                </a:lnTo>
                <a:lnTo>
                  <a:pt x="1001530" y="473169"/>
                </a:lnTo>
                <a:lnTo>
                  <a:pt x="997401" y="467770"/>
                </a:lnTo>
                <a:lnTo>
                  <a:pt x="995495" y="465547"/>
                </a:lnTo>
                <a:lnTo>
                  <a:pt x="993272" y="463324"/>
                </a:lnTo>
                <a:lnTo>
                  <a:pt x="991048" y="460784"/>
                </a:lnTo>
                <a:lnTo>
                  <a:pt x="988825" y="459196"/>
                </a:lnTo>
                <a:lnTo>
                  <a:pt x="962143" y="454750"/>
                </a:lnTo>
                <a:lnTo>
                  <a:pt x="945943" y="439825"/>
                </a:lnTo>
                <a:lnTo>
                  <a:pt x="939908" y="436331"/>
                </a:lnTo>
                <a:lnTo>
                  <a:pt x="933555" y="433156"/>
                </a:lnTo>
                <a:lnTo>
                  <a:pt x="927202" y="430298"/>
                </a:lnTo>
                <a:lnTo>
                  <a:pt x="921167" y="427757"/>
                </a:lnTo>
                <a:lnTo>
                  <a:pt x="915131" y="425534"/>
                </a:lnTo>
                <a:lnTo>
                  <a:pt x="908778" y="423629"/>
                </a:lnTo>
                <a:lnTo>
                  <a:pt x="902426" y="422041"/>
                </a:lnTo>
                <a:lnTo>
                  <a:pt x="896390" y="421088"/>
                </a:lnTo>
                <a:lnTo>
                  <a:pt x="890038" y="420136"/>
                </a:lnTo>
                <a:lnTo>
                  <a:pt x="884002" y="419501"/>
                </a:lnTo>
                <a:lnTo>
                  <a:pt x="878285" y="419183"/>
                </a:lnTo>
                <a:lnTo>
                  <a:pt x="871932" y="418865"/>
                </a:lnTo>
                <a:close/>
                <a:moveTo>
                  <a:pt x="1477962" y="0"/>
                </a:moveTo>
                <a:lnTo>
                  <a:pt x="1622425" y="0"/>
                </a:lnTo>
                <a:lnTo>
                  <a:pt x="1622425" y="366713"/>
                </a:lnTo>
                <a:lnTo>
                  <a:pt x="1477962" y="366713"/>
                </a:lnTo>
                <a:lnTo>
                  <a:pt x="1477962" y="0"/>
                </a:lnTo>
                <a:close/>
                <a:moveTo>
                  <a:pt x="326855" y="0"/>
                </a:moveTo>
                <a:lnTo>
                  <a:pt x="1403350" y="0"/>
                </a:lnTo>
                <a:lnTo>
                  <a:pt x="1403350" y="1601788"/>
                </a:lnTo>
                <a:lnTo>
                  <a:pt x="326855" y="1601788"/>
                </a:lnTo>
                <a:lnTo>
                  <a:pt x="326855" y="0"/>
                </a:lnTo>
                <a:close/>
                <a:moveTo>
                  <a:pt x="90211" y="0"/>
                </a:moveTo>
                <a:lnTo>
                  <a:pt x="94975" y="0"/>
                </a:lnTo>
                <a:lnTo>
                  <a:pt x="212503" y="0"/>
                </a:lnTo>
                <a:lnTo>
                  <a:pt x="212503" y="1601788"/>
                </a:lnTo>
                <a:lnTo>
                  <a:pt x="94975" y="1601788"/>
                </a:lnTo>
                <a:lnTo>
                  <a:pt x="90211" y="1601788"/>
                </a:lnTo>
                <a:lnTo>
                  <a:pt x="85446" y="1601471"/>
                </a:lnTo>
                <a:lnTo>
                  <a:pt x="80681" y="1600835"/>
                </a:lnTo>
                <a:lnTo>
                  <a:pt x="75917" y="1599883"/>
                </a:lnTo>
                <a:lnTo>
                  <a:pt x="71470" y="1598930"/>
                </a:lnTo>
                <a:lnTo>
                  <a:pt x="67023" y="1597660"/>
                </a:lnTo>
                <a:lnTo>
                  <a:pt x="62258" y="1596072"/>
                </a:lnTo>
                <a:lnTo>
                  <a:pt x="58129" y="1594484"/>
                </a:lnTo>
                <a:lnTo>
                  <a:pt x="53999" y="1592261"/>
                </a:lnTo>
                <a:lnTo>
                  <a:pt x="49870" y="1590356"/>
                </a:lnTo>
                <a:lnTo>
                  <a:pt x="45740" y="1587815"/>
                </a:lnTo>
                <a:lnTo>
                  <a:pt x="41929" y="1585592"/>
                </a:lnTo>
                <a:lnTo>
                  <a:pt x="38117" y="1583052"/>
                </a:lnTo>
                <a:lnTo>
                  <a:pt x="34623" y="1580194"/>
                </a:lnTo>
                <a:lnTo>
                  <a:pt x="31446" y="1577336"/>
                </a:lnTo>
                <a:lnTo>
                  <a:pt x="27635" y="1573843"/>
                </a:lnTo>
                <a:lnTo>
                  <a:pt x="24776" y="1570667"/>
                </a:lnTo>
                <a:lnTo>
                  <a:pt x="21917" y="1567174"/>
                </a:lnTo>
                <a:lnTo>
                  <a:pt x="19058" y="1563681"/>
                </a:lnTo>
                <a:lnTo>
                  <a:pt x="16517" y="1559870"/>
                </a:lnTo>
                <a:lnTo>
                  <a:pt x="13976" y="1556059"/>
                </a:lnTo>
                <a:lnTo>
                  <a:pt x="11435" y="1551931"/>
                </a:lnTo>
                <a:lnTo>
                  <a:pt x="9211" y="1548120"/>
                </a:lnTo>
                <a:lnTo>
                  <a:pt x="7306" y="1543992"/>
                </a:lnTo>
                <a:lnTo>
                  <a:pt x="5717" y="1539228"/>
                </a:lnTo>
                <a:lnTo>
                  <a:pt x="4447" y="1535100"/>
                </a:lnTo>
                <a:lnTo>
                  <a:pt x="3176" y="1530654"/>
                </a:lnTo>
                <a:lnTo>
                  <a:pt x="1906" y="1525891"/>
                </a:lnTo>
                <a:lnTo>
                  <a:pt x="1270" y="1521127"/>
                </a:lnTo>
                <a:lnTo>
                  <a:pt x="635" y="1516364"/>
                </a:lnTo>
                <a:lnTo>
                  <a:pt x="317" y="1511600"/>
                </a:lnTo>
                <a:lnTo>
                  <a:pt x="0" y="1506837"/>
                </a:lnTo>
                <a:lnTo>
                  <a:pt x="0" y="94951"/>
                </a:lnTo>
                <a:lnTo>
                  <a:pt x="317" y="90188"/>
                </a:lnTo>
                <a:lnTo>
                  <a:pt x="635" y="85424"/>
                </a:lnTo>
                <a:lnTo>
                  <a:pt x="1270" y="80661"/>
                </a:lnTo>
                <a:lnTo>
                  <a:pt x="1906" y="75580"/>
                </a:lnTo>
                <a:lnTo>
                  <a:pt x="3176" y="71134"/>
                </a:lnTo>
                <a:lnTo>
                  <a:pt x="4447" y="66688"/>
                </a:lnTo>
                <a:lnTo>
                  <a:pt x="5717" y="62560"/>
                </a:lnTo>
                <a:lnTo>
                  <a:pt x="7306" y="57796"/>
                </a:lnTo>
                <a:lnTo>
                  <a:pt x="9211" y="53668"/>
                </a:lnTo>
                <a:lnTo>
                  <a:pt x="11435" y="49857"/>
                </a:lnTo>
                <a:lnTo>
                  <a:pt x="13976" y="45729"/>
                </a:lnTo>
                <a:lnTo>
                  <a:pt x="16517" y="41601"/>
                </a:lnTo>
                <a:lnTo>
                  <a:pt x="19058" y="38107"/>
                </a:lnTo>
                <a:lnTo>
                  <a:pt x="21917" y="34614"/>
                </a:lnTo>
                <a:lnTo>
                  <a:pt x="24776" y="31121"/>
                </a:lnTo>
                <a:lnTo>
                  <a:pt x="27635" y="27945"/>
                </a:lnTo>
                <a:lnTo>
                  <a:pt x="31446" y="24452"/>
                </a:lnTo>
                <a:lnTo>
                  <a:pt x="34623" y="21594"/>
                </a:lnTo>
                <a:lnTo>
                  <a:pt x="38117" y="18736"/>
                </a:lnTo>
                <a:lnTo>
                  <a:pt x="41929" y="16195"/>
                </a:lnTo>
                <a:lnTo>
                  <a:pt x="45740" y="13655"/>
                </a:lnTo>
                <a:lnTo>
                  <a:pt x="49870" y="11432"/>
                </a:lnTo>
                <a:lnTo>
                  <a:pt x="53999" y="9527"/>
                </a:lnTo>
                <a:lnTo>
                  <a:pt x="58129" y="7304"/>
                </a:lnTo>
                <a:lnTo>
                  <a:pt x="62258" y="5716"/>
                </a:lnTo>
                <a:lnTo>
                  <a:pt x="67023" y="4128"/>
                </a:lnTo>
                <a:lnTo>
                  <a:pt x="71470" y="2858"/>
                </a:lnTo>
                <a:lnTo>
                  <a:pt x="75917" y="1905"/>
                </a:lnTo>
                <a:lnTo>
                  <a:pt x="80681" y="952"/>
                </a:lnTo>
                <a:lnTo>
                  <a:pt x="85446" y="317"/>
                </a:lnTo>
                <a:lnTo>
                  <a:pt x="9021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normAutofit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6851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0" name="文本框 4">
            <a:extLst>
              <a:ext uri="{FF2B5EF4-FFF2-40B4-BE49-F238E27FC236}">
                <a16:creationId xmlns:a16="http://schemas.microsoft.com/office/drawing/2014/main" id="{9FA4959C-CFE3-6D44-A122-7411B9847DC6}"/>
              </a:ext>
            </a:extLst>
          </p:cNvPr>
          <p:cNvSpPr txBox="1"/>
          <p:nvPr/>
        </p:nvSpPr>
        <p:spPr>
          <a:xfrm>
            <a:off x="2030652" y="2920827"/>
            <a:ext cx="7926779" cy="1249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400" dirty="0"/>
              <a:t>Data Collector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000" dirty="0"/>
              <a:t>Single-threaded Processor to extract training data and write it to a file on the server’s local disk.</a:t>
            </a:r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B64C0EFE-4EF4-364B-9F4D-32F5D51DD761}"/>
              </a:ext>
            </a:extLst>
          </p:cNvPr>
          <p:cNvSpPr/>
          <p:nvPr/>
        </p:nvSpPr>
        <p:spPr>
          <a:xfrm>
            <a:off x="1528737" y="4513934"/>
            <a:ext cx="417584" cy="40173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MH_Other_13">
            <a:extLst>
              <a:ext uri="{FF2B5EF4-FFF2-40B4-BE49-F238E27FC236}">
                <a16:creationId xmlns:a16="http://schemas.microsoft.com/office/drawing/2014/main" id="{7FEE8C5E-39C9-154D-941A-680CB26B87D5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13068" y="4577324"/>
            <a:ext cx="248920" cy="274955"/>
          </a:xfrm>
          <a:custGeom>
            <a:avLst/>
            <a:gdLst/>
            <a:ahLst/>
            <a:cxnLst/>
            <a:rect l="0" t="0" r="r" b="b"/>
            <a:pathLst>
              <a:path w="1622425" h="1601788">
                <a:moveTo>
                  <a:pt x="1477962" y="927100"/>
                </a:moveTo>
                <a:lnTo>
                  <a:pt x="1622425" y="927100"/>
                </a:lnTo>
                <a:lnTo>
                  <a:pt x="1622425" y="1293813"/>
                </a:lnTo>
                <a:lnTo>
                  <a:pt x="1477962" y="1293813"/>
                </a:lnTo>
                <a:lnTo>
                  <a:pt x="1477962" y="927100"/>
                </a:lnTo>
                <a:close/>
                <a:moveTo>
                  <a:pt x="1477962" y="463550"/>
                </a:moveTo>
                <a:lnTo>
                  <a:pt x="1622425" y="463550"/>
                </a:lnTo>
                <a:lnTo>
                  <a:pt x="1622425" y="830263"/>
                </a:lnTo>
                <a:lnTo>
                  <a:pt x="1477962" y="830263"/>
                </a:lnTo>
                <a:lnTo>
                  <a:pt x="1477962" y="463550"/>
                </a:lnTo>
                <a:close/>
                <a:moveTo>
                  <a:pt x="871932" y="418865"/>
                </a:moveTo>
                <a:lnTo>
                  <a:pt x="866214" y="419183"/>
                </a:lnTo>
                <a:lnTo>
                  <a:pt x="859861" y="419183"/>
                </a:lnTo>
                <a:lnTo>
                  <a:pt x="848426" y="420453"/>
                </a:lnTo>
                <a:lnTo>
                  <a:pt x="837309" y="422359"/>
                </a:lnTo>
                <a:lnTo>
                  <a:pt x="826509" y="424582"/>
                </a:lnTo>
                <a:lnTo>
                  <a:pt x="815709" y="427440"/>
                </a:lnTo>
                <a:lnTo>
                  <a:pt x="805862" y="430298"/>
                </a:lnTo>
                <a:lnTo>
                  <a:pt x="796650" y="433473"/>
                </a:lnTo>
                <a:lnTo>
                  <a:pt x="787439" y="436649"/>
                </a:lnTo>
                <a:lnTo>
                  <a:pt x="771874" y="443000"/>
                </a:lnTo>
                <a:lnTo>
                  <a:pt x="766792" y="444906"/>
                </a:lnTo>
                <a:lnTo>
                  <a:pt x="762027" y="446811"/>
                </a:lnTo>
                <a:lnTo>
                  <a:pt x="757262" y="449034"/>
                </a:lnTo>
                <a:lnTo>
                  <a:pt x="752498" y="451257"/>
                </a:lnTo>
                <a:lnTo>
                  <a:pt x="748051" y="454115"/>
                </a:lnTo>
                <a:lnTo>
                  <a:pt x="743921" y="456655"/>
                </a:lnTo>
                <a:lnTo>
                  <a:pt x="739792" y="459831"/>
                </a:lnTo>
                <a:lnTo>
                  <a:pt x="735345" y="463324"/>
                </a:lnTo>
                <a:lnTo>
                  <a:pt x="731533" y="466817"/>
                </a:lnTo>
                <a:lnTo>
                  <a:pt x="728039" y="470628"/>
                </a:lnTo>
                <a:lnTo>
                  <a:pt x="724545" y="474757"/>
                </a:lnTo>
                <a:lnTo>
                  <a:pt x="721051" y="479202"/>
                </a:lnTo>
                <a:lnTo>
                  <a:pt x="718192" y="483966"/>
                </a:lnTo>
                <a:lnTo>
                  <a:pt x="715333" y="488729"/>
                </a:lnTo>
                <a:lnTo>
                  <a:pt x="712792" y="493810"/>
                </a:lnTo>
                <a:lnTo>
                  <a:pt x="710251" y="499526"/>
                </a:lnTo>
                <a:lnTo>
                  <a:pt x="708028" y="504925"/>
                </a:lnTo>
                <a:lnTo>
                  <a:pt x="706122" y="510959"/>
                </a:lnTo>
                <a:lnTo>
                  <a:pt x="704216" y="517310"/>
                </a:lnTo>
                <a:lnTo>
                  <a:pt x="702628" y="523979"/>
                </a:lnTo>
                <a:lnTo>
                  <a:pt x="701357" y="530648"/>
                </a:lnTo>
                <a:lnTo>
                  <a:pt x="700404" y="537952"/>
                </a:lnTo>
                <a:lnTo>
                  <a:pt x="699769" y="545256"/>
                </a:lnTo>
                <a:lnTo>
                  <a:pt x="699451" y="553512"/>
                </a:lnTo>
                <a:lnTo>
                  <a:pt x="699451" y="561451"/>
                </a:lnTo>
                <a:lnTo>
                  <a:pt x="699451" y="570025"/>
                </a:lnTo>
                <a:lnTo>
                  <a:pt x="700087" y="578600"/>
                </a:lnTo>
                <a:lnTo>
                  <a:pt x="700722" y="587809"/>
                </a:lnTo>
                <a:lnTo>
                  <a:pt x="701992" y="597018"/>
                </a:lnTo>
                <a:lnTo>
                  <a:pt x="703263" y="607180"/>
                </a:lnTo>
                <a:lnTo>
                  <a:pt x="705169" y="617025"/>
                </a:lnTo>
                <a:lnTo>
                  <a:pt x="707392" y="627504"/>
                </a:lnTo>
                <a:lnTo>
                  <a:pt x="708028" y="630998"/>
                </a:lnTo>
                <a:lnTo>
                  <a:pt x="708028" y="634173"/>
                </a:lnTo>
                <a:lnTo>
                  <a:pt x="707710" y="637666"/>
                </a:lnTo>
                <a:lnTo>
                  <a:pt x="707392" y="640524"/>
                </a:lnTo>
                <a:lnTo>
                  <a:pt x="706757" y="643065"/>
                </a:lnTo>
                <a:lnTo>
                  <a:pt x="705804" y="645605"/>
                </a:lnTo>
                <a:lnTo>
                  <a:pt x="703263" y="650051"/>
                </a:lnTo>
                <a:lnTo>
                  <a:pt x="701039" y="654815"/>
                </a:lnTo>
                <a:lnTo>
                  <a:pt x="699134" y="658626"/>
                </a:lnTo>
                <a:lnTo>
                  <a:pt x="698498" y="660531"/>
                </a:lnTo>
                <a:lnTo>
                  <a:pt x="697863" y="662436"/>
                </a:lnTo>
                <a:lnTo>
                  <a:pt x="697545" y="664342"/>
                </a:lnTo>
                <a:lnTo>
                  <a:pt x="697545" y="666247"/>
                </a:lnTo>
                <a:lnTo>
                  <a:pt x="699134" y="688794"/>
                </a:lnTo>
                <a:lnTo>
                  <a:pt x="700404" y="702132"/>
                </a:lnTo>
                <a:lnTo>
                  <a:pt x="701039" y="709436"/>
                </a:lnTo>
                <a:lnTo>
                  <a:pt x="702310" y="716104"/>
                </a:lnTo>
                <a:lnTo>
                  <a:pt x="703581" y="723408"/>
                </a:lnTo>
                <a:lnTo>
                  <a:pt x="705487" y="729760"/>
                </a:lnTo>
                <a:lnTo>
                  <a:pt x="707075" y="736111"/>
                </a:lnTo>
                <a:lnTo>
                  <a:pt x="709298" y="742145"/>
                </a:lnTo>
                <a:lnTo>
                  <a:pt x="711839" y="747226"/>
                </a:lnTo>
                <a:lnTo>
                  <a:pt x="714698" y="751989"/>
                </a:lnTo>
                <a:lnTo>
                  <a:pt x="716286" y="753894"/>
                </a:lnTo>
                <a:lnTo>
                  <a:pt x="718192" y="755800"/>
                </a:lnTo>
                <a:lnTo>
                  <a:pt x="719780" y="757705"/>
                </a:lnTo>
                <a:lnTo>
                  <a:pt x="722322" y="759293"/>
                </a:lnTo>
                <a:lnTo>
                  <a:pt x="725816" y="760563"/>
                </a:lnTo>
                <a:lnTo>
                  <a:pt x="731533" y="762151"/>
                </a:lnTo>
                <a:lnTo>
                  <a:pt x="736933" y="763104"/>
                </a:lnTo>
                <a:lnTo>
                  <a:pt x="738839" y="763421"/>
                </a:lnTo>
                <a:lnTo>
                  <a:pt x="739792" y="763104"/>
                </a:lnTo>
                <a:lnTo>
                  <a:pt x="745827" y="831062"/>
                </a:lnTo>
                <a:lnTo>
                  <a:pt x="747098" y="833603"/>
                </a:lnTo>
                <a:lnTo>
                  <a:pt x="748368" y="835826"/>
                </a:lnTo>
                <a:lnTo>
                  <a:pt x="749639" y="838049"/>
                </a:lnTo>
                <a:lnTo>
                  <a:pt x="751227" y="839954"/>
                </a:lnTo>
                <a:lnTo>
                  <a:pt x="754404" y="843765"/>
                </a:lnTo>
                <a:lnTo>
                  <a:pt x="757898" y="847576"/>
                </a:lnTo>
                <a:lnTo>
                  <a:pt x="761074" y="851386"/>
                </a:lnTo>
                <a:lnTo>
                  <a:pt x="762662" y="853609"/>
                </a:lnTo>
                <a:lnTo>
                  <a:pt x="763933" y="855832"/>
                </a:lnTo>
                <a:lnTo>
                  <a:pt x="765204" y="858373"/>
                </a:lnTo>
                <a:lnTo>
                  <a:pt x="766474" y="861548"/>
                </a:lnTo>
                <a:lnTo>
                  <a:pt x="767427" y="865042"/>
                </a:lnTo>
                <a:lnTo>
                  <a:pt x="768380" y="868852"/>
                </a:lnTo>
                <a:lnTo>
                  <a:pt x="751545" y="872663"/>
                </a:lnTo>
                <a:lnTo>
                  <a:pt x="744874" y="887271"/>
                </a:lnTo>
                <a:lnTo>
                  <a:pt x="740745" y="895528"/>
                </a:lnTo>
                <a:lnTo>
                  <a:pt x="736298" y="904102"/>
                </a:lnTo>
                <a:lnTo>
                  <a:pt x="731533" y="912358"/>
                </a:lnTo>
                <a:lnTo>
                  <a:pt x="726451" y="919980"/>
                </a:lnTo>
                <a:lnTo>
                  <a:pt x="723910" y="923156"/>
                </a:lnTo>
                <a:lnTo>
                  <a:pt x="721051" y="926014"/>
                </a:lnTo>
                <a:lnTo>
                  <a:pt x="718510" y="928555"/>
                </a:lnTo>
                <a:lnTo>
                  <a:pt x="715969" y="930778"/>
                </a:lnTo>
                <a:lnTo>
                  <a:pt x="680393" y="940622"/>
                </a:lnTo>
                <a:lnTo>
                  <a:pt x="648628" y="953960"/>
                </a:lnTo>
                <a:lnTo>
                  <a:pt x="615911" y="967932"/>
                </a:lnTo>
                <a:lnTo>
                  <a:pt x="551747" y="995243"/>
                </a:lnTo>
                <a:lnTo>
                  <a:pt x="544123" y="998101"/>
                </a:lnTo>
                <a:lnTo>
                  <a:pt x="537135" y="1000641"/>
                </a:lnTo>
                <a:lnTo>
                  <a:pt x="522524" y="1006040"/>
                </a:lnTo>
                <a:lnTo>
                  <a:pt x="507912" y="1011121"/>
                </a:lnTo>
                <a:lnTo>
                  <a:pt x="500924" y="1013979"/>
                </a:lnTo>
                <a:lnTo>
                  <a:pt x="493936" y="1016837"/>
                </a:lnTo>
                <a:lnTo>
                  <a:pt x="487583" y="1020648"/>
                </a:lnTo>
                <a:lnTo>
                  <a:pt x="481548" y="1024141"/>
                </a:lnTo>
                <a:lnTo>
                  <a:pt x="475512" y="1027952"/>
                </a:lnTo>
                <a:lnTo>
                  <a:pt x="470430" y="1032398"/>
                </a:lnTo>
                <a:lnTo>
                  <a:pt x="467889" y="1034938"/>
                </a:lnTo>
                <a:lnTo>
                  <a:pt x="465665" y="1037796"/>
                </a:lnTo>
                <a:lnTo>
                  <a:pt x="463442" y="1040337"/>
                </a:lnTo>
                <a:lnTo>
                  <a:pt x="461218" y="1043195"/>
                </a:lnTo>
                <a:lnTo>
                  <a:pt x="459313" y="1046370"/>
                </a:lnTo>
                <a:lnTo>
                  <a:pt x="457407" y="1049546"/>
                </a:lnTo>
                <a:lnTo>
                  <a:pt x="456136" y="1052722"/>
                </a:lnTo>
                <a:lnTo>
                  <a:pt x="454548" y="1056850"/>
                </a:lnTo>
                <a:lnTo>
                  <a:pt x="454230" y="1082573"/>
                </a:lnTo>
                <a:lnTo>
                  <a:pt x="453595" y="1116234"/>
                </a:lnTo>
                <a:lnTo>
                  <a:pt x="452960" y="1151484"/>
                </a:lnTo>
                <a:lnTo>
                  <a:pt x="452642" y="1167997"/>
                </a:lnTo>
                <a:lnTo>
                  <a:pt x="452960" y="1182605"/>
                </a:lnTo>
                <a:lnTo>
                  <a:pt x="1276928" y="1182605"/>
                </a:lnTo>
                <a:lnTo>
                  <a:pt x="1277245" y="1167997"/>
                </a:lnTo>
                <a:lnTo>
                  <a:pt x="1276928" y="1151484"/>
                </a:lnTo>
                <a:lnTo>
                  <a:pt x="1276292" y="1116234"/>
                </a:lnTo>
                <a:lnTo>
                  <a:pt x="1275339" y="1082573"/>
                </a:lnTo>
                <a:lnTo>
                  <a:pt x="1275022" y="1056850"/>
                </a:lnTo>
                <a:lnTo>
                  <a:pt x="1273751" y="1052722"/>
                </a:lnTo>
                <a:lnTo>
                  <a:pt x="1272163" y="1049546"/>
                </a:lnTo>
                <a:lnTo>
                  <a:pt x="1270257" y="1046370"/>
                </a:lnTo>
                <a:lnTo>
                  <a:pt x="1268669" y="1043195"/>
                </a:lnTo>
                <a:lnTo>
                  <a:pt x="1266445" y="1040337"/>
                </a:lnTo>
                <a:lnTo>
                  <a:pt x="1264222" y="1037796"/>
                </a:lnTo>
                <a:lnTo>
                  <a:pt x="1261998" y="1034938"/>
                </a:lnTo>
                <a:lnTo>
                  <a:pt x="1259775" y="1032398"/>
                </a:lnTo>
                <a:lnTo>
                  <a:pt x="1254057" y="1027952"/>
                </a:lnTo>
                <a:lnTo>
                  <a:pt x="1248340" y="1024141"/>
                </a:lnTo>
                <a:lnTo>
                  <a:pt x="1242304" y="1020648"/>
                </a:lnTo>
                <a:lnTo>
                  <a:pt x="1235634" y="1016837"/>
                </a:lnTo>
                <a:lnTo>
                  <a:pt x="1228963" y="1013979"/>
                </a:lnTo>
                <a:lnTo>
                  <a:pt x="1221658" y="1011121"/>
                </a:lnTo>
                <a:lnTo>
                  <a:pt x="1207681" y="1006040"/>
                </a:lnTo>
                <a:lnTo>
                  <a:pt x="1192752" y="1000641"/>
                </a:lnTo>
                <a:lnTo>
                  <a:pt x="1185446" y="998101"/>
                </a:lnTo>
                <a:lnTo>
                  <a:pt x="1178458" y="995243"/>
                </a:lnTo>
                <a:lnTo>
                  <a:pt x="1113659" y="967932"/>
                </a:lnTo>
                <a:lnTo>
                  <a:pt x="1080941" y="953960"/>
                </a:lnTo>
                <a:lnTo>
                  <a:pt x="1049177" y="940622"/>
                </a:lnTo>
                <a:lnTo>
                  <a:pt x="1013601" y="930778"/>
                </a:lnTo>
                <a:lnTo>
                  <a:pt x="1011060" y="928555"/>
                </a:lnTo>
                <a:lnTo>
                  <a:pt x="1008519" y="926014"/>
                </a:lnTo>
                <a:lnTo>
                  <a:pt x="1005977" y="923156"/>
                </a:lnTo>
                <a:lnTo>
                  <a:pt x="1003436" y="919980"/>
                </a:lnTo>
                <a:lnTo>
                  <a:pt x="998036" y="912358"/>
                </a:lnTo>
                <a:lnTo>
                  <a:pt x="993589" y="904102"/>
                </a:lnTo>
                <a:lnTo>
                  <a:pt x="989142" y="895528"/>
                </a:lnTo>
                <a:lnTo>
                  <a:pt x="985013" y="887271"/>
                </a:lnTo>
                <a:lnTo>
                  <a:pt x="978025" y="872663"/>
                </a:lnTo>
                <a:lnTo>
                  <a:pt x="955790" y="869487"/>
                </a:lnTo>
                <a:lnTo>
                  <a:pt x="956107" y="865359"/>
                </a:lnTo>
                <a:lnTo>
                  <a:pt x="956743" y="861231"/>
                </a:lnTo>
                <a:lnTo>
                  <a:pt x="957696" y="857738"/>
                </a:lnTo>
                <a:lnTo>
                  <a:pt x="958649" y="854562"/>
                </a:lnTo>
                <a:lnTo>
                  <a:pt x="960237" y="852021"/>
                </a:lnTo>
                <a:lnTo>
                  <a:pt x="961507" y="849481"/>
                </a:lnTo>
                <a:lnTo>
                  <a:pt x="965319" y="845035"/>
                </a:lnTo>
                <a:lnTo>
                  <a:pt x="968813" y="840272"/>
                </a:lnTo>
                <a:lnTo>
                  <a:pt x="972307" y="835826"/>
                </a:lnTo>
                <a:lnTo>
                  <a:pt x="973895" y="833603"/>
                </a:lnTo>
                <a:lnTo>
                  <a:pt x="975484" y="830745"/>
                </a:lnTo>
                <a:lnTo>
                  <a:pt x="977072" y="827887"/>
                </a:lnTo>
                <a:lnTo>
                  <a:pt x="978025" y="824393"/>
                </a:lnTo>
                <a:lnTo>
                  <a:pt x="978978" y="821218"/>
                </a:lnTo>
                <a:lnTo>
                  <a:pt x="979613" y="818042"/>
                </a:lnTo>
                <a:lnTo>
                  <a:pt x="980566" y="811373"/>
                </a:lnTo>
                <a:lnTo>
                  <a:pt x="981201" y="804069"/>
                </a:lnTo>
                <a:lnTo>
                  <a:pt x="981837" y="797083"/>
                </a:lnTo>
                <a:lnTo>
                  <a:pt x="982154" y="789779"/>
                </a:lnTo>
                <a:lnTo>
                  <a:pt x="983107" y="783110"/>
                </a:lnTo>
                <a:lnTo>
                  <a:pt x="983742" y="779935"/>
                </a:lnTo>
                <a:lnTo>
                  <a:pt x="984695" y="776759"/>
                </a:lnTo>
                <a:lnTo>
                  <a:pt x="985966" y="773266"/>
                </a:lnTo>
                <a:lnTo>
                  <a:pt x="987236" y="770408"/>
                </a:lnTo>
                <a:lnTo>
                  <a:pt x="988507" y="768502"/>
                </a:lnTo>
                <a:lnTo>
                  <a:pt x="989778" y="766915"/>
                </a:lnTo>
                <a:lnTo>
                  <a:pt x="991366" y="765327"/>
                </a:lnTo>
                <a:lnTo>
                  <a:pt x="992636" y="764056"/>
                </a:lnTo>
                <a:lnTo>
                  <a:pt x="996131" y="761834"/>
                </a:lnTo>
                <a:lnTo>
                  <a:pt x="999942" y="759928"/>
                </a:lnTo>
                <a:lnTo>
                  <a:pt x="1003436" y="758023"/>
                </a:lnTo>
                <a:lnTo>
                  <a:pt x="1006930" y="755800"/>
                </a:lnTo>
                <a:lnTo>
                  <a:pt x="1010107" y="753259"/>
                </a:lnTo>
                <a:lnTo>
                  <a:pt x="1011695" y="751989"/>
                </a:lnTo>
                <a:lnTo>
                  <a:pt x="1012966" y="750401"/>
                </a:lnTo>
                <a:lnTo>
                  <a:pt x="1014871" y="746908"/>
                </a:lnTo>
                <a:lnTo>
                  <a:pt x="1017095" y="743097"/>
                </a:lnTo>
                <a:lnTo>
                  <a:pt x="1019001" y="738651"/>
                </a:lnTo>
                <a:lnTo>
                  <a:pt x="1020589" y="734523"/>
                </a:lnTo>
                <a:lnTo>
                  <a:pt x="1023130" y="725631"/>
                </a:lnTo>
                <a:lnTo>
                  <a:pt x="1024718" y="717057"/>
                </a:lnTo>
                <a:lnTo>
                  <a:pt x="1025989" y="709753"/>
                </a:lnTo>
                <a:lnTo>
                  <a:pt x="1026942" y="701814"/>
                </a:lnTo>
                <a:lnTo>
                  <a:pt x="1027895" y="693875"/>
                </a:lnTo>
                <a:lnTo>
                  <a:pt x="1028213" y="685618"/>
                </a:lnTo>
                <a:lnTo>
                  <a:pt x="1027895" y="677362"/>
                </a:lnTo>
                <a:lnTo>
                  <a:pt x="1027577" y="673233"/>
                </a:lnTo>
                <a:lnTo>
                  <a:pt x="1026942" y="669105"/>
                </a:lnTo>
                <a:lnTo>
                  <a:pt x="1025989" y="665294"/>
                </a:lnTo>
                <a:lnTo>
                  <a:pt x="1025036" y="661484"/>
                </a:lnTo>
                <a:lnTo>
                  <a:pt x="1023766" y="657673"/>
                </a:lnTo>
                <a:lnTo>
                  <a:pt x="1022177" y="654180"/>
                </a:lnTo>
                <a:lnTo>
                  <a:pt x="1019001" y="647511"/>
                </a:lnTo>
                <a:lnTo>
                  <a:pt x="1015824" y="642747"/>
                </a:lnTo>
                <a:lnTo>
                  <a:pt x="1014871" y="640207"/>
                </a:lnTo>
                <a:lnTo>
                  <a:pt x="1013919" y="637349"/>
                </a:lnTo>
                <a:lnTo>
                  <a:pt x="1012966" y="633856"/>
                </a:lnTo>
                <a:lnTo>
                  <a:pt x="1012330" y="629410"/>
                </a:lnTo>
                <a:lnTo>
                  <a:pt x="1012013" y="626234"/>
                </a:lnTo>
                <a:lnTo>
                  <a:pt x="1012013" y="622106"/>
                </a:lnTo>
                <a:lnTo>
                  <a:pt x="1012330" y="612261"/>
                </a:lnTo>
                <a:lnTo>
                  <a:pt x="1012966" y="601147"/>
                </a:lnTo>
                <a:lnTo>
                  <a:pt x="1013919" y="588762"/>
                </a:lnTo>
                <a:lnTo>
                  <a:pt x="1016460" y="566215"/>
                </a:lnTo>
                <a:lnTo>
                  <a:pt x="1017095" y="557323"/>
                </a:lnTo>
                <a:lnTo>
                  <a:pt x="1017413" y="551607"/>
                </a:lnTo>
                <a:lnTo>
                  <a:pt x="1017730" y="534141"/>
                </a:lnTo>
                <a:lnTo>
                  <a:pt x="1017413" y="527472"/>
                </a:lnTo>
                <a:lnTo>
                  <a:pt x="1016777" y="521756"/>
                </a:lnTo>
                <a:lnTo>
                  <a:pt x="1015824" y="516040"/>
                </a:lnTo>
                <a:lnTo>
                  <a:pt x="1014236" y="509371"/>
                </a:lnTo>
                <a:lnTo>
                  <a:pt x="1010424" y="492222"/>
                </a:lnTo>
                <a:lnTo>
                  <a:pt x="1008836" y="488412"/>
                </a:lnTo>
                <a:lnTo>
                  <a:pt x="1006930" y="483966"/>
                </a:lnTo>
                <a:lnTo>
                  <a:pt x="1004707" y="478567"/>
                </a:lnTo>
                <a:lnTo>
                  <a:pt x="1001530" y="473169"/>
                </a:lnTo>
                <a:lnTo>
                  <a:pt x="997401" y="467770"/>
                </a:lnTo>
                <a:lnTo>
                  <a:pt x="995495" y="465547"/>
                </a:lnTo>
                <a:lnTo>
                  <a:pt x="993272" y="463324"/>
                </a:lnTo>
                <a:lnTo>
                  <a:pt x="991048" y="460784"/>
                </a:lnTo>
                <a:lnTo>
                  <a:pt x="988825" y="459196"/>
                </a:lnTo>
                <a:lnTo>
                  <a:pt x="962143" y="454750"/>
                </a:lnTo>
                <a:lnTo>
                  <a:pt x="945943" y="439825"/>
                </a:lnTo>
                <a:lnTo>
                  <a:pt x="939908" y="436331"/>
                </a:lnTo>
                <a:lnTo>
                  <a:pt x="933555" y="433156"/>
                </a:lnTo>
                <a:lnTo>
                  <a:pt x="927202" y="430298"/>
                </a:lnTo>
                <a:lnTo>
                  <a:pt x="921167" y="427757"/>
                </a:lnTo>
                <a:lnTo>
                  <a:pt x="915131" y="425534"/>
                </a:lnTo>
                <a:lnTo>
                  <a:pt x="908778" y="423629"/>
                </a:lnTo>
                <a:lnTo>
                  <a:pt x="902426" y="422041"/>
                </a:lnTo>
                <a:lnTo>
                  <a:pt x="896390" y="421088"/>
                </a:lnTo>
                <a:lnTo>
                  <a:pt x="890038" y="420136"/>
                </a:lnTo>
                <a:lnTo>
                  <a:pt x="884002" y="419501"/>
                </a:lnTo>
                <a:lnTo>
                  <a:pt x="878285" y="419183"/>
                </a:lnTo>
                <a:lnTo>
                  <a:pt x="871932" y="418865"/>
                </a:lnTo>
                <a:close/>
                <a:moveTo>
                  <a:pt x="1477962" y="0"/>
                </a:moveTo>
                <a:lnTo>
                  <a:pt x="1622425" y="0"/>
                </a:lnTo>
                <a:lnTo>
                  <a:pt x="1622425" y="366713"/>
                </a:lnTo>
                <a:lnTo>
                  <a:pt x="1477962" y="366713"/>
                </a:lnTo>
                <a:lnTo>
                  <a:pt x="1477962" y="0"/>
                </a:lnTo>
                <a:close/>
                <a:moveTo>
                  <a:pt x="326855" y="0"/>
                </a:moveTo>
                <a:lnTo>
                  <a:pt x="1403350" y="0"/>
                </a:lnTo>
                <a:lnTo>
                  <a:pt x="1403350" y="1601788"/>
                </a:lnTo>
                <a:lnTo>
                  <a:pt x="326855" y="1601788"/>
                </a:lnTo>
                <a:lnTo>
                  <a:pt x="326855" y="0"/>
                </a:lnTo>
                <a:close/>
                <a:moveTo>
                  <a:pt x="90211" y="0"/>
                </a:moveTo>
                <a:lnTo>
                  <a:pt x="94975" y="0"/>
                </a:lnTo>
                <a:lnTo>
                  <a:pt x="212503" y="0"/>
                </a:lnTo>
                <a:lnTo>
                  <a:pt x="212503" y="1601788"/>
                </a:lnTo>
                <a:lnTo>
                  <a:pt x="94975" y="1601788"/>
                </a:lnTo>
                <a:lnTo>
                  <a:pt x="90211" y="1601788"/>
                </a:lnTo>
                <a:lnTo>
                  <a:pt x="85446" y="1601471"/>
                </a:lnTo>
                <a:lnTo>
                  <a:pt x="80681" y="1600835"/>
                </a:lnTo>
                <a:lnTo>
                  <a:pt x="75917" y="1599883"/>
                </a:lnTo>
                <a:lnTo>
                  <a:pt x="71470" y="1598930"/>
                </a:lnTo>
                <a:lnTo>
                  <a:pt x="67023" y="1597660"/>
                </a:lnTo>
                <a:lnTo>
                  <a:pt x="62258" y="1596072"/>
                </a:lnTo>
                <a:lnTo>
                  <a:pt x="58129" y="1594484"/>
                </a:lnTo>
                <a:lnTo>
                  <a:pt x="53999" y="1592261"/>
                </a:lnTo>
                <a:lnTo>
                  <a:pt x="49870" y="1590356"/>
                </a:lnTo>
                <a:lnTo>
                  <a:pt x="45740" y="1587815"/>
                </a:lnTo>
                <a:lnTo>
                  <a:pt x="41929" y="1585592"/>
                </a:lnTo>
                <a:lnTo>
                  <a:pt x="38117" y="1583052"/>
                </a:lnTo>
                <a:lnTo>
                  <a:pt x="34623" y="1580194"/>
                </a:lnTo>
                <a:lnTo>
                  <a:pt x="31446" y="1577336"/>
                </a:lnTo>
                <a:lnTo>
                  <a:pt x="27635" y="1573843"/>
                </a:lnTo>
                <a:lnTo>
                  <a:pt x="24776" y="1570667"/>
                </a:lnTo>
                <a:lnTo>
                  <a:pt x="21917" y="1567174"/>
                </a:lnTo>
                <a:lnTo>
                  <a:pt x="19058" y="1563681"/>
                </a:lnTo>
                <a:lnTo>
                  <a:pt x="16517" y="1559870"/>
                </a:lnTo>
                <a:lnTo>
                  <a:pt x="13976" y="1556059"/>
                </a:lnTo>
                <a:lnTo>
                  <a:pt x="11435" y="1551931"/>
                </a:lnTo>
                <a:lnTo>
                  <a:pt x="9211" y="1548120"/>
                </a:lnTo>
                <a:lnTo>
                  <a:pt x="7306" y="1543992"/>
                </a:lnTo>
                <a:lnTo>
                  <a:pt x="5717" y="1539228"/>
                </a:lnTo>
                <a:lnTo>
                  <a:pt x="4447" y="1535100"/>
                </a:lnTo>
                <a:lnTo>
                  <a:pt x="3176" y="1530654"/>
                </a:lnTo>
                <a:lnTo>
                  <a:pt x="1906" y="1525891"/>
                </a:lnTo>
                <a:lnTo>
                  <a:pt x="1270" y="1521127"/>
                </a:lnTo>
                <a:lnTo>
                  <a:pt x="635" y="1516364"/>
                </a:lnTo>
                <a:lnTo>
                  <a:pt x="317" y="1511600"/>
                </a:lnTo>
                <a:lnTo>
                  <a:pt x="0" y="1506837"/>
                </a:lnTo>
                <a:lnTo>
                  <a:pt x="0" y="94951"/>
                </a:lnTo>
                <a:lnTo>
                  <a:pt x="317" y="90188"/>
                </a:lnTo>
                <a:lnTo>
                  <a:pt x="635" y="85424"/>
                </a:lnTo>
                <a:lnTo>
                  <a:pt x="1270" y="80661"/>
                </a:lnTo>
                <a:lnTo>
                  <a:pt x="1906" y="75580"/>
                </a:lnTo>
                <a:lnTo>
                  <a:pt x="3176" y="71134"/>
                </a:lnTo>
                <a:lnTo>
                  <a:pt x="4447" y="66688"/>
                </a:lnTo>
                <a:lnTo>
                  <a:pt x="5717" y="62560"/>
                </a:lnTo>
                <a:lnTo>
                  <a:pt x="7306" y="57796"/>
                </a:lnTo>
                <a:lnTo>
                  <a:pt x="9211" y="53668"/>
                </a:lnTo>
                <a:lnTo>
                  <a:pt x="11435" y="49857"/>
                </a:lnTo>
                <a:lnTo>
                  <a:pt x="13976" y="45729"/>
                </a:lnTo>
                <a:lnTo>
                  <a:pt x="16517" y="41601"/>
                </a:lnTo>
                <a:lnTo>
                  <a:pt x="19058" y="38107"/>
                </a:lnTo>
                <a:lnTo>
                  <a:pt x="21917" y="34614"/>
                </a:lnTo>
                <a:lnTo>
                  <a:pt x="24776" y="31121"/>
                </a:lnTo>
                <a:lnTo>
                  <a:pt x="27635" y="27945"/>
                </a:lnTo>
                <a:lnTo>
                  <a:pt x="31446" y="24452"/>
                </a:lnTo>
                <a:lnTo>
                  <a:pt x="34623" y="21594"/>
                </a:lnTo>
                <a:lnTo>
                  <a:pt x="38117" y="18736"/>
                </a:lnTo>
                <a:lnTo>
                  <a:pt x="41929" y="16195"/>
                </a:lnTo>
                <a:lnTo>
                  <a:pt x="45740" y="13655"/>
                </a:lnTo>
                <a:lnTo>
                  <a:pt x="49870" y="11432"/>
                </a:lnTo>
                <a:lnTo>
                  <a:pt x="53999" y="9527"/>
                </a:lnTo>
                <a:lnTo>
                  <a:pt x="58129" y="7304"/>
                </a:lnTo>
                <a:lnTo>
                  <a:pt x="62258" y="5716"/>
                </a:lnTo>
                <a:lnTo>
                  <a:pt x="67023" y="4128"/>
                </a:lnTo>
                <a:lnTo>
                  <a:pt x="71470" y="2858"/>
                </a:lnTo>
                <a:lnTo>
                  <a:pt x="75917" y="1905"/>
                </a:lnTo>
                <a:lnTo>
                  <a:pt x="80681" y="952"/>
                </a:lnTo>
                <a:lnTo>
                  <a:pt x="85446" y="317"/>
                </a:lnTo>
                <a:lnTo>
                  <a:pt x="9021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normAutofit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6851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3" name="文本框 4">
            <a:extLst>
              <a:ext uri="{FF2B5EF4-FFF2-40B4-BE49-F238E27FC236}">
                <a16:creationId xmlns:a16="http://schemas.microsoft.com/office/drawing/2014/main" id="{F361B18D-D726-B540-9C6B-B033E7DD0DE0}"/>
              </a:ext>
            </a:extLst>
          </p:cNvPr>
          <p:cNvSpPr txBox="1"/>
          <p:nvPr/>
        </p:nvSpPr>
        <p:spPr>
          <a:xfrm>
            <a:off x="2030652" y="4499117"/>
            <a:ext cx="7926779" cy="118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400" dirty="0"/>
              <a:t>Evaluation Metrics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000" dirty="0"/>
              <a:t>|</a:t>
            </a:r>
            <a:r>
              <a:rPr lang="zh-CN" altLang="en-US" sz="2000" dirty="0"/>
              <a:t>𝐴𝑐𝑡𝑢𝑎𝑙 − 𝑃𝑟𝑒𝑑𝑖𝑐𝑡</a:t>
            </a:r>
            <a:r>
              <a:rPr lang="en-US" altLang="zh-CN" sz="2000" dirty="0"/>
              <a:t>|</a:t>
            </a:r>
            <a:r>
              <a:rPr lang="zh-CN" altLang="en-US" sz="2000" dirty="0"/>
              <a:t> </a:t>
            </a:r>
            <a:r>
              <a:rPr lang="en-US" altLang="zh-CN" sz="2000" dirty="0"/>
              <a:t>/</a:t>
            </a:r>
            <a:r>
              <a:rPr lang="zh-CN" altLang="en-US" sz="2000" dirty="0"/>
              <a:t> 𝐴𝑐𝑡𝑢𝑎𝑙</a:t>
            </a:r>
            <a:endParaRPr lang="en-US" altLang="zh-CN" sz="2000" dirty="0"/>
          </a:p>
          <a:p>
            <a:pPr marL="342900" indent="-342900">
              <a:buFont typeface="Wingdings" pitchFamily="2" charset="2"/>
              <a:buChar char="Ø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654342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F860B7A0-8139-4958-BA10-9AED6D9D8D54}"/>
              </a:ext>
            </a:extLst>
          </p:cNvPr>
          <p:cNvGrpSpPr/>
          <p:nvPr/>
        </p:nvGrpSpPr>
        <p:grpSpPr>
          <a:xfrm>
            <a:off x="117816" y="65054"/>
            <a:ext cx="1178324" cy="1142309"/>
            <a:chOff x="897711" y="1104178"/>
            <a:chExt cx="4253230" cy="4253230"/>
          </a:xfrm>
        </p:grpSpPr>
        <p:sp>
          <p:nvSpPr>
            <p:cNvPr id="2" name="同心圆 13">
              <a:extLst>
                <a:ext uri="{FF2B5EF4-FFF2-40B4-BE49-F238E27FC236}">
                  <a16:creationId xmlns:a16="http://schemas.microsoft.com/office/drawing/2014/main" id="{4D5DDD8E-BC40-4567-A791-D3D060B5EA35}"/>
                </a:ext>
              </a:extLst>
            </p:cNvPr>
            <p:cNvSpPr/>
            <p:nvPr/>
          </p:nvSpPr>
          <p:spPr>
            <a:xfrm>
              <a:off x="897711" y="1104178"/>
              <a:ext cx="4253230" cy="4253230"/>
            </a:xfrm>
            <a:prstGeom prst="donut">
              <a:avLst>
                <a:gd name="adj" fmla="val 11120"/>
              </a:avLst>
            </a:prstGeom>
            <a:solidFill>
              <a:srgbClr val="E46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cs typeface="+mn-ea"/>
                <a:sym typeface="+mn-lt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5A0FC41-A33F-4B4F-959E-AD2123B7EB43}"/>
                </a:ext>
              </a:extLst>
            </p:cNvPr>
            <p:cNvSpPr/>
            <p:nvPr/>
          </p:nvSpPr>
          <p:spPr>
            <a:xfrm>
              <a:off x="1698224" y="1904691"/>
              <a:ext cx="2652204" cy="2652204"/>
            </a:xfrm>
            <a:prstGeom prst="ellipse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5">
            <a:extLst>
              <a:ext uri="{FF2B5EF4-FFF2-40B4-BE49-F238E27FC236}">
                <a16:creationId xmlns:a16="http://schemas.microsoft.com/office/drawing/2014/main" id="{042B0695-2EDC-4E75-BEF3-F6044F192668}"/>
              </a:ext>
            </a:extLst>
          </p:cNvPr>
          <p:cNvSpPr txBox="1"/>
          <p:nvPr/>
        </p:nvSpPr>
        <p:spPr>
          <a:xfrm>
            <a:off x="1528737" y="280051"/>
            <a:ext cx="6916016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94690">
              <a:lnSpc>
                <a:spcPct val="150000"/>
              </a:lnSpc>
            </a:pPr>
            <a:r>
              <a:rPr lang="en-US" altLang="zh-CN" sz="2800" b="1" dirty="0">
                <a:latin typeface="+mn-ea"/>
                <a:cs typeface="+mn-ea"/>
              </a:rPr>
              <a:t>Metrics Collection Overhead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ACEE846-CC8D-CC45-8C4B-9A0E4B47C1B0}"/>
              </a:ext>
            </a:extLst>
          </p:cNvPr>
          <p:cNvSpPr/>
          <p:nvPr/>
        </p:nvSpPr>
        <p:spPr>
          <a:xfrm>
            <a:off x="1528738" y="1730815"/>
            <a:ext cx="417584" cy="40173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2">
            <a:extLst>
              <a:ext uri="{FF2B5EF4-FFF2-40B4-BE49-F238E27FC236}">
                <a16:creationId xmlns:a16="http://schemas.microsoft.com/office/drawing/2014/main" id="{478242F4-3C22-B44E-8BFD-73341E76CF7E}"/>
              </a:ext>
            </a:extLst>
          </p:cNvPr>
          <p:cNvSpPr>
            <a:spLocks noChangeAspect="1"/>
          </p:cNvSpPr>
          <p:nvPr/>
        </p:nvSpPr>
        <p:spPr>
          <a:xfrm>
            <a:off x="1585266" y="1784823"/>
            <a:ext cx="304527" cy="293719"/>
          </a:xfrm>
          <a:custGeom>
            <a:avLst/>
            <a:gdLst>
              <a:gd name="connsiteX0" fmla="*/ 2980072 w 3788229"/>
              <a:gd name="connsiteY0" fmla="*/ 2739384 h 3653784"/>
              <a:gd name="connsiteX1" fmla="*/ 3196072 w 3788229"/>
              <a:gd name="connsiteY1" fmla="*/ 3653784 h 3653784"/>
              <a:gd name="connsiteX2" fmla="*/ 2764072 w 3788229"/>
              <a:gd name="connsiteY2" fmla="*/ 3653784 h 3653784"/>
              <a:gd name="connsiteX3" fmla="*/ 2980071 w 3788229"/>
              <a:gd name="connsiteY3" fmla="*/ 2439230 h 3653784"/>
              <a:gd name="connsiteX4" fmla="*/ 3079350 w 3788229"/>
              <a:gd name="connsiteY4" fmla="*/ 2538509 h 3653784"/>
              <a:gd name="connsiteX5" fmla="*/ 2980071 w 3788229"/>
              <a:gd name="connsiteY5" fmla="*/ 2637788 h 3653784"/>
              <a:gd name="connsiteX6" fmla="*/ 2880792 w 3788229"/>
              <a:gd name="connsiteY6" fmla="*/ 2538509 h 3653784"/>
              <a:gd name="connsiteX7" fmla="*/ 2980071 w 3788229"/>
              <a:gd name="connsiteY7" fmla="*/ 2439230 h 3653784"/>
              <a:gd name="connsiteX8" fmla="*/ 3338287 w 3788229"/>
              <a:gd name="connsiteY8" fmla="*/ 1211948 h 3653784"/>
              <a:gd name="connsiteX9" fmla="*/ 3338287 w 3788229"/>
              <a:gd name="connsiteY9" fmla="*/ 2086440 h 3653784"/>
              <a:gd name="connsiteX10" fmla="*/ 3039944 w 3788229"/>
              <a:gd name="connsiteY10" fmla="*/ 2219119 h 3653784"/>
              <a:gd name="connsiteX11" fmla="*/ 3039944 w 3788229"/>
              <a:gd name="connsiteY11" fmla="*/ 1344627 h 3653784"/>
              <a:gd name="connsiteX12" fmla="*/ 449942 w 3788229"/>
              <a:gd name="connsiteY12" fmla="*/ 1211948 h 3653784"/>
              <a:gd name="connsiteX13" fmla="*/ 1894114 w 3788229"/>
              <a:gd name="connsiteY13" fmla="*/ 1854197 h 3653784"/>
              <a:gd name="connsiteX14" fmla="*/ 2920199 w 3788229"/>
              <a:gd name="connsiteY14" fmla="*/ 1397879 h 3653784"/>
              <a:gd name="connsiteX15" fmla="*/ 2920199 w 3788229"/>
              <a:gd name="connsiteY15" fmla="*/ 2272371 h 3653784"/>
              <a:gd name="connsiteX16" fmla="*/ 1894114 w 3788229"/>
              <a:gd name="connsiteY16" fmla="*/ 2728689 h 3653784"/>
              <a:gd name="connsiteX17" fmla="*/ 449942 w 3788229"/>
              <a:gd name="connsiteY17" fmla="*/ 2086440 h 3653784"/>
              <a:gd name="connsiteX18" fmla="*/ 1894115 w 3788229"/>
              <a:gd name="connsiteY18" fmla="*/ 0 h 3653784"/>
              <a:gd name="connsiteX19" fmla="*/ 3788229 w 3788229"/>
              <a:gd name="connsiteY19" fmla="*/ 849086 h 3653784"/>
              <a:gd name="connsiteX20" fmla="*/ 2898197 w 3788229"/>
              <a:gd name="connsiteY20" fmla="*/ 1248066 h 3653784"/>
              <a:gd name="connsiteX21" fmla="*/ 2073823 w 3788229"/>
              <a:gd name="connsiteY21" fmla="*/ 857613 h 3653784"/>
              <a:gd name="connsiteX22" fmla="*/ 2075544 w 3788229"/>
              <a:gd name="connsiteY22" fmla="*/ 849086 h 3653784"/>
              <a:gd name="connsiteX23" fmla="*/ 1894115 w 3788229"/>
              <a:gd name="connsiteY23" fmla="*/ 667657 h 3653784"/>
              <a:gd name="connsiteX24" fmla="*/ 1712686 w 3788229"/>
              <a:gd name="connsiteY24" fmla="*/ 849086 h 3653784"/>
              <a:gd name="connsiteX25" fmla="*/ 1894115 w 3788229"/>
              <a:gd name="connsiteY25" fmla="*/ 1030515 h 3653784"/>
              <a:gd name="connsiteX26" fmla="*/ 2022405 w 3788229"/>
              <a:gd name="connsiteY26" fmla="*/ 977376 h 3653784"/>
              <a:gd name="connsiteX27" fmla="*/ 2028342 w 3788229"/>
              <a:gd name="connsiteY27" fmla="*/ 968569 h 3653784"/>
              <a:gd name="connsiteX28" fmla="*/ 2754477 w 3788229"/>
              <a:gd name="connsiteY28" fmla="*/ 1312493 h 3653784"/>
              <a:gd name="connsiteX29" fmla="*/ 1894115 w 3788229"/>
              <a:gd name="connsiteY29" fmla="*/ 1698172 h 3653784"/>
              <a:gd name="connsiteX30" fmla="*/ 0 w 3788229"/>
              <a:gd name="connsiteY30" fmla="*/ 849086 h 3653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788229" h="3653784">
                <a:moveTo>
                  <a:pt x="2980072" y="2739384"/>
                </a:moveTo>
                <a:lnTo>
                  <a:pt x="3196072" y="3653784"/>
                </a:lnTo>
                <a:lnTo>
                  <a:pt x="2764072" y="3653784"/>
                </a:lnTo>
                <a:close/>
                <a:moveTo>
                  <a:pt x="2980071" y="2439230"/>
                </a:moveTo>
                <a:cubicBezTo>
                  <a:pt x="3034901" y="2439230"/>
                  <a:pt x="3079350" y="2483679"/>
                  <a:pt x="3079350" y="2538509"/>
                </a:cubicBezTo>
                <a:cubicBezTo>
                  <a:pt x="3079350" y="2593339"/>
                  <a:pt x="3034901" y="2637788"/>
                  <a:pt x="2980071" y="2637788"/>
                </a:cubicBezTo>
                <a:cubicBezTo>
                  <a:pt x="2925241" y="2637788"/>
                  <a:pt x="2880792" y="2593339"/>
                  <a:pt x="2880792" y="2538509"/>
                </a:cubicBezTo>
                <a:cubicBezTo>
                  <a:pt x="2880792" y="2483679"/>
                  <a:pt x="2925241" y="2439230"/>
                  <a:pt x="2980071" y="2439230"/>
                </a:cubicBezTo>
                <a:close/>
                <a:moveTo>
                  <a:pt x="3338287" y="1211948"/>
                </a:moveTo>
                <a:lnTo>
                  <a:pt x="3338287" y="2086440"/>
                </a:lnTo>
                <a:lnTo>
                  <a:pt x="3039944" y="2219119"/>
                </a:lnTo>
                <a:lnTo>
                  <a:pt x="3039944" y="1344627"/>
                </a:lnTo>
                <a:close/>
                <a:moveTo>
                  <a:pt x="449942" y="1211948"/>
                </a:moveTo>
                <a:lnTo>
                  <a:pt x="1894114" y="1854197"/>
                </a:lnTo>
                <a:lnTo>
                  <a:pt x="2920199" y="1397879"/>
                </a:lnTo>
                <a:lnTo>
                  <a:pt x="2920199" y="2272371"/>
                </a:lnTo>
                <a:lnTo>
                  <a:pt x="1894114" y="2728689"/>
                </a:lnTo>
                <a:lnTo>
                  <a:pt x="449942" y="2086440"/>
                </a:lnTo>
                <a:close/>
                <a:moveTo>
                  <a:pt x="1894115" y="0"/>
                </a:moveTo>
                <a:lnTo>
                  <a:pt x="3788229" y="849086"/>
                </a:lnTo>
                <a:lnTo>
                  <a:pt x="2898197" y="1248066"/>
                </a:lnTo>
                <a:lnTo>
                  <a:pt x="2073823" y="857613"/>
                </a:lnTo>
                <a:lnTo>
                  <a:pt x="2075544" y="849086"/>
                </a:lnTo>
                <a:cubicBezTo>
                  <a:pt x="2075544" y="748886"/>
                  <a:pt x="1994315" y="667657"/>
                  <a:pt x="1894115" y="667657"/>
                </a:cubicBezTo>
                <a:cubicBezTo>
                  <a:pt x="1793915" y="667657"/>
                  <a:pt x="1712686" y="748886"/>
                  <a:pt x="1712686" y="849086"/>
                </a:cubicBezTo>
                <a:cubicBezTo>
                  <a:pt x="1712686" y="949286"/>
                  <a:pt x="1793915" y="1030515"/>
                  <a:pt x="1894115" y="1030515"/>
                </a:cubicBezTo>
                <a:cubicBezTo>
                  <a:pt x="1944215" y="1030515"/>
                  <a:pt x="1989573" y="1010208"/>
                  <a:pt x="2022405" y="977376"/>
                </a:cubicBezTo>
                <a:lnTo>
                  <a:pt x="2028342" y="968569"/>
                </a:lnTo>
                <a:lnTo>
                  <a:pt x="2754477" y="1312493"/>
                </a:lnTo>
                <a:lnTo>
                  <a:pt x="1894115" y="1698172"/>
                </a:lnTo>
                <a:lnTo>
                  <a:pt x="0" y="8490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字魂59号-创粗黑" panose="00000500000000000000" charset="-122"/>
              <a:ea typeface="字魂59号-创粗黑" panose="00000500000000000000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CB1DF55-F59D-8948-B12C-4FAE9D6F08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6871" y="2920827"/>
            <a:ext cx="9046391" cy="2581910"/>
          </a:xfrm>
          <a:prstGeom prst="rect">
            <a:avLst/>
          </a:prstGeom>
        </p:spPr>
      </p:pic>
      <p:sp>
        <p:nvSpPr>
          <p:cNvPr id="9" name="文本框 4">
            <a:extLst>
              <a:ext uri="{FF2B5EF4-FFF2-40B4-BE49-F238E27FC236}">
                <a16:creationId xmlns:a16="http://schemas.microsoft.com/office/drawing/2014/main" id="{EC3134AA-F2F2-2E44-9222-8D5F1FFAC87F}"/>
              </a:ext>
            </a:extLst>
          </p:cNvPr>
          <p:cNvSpPr txBox="1"/>
          <p:nvPr/>
        </p:nvSpPr>
        <p:spPr>
          <a:xfrm>
            <a:off x="1968863" y="1605684"/>
            <a:ext cx="8694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cs typeface="+mn-ea"/>
              </a:rPr>
              <a:t>Run TPC-C transactions with </a:t>
            </a:r>
            <a:r>
              <a:rPr lang="en-US" altLang="zh-CN" sz="2400" b="1" dirty="0">
                <a:cs typeface="+mn-ea"/>
              </a:rPr>
              <a:t>a single client </a:t>
            </a:r>
            <a:r>
              <a:rPr lang="en-US" altLang="zh-CN" sz="2400" dirty="0">
                <a:cs typeface="+mn-ea"/>
              </a:rPr>
              <a:t>to evaluate the average p99 latency.</a:t>
            </a:r>
          </a:p>
        </p:txBody>
      </p:sp>
    </p:spTree>
    <p:extLst>
      <p:ext uri="{BB962C8B-B14F-4D97-AF65-F5344CB8AC3E}">
        <p14:creationId xmlns:p14="http://schemas.microsoft.com/office/powerpoint/2010/main" val="1886032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F860B7A0-8139-4958-BA10-9AED6D9D8D54}"/>
              </a:ext>
            </a:extLst>
          </p:cNvPr>
          <p:cNvGrpSpPr/>
          <p:nvPr/>
        </p:nvGrpSpPr>
        <p:grpSpPr>
          <a:xfrm>
            <a:off x="117816" y="65054"/>
            <a:ext cx="1178324" cy="1142309"/>
            <a:chOff x="897711" y="1104178"/>
            <a:chExt cx="4253230" cy="4253230"/>
          </a:xfrm>
        </p:grpSpPr>
        <p:sp>
          <p:nvSpPr>
            <p:cNvPr id="2" name="同心圆 13">
              <a:extLst>
                <a:ext uri="{FF2B5EF4-FFF2-40B4-BE49-F238E27FC236}">
                  <a16:creationId xmlns:a16="http://schemas.microsoft.com/office/drawing/2014/main" id="{4D5DDD8E-BC40-4567-A791-D3D060B5EA35}"/>
                </a:ext>
              </a:extLst>
            </p:cNvPr>
            <p:cNvSpPr/>
            <p:nvPr/>
          </p:nvSpPr>
          <p:spPr>
            <a:xfrm>
              <a:off x="897711" y="1104178"/>
              <a:ext cx="4253230" cy="4253230"/>
            </a:xfrm>
            <a:prstGeom prst="donut">
              <a:avLst>
                <a:gd name="adj" fmla="val 11120"/>
              </a:avLst>
            </a:prstGeom>
            <a:solidFill>
              <a:srgbClr val="E46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cs typeface="+mn-ea"/>
                <a:sym typeface="+mn-lt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5A0FC41-A33F-4B4F-959E-AD2123B7EB43}"/>
                </a:ext>
              </a:extLst>
            </p:cNvPr>
            <p:cNvSpPr/>
            <p:nvPr/>
          </p:nvSpPr>
          <p:spPr>
            <a:xfrm>
              <a:off x="1698224" y="1904691"/>
              <a:ext cx="2652204" cy="2652204"/>
            </a:xfrm>
            <a:prstGeom prst="ellipse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4">
            <a:extLst>
              <a:ext uri="{FF2B5EF4-FFF2-40B4-BE49-F238E27FC236}">
                <a16:creationId xmlns:a16="http://schemas.microsoft.com/office/drawing/2014/main" id="{35139A60-CE4D-4E5F-9B93-29174A3DB5BD}"/>
              </a:ext>
            </a:extLst>
          </p:cNvPr>
          <p:cNvSpPr txBox="1"/>
          <p:nvPr/>
        </p:nvSpPr>
        <p:spPr>
          <a:xfrm>
            <a:off x="1968863" y="1605684"/>
            <a:ext cx="8694399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/>
              <a:t>Generate behavior models that predict the cost and benefit for self-driving actions.</a:t>
            </a:r>
          </a:p>
          <a:p>
            <a:endParaRPr lang="zh-CN" altLang="en-US" sz="2800" dirty="0">
              <a:latin typeface="+mn-ea"/>
              <a:cs typeface="+mn-ea"/>
              <a:sym typeface="+mn-lt"/>
            </a:endParaRPr>
          </a:p>
        </p:txBody>
      </p:sp>
      <p:sp>
        <p:nvSpPr>
          <p:cNvPr id="10" name="文本框 5">
            <a:extLst>
              <a:ext uri="{FF2B5EF4-FFF2-40B4-BE49-F238E27FC236}">
                <a16:creationId xmlns:a16="http://schemas.microsoft.com/office/drawing/2014/main" id="{042B0695-2EDC-4E75-BEF3-F6044F192668}"/>
              </a:ext>
            </a:extLst>
          </p:cNvPr>
          <p:cNvSpPr txBox="1"/>
          <p:nvPr/>
        </p:nvSpPr>
        <p:spPr>
          <a:xfrm>
            <a:off x="1528737" y="280051"/>
            <a:ext cx="6406395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94690">
              <a:lnSpc>
                <a:spcPct val="150000"/>
              </a:lnSpc>
            </a:pPr>
            <a:r>
              <a:rPr lang="en-US" altLang="zh-CN" sz="2800" b="1" dirty="0">
                <a:latin typeface="+mn-ea"/>
                <a:cs typeface="+mn-ea"/>
                <a:sym typeface="+mn-lt"/>
              </a:rPr>
              <a:t>Behavior Modeling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C7963D6-7C5A-4412-8633-259A4E4CF453}"/>
              </a:ext>
            </a:extLst>
          </p:cNvPr>
          <p:cNvSpPr/>
          <p:nvPr/>
        </p:nvSpPr>
        <p:spPr>
          <a:xfrm>
            <a:off x="1528738" y="1730815"/>
            <a:ext cx="417584" cy="40173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2">
            <a:extLst>
              <a:ext uri="{FF2B5EF4-FFF2-40B4-BE49-F238E27FC236}">
                <a16:creationId xmlns:a16="http://schemas.microsoft.com/office/drawing/2014/main" id="{BDEC7D5C-0E8B-A84B-95E2-10874317B94D}"/>
              </a:ext>
            </a:extLst>
          </p:cNvPr>
          <p:cNvSpPr>
            <a:spLocks noChangeAspect="1"/>
          </p:cNvSpPr>
          <p:nvPr/>
        </p:nvSpPr>
        <p:spPr>
          <a:xfrm>
            <a:off x="1585266" y="1784823"/>
            <a:ext cx="304527" cy="293719"/>
          </a:xfrm>
          <a:custGeom>
            <a:avLst/>
            <a:gdLst>
              <a:gd name="connsiteX0" fmla="*/ 2980072 w 3788229"/>
              <a:gd name="connsiteY0" fmla="*/ 2739384 h 3653784"/>
              <a:gd name="connsiteX1" fmla="*/ 3196072 w 3788229"/>
              <a:gd name="connsiteY1" fmla="*/ 3653784 h 3653784"/>
              <a:gd name="connsiteX2" fmla="*/ 2764072 w 3788229"/>
              <a:gd name="connsiteY2" fmla="*/ 3653784 h 3653784"/>
              <a:gd name="connsiteX3" fmla="*/ 2980071 w 3788229"/>
              <a:gd name="connsiteY3" fmla="*/ 2439230 h 3653784"/>
              <a:gd name="connsiteX4" fmla="*/ 3079350 w 3788229"/>
              <a:gd name="connsiteY4" fmla="*/ 2538509 h 3653784"/>
              <a:gd name="connsiteX5" fmla="*/ 2980071 w 3788229"/>
              <a:gd name="connsiteY5" fmla="*/ 2637788 h 3653784"/>
              <a:gd name="connsiteX6" fmla="*/ 2880792 w 3788229"/>
              <a:gd name="connsiteY6" fmla="*/ 2538509 h 3653784"/>
              <a:gd name="connsiteX7" fmla="*/ 2980071 w 3788229"/>
              <a:gd name="connsiteY7" fmla="*/ 2439230 h 3653784"/>
              <a:gd name="connsiteX8" fmla="*/ 3338287 w 3788229"/>
              <a:gd name="connsiteY8" fmla="*/ 1211948 h 3653784"/>
              <a:gd name="connsiteX9" fmla="*/ 3338287 w 3788229"/>
              <a:gd name="connsiteY9" fmla="*/ 2086440 h 3653784"/>
              <a:gd name="connsiteX10" fmla="*/ 3039944 w 3788229"/>
              <a:gd name="connsiteY10" fmla="*/ 2219119 h 3653784"/>
              <a:gd name="connsiteX11" fmla="*/ 3039944 w 3788229"/>
              <a:gd name="connsiteY11" fmla="*/ 1344627 h 3653784"/>
              <a:gd name="connsiteX12" fmla="*/ 449942 w 3788229"/>
              <a:gd name="connsiteY12" fmla="*/ 1211948 h 3653784"/>
              <a:gd name="connsiteX13" fmla="*/ 1894114 w 3788229"/>
              <a:gd name="connsiteY13" fmla="*/ 1854197 h 3653784"/>
              <a:gd name="connsiteX14" fmla="*/ 2920199 w 3788229"/>
              <a:gd name="connsiteY14" fmla="*/ 1397879 h 3653784"/>
              <a:gd name="connsiteX15" fmla="*/ 2920199 w 3788229"/>
              <a:gd name="connsiteY15" fmla="*/ 2272371 h 3653784"/>
              <a:gd name="connsiteX16" fmla="*/ 1894114 w 3788229"/>
              <a:gd name="connsiteY16" fmla="*/ 2728689 h 3653784"/>
              <a:gd name="connsiteX17" fmla="*/ 449942 w 3788229"/>
              <a:gd name="connsiteY17" fmla="*/ 2086440 h 3653784"/>
              <a:gd name="connsiteX18" fmla="*/ 1894115 w 3788229"/>
              <a:gd name="connsiteY18" fmla="*/ 0 h 3653784"/>
              <a:gd name="connsiteX19" fmla="*/ 3788229 w 3788229"/>
              <a:gd name="connsiteY19" fmla="*/ 849086 h 3653784"/>
              <a:gd name="connsiteX20" fmla="*/ 2898197 w 3788229"/>
              <a:gd name="connsiteY20" fmla="*/ 1248066 h 3653784"/>
              <a:gd name="connsiteX21" fmla="*/ 2073823 w 3788229"/>
              <a:gd name="connsiteY21" fmla="*/ 857613 h 3653784"/>
              <a:gd name="connsiteX22" fmla="*/ 2075544 w 3788229"/>
              <a:gd name="connsiteY22" fmla="*/ 849086 h 3653784"/>
              <a:gd name="connsiteX23" fmla="*/ 1894115 w 3788229"/>
              <a:gd name="connsiteY23" fmla="*/ 667657 h 3653784"/>
              <a:gd name="connsiteX24" fmla="*/ 1712686 w 3788229"/>
              <a:gd name="connsiteY24" fmla="*/ 849086 h 3653784"/>
              <a:gd name="connsiteX25" fmla="*/ 1894115 w 3788229"/>
              <a:gd name="connsiteY25" fmla="*/ 1030515 h 3653784"/>
              <a:gd name="connsiteX26" fmla="*/ 2022405 w 3788229"/>
              <a:gd name="connsiteY26" fmla="*/ 977376 h 3653784"/>
              <a:gd name="connsiteX27" fmla="*/ 2028342 w 3788229"/>
              <a:gd name="connsiteY27" fmla="*/ 968569 h 3653784"/>
              <a:gd name="connsiteX28" fmla="*/ 2754477 w 3788229"/>
              <a:gd name="connsiteY28" fmla="*/ 1312493 h 3653784"/>
              <a:gd name="connsiteX29" fmla="*/ 1894115 w 3788229"/>
              <a:gd name="connsiteY29" fmla="*/ 1698172 h 3653784"/>
              <a:gd name="connsiteX30" fmla="*/ 0 w 3788229"/>
              <a:gd name="connsiteY30" fmla="*/ 849086 h 3653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788229" h="3653784">
                <a:moveTo>
                  <a:pt x="2980072" y="2739384"/>
                </a:moveTo>
                <a:lnTo>
                  <a:pt x="3196072" y="3653784"/>
                </a:lnTo>
                <a:lnTo>
                  <a:pt x="2764072" y="3653784"/>
                </a:lnTo>
                <a:close/>
                <a:moveTo>
                  <a:pt x="2980071" y="2439230"/>
                </a:moveTo>
                <a:cubicBezTo>
                  <a:pt x="3034901" y="2439230"/>
                  <a:pt x="3079350" y="2483679"/>
                  <a:pt x="3079350" y="2538509"/>
                </a:cubicBezTo>
                <a:cubicBezTo>
                  <a:pt x="3079350" y="2593339"/>
                  <a:pt x="3034901" y="2637788"/>
                  <a:pt x="2980071" y="2637788"/>
                </a:cubicBezTo>
                <a:cubicBezTo>
                  <a:pt x="2925241" y="2637788"/>
                  <a:pt x="2880792" y="2593339"/>
                  <a:pt x="2880792" y="2538509"/>
                </a:cubicBezTo>
                <a:cubicBezTo>
                  <a:pt x="2880792" y="2483679"/>
                  <a:pt x="2925241" y="2439230"/>
                  <a:pt x="2980071" y="2439230"/>
                </a:cubicBezTo>
                <a:close/>
                <a:moveTo>
                  <a:pt x="3338287" y="1211948"/>
                </a:moveTo>
                <a:lnTo>
                  <a:pt x="3338287" y="2086440"/>
                </a:lnTo>
                <a:lnTo>
                  <a:pt x="3039944" y="2219119"/>
                </a:lnTo>
                <a:lnTo>
                  <a:pt x="3039944" y="1344627"/>
                </a:lnTo>
                <a:close/>
                <a:moveTo>
                  <a:pt x="449942" y="1211948"/>
                </a:moveTo>
                <a:lnTo>
                  <a:pt x="1894114" y="1854197"/>
                </a:lnTo>
                <a:lnTo>
                  <a:pt x="2920199" y="1397879"/>
                </a:lnTo>
                <a:lnTo>
                  <a:pt x="2920199" y="2272371"/>
                </a:lnTo>
                <a:lnTo>
                  <a:pt x="1894114" y="2728689"/>
                </a:lnTo>
                <a:lnTo>
                  <a:pt x="449942" y="2086440"/>
                </a:lnTo>
                <a:close/>
                <a:moveTo>
                  <a:pt x="1894115" y="0"/>
                </a:moveTo>
                <a:lnTo>
                  <a:pt x="3788229" y="849086"/>
                </a:lnTo>
                <a:lnTo>
                  <a:pt x="2898197" y="1248066"/>
                </a:lnTo>
                <a:lnTo>
                  <a:pt x="2073823" y="857613"/>
                </a:lnTo>
                <a:lnTo>
                  <a:pt x="2075544" y="849086"/>
                </a:lnTo>
                <a:cubicBezTo>
                  <a:pt x="2075544" y="748886"/>
                  <a:pt x="1994315" y="667657"/>
                  <a:pt x="1894115" y="667657"/>
                </a:cubicBezTo>
                <a:cubicBezTo>
                  <a:pt x="1793915" y="667657"/>
                  <a:pt x="1712686" y="748886"/>
                  <a:pt x="1712686" y="849086"/>
                </a:cubicBezTo>
                <a:cubicBezTo>
                  <a:pt x="1712686" y="949286"/>
                  <a:pt x="1793915" y="1030515"/>
                  <a:pt x="1894115" y="1030515"/>
                </a:cubicBezTo>
                <a:cubicBezTo>
                  <a:pt x="1944215" y="1030515"/>
                  <a:pt x="1989573" y="1010208"/>
                  <a:pt x="2022405" y="977376"/>
                </a:cubicBezTo>
                <a:lnTo>
                  <a:pt x="2028342" y="968569"/>
                </a:lnTo>
                <a:lnTo>
                  <a:pt x="2754477" y="1312493"/>
                </a:lnTo>
                <a:lnTo>
                  <a:pt x="1894115" y="1698172"/>
                </a:lnTo>
                <a:lnTo>
                  <a:pt x="0" y="8490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字魂59号-创粗黑" panose="00000500000000000000" charset="-122"/>
              <a:ea typeface="字魂59号-创粗黑" panose="00000500000000000000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CDC430E-0156-2546-B686-17998C59FB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6140" y="2920827"/>
            <a:ext cx="9782807" cy="2668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4333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F860B7A0-8139-4958-BA10-9AED6D9D8D54}"/>
              </a:ext>
            </a:extLst>
          </p:cNvPr>
          <p:cNvGrpSpPr/>
          <p:nvPr/>
        </p:nvGrpSpPr>
        <p:grpSpPr>
          <a:xfrm>
            <a:off x="117816" y="65054"/>
            <a:ext cx="1178324" cy="1142309"/>
            <a:chOff x="897711" y="1104178"/>
            <a:chExt cx="4253230" cy="4253230"/>
          </a:xfrm>
        </p:grpSpPr>
        <p:sp>
          <p:nvSpPr>
            <p:cNvPr id="2" name="同心圆 13">
              <a:extLst>
                <a:ext uri="{FF2B5EF4-FFF2-40B4-BE49-F238E27FC236}">
                  <a16:creationId xmlns:a16="http://schemas.microsoft.com/office/drawing/2014/main" id="{4D5DDD8E-BC40-4567-A791-D3D060B5EA35}"/>
                </a:ext>
              </a:extLst>
            </p:cNvPr>
            <p:cNvSpPr/>
            <p:nvPr/>
          </p:nvSpPr>
          <p:spPr>
            <a:xfrm>
              <a:off x="897711" y="1104178"/>
              <a:ext cx="4253230" cy="4253230"/>
            </a:xfrm>
            <a:prstGeom prst="donut">
              <a:avLst>
                <a:gd name="adj" fmla="val 11120"/>
              </a:avLst>
            </a:prstGeom>
            <a:solidFill>
              <a:srgbClr val="E46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cs typeface="+mn-ea"/>
                <a:sym typeface="+mn-lt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5A0FC41-A33F-4B4F-959E-AD2123B7EB43}"/>
                </a:ext>
              </a:extLst>
            </p:cNvPr>
            <p:cNvSpPr/>
            <p:nvPr/>
          </p:nvSpPr>
          <p:spPr>
            <a:xfrm>
              <a:off x="1698224" y="1904691"/>
              <a:ext cx="2652204" cy="2652204"/>
            </a:xfrm>
            <a:prstGeom prst="ellipse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5">
            <a:extLst>
              <a:ext uri="{FF2B5EF4-FFF2-40B4-BE49-F238E27FC236}">
                <a16:creationId xmlns:a16="http://schemas.microsoft.com/office/drawing/2014/main" id="{042B0695-2EDC-4E75-BEF3-F6044F192668}"/>
              </a:ext>
            </a:extLst>
          </p:cNvPr>
          <p:cNvSpPr txBox="1"/>
          <p:nvPr/>
        </p:nvSpPr>
        <p:spPr>
          <a:xfrm>
            <a:off x="1528737" y="280051"/>
            <a:ext cx="6916016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94690">
              <a:lnSpc>
                <a:spcPct val="150000"/>
              </a:lnSpc>
            </a:pPr>
            <a:r>
              <a:rPr lang="en-US" altLang="zh-CN" sz="2800" b="1" dirty="0">
                <a:latin typeface="+mn-ea"/>
                <a:cs typeface="+mn-ea"/>
              </a:rPr>
              <a:t>Sampling Overhead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ACEE846-CC8D-CC45-8C4B-9A0E4B47C1B0}"/>
              </a:ext>
            </a:extLst>
          </p:cNvPr>
          <p:cNvSpPr/>
          <p:nvPr/>
        </p:nvSpPr>
        <p:spPr>
          <a:xfrm>
            <a:off x="1528738" y="1730815"/>
            <a:ext cx="417584" cy="40173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2">
            <a:extLst>
              <a:ext uri="{FF2B5EF4-FFF2-40B4-BE49-F238E27FC236}">
                <a16:creationId xmlns:a16="http://schemas.microsoft.com/office/drawing/2014/main" id="{478242F4-3C22-B44E-8BFD-73341E76CF7E}"/>
              </a:ext>
            </a:extLst>
          </p:cNvPr>
          <p:cNvSpPr>
            <a:spLocks noChangeAspect="1"/>
          </p:cNvSpPr>
          <p:nvPr/>
        </p:nvSpPr>
        <p:spPr>
          <a:xfrm>
            <a:off x="1585266" y="1784823"/>
            <a:ext cx="304527" cy="293719"/>
          </a:xfrm>
          <a:custGeom>
            <a:avLst/>
            <a:gdLst>
              <a:gd name="connsiteX0" fmla="*/ 2980072 w 3788229"/>
              <a:gd name="connsiteY0" fmla="*/ 2739384 h 3653784"/>
              <a:gd name="connsiteX1" fmla="*/ 3196072 w 3788229"/>
              <a:gd name="connsiteY1" fmla="*/ 3653784 h 3653784"/>
              <a:gd name="connsiteX2" fmla="*/ 2764072 w 3788229"/>
              <a:gd name="connsiteY2" fmla="*/ 3653784 h 3653784"/>
              <a:gd name="connsiteX3" fmla="*/ 2980071 w 3788229"/>
              <a:gd name="connsiteY3" fmla="*/ 2439230 h 3653784"/>
              <a:gd name="connsiteX4" fmla="*/ 3079350 w 3788229"/>
              <a:gd name="connsiteY4" fmla="*/ 2538509 h 3653784"/>
              <a:gd name="connsiteX5" fmla="*/ 2980071 w 3788229"/>
              <a:gd name="connsiteY5" fmla="*/ 2637788 h 3653784"/>
              <a:gd name="connsiteX6" fmla="*/ 2880792 w 3788229"/>
              <a:gd name="connsiteY6" fmla="*/ 2538509 h 3653784"/>
              <a:gd name="connsiteX7" fmla="*/ 2980071 w 3788229"/>
              <a:gd name="connsiteY7" fmla="*/ 2439230 h 3653784"/>
              <a:gd name="connsiteX8" fmla="*/ 3338287 w 3788229"/>
              <a:gd name="connsiteY8" fmla="*/ 1211948 h 3653784"/>
              <a:gd name="connsiteX9" fmla="*/ 3338287 w 3788229"/>
              <a:gd name="connsiteY9" fmla="*/ 2086440 h 3653784"/>
              <a:gd name="connsiteX10" fmla="*/ 3039944 w 3788229"/>
              <a:gd name="connsiteY10" fmla="*/ 2219119 h 3653784"/>
              <a:gd name="connsiteX11" fmla="*/ 3039944 w 3788229"/>
              <a:gd name="connsiteY11" fmla="*/ 1344627 h 3653784"/>
              <a:gd name="connsiteX12" fmla="*/ 449942 w 3788229"/>
              <a:gd name="connsiteY12" fmla="*/ 1211948 h 3653784"/>
              <a:gd name="connsiteX13" fmla="*/ 1894114 w 3788229"/>
              <a:gd name="connsiteY13" fmla="*/ 1854197 h 3653784"/>
              <a:gd name="connsiteX14" fmla="*/ 2920199 w 3788229"/>
              <a:gd name="connsiteY14" fmla="*/ 1397879 h 3653784"/>
              <a:gd name="connsiteX15" fmla="*/ 2920199 w 3788229"/>
              <a:gd name="connsiteY15" fmla="*/ 2272371 h 3653784"/>
              <a:gd name="connsiteX16" fmla="*/ 1894114 w 3788229"/>
              <a:gd name="connsiteY16" fmla="*/ 2728689 h 3653784"/>
              <a:gd name="connsiteX17" fmla="*/ 449942 w 3788229"/>
              <a:gd name="connsiteY17" fmla="*/ 2086440 h 3653784"/>
              <a:gd name="connsiteX18" fmla="*/ 1894115 w 3788229"/>
              <a:gd name="connsiteY18" fmla="*/ 0 h 3653784"/>
              <a:gd name="connsiteX19" fmla="*/ 3788229 w 3788229"/>
              <a:gd name="connsiteY19" fmla="*/ 849086 h 3653784"/>
              <a:gd name="connsiteX20" fmla="*/ 2898197 w 3788229"/>
              <a:gd name="connsiteY20" fmla="*/ 1248066 h 3653784"/>
              <a:gd name="connsiteX21" fmla="*/ 2073823 w 3788229"/>
              <a:gd name="connsiteY21" fmla="*/ 857613 h 3653784"/>
              <a:gd name="connsiteX22" fmla="*/ 2075544 w 3788229"/>
              <a:gd name="connsiteY22" fmla="*/ 849086 h 3653784"/>
              <a:gd name="connsiteX23" fmla="*/ 1894115 w 3788229"/>
              <a:gd name="connsiteY23" fmla="*/ 667657 h 3653784"/>
              <a:gd name="connsiteX24" fmla="*/ 1712686 w 3788229"/>
              <a:gd name="connsiteY24" fmla="*/ 849086 h 3653784"/>
              <a:gd name="connsiteX25" fmla="*/ 1894115 w 3788229"/>
              <a:gd name="connsiteY25" fmla="*/ 1030515 h 3653784"/>
              <a:gd name="connsiteX26" fmla="*/ 2022405 w 3788229"/>
              <a:gd name="connsiteY26" fmla="*/ 977376 h 3653784"/>
              <a:gd name="connsiteX27" fmla="*/ 2028342 w 3788229"/>
              <a:gd name="connsiteY27" fmla="*/ 968569 h 3653784"/>
              <a:gd name="connsiteX28" fmla="*/ 2754477 w 3788229"/>
              <a:gd name="connsiteY28" fmla="*/ 1312493 h 3653784"/>
              <a:gd name="connsiteX29" fmla="*/ 1894115 w 3788229"/>
              <a:gd name="connsiteY29" fmla="*/ 1698172 h 3653784"/>
              <a:gd name="connsiteX30" fmla="*/ 0 w 3788229"/>
              <a:gd name="connsiteY30" fmla="*/ 849086 h 3653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788229" h="3653784">
                <a:moveTo>
                  <a:pt x="2980072" y="2739384"/>
                </a:moveTo>
                <a:lnTo>
                  <a:pt x="3196072" y="3653784"/>
                </a:lnTo>
                <a:lnTo>
                  <a:pt x="2764072" y="3653784"/>
                </a:lnTo>
                <a:close/>
                <a:moveTo>
                  <a:pt x="2980071" y="2439230"/>
                </a:moveTo>
                <a:cubicBezTo>
                  <a:pt x="3034901" y="2439230"/>
                  <a:pt x="3079350" y="2483679"/>
                  <a:pt x="3079350" y="2538509"/>
                </a:cubicBezTo>
                <a:cubicBezTo>
                  <a:pt x="3079350" y="2593339"/>
                  <a:pt x="3034901" y="2637788"/>
                  <a:pt x="2980071" y="2637788"/>
                </a:cubicBezTo>
                <a:cubicBezTo>
                  <a:pt x="2925241" y="2637788"/>
                  <a:pt x="2880792" y="2593339"/>
                  <a:pt x="2880792" y="2538509"/>
                </a:cubicBezTo>
                <a:cubicBezTo>
                  <a:pt x="2880792" y="2483679"/>
                  <a:pt x="2925241" y="2439230"/>
                  <a:pt x="2980071" y="2439230"/>
                </a:cubicBezTo>
                <a:close/>
                <a:moveTo>
                  <a:pt x="3338287" y="1211948"/>
                </a:moveTo>
                <a:lnTo>
                  <a:pt x="3338287" y="2086440"/>
                </a:lnTo>
                <a:lnTo>
                  <a:pt x="3039944" y="2219119"/>
                </a:lnTo>
                <a:lnTo>
                  <a:pt x="3039944" y="1344627"/>
                </a:lnTo>
                <a:close/>
                <a:moveTo>
                  <a:pt x="449942" y="1211948"/>
                </a:moveTo>
                <a:lnTo>
                  <a:pt x="1894114" y="1854197"/>
                </a:lnTo>
                <a:lnTo>
                  <a:pt x="2920199" y="1397879"/>
                </a:lnTo>
                <a:lnTo>
                  <a:pt x="2920199" y="2272371"/>
                </a:lnTo>
                <a:lnTo>
                  <a:pt x="1894114" y="2728689"/>
                </a:lnTo>
                <a:lnTo>
                  <a:pt x="449942" y="2086440"/>
                </a:lnTo>
                <a:close/>
                <a:moveTo>
                  <a:pt x="1894115" y="0"/>
                </a:moveTo>
                <a:lnTo>
                  <a:pt x="3788229" y="849086"/>
                </a:lnTo>
                <a:lnTo>
                  <a:pt x="2898197" y="1248066"/>
                </a:lnTo>
                <a:lnTo>
                  <a:pt x="2073823" y="857613"/>
                </a:lnTo>
                <a:lnTo>
                  <a:pt x="2075544" y="849086"/>
                </a:lnTo>
                <a:cubicBezTo>
                  <a:pt x="2075544" y="748886"/>
                  <a:pt x="1994315" y="667657"/>
                  <a:pt x="1894115" y="667657"/>
                </a:cubicBezTo>
                <a:cubicBezTo>
                  <a:pt x="1793915" y="667657"/>
                  <a:pt x="1712686" y="748886"/>
                  <a:pt x="1712686" y="849086"/>
                </a:cubicBezTo>
                <a:cubicBezTo>
                  <a:pt x="1712686" y="949286"/>
                  <a:pt x="1793915" y="1030515"/>
                  <a:pt x="1894115" y="1030515"/>
                </a:cubicBezTo>
                <a:cubicBezTo>
                  <a:pt x="1944215" y="1030515"/>
                  <a:pt x="1989573" y="1010208"/>
                  <a:pt x="2022405" y="977376"/>
                </a:cubicBezTo>
                <a:lnTo>
                  <a:pt x="2028342" y="968569"/>
                </a:lnTo>
                <a:lnTo>
                  <a:pt x="2754477" y="1312493"/>
                </a:lnTo>
                <a:lnTo>
                  <a:pt x="1894115" y="1698172"/>
                </a:lnTo>
                <a:lnTo>
                  <a:pt x="0" y="8490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字魂59号-创粗黑" panose="00000500000000000000" charset="-122"/>
              <a:ea typeface="字魂59号-创粗黑" panose="00000500000000000000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3E2E21E-7517-E245-A8DA-EBC32E3750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4364" y="2920827"/>
            <a:ext cx="10331671" cy="2964180"/>
          </a:xfrm>
          <a:prstGeom prst="rect">
            <a:avLst/>
          </a:prstGeom>
        </p:spPr>
      </p:pic>
      <p:sp>
        <p:nvSpPr>
          <p:cNvPr id="11" name="文本框 4">
            <a:extLst>
              <a:ext uri="{FF2B5EF4-FFF2-40B4-BE49-F238E27FC236}">
                <a16:creationId xmlns:a16="http://schemas.microsoft.com/office/drawing/2014/main" id="{64E9BA71-290E-B447-B2C7-E510C9BC7634}"/>
              </a:ext>
            </a:extLst>
          </p:cNvPr>
          <p:cNvSpPr txBox="1"/>
          <p:nvPr/>
        </p:nvSpPr>
        <p:spPr>
          <a:xfrm>
            <a:off x="1968863" y="1605684"/>
            <a:ext cx="8694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cs typeface="+mn-ea"/>
              </a:rPr>
              <a:t>Run YCSB and then dynamically adjust TS’s subsystem sampling rates at runtime.</a:t>
            </a:r>
          </a:p>
        </p:txBody>
      </p:sp>
    </p:spTree>
    <p:extLst>
      <p:ext uri="{BB962C8B-B14F-4D97-AF65-F5344CB8AC3E}">
        <p14:creationId xmlns:p14="http://schemas.microsoft.com/office/powerpoint/2010/main" val="11934372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F860B7A0-8139-4958-BA10-9AED6D9D8D54}"/>
              </a:ext>
            </a:extLst>
          </p:cNvPr>
          <p:cNvGrpSpPr/>
          <p:nvPr/>
        </p:nvGrpSpPr>
        <p:grpSpPr>
          <a:xfrm>
            <a:off x="117816" y="65054"/>
            <a:ext cx="1178324" cy="1142309"/>
            <a:chOff x="897711" y="1104178"/>
            <a:chExt cx="4253230" cy="4253230"/>
          </a:xfrm>
        </p:grpSpPr>
        <p:sp>
          <p:nvSpPr>
            <p:cNvPr id="2" name="同心圆 13">
              <a:extLst>
                <a:ext uri="{FF2B5EF4-FFF2-40B4-BE49-F238E27FC236}">
                  <a16:creationId xmlns:a16="http://schemas.microsoft.com/office/drawing/2014/main" id="{4D5DDD8E-BC40-4567-A791-D3D060B5EA35}"/>
                </a:ext>
              </a:extLst>
            </p:cNvPr>
            <p:cNvSpPr/>
            <p:nvPr/>
          </p:nvSpPr>
          <p:spPr>
            <a:xfrm>
              <a:off x="897711" y="1104178"/>
              <a:ext cx="4253230" cy="4253230"/>
            </a:xfrm>
            <a:prstGeom prst="donut">
              <a:avLst>
                <a:gd name="adj" fmla="val 11120"/>
              </a:avLst>
            </a:prstGeom>
            <a:solidFill>
              <a:srgbClr val="E46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cs typeface="+mn-ea"/>
                <a:sym typeface="+mn-lt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5A0FC41-A33F-4B4F-959E-AD2123B7EB43}"/>
                </a:ext>
              </a:extLst>
            </p:cNvPr>
            <p:cNvSpPr/>
            <p:nvPr/>
          </p:nvSpPr>
          <p:spPr>
            <a:xfrm>
              <a:off x="1698224" y="1904691"/>
              <a:ext cx="2652204" cy="2652204"/>
            </a:xfrm>
            <a:prstGeom prst="ellipse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5">
            <a:extLst>
              <a:ext uri="{FF2B5EF4-FFF2-40B4-BE49-F238E27FC236}">
                <a16:creationId xmlns:a16="http://schemas.microsoft.com/office/drawing/2014/main" id="{042B0695-2EDC-4E75-BEF3-F6044F192668}"/>
              </a:ext>
            </a:extLst>
          </p:cNvPr>
          <p:cNvSpPr txBox="1"/>
          <p:nvPr/>
        </p:nvSpPr>
        <p:spPr>
          <a:xfrm>
            <a:off x="1528736" y="280051"/>
            <a:ext cx="8023477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94690">
              <a:lnSpc>
                <a:spcPct val="150000"/>
              </a:lnSpc>
            </a:pPr>
            <a:r>
              <a:rPr lang="en-US" altLang="zh-CN" sz="2800" b="1" dirty="0">
                <a:latin typeface="+mn-ea"/>
                <a:cs typeface="+mn-ea"/>
              </a:rPr>
              <a:t>Offline vs. Online Training Accuracy</a:t>
            </a: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3ACEE846-CC8D-CC45-8C4B-9A0E4B47C1B0}"/>
              </a:ext>
            </a:extLst>
          </p:cNvPr>
          <p:cNvSpPr/>
          <p:nvPr/>
        </p:nvSpPr>
        <p:spPr>
          <a:xfrm>
            <a:off x="1528738" y="1730815"/>
            <a:ext cx="417584" cy="40173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任意多边形 2">
            <a:extLst>
              <a:ext uri="{FF2B5EF4-FFF2-40B4-BE49-F238E27FC236}">
                <a16:creationId xmlns:a16="http://schemas.microsoft.com/office/drawing/2014/main" id="{478242F4-3C22-B44E-8BFD-73341E76CF7E}"/>
              </a:ext>
            </a:extLst>
          </p:cNvPr>
          <p:cNvSpPr>
            <a:spLocks noChangeAspect="1"/>
          </p:cNvSpPr>
          <p:nvPr/>
        </p:nvSpPr>
        <p:spPr>
          <a:xfrm>
            <a:off x="1585266" y="1784823"/>
            <a:ext cx="304527" cy="293719"/>
          </a:xfrm>
          <a:custGeom>
            <a:avLst/>
            <a:gdLst>
              <a:gd name="connsiteX0" fmla="*/ 2980072 w 3788229"/>
              <a:gd name="connsiteY0" fmla="*/ 2739384 h 3653784"/>
              <a:gd name="connsiteX1" fmla="*/ 3196072 w 3788229"/>
              <a:gd name="connsiteY1" fmla="*/ 3653784 h 3653784"/>
              <a:gd name="connsiteX2" fmla="*/ 2764072 w 3788229"/>
              <a:gd name="connsiteY2" fmla="*/ 3653784 h 3653784"/>
              <a:gd name="connsiteX3" fmla="*/ 2980071 w 3788229"/>
              <a:gd name="connsiteY3" fmla="*/ 2439230 h 3653784"/>
              <a:gd name="connsiteX4" fmla="*/ 3079350 w 3788229"/>
              <a:gd name="connsiteY4" fmla="*/ 2538509 h 3653784"/>
              <a:gd name="connsiteX5" fmla="*/ 2980071 w 3788229"/>
              <a:gd name="connsiteY5" fmla="*/ 2637788 h 3653784"/>
              <a:gd name="connsiteX6" fmla="*/ 2880792 w 3788229"/>
              <a:gd name="connsiteY6" fmla="*/ 2538509 h 3653784"/>
              <a:gd name="connsiteX7" fmla="*/ 2980071 w 3788229"/>
              <a:gd name="connsiteY7" fmla="*/ 2439230 h 3653784"/>
              <a:gd name="connsiteX8" fmla="*/ 3338287 w 3788229"/>
              <a:gd name="connsiteY8" fmla="*/ 1211948 h 3653784"/>
              <a:gd name="connsiteX9" fmla="*/ 3338287 w 3788229"/>
              <a:gd name="connsiteY9" fmla="*/ 2086440 h 3653784"/>
              <a:gd name="connsiteX10" fmla="*/ 3039944 w 3788229"/>
              <a:gd name="connsiteY10" fmla="*/ 2219119 h 3653784"/>
              <a:gd name="connsiteX11" fmla="*/ 3039944 w 3788229"/>
              <a:gd name="connsiteY11" fmla="*/ 1344627 h 3653784"/>
              <a:gd name="connsiteX12" fmla="*/ 449942 w 3788229"/>
              <a:gd name="connsiteY12" fmla="*/ 1211948 h 3653784"/>
              <a:gd name="connsiteX13" fmla="*/ 1894114 w 3788229"/>
              <a:gd name="connsiteY13" fmla="*/ 1854197 h 3653784"/>
              <a:gd name="connsiteX14" fmla="*/ 2920199 w 3788229"/>
              <a:gd name="connsiteY14" fmla="*/ 1397879 h 3653784"/>
              <a:gd name="connsiteX15" fmla="*/ 2920199 w 3788229"/>
              <a:gd name="connsiteY15" fmla="*/ 2272371 h 3653784"/>
              <a:gd name="connsiteX16" fmla="*/ 1894114 w 3788229"/>
              <a:gd name="connsiteY16" fmla="*/ 2728689 h 3653784"/>
              <a:gd name="connsiteX17" fmla="*/ 449942 w 3788229"/>
              <a:gd name="connsiteY17" fmla="*/ 2086440 h 3653784"/>
              <a:gd name="connsiteX18" fmla="*/ 1894115 w 3788229"/>
              <a:gd name="connsiteY18" fmla="*/ 0 h 3653784"/>
              <a:gd name="connsiteX19" fmla="*/ 3788229 w 3788229"/>
              <a:gd name="connsiteY19" fmla="*/ 849086 h 3653784"/>
              <a:gd name="connsiteX20" fmla="*/ 2898197 w 3788229"/>
              <a:gd name="connsiteY20" fmla="*/ 1248066 h 3653784"/>
              <a:gd name="connsiteX21" fmla="*/ 2073823 w 3788229"/>
              <a:gd name="connsiteY21" fmla="*/ 857613 h 3653784"/>
              <a:gd name="connsiteX22" fmla="*/ 2075544 w 3788229"/>
              <a:gd name="connsiteY22" fmla="*/ 849086 h 3653784"/>
              <a:gd name="connsiteX23" fmla="*/ 1894115 w 3788229"/>
              <a:gd name="connsiteY23" fmla="*/ 667657 h 3653784"/>
              <a:gd name="connsiteX24" fmla="*/ 1712686 w 3788229"/>
              <a:gd name="connsiteY24" fmla="*/ 849086 h 3653784"/>
              <a:gd name="connsiteX25" fmla="*/ 1894115 w 3788229"/>
              <a:gd name="connsiteY25" fmla="*/ 1030515 h 3653784"/>
              <a:gd name="connsiteX26" fmla="*/ 2022405 w 3788229"/>
              <a:gd name="connsiteY26" fmla="*/ 977376 h 3653784"/>
              <a:gd name="connsiteX27" fmla="*/ 2028342 w 3788229"/>
              <a:gd name="connsiteY27" fmla="*/ 968569 h 3653784"/>
              <a:gd name="connsiteX28" fmla="*/ 2754477 w 3788229"/>
              <a:gd name="connsiteY28" fmla="*/ 1312493 h 3653784"/>
              <a:gd name="connsiteX29" fmla="*/ 1894115 w 3788229"/>
              <a:gd name="connsiteY29" fmla="*/ 1698172 h 3653784"/>
              <a:gd name="connsiteX30" fmla="*/ 0 w 3788229"/>
              <a:gd name="connsiteY30" fmla="*/ 849086 h 3653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788229" h="3653784">
                <a:moveTo>
                  <a:pt x="2980072" y="2739384"/>
                </a:moveTo>
                <a:lnTo>
                  <a:pt x="3196072" y="3653784"/>
                </a:lnTo>
                <a:lnTo>
                  <a:pt x="2764072" y="3653784"/>
                </a:lnTo>
                <a:close/>
                <a:moveTo>
                  <a:pt x="2980071" y="2439230"/>
                </a:moveTo>
                <a:cubicBezTo>
                  <a:pt x="3034901" y="2439230"/>
                  <a:pt x="3079350" y="2483679"/>
                  <a:pt x="3079350" y="2538509"/>
                </a:cubicBezTo>
                <a:cubicBezTo>
                  <a:pt x="3079350" y="2593339"/>
                  <a:pt x="3034901" y="2637788"/>
                  <a:pt x="2980071" y="2637788"/>
                </a:cubicBezTo>
                <a:cubicBezTo>
                  <a:pt x="2925241" y="2637788"/>
                  <a:pt x="2880792" y="2593339"/>
                  <a:pt x="2880792" y="2538509"/>
                </a:cubicBezTo>
                <a:cubicBezTo>
                  <a:pt x="2880792" y="2483679"/>
                  <a:pt x="2925241" y="2439230"/>
                  <a:pt x="2980071" y="2439230"/>
                </a:cubicBezTo>
                <a:close/>
                <a:moveTo>
                  <a:pt x="3338287" y="1211948"/>
                </a:moveTo>
                <a:lnTo>
                  <a:pt x="3338287" y="2086440"/>
                </a:lnTo>
                <a:lnTo>
                  <a:pt x="3039944" y="2219119"/>
                </a:lnTo>
                <a:lnTo>
                  <a:pt x="3039944" y="1344627"/>
                </a:lnTo>
                <a:close/>
                <a:moveTo>
                  <a:pt x="449942" y="1211948"/>
                </a:moveTo>
                <a:lnTo>
                  <a:pt x="1894114" y="1854197"/>
                </a:lnTo>
                <a:lnTo>
                  <a:pt x="2920199" y="1397879"/>
                </a:lnTo>
                <a:lnTo>
                  <a:pt x="2920199" y="2272371"/>
                </a:lnTo>
                <a:lnTo>
                  <a:pt x="1894114" y="2728689"/>
                </a:lnTo>
                <a:lnTo>
                  <a:pt x="449942" y="2086440"/>
                </a:lnTo>
                <a:close/>
                <a:moveTo>
                  <a:pt x="1894115" y="0"/>
                </a:moveTo>
                <a:lnTo>
                  <a:pt x="3788229" y="849086"/>
                </a:lnTo>
                <a:lnTo>
                  <a:pt x="2898197" y="1248066"/>
                </a:lnTo>
                <a:lnTo>
                  <a:pt x="2073823" y="857613"/>
                </a:lnTo>
                <a:lnTo>
                  <a:pt x="2075544" y="849086"/>
                </a:lnTo>
                <a:cubicBezTo>
                  <a:pt x="2075544" y="748886"/>
                  <a:pt x="1994315" y="667657"/>
                  <a:pt x="1894115" y="667657"/>
                </a:cubicBezTo>
                <a:cubicBezTo>
                  <a:pt x="1793915" y="667657"/>
                  <a:pt x="1712686" y="748886"/>
                  <a:pt x="1712686" y="849086"/>
                </a:cubicBezTo>
                <a:cubicBezTo>
                  <a:pt x="1712686" y="949286"/>
                  <a:pt x="1793915" y="1030515"/>
                  <a:pt x="1894115" y="1030515"/>
                </a:cubicBezTo>
                <a:cubicBezTo>
                  <a:pt x="1944215" y="1030515"/>
                  <a:pt x="1989573" y="1010208"/>
                  <a:pt x="2022405" y="977376"/>
                </a:cubicBezTo>
                <a:lnTo>
                  <a:pt x="2028342" y="968569"/>
                </a:lnTo>
                <a:lnTo>
                  <a:pt x="2754477" y="1312493"/>
                </a:lnTo>
                <a:lnTo>
                  <a:pt x="1894115" y="1698172"/>
                </a:lnTo>
                <a:lnTo>
                  <a:pt x="0" y="8490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字魂59号-创粗黑" panose="00000500000000000000" charset="-122"/>
              <a:ea typeface="字魂59号-创粗黑" panose="00000500000000000000" charset="-122"/>
            </a:endParaRPr>
          </a:p>
        </p:txBody>
      </p:sp>
      <p:sp>
        <p:nvSpPr>
          <p:cNvPr id="9" name="文本框 4">
            <a:extLst>
              <a:ext uri="{FF2B5EF4-FFF2-40B4-BE49-F238E27FC236}">
                <a16:creationId xmlns:a16="http://schemas.microsoft.com/office/drawing/2014/main" id="{EC3134AA-F2F2-2E44-9222-8D5F1FFAC87F}"/>
              </a:ext>
            </a:extLst>
          </p:cNvPr>
          <p:cNvSpPr txBox="1"/>
          <p:nvPr/>
        </p:nvSpPr>
        <p:spPr>
          <a:xfrm>
            <a:off x="1968863" y="1605684"/>
            <a:ext cx="8694399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400" dirty="0">
                <a:cs typeface="+mn-ea"/>
              </a:rPr>
              <a:t>Accuracy measurements of behavior models trained with offline and online data when predicting the execution time of TPC-C queries. 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000" dirty="0">
                <a:cs typeface="+mn-ea"/>
              </a:rPr>
              <a:t>Offline models use training data collected from </a:t>
            </a:r>
            <a:r>
              <a:rPr lang="en-US" altLang="zh-CN" sz="2000" dirty="0" err="1">
                <a:cs typeface="+mn-ea"/>
              </a:rPr>
              <a:t>NoisePage’s</a:t>
            </a:r>
            <a:r>
              <a:rPr lang="en-US" altLang="zh-CN" sz="2000" dirty="0">
                <a:cs typeface="+mn-ea"/>
              </a:rPr>
              <a:t> built-in runners.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000" dirty="0">
                <a:cs typeface="+mn-ea"/>
              </a:rPr>
              <a:t>Online models use training data collected from running the TPC-C. 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7917AE6-18B8-9D4A-B2C7-FBAFCCF156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965" y="3238323"/>
            <a:ext cx="10032069" cy="297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0158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F860B7A0-8139-4958-BA10-9AED6D9D8D54}"/>
              </a:ext>
            </a:extLst>
          </p:cNvPr>
          <p:cNvGrpSpPr/>
          <p:nvPr/>
        </p:nvGrpSpPr>
        <p:grpSpPr>
          <a:xfrm>
            <a:off x="117816" y="65054"/>
            <a:ext cx="1178324" cy="1142309"/>
            <a:chOff x="897711" y="1104178"/>
            <a:chExt cx="4253230" cy="4253230"/>
          </a:xfrm>
        </p:grpSpPr>
        <p:sp>
          <p:nvSpPr>
            <p:cNvPr id="2" name="同心圆 13">
              <a:extLst>
                <a:ext uri="{FF2B5EF4-FFF2-40B4-BE49-F238E27FC236}">
                  <a16:creationId xmlns:a16="http://schemas.microsoft.com/office/drawing/2014/main" id="{4D5DDD8E-BC40-4567-A791-D3D060B5EA35}"/>
                </a:ext>
              </a:extLst>
            </p:cNvPr>
            <p:cNvSpPr/>
            <p:nvPr/>
          </p:nvSpPr>
          <p:spPr>
            <a:xfrm>
              <a:off x="897711" y="1104178"/>
              <a:ext cx="4253230" cy="4253230"/>
            </a:xfrm>
            <a:prstGeom prst="donut">
              <a:avLst>
                <a:gd name="adj" fmla="val 11120"/>
              </a:avLst>
            </a:prstGeom>
            <a:solidFill>
              <a:srgbClr val="E46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cs typeface="+mn-ea"/>
                <a:sym typeface="+mn-lt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5A0FC41-A33F-4B4F-959E-AD2123B7EB43}"/>
                </a:ext>
              </a:extLst>
            </p:cNvPr>
            <p:cNvSpPr/>
            <p:nvPr/>
          </p:nvSpPr>
          <p:spPr>
            <a:xfrm>
              <a:off x="1698224" y="1904691"/>
              <a:ext cx="2652204" cy="2652204"/>
            </a:xfrm>
            <a:prstGeom prst="ellipse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4">
            <a:extLst>
              <a:ext uri="{FF2B5EF4-FFF2-40B4-BE49-F238E27FC236}">
                <a16:creationId xmlns:a16="http://schemas.microsoft.com/office/drawing/2014/main" id="{35139A60-CE4D-4E5F-9B93-29174A3DB5BD}"/>
              </a:ext>
            </a:extLst>
          </p:cNvPr>
          <p:cNvSpPr txBox="1"/>
          <p:nvPr/>
        </p:nvSpPr>
        <p:spPr>
          <a:xfrm>
            <a:off x="1968863" y="1605684"/>
            <a:ext cx="86943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400" dirty="0">
                <a:cs typeface="+mn-ea"/>
              </a:rPr>
              <a:t>MB2 trains multiple models per OU and then automatically selects the one with the best accuracy for each OU.</a:t>
            </a:r>
            <a:endParaRPr lang="en-US" altLang="zh-CN" sz="2000" dirty="0"/>
          </a:p>
        </p:txBody>
      </p:sp>
      <p:sp>
        <p:nvSpPr>
          <p:cNvPr id="10" name="文本框 5">
            <a:extLst>
              <a:ext uri="{FF2B5EF4-FFF2-40B4-BE49-F238E27FC236}">
                <a16:creationId xmlns:a16="http://schemas.microsoft.com/office/drawing/2014/main" id="{042B0695-2EDC-4E75-BEF3-F6044F192668}"/>
              </a:ext>
            </a:extLst>
          </p:cNvPr>
          <p:cNvSpPr txBox="1"/>
          <p:nvPr/>
        </p:nvSpPr>
        <p:spPr>
          <a:xfrm>
            <a:off x="1528737" y="280051"/>
            <a:ext cx="6916016" cy="669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94690">
              <a:lnSpc>
                <a:spcPct val="150000"/>
              </a:lnSpc>
            </a:pPr>
            <a:r>
              <a:rPr lang="en-US" altLang="zh-CN" sz="2800" b="1" dirty="0">
                <a:latin typeface="+mn-ea"/>
                <a:cs typeface="+mn-ea"/>
              </a:rPr>
              <a:t>Model Training in MB2  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C7963D6-7C5A-4412-8633-259A4E4CF453}"/>
              </a:ext>
            </a:extLst>
          </p:cNvPr>
          <p:cNvSpPr/>
          <p:nvPr/>
        </p:nvSpPr>
        <p:spPr>
          <a:xfrm>
            <a:off x="1528738" y="1730815"/>
            <a:ext cx="417584" cy="40173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2">
            <a:extLst>
              <a:ext uri="{FF2B5EF4-FFF2-40B4-BE49-F238E27FC236}">
                <a16:creationId xmlns:a16="http://schemas.microsoft.com/office/drawing/2014/main" id="{BDEC7D5C-0E8B-A84B-95E2-10874317B94D}"/>
              </a:ext>
            </a:extLst>
          </p:cNvPr>
          <p:cNvSpPr>
            <a:spLocks noChangeAspect="1"/>
          </p:cNvSpPr>
          <p:nvPr/>
        </p:nvSpPr>
        <p:spPr>
          <a:xfrm>
            <a:off x="1585266" y="1784823"/>
            <a:ext cx="304527" cy="293719"/>
          </a:xfrm>
          <a:custGeom>
            <a:avLst/>
            <a:gdLst>
              <a:gd name="connsiteX0" fmla="*/ 2980072 w 3788229"/>
              <a:gd name="connsiteY0" fmla="*/ 2739384 h 3653784"/>
              <a:gd name="connsiteX1" fmla="*/ 3196072 w 3788229"/>
              <a:gd name="connsiteY1" fmla="*/ 3653784 h 3653784"/>
              <a:gd name="connsiteX2" fmla="*/ 2764072 w 3788229"/>
              <a:gd name="connsiteY2" fmla="*/ 3653784 h 3653784"/>
              <a:gd name="connsiteX3" fmla="*/ 2980071 w 3788229"/>
              <a:gd name="connsiteY3" fmla="*/ 2439230 h 3653784"/>
              <a:gd name="connsiteX4" fmla="*/ 3079350 w 3788229"/>
              <a:gd name="connsiteY4" fmla="*/ 2538509 h 3653784"/>
              <a:gd name="connsiteX5" fmla="*/ 2980071 w 3788229"/>
              <a:gd name="connsiteY5" fmla="*/ 2637788 h 3653784"/>
              <a:gd name="connsiteX6" fmla="*/ 2880792 w 3788229"/>
              <a:gd name="connsiteY6" fmla="*/ 2538509 h 3653784"/>
              <a:gd name="connsiteX7" fmla="*/ 2980071 w 3788229"/>
              <a:gd name="connsiteY7" fmla="*/ 2439230 h 3653784"/>
              <a:gd name="connsiteX8" fmla="*/ 3338287 w 3788229"/>
              <a:gd name="connsiteY8" fmla="*/ 1211948 h 3653784"/>
              <a:gd name="connsiteX9" fmla="*/ 3338287 w 3788229"/>
              <a:gd name="connsiteY9" fmla="*/ 2086440 h 3653784"/>
              <a:gd name="connsiteX10" fmla="*/ 3039944 w 3788229"/>
              <a:gd name="connsiteY10" fmla="*/ 2219119 h 3653784"/>
              <a:gd name="connsiteX11" fmla="*/ 3039944 w 3788229"/>
              <a:gd name="connsiteY11" fmla="*/ 1344627 h 3653784"/>
              <a:gd name="connsiteX12" fmla="*/ 449942 w 3788229"/>
              <a:gd name="connsiteY12" fmla="*/ 1211948 h 3653784"/>
              <a:gd name="connsiteX13" fmla="*/ 1894114 w 3788229"/>
              <a:gd name="connsiteY13" fmla="*/ 1854197 h 3653784"/>
              <a:gd name="connsiteX14" fmla="*/ 2920199 w 3788229"/>
              <a:gd name="connsiteY14" fmla="*/ 1397879 h 3653784"/>
              <a:gd name="connsiteX15" fmla="*/ 2920199 w 3788229"/>
              <a:gd name="connsiteY15" fmla="*/ 2272371 h 3653784"/>
              <a:gd name="connsiteX16" fmla="*/ 1894114 w 3788229"/>
              <a:gd name="connsiteY16" fmla="*/ 2728689 h 3653784"/>
              <a:gd name="connsiteX17" fmla="*/ 449942 w 3788229"/>
              <a:gd name="connsiteY17" fmla="*/ 2086440 h 3653784"/>
              <a:gd name="connsiteX18" fmla="*/ 1894115 w 3788229"/>
              <a:gd name="connsiteY18" fmla="*/ 0 h 3653784"/>
              <a:gd name="connsiteX19" fmla="*/ 3788229 w 3788229"/>
              <a:gd name="connsiteY19" fmla="*/ 849086 h 3653784"/>
              <a:gd name="connsiteX20" fmla="*/ 2898197 w 3788229"/>
              <a:gd name="connsiteY20" fmla="*/ 1248066 h 3653784"/>
              <a:gd name="connsiteX21" fmla="*/ 2073823 w 3788229"/>
              <a:gd name="connsiteY21" fmla="*/ 857613 h 3653784"/>
              <a:gd name="connsiteX22" fmla="*/ 2075544 w 3788229"/>
              <a:gd name="connsiteY22" fmla="*/ 849086 h 3653784"/>
              <a:gd name="connsiteX23" fmla="*/ 1894115 w 3788229"/>
              <a:gd name="connsiteY23" fmla="*/ 667657 h 3653784"/>
              <a:gd name="connsiteX24" fmla="*/ 1712686 w 3788229"/>
              <a:gd name="connsiteY24" fmla="*/ 849086 h 3653784"/>
              <a:gd name="connsiteX25" fmla="*/ 1894115 w 3788229"/>
              <a:gd name="connsiteY25" fmla="*/ 1030515 h 3653784"/>
              <a:gd name="connsiteX26" fmla="*/ 2022405 w 3788229"/>
              <a:gd name="connsiteY26" fmla="*/ 977376 h 3653784"/>
              <a:gd name="connsiteX27" fmla="*/ 2028342 w 3788229"/>
              <a:gd name="connsiteY27" fmla="*/ 968569 h 3653784"/>
              <a:gd name="connsiteX28" fmla="*/ 2754477 w 3788229"/>
              <a:gd name="connsiteY28" fmla="*/ 1312493 h 3653784"/>
              <a:gd name="connsiteX29" fmla="*/ 1894115 w 3788229"/>
              <a:gd name="connsiteY29" fmla="*/ 1698172 h 3653784"/>
              <a:gd name="connsiteX30" fmla="*/ 0 w 3788229"/>
              <a:gd name="connsiteY30" fmla="*/ 849086 h 3653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788229" h="3653784">
                <a:moveTo>
                  <a:pt x="2980072" y="2739384"/>
                </a:moveTo>
                <a:lnTo>
                  <a:pt x="3196072" y="3653784"/>
                </a:lnTo>
                <a:lnTo>
                  <a:pt x="2764072" y="3653784"/>
                </a:lnTo>
                <a:close/>
                <a:moveTo>
                  <a:pt x="2980071" y="2439230"/>
                </a:moveTo>
                <a:cubicBezTo>
                  <a:pt x="3034901" y="2439230"/>
                  <a:pt x="3079350" y="2483679"/>
                  <a:pt x="3079350" y="2538509"/>
                </a:cubicBezTo>
                <a:cubicBezTo>
                  <a:pt x="3079350" y="2593339"/>
                  <a:pt x="3034901" y="2637788"/>
                  <a:pt x="2980071" y="2637788"/>
                </a:cubicBezTo>
                <a:cubicBezTo>
                  <a:pt x="2925241" y="2637788"/>
                  <a:pt x="2880792" y="2593339"/>
                  <a:pt x="2880792" y="2538509"/>
                </a:cubicBezTo>
                <a:cubicBezTo>
                  <a:pt x="2880792" y="2483679"/>
                  <a:pt x="2925241" y="2439230"/>
                  <a:pt x="2980071" y="2439230"/>
                </a:cubicBezTo>
                <a:close/>
                <a:moveTo>
                  <a:pt x="3338287" y="1211948"/>
                </a:moveTo>
                <a:lnTo>
                  <a:pt x="3338287" y="2086440"/>
                </a:lnTo>
                <a:lnTo>
                  <a:pt x="3039944" y="2219119"/>
                </a:lnTo>
                <a:lnTo>
                  <a:pt x="3039944" y="1344627"/>
                </a:lnTo>
                <a:close/>
                <a:moveTo>
                  <a:pt x="449942" y="1211948"/>
                </a:moveTo>
                <a:lnTo>
                  <a:pt x="1894114" y="1854197"/>
                </a:lnTo>
                <a:lnTo>
                  <a:pt x="2920199" y="1397879"/>
                </a:lnTo>
                <a:lnTo>
                  <a:pt x="2920199" y="2272371"/>
                </a:lnTo>
                <a:lnTo>
                  <a:pt x="1894114" y="2728689"/>
                </a:lnTo>
                <a:lnTo>
                  <a:pt x="449942" y="2086440"/>
                </a:lnTo>
                <a:close/>
                <a:moveTo>
                  <a:pt x="1894115" y="0"/>
                </a:moveTo>
                <a:lnTo>
                  <a:pt x="3788229" y="849086"/>
                </a:lnTo>
                <a:lnTo>
                  <a:pt x="2898197" y="1248066"/>
                </a:lnTo>
                <a:lnTo>
                  <a:pt x="2073823" y="857613"/>
                </a:lnTo>
                <a:lnTo>
                  <a:pt x="2075544" y="849086"/>
                </a:lnTo>
                <a:cubicBezTo>
                  <a:pt x="2075544" y="748886"/>
                  <a:pt x="1994315" y="667657"/>
                  <a:pt x="1894115" y="667657"/>
                </a:cubicBezTo>
                <a:cubicBezTo>
                  <a:pt x="1793915" y="667657"/>
                  <a:pt x="1712686" y="748886"/>
                  <a:pt x="1712686" y="849086"/>
                </a:cubicBezTo>
                <a:cubicBezTo>
                  <a:pt x="1712686" y="949286"/>
                  <a:pt x="1793915" y="1030515"/>
                  <a:pt x="1894115" y="1030515"/>
                </a:cubicBezTo>
                <a:cubicBezTo>
                  <a:pt x="1944215" y="1030515"/>
                  <a:pt x="1989573" y="1010208"/>
                  <a:pt x="2022405" y="977376"/>
                </a:cubicBezTo>
                <a:lnTo>
                  <a:pt x="2028342" y="968569"/>
                </a:lnTo>
                <a:lnTo>
                  <a:pt x="2754477" y="1312493"/>
                </a:lnTo>
                <a:lnTo>
                  <a:pt x="1894115" y="1698172"/>
                </a:lnTo>
                <a:lnTo>
                  <a:pt x="0" y="8490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字魂59号-创粗黑" panose="00000500000000000000" charset="-122"/>
              <a:ea typeface="字魂59号-创粗黑" panose="00000500000000000000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D2D7D9D-1A71-7B42-93A7-12F54A3B4A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1700" y="2687770"/>
            <a:ext cx="78486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634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F860B7A0-8139-4958-BA10-9AED6D9D8D54}"/>
              </a:ext>
            </a:extLst>
          </p:cNvPr>
          <p:cNvGrpSpPr/>
          <p:nvPr/>
        </p:nvGrpSpPr>
        <p:grpSpPr>
          <a:xfrm>
            <a:off x="117816" y="65054"/>
            <a:ext cx="1178324" cy="1142309"/>
            <a:chOff x="897711" y="1104178"/>
            <a:chExt cx="4253230" cy="4253230"/>
          </a:xfrm>
        </p:grpSpPr>
        <p:sp>
          <p:nvSpPr>
            <p:cNvPr id="2" name="同心圆 13">
              <a:extLst>
                <a:ext uri="{FF2B5EF4-FFF2-40B4-BE49-F238E27FC236}">
                  <a16:creationId xmlns:a16="http://schemas.microsoft.com/office/drawing/2014/main" id="{4D5DDD8E-BC40-4567-A791-D3D060B5EA35}"/>
                </a:ext>
              </a:extLst>
            </p:cNvPr>
            <p:cNvSpPr/>
            <p:nvPr/>
          </p:nvSpPr>
          <p:spPr>
            <a:xfrm>
              <a:off x="897711" y="1104178"/>
              <a:ext cx="4253230" cy="4253230"/>
            </a:xfrm>
            <a:prstGeom prst="donut">
              <a:avLst>
                <a:gd name="adj" fmla="val 11120"/>
              </a:avLst>
            </a:prstGeom>
            <a:solidFill>
              <a:srgbClr val="E46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cs typeface="+mn-ea"/>
                <a:sym typeface="+mn-lt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5A0FC41-A33F-4B4F-959E-AD2123B7EB43}"/>
                </a:ext>
              </a:extLst>
            </p:cNvPr>
            <p:cNvSpPr/>
            <p:nvPr/>
          </p:nvSpPr>
          <p:spPr>
            <a:xfrm>
              <a:off x="1698224" y="1904691"/>
              <a:ext cx="2652204" cy="2652204"/>
            </a:xfrm>
            <a:prstGeom prst="ellipse">
              <a:avLst/>
            </a:pr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4">
            <a:extLst>
              <a:ext uri="{FF2B5EF4-FFF2-40B4-BE49-F238E27FC236}">
                <a16:creationId xmlns:a16="http://schemas.microsoft.com/office/drawing/2014/main" id="{35139A60-CE4D-4E5F-9B93-29174A3DB5BD}"/>
              </a:ext>
            </a:extLst>
          </p:cNvPr>
          <p:cNvSpPr txBox="1"/>
          <p:nvPr/>
        </p:nvSpPr>
        <p:spPr>
          <a:xfrm>
            <a:off x="1968863" y="1605684"/>
            <a:ext cx="8694399" cy="1499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2400" dirty="0">
                <a:cs typeface="+mn-ea"/>
              </a:rPr>
              <a:t>Singular OUs  </a:t>
            </a:r>
          </a:p>
          <a:p>
            <a:pPr marL="342900" indent="-342900">
              <a:lnSpc>
                <a:spcPct val="110000"/>
              </a:lnSpc>
              <a:buFont typeface="Wingdings" pitchFamily="2" charset="2"/>
              <a:buChar char="Ø"/>
            </a:pPr>
            <a:r>
              <a:rPr lang="en-US" altLang="zh-CN" sz="2400" dirty="0"/>
              <a:t> </a:t>
            </a:r>
            <a:r>
              <a:rPr lang="en-US" altLang="zh-CN" dirty="0"/>
              <a:t>(1) rows of input tuples, (2) columns of input tuples, (3) average input tuple size, (4) estimated key cardinality , (5) payload size , (6) number of loops, (7) execution mode flag </a:t>
            </a:r>
            <a:endParaRPr lang="en-US" altLang="zh-CN" sz="2800" dirty="0"/>
          </a:p>
        </p:txBody>
      </p:sp>
      <p:sp>
        <p:nvSpPr>
          <p:cNvPr id="10" name="文本框 5">
            <a:extLst>
              <a:ext uri="{FF2B5EF4-FFF2-40B4-BE49-F238E27FC236}">
                <a16:creationId xmlns:a16="http://schemas.microsoft.com/office/drawing/2014/main" id="{042B0695-2EDC-4E75-BEF3-F6044F192668}"/>
              </a:ext>
            </a:extLst>
          </p:cNvPr>
          <p:cNvSpPr txBox="1"/>
          <p:nvPr/>
        </p:nvSpPr>
        <p:spPr>
          <a:xfrm>
            <a:off x="1528737" y="280051"/>
            <a:ext cx="6406395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94690">
              <a:lnSpc>
                <a:spcPct val="150000"/>
              </a:lnSpc>
            </a:pPr>
            <a:r>
              <a:rPr lang="en-US" altLang="zh-CN" sz="2800" b="1" dirty="0">
                <a:latin typeface="+mn-ea"/>
                <a:cs typeface="+mn-ea"/>
              </a:rPr>
              <a:t>Input Features in MB2 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C7963D6-7C5A-4412-8633-259A4E4CF453}"/>
              </a:ext>
            </a:extLst>
          </p:cNvPr>
          <p:cNvSpPr/>
          <p:nvPr/>
        </p:nvSpPr>
        <p:spPr>
          <a:xfrm>
            <a:off x="1528738" y="1730815"/>
            <a:ext cx="417584" cy="40173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2">
            <a:extLst>
              <a:ext uri="{FF2B5EF4-FFF2-40B4-BE49-F238E27FC236}">
                <a16:creationId xmlns:a16="http://schemas.microsoft.com/office/drawing/2014/main" id="{BDEC7D5C-0E8B-A84B-95E2-10874317B94D}"/>
              </a:ext>
            </a:extLst>
          </p:cNvPr>
          <p:cNvSpPr>
            <a:spLocks noChangeAspect="1"/>
          </p:cNvSpPr>
          <p:nvPr/>
        </p:nvSpPr>
        <p:spPr>
          <a:xfrm>
            <a:off x="1585266" y="1784823"/>
            <a:ext cx="304527" cy="293719"/>
          </a:xfrm>
          <a:custGeom>
            <a:avLst/>
            <a:gdLst>
              <a:gd name="connsiteX0" fmla="*/ 2980072 w 3788229"/>
              <a:gd name="connsiteY0" fmla="*/ 2739384 h 3653784"/>
              <a:gd name="connsiteX1" fmla="*/ 3196072 w 3788229"/>
              <a:gd name="connsiteY1" fmla="*/ 3653784 h 3653784"/>
              <a:gd name="connsiteX2" fmla="*/ 2764072 w 3788229"/>
              <a:gd name="connsiteY2" fmla="*/ 3653784 h 3653784"/>
              <a:gd name="connsiteX3" fmla="*/ 2980071 w 3788229"/>
              <a:gd name="connsiteY3" fmla="*/ 2439230 h 3653784"/>
              <a:gd name="connsiteX4" fmla="*/ 3079350 w 3788229"/>
              <a:gd name="connsiteY4" fmla="*/ 2538509 h 3653784"/>
              <a:gd name="connsiteX5" fmla="*/ 2980071 w 3788229"/>
              <a:gd name="connsiteY5" fmla="*/ 2637788 h 3653784"/>
              <a:gd name="connsiteX6" fmla="*/ 2880792 w 3788229"/>
              <a:gd name="connsiteY6" fmla="*/ 2538509 h 3653784"/>
              <a:gd name="connsiteX7" fmla="*/ 2980071 w 3788229"/>
              <a:gd name="connsiteY7" fmla="*/ 2439230 h 3653784"/>
              <a:gd name="connsiteX8" fmla="*/ 3338287 w 3788229"/>
              <a:gd name="connsiteY8" fmla="*/ 1211948 h 3653784"/>
              <a:gd name="connsiteX9" fmla="*/ 3338287 w 3788229"/>
              <a:gd name="connsiteY9" fmla="*/ 2086440 h 3653784"/>
              <a:gd name="connsiteX10" fmla="*/ 3039944 w 3788229"/>
              <a:gd name="connsiteY10" fmla="*/ 2219119 h 3653784"/>
              <a:gd name="connsiteX11" fmla="*/ 3039944 w 3788229"/>
              <a:gd name="connsiteY11" fmla="*/ 1344627 h 3653784"/>
              <a:gd name="connsiteX12" fmla="*/ 449942 w 3788229"/>
              <a:gd name="connsiteY12" fmla="*/ 1211948 h 3653784"/>
              <a:gd name="connsiteX13" fmla="*/ 1894114 w 3788229"/>
              <a:gd name="connsiteY13" fmla="*/ 1854197 h 3653784"/>
              <a:gd name="connsiteX14" fmla="*/ 2920199 w 3788229"/>
              <a:gd name="connsiteY14" fmla="*/ 1397879 h 3653784"/>
              <a:gd name="connsiteX15" fmla="*/ 2920199 w 3788229"/>
              <a:gd name="connsiteY15" fmla="*/ 2272371 h 3653784"/>
              <a:gd name="connsiteX16" fmla="*/ 1894114 w 3788229"/>
              <a:gd name="connsiteY16" fmla="*/ 2728689 h 3653784"/>
              <a:gd name="connsiteX17" fmla="*/ 449942 w 3788229"/>
              <a:gd name="connsiteY17" fmla="*/ 2086440 h 3653784"/>
              <a:gd name="connsiteX18" fmla="*/ 1894115 w 3788229"/>
              <a:gd name="connsiteY18" fmla="*/ 0 h 3653784"/>
              <a:gd name="connsiteX19" fmla="*/ 3788229 w 3788229"/>
              <a:gd name="connsiteY19" fmla="*/ 849086 h 3653784"/>
              <a:gd name="connsiteX20" fmla="*/ 2898197 w 3788229"/>
              <a:gd name="connsiteY20" fmla="*/ 1248066 h 3653784"/>
              <a:gd name="connsiteX21" fmla="*/ 2073823 w 3788229"/>
              <a:gd name="connsiteY21" fmla="*/ 857613 h 3653784"/>
              <a:gd name="connsiteX22" fmla="*/ 2075544 w 3788229"/>
              <a:gd name="connsiteY22" fmla="*/ 849086 h 3653784"/>
              <a:gd name="connsiteX23" fmla="*/ 1894115 w 3788229"/>
              <a:gd name="connsiteY23" fmla="*/ 667657 h 3653784"/>
              <a:gd name="connsiteX24" fmla="*/ 1712686 w 3788229"/>
              <a:gd name="connsiteY24" fmla="*/ 849086 h 3653784"/>
              <a:gd name="connsiteX25" fmla="*/ 1894115 w 3788229"/>
              <a:gd name="connsiteY25" fmla="*/ 1030515 h 3653784"/>
              <a:gd name="connsiteX26" fmla="*/ 2022405 w 3788229"/>
              <a:gd name="connsiteY26" fmla="*/ 977376 h 3653784"/>
              <a:gd name="connsiteX27" fmla="*/ 2028342 w 3788229"/>
              <a:gd name="connsiteY27" fmla="*/ 968569 h 3653784"/>
              <a:gd name="connsiteX28" fmla="*/ 2754477 w 3788229"/>
              <a:gd name="connsiteY28" fmla="*/ 1312493 h 3653784"/>
              <a:gd name="connsiteX29" fmla="*/ 1894115 w 3788229"/>
              <a:gd name="connsiteY29" fmla="*/ 1698172 h 3653784"/>
              <a:gd name="connsiteX30" fmla="*/ 0 w 3788229"/>
              <a:gd name="connsiteY30" fmla="*/ 849086 h 3653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788229" h="3653784">
                <a:moveTo>
                  <a:pt x="2980072" y="2739384"/>
                </a:moveTo>
                <a:lnTo>
                  <a:pt x="3196072" y="3653784"/>
                </a:lnTo>
                <a:lnTo>
                  <a:pt x="2764072" y="3653784"/>
                </a:lnTo>
                <a:close/>
                <a:moveTo>
                  <a:pt x="2980071" y="2439230"/>
                </a:moveTo>
                <a:cubicBezTo>
                  <a:pt x="3034901" y="2439230"/>
                  <a:pt x="3079350" y="2483679"/>
                  <a:pt x="3079350" y="2538509"/>
                </a:cubicBezTo>
                <a:cubicBezTo>
                  <a:pt x="3079350" y="2593339"/>
                  <a:pt x="3034901" y="2637788"/>
                  <a:pt x="2980071" y="2637788"/>
                </a:cubicBezTo>
                <a:cubicBezTo>
                  <a:pt x="2925241" y="2637788"/>
                  <a:pt x="2880792" y="2593339"/>
                  <a:pt x="2880792" y="2538509"/>
                </a:cubicBezTo>
                <a:cubicBezTo>
                  <a:pt x="2880792" y="2483679"/>
                  <a:pt x="2925241" y="2439230"/>
                  <a:pt x="2980071" y="2439230"/>
                </a:cubicBezTo>
                <a:close/>
                <a:moveTo>
                  <a:pt x="3338287" y="1211948"/>
                </a:moveTo>
                <a:lnTo>
                  <a:pt x="3338287" y="2086440"/>
                </a:lnTo>
                <a:lnTo>
                  <a:pt x="3039944" y="2219119"/>
                </a:lnTo>
                <a:lnTo>
                  <a:pt x="3039944" y="1344627"/>
                </a:lnTo>
                <a:close/>
                <a:moveTo>
                  <a:pt x="449942" y="1211948"/>
                </a:moveTo>
                <a:lnTo>
                  <a:pt x="1894114" y="1854197"/>
                </a:lnTo>
                <a:lnTo>
                  <a:pt x="2920199" y="1397879"/>
                </a:lnTo>
                <a:lnTo>
                  <a:pt x="2920199" y="2272371"/>
                </a:lnTo>
                <a:lnTo>
                  <a:pt x="1894114" y="2728689"/>
                </a:lnTo>
                <a:lnTo>
                  <a:pt x="449942" y="2086440"/>
                </a:lnTo>
                <a:close/>
                <a:moveTo>
                  <a:pt x="1894115" y="0"/>
                </a:moveTo>
                <a:lnTo>
                  <a:pt x="3788229" y="849086"/>
                </a:lnTo>
                <a:lnTo>
                  <a:pt x="2898197" y="1248066"/>
                </a:lnTo>
                <a:lnTo>
                  <a:pt x="2073823" y="857613"/>
                </a:lnTo>
                <a:lnTo>
                  <a:pt x="2075544" y="849086"/>
                </a:lnTo>
                <a:cubicBezTo>
                  <a:pt x="2075544" y="748886"/>
                  <a:pt x="1994315" y="667657"/>
                  <a:pt x="1894115" y="667657"/>
                </a:cubicBezTo>
                <a:cubicBezTo>
                  <a:pt x="1793915" y="667657"/>
                  <a:pt x="1712686" y="748886"/>
                  <a:pt x="1712686" y="849086"/>
                </a:cubicBezTo>
                <a:cubicBezTo>
                  <a:pt x="1712686" y="949286"/>
                  <a:pt x="1793915" y="1030515"/>
                  <a:pt x="1894115" y="1030515"/>
                </a:cubicBezTo>
                <a:cubicBezTo>
                  <a:pt x="1944215" y="1030515"/>
                  <a:pt x="1989573" y="1010208"/>
                  <a:pt x="2022405" y="977376"/>
                </a:cubicBezTo>
                <a:lnTo>
                  <a:pt x="2028342" y="968569"/>
                </a:lnTo>
                <a:lnTo>
                  <a:pt x="2754477" y="1312493"/>
                </a:lnTo>
                <a:lnTo>
                  <a:pt x="1894115" y="1698172"/>
                </a:lnTo>
                <a:lnTo>
                  <a:pt x="0" y="8490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字魂59号-创粗黑" panose="00000500000000000000" charset="-122"/>
              <a:ea typeface="字魂59号-创粗黑" panose="00000500000000000000" charset="-122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E3CE8674-C7FA-AE48-AAF3-15EDF6C9F912}"/>
              </a:ext>
            </a:extLst>
          </p:cNvPr>
          <p:cNvSpPr/>
          <p:nvPr/>
        </p:nvSpPr>
        <p:spPr>
          <a:xfrm>
            <a:off x="1528737" y="3205717"/>
            <a:ext cx="417584" cy="40173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MH_Other_13">
            <a:extLst>
              <a:ext uri="{FF2B5EF4-FFF2-40B4-BE49-F238E27FC236}">
                <a16:creationId xmlns:a16="http://schemas.microsoft.com/office/drawing/2014/main" id="{F4BEEE93-C9EC-B249-8115-7B9EFAC51E5B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13068" y="3269107"/>
            <a:ext cx="248920" cy="274955"/>
          </a:xfrm>
          <a:custGeom>
            <a:avLst/>
            <a:gdLst/>
            <a:ahLst/>
            <a:cxnLst/>
            <a:rect l="0" t="0" r="r" b="b"/>
            <a:pathLst>
              <a:path w="1622425" h="1601788">
                <a:moveTo>
                  <a:pt x="1477962" y="927100"/>
                </a:moveTo>
                <a:lnTo>
                  <a:pt x="1622425" y="927100"/>
                </a:lnTo>
                <a:lnTo>
                  <a:pt x="1622425" y="1293813"/>
                </a:lnTo>
                <a:lnTo>
                  <a:pt x="1477962" y="1293813"/>
                </a:lnTo>
                <a:lnTo>
                  <a:pt x="1477962" y="927100"/>
                </a:lnTo>
                <a:close/>
                <a:moveTo>
                  <a:pt x="1477962" y="463550"/>
                </a:moveTo>
                <a:lnTo>
                  <a:pt x="1622425" y="463550"/>
                </a:lnTo>
                <a:lnTo>
                  <a:pt x="1622425" y="830263"/>
                </a:lnTo>
                <a:lnTo>
                  <a:pt x="1477962" y="830263"/>
                </a:lnTo>
                <a:lnTo>
                  <a:pt x="1477962" y="463550"/>
                </a:lnTo>
                <a:close/>
                <a:moveTo>
                  <a:pt x="871932" y="418865"/>
                </a:moveTo>
                <a:lnTo>
                  <a:pt x="866214" y="419183"/>
                </a:lnTo>
                <a:lnTo>
                  <a:pt x="859861" y="419183"/>
                </a:lnTo>
                <a:lnTo>
                  <a:pt x="848426" y="420453"/>
                </a:lnTo>
                <a:lnTo>
                  <a:pt x="837309" y="422359"/>
                </a:lnTo>
                <a:lnTo>
                  <a:pt x="826509" y="424582"/>
                </a:lnTo>
                <a:lnTo>
                  <a:pt x="815709" y="427440"/>
                </a:lnTo>
                <a:lnTo>
                  <a:pt x="805862" y="430298"/>
                </a:lnTo>
                <a:lnTo>
                  <a:pt x="796650" y="433473"/>
                </a:lnTo>
                <a:lnTo>
                  <a:pt x="787439" y="436649"/>
                </a:lnTo>
                <a:lnTo>
                  <a:pt x="771874" y="443000"/>
                </a:lnTo>
                <a:lnTo>
                  <a:pt x="766792" y="444906"/>
                </a:lnTo>
                <a:lnTo>
                  <a:pt x="762027" y="446811"/>
                </a:lnTo>
                <a:lnTo>
                  <a:pt x="757262" y="449034"/>
                </a:lnTo>
                <a:lnTo>
                  <a:pt x="752498" y="451257"/>
                </a:lnTo>
                <a:lnTo>
                  <a:pt x="748051" y="454115"/>
                </a:lnTo>
                <a:lnTo>
                  <a:pt x="743921" y="456655"/>
                </a:lnTo>
                <a:lnTo>
                  <a:pt x="739792" y="459831"/>
                </a:lnTo>
                <a:lnTo>
                  <a:pt x="735345" y="463324"/>
                </a:lnTo>
                <a:lnTo>
                  <a:pt x="731533" y="466817"/>
                </a:lnTo>
                <a:lnTo>
                  <a:pt x="728039" y="470628"/>
                </a:lnTo>
                <a:lnTo>
                  <a:pt x="724545" y="474757"/>
                </a:lnTo>
                <a:lnTo>
                  <a:pt x="721051" y="479202"/>
                </a:lnTo>
                <a:lnTo>
                  <a:pt x="718192" y="483966"/>
                </a:lnTo>
                <a:lnTo>
                  <a:pt x="715333" y="488729"/>
                </a:lnTo>
                <a:lnTo>
                  <a:pt x="712792" y="493810"/>
                </a:lnTo>
                <a:lnTo>
                  <a:pt x="710251" y="499526"/>
                </a:lnTo>
                <a:lnTo>
                  <a:pt x="708028" y="504925"/>
                </a:lnTo>
                <a:lnTo>
                  <a:pt x="706122" y="510959"/>
                </a:lnTo>
                <a:lnTo>
                  <a:pt x="704216" y="517310"/>
                </a:lnTo>
                <a:lnTo>
                  <a:pt x="702628" y="523979"/>
                </a:lnTo>
                <a:lnTo>
                  <a:pt x="701357" y="530648"/>
                </a:lnTo>
                <a:lnTo>
                  <a:pt x="700404" y="537952"/>
                </a:lnTo>
                <a:lnTo>
                  <a:pt x="699769" y="545256"/>
                </a:lnTo>
                <a:lnTo>
                  <a:pt x="699451" y="553512"/>
                </a:lnTo>
                <a:lnTo>
                  <a:pt x="699451" y="561451"/>
                </a:lnTo>
                <a:lnTo>
                  <a:pt x="699451" y="570025"/>
                </a:lnTo>
                <a:lnTo>
                  <a:pt x="700087" y="578600"/>
                </a:lnTo>
                <a:lnTo>
                  <a:pt x="700722" y="587809"/>
                </a:lnTo>
                <a:lnTo>
                  <a:pt x="701992" y="597018"/>
                </a:lnTo>
                <a:lnTo>
                  <a:pt x="703263" y="607180"/>
                </a:lnTo>
                <a:lnTo>
                  <a:pt x="705169" y="617025"/>
                </a:lnTo>
                <a:lnTo>
                  <a:pt x="707392" y="627504"/>
                </a:lnTo>
                <a:lnTo>
                  <a:pt x="708028" y="630998"/>
                </a:lnTo>
                <a:lnTo>
                  <a:pt x="708028" y="634173"/>
                </a:lnTo>
                <a:lnTo>
                  <a:pt x="707710" y="637666"/>
                </a:lnTo>
                <a:lnTo>
                  <a:pt x="707392" y="640524"/>
                </a:lnTo>
                <a:lnTo>
                  <a:pt x="706757" y="643065"/>
                </a:lnTo>
                <a:lnTo>
                  <a:pt x="705804" y="645605"/>
                </a:lnTo>
                <a:lnTo>
                  <a:pt x="703263" y="650051"/>
                </a:lnTo>
                <a:lnTo>
                  <a:pt x="701039" y="654815"/>
                </a:lnTo>
                <a:lnTo>
                  <a:pt x="699134" y="658626"/>
                </a:lnTo>
                <a:lnTo>
                  <a:pt x="698498" y="660531"/>
                </a:lnTo>
                <a:lnTo>
                  <a:pt x="697863" y="662436"/>
                </a:lnTo>
                <a:lnTo>
                  <a:pt x="697545" y="664342"/>
                </a:lnTo>
                <a:lnTo>
                  <a:pt x="697545" y="666247"/>
                </a:lnTo>
                <a:lnTo>
                  <a:pt x="699134" y="688794"/>
                </a:lnTo>
                <a:lnTo>
                  <a:pt x="700404" y="702132"/>
                </a:lnTo>
                <a:lnTo>
                  <a:pt x="701039" y="709436"/>
                </a:lnTo>
                <a:lnTo>
                  <a:pt x="702310" y="716104"/>
                </a:lnTo>
                <a:lnTo>
                  <a:pt x="703581" y="723408"/>
                </a:lnTo>
                <a:lnTo>
                  <a:pt x="705487" y="729760"/>
                </a:lnTo>
                <a:lnTo>
                  <a:pt x="707075" y="736111"/>
                </a:lnTo>
                <a:lnTo>
                  <a:pt x="709298" y="742145"/>
                </a:lnTo>
                <a:lnTo>
                  <a:pt x="711839" y="747226"/>
                </a:lnTo>
                <a:lnTo>
                  <a:pt x="714698" y="751989"/>
                </a:lnTo>
                <a:lnTo>
                  <a:pt x="716286" y="753894"/>
                </a:lnTo>
                <a:lnTo>
                  <a:pt x="718192" y="755800"/>
                </a:lnTo>
                <a:lnTo>
                  <a:pt x="719780" y="757705"/>
                </a:lnTo>
                <a:lnTo>
                  <a:pt x="722322" y="759293"/>
                </a:lnTo>
                <a:lnTo>
                  <a:pt x="725816" y="760563"/>
                </a:lnTo>
                <a:lnTo>
                  <a:pt x="731533" y="762151"/>
                </a:lnTo>
                <a:lnTo>
                  <a:pt x="736933" y="763104"/>
                </a:lnTo>
                <a:lnTo>
                  <a:pt x="738839" y="763421"/>
                </a:lnTo>
                <a:lnTo>
                  <a:pt x="739792" y="763104"/>
                </a:lnTo>
                <a:lnTo>
                  <a:pt x="745827" y="831062"/>
                </a:lnTo>
                <a:lnTo>
                  <a:pt x="747098" y="833603"/>
                </a:lnTo>
                <a:lnTo>
                  <a:pt x="748368" y="835826"/>
                </a:lnTo>
                <a:lnTo>
                  <a:pt x="749639" y="838049"/>
                </a:lnTo>
                <a:lnTo>
                  <a:pt x="751227" y="839954"/>
                </a:lnTo>
                <a:lnTo>
                  <a:pt x="754404" y="843765"/>
                </a:lnTo>
                <a:lnTo>
                  <a:pt x="757898" y="847576"/>
                </a:lnTo>
                <a:lnTo>
                  <a:pt x="761074" y="851386"/>
                </a:lnTo>
                <a:lnTo>
                  <a:pt x="762662" y="853609"/>
                </a:lnTo>
                <a:lnTo>
                  <a:pt x="763933" y="855832"/>
                </a:lnTo>
                <a:lnTo>
                  <a:pt x="765204" y="858373"/>
                </a:lnTo>
                <a:lnTo>
                  <a:pt x="766474" y="861548"/>
                </a:lnTo>
                <a:lnTo>
                  <a:pt x="767427" y="865042"/>
                </a:lnTo>
                <a:lnTo>
                  <a:pt x="768380" y="868852"/>
                </a:lnTo>
                <a:lnTo>
                  <a:pt x="751545" y="872663"/>
                </a:lnTo>
                <a:lnTo>
                  <a:pt x="744874" y="887271"/>
                </a:lnTo>
                <a:lnTo>
                  <a:pt x="740745" y="895528"/>
                </a:lnTo>
                <a:lnTo>
                  <a:pt x="736298" y="904102"/>
                </a:lnTo>
                <a:lnTo>
                  <a:pt x="731533" y="912358"/>
                </a:lnTo>
                <a:lnTo>
                  <a:pt x="726451" y="919980"/>
                </a:lnTo>
                <a:lnTo>
                  <a:pt x="723910" y="923156"/>
                </a:lnTo>
                <a:lnTo>
                  <a:pt x="721051" y="926014"/>
                </a:lnTo>
                <a:lnTo>
                  <a:pt x="718510" y="928555"/>
                </a:lnTo>
                <a:lnTo>
                  <a:pt x="715969" y="930778"/>
                </a:lnTo>
                <a:lnTo>
                  <a:pt x="680393" y="940622"/>
                </a:lnTo>
                <a:lnTo>
                  <a:pt x="648628" y="953960"/>
                </a:lnTo>
                <a:lnTo>
                  <a:pt x="615911" y="967932"/>
                </a:lnTo>
                <a:lnTo>
                  <a:pt x="551747" y="995243"/>
                </a:lnTo>
                <a:lnTo>
                  <a:pt x="544123" y="998101"/>
                </a:lnTo>
                <a:lnTo>
                  <a:pt x="537135" y="1000641"/>
                </a:lnTo>
                <a:lnTo>
                  <a:pt x="522524" y="1006040"/>
                </a:lnTo>
                <a:lnTo>
                  <a:pt x="507912" y="1011121"/>
                </a:lnTo>
                <a:lnTo>
                  <a:pt x="500924" y="1013979"/>
                </a:lnTo>
                <a:lnTo>
                  <a:pt x="493936" y="1016837"/>
                </a:lnTo>
                <a:lnTo>
                  <a:pt x="487583" y="1020648"/>
                </a:lnTo>
                <a:lnTo>
                  <a:pt x="481548" y="1024141"/>
                </a:lnTo>
                <a:lnTo>
                  <a:pt x="475512" y="1027952"/>
                </a:lnTo>
                <a:lnTo>
                  <a:pt x="470430" y="1032398"/>
                </a:lnTo>
                <a:lnTo>
                  <a:pt x="467889" y="1034938"/>
                </a:lnTo>
                <a:lnTo>
                  <a:pt x="465665" y="1037796"/>
                </a:lnTo>
                <a:lnTo>
                  <a:pt x="463442" y="1040337"/>
                </a:lnTo>
                <a:lnTo>
                  <a:pt x="461218" y="1043195"/>
                </a:lnTo>
                <a:lnTo>
                  <a:pt x="459313" y="1046370"/>
                </a:lnTo>
                <a:lnTo>
                  <a:pt x="457407" y="1049546"/>
                </a:lnTo>
                <a:lnTo>
                  <a:pt x="456136" y="1052722"/>
                </a:lnTo>
                <a:lnTo>
                  <a:pt x="454548" y="1056850"/>
                </a:lnTo>
                <a:lnTo>
                  <a:pt x="454230" y="1082573"/>
                </a:lnTo>
                <a:lnTo>
                  <a:pt x="453595" y="1116234"/>
                </a:lnTo>
                <a:lnTo>
                  <a:pt x="452960" y="1151484"/>
                </a:lnTo>
                <a:lnTo>
                  <a:pt x="452642" y="1167997"/>
                </a:lnTo>
                <a:lnTo>
                  <a:pt x="452960" y="1182605"/>
                </a:lnTo>
                <a:lnTo>
                  <a:pt x="1276928" y="1182605"/>
                </a:lnTo>
                <a:lnTo>
                  <a:pt x="1277245" y="1167997"/>
                </a:lnTo>
                <a:lnTo>
                  <a:pt x="1276928" y="1151484"/>
                </a:lnTo>
                <a:lnTo>
                  <a:pt x="1276292" y="1116234"/>
                </a:lnTo>
                <a:lnTo>
                  <a:pt x="1275339" y="1082573"/>
                </a:lnTo>
                <a:lnTo>
                  <a:pt x="1275022" y="1056850"/>
                </a:lnTo>
                <a:lnTo>
                  <a:pt x="1273751" y="1052722"/>
                </a:lnTo>
                <a:lnTo>
                  <a:pt x="1272163" y="1049546"/>
                </a:lnTo>
                <a:lnTo>
                  <a:pt x="1270257" y="1046370"/>
                </a:lnTo>
                <a:lnTo>
                  <a:pt x="1268669" y="1043195"/>
                </a:lnTo>
                <a:lnTo>
                  <a:pt x="1266445" y="1040337"/>
                </a:lnTo>
                <a:lnTo>
                  <a:pt x="1264222" y="1037796"/>
                </a:lnTo>
                <a:lnTo>
                  <a:pt x="1261998" y="1034938"/>
                </a:lnTo>
                <a:lnTo>
                  <a:pt x="1259775" y="1032398"/>
                </a:lnTo>
                <a:lnTo>
                  <a:pt x="1254057" y="1027952"/>
                </a:lnTo>
                <a:lnTo>
                  <a:pt x="1248340" y="1024141"/>
                </a:lnTo>
                <a:lnTo>
                  <a:pt x="1242304" y="1020648"/>
                </a:lnTo>
                <a:lnTo>
                  <a:pt x="1235634" y="1016837"/>
                </a:lnTo>
                <a:lnTo>
                  <a:pt x="1228963" y="1013979"/>
                </a:lnTo>
                <a:lnTo>
                  <a:pt x="1221658" y="1011121"/>
                </a:lnTo>
                <a:lnTo>
                  <a:pt x="1207681" y="1006040"/>
                </a:lnTo>
                <a:lnTo>
                  <a:pt x="1192752" y="1000641"/>
                </a:lnTo>
                <a:lnTo>
                  <a:pt x="1185446" y="998101"/>
                </a:lnTo>
                <a:lnTo>
                  <a:pt x="1178458" y="995243"/>
                </a:lnTo>
                <a:lnTo>
                  <a:pt x="1113659" y="967932"/>
                </a:lnTo>
                <a:lnTo>
                  <a:pt x="1080941" y="953960"/>
                </a:lnTo>
                <a:lnTo>
                  <a:pt x="1049177" y="940622"/>
                </a:lnTo>
                <a:lnTo>
                  <a:pt x="1013601" y="930778"/>
                </a:lnTo>
                <a:lnTo>
                  <a:pt x="1011060" y="928555"/>
                </a:lnTo>
                <a:lnTo>
                  <a:pt x="1008519" y="926014"/>
                </a:lnTo>
                <a:lnTo>
                  <a:pt x="1005977" y="923156"/>
                </a:lnTo>
                <a:lnTo>
                  <a:pt x="1003436" y="919980"/>
                </a:lnTo>
                <a:lnTo>
                  <a:pt x="998036" y="912358"/>
                </a:lnTo>
                <a:lnTo>
                  <a:pt x="993589" y="904102"/>
                </a:lnTo>
                <a:lnTo>
                  <a:pt x="989142" y="895528"/>
                </a:lnTo>
                <a:lnTo>
                  <a:pt x="985013" y="887271"/>
                </a:lnTo>
                <a:lnTo>
                  <a:pt x="978025" y="872663"/>
                </a:lnTo>
                <a:lnTo>
                  <a:pt x="955790" y="869487"/>
                </a:lnTo>
                <a:lnTo>
                  <a:pt x="956107" y="865359"/>
                </a:lnTo>
                <a:lnTo>
                  <a:pt x="956743" y="861231"/>
                </a:lnTo>
                <a:lnTo>
                  <a:pt x="957696" y="857738"/>
                </a:lnTo>
                <a:lnTo>
                  <a:pt x="958649" y="854562"/>
                </a:lnTo>
                <a:lnTo>
                  <a:pt x="960237" y="852021"/>
                </a:lnTo>
                <a:lnTo>
                  <a:pt x="961507" y="849481"/>
                </a:lnTo>
                <a:lnTo>
                  <a:pt x="965319" y="845035"/>
                </a:lnTo>
                <a:lnTo>
                  <a:pt x="968813" y="840272"/>
                </a:lnTo>
                <a:lnTo>
                  <a:pt x="972307" y="835826"/>
                </a:lnTo>
                <a:lnTo>
                  <a:pt x="973895" y="833603"/>
                </a:lnTo>
                <a:lnTo>
                  <a:pt x="975484" y="830745"/>
                </a:lnTo>
                <a:lnTo>
                  <a:pt x="977072" y="827887"/>
                </a:lnTo>
                <a:lnTo>
                  <a:pt x="978025" y="824393"/>
                </a:lnTo>
                <a:lnTo>
                  <a:pt x="978978" y="821218"/>
                </a:lnTo>
                <a:lnTo>
                  <a:pt x="979613" y="818042"/>
                </a:lnTo>
                <a:lnTo>
                  <a:pt x="980566" y="811373"/>
                </a:lnTo>
                <a:lnTo>
                  <a:pt x="981201" y="804069"/>
                </a:lnTo>
                <a:lnTo>
                  <a:pt x="981837" y="797083"/>
                </a:lnTo>
                <a:lnTo>
                  <a:pt x="982154" y="789779"/>
                </a:lnTo>
                <a:lnTo>
                  <a:pt x="983107" y="783110"/>
                </a:lnTo>
                <a:lnTo>
                  <a:pt x="983742" y="779935"/>
                </a:lnTo>
                <a:lnTo>
                  <a:pt x="984695" y="776759"/>
                </a:lnTo>
                <a:lnTo>
                  <a:pt x="985966" y="773266"/>
                </a:lnTo>
                <a:lnTo>
                  <a:pt x="987236" y="770408"/>
                </a:lnTo>
                <a:lnTo>
                  <a:pt x="988507" y="768502"/>
                </a:lnTo>
                <a:lnTo>
                  <a:pt x="989778" y="766915"/>
                </a:lnTo>
                <a:lnTo>
                  <a:pt x="991366" y="765327"/>
                </a:lnTo>
                <a:lnTo>
                  <a:pt x="992636" y="764056"/>
                </a:lnTo>
                <a:lnTo>
                  <a:pt x="996131" y="761834"/>
                </a:lnTo>
                <a:lnTo>
                  <a:pt x="999942" y="759928"/>
                </a:lnTo>
                <a:lnTo>
                  <a:pt x="1003436" y="758023"/>
                </a:lnTo>
                <a:lnTo>
                  <a:pt x="1006930" y="755800"/>
                </a:lnTo>
                <a:lnTo>
                  <a:pt x="1010107" y="753259"/>
                </a:lnTo>
                <a:lnTo>
                  <a:pt x="1011695" y="751989"/>
                </a:lnTo>
                <a:lnTo>
                  <a:pt x="1012966" y="750401"/>
                </a:lnTo>
                <a:lnTo>
                  <a:pt x="1014871" y="746908"/>
                </a:lnTo>
                <a:lnTo>
                  <a:pt x="1017095" y="743097"/>
                </a:lnTo>
                <a:lnTo>
                  <a:pt x="1019001" y="738651"/>
                </a:lnTo>
                <a:lnTo>
                  <a:pt x="1020589" y="734523"/>
                </a:lnTo>
                <a:lnTo>
                  <a:pt x="1023130" y="725631"/>
                </a:lnTo>
                <a:lnTo>
                  <a:pt x="1024718" y="717057"/>
                </a:lnTo>
                <a:lnTo>
                  <a:pt x="1025989" y="709753"/>
                </a:lnTo>
                <a:lnTo>
                  <a:pt x="1026942" y="701814"/>
                </a:lnTo>
                <a:lnTo>
                  <a:pt x="1027895" y="693875"/>
                </a:lnTo>
                <a:lnTo>
                  <a:pt x="1028213" y="685618"/>
                </a:lnTo>
                <a:lnTo>
                  <a:pt x="1027895" y="677362"/>
                </a:lnTo>
                <a:lnTo>
                  <a:pt x="1027577" y="673233"/>
                </a:lnTo>
                <a:lnTo>
                  <a:pt x="1026942" y="669105"/>
                </a:lnTo>
                <a:lnTo>
                  <a:pt x="1025989" y="665294"/>
                </a:lnTo>
                <a:lnTo>
                  <a:pt x="1025036" y="661484"/>
                </a:lnTo>
                <a:lnTo>
                  <a:pt x="1023766" y="657673"/>
                </a:lnTo>
                <a:lnTo>
                  <a:pt x="1022177" y="654180"/>
                </a:lnTo>
                <a:lnTo>
                  <a:pt x="1019001" y="647511"/>
                </a:lnTo>
                <a:lnTo>
                  <a:pt x="1015824" y="642747"/>
                </a:lnTo>
                <a:lnTo>
                  <a:pt x="1014871" y="640207"/>
                </a:lnTo>
                <a:lnTo>
                  <a:pt x="1013919" y="637349"/>
                </a:lnTo>
                <a:lnTo>
                  <a:pt x="1012966" y="633856"/>
                </a:lnTo>
                <a:lnTo>
                  <a:pt x="1012330" y="629410"/>
                </a:lnTo>
                <a:lnTo>
                  <a:pt x="1012013" y="626234"/>
                </a:lnTo>
                <a:lnTo>
                  <a:pt x="1012013" y="622106"/>
                </a:lnTo>
                <a:lnTo>
                  <a:pt x="1012330" y="612261"/>
                </a:lnTo>
                <a:lnTo>
                  <a:pt x="1012966" y="601147"/>
                </a:lnTo>
                <a:lnTo>
                  <a:pt x="1013919" y="588762"/>
                </a:lnTo>
                <a:lnTo>
                  <a:pt x="1016460" y="566215"/>
                </a:lnTo>
                <a:lnTo>
                  <a:pt x="1017095" y="557323"/>
                </a:lnTo>
                <a:lnTo>
                  <a:pt x="1017413" y="551607"/>
                </a:lnTo>
                <a:lnTo>
                  <a:pt x="1017730" y="534141"/>
                </a:lnTo>
                <a:lnTo>
                  <a:pt x="1017413" y="527472"/>
                </a:lnTo>
                <a:lnTo>
                  <a:pt x="1016777" y="521756"/>
                </a:lnTo>
                <a:lnTo>
                  <a:pt x="1015824" y="516040"/>
                </a:lnTo>
                <a:lnTo>
                  <a:pt x="1014236" y="509371"/>
                </a:lnTo>
                <a:lnTo>
                  <a:pt x="1010424" y="492222"/>
                </a:lnTo>
                <a:lnTo>
                  <a:pt x="1008836" y="488412"/>
                </a:lnTo>
                <a:lnTo>
                  <a:pt x="1006930" y="483966"/>
                </a:lnTo>
                <a:lnTo>
                  <a:pt x="1004707" y="478567"/>
                </a:lnTo>
                <a:lnTo>
                  <a:pt x="1001530" y="473169"/>
                </a:lnTo>
                <a:lnTo>
                  <a:pt x="997401" y="467770"/>
                </a:lnTo>
                <a:lnTo>
                  <a:pt x="995495" y="465547"/>
                </a:lnTo>
                <a:lnTo>
                  <a:pt x="993272" y="463324"/>
                </a:lnTo>
                <a:lnTo>
                  <a:pt x="991048" y="460784"/>
                </a:lnTo>
                <a:lnTo>
                  <a:pt x="988825" y="459196"/>
                </a:lnTo>
                <a:lnTo>
                  <a:pt x="962143" y="454750"/>
                </a:lnTo>
                <a:lnTo>
                  <a:pt x="945943" y="439825"/>
                </a:lnTo>
                <a:lnTo>
                  <a:pt x="939908" y="436331"/>
                </a:lnTo>
                <a:lnTo>
                  <a:pt x="933555" y="433156"/>
                </a:lnTo>
                <a:lnTo>
                  <a:pt x="927202" y="430298"/>
                </a:lnTo>
                <a:lnTo>
                  <a:pt x="921167" y="427757"/>
                </a:lnTo>
                <a:lnTo>
                  <a:pt x="915131" y="425534"/>
                </a:lnTo>
                <a:lnTo>
                  <a:pt x="908778" y="423629"/>
                </a:lnTo>
                <a:lnTo>
                  <a:pt x="902426" y="422041"/>
                </a:lnTo>
                <a:lnTo>
                  <a:pt x="896390" y="421088"/>
                </a:lnTo>
                <a:lnTo>
                  <a:pt x="890038" y="420136"/>
                </a:lnTo>
                <a:lnTo>
                  <a:pt x="884002" y="419501"/>
                </a:lnTo>
                <a:lnTo>
                  <a:pt x="878285" y="419183"/>
                </a:lnTo>
                <a:lnTo>
                  <a:pt x="871932" y="418865"/>
                </a:lnTo>
                <a:close/>
                <a:moveTo>
                  <a:pt x="1477962" y="0"/>
                </a:moveTo>
                <a:lnTo>
                  <a:pt x="1622425" y="0"/>
                </a:lnTo>
                <a:lnTo>
                  <a:pt x="1622425" y="366713"/>
                </a:lnTo>
                <a:lnTo>
                  <a:pt x="1477962" y="366713"/>
                </a:lnTo>
                <a:lnTo>
                  <a:pt x="1477962" y="0"/>
                </a:lnTo>
                <a:close/>
                <a:moveTo>
                  <a:pt x="326855" y="0"/>
                </a:moveTo>
                <a:lnTo>
                  <a:pt x="1403350" y="0"/>
                </a:lnTo>
                <a:lnTo>
                  <a:pt x="1403350" y="1601788"/>
                </a:lnTo>
                <a:lnTo>
                  <a:pt x="326855" y="1601788"/>
                </a:lnTo>
                <a:lnTo>
                  <a:pt x="326855" y="0"/>
                </a:lnTo>
                <a:close/>
                <a:moveTo>
                  <a:pt x="90211" y="0"/>
                </a:moveTo>
                <a:lnTo>
                  <a:pt x="94975" y="0"/>
                </a:lnTo>
                <a:lnTo>
                  <a:pt x="212503" y="0"/>
                </a:lnTo>
                <a:lnTo>
                  <a:pt x="212503" y="1601788"/>
                </a:lnTo>
                <a:lnTo>
                  <a:pt x="94975" y="1601788"/>
                </a:lnTo>
                <a:lnTo>
                  <a:pt x="90211" y="1601788"/>
                </a:lnTo>
                <a:lnTo>
                  <a:pt x="85446" y="1601471"/>
                </a:lnTo>
                <a:lnTo>
                  <a:pt x="80681" y="1600835"/>
                </a:lnTo>
                <a:lnTo>
                  <a:pt x="75917" y="1599883"/>
                </a:lnTo>
                <a:lnTo>
                  <a:pt x="71470" y="1598930"/>
                </a:lnTo>
                <a:lnTo>
                  <a:pt x="67023" y="1597660"/>
                </a:lnTo>
                <a:lnTo>
                  <a:pt x="62258" y="1596072"/>
                </a:lnTo>
                <a:lnTo>
                  <a:pt x="58129" y="1594484"/>
                </a:lnTo>
                <a:lnTo>
                  <a:pt x="53999" y="1592261"/>
                </a:lnTo>
                <a:lnTo>
                  <a:pt x="49870" y="1590356"/>
                </a:lnTo>
                <a:lnTo>
                  <a:pt x="45740" y="1587815"/>
                </a:lnTo>
                <a:lnTo>
                  <a:pt x="41929" y="1585592"/>
                </a:lnTo>
                <a:lnTo>
                  <a:pt x="38117" y="1583052"/>
                </a:lnTo>
                <a:lnTo>
                  <a:pt x="34623" y="1580194"/>
                </a:lnTo>
                <a:lnTo>
                  <a:pt x="31446" y="1577336"/>
                </a:lnTo>
                <a:lnTo>
                  <a:pt x="27635" y="1573843"/>
                </a:lnTo>
                <a:lnTo>
                  <a:pt x="24776" y="1570667"/>
                </a:lnTo>
                <a:lnTo>
                  <a:pt x="21917" y="1567174"/>
                </a:lnTo>
                <a:lnTo>
                  <a:pt x="19058" y="1563681"/>
                </a:lnTo>
                <a:lnTo>
                  <a:pt x="16517" y="1559870"/>
                </a:lnTo>
                <a:lnTo>
                  <a:pt x="13976" y="1556059"/>
                </a:lnTo>
                <a:lnTo>
                  <a:pt x="11435" y="1551931"/>
                </a:lnTo>
                <a:lnTo>
                  <a:pt x="9211" y="1548120"/>
                </a:lnTo>
                <a:lnTo>
                  <a:pt x="7306" y="1543992"/>
                </a:lnTo>
                <a:lnTo>
                  <a:pt x="5717" y="1539228"/>
                </a:lnTo>
                <a:lnTo>
                  <a:pt x="4447" y="1535100"/>
                </a:lnTo>
                <a:lnTo>
                  <a:pt x="3176" y="1530654"/>
                </a:lnTo>
                <a:lnTo>
                  <a:pt x="1906" y="1525891"/>
                </a:lnTo>
                <a:lnTo>
                  <a:pt x="1270" y="1521127"/>
                </a:lnTo>
                <a:lnTo>
                  <a:pt x="635" y="1516364"/>
                </a:lnTo>
                <a:lnTo>
                  <a:pt x="317" y="1511600"/>
                </a:lnTo>
                <a:lnTo>
                  <a:pt x="0" y="1506837"/>
                </a:lnTo>
                <a:lnTo>
                  <a:pt x="0" y="94951"/>
                </a:lnTo>
                <a:lnTo>
                  <a:pt x="317" y="90188"/>
                </a:lnTo>
                <a:lnTo>
                  <a:pt x="635" y="85424"/>
                </a:lnTo>
                <a:lnTo>
                  <a:pt x="1270" y="80661"/>
                </a:lnTo>
                <a:lnTo>
                  <a:pt x="1906" y="75580"/>
                </a:lnTo>
                <a:lnTo>
                  <a:pt x="3176" y="71134"/>
                </a:lnTo>
                <a:lnTo>
                  <a:pt x="4447" y="66688"/>
                </a:lnTo>
                <a:lnTo>
                  <a:pt x="5717" y="62560"/>
                </a:lnTo>
                <a:lnTo>
                  <a:pt x="7306" y="57796"/>
                </a:lnTo>
                <a:lnTo>
                  <a:pt x="9211" y="53668"/>
                </a:lnTo>
                <a:lnTo>
                  <a:pt x="11435" y="49857"/>
                </a:lnTo>
                <a:lnTo>
                  <a:pt x="13976" y="45729"/>
                </a:lnTo>
                <a:lnTo>
                  <a:pt x="16517" y="41601"/>
                </a:lnTo>
                <a:lnTo>
                  <a:pt x="19058" y="38107"/>
                </a:lnTo>
                <a:lnTo>
                  <a:pt x="21917" y="34614"/>
                </a:lnTo>
                <a:lnTo>
                  <a:pt x="24776" y="31121"/>
                </a:lnTo>
                <a:lnTo>
                  <a:pt x="27635" y="27945"/>
                </a:lnTo>
                <a:lnTo>
                  <a:pt x="31446" y="24452"/>
                </a:lnTo>
                <a:lnTo>
                  <a:pt x="34623" y="21594"/>
                </a:lnTo>
                <a:lnTo>
                  <a:pt x="38117" y="18736"/>
                </a:lnTo>
                <a:lnTo>
                  <a:pt x="41929" y="16195"/>
                </a:lnTo>
                <a:lnTo>
                  <a:pt x="45740" y="13655"/>
                </a:lnTo>
                <a:lnTo>
                  <a:pt x="49870" y="11432"/>
                </a:lnTo>
                <a:lnTo>
                  <a:pt x="53999" y="9527"/>
                </a:lnTo>
                <a:lnTo>
                  <a:pt x="58129" y="7304"/>
                </a:lnTo>
                <a:lnTo>
                  <a:pt x="62258" y="5716"/>
                </a:lnTo>
                <a:lnTo>
                  <a:pt x="67023" y="4128"/>
                </a:lnTo>
                <a:lnTo>
                  <a:pt x="71470" y="2858"/>
                </a:lnTo>
                <a:lnTo>
                  <a:pt x="75917" y="1905"/>
                </a:lnTo>
                <a:lnTo>
                  <a:pt x="80681" y="952"/>
                </a:lnTo>
                <a:lnTo>
                  <a:pt x="85446" y="317"/>
                </a:lnTo>
                <a:lnTo>
                  <a:pt x="9021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normAutofit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6851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4" name="文本框 4">
            <a:extLst>
              <a:ext uri="{FF2B5EF4-FFF2-40B4-BE49-F238E27FC236}">
                <a16:creationId xmlns:a16="http://schemas.microsoft.com/office/drawing/2014/main" id="{BC800E33-DF6C-E747-8DED-374D643A4A32}"/>
              </a:ext>
            </a:extLst>
          </p:cNvPr>
          <p:cNvSpPr txBox="1"/>
          <p:nvPr/>
        </p:nvSpPr>
        <p:spPr>
          <a:xfrm>
            <a:off x="2030652" y="3190900"/>
            <a:ext cx="7926779" cy="11943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2400" dirty="0">
                <a:cs typeface="+mn-ea"/>
              </a:rPr>
              <a:t>Batch OUs</a:t>
            </a:r>
          </a:p>
          <a:p>
            <a:pPr marL="342900" indent="-342900">
              <a:lnSpc>
                <a:spcPct val="110000"/>
              </a:lnSpc>
              <a:buFont typeface="Wingdings" pitchFamily="2" charset="2"/>
              <a:buChar char="Ø"/>
            </a:pPr>
            <a:r>
              <a:rPr lang="en-US" altLang="zh-CN" sz="2400" dirty="0">
                <a:cs typeface="+mn-ea"/>
              </a:rPr>
              <a:t> </a:t>
            </a:r>
            <a:r>
              <a:rPr lang="en-US" altLang="zh-CN" dirty="0"/>
              <a:t>(1) the total number of bytes, (2) the total number of log buffers, (3) the log flush interval </a:t>
            </a:r>
            <a:endParaRPr lang="en-US" altLang="zh-CN" sz="2400" dirty="0"/>
          </a:p>
        </p:txBody>
      </p:sp>
      <p:sp>
        <p:nvSpPr>
          <p:cNvPr id="17" name="椭圆 16">
            <a:extLst>
              <a:ext uri="{FF2B5EF4-FFF2-40B4-BE49-F238E27FC236}">
                <a16:creationId xmlns:a16="http://schemas.microsoft.com/office/drawing/2014/main" id="{64F1B1D7-4309-E341-9F92-BAAE356E7630}"/>
              </a:ext>
            </a:extLst>
          </p:cNvPr>
          <p:cNvSpPr/>
          <p:nvPr/>
        </p:nvSpPr>
        <p:spPr>
          <a:xfrm>
            <a:off x="1528737" y="4513934"/>
            <a:ext cx="417584" cy="40173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MH_Other_13">
            <a:extLst>
              <a:ext uri="{FF2B5EF4-FFF2-40B4-BE49-F238E27FC236}">
                <a16:creationId xmlns:a16="http://schemas.microsoft.com/office/drawing/2014/main" id="{692C78C7-2A67-9C44-AD54-3CB3C28722CE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13068" y="4577324"/>
            <a:ext cx="248920" cy="274955"/>
          </a:xfrm>
          <a:custGeom>
            <a:avLst/>
            <a:gdLst/>
            <a:ahLst/>
            <a:cxnLst/>
            <a:rect l="0" t="0" r="r" b="b"/>
            <a:pathLst>
              <a:path w="1622425" h="1601788">
                <a:moveTo>
                  <a:pt x="1477962" y="927100"/>
                </a:moveTo>
                <a:lnTo>
                  <a:pt x="1622425" y="927100"/>
                </a:lnTo>
                <a:lnTo>
                  <a:pt x="1622425" y="1293813"/>
                </a:lnTo>
                <a:lnTo>
                  <a:pt x="1477962" y="1293813"/>
                </a:lnTo>
                <a:lnTo>
                  <a:pt x="1477962" y="927100"/>
                </a:lnTo>
                <a:close/>
                <a:moveTo>
                  <a:pt x="1477962" y="463550"/>
                </a:moveTo>
                <a:lnTo>
                  <a:pt x="1622425" y="463550"/>
                </a:lnTo>
                <a:lnTo>
                  <a:pt x="1622425" y="830263"/>
                </a:lnTo>
                <a:lnTo>
                  <a:pt x="1477962" y="830263"/>
                </a:lnTo>
                <a:lnTo>
                  <a:pt x="1477962" y="463550"/>
                </a:lnTo>
                <a:close/>
                <a:moveTo>
                  <a:pt x="871932" y="418865"/>
                </a:moveTo>
                <a:lnTo>
                  <a:pt x="866214" y="419183"/>
                </a:lnTo>
                <a:lnTo>
                  <a:pt x="859861" y="419183"/>
                </a:lnTo>
                <a:lnTo>
                  <a:pt x="848426" y="420453"/>
                </a:lnTo>
                <a:lnTo>
                  <a:pt x="837309" y="422359"/>
                </a:lnTo>
                <a:lnTo>
                  <a:pt x="826509" y="424582"/>
                </a:lnTo>
                <a:lnTo>
                  <a:pt x="815709" y="427440"/>
                </a:lnTo>
                <a:lnTo>
                  <a:pt x="805862" y="430298"/>
                </a:lnTo>
                <a:lnTo>
                  <a:pt x="796650" y="433473"/>
                </a:lnTo>
                <a:lnTo>
                  <a:pt x="787439" y="436649"/>
                </a:lnTo>
                <a:lnTo>
                  <a:pt x="771874" y="443000"/>
                </a:lnTo>
                <a:lnTo>
                  <a:pt x="766792" y="444906"/>
                </a:lnTo>
                <a:lnTo>
                  <a:pt x="762027" y="446811"/>
                </a:lnTo>
                <a:lnTo>
                  <a:pt x="757262" y="449034"/>
                </a:lnTo>
                <a:lnTo>
                  <a:pt x="752498" y="451257"/>
                </a:lnTo>
                <a:lnTo>
                  <a:pt x="748051" y="454115"/>
                </a:lnTo>
                <a:lnTo>
                  <a:pt x="743921" y="456655"/>
                </a:lnTo>
                <a:lnTo>
                  <a:pt x="739792" y="459831"/>
                </a:lnTo>
                <a:lnTo>
                  <a:pt x="735345" y="463324"/>
                </a:lnTo>
                <a:lnTo>
                  <a:pt x="731533" y="466817"/>
                </a:lnTo>
                <a:lnTo>
                  <a:pt x="728039" y="470628"/>
                </a:lnTo>
                <a:lnTo>
                  <a:pt x="724545" y="474757"/>
                </a:lnTo>
                <a:lnTo>
                  <a:pt x="721051" y="479202"/>
                </a:lnTo>
                <a:lnTo>
                  <a:pt x="718192" y="483966"/>
                </a:lnTo>
                <a:lnTo>
                  <a:pt x="715333" y="488729"/>
                </a:lnTo>
                <a:lnTo>
                  <a:pt x="712792" y="493810"/>
                </a:lnTo>
                <a:lnTo>
                  <a:pt x="710251" y="499526"/>
                </a:lnTo>
                <a:lnTo>
                  <a:pt x="708028" y="504925"/>
                </a:lnTo>
                <a:lnTo>
                  <a:pt x="706122" y="510959"/>
                </a:lnTo>
                <a:lnTo>
                  <a:pt x="704216" y="517310"/>
                </a:lnTo>
                <a:lnTo>
                  <a:pt x="702628" y="523979"/>
                </a:lnTo>
                <a:lnTo>
                  <a:pt x="701357" y="530648"/>
                </a:lnTo>
                <a:lnTo>
                  <a:pt x="700404" y="537952"/>
                </a:lnTo>
                <a:lnTo>
                  <a:pt x="699769" y="545256"/>
                </a:lnTo>
                <a:lnTo>
                  <a:pt x="699451" y="553512"/>
                </a:lnTo>
                <a:lnTo>
                  <a:pt x="699451" y="561451"/>
                </a:lnTo>
                <a:lnTo>
                  <a:pt x="699451" y="570025"/>
                </a:lnTo>
                <a:lnTo>
                  <a:pt x="700087" y="578600"/>
                </a:lnTo>
                <a:lnTo>
                  <a:pt x="700722" y="587809"/>
                </a:lnTo>
                <a:lnTo>
                  <a:pt x="701992" y="597018"/>
                </a:lnTo>
                <a:lnTo>
                  <a:pt x="703263" y="607180"/>
                </a:lnTo>
                <a:lnTo>
                  <a:pt x="705169" y="617025"/>
                </a:lnTo>
                <a:lnTo>
                  <a:pt x="707392" y="627504"/>
                </a:lnTo>
                <a:lnTo>
                  <a:pt x="708028" y="630998"/>
                </a:lnTo>
                <a:lnTo>
                  <a:pt x="708028" y="634173"/>
                </a:lnTo>
                <a:lnTo>
                  <a:pt x="707710" y="637666"/>
                </a:lnTo>
                <a:lnTo>
                  <a:pt x="707392" y="640524"/>
                </a:lnTo>
                <a:lnTo>
                  <a:pt x="706757" y="643065"/>
                </a:lnTo>
                <a:lnTo>
                  <a:pt x="705804" y="645605"/>
                </a:lnTo>
                <a:lnTo>
                  <a:pt x="703263" y="650051"/>
                </a:lnTo>
                <a:lnTo>
                  <a:pt x="701039" y="654815"/>
                </a:lnTo>
                <a:lnTo>
                  <a:pt x="699134" y="658626"/>
                </a:lnTo>
                <a:lnTo>
                  <a:pt x="698498" y="660531"/>
                </a:lnTo>
                <a:lnTo>
                  <a:pt x="697863" y="662436"/>
                </a:lnTo>
                <a:lnTo>
                  <a:pt x="697545" y="664342"/>
                </a:lnTo>
                <a:lnTo>
                  <a:pt x="697545" y="666247"/>
                </a:lnTo>
                <a:lnTo>
                  <a:pt x="699134" y="688794"/>
                </a:lnTo>
                <a:lnTo>
                  <a:pt x="700404" y="702132"/>
                </a:lnTo>
                <a:lnTo>
                  <a:pt x="701039" y="709436"/>
                </a:lnTo>
                <a:lnTo>
                  <a:pt x="702310" y="716104"/>
                </a:lnTo>
                <a:lnTo>
                  <a:pt x="703581" y="723408"/>
                </a:lnTo>
                <a:lnTo>
                  <a:pt x="705487" y="729760"/>
                </a:lnTo>
                <a:lnTo>
                  <a:pt x="707075" y="736111"/>
                </a:lnTo>
                <a:lnTo>
                  <a:pt x="709298" y="742145"/>
                </a:lnTo>
                <a:lnTo>
                  <a:pt x="711839" y="747226"/>
                </a:lnTo>
                <a:lnTo>
                  <a:pt x="714698" y="751989"/>
                </a:lnTo>
                <a:lnTo>
                  <a:pt x="716286" y="753894"/>
                </a:lnTo>
                <a:lnTo>
                  <a:pt x="718192" y="755800"/>
                </a:lnTo>
                <a:lnTo>
                  <a:pt x="719780" y="757705"/>
                </a:lnTo>
                <a:lnTo>
                  <a:pt x="722322" y="759293"/>
                </a:lnTo>
                <a:lnTo>
                  <a:pt x="725816" y="760563"/>
                </a:lnTo>
                <a:lnTo>
                  <a:pt x="731533" y="762151"/>
                </a:lnTo>
                <a:lnTo>
                  <a:pt x="736933" y="763104"/>
                </a:lnTo>
                <a:lnTo>
                  <a:pt x="738839" y="763421"/>
                </a:lnTo>
                <a:lnTo>
                  <a:pt x="739792" y="763104"/>
                </a:lnTo>
                <a:lnTo>
                  <a:pt x="745827" y="831062"/>
                </a:lnTo>
                <a:lnTo>
                  <a:pt x="747098" y="833603"/>
                </a:lnTo>
                <a:lnTo>
                  <a:pt x="748368" y="835826"/>
                </a:lnTo>
                <a:lnTo>
                  <a:pt x="749639" y="838049"/>
                </a:lnTo>
                <a:lnTo>
                  <a:pt x="751227" y="839954"/>
                </a:lnTo>
                <a:lnTo>
                  <a:pt x="754404" y="843765"/>
                </a:lnTo>
                <a:lnTo>
                  <a:pt x="757898" y="847576"/>
                </a:lnTo>
                <a:lnTo>
                  <a:pt x="761074" y="851386"/>
                </a:lnTo>
                <a:lnTo>
                  <a:pt x="762662" y="853609"/>
                </a:lnTo>
                <a:lnTo>
                  <a:pt x="763933" y="855832"/>
                </a:lnTo>
                <a:lnTo>
                  <a:pt x="765204" y="858373"/>
                </a:lnTo>
                <a:lnTo>
                  <a:pt x="766474" y="861548"/>
                </a:lnTo>
                <a:lnTo>
                  <a:pt x="767427" y="865042"/>
                </a:lnTo>
                <a:lnTo>
                  <a:pt x="768380" y="868852"/>
                </a:lnTo>
                <a:lnTo>
                  <a:pt x="751545" y="872663"/>
                </a:lnTo>
                <a:lnTo>
                  <a:pt x="744874" y="887271"/>
                </a:lnTo>
                <a:lnTo>
                  <a:pt x="740745" y="895528"/>
                </a:lnTo>
                <a:lnTo>
                  <a:pt x="736298" y="904102"/>
                </a:lnTo>
                <a:lnTo>
                  <a:pt x="731533" y="912358"/>
                </a:lnTo>
                <a:lnTo>
                  <a:pt x="726451" y="919980"/>
                </a:lnTo>
                <a:lnTo>
                  <a:pt x="723910" y="923156"/>
                </a:lnTo>
                <a:lnTo>
                  <a:pt x="721051" y="926014"/>
                </a:lnTo>
                <a:lnTo>
                  <a:pt x="718510" y="928555"/>
                </a:lnTo>
                <a:lnTo>
                  <a:pt x="715969" y="930778"/>
                </a:lnTo>
                <a:lnTo>
                  <a:pt x="680393" y="940622"/>
                </a:lnTo>
                <a:lnTo>
                  <a:pt x="648628" y="953960"/>
                </a:lnTo>
                <a:lnTo>
                  <a:pt x="615911" y="967932"/>
                </a:lnTo>
                <a:lnTo>
                  <a:pt x="551747" y="995243"/>
                </a:lnTo>
                <a:lnTo>
                  <a:pt x="544123" y="998101"/>
                </a:lnTo>
                <a:lnTo>
                  <a:pt x="537135" y="1000641"/>
                </a:lnTo>
                <a:lnTo>
                  <a:pt x="522524" y="1006040"/>
                </a:lnTo>
                <a:lnTo>
                  <a:pt x="507912" y="1011121"/>
                </a:lnTo>
                <a:lnTo>
                  <a:pt x="500924" y="1013979"/>
                </a:lnTo>
                <a:lnTo>
                  <a:pt x="493936" y="1016837"/>
                </a:lnTo>
                <a:lnTo>
                  <a:pt x="487583" y="1020648"/>
                </a:lnTo>
                <a:lnTo>
                  <a:pt x="481548" y="1024141"/>
                </a:lnTo>
                <a:lnTo>
                  <a:pt x="475512" y="1027952"/>
                </a:lnTo>
                <a:lnTo>
                  <a:pt x="470430" y="1032398"/>
                </a:lnTo>
                <a:lnTo>
                  <a:pt x="467889" y="1034938"/>
                </a:lnTo>
                <a:lnTo>
                  <a:pt x="465665" y="1037796"/>
                </a:lnTo>
                <a:lnTo>
                  <a:pt x="463442" y="1040337"/>
                </a:lnTo>
                <a:lnTo>
                  <a:pt x="461218" y="1043195"/>
                </a:lnTo>
                <a:lnTo>
                  <a:pt x="459313" y="1046370"/>
                </a:lnTo>
                <a:lnTo>
                  <a:pt x="457407" y="1049546"/>
                </a:lnTo>
                <a:lnTo>
                  <a:pt x="456136" y="1052722"/>
                </a:lnTo>
                <a:lnTo>
                  <a:pt x="454548" y="1056850"/>
                </a:lnTo>
                <a:lnTo>
                  <a:pt x="454230" y="1082573"/>
                </a:lnTo>
                <a:lnTo>
                  <a:pt x="453595" y="1116234"/>
                </a:lnTo>
                <a:lnTo>
                  <a:pt x="452960" y="1151484"/>
                </a:lnTo>
                <a:lnTo>
                  <a:pt x="452642" y="1167997"/>
                </a:lnTo>
                <a:lnTo>
                  <a:pt x="452960" y="1182605"/>
                </a:lnTo>
                <a:lnTo>
                  <a:pt x="1276928" y="1182605"/>
                </a:lnTo>
                <a:lnTo>
                  <a:pt x="1277245" y="1167997"/>
                </a:lnTo>
                <a:lnTo>
                  <a:pt x="1276928" y="1151484"/>
                </a:lnTo>
                <a:lnTo>
                  <a:pt x="1276292" y="1116234"/>
                </a:lnTo>
                <a:lnTo>
                  <a:pt x="1275339" y="1082573"/>
                </a:lnTo>
                <a:lnTo>
                  <a:pt x="1275022" y="1056850"/>
                </a:lnTo>
                <a:lnTo>
                  <a:pt x="1273751" y="1052722"/>
                </a:lnTo>
                <a:lnTo>
                  <a:pt x="1272163" y="1049546"/>
                </a:lnTo>
                <a:lnTo>
                  <a:pt x="1270257" y="1046370"/>
                </a:lnTo>
                <a:lnTo>
                  <a:pt x="1268669" y="1043195"/>
                </a:lnTo>
                <a:lnTo>
                  <a:pt x="1266445" y="1040337"/>
                </a:lnTo>
                <a:lnTo>
                  <a:pt x="1264222" y="1037796"/>
                </a:lnTo>
                <a:lnTo>
                  <a:pt x="1261998" y="1034938"/>
                </a:lnTo>
                <a:lnTo>
                  <a:pt x="1259775" y="1032398"/>
                </a:lnTo>
                <a:lnTo>
                  <a:pt x="1254057" y="1027952"/>
                </a:lnTo>
                <a:lnTo>
                  <a:pt x="1248340" y="1024141"/>
                </a:lnTo>
                <a:lnTo>
                  <a:pt x="1242304" y="1020648"/>
                </a:lnTo>
                <a:lnTo>
                  <a:pt x="1235634" y="1016837"/>
                </a:lnTo>
                <a:lnTo>
                  <a:pt x="1228963" y="1013979"/>
                </a:lnTo>
                <a:lnTo>
                  <a:pt x="1221658" y="1011121"/>
                </a:lnTo>
                <a:lnTo>
                  <a:pt x="1207681" y="1006040"/>
                </a:lnTo>
                <a:lnTo>
                  <a:pt x="1192752" y="1000641"/>
                </a:lnTo>
                <a:lnTo>
                  <a:pt x="1185446" y="998101"/>
                </a:lnTo>
                <a:lnTo>
                  <a:pt x="1178458" y="995243"/>
                </a:lnTo>
                <a:lnTo>
                  <a:pt x="1113659" y="967932"/>
                </a:lnTo>
                <a:lnTo>
                  <a:pt x="1080941" y="953960"/>
                </a:lnTo>
                <a:lnTo>
                  <a:pt x="1049177" y="940622"/>
                </a:lnTo>
                <a:lnTo>
                  <a:pt x="1013601" y="930778"/>
                </a:lnTo>
                <a:lnTo>
                  <a:pt x="1011060" y="928555"/>
                </a:lnTo>
                <a:lnTo>
                  <a:pt x="1008519" y="926014"/>
                </a:lnTo>
                <a:lnTo>
                  <a:pt x="1005977" y="923156"/>
                </a:lnTo>
                <a:lnTo>
                  <a:pt x="1003436" y="919980"/>
                </a:lnTo>
                <a:lnTo>
                  <a:pt x="998036" y="912358"/>
                </a:lnTo>
                <a:lnTo>
                  <a:pt x="993589" y="904102"/>
                </a:lnTo>
                <a:lnTo>
                  <a:pt x="989142" y="895528"/>
                </a:lnTo>
                <a:lnTo>
                  <a:pt x="985013" y="887271"/>
                </a:lnTo>
                <a:lnTo>
                  <a:pt x="978025" y="872663"/>
                </a:lnTo>
                <a:lnTo>
                  <a:pt x="955790" y="869487"/>
                </a:lnTo>
                <a:lnTo>
                  <a:pt x="956107" y="865359"/>
                </a:lnTo>
                <a:lnTo>
                  <a:pt x="956743" y="861231"/>
                </a:lnTo>
                <a:lnTo>
                  <a:pt x="957696" y="857738"/>
                </a:lnTo>
                <a:lnTo>
                  <a:pt x="958649" y="854562"/>
                </a:lnTo>
                <a:lnTo>
                  <a:pt x="960237" y="852021"/>
                </a:lnTo>
                <a:lnTo>
                  <a:pt x="961507" y="849481"/>
                </a:lnTo>
                <a:lnTo>
                  <a:pt x="965319" y="845035"/>
                </a:lnTo>
                <a:lnTo>
                  <a:pt x="968813" y="840272"/>
                </a:lnTo>
                <a:lnTo>
                  <a:pt x="972307" y="835826"/>
                </a:lnTo>
                <a:lnTo>
                  <a:pt x="973895" y="833603"/>
                </a:lnTo>
                <a:lnTo>
                  <a:pt x="975484" y="830745"/>
                </a:lnTo>
                <a:lnTo>
                  <a:pt x="977072" y="827887"/>
                </a:lnTo>
                <a:lnTo>
                  <a:pt x="978025" y="824393"/>
                </a:lnTo>
                <a:lnTo>
                  <a:pt x="978978" y="821218"/>
                </a:lnTo>
                <a:lnTo>
                  <a:pt x="979613" y="818042"/>
                </a:lnTo>
                <a:lnTo>
                  <a:pt x="980566" y="811373"/>
                </a:lnTo>
                <a:lnTo>
                  <a:pt x="981201" y="804069"/>
                </a:lnTo>
                <a:lnTo>
                  <a:pt x="981837" y="797083"/>
                </a:lnTo>
                <a:lnTo>
                  <a:pt x="982154" y="789779"/>
                </a:lnTo>
                <a:lnTo>
                  <a:pt x="983107" y="783110"/>
                </a:lnTo>
                <a:lnTo>
                  <a:pt x="983742" y="779935"/>
                </a:lnTo>
                <a:lnTo>
                  <a:pt x="984695" y="776759"/>
                </a:lnTo>
                <a:lnTo>
                  <a:pt x="985966" y="773266"/>
                </a:lnTo>
                <a:lnTo>
                  <a:pt x="987236" y="770408"/>
                </a:lnTo>
                <a:lnTo>
                  <a:pt x="988507" y="768502"/>
                </a:lnTo>
                <a:lnTo>
                  <a:pt x="989778" y="766915"/>
                </a:lnTo>
                <a:lnTo>
                  <a:pt x="991366" y="765327"/>
                </a:lnTo>
                <a:lnTo>
                  <a:pt x="992636" y="764056"/>
                </a:lnTo>
                <a:lnTo>
                  <a:pt x="996131" y="761834"/>
                </a:lnTo>
                <a:lnTo>
                  <a:pt x="999942" y="759928"/>
                </a:lnTo>
                <a:lnTo>
                  <a:pt x="1003436" y="758023"/>
                </a:lnTo>
                <a:lnTo>
                  <a:pt x="1006930" y="755800"/>
                </a:lnTo>
                <a:lnTo>
                  <a:pt x="1010107" y="753259"/>
                </a:lnTo>
                <a:lnTo>
                  <a:pt x="1011695" y="751989"/>
                </a:lnTo>
                <a:lnTo>
                  <a:pt x="1012966" y="750401"/>
                </a:lnTo>
                <a:lnTo>
                  <a:pt x="1014871" y="746908"/>
                </a:lnTo>
                <a:lnTo>
                  <a:pt x="1017095" y="743097"/>
                </a:lnTo>
                <a:lnTo>
                  <a:pt x="1019001" y="738651"/>
                </a:lnTo>
                <a:lnTo>
                  <a:pt x="1020589" y="734523"/>
                </a:lnTo>
                <a:lnTo>
                  <a:pt x="1023130" y="725631"/>
                </a:lnTo>
                <a:lnTo>
                  <a:pt x="1024718" y="717057"/>
                </a:lnTo>
                <a:lnTo>
                  <a:pt x="1025989" y="709753"/>
                </a:lnTo>
                <a:lnTo>
                  <a:pt x="1026942" y="701814"/>
                </a:lnTo>
                <a:lnTo>
                  <a:pt x="1027895" y="693875"/>
                </a:lnTo>
                <a:lnTo>
                  <a:pt x="1028213" y="685618"/>
                </a:lnTo>
                <a:lnTo>
                  <a:pt x="1027895" y="677362"/>
                </a:lnTo>
                <a:lnTo>
                  <a:pt x="1027577" y="673233"/>
                </a:lnTo>
                <a:lnTo>
                  <a:pt x="1026942" y="669105"/>
                </a:lnTo>
                <a:lnTo>
                  <a:pt x="1025989" y="665294"/>
                </a:lnTo>
                <a:lnTo>
                  <a:pt x="1025036" y="661484"/>
                </a:lnTo>
                <a:lnTo>
                  <a:pt x="1023766" y="657673"/>
                </a:lnTo>
                <a:lnTo>
                  <a:pt x="1022177" y="654180"/>
                </a:lnTo>
                <a:lnTo>
                  <a:pt x="1019001" y="647511"/>
                </a:lnTo>
                <a:lnTo>
                  <a:pt x="1015824" y="642747"/>
                </a:lnTo>
                <a:lnTo>
                  <a:pt x="1014871" y="640207"/>
                </a:lnTo>
                <a:lnTo>
                  <a:pt x="1013919" y="637349"/>
                </a:lnTo>
                <a:lnTo>
                  <a:pt x="1012966" y="633856"/>
                </a:lnTo>
                <a:lnTo>
                  <a:pt x="1012330" y="629410"/>
                </a:lnTo>
                <a:lnTo>
                  <a:pt x="1012013" y="626234"/>
                </a:lnTo>
                <a:lnTo>
                  <a:pt x="1012013" y="622106"/>
                </a:lnTo>
                <a:lnTo>
                  <a:pt x="1012330" y="612261"/>
                </a:lnTo>
                <a:lnTo>
                  <a:pt x="1012966" y="601147"/>
                </a:lnTo>
                <a:lnTo>
                  <a:pt x="1013919" y="588762"/>
                </a:lnTo>
                <a:lnTo>
                  <a:pt x="1016460" y="566215"/>
                </a:lnTo>
                <a:lnTo>
                  <a:pt x="1017095" y="557323"/>
                </a:lnTo>
                <a:lnTo>
                  <a:pt x="1017413" y="551607"/>
                </a:lnTo>
                <a:lnTo>
                  <a:pt x="1017730" y="534141"/>
                </a:lnTo>
                <a:lnTo>
                  <a:pt x="1017413" y="527472"/>
                </a:lnTo>
                <a:lnTo>
                  <a:pt x="1016777" y="521756"/>
                </a:lnTo>
                <a:lnTo>
                  <a:pt x="1015824" y="516040"/>
                </a:lnTo>
                <a:lnTo>
                  <a:pt x="1014236" y="509371"/>
                </a:lnTo>
                <a:lnTo>
                  <a:pt x="1010424" y="492222"/>
                </a:lnTo>
                <a:lnTo>
                  <a:pt x="1008836" y="488412"/>
                </a:lnTo>
                <a:lnTo>
                  <a:pt x="1006930" y="483966"/>
                </a:lnTo>
                <a:lnTo>
                  <a:pt x="1004707" y="478567"/>
                </a:lnTo>
                <a:lnTo>
                  <a:pt x="1001530" y="473169"/>
                </a:lnTo>
                <a:lnTo>
                  <a:pt x="997401" y="467770"/>
                </a:lnTo>
                <a:lnTo>
                  <a:pt x="995495" y="465547"/>
                </a:lnTo>
                <a:lnTo>
                  <a:pt x="993272" y="463324"/>
                </a:lnTo>
                <a:lnTo>
                  <a:pt x="991048" y="460784"/>
                </a:lnTo>
                <a:lnTo>
                  <a:pt x="988825" y="459196"/>
                </a:lnTo>
                <a:lnTo>
                  <a:pt x="962143" y="454750"/>
                </a:lnTo>
                <a:lnTo>
                  <a:pt x="945943" y="439825"/>
                </a:lnTo>
                <a:lnTo>
                  <a:pt x="939908" y="436331"/>
                </a:lnTo>
                <a:lnTo>
                  <a:pt x="933555" y="433156"/>
                </a:lnTo>
                <a:lnTo>
                  <a:pt x="927202" y="430298"/>
                </a:lnTo>
                <a:lnTo>
                  <a:pt x="921167" y="427757"/>
                </a:lnTo>
                <a:lnTo>
                  <a:pt x="915131" y="425534"/>
                </a:lnTo>
                <a:lnTo>
                  <a:pt x="908778" y="423629"/>
                </a:lnTo>
                <a:lnTo>
                  <a:pt x="902426" y="422041"/>
                </a:lnTo>
                <a:lnTo>
                  <a:pt x="896390" y="421088"/>
                </a:lnTo>
                <a:lnTo>
                  <a:pt x="890038" y="420136"/>
                </a:lnTo>
                <a:lnTo>
                  <a:pt x="884002" y="419501"/>
                </a:lnTo>
                <a:lnTo>
                  <a:pt x="878285" y="419183"/>
                </a:lnTo>
                <a:lnTo>
                  <a:pt x="871932" y="418865"/>
                </a:lnTo>
                <a:close/>
                <a:moveTo>
                  <a:pt x="1477962" y="0"/>
                </a:moveTo>
                <a:lnTo>
                  <a:pt x="1622425" y="0"/>
                </a:lnTo>
                <a:lnTo>
                  <a:pt x="1622425" y="366713"/>
                </a:lnTo>
                <a:lnTo>
                  <a:pt x="1477962" y="366713"/>
                </a:lnTo>
                <a:lnTo>
                  <a:pt x="1477962" y="0"/>
                </a:lnTo>
                <a:close/>
                <a:moveTo>
                  <a:pt x="326855" y="0"/>
                </a:moveTo>
                <a:lnTo>
                  <a:pt x="1403350" y="0"/>
                </a:lnTo>
                <a:lnTo>
                  <a:pt x="1403350" y="1601788"/>
                </a:lnTo>
                <a:lnTo>
                  <a:pt x="326855" y="1601788"/>
                </a:lnTo>
                <a:lnTo>
                  <a:pt x="326855" y="0"/>
                </a:lnTo>
                <a:close/>
                <a:moveTo>
                  <a:pt x="90211" y="0"/>
                </a:moveTo>
                <a:lnTo>
                  <a:pt x="94975" y="0"/>
                </a:lnTo>
                <a:lnTo>
                  <a:pt x="212503" y="0"/>
                </a:lnTo>
                <a:lnTo>
                  <a:pt x="212503" y="1601788"/>
                </a:lnTo>
                <a:lnTo>
                  <a:pt x="94975" y="1601788"/>
                </a:lnTo>
                <a:lnTo>
                  <a:pt x="90211" y="1601788"/>
                </a:lnTo>
                <a:lnTo>
                  <a:pt x="85446" y="1601471"/>
                </a:lnTo>
                <a:lnTo>
                  <a:pt x="80681" y="1600835"/>
                </a:lnTo>
                <a:lnTo>
                  <a:pt x="75917" y="1599883"/>
                </a:lnTo>
                <a:lnTo>
                  <a:pt x="71470" y="1598930"/>
                </a:lnTo>
                <a:lnTo>
                  <a:pt x="67023" y="1597660"/>
                </a:lnTo>
                <a:lnTo>
                  <a:pt x="62258" y="1596072"/>
                </a:lnTo>
                <a:lnTo>
                  <a:pt x="58129" y="1594484"/>
                </a:lnTo>
                <a:lnTo>
                  <a:pt x="53999" y="1592261"/>
                </a:lnTo>
                <a:lnTo>
                  <a:pt x="49870" y="1590356"/>
                </a:lnTo>
                <a:lnTo>
                  <a:pt x="45740" y="1587815"/>
                </a:lnTo>
                <a:lnTo>
                  <a:pt x="41929" y="1585592"/>
                </a:lnTo>
                <a:lnTo>
                  <a:pt x="38117" y="1583052"/>
                </a:lnTo>
                <a:lnTo>
                  <a:pt x="34623" y="1580194"/>
                </a:lnTo>
                <a:lnTo>
                  <a:pt x="31446" y="1577336"/>
                </a:lnTo>
                <a:lnTo>
                  <a:pt x="27635" y="1573843"/>
                </a:lnTo>
                <a:lnTo>
                  <a:pt x="24776" y="1570667"/>
                </a:lnTo>
                <a:lnTo>
                  <a:pt x="21917" y="1567174"/>
                </a:lnTo>
                <a:lnTo>
                  <a:pt x="19058" y="1563681"/>
                </a:lnTo>
                <a:lnTo>
                  <a:pt x="16517" y="1559870"/>
                </a:lnTo>
                <a:lnTo>
                  <a:pt x="13976" y="1556059"/>
                </a:lnTo>
                <a:lnTo>
                  <a:pt x="11435" y="1551931"/>
                </a:lnTo>
                <a:lnTo>
                  <a:pt x="9211" y="1548120"/>
                </a:lnTo>
                <a:lnTo>
                  <a:pt x="7306" y="1543992"/>
                </a:lnTo>
                <a:lnTo>
                  <a:pt x="5717" y="1539228"/>
                </a:lnTo>
                <a:lnTo>
                  <a:pt x="4447" y="1535100"/>
                </a:lnTo>
                <a:lnTo>
                  <a:pt x="3176" y="1530654"/>
                </a:lnTo>
                <a:lnTo>
                  <a:pt x="1906" y="1525891"/>
                </a:lnTo>
                <a:lnTo>
                  <a:pt x="1270" y="1521127"/>
                </a:lnTo>
                <a:lnTo>
                  <a:pt x="635" y="1516364"/>
                </a:lnTo>
                <a:lnTo>
                  <a:pt x="317" y="1511600"/>
                </a:lnTo>
                <a:lnTo>
                  <a:pt x="0" y="1506837"/>
                </a:lnTo>
                <a:lnTo>
                  <a:pt x="0" y="94951"/>
                </a:lnTo>
                <a:lnTo>
                  <a:pt x="317" y="90188"/>
                </a:lnTo>
                <a:lnTo>
                  <a:pt x="635" y="85424"/>
                </a:lnTo>
                <a:lnTo>
                  <a:pt x="1270" y="80661"/>
                </a:lnTo>
                <a:lnTo>
                  <a:pt x="1906" y="75580"/>
                </a:lnTo>
                <a:lnTo>
                  <a:pt x="3176" y="71134"/>
                </a:lnTo>
                <a:lnTo>
                  <a:pt x="4447" y="66688"/>
                </a:lnTo>
                <a:lnTo>
                  <a:pt x="5717" y="62560"/>
                </a:lnTo>
                <a:lnTo>
                  <a:pt x="7306" y="57796"/>
                </a:lnTo>
                <a:lnTo>
                  <a:pt x="9211" y="53668"/>
                </a:lnTo>
                <a:lnTo>
                  <a:pt x="11435" y="49857"/>
                </a:lnTo>
                <a:lnTo>
                  <a:pt x="13976" y="45729"/>
                </a:lnTo>
                <a:lnTo>
                  <a:pt x="16517" y="41601"/>
                </a:lnTo>
                <a:lnTo>
                  <a:pt x="19058" y="38107"/>
                </a:lnTo>
                <a:lnTo>
                  <a:pt x="21917" y="34614"/>
                </a:lnTo>
                <a:lnTo>
                  <a:pt x="24776" y="31121"/>
                </a:lnTo>
                <a:lnTo>
                  <a:pt x="27635" y="27945"/>
                </a:lnTo>
                <a:lnTo>
                  <a:pt x="31446" y="24452"/>
                </a:lnTo>
                <a:lnTo>
                  <a:pt x="34623" y="21594"/>
                </a:lnTo>
                <a:lnTo>
                  <a:pt x="38117" y="18736"/>
                </a:lnTo>
                <a:lnTo>
                  <a:pt x="41929" y="16195"/>
                </a:lnTo>
                <a:lnTo>
                  <a:pt x="45740" y="13655"/>
                </a:lnTo>
                <a:lnTo>
                  <a:pt x="49870" y="11432"/>
                </a:lnTo>
                <a:lnTo>
                  <a:pt x="53999" y="9527"/>
                </a:lnTo>
                <a:lnTo>
                  <a:pt x="58129" y="7304"/>
                </a:lnTo>
                <a:lnTo>
                  <a:pt x="62258" y="5716"/>
                </a:lnTo>
                <a:lnTo>
                  <a:pt x="67023" y="4128"/>
                </a:lnTo>
                <a:lnTo>
                  <a:pt x="71470" y="2858"/>
                </a:lnTo>
                <a:lnTo>
                  <a:pt x="75917" y="1905"/>
                </a:lnTo>
                <a:lnTo>
                  <a:pt x="80681" y="952"/>
                </a:lnTo>
                <a:lnTo>
                  <a:pt x="85446" y="317"/>
                </a:lnTo>
                <a:lnTo>
                  <a:pt x="9021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normAutofit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6851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9" name="文本框 4">
            <a:extLst>
              <a:ext uri="{FF2B5EF4-FFF2-40B4-BE49-F238E27FC236}">
                <a16:creationId xmlns:a16="http://schemas.microsoft.com/office/drawing/2014/main" id="{EA3BBD1A-354B-774F-99A0-8E6EAFC233D0}"/>
              </a:ext>
            </a:extLst>
          </p:cNvPr>
          <p:cNvSpPr txBox="1"/>
          <p:nvPr/>
        </p:nvSpPr>
        <p:spPr>
          <a:xfrm>
            <a:off x="2030652" y="4499117"/>
            <a:ext cx="7926779" cy="10927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2400" dirty="0">
                <a:cs typeface="+mn-ea"/>
              </a:rPr>
              <a:t>Contending OUs</a:t>
            </a:r>
          </a:p>
          <a:p>
            <a:pPr marL="342900" indent="-342900">
              <a:lnSpc>
                <a:spcPct val="110000"/>
              </a:lnSpc>
              <a:buFont typeface="Wingdings" pitchFamily="2" charset="2"/>
              <a:buChar char="Ø"/>
            </a:pPr>
            <a:r>
              <a:rPr lang="en-US" altLang="zh-CN" dirty="0"/>
              <a:t>  (1) number of tuples, (2) number of keys, (3) size of keys, (4) estimated cardinality of the keys, and (5) the number of parallel threads</a:t>
            </a:r>
          </a:p>
        </p:txBody>
      </p:sp>
    </p:spTree>
    <p:extLst>
      <p:ext uri="{BB962C8B-B14F-4D97-AF65-F5344CB8AC3E}">
        <p14:creationId xmlns:p14="http://schemas.microsoft.com/office/powerpoint/2010/main" val="1258712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F860B7A0-8139-4958-BA10-9AED6D9D8D54}"/>
              </a:ext>
            </a:extLst>
          </p:cNvPr>
          <p:cNvGrpSpPr/>
          <p:nvPr/>
        </p:nvGrpSpPr>
        <p:grpSpPr>
          <a:xfrm>
            <a:off x="117816" y="65054"/>
            <a:ext cx="1178324" cy="1142309"/>
            <a:chOff x="897711" y="1104178"/>
            <a:chExt cx="4253230" cy="4253230"/>
          </a:xfrm>
        </p:grpSpPr>
        <p:sp>
          <p:nvSpPr>
            <p:cNvPr id="2" name="同心圆 13">
              <a:extLst>
                <a:ext uri="{FF2B5EF4-FFF2-40B4-BE49-F238E27FC236}">
                  <a16:creationId xmlns:a16="http://schemas.microsoft.com/office/drawing/2014/main" id="{4D5DDD8E-BC40-4567-A791-D3D060B5EA35}"/>
                </a:ext>
              </a:extLst>
            </p:cNvPr>
            <p:cNvSpPr/>
            <p:nvPr/>
          </p:nvSpPr>
          <p:spPr>
            <a:xfrm>
              <a:off x="897711" y="1104178"/>
              <a:ext cx="4253230" cy="4253230"/>
            </a:xfrm>
            <a:prstGeom prst="donut">
              <a:avLst>
                <a:gd name="adj" fmla="val 11120"/>
              </a:avLst>
            </a:prstGeom>
            <a:solidFill>
              <a:srgbClr val="E46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cs typeface="+mn-ea"/>
                <a:sym typeface="+mn-lt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5A0FC41-A33F-4B4F-959E-AD2123B7EB43}"/>
                </a:ext>
              </a:extLst>
            </p:cNvPr>
            <p:cNvSpPr/>
            <p:nvPr/>
          </p:nvSpPr>
          <p:spPr>
            <a:xfrm>
              <a:off x="1698224" y="1904691"/>
              <a:ext cx="2652204" cy="2652204"/>
            </a:xfrm>
            <a:prstGeom prst="ellipse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4">
            <a:extLst>
              <a:ext uri="{FF2B5EF4-FFF2-40B4-BE49-F238E27FC236}">
                <a16:creationId xmlns:a16="http://schemas.microsoft.com/office/drawing/2014/main" id="{35139A60-CE4D-4E5F-9B93-29174A3DB5BD}"/>
              </a:ext>
            </a:extLst>
          </p:cNvPr>
          <p:cNvSpPr txBox="1"/>
          <p:nvPr/>
        </p:nvSpPr>
        <p:spPr>
          <a:xfrm>
            <a:off x="1968863" y="1605684"/>
            <a:ext cx="8694399" cy="46729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</a:pPr>
            <a:r>
              <a:rPr lang="en-US" altLang="zh-CN" sz="2400" dirty="0">
                <a:cs typeface="+mn-ea"/>
              </a:rPr>
              <a:t>A vector of commonly available hardware metrics:</a:t>
            </a:r>
          </a:p>
          <a:p>
            <a:pPr marL="342900" indent="-342900">
              <a:lnSpc>
                <a:spcPct val="110000"/>
              </a:lnSpc>
              <a:buFont typeface="Wingdings" pitchFamily="2" charset="2"/>
              <a:buChar char="Ø"/>
            </a:pPr>
            <a:r>
              <a:rPr lang="en-US" altLang="zh-CN" sz="2000" dirty="0"/>
              <a:t>Elapsed time</a:t>
            </a:r>
          </a:p>
          <a:p>
            <a:pPr marL="342900" indent="-342900">
              <a:lnSpc>
                <a:spcPct val="110000"/>
              </a:lnSpc>
              <a:buFont typeface="Wingdings" pitchFamily="2" charset="2"/>
              <a:buChar char="Ø"/>
            </a:pPr>
            <a:r>
              <a:rPr lang="en-US" altLang="zh-CN" sz="2000" dirty="0"/>
              <a:t>CPU </a:t>
            </a: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CPU time</a:t>
            </a: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CPU cycles</a:t>
            </a: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CPU instructions</a:t>
            </a: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CPU cache references</a:t>
            </a:r>
          </a:p>
          <a:p>
            <a:pPr marL="342900" indent="-342900">
              <a:lnSpc>
                <a:spcPct val="110000"/>
              </a:lnSpc>
              <a:buFont typeface="Wingdings" pitchFamily="2" charset="2"/>
              <a:buChar char="Ø"/>
            </a:pPr>
            <a:r>
              <a:rPr lang="en-US" altLang="zh-CN" sz="2000" dirty="0"/>
              <a:t>Disk</a:t>
            </a: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Disk block reads</a:t>
            </a: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Disk block writes (for logging)</a:t>
            </a:r>
          </a:p>
          <a:p>
            <a:pPr marL="342900" indent="-342900">
              <a:lnSpc>
                <a:spcPct val="110000"/>
              </a:lnSpc>
              <a:buFont typeface="Wingdings" pitchFamily="2" charset="2"/>
              <a:buChar char="Ø"/>
            </a:pPr>
            <a:r>
              <a:rPr lang="en-US" altLang="zh-CN" sz="2000" dirty="0"/>
              <a:t>Memory</a:t>
            </a:r>
          </a:p>
          <a:p>
            <a:pPr marL="800100" lvl="1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/>
              <a:t>Memory</a:t>
            </a:r>
            <a:r>
              <a:rPr lang="zh-CN" altLang="en-US" sz="2000" dirty="0"/>
              <a:t> </a:t>
            </a:r>
            <a:r>
              <a:rPr lang="en-US" altLang="zh-CN" sz="2000" dirty="0"/>
              <a:t>consumption</a:t>
            </a: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endParaRPr lang="en-US" altLang="zh-CN" sz="2800" dirty="0"/>
          </a:p>
        </p:txBody>
      </p:sp>
      <p:sp>
        <p:nvSpPr>
          <p:cNvPr id="10" name="文本框 5">
            <a:extLst>
              <a:ext uri="{FF2B5EF4-FFF2-40B4-BE49-F238E27FC236}">
                <a16:creationId xmlns:a16="http://schemas.microsoft.com/office/drawing/2014/main" id="{042B0695-2EDC-4E75-BEF3-F6044F192668}"/>
              </a:ext>
            </a:extLst>
          </p:cNvPr>
          <p:cNvSpPr txBox="1"/>
          <p:nvPr/>
        </p:nvSpPr>
        <p:spPr>
          <a:xfrm>
            <a:off x="1528737" y="280051"/>
            <a:ext cx="6406395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94690">
              <a:lnSpc>
                <a:spcPct val="150000"/>
              </a:lnSpc>
            </a:pPr>
            <a:r>
              <a:rPr lang="en-US" altLang="zh-CN" sz="2800" b="1" dirty="0">
                <a:latin typeface="+mn-ea"/>
                <a:cs typeface="+mn-ea"/>
              </a:rPr>
              <a:t>Output Labels in MB2 </a:t>
            </a: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BC7963D6-7C5A-4412-8633-259A4E4CF453}"/>
              </a:ext>
            </a:extLst>
          </p:cNvPr>
          <p:cNvSpPr/>
          <p:nvPr/>
        </p:nvSpPr>
        <p:spPr>
          <a:xfrm>
            <a:off x="1528738" y="1730815"/>
            <a:ext cx="417584" cy="40173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2">
            <a:extLst>
              <a:ext uri="{FF2B5EF4-FFF2-40B4-BE49-F238E27FC236}">
                <a16:creationId xmlns:a16="http://schemas.microsoft.com/office/drawing/2014/main" id="{BDEC7D5C-0E8B-A84B-95E2-10874317B94D}"/>
              </a:ext>
            </a:extLst>
          </p:cNvPr>
          <p:cNvSpPr>
            <a:spLocks noChangeAspect="1"/>
          </p:cNvSpPr>
          <p:nvPr/>
        </p:nvSpPr>
        <p:spPr>
          <a:xfrm>
            <a:off x="1585266" y="1784823"/>
            <a:ext cx="304527" cy="293719"/>
          </a:xfrm>
          <a:custGeom>
            <a:avLst/>
            <a:gdLst>
              <a:gd name="connsiteX0" fmla="*/ 2980072 w 3788229"/>
              <a:gd name="connsiteY0" fmla="*/ 2739384 h 3653784"/>
              <a:gd name="connsiteX1" fmla="*/ 3196072 w 3788229"/>
              <a:gd name="connsiteY1" fmla="*/ 3653784 h 3653784"/>
              <a:gd name="connsiteX2" fmla="*/ 2764072 w 3788229"/>
              <a:gd name="connsiteY2" fmla="*/ 3653784 h 3653784"/>
              <a:gd name="connsiteX3" fmla="*/ 2980071 w 3788229"/>
              <a:gd name="connsiteY3" fmla="*/ 2439230 h 3653784"/>
              <a:gd name="connsiteX4" fmla="*/ 3079350 w 3788229"/>
              <a:gd name="connsiteY4" fmla="*/ 2538509 h 3653784"/>
              <a:gd name="connsiteX5" fmla="*/ 2980071 w 3788229"/>
              <a:gd name="connsiteY5" fmla="*/ 2637788 h 3653784"/>
              <a:gd name="connsiteX6" fmla="*/ 2880792 w 3788229"/>
              <a:gd name="connsiteY6" fmla="*/ 2538509 h 3653784"/>
              <a:gd name="connsiteX7" fmla="*/ 2980071 w 3788229"/>
              <a:gd name="connsiteY7" fmla="*/ 2439230 h 3653784"/>
              <a:gd name="connsiteX8" fmla="*/ 3338287 w 3788229"/>
              <a:gd name="connsiteY8" fmla="*/ 1211948 h 3653784"/>
              <a:gd name="connsiteX9" fmla="*/ 3338287 w 3788229"/>
              <a:gd name="connsiteY9" fmla="*/ 2086440 h 3653784"/>
              <a:gd name="connsiteX10" fmla="*/ 3039944 w 3788229"/>
              <a:gd name="connsiteY10" fmla="*/ 2219119 h 3653784"/>
              <a:gd name="connsiteX11" fmla="*/ 3039944 w 3788229"/>
              <a:gd name="connsiteY11" fmla="*/ 1344627 h 3653784"/>
              <a:gd name="connsiteX12" fmla="*/ 449942 w 3788229"/>
              <a:gd name="connsiteY12" fmla="*/ 1211948 h 3653784"/>
              <a:gd name="connsiteX13" fmla="*/ 1894114 w 3788229"/>
              <a:gd name="connsiteY13" fmla="*/ 1854197 h 3653784"/>
              <a:gd name="connsiteX14" fmla="*/ 2920199 w 3788229"/>
              <a:gd name="connsiteY14" fmla="*/ 1397879 h 3653784"/>
              <a:gd name="connsiteX15" fmla="*/ 2920199 w 3788229"/>
              <a:gd name="connsiteY15" fmla="*/ 2272371 h 3653784"/>
              <a:gd name="connsiteX16" fmla="*/ 1894114 w 3788229"/>
              <a:gd name="connsiteY16" fmla="*/ 2728689 h 3653784"/>
              <a:gd name="connsiteX17" fmla="*/ 449942 w 3788229"/>
              <a:gd name="connsiteY17" fmla="*/ 2086440 h 3653784"/>
              <a:gd name="connsiteX18" fmla="*/ 1894115 w 3788229"/>
              <a:gd name="connsiteY18" fmla="*/ 0 h 3653784"/>
              <a:gd name="connsiteX19" fmla="*/ 3788229 w 3788229"/>
              <a:gd name="connsiteY19" fmla="*/ 849086 h 3653784"/>
              <a:gd name="connsiteX20" fmla="*/ 2898197 w 3788229"/>
              <a:gd name="connsiteY20" fmla="*/ 1248066 h 3653784"/>
              <a:gd name="connsiteX21" fmla="*/ 2073823 w 3788229"/>
              <a:gd name="connsiteY21" fmla="*/ 857613 h 3653784"/>
              <a:gd name="connsiteX22" fmla="*/ 2075544 w 3788229"/>
              <a:gd name="connsiteY22" fmla="*/ 849086 h 3653784"/>
              <a:gd name="connsiteX23" fmla="*/ 1894115 w 3788229"/>
              <a:gd name="connsiteY23" fmla="*/ 667657 h 3653784"/>
              <a:gd name="connsiteX24" fmla="*/ 1712686 w 3788229"/>
              <a:gd name="connsiteY24" fmla="*/ 849086 h 3653784"/>
              <a:gd name="connsiteX25" fmla="*/ 1894115 w 3788229"/>
              <a:gd name="connsiteY25" fmla="*/ 1030515 h 3653784"/>
              <a:gd name="connsiteX26" fmla="*/ 2022405 w 3788229"/>
              <a:gd name="connsiteY26" fmla="*/ 977376 h 3653784"/>
              <a:gd name="connsiteX27" fmla="*/ 2028342 w 3788229"/>
              <a:gd name="connsiteY27" fmla="*/ 968569 h 3653784"/>
              <a:gd name="connsiteX28" fmla="*/ 2754477 w 3788229"/>
              <a:gd name="connsiteY28" fmla="*/ 1312493 h 3653784"/>
              <a:gd name="connsiteX29" fmla="*/ 1894115 w 3788229"/>
              <a:gd name="connsiteY29" fmla="*/ 1698172 h 3653784"/>
              <a:gd name="connsiteX30" fmla="*/ 0 w 3788229"/>
              <a:gd name="connsiteY30" fmla="*/ 849086 h 3653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788229" h="3653784">
                <a:moveTo>
                  <a:pt x="2980072" y="2739384"/>
                </a:moveTo>
                <a:lnTo>
                  <a:pt x="3196072" y="3653784"/>
                </a:lnTo>
                <a:lnTo>
                  <a:pt x="2764072" y="3653784"/>
                </a:lnTo>
                <a:close/>
                <a:moveTo>
                  <a:pt x="2980071" y="2439230"/>
                </a:moveTo>
                <a:cubicBezTo>
                  <a:pt x="3034901" y="2439230"/>
                  <a:pt x="3079350" y="2483679"/>
                  <a:pt x="3079350" y="2538509"/>
                </a:cubicBezTo>
                <a:cubicBezTo>
                  <a:pt x="3079350" y="2593339"/>
                  <a:pt x="3034901" y="2637788"/>
                  <a:pt x="2980071" y="2637788"/>
                </a:cubicBezTo>
                <a:cubicBezTo>
                  <a:pt x="2925241" y="2637788"/>
                  <a:pt x="2880792" y="2593339"/>
                  <a:pt x="2880792" y="2538509"/>
                </a:cubicBezTo>
                <a:cubicBezTo>
                  <a:pt x="2880792" y="2483679"/>
                  <a:pt x="2925241" y="2439230"/>
                  <a:pt x="2980071" y="2439230"/>
                </a:cubicBezTo>
                <a:close/>
                <a:moveTo>
                  <a:pt x="3338287" y="1211948"/>
                </a:moveTo>
                <a:lnTo>
                  <a:pt x="3338287" y="2086440"/>
                </a:lnTo>
                <a:lnTo>
                  <a:pt x="3039944" y="2219119"/>
                </a:lnTo>
                <a:lnTo>
                  <a:pt x="3039944" y="1344627"/>
                </a:lnTo>
                <a:close/>
                <a:moveTo>
                  <a:pt x="449942" y="1211948"/>
                </a:moveTo>
                <a:lnTo>
                  <a:pt x="1894114" y="1854197"/>
                </a:lnTo>
                <a:lnTo>
                  <a:pt x="2920199" y="1397879"/>
                </a:lnTo>
                <a:lnTo>
                  <a:pt x="2920199" y="2272371"/>
                </a:lnTo>
                <a:lnTo>
                  <a:pt x="1894114" y="2728689"/>
                </a:lnTo>
                <a:lnTo>
                  <a:pt x="449942" y="2086440"/>
                </a:lnTo>
                <a:close/>
                <a:moveTo>
                  <a:pt x="1894115" y="0"/>
                </a:moveTo>
                <a:lnTo>
                  <a:pt x="3788229" y="849086"/>
                </a:lnTo>
                <a:lnTo>
                  <a:pt x="2898197" y="1248066"/>
                </a:lnTo>
                <a:lnTo>
                  <a:pt x="2073823" y="857613"/>
                </a:lnTo>
                <a:lnTo>
                  <a:pt x="2075544" y="849086"/>
                </a:lnTo>
                <a:cubicBezTo>
                  <a:pt x="2075544" y="748886"/>
                  <a:pt x="1994315" y="667657"/>
                  <a:pt x="1894115" y="667657"/>
                </a:cubicBezTo>
                <a:cubicBezTo>
                  <a:pt x="1793915" y="667657"/>
                  <a:pt x="1712686" y="748886"/>
                  <a:pt x="1712686" y="849086"/>
                </a:cubicBezTo>
                <a:cubicBezTo>
                  <a:pt x="1712686" y="949286"/>
                  <a:pt x="1793915" y="1030515"/>
                  <a:pt x="1894115" y="1030515"/>
                </a:cubicBezTo>
                <a:cubicBezTo>
                  <a:pt x="1944215" y="1030515"/>
                  <a:pt x="1989573" y="1010208"/>
                  <a:pt x="2022405" y="977376"/>
                </a:cubicBezTo>
                <a:lnTo>
                  <a:pt x="2028342" y="968569"/>
                </a:lnTo>
                <a:lnTo>
                  <a:pt x="2754477" y="1312493"/>
                </a:lnTo>
                <a:lnTo>
                  <a:pt x="1894115" y="1698172"/>
                </a:lnTo>
                <a:lnTo>
                  <a:pt x="0" y="8490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>
                <a:solidFill>
                  <a:schemeClr val="lt1"/>
                </a:solidFill>
              </a:defRPr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>
              <a:latin typeface="字魂59号-创粗黑" panose="00000500000000000000" charset="-122"/>
              <a:ea typeface="字魂59号-创粗黑" panose="000005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69365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F860B7A0-8139-4958-BA10-9AED6D9D8D54}"/>
              </a:ext>
            </a:extLst>
          </p:cNvPr>
          <p:cNvGrpSpPr/>
          <p:nvPr/>
        </p:nvGrpSpPr>
        <p:grpSpPr>
          <a:xfrm>
            <a:off x="117816" y="65054"/>
            <a:ext cx="1178324" cy="1142309"/>
            <a:chOff x="897711" y="1104178"/>
            <a:chExt cx="4253230" cy="4253230"/>
          </a:xfrm>
        </p:grpSpPr>
        <p:sp>
          <p:nvSpPr>
            <p:cNvPr id="2" name="同心圆 13">
              <a:extLst>
                <a:ext uri="{FF2B5EF4-FFF2-40B4-BE49-F238E27FC236}">
                  <a16:creationId xmlns:a16="http://schemas.microsoft.com/office/drawing/2014/main" id="{4D5DDD8E-BC40-4567-A791-D3D060B5EA35}"/>
                </a:ext>
              </a:extLst>
            </p:cNvPr>
            <p:cNvSpPr/>
            <p:nvPr/>
          </p:nvSpPr>
          <p:spPr>
            <a:xfrm>
              <a:off x="897711" y="1104178"/>
              <a:ext cx="4253230" cy="4253230"/>
            </a:xfrm>
            <a:prstGeom prst="donut">
              <a:avLst>
                <a:gd name="adj" fmla="val 11120"/>
              </a:avLst>
            </a:prstGeom>
            <a:solidFill>
              <a:srgbClr val="E46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cs typeface="+mn-ea"/>
                <a:sym typeface="+mn-lt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5A0FC41-A33F-4B4F-959E-AD2123B7EB43}"/>
                </a:ext>
              </a:extLst>
            </p:cNvPr>
            <p:cNvSpPr/>
            <p:nvPr/>
          </p:nvSpPr>
          <p:spPr>
            <a:xfrm>
              <a:off x="1698224" y="1904691"/>
              <a:ext cx="2652204" cy="2652204"/>
            </a:xfrm>
            <a:prstGeom prst="ellipse">
              <a:avLst/>
            </a:pr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5">
            <a:extLst>
              <a:ext uri="{FF2B5EF4-FFF2-40B4-BE49-F238E27FC236}">
                <a16:creationId xmlns:a16="http://schemas.microsoft.com/office/drawing/2014/main" id="{042B0695-2EDC-4E75-BEF3-F6044F192668}"/>
              </a:ext>
            </a:extLst>
          </p:cNvPr>
          <p:cNvSpPr txBox="1"/>
          <p:nvPr/>
        </p:nvSpPr>
        <p:spPr>
          <a:xfrm>
            <a:off x="1528737" y="280051"/>
            <a:ext cx="6406395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94690">
              <a:lnSpc>
                <a:spcPct val="150000"/>
              </a:lnSpc>
            </a:pPr>
            <a:r>
              <a:rPr lang="en-US" altLang="zh-CN" sz="2800" b="1" dirty="0">
                <a:latin typeface="+mn-ea"/>
                <a:cs typeface="+mn-ea"/>
                <a:sym typeface="+mn-lt"/>
              </a:rPr>
              <a:t>Training Data Wishlist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46CEB57E-0609-0646-B4ED-304F7F755C06}"/>
              </a:ext>
            </a:extLst>
          </p:cNvPr>
          <p:cNvSpPr/>
          <p:nvPr/>
        </p:nvSpPr>
        <p:spPr>
          <a:xfrm>
            <a:off x="1524108" y="1728772"/>
            <a:ext cx="417584" cy="40173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MH_Other_13">
            <a:extLst>
              <a:ext uri="{FF2B5EF4-FFF2-40B4-BE49-F238E27FC236}">
                <a16:creationId xmlns:a16="http://schemas.microsoft.com/office/drawing/2014/main" id="{85271115-D702-FA41-AE83-0E7DD000135E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08439" y="1792162"/>
            <a:ext cx="248920" cy="274955"/>
          </a:xfrm>
          <a:custGeom>
            <a:avLst/>
            <a:gdLst/>
            <a:ahLst/>
            <a:cxnLst/>
            <a:rect l="0" t="0" r="r" b="b"/>
            <a:pathLst>
              <a:path w="1622425" h="1601788">
                <a:moveTo>
                  <a:pt x="1477962" y="927100"/>
                </a:moveTo>
                <a:lnTo>
                  <a:pt x="1622425" y="927100"/>
                </a:lnTo>
                <a:lnTo>
                  <a:pt x="1622425" y="1293813"/>
                </a:lnTo>
                <a:lnTo>
                  <a:pt x="1477962" y="1293813"/>
                </a:lnTo>
                <a:lnTo>
                  <a:pt x="1477962" y="927100"/>
                </a:lnTo>
                <a:close/>
                <a:moveTo>
                  <a:pt x="1477962" y="463550"/>
                </a:moveTo>
                <a:lnTo>
                  <a:pt x="1622425" y="463550"/>
                </a:lnTo>
                <a:lnTo>
                  <a:pt x="1622425" y="830263"/>
                </a:lnTo>
                <a:lnTo>
                  <a:pt x="1477962" y="830263"/>
                </a:lnTo>
                <a:lnTo>
                  <a:pt x="1477962" y="463550"/>
                </a:lnTo>
                <a:close/>
                <a:moveTo>
                  <a:pt x="871932" y="418865"/>
                </a:moveTo>
                <a:lnTo>
                  <a:pt x="866214" y="419183"/>
                </a:lnTo>
                <a:lnTo>
                  <a:pt x="859861" y="419183"/>
                </a:lnTo>
                <a:lnTo>
                  <a:pt x="848426" y="420453"/>
                </a:lnTo>
                <a:lnTo>
                  <a:pt x="837309" y="422359"/>
                </a:lnTo>
                <a:lnTo>
                  <a:pt x="826509" y="424582"/>
                </a:lnTo>
                <a:lnTo>
                  <a:pt x="815709" y="427440"/>
                </a:lnTo>
                <a:lnTo>
                  <a:pt x="805862" y="430298"/>
                </a:lnTo>
                <a:lnTo>
                  <a:pt x="796650" y="433473"/>
                </a:lnTo>
                <a:lnTo>
                  <a:pt x="787439" y="436649"/>
                </a:lnTo>
                <a:lnTo>
                  <a:pt x="771874" y="443000"/>
                </a:lnTo>
                <a:lnTo>
                  <a:pt x="766792" y="444906"/>
                </a:lnTo>
                <a:lnTo>
                  <a:pt x="762027" y="446811"/>
                </a:lnTo>
                <a:lnTo>
                  <a:pt x="757262" y="449034"/>
                </a:lnTo>
                <a:lnTo>
                  <a:pt x="752498" y="451257"/>
                </a:lnTo>
                <a:lnTo>
                  <a:pt x="748051" y="454115"/>
                </a:lnTo>
                <a:lnTo>
                  <a:pt x="743921" y="456655"/>
                </a:lnTo>
                <a:lnTo>
                  <a:pt x="739792" y="459831"/>
                </a:lnTo>
                <a:lnTo>
                  <a:pt x="735345" y="463324"/>
                </a:lnTo>
                <a:lnTo>
                  <a:pt x="731533" y="466817"/>
                </a:lnTo>
                <a:lnTo>
                  <a:pt x="728039" y="470628"/>
                </a:lnTo>
                <a:lnTo>
                  <a:pt x="724545" y="474757"/>
                </a:lnTo>
                <a:lnTo>
                  <a:pt x="721051" y="479202"/>
                </a:lnTo>
                <a:lnTo>
                  <a:pt x="718192" y="483966"/>
                </a:lnTo>
                <a:lnTo>
                  <a:pt x="715333" y="488729"/>
                </a:lnTo>
                <a:lnTo>
                  <a:pt x="712792" y="493810"/>
                </a:lnTo>
                <a:lnTo>
                  <a:pt x="710251" y="499526"/>
                </a:lnTo>
                <a:lnTo>
                  <a:pt x="708028" y="504925"/>
                </a:lnTo>
                <a:lnTo>
                  <a:pt x="706122" y="510959"/>
                </a:lnTo>
                <a:lnTo>
                  <a:pt x="704216" y="517310"/>
                </a:lnTo>
                <a:lnTo>
                  <a:pt x="702628" y="523979"/>
                </a:lnTo>
                <a:lnTo>
                  <a:pt x="701357" y="530648"/>
                </a:lnTo>
                <a:lnTo>
                  <a:pt x="700404" y="537952"/>
                </a:lnTo>
                <a:lnTo>
                  <a:pt x="699769" y="545256"/>
                </a:lnTo>
                <a:lnTo>
                  <a:pt x="699451" y="553512"/>
                </a:lnTo>
                <a:lnTo>
                  <a:pt x="699451" y="561451"/>
                </a:lnTo>
                <a:lnTo>
                  <a:pt x="699451" y="570025"/>
                </a:lnTo>
                <a:lnTo>
                  <a:pt x="700087" y="578600"/>
                </a:lnTo>
                <a:lnTo>
                  <a:pt x="700722" y="587809"/>
                </a:lnTo>
                <a:lnTo>
                  <a:pt x="701992" y="597018"/>
                </a:lnTo>
                <a:lnTo>
                  <a:pt x="703263" y="607180"/>
                </a:lnTo>
                <a:lnTo>
                  <a:pt x="705169" y="617025"/>
                </a:lnTo>
                <a:lnTo>
                  <a:pt x="707392" y="627504"/>
                </a:lnTo>
                <a:lnTo>
                  <a:pt x="708028" y="630998"/>
                </a:lnTo>
                <a:lnTo>
                  <a:pt x="708028" y="634173"/>
                </a:lnTo>
                <a:lnTo>
                  <a:pt x="707710" y="637666"/>
                </a:lnTo>
                <a:lnTo>
                  <a:pt x="707392" y="640524"/>
                </a:lnTo>
                <a:lnTo>
                  <a:pt x="706757" y="643065"/>
                </a:lnTo>
                <a:lnTo>
                  <a:pt x="705804" y="645605"/>
                </a:lnTo>
                <a:lnTo>
                  <a:pt x="703263" y="650051"/>
                </a:lnTo>
                <a:lnTo>
                  <a:pt x="701039" y="654815"/>
                </a:lnTo>
                <a:lnTo>
                  <a:pt x="699134" y="658626"/>
                </a:lnTo>
                <a:lnTo>
                  <a:pt x="698498" y="660531"/>
                </a:lnTo>
                <a:lnTo>
                  <a:pt x="697863" y="662436"/>
                </a:lnTo>
                <a:lnTo>
                  <a:pt x="697545" y="664342"/>
                </a:lnTo>
                <a:lnTo>
                  <a:pt x="697545" y="666247"/>
                </a:lnTo>
                <a:lnTo>
                  <a:pt x="699134" y="688794"/>
                </a:lnTo>
                <a:lnTo>
                  <a:pt x="700404" y="702132"/>
                </a:lnTo>
                <a:lnTo>
                  <a:pt x="701039" y="709436"/>
                </a:lnTo>
                <a:lnTo>
                  <a:pt x="702310" y="716104"/>
                </a:lnTo>
                <a:lnTo>
                  <a:pt x="703581" y="723408"/>
                </a:lnTo>
                <a:lnTo>
                  <a:pt x="705487" y="729760"/>
                </a:lnTo>
                <a:lnTo>
                  <a:pt x="707075" y="736111"/>
                </a:lnTo>
                <a:lnTo>
                  <a:pt x="709298" y="742145"/>
                </a:lnTo>
                <a:lnTo>
                  <a:pt x="711839" y="747226"/>
                </a:lnTo>
                <a:lnTo>
                  <a:pt x="714698" y="751989"/>
                </a:lnTo>
                <a:lnTo>
                  <a:pt x="716286" y="753894"/>
                </a:lnTo>
                <a:lnTo>
                  <a:pt x="718192" y="755800"/>
                </a:lnTo>
                <a:lnTo>
                  <a:pt x="719780" y="757705"/>
                </a:lnTo>
                <a:lnTo>
                  <a:pt x="722322" y="759293"/>
                </a:lnTo>
                <a:lnTo>
                  <a:pt x="725816" y="760563"/>
                </a:lnTo>
                <a:lnTo>
                  <a:pt x="731533" y="762151"/>
                </a:lnTo>
                <a:lnTo>
                  <a:pt x="736933" y="763104"/>
                </a:lnTo>
                <a:lnTo>
                  <a:pt x="738839" y="763421"/>
                </a:lnTo>
                <a:lnTo>
                  <a:pt x="739792" y="763104"/>
                </a:lnTo>
                <a:lnTo>
                  <a:pt x="745827" y="831062"/>
                </a:lnTo>
                <a:lnTo>
                  <a:pt x="747098" y="833603"/>
                </a:lnTo>
                <a:lnTo>
                  <a:pt x="748368" y="835826"/>
                </a:lnTo>
                <a:lnTo>
                  <a:pt x="749639" y="838049"/>
                </a:lnTo>
                <a:lnTo>
                  <a:pt x="751227" y="839954"/>
                </a:lnTo>
                <a:lnTo>
                  <a:pt x="754404" y="843765"/>
                </a:lnTo>
                <a:lnTo>
                  <a:pt x="757898" y="847576"/>
                </a:lnTo>
                <a:lnTo>
                  <a:pt x="761074" y="851386"/>
                </a:lnTo>
                <a:lnTo>
                  <a:pt x="762662" y="853609"/>
                </a:lnTo>
                <a:lnTo>
                  <a:pt x="763933" y="855832"/>
                </a:lnTo>
                <a:lnTo>
                  <a:pt x="765204" y="858373"/>
                </a:lnTo>
                <a:lnTo>
                  <a:pt x="766474" y="861548"/>
                </a:lnTo>
                <a:lnTo>
                  <a:pt x="767427" y="865042"/>
                </a:lnTo>
                <a:lnTo>
                  <a:pt x="768380" y="868852"/>
                </a:lnTo>
                <a:lnTo>
                  <a:pt x="751545" y="872663"/>
                </a:lnTo>
                <a:lnTo>
                  <a:pt x="744874" y="887271"/>
                </a:lnTo>
                <a:lnTo>
                  <a:pt x="740745" y="895528"/>
                </a:lnTo>
                <a:lnTo>
                  <a:pt x="736298" y="904102"/>
                </a:lnTo>
                <a:lnTo>
                  <a:pt x="731533" y="912358"/>
                </a:lnTo>
                <a:lnTo>
                  <a:pt x="726451" y="919980"/>
                </a:lnTo>
                <a:lnTo>
                  <a:pt x="723910" y="923156"/>
                </a:lnTo>
                <a:lnTo>
                  <a:pt x="721051" y="926014"/>
                </a:lnTo>
                <a:lnTo>
                  <a:pt x="718510" y="928555"/>
                </a:lnTo>
                <a:lnTo>
                  <a:pt x="715969" y="930778"/>
                </a:lnTo>
                <a:lnTo>
                  <a:pt x="680393" y="940622"/>
                </a:lnTo>
                <a:lnTo>
                  <a:pt x="648628" y="953960"/>
                </a:lnTo>
                <a:lnTo>
                  <a:pt x="615911" y="967932"/>
                </a:lnTo>
                <a:lnTo>
                  <a:pt x="551747" y="995243"/>
                </a:lnTo>
                <a:lnTo>
                  <a:pt x="544123" y="998101"/>
                </a:lnTo>
                <a:lnTo>
                  <a:pt x="537135" y="1000641"/>
                </a:lnTo>
                <a:lnTo>
                  <a:pt x="522524" y="1006040"/>
                </a:lnTo>
                <a:lnTo>
                  <a:pt x="507912" y="1011121"/>
                </a:lnTo>
                <a:lnTo>
                  <a:pt x="500924" y="1013979"/>
                </a:lnTo>
                <a:lnTo>
                  <a:pt x="493936" y="1016837"/>
                </a:lnTo>
                <a:lnTo>
                  <a:pt x="487583" y="1020648"/>
                </a:lnTo>
                <a:lnTo>
                  <a:pt x="481548" y="1024141"/>
                </a:lnTo>
                <a:lnTo>
                  <a:pt x="475512" y="1027952"/>
                </a:lnTo>
                <a:lnTo>
                  <a:pt x="470430" y="1032398"/>
                </a:lnTo>
                <a:lnTo>
                  <a:pt x="467889" y="1034938"/>
                </a:lnTo>
                <a:lnTo>
                  <a:pt x="465665" y="1037796"/>
                </a:lnTo>
                <a:lnTo>
                  <a:pt x="463442" y="1040337"/>
                </a:lnTo>
                <a:lnTo>
                  <a:pt x="461218" y="1043195"/>
                </a:lnTo>
                <a:lnTo>
                  <a:pt x="459313" y="1046370"/>
                </a:lnTo>
                <a:lnTo>
                  <a:pt x="457407" y="1049546"/>
                </a:lnTo>
                <a:lnTo>
                  <a:pt x="456136" y="1052722"/>
                </a:lnTo>
                <a:lnTo>
                  <a:pt x="454548" y="1056850"/>
                </a:lnTo>
                <a:lnTo>
                  <a:pt x="454230" y="1082573"/>
                </a:lnTo>
                <a:lnTo>
                  <a:pt x="453595" y="1116234"/>
                </a:lnTo>
                <a:lnTo>
                  <a:pt x="452960" y="1151484"/>
                </a:lnTo>
                <a:lnTo>
                  <a:pt x="452642" y="1167997"/>
                </a:lnTo>
                <a:lnTo>
                  <a:pt x="452960" y="1182605"/>
                </a:lnTo>
                <a:lnTo>
                  <a:pt x="1276928" y="1182605"/>
                </a:lnTo>
                <a:lnTo>
                  <a:pt x="1277245" y="1167997"/>
                </a:lnTo>
                <a:lnTo>
                  <a:pt x="1276928" y="1151484"/>
                </a:lnTo>
                <a:lnTo>
                  <a:pt x="1276292" y="1116234"/>
                </a:lnTo>
                <a:lnTo>
                  <a:pt x="1275339" y="1082573"/>
                </a:lnTo>
                <a:lnTo>
                  <a:pt x="1275022" y="1056850"/>
                </a:lnTo>
                <a:lnTo>
                  <a:pt x="1273751" y="1052722"/>
                </a:lnTo>
                <a:lnTo>
                  <a:pt x="1272163" y="1049546"/>
                </a:lnTo>
                <a:lnTo>
                  <a:pt x="1270257" y="1046370"/>
                </a:lnTo>
                <a:lnTo>
                  <a:pt x="1268669" y="1043195"/>
                </a:lnTo>
                <a:lnTo>
                  <a:pt x="1266445" y="1040337"/>
                </a:lnTo>
                <a:lnTo>
                  <a:pt x="1264222" y="1037796"/>
                </a:lnTo>
                <a:lnTo>
                  <a:pt x="1261998" y="1034938"/>
                </a:lnTo>
                <a:lnTo>
                  <a:pt x="1259775" y="1032398"/>
                </a:lnTo>
                <a:lnTo>
                  <a:pt x="1254057" y="1027952"/>
                </a:lnTo>
                <a:lnTo>
                  <a:pt x="1248340" y="1024141"/>
                </a:lnTo>
                <a:lnTo>
                  <a:pt x="1242304" y="1020648"/>
                </a:lnTo>
                <a:lnTo>
                  <a:pt x="1235634" y="1016837"/>
                </a:lnTo>
                <a:lnTo>
                  <a:pt x="1228963" y="1013979"/>
                </a:lnTo>
                <a:lnTo>
                  <a:pt x="1221658" y="1011121"/>
                </a:lnTo>
                <a:lnTo>
                  <a:pt x="1207681" y="1006040"/>
                </a:lnTo>
                <a:lnTo>
                  <a:pt x="1192752" y="1000641"/>
                </a:lnTo>
                <a:lnTo>
                  <a:pt x="1185446" y="998101"/>
                </a:lnTo>
                <a:lnTo>
                  <a:pt x="1178458" y="995243"/>
                </a:lnTo>
                <a:lnTo>
                  <a:pt x="1113659" y="967932"/>
                </a:lnTo>
                <a:lnTo>
                  <a:pt x="1080941" y="953960"/>
                </a:lnTo>
                <a:lnTo>
                  <a:pt x="1049177" y="940622"/>
                </a:lnTo>
                <a:lnTo>
                  <a:pt x="1013601" y="930778"/>
                </a:lnTo>
                <a:lnTo>
                  <a:pt x="1011060" y="928555"/>
                </a:lnTo>
                <a:lnTo>
                  <a:pt x="1008519" y="926014"/>
                </a:lnTo>
                <a:lnTo>
                  <a:pt x="1005977" y="923156"/>
                </a:lnTo>
                <a:lnTo>
                  <a:pt x="1003436" y="919980"/>
                </a:lnTo>
                <a:lnTo>
                  <a:pt x="998036" y="912358"/>
                </a:lnTo>
                <a:lnTo>
                  <a:pt x="993589" y="904102"/>
                </a:lnTo>
                <a:lnTo>
                  <a:pt x="989142" y="895528"/>
                </a:lnTo>
                <a:lnTo>
                  <a:pt x="985013" y="887271"/>
                </a:lnTo>
                <a:lnTo>
                  <a:pt x="978025" y="872663"/>
                </a:lnTo>
                <a:lnTo>
                  <a:pt x="955790" y="869487"/>
                </a:lnTo>
                <a:lnTo>
                  <a:pt x="956107" y="865359"/>
                </a:lnTo>
                <a:lnTo>
                  <a:pt x="956743" y="861231"/>
                </a:lnTo>
                <a:lnTo>
                  <a:pt x="957696" y="857738"/>
                </a:lnTo>
                <a:lnTo>
                  <a:pt x="958649" y="854562"/>
                </a:lnTo>
                <a:lnTo>
                  <a:pt x="960237" y="852021"/>
                </a:lnTo>
                <a:lnTo>
                  <a:pt x="961507" y="849481"/>
                </a:lnTo>
                <a:lnTo>
                  <a:pt x="965319" y="845035"/>
                </a:lnTo>
                <a:lnTo>
                  <a:pt x="968813" y="840272"/>
                </a:lnTo>
                <a:lnTo>
                  <a:pt x="972307" y="835826"/>
                </a:lnTo>
                <a:lnTo>
                  <a:pt x="973895" y="833603"/>
                </a:lnTo>
                <a:lnTo>
                  <a:pt x="975484" y="830745"/>
                </a:lnTo>
                <a:lnTo>
                  <a:pt x="977072" y="827887"/>
                </a:lnTo>
                <a:lnTo>
                  <a:pt x="978025" y="824393"/>
                </a:lnTo>
                <a:lnTo>
                  <a:pt x="978978" y="821218"/>
                </a:lnTo>
                <a:lnTo>
                  <a:pt x="979613" y="818042"/>
                </a:lnTo>
                <a:lnTo>
                  <a:pt x="980566" y="811373"/>
                </a:lnTo>
                <a:lnTo>
                  <a:pt x="981201" y="804069"/>
                </a:lnTo>
                <a:lnTo>
                  <a:pt x="981837" y="797083"/>
                </a:lnTo>
                <a:lnTo>
                  <a:pt x="982154" y="789779"/>
                </a:lnTo>
                <a:lnTo>
                  <a:pt x="983107" y="783110"/>
                </a:lnTo>
                <a:lnTo>
                  <a:pt x="983742" y="779935"/>
                </a:lnTo>
                <a:lnTo>
                  <a:pt x="984695" y="776759"/>
                </a:lnTo>
                <a:lnTo>
                  <a:pt x="985966" y="773266"/>
                </a:lnTo>
                <a:lnTo>
                  <a:pt x="987236" y="770408"/>
                </a:lnTo>
                <a:lnTo>
                  <a:pt x="988507" y="768502"/>
                </a:lnTo>
                <a:lnTo>
                  <a:pt x="989778" y="766915"/>
                </a:lnTo>
                <a:lnTo>
                  <a:pt x="991366" y="765327"/>
                </a:lnTo>
                <a:lnTo>
                  <a:pt x="992636" y="764056"/>
                </a:lnTo>
                <a:lnTo>
                  <a:pt x="996131" y="761834"/>
                </a:lnTo>
                <a:lnTo>
                  <a:pt x="999942" y="759928"/>
                </a:lnTo>
                <a:lnTo>
                  <a:pt x="1003436" y="758023"/>
                </a:lnTo>
                <a:lnTo>
                  <a:pt x="1006930" y="755800"/>
                </a:lnTo>
                <a:lnTo>
                  <a:pt x="1010107" y="753259"/>
                </a:lnTo>
                <a:lnTo>
                  <a:pt x="1011695" y="751989"/>
                </a:lnTo>
                <a:lnTo>
                  <a:pt x="1012966" y="750401"/>
                </a:lnTo>
                <a:lnTo>
                  <a:pt x="1014871" y="746908"/>
                </a:lnTo>
                <a:lnTo>
                  <a:pt x="1017095" y="743097"/>
                </a:lnTo>
                <a:lnTo>
                  <a:pt x="1019001" y="738651"/>
                </a:lnTo>
                <a:lnTo>
                  <a:pt x="1020589" y="734523"/>
                </a:lnTo>
                <a:lnTo>
                  <a:pt x="1023130" y="725631"/>
                </a:lnTo>
                <a:lnTo>
                  <a:pt x="1024718" y="717057"/>
                </a:lnTo>
                <a:lnTo>
                  <a:pt x="1025989" y="709753"/>
                </a:lnTo>
                <a:lnTo>
                  <a:pt x="1026942" y="701814"/>
                </a:lnTo>
                <a:lnTo>
                  <a:pt x="1027895" y="693875"/>
                </a:lnTo>
                <a:lnTo>
                  <a:pt x="1028213" y="685618"/>
                </a:lnTo>
                <a:lnTo>
                  <a:pt x="1027895" y="677362"/>
                </a:lnTo>
                <a:lnTo>
                  <a:pt x="1027577" y="673233"/>
                </a:lnTo>
                <a:lnTo>
                  <a:pt x="1026942" y="669105"/>
                </a:lnTo>
                <a:lnTo>
                  <a:pt x="1025989" y="665294"/>
                </a:lnTo>
                <a:lnTo>
                  <a:pt x="1025036" y="661484"/>
                </a:lnTo>
                <a:lnTo>
                  <a:pt x="1023766" y="657673"/>
                </a:lnTo>
                <a:lnTo>
                  <a:pt x="1022177" y="654180"/>
                </a:lnTo>
                <a:lnTo>
                  <a:pt x="1019001" y="647511"/>
                </a:lnTo>
                <a:lnTo>
                  <a:pt x="1015824" y="642747"/>
                </a:lnTo>
                <a:lnTo>
                  <a:pt x="1014871" y="640207"/>
                </a:lnTo>
                <a:lnTo>
                  <a:pt x="1013919" y="637349"/>
                </a:lnTo>
                <a:lnTo>
                  <a:pt x="1012966" y="633856"/>
                </a:lnTo>
                <a:lnTo>
                  <a:pt x="1012330" y="629410"/>
                </a:lnTo>
                <a:lnTo>
                  <a:pt x="1012013" y="626234"/>
                </a:lnTo>
                <a:lnTo>
                  <a:pt x="1012013" y="622106"/>
                </a:lnTo>
                <a:lnTo>
                  <a:pt x="1012330" y="612261"/>
                </a:lnTo>
                <a:lnTo>
                  <a:pt x="1012966" y="601147"/>
                </a:lnTo>
                <a:lnTo>
                  <a:pt x="1013919" y="588762"/>
                </a:lnTo>
                <a:lnTo>
                  <a:pt x="1016460" y="566215"/>
                </a:lnTo>
                <a:lnTo>
                  <a:pt x="1017095" y="557323"/>
                </a:lnTo>
                <a:lnTo>
                  <a:pt x="1017413" y="551607"/>
                </a:lnTo>
                <a:lnTo>
                  <a:pt x="1017730" y="534141"/>
                </a:lnTo>
                <a:lnTo>
                  <a:pt x="1017413" y="527472"/>
                </a:lnTo>
                <a:lnTo>
                  <a:pt x="1016777" y="521756"/>
                </a:lnTo>
                <a:lnTo>
                  <a:pt x="1015824" y="516040"/>
                </a:lnTo>
                <a:lnTo>
                  <a:pt x="1014236" y="509371"/>
                </a:lnTo>
                <a:lnTo>
                  <a:pt x="1010424" y="492222"/>
                </a:lnTo>
                <a:lnTo>
                  <a:pt x="1008836" y="488412"/>
                </a:lnTo>
                <a:lnTo>
                  <a:pt x="1006930" y="483966"/>
                </a:lnTo>
                <a:lnTo>
                  <a:pt x="1004707" y="478567"/>
                </a:lnTo>
                <a:lnTo>
                  <a:pt x="1001530" y="473169"/>
                </a:lnTo>
                <a:lnTo>
                  <a:pt x="997401" y="467770"/>
                </a:lnTo>
                <a:lnTo>
                  <a:pt x="995495" y="465547"/>
                </a:lnTo>
                <a:lnTo>
                  <a:pt x="993272" y="463324"/>
                </a:lnTo>
                <a:lnTo>
                  <a:pt x="991048" y="460784"/>
                </a:lnTo>
                <a:lnTo>
                  <a:pt x="988825" y="459196"/>
                </a:lnTo>
                <a:lnTo>
                  <a:pt x="962143" y="454750"/>
                </a:lnTo>
                <a:lnTo>
                  <a:pt x="945943" y="439825"/>
                </a:lnTo>
                <a:lnTo>
                  <a:pt x="939908" y="436331"/>
                </a:lnTo>
                <a:lnTo>
                  <a:pt x="933555" y="433156"/>
                </a:lnTo>
                <a:lnTo>
                  <a:pt x="927202" y="430298"/>
                </a:lnTo>
                <a:lnTo>
                  <a:pt x="921167" y="427757"/>
                </a:lnTo>
                <a:lnTo>
                  <a:pt x="915131" y="425534"/>
                </a:lnTo>
                <a:lnTo>
                  <a:pt x="908778" y="423629"/>
                </a:lnTo>
                <a:lnTo>
                  <a:pt x="902426" y="422041"/>
                </a:lnTo>
                <a:lnTo>
                  <a:pt x="896390" y="421088"/>
                </a:lnTo>
                <a:lnTo>
                  <a:pt x="890038" y="420136"/>
                </a:lnTo>
                <a:lnTo>
                  <a:pt x="884002" y="419501"/>
                </a:lnTo>
                <a:lnTo>
                  <a:pt x="878285" y="419183"/>
                </a:lnTo>
                <a:lnTo>
                  <a:pt x="871932" y="418865"/>
                </a:lnTo>
                <a:close/>
                <a:moveTo>
                  <a:pt x="1477962" y="0"/>
                </a:moveTo>
                <a:lnTo>
                  <a:pt x="1622425" y="0"/>
                </a:lnTo>
                <a:lnTo>
                  <a:pt x="1622425" y="366713"/>
                </a:lnTo>
                <a:lnTo>
                  <a:pt x="1477962" y="366713"/>
                </a:lnTo>
                <a:lnTo>
                  <a:pt x="1477962" y="0"/>
                </a:lnTo>
                <a:close/>
                <a:moveTo>
                  <a:pt x="326855" y="0"/>
                </a:moveTo>
                <a:lnTo>
                  <a:pt x="1403350" y="0"/>
                </a:lnTo>
                <a:lnTo>
                  <a:pt x="1403350" y="1601788"/>
                </a:lnTo>
                <a:lnTo>
                  <a:pt x="326855" y="1601788"/>
                </a:lnTo>
                <a:lnTo>
                  <a:pt x="326855" y="0"/>
                </a:lnTo>
                <a:close/>
                <a:moveTo>
                  <a:pt x="90211" y="0"/>
                </a:moveTo>
                <a:lnTo>
                  <a:pt x="94975" y="0"/>
                </a:lnTo>
                <a:lnTo>
                  <a:pt x="212503" y="0"/>
                </a:lnTo>
                <a:lnTo>
                  <a:pt x="212503" y="1601788"/>
                </a:lnTo>
                <a:lnTo>
                  <a:pt x="94975" y="1601788"/>
                </a:lnTo>
                <a:lnTo>
                  <a:pt x="90211" y="1601788"/>
                </a:lnTo>
                <a:lnTo>
                  <a:pt x="85446" y="1601471"/>
                </a:lnTo>
                <a:lnTo>
                  <a:pt x="80681" y="1600835"/>
                </a:lnTo>
                <a:lnTo>
                  <a:pt x="75917" y="1599883"/>
                </a:lnTo>
                <a:lnTo>
                  <a:pt x="71470" y="1598930"/>
                </a:lnTo>
                <a:lnTo>
                  <a:pt x="67023" y="1597660"/>
                </a:lnTo>
                <a:lnTo>
                  <a:pt x="62258" y="1596072"/>
                </a:lnTo>
                <a:lnTo>
                  <a:pt x="58129" y="1594484"/>
                </a:lnTo>
                <a:lnTo>
                  <a:pt x="53999" y="1592261"/>
                </a:lnTo>
                <a:lnTo>
                  <a:pt x="49870" y="1590356"/>
                </a:lnTo>
                <a:lnTo>
                  <a:pt x="45740" y="1587815"/>
                </a:lnTo>
                <a:lnTo>
                  <a:pt x="41929" y="1585592"/>
                </a:lnTo>
                <a:lnTo>
                  <a:pt x="38117" y="1583052"/>
                </a:lnTo>
                <a:lnTo>
                  <a:pt x="34623" y="1580194"/>
                </a:lnTo>
                <a:lnTo>
                  <a:pt x="31446" y="1577336"/>
                </a:lnTo>
                <a:lnTo>
                  <a:pt x="27635" y="1573843"/>
                </a:lnTo>
                <a:lnTo>
                  <a:pt x="24776" y="1570667"/>
                </a:lnTo>
                <a:lnTo>
                  <a:pt x="21917" y="1567174"/>
                </a:lnTo>
                <a:lnTo>
                  <a:pt x="19058" y="1563681"/>
                </a:lnTo>
                <a:lnTo>
                  <a:pt x="16517" y="1559870"/>
                </a:lnTo>
                <a:lnTo>
                  <a:pt x="13976" y="1556059"/>
                </a:lnTo>
                <a:lnTo>
                  <a:pt x="11435" y="1551931"/>
                </a:lnTo>
                <a:lnTo>
                  <a:pt x="9211" y="1548120"/>
                </a:lnTo>
                <a:lnTo>
                  <a:pt x="7306" y="1543992"/>
                </a:lnTo>
                <a:lnTo>
                  <a:pt x="5717" y="1539228"/>
                </a:lnTo>
                <a:lnTo>
                  <a:pt x="4447" y="1535100"/>
                </a:lnTo>
                <a:lnTo>
                  <a:pt x="3176" y="1530654"/>
                </a:lnTo>
                <a:lnTo>
                  <a:pt x="1906" y="1525891"/>
                </a:lnTo>
                <a:lnTo>
                  <a:pt x="1270" y="1521127"/>
                </a:lnTo>
                <a:lnTo>
                  <a:pt x="635" y="1516364"/>
                </a:lnTo>
                <a:lnTo>
                  <a:pt x="317" y="1511600"/>
                </a:lnTo>
                <a:lnTo>
                  <a:pt x="0" y="1506837"/>
                </a:lnTo>
                <a:lnTo>
                  <a:pt x="0" y="94951"/>
                </a:lnTo>
                <a:lnTo>
                  <a:pt x="317" y="90188"/>
                </a:lnTo>
                <a:lnTo>
                  <a:pt x="635" y="85424"/>
                </a:lnTo>
                <a:lnTo>
                  <a:pt x="1270" y="80661"/>
                </a:lnTo>
                <a:lnTo>
                  <a:pt x="1906" y="75580"/>
                </a:lnTo>
                <a:lnTo>
                  <a:pt x="3176" y="71134"/>
                </a:lnTo>
                <a:lnTo>
                  <a:pt x="4447" y="66688"/>
                </a:lnTo>
                <a:lnTo>
                  <a:pt x="5717" y="62560"/>
                </a:lnTo>
                <a:lnTo>
                  <a:pt x="7306" y="57796"/>
                </a:lnTo>
                <a:lnTo>
                  <a:pt x="9211" y="53668"/>
                </a:lnTo>
                <a:lnTo>
                  <a:pt x="11435" y="49857"/>
                </a:lnTo>
                <a:lnTo>
                  <a:pt x="13976" y="45729"/>
                </a:lnTo>
                <a:lnTo>
                  <a:pt x="16517" y="41601"/>
                </a:lnTo>
                <a:lnTo>
                  <a:pt x="19058" y="38107"/>
                </a:lnTo>
                <a:lnTo>
                  <a:pt x="21917" y="34614"/>
                </a:lnTo>
                <a:lnTo>
                  <a:pt x="24776" y="31121"/>
                </a:lnTo>
                <a:lnTo>
                  <a:pt x="27635" y="27945"/>
                </a:lnTo>
                <a:lnTo>
                  <a:pt x="31446" y="24452"/>
                </a:lnTo>
                <a:lnTo>
                  <a:pt x="34623" y="21594"/>
                </a:lnTo>
                <a:lnTo>
                  <a:pt x="38117" y="18736"/>
                </a:lnTo>
                <a:lnTo>
                  <a:pt x="41929" y="16195"/>
                </a:lnTo>
                <a:lnTo>
                  <a:pt x="45740" y="13655"/>
                </a:lnTo>
                <a:lnTo>
                  <a:pt x="49870" y="11432"/>
                </a:lnTo>
                <a:lnTo>
                  <a:pt x="53999" y="9527"/>
                </a:lnTo>
                <a:lnTo>
                  <a:pt x="58129" y="7304"/>
                </a:lnTo>
                <a:lnTo>
                  <a:pt x="62258" y="5716"/>
                </a:lnTo>
                <a:lnTo>
                  <a:pt x="67023" y="4128"/>
                </a:lnTo>
                <a:lnTo>
                  <a:pt x="71470" y="2858"/>
                </a:lnTo>
                <a:lnTo>
                  <a:pt x="75917" y="1905"/>
                </a:lnTo>
                <a:lnTo>
                  <a:pt x="80681" y="952"/>
                </a:lnTo>
                <a:lnTo>
                  <a:pt x="85446" y="317"/>
                </a:lnTo>
                <a:lnTo>
                  <a:pt x="9021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normAutofit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6851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文本框 4">
            <a:extLst>
              <a:ext uri="{FF2B5EF4-FFF2-40B4-BE49-F238E27FC236}">
                <a16:creationId xmlns:a16="http://schemas.microsoft.com/office/drawing/2014/main" id="{386A7803-B7A6-924D-A055-64CA677A22B9}"/>
              </a:ext>
            </a:extLst>
          </p:cNvPr>
          <p:cNvSpPr txBox="1"/>
          <p:nvPr/>
        </p:nvSpPr>
        <p:spPr>
          <a:xfrm>
            <a:off x="2026023" y="1713955"/>
            <a:ext cx="7926779" cy="1618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400" dirty="0">
                <a:cs typeface="+mn-ea"/>
              </a:rPr>
              <a:t>Features: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000" dirty="0">
                <a:cs typeface="+mn-ea"/>
              </a:rPr>
              <a:t>Workload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000" dirty="0">
                <a:cs typeface="+mn-ea"/>
              </a:rPr>
              <a:t>Online environment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000" dirty="0">
                <a:cs typeface="+mn-ea"/>
              </a:rPr>
              <a:t>DBMS configuration</a:t>
            </a: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0B7BD9CA-0FC1-3C4D-8BD7-A450A56C4A45}"/>
              </a:ext>
            </a:extLst>
          </p:cNvPr>
          <p:cNvSpPr/>
          <p:nvPr/>
        </p:nvSpPr>
        <p:spPr>
          <a:xfrm>
            <a:off x="1524108" y="3444251"/>
            <a:ext cx="417584" cy="40173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MH_Other_13">
            <a:extLst>
              <a:ext uri="{FF2B5EF4-FFF2-40B4-BE49-F238E27FC236}">
                <a16:creationId xmlns:a16="http://schemas.microsoft.com/office/drawing/2014/main" id="{16F78AC9-BF32-F640-96DE-561BC578AE48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08439" y="3507641"/>
            <a:ext cx="248920" cy="274955"/>
          </a:xfrm>
          <a:custGeom>
            <a:avLst/>
            <a:gdLst/>
            <a:ahLst/>
            <a:cxnLst/>
            <a:rect l="0" t="0" r="r" b="b"/>
            <a:pathLst>
              <a:path w="1622425" h="1601788">
                <a:moveTo>
                  <a:pt x="1477962" y="927100"/>
                </a:moveTo>
                <a:lnTo>
                  <a:pt x="1622425" y="927100"/>
                </a:lnTo>
                <a:lnTo>
                  <a:pt x="1622425" y="1293813"/>
                </a:lnTo>
                <a:lnTo>
                  <a:pt x="1477962" y="1293813"/>
                </a:lnTo>
                <a:lnTo>
                  <a:pt x="1477962" y="927100"/>
                </a:lnTo>
                <a:close/>
                <a:moveTo>
                  <a:pt x="1477962" y="463550"/>
                </a:moveTo>
                <a:lnTo>
                  <a:pt x="1622425" y="463550"/>
                </a:lnTo>
                <a:lnTo>
                  <a:pt x="1622425" y="830263"/>
                </a:lnTo>
                <a:lnTo>
                  <a:pt x="1477962" y="830263"/>
                </a:lnTo>
                <a:lnTo>
                  <a:pt x="1477962" y="463550"/>
                </a:lnTo>
                <a:close/>
                <a:moveTo>
                  <a:pt x="871932" y="418865"/>
                </a:moveTo>
                <a:lnTo>
                  <a:pt x="866214" y="419183"/>
                </a:lnTo>
                <a:lnTo>
                  <a:pt x="859861" y="419183"/>
                </a:lnTo>
                <a:lnTo>
                  <a:pt x="848426" y="420453"/>
                </a:lnTo>
                <a:lnTo>
                  <a:pt x="837309" y="422359"/>
                </a:lnTo>
                <a:lnTo>
                  <a:pt x="826509" y="424582"/>
                </a:lnTo>
                <a:lnTo>
                  <a:pt x="815709" y="427440"/>
                </a:lnTo>
                <a:lnTo>
                  <a:pt x="805862" y="430298"/>
                </a:lnTo>
                <a:lnTo>
                  <a:pt x="796650" y="433473"/>
                </a:lnTo>
                <a:lnTo>
                  <a:pt x="787439" y="436649"/>
                </a:lnTo>
                <a:lnTo>
                  <a:pt x="771874" y="443000"/>
                </a:lnTo>
                <a:lnTo>
                  <a:pt x="766792" y="444906"/>
                </a:lnTo>
                <a:lnTo>
                  <a:pt x="762027" y="446811"/>
                </a:lnTo>
                <a:lnTo>
                  <a:pt x="757262" y="449034"/>
                </a:lnTo>
                <a:lnTo>
                  <a:pt x="752498" y="451257"/>
                </a:lnTo>
                <a:lnTo>
                  <a:pt x="748051" y="454115"/>
                </a:lnTo>
                <a:lnTo>
                  <a:pt x="743921" y="456655"/>
                </a:lnTo>
                <a:lnTo>
                  <a:pt x="739792" y="459831"/>
                </a:lnTo>
                <a:lnTo>
                  <a:pt x="735345" y="463324"/>
                </a:lnTo>
                <a:lnTo>
                  <a:pt x="731533" y="466817"/>
                </a:lnTo>
                <a:lnTo>
                  <a:pt x="728039" y="470628"/>
                </a:lnTo>
                <a:lnTo>
                  <a:pt x="724545" y="474757"/>
                </a:lnTo>
                <a:lnTo>
                  <a:pt x="721051" y="479202"/>
                </a:lnTo>
                <a:lnTo>
                  <a:pt x="718192" y="483966"/>
                </a:lnTo>
                <a:lnTo>
                  <a:pt x="715333" y="488729"/>
                </a:lnTo>
                <a:lnTo>
                  <a:pt x="712792" y="493810"/>
                </a:lnTo>
                <a:lnTo>
                  <a:pt x="710251" y="499526"/>
                </a:lnTo>
                <a:lnTo>
                  <a:pt x="708028" y="504925"/>
                </a:lnTo>
                <a:lnTo>
                  <a:pt x="706122" y="510959"/>
                </a:lnTo>
                <a:lnTo>
                  <a:pt x="704216" y="517310"/>
                </a:lnTo>
                <a:lnTo>
                  <a:pt x="702628" y="523979"/>
                </a:lnTo>
                <a:lnTo>
                  <a:pt x="701357" y="530648"/>
                </a:lnTo>
                <a:lnTo>
                  <a:pt x="700404" y="537952"/>
                </a:lnTo>
                <a:lnTo>
                  <a:pt x="699769" y="545256"/>
                </a:lnTo>
                <a:lnTo>
                  <a:pt x="699451" y="553512"/>
                </a:lnTo>
                <a:lnTo>
                  <a:pt x="699451" y="561451"/>
                </a:lnTo>
                <a:lnTo>
                  <a:pt x="699451" y="570025"/>
                </a:lnTo>
                <a:lnTo>
                  <a:pt x="700087" y="578600"/>
                </a:lnTo>
                <a:lnTo>
                  <a:pt x="700722" y="587809"/>
                </a:lnTo>
                <a:lnTo>
                  <a:pt x="701992" y="597018"/>
                </a:lnTo>
                <a:lnTo>
                  <a:pt x="703263" y="607180"/>
                </a:lnTo>
                <a:lnTo>
                  <a:pt x="705169" y="617025"/>
                </a:lnTo>
                <a:lnTo>
                  <a:pt x="707392" y="627504"/>
                </a:lnTo>
                <a:lnTo>
                  <a:pt x="708028" y="630998"/>
                </a:lnTo>
                <a:lnTo>
                  <a:pt x="708028" y="634173"/>
                </a:lnTo>
                <a:lnTo>
                  <a:pt x="707710" y="637666"/>
                </a:lnTo>
                <a:lnTo>
                  <a:pt x="707392" y="640524"/>
                </a:lnTo>
                <a:lnTo>
                  <a:pt x="706757" y="643065"/>
                </a:lnTo>
                <a:lnTo>
                  <a:pt x="705804" y="645605"/>
                </a:lnTo>
                <a:lnTo>
                  <a:pt x="703263" y="650051"/>
                </a:lnTo>
                <a:lnTo>
                  <a:pt x="701039" y="654815"/>
                </a:lnTo>
                <a:lnTo>
                  <a:pt x="699134" y="658626"/>
                </a:lnTo>
                <a:lnTo>
                  <a:pt x="698498" y="660531"/>
                </a:lnTo>
                <a:lnTo>
                  <a:pt x="697863" y="662436"/>
                </a:lnTo>
                <a:lnTo>
                  <a:pt x="697545" y="664342"/>
                </a:lnTo>
                <a:lnTo>
                  <a:pt x="697545" y="666247"/>
                </a:lnTo>
                <a:lnTo>
                  <a:pt x="699134" y="688794"/>
                </a:lnTo>
                <a:lnTo>
                  <a:pt x="700404" y="702132"/>
                </a:lnTo>
                <a:lnTo>
                  <a:pt x="701039" y="709436"/>
                </a:lnTo>
                <a:lnTo>
                  <a:pt x="702310" y="716104"/>
                </a:lnTo>
                <a:lnTo>
                  <a:pt x="703581" y="723408"/>
                </a:lnTo>
                <a:lnTo>
                  <a:pt x="705487" y="729760"/>
                </a:lnTo>
                <a:lnTo>
                  <a:pt x="707075" y="736111"/>
                </a:lnTo>
                <a:lnTo>
                  <a:pt x="709298" y="742145"/>
                </a:lnTo>
                <a:lnTo>
                  <a:pt x="711839" y="747226"/>
                </a:lnTo>
                <a:lnTo>
                  <a:pt x="714698" y="751989"/>
                </a:lnTo>
                <a:lnTo>
                  <a:pt x="716286" y="753894"/>
                </a:lnTo>
                <a:lnTo>
                  <a:pt x="718192" y="755800"/>
                </a:lnTo>
                <a:lnTo>
                  <a:pt x="719780" y="757705"/>
                </a:lnTo>
                <a:lnTo>
                  <a:pt x="722322" y="759293"/>
                </a:lnTo>
                <a:lnTo>
                  <a:pt x="725816" y="760563"/>
                </a:lnTo>
                <a:lnTo>
                  <a:pt x="731533" y="762151"/>
                </a:lnTo>
                <a:lnTo>
                  <a:pt x="736933" y="763104"/>
                </a:lnTo>
                <a:lnTo>
                  <a:pt x="738839" y="763421"/>
                </a:lnTo>
                <a:lnTo>
                  <a:pt x="739792" y="763104"/>
                </a:lnTo>
                <a:lnTo>
                  <a:pt x="745827" y="831062"/>
                </a:lnTo>
                <a:lnTo>
                  <a:pt x="747098" y="833603"/>
                </a:lnTo>
                <a:lnTo>
                  <a:pt x="748368" y="835826"/>
                </a:lnTo>
                <a:lnTo>
                  <a:pt x="749639" y="838049"/>
                </a:lnTo>
                <a:lnTo>
                  <a:pt x="751227" y="839954"/>
                </a:lnTo>
                <a:lnTo>
                  <a:pt x="754404" y="843765"/>
                </a:lnTo>
                <a:lnTo>
                  <a:pt x="757898" y="847576"/>
                </a:lnTo>
                <a:lnTo>
                  <a:pt x="761074" y="851386"/>
                </a:lnTo>
                <a:lnTo>
                  <a:pt x="762662" y="853609"/>
                </a:lnTo>
                <a:lnTo>
                  <a:pt x="763933" y="855832"/>
                </a:lnTo>
                <a:lnTo>
                  <a:pt x="765204" y="858373"/>
                </a:lnTo>
                <a:lnTo>
                  <a:pt x="766474" y="861548"/>
                </a:lnTo>
                <a:lnTo>
                  <a:pt x="767427" y="865042"/>
                </a:lnTo>
                <a:lnTo>
                  <a:pt x="768380" y="868852"/>
                </a:lnTo>
                <a:lnTo>
                  <a:pt x="751545" y="872663"/>
                </a:lnTo>
                <a:lnTo>
                  <a:pt x="744874" y="887271"/>
                </a:lnTo>
                <a:lnTo>
                  <a:pt x="740745" y="895528"/>
                </a:lnTo>
                <a:lnTo>
                  <a:pt x="736298" y="904102"/>
                </a:lnTo>
                <a:lnTo>
                  <a:pt x="731533" y="912358"/>
                </a:lnTo>
                <a:lnTo>
                  <a:pt x="726451" y="919980"/>
                </a:lnTo>
                <a:lnTo>
                  <a:pt x="723910" y="923156"/>
                </a:lnTo>
                <a:lnTo>
                  <a:pt x="721051" y="926014"/>
                </a:lnTo>
                <a:lnTo>
                  <a:pt x="718510" y="928555"/>
                </a:lnTo>
                <a:lnTo>
                  <a:pt x="715969" y="930778"/>
                </a:lnTo>
                <a:lnTo>
                  <a:pt x="680393" y="940622"/>
                </a:lnTo>
                <a:lnTo>
                  <a:pt x="648628" y="953960"/>
                </a:lnTo>
                <a:lnTo>
                  <a:pt x="615911" y="967932"/>
                </a:lnTo>
                <a:lnTo>
                  <a:pt x="551747" y="995243"/>
                </a:lnTo>
                <a:lnTo>
                  <a:pt x="544123" y="998101"/>
                </a:lnTo>
                <a:lnTo>
                  <a:pt x="537135" y="1000641"/>
                </a:lnTo>
                <a:lnTo>
                  <a:pt x="522524" y="1006040"/>
                </a:lnTo>
                <a:lnTo>
                  <a:pt x="507912" y="1011121"/>
                </a:lnTo>
                <a:lnTo>
                  <a:pt x="500924" y="1013979"/>
                </a:lnTo>
                <a:lnTo>
                  <a:pt x="493936" y="1016837"/>
                </a:lnTo>
                <a:lnTo>
                  <a:pt x="487583" y="1020648"/>
                </a:lnTo>
                <a:lnTo>
                  <a:pt x="481548" y="1024141"/>
                </a:lnTo>
                <a:lnTo>
                  <a:pt x="475512" y="1027952"/>
                </a:lnTo>
                <a:lnTo>
                  <a:pt x="470430" y="1032398"/>
                </a:lnTo>
                <a:lnTo>
                  <a:pt x="467889" y="1034938"/>
                </a:lnTo>
                <a:lnTo>
                  <a:pt x="465665" y="1037796"/>
                </a:lnTo>
                <a:lnTo>
                  <a:pt x="463442" y="1040337"/>
                </a:lnTo>
                <a:lnTo>
                  <a:pt x="461218" y="1043195"/>
                </a:lnTo>
                <a:lnTo>
                  <a:pt x="459313" y="1046370"/>
                </a:lnTo>
                <a:lnTo>
                  <a:pt x="457407" y="1049546"/>
                </a:lnTo>
                <a:lnTo>
                  <a:pt x="456136" y="1052722"/>
                </a:lnTo>
                <a:lnTo>
                  <a:pt x="454548" y="1056850"/>
                </a:lnTo>
                <a:lnTo>
                  <a:pt x="454230" y="1082573"/>
                </a:lnTo>
                <a:lnTo>
                  <a:pt x="453595" y="1116234"/>
                </a:lnTo>
                <a:lnTo>
                  <a:pt x="452960" y="1151484"/>
                </a:lnTo>
                <a:lnTo>
                  <a:pt x="452642" y="1167997"/>
                </a:lnTo>
                <a:lnTo>
                  <a:pt x="452960" y="1182605"/>
                </a:lnTo>
                <a:lnTo>
                  <a:pt x="1276928" y="1182605"/>
                </a:lnTo>
                <a:lnTo>
                  <a:pt x="1277245" y="1167997"/>
                </a:lnTo>
                <a:lnTo>
                  <a:pt x="1276928" y="1151484"/>
                </a:lnTo>
                <a:lnTo>
                  <a:pt x="1276292" y="1116234"/>
                </a:lnTo>
                <a:lnTo>
                  <a:pt x="1275339" y="1082573"/>
                </a:lnTo>
                <a:lnTo>
                  <a:pt x="1275022" y="1056850"/>
                </a:lnTo>
                <a:lnTo>
                  <a:pt x="1273751" y="1052722"/>
                </a:lnTo>
                <a:lnTo>
                  <a:pt x="1272163" y="1049546"/>
                </a:lnTo>
                <a:lnTo>
                  <a:pt x="1270257" y="1046370"/>
                </a:lnTo>
                <a:lnTo>
                  <a:pt x="1268669" y="1043195"/>
                </a:lnTo>
                <a:lnTo>
                  <a:pt x="1266445" y="1040337"/>
                </a:lnTo>
                <a:lnTo>
                  <a:pt x="1264222" y="1037796"/>
                </a:lnTo>
                <a:lnTo>
                  <a:pt x="1261998" y="1034938"/>
                </a:lnTo>
                <a:lnTo>
                  <a:pt x="1259775" y="1032398"/>
                </a:lnTo>
                <a:lnTo>
                  <a:pt x="1254057" y="1027952"/>
                </a:lnTo>
                <a:lnTo>
                  <a:pt x="1248340" y="1024141"/>
                </a:lnTo>
                <a:lnTo>
                  <a:pt x="1242304" y="1020648"/>
                </a:lnTo>
                <a:lnTo>
                  <a:pt x="1235634" y="1016837"/>
                </a:lnTo>
                <a:lnTo>
                  <a:pt x="1228963" y="1013979"/>
                </a:lnTo>
                <a:lnTo>
                  <a:pt x="1221658" y="1011121"/>
                </a:lnTo>
                <a:lnTo>
                  <a:pt x="1207681" y="1006040"/>
                </a:lnTo>
                <a:lnTo>
                  <a:pt x="1192752" y="1000641"/>
                </a:lnTo>
                <a:lnTo>
                  <a:pt x="1185446" y="998101"/>
                </a:lnTo>
                <a:lnTo>
                  <a:pt x="1178458" y="995243"/>
                </a:lnTo>
                <a:lnTo>
                  <a:pt x="1113659" y="967932"/>
                </a:lnTo>
                <a:lnTo>
                  <a:pt x="1080941" y="953960"/>
                </a:lnTo>
                <a:lnTo>
                  <a:pt x="1049177" y="940622"/>
                </a:lnTo>
                <a:lnTo>
                  <a:pt x="1013601" y="930778"/>
                </a:lnTo>
                <a:lnTo>
                  <a:pt x="1011060" y="928555"/>
                </a:lnTo>
                <a:lnTo>
                  <a:pt x="1008519" y="926014"/>
                </a:lnTo>
                <a:lnTo>
                  <a:pt x="1005977" y="923156"/>
                </a:lnTo>
                <a:lnTo>
                  <a:pt x="1003436" y="919980"/>
                </a:lnTo>
                <a:lnTo>
                  <a:pt x="998036" y="912358"/>
                </a:lnTo>
                <a:lnTo>
                  <a:pt x="993589" y="904102"/>
                </a:lnTo>
                <a:lnTo>
                  <a:pt x="989142" y="895528"/>
                </a:lnTo>
                <a:lnTo>
                  <a:pt x="985013" y="887271"/>
                </a:lnTo>
                <a:lnTo>
                  <a:pt x="978025" y="872663"/>
                </a:lnTo>
                <a:lnTo>
                  <a:pt x="955790" y="869487"/>
                </a:lnTo>
                <a:lnTo>
                  <a:pt x="956107" y="865359"/>
                </a:lnTo>
                <a:lnTo>
                  <a:pt x="956743" y="861231"/>
                </a:lnTo>
                <a:lnTo>
                  <a:pt x="957696" y="857738"/>
                </a:lnTo>
                <a:lnTo>
                  <a:pt x="958649" y="854562"/>
                </a:lnTo>
                <a:lnTo>
                  <a:pt x="960237" y="852021"/>
                </a:lnTo>
                <a:lnTo>
                  <a:pt x="961507" y="849481"/>
                </a:lnTo>
                <a:lnTo>
                  <a:pt x="965319" y="845035"/>
                </a:lnTo>
                <a:lnTo>
                  <a:pt x="968813" y="840272"/>
                </a:lnTo>
                <a:lnTo>
                  <a:pt x="972307" y="835826"/>
                </a:lnTo>
                <a:lnTo>
                  <a:pt x="973895" y="833603"/>
                </a:lnTo>
                <a:lnTo>
                  <a:pt x="975484" y="830745"/>
                </a:lnTo>
                <a:lnTo>
                  <a:pt x="977072" y="827887"/>
                </a:lnTo>
                <a:lnTo>
                  <a:pt x="978025" y="824393"/>
                </a:lnTo>
                <a:lnTo>
                  <a:pt x="978978" y="821218"/>
                </a:lnTo>
                <a:lnTo>
                  <a:pt x="979613" y="818042"/>
                </a:lnTo>
                <a:lnTo>
                  <a:pt x="980566" y="811373"/>
                </a:lnTo>
                <a:lnTo>
                  <a:pt x="981201" y="804069"/>
                </a:lnTo>
                <a:lnTo>
                  <a:pt x="981837" y="797083"/>
                </a:lnTo>
                <a:lnTo>
                  <a:pt x="982154" y="789779"/>
                </a:lnTo>
                <a:lnTo>
                  <a:pt x="983107" y="783110"/>
                </a:lnTo>
                <a:lnTo>
                  <a:pt x="983742" y="779935"/>
                </a:lnTo>
                <a:lnTo>
                  <a:pt x="984695" y="776759"/>
                </a:lnTo>
                <a:lnTo>
                  <a:pt x="985966" y="773266"/>
                </a:lnTo>
                <a:lnTo>
                  <a:pt x="987236" y="770408"/>
                </a:lnTo>
                <a:lnTo>
                  <a:pt x="988507" y="768502"/>
                </a:lnTo>
                <a:lnTo>
                  <a:pt x="989778" y="766915"/>
                </a:lnTo>
                <a:lnTo>
                  <a:pt x="991366" y="765327"/>
                </a:lnTo>
                <a:lnTo>
                  <a:pt x="992636" y="764056"/>
                </a:lnTo>
                <a:lnTo>
                  <a:pt x="996131" y="761834"/>
                </a:lnTo>
                <a:lnTo>
                  <a:pt x="999942" y="759928"/>
                </a:lnTo>
                <a:lnTo>
                  <a:pt x="1003436" y="758023"/>
                </a:lnTo>
                <a:lnTo>
                  <a:pt x="1006930" y="755800"/>
                </a:lnTo>
                <a:lnTo>
                  <a:pt x="1010107" y="753259"/>
                </a:lnTo>
                <a:lnTo>
                  <a:pt x="1011695" y="751989"/>
                </a:lnTo>
                <a:lnTo>
                  <a:pt x="1012966" y="750401"/>
                </a:lnTo>
                <a:lnTo>
                  <a:pt x="1014871" y="746908"/>
                </a:lnTo>
                <a:lnTo>
                  <a:pt x="1017095" y="743097"/>
                </a:lnTo>
                <a:lnTo>
                  <a:pt x="1019001" y="738651"/>
                </a:lnTo>
                <a:lnTo>
                  <a:pt x="1020589" y="734523"/>
                </a:lnTo>
                <a:lnTo>
                  <a:pt x="1023130" y="725631"/>
                </a:lnTo>
                <a:lnTo>
                  <a:pt x="1024718" y="717057"/>
                </a:lnTo>
                <a:lnTo>
                  <a:pt x="1025989" y="709753"/>
                </a:lnTo>
                <a:lnTo>
                  <a:pt x="1026942" y="701814"/>
                </a:lnTo>
                <a:lnTo>
                  <a:pt x="1027895" y="693875"/>
                </a:lnTo>
                <a:lnTo>
                  <a:pt x="1028213" y="685618"/>
                </a:lnTo>
                <a:lnTo>
                  <a:pt x="1027895" y="677362"/>
                </a:lnTo>
                <a:lnTo>
                  <a:pt x="1027577" y="673233"/>
                </a:lnTo>
                <a:lnTo>
                  <a:pt x="1026942" y="669105"/>
                </a:lnTo>
                <a:lnTo>
                  <a:pt x="1025989" y="665294"/>
                </a:lnTo>
                <a:lnTo>
                  <a:pt x="1025036" y="661484"/>
                </a:lnTo>
                <a:lnTo>
                  <a:pt x="1023766" y="657673"/>
                </a:lnTo>
                <a:lnTo>
                  <a:pt x="1022177" y="654180"/>
                </a:lnTo>
                <a:lnTo>
                  <a:pt x="1019001" y="647511"/>
                </a:lnTo>
                <a:lnTo>
                  <a:pt x="1015824" y="642747"/>
                </a:lnTo>
                <a:lnTo>
                  <a:pt x="1014871" y="640207"/>
                </a:lnTo>
                <a:lnTo>
                  <a:pt x="1013919" y="637349"/>
                </a:lnTo>
                <a:lnTo>
                  <a:pt x="1012966" y="633856"/>
                </a:lnTo>
                <a:lnTo>
                  <a:pt x="1012330" y="629410"/>
                </a:lnTo>
                <a:lnTo>
                  <a:pt x="1012013" y="626234"/>
                </a:lnTo>
                <a:lnTo>
                  <a:pt x="1012013" y="622106"/>
                </a:lnTo>
                <a:lnTo>
                  <a:pt x="1012330" y="612261"/>
                </a:lnTo>
                <a:lnTo>
                  <a:pt x="1012966" y="601147"/>
                </a:lnTo>
                <a:lnTo>
                  <a:pt x="1013919" y="588762"/>
                </a:lnTo>
                <a:lnTo>
                  <a:pt x="1016460" y="566215"/>
                </a:lnTo>
                <a:lnTo>
                  <a:pt x="1017095" y="557323"/>
                </a:lnTo>
                <a:lnTo>
                  <a:pt x="1017413" y="551607"/>
                </a:lnTo>
                <a:lnTo>
                  <a:pt x="1017730" y="534141"/>
                </a:lnTo>
                <a:lnTo>
                  <a:pt x="1017413" y="527472"/>
                </a:lnTo>
                <a:lnTo>
                  <a:pt x="1016777" y="521756"/>
                </a:lnTo>
                <a:lnTo>
                  <a:pt x="1015824" y="516040"/>
                </a:lnTo>
                <a:lnTo>
                  <a:pt x="1014236" y="509371"/>
                </a:lnTo>
                <a:lnTo>
                  <a:pt x="1010424" y="492222"/>
                </a:lnTo>
                <a:lnTo>
                  <a:pt x="1008836" y="488412"/>
                </a:lnTo>
                <a:lnTo>
                  <a:pt x="1006930" y="483966"/>
                </a:lnTo>
                <a:lnTo>
                  <a:pt x="1004707" y="478567"/>
                </a:lnTo>
                <a:lnTo>
                  <a:pt x="1001530" y="473169"/>
                </a:lnTo>
                <a:lnTo>
                  <a:pt x="997401" y="467770"/>
                </a:lnTo>
                <a:lnTo>
                  <a:pt x="995495" y="465547"/>
                </a:lnTo>
                <a:lnTo>
                  <a:pt x="993272" y="463324"/>
                </a:lnTo>
                <a:lnTo>
                  <a:pt x="991048" y="460784"/>
                </a:lnTo>
                <a:lnTo>
                  <a:pt x="988825" y="459196"/>
                </a:lnTo>
                <a:lnTo>
                  <a:pt x="962143" y="454750"/>
                </a:lnTo>
                <a:lnTo>
                  <a:pt x="945943" y="439825"/>
                </a:lnTo>
                <a:lnTo>
                  <a:pt x="939908" y="436331"/>
                </a:lnTo>
                <a:lnTo>
                  <a:pt x="933555" y="433156"/>
                </a:lnTo>
                <a:lnTo>
                  <a:pt x="927202" y="430298"/>
                </a:lnTo>
                <a:lnTo>
                  <a:pt x="921167" y="427757"/>
                </a:lnTo>
                <a:lnTo>
                  <a:pt x="915131" y="425534"/>
                </a:lnTo>
                <a:lnTo>
                  <a:pt x="908778" y="423629"/>
                </a:lnTo>
                <a:lnTo>
                  <a:pt x="902426" y="422041"/>
                </a:lnTo>
                <a:lnTo>
                  <a:pt x="896390" y="421088"/>
                </a:lnTo>
                <a:lnTo>
                  <a:pt x="890038" y="420136"/>
                </a:lnTo>
                <a:lnTo>
                  <a:pt x="884002" y="419501"/>
                </a:lnTo>
                <a:lnTo>
                  <a:pt x="878285" y="419183"/>
                </a:lnTo>
                <a:lnTo>
                  <a:pt x="871932" y="418865"/>
                </a:lnTo>
                <a:close/>
                <a:moveTo>
                  <a:pt x="1477962" y="0"/>
                </a:moveTo>
                <a:lnTo>
                  <a:pt x="1622425" y="0"/>
                </a:lnTo>
                <a:lnTo>
                  <a:pt x="1622425" y="366713"/>
                </a:lnTo>
                <a:lnTo>
                  <a:pt x="1477962" y="366713"/>
                </a:lnTo>
                <a:lnTo>
                  <a:pt x="1477962" y="0"/>
                </a:lnTo>
                <a:close/>
                <a:moveTo>
                  <a:pt x="326855" y="0"/>
                </a:moveTo>
                <a:lnTo>
                  <a:pt x="1403350" y="0"/>
                </a:lnTo>
                <a:lnTo>
                  <a:pt x="1403350" y="1601788"/>
                </a:lnTo>
                <a:lnTo>
                  <a:pt x="326855" y="1601788"/>
                </a:lnTo>
                <a:lnTo>
                  <a:pt x="326855" y="0"/>
                </a:lnTo>
                <a:close/>
                <a:moveTo>
                  <a:pt x="90211" y="0"/>
                </a:moveTo>
                <a:lnTo>
                  <a:pt x="94975" y="0"/>
                </a:lnTo>
                <a:lnTo>
                  <a:pt x="212503" y="0"/>
                </a:lnTo>
                <a:lnTo>
                  <a:pt x="212503" y="1601788"/>
                </a:lnTo>
                <a:lnTo>
                  <a:pt x="94975" y="1601788"/>
                </a:lnTo>
                <a:lnTo>
                  <a:pt x="90211" y="1601788"/>
                </a:lnTo>
                <a:lnTo>
                  <a:pt x="85446" y="1601471"/>
                </a:lnTo>
                <a:lnTo>
                  <a:pt x="80681" y="1600835"/>
                </a:lnTo>
                <a:lnTo>
                  <a:pt x="75917" y="1599883"/>
                </a:lnTo>
                <a:lnTo>
                  <a:pt x="71470" y="1598930"/>
                </a:lnTo>
                <a:lnTo>
                  <a:pt x="67023" y="1597660"/>
                </a:lnTo>
                <a:lnTo>
                  <a:pt x="62258" y="1596072"/>
                </a:lnTo>
                <a:lnTo>
                  <a:pt x="58129" y="1594484"/>
                </a:lnTo>
                <a:lnTo>
                  <a:pt x="53999" y="1592261"/>
                </a:lnTo>
                <a:lnTo>
                  <a:pt x="49870" y="1590356"/>
                </a:lnTo>
                <a:lnTo>
                  <a:pt x="45740" y="1587815"/>
                </a:lnTo>
                <a:lnTo>
                  <a:pt x="41929" y="1585592"/>
                </a:lnTo>
                <a:lnTo>
                  <a:pt x="38117" y="1583052"/>
                </a:lnTo>
                <a:lnTo>
                  <a:pt x="34623" y="1580194"/>
                </a:lnTo>
                <a:lnTo>
                  <a:pt x="31446" y="1577336"/>
                </a:lnTo>
                <a:lnTo>
                  <a:pt x="27635" y="1573843"/>
                </a:lnTo>
                <a:lnTo>
                  <a:pt x="24776" y="1570667"/>
                </a:lnTo>
                <a:lnTo>
                  <a:pt x="21917" y="1567174"/>
                </a:lnTo>
                <a:lnTo>
                  <a:pt x="19058" y="1563681"/>
                </a:lnTo>
                <a:lnTo>
                  <a:pt x="16517" y="1559870"/>
                </a:lnTo>
                <a:lnTo>
                  <a:pt x="13976" y="1556059"/>
                </a:lnTo>
                <a:lnTo>
                  <a:pt x="11435" y="1551931"/>
                </a:lnTo>
                <a:lnTo>
                  <a:pt x="9211" y="1548120"/>
                </a:lnTo>
                <a:lnTo>
                  <a:pt x="7306" y="1543992"/>
                </a:lnTo>
                <a:lnTo>
                  <a:pt x="5717" y="1539228"/>
                </a:lnTo>
                <a:lnTo>
                  <a:pt x="4447" y="1535100"/>
                </a:lnTo>
                <a:lnTo>
                  <a:pt x="3176" y="1530654"/>
                </a:lnTo>
                <a:lnTo>
                  <a:pt x="1906" y="1525891"/>
                </a:lnTo>
                <a:lnTo>
                  <a:pt x="1270" y="1521127"/>
                </a:lnTo>
                <a:lnTo>
                  <a:pt x="635" y="1516364"/>
                </a:lnTo>
                <a:lnTo>
                  <a:pt x="317" y="1511600"/>
                </a:lnTo>
                <a:lnTo>
                  <a:pt x="0" y="1506837"/>
                </a:lnTo>
                <a:lnTo>
                  <a:pt x="0" y="94951"/>
                </a:lnTo>
                <a:lnTo>
                  <a:pt x="317" y="90188"/>
                </a:lnTo>
                <a:lnTo>
                  <a:pt x="635" y="85424"/>
                </a:lnTo>
                <a:lnTo>
                  <a:pt x="1270" y="80661"/>
                </a:lnTo>
                <a:lnTo>
                  <a:pt x="1906" y="75580"/>
                </a:lnTo>
                <a:lnTo>
                  <a:pt x="3176" y="71134"/>
                </a:lnTo>
                <a:lnTo>
                  <a:pt x="4447" y="66688"/>
                </a:lnTo>
                <a:lnTo>
                  <a:pt x="5717" y="62560"/>
                </a:lnTo>
                <a:lnTo>
                  <a:pt x="7306" y="57796"/>
                </a:lnTo>
                <a:lnTo>
                  <a:pt x="9211" y="53668"/>
                </a:lnTo>
                <a:lnTo>
                  <a:pt x="11435" y="49857"/>
                </a:lnTo>
                <a:lnTo>
                  <a:pt x="13976" y="45729"/>
                </a:lnTo>
                <a:lnTo>
                  <a:pt x="16517" y="41601"/>
                </a:lnTo>
                <a:lnTo>
                  <a:pt x="19058" y="38107"/>
                </a:lnTo>
                <a:lnTo>
                  <a:pt x="21917" y="34614"/>
                </a:lnTo>
                <a:lnTo>
                  <a:pt x="24776" y="31121"/>
                </a:lnTo>
                <a:lnTo>
                  <a:pt x="27635" y="27945"/>
                </a:lnTo>
                <a:lnTo>
                  <a:pt x="31446" y="24452"/>
                </a:lnTo>
                <a:lnTo>
                  <a:pt x="34623" y="21594"/>
                </a:lnTo>
                <a:lnTo>
                  <a:pt x="38117" y="18736"/>
                </a:lnTo>
                <a:lnTo>
                  <a:pt x="41929" y="16195"/>
                </a:lnTo>
                <a:lnTo>
                  <a:pt x="45740" y="13655"/>
                </a:lnTo>
                <a:lnTo>
                  <a:pt x="49870" y="11432"/>
                </a:lnTo>
                <a:lnTo>
                  <a:pt x="53999" y="9527"/>
                </a:lnTo>
                <a:lnTo>
                  <a:pt x="58129" y="7304"/>
                </a:lnTo>
                <a:lnTo>
                  <a:pt x="62258" y="5716"/>
                </a:lnTo>
                <a:lnTo>
                  <a:pt x="67023" y="4128"/>
                </a:lnTo>
                <a:lnTo>
                  <a:pt x="71470" y="2858"/>
                </a:lnTo>
                <a:lnTo>
                  <a:pt x="75917" y="1905"/>
                </a:lnTo>
                <a:lnTo>
                  <a:pt x="80681" y="952"/>
                </a:lnTo>
                <a:lnTo>
                  <a:pt x="85446" y="317"/>
                </a:lnTo>
                <a:lnTo>
                  <a:pt x="9021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normAutofit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6851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文本框 4">
            <a:extLst>
              <a:ext uri="{FF2B5EF4-FFF2-40B4-BE49-F238E27FC236}">
                <a16:creationId xmlns:a16="http://schemas.microsoft.com/office/drawing/2014/main" id="{196E9175-2323-A545-AC5B-84BC187E2E45}"/>
              </a:ext>
            </a:extLst>
          </p:cNvPr>
          <p:cNvSpPr txBox="1"/>
          <p:nvPr/>
        </p:nvSpPr>
        <p:spPr>
          <a:xfrm>
            <a:off x="2026023" y="3429434"/>
            <a:ext cx="7926779" cy="1249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400" dirty="0">
                <a:cs typeface="+mn-ea"/>
              </a:rPr>
              <a:t>Metrics: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000" dirty="0"/>
              <a:t>DBMS-level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000" dirty="0"/>
              <a:t>Hardware-level</a:t>
            </a: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F72B3CD4-E4CB-5D46-8314-013238D083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9201" y="1854613"/>
            <a:ext cx="32639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508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F860B7A0-8139-4958-BA10-9AED6D9D8D54}"/>
              </a:ext>
            </a:extLst>
          </p:cNvPr>
          <p:cNvGrpSpPr/>
          <p:nvPr/>
        </p:nvGrpSpPr>
        <p:grpSpPr>
          <a:xfrm>
            <a:off x="117816" y="65054"/>
            <a:ext cx="1178324" cy="1142309"/>
            <a:chOff x="897711" y="1104178"/>
            <a:chExt cx="4253230" cy="4253230"/>
          </a:xfrm>
        </p:grpSpPr>
        <p:sp>
          <p:nvSpPr>
            <p:cNvPr id="2" name="同心圆 13">
              <a:extLst>
                <a:ext uri="{FF2B5EF4-FFF2-40B4-BE49-F238E27FC236}">
                  <a16:creationId xmlns:a16="http://schemas.microsoft.com/office/drawing/2014/main" id="{4D5DDD8E-BC40-4567-A791-D3D060B5EA35}"/>
                </a:ext>
              </a:extLst>
            </p:cNvPr>
            <p:cNvSpPr/>
            <p:nvPr/>
          </p:nvSpPr>
          <p:spPr>
            <a:xfrm>
              <a:off x="897711" y="1104178"/>
              <a:ext cx="4253230" cy="4253230"/>
            </a:xfrm>
            <a:prstGeom prst="donut">
              <a:avLst>
                <a:gd name="adj" fmla="val 11120"/>
              </a:avLst>
            </a:prstGeom>
            <a:solidFill>
              <a:srgbClr val="E46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cs typeface="+mn-ea"/>
                <a:sym typeface="+mn-lt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5A0FC41-A33F-4B4F-959E-AD2123B7EB43}"/>
                </a:ext>
              </a:extLst>
            </p:cNvPr>
            <p:cNvSpPr/>
            <p:nvPr/>
          </p:nvSpPr>
          <p:spPr>
            <a:xfrm>
              <a:off x="1698224" y="1904691"/>
              <a:ext cx="2652204" cy="2652204"/>
            </a:xfrm>
            <a:prstGeom prst="ellipse">
              <a:avLst/>
            </a:prstGeom>
            <a:blipFill dpi="0"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5">
            <a:extLst>
              <a:ext uri="{FF2B5EF4-FFF2-40B4-BE49-F238E27FC236}">
                <a16:creationId xmlns:a16="http://schemas.microsoft.com/office/drawing/2014/main" id="{042B0695-2EDC-4E75-BEF3-F6044F192668}"/>
              </a:ext>
            </a:extLst>
          </p:cNvPr>
          <p:cNvSpPr txBox="1"/>
          <p:nvPr/>
        </p:nvSpPr>
        <p:spPr>
          <a:xfrm>
            <a:off x="1528738" y="280051"/>
            <a:ext cx="3787181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94690">
              <a:lnSpc>
                <a:spcPct val="150000"/>
              </a:lnSpc>
            </a:pPr>
            <a:r>
              <a:rPr lang="en-US" altLang="zh-CN" sz="2800" b="1" dirty="0">
                <a:latin typeface="+mn-ea"/>
                <a:cs typeface="+mn-ea"/>
                <a:sym typeface="+mn-lt"/>
              </a:rPr>
              <a:t>Challenges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B5016364-AEC1-4405-BB63-4352B2D3E49B}"/>
              </a:ext>
            </a:extLst>
          </p:cNvPr>
          <p:cNvGrpSpPr/>
          <p:nvPr/>
        </p:nvGrpSpPr>
        <p:grpSpPr>
          <a:xfrm>
            <a:off x="1534114" y="1856612"/>
            <a:ext cx="8344363" cy="707886"/>
            <a:chOff x="1551280" y="2306064"/>
            <a:chExt cx="8344363" cy="707886"/>
          </a:xfrm>
        </p:grpSpPr>
        <p:sp>
          <p:nvSpPr>
            <p:cNvPr id="9" name="菱形 8">
              <a:extLst>
                <a:ext uri="{FF2B5EF4-FFF2-40B4-BE49-F238E27FC236}">
                  <a16:creationId xmlns:a16="http://schemas.microsoft.com/office/drawing/2014/main" id="{43E2791E-3D51-4D3B-BE9F-EA134DC80F43}"/>
                </a:ext>
              </a:extLst>
            </p:cNvPr>
            <p:cNvSpPr/>
            <p:nvPr/>
          </p:nvSpPr>
          <p:spPr>
            <a:xfrm>
              <a:off x="1551280" y="2307249"/>
              <a:ext cx="417584" cy="401738"/>
            </a:xfrm>
            <a:prstGeom prst="diamond">
              <a:avLst/>
            </a:prstGeom>
            <a:solidFill>
              <a:srgbClr val="FE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r>
                <a:rPr lang="en-US" altLang="zh-CN" sz="2400" dirty="0">
                  <a:solidFill>
                    <a:schemeClr val="accent5">
                      <a:lumMod val="50000"/>
                    </a:schemeClr>
                  </a:solidFill>
                  <a:latin typeface="TypeLand.com 康熙字典體" charset="-120"/>
                  <a:ea typeface="TypeLand.com 康熙字典體" charset="-120"/>
                </a:rPr>
                <a:t>1</a:t>
              </a:r>
            </a:p>
          </p:txBody>
        </p:sp>
        <p:sp>
          <p:nvSpPr>
            <p:cNvPr id="12" name="文本框 4">
              <a:extLst>
                <a:ext uri="{FF2B5EF4-FFF2-40B4-BE49-F238E27FC236}">
                  <a16:creationId xmlns:a16="http://schemas.microsoft.com/office/drawing/2014/main" id="{C7CA2E15-40C9-4EC4-8E93-140AB4C3B631}"/>
                </a:ext>
              </a:extLst>
            </p:cNvPr>
            <p:cNvSpPr txBox="1"/>
            <p:nvPr/>
          </p:nvSpPr>
          <p:spPr>
            <a:xfrm>
              <a:off x="1968864" y="2306064"/>
              <a:ext cx="792677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000" b="1" dirty="0">
                  <a:latin typeface="+mn-ea"/>
                  <a:cs typeface="+mn-ea"/>
                </a:rPr>
                <a:t>Performance degradations. </a:t>
              </a:r>
            </a:p>
            <a:p>
              <a:endParaRPr lang="zh-CN" altLang="en-US" sz="2000" b="1" dirty="0">
                <a:latin typeface="+mn-ea"/>
                <a:cs typeface="+mn-ea"/>
                <a:sym typeface="+mn-lt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53DCD0EE-FDD2-4F2D-A1BE-BDD12339ECEA}"/>
              </a:ext>
            </a:extLst>
          </p:cNvPr>
          <p:cNvGrpSpPr/>
          <p:nvPr/>
        </p:nvGrpSpPr>
        <p:grpSpPr>
          <a:xfrm>
            <a:off x="1534114" y="2635135"/>
            <a:ext cx="8344363" cy="402109"/>
            <a:chOff x="1551280" y="3084587"/>
            <a:chExt cx="8344363" cy="402109"/>
          </a:xfrm>
        </p:grpSpPr>
        <p:sp>
          <p:nvSpPr>
            <p:cNvPr id="13" name="菱形 12">
              <a:extLst>
                <a:ext uri="{FF2B5EF4-FFF2-40B4-BE49-F238E27FC236}">
                  <a16:creationId xmlns:a16="http://schemas.microsoft.com/office/drawing/2014/main" id="{68F20B87-688B-4B79-BF5F-2B49CEC071E3}"/>
                </a:ext>
              </a:extLst>
            </p:cNvPr>
            <p:cNvSpPr/>
            <p:nvPr/>
          </p:nvSpPr>
          <p:spPr>
            <a:xfrm>
              <a:off x="1551280" y="3084958"/>
              <a:ext cx="417584" cy="401738"/>
            </a:xfrm>
            <a:prstGeom prst="diamond">
              <a:avLst/>
            </a:prstGeom>
            <a:solidFill>
              <a:srgbClr val="FE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r>
                <a:rPr lang="en-US" altLang="zh-CN" sz="2400" dirty="0">
                  <a:solidFill>
                    <a:schemeClr val="accent5">
                      <a:lumMod val="50000"/>
                    </a:schemeClr>
                  </a:solidFill>
                  <a:latin typeface="TypeLand.com 康熙字典體" charset="-120"/>
                  <a:ea typeface="TypeLand.com 康熙字典體" charset="-120"/>
                </a:rPr>
                <a:t>2</a:t>
              </a:r>
            </a:p>
          </p:txBody>
        </p:sp>
        <p:sp>
          <p:nvSpPr>
            <p:cNvPr id="14" name="文本框 4">
              <a:extLst>
                <a:ext uri="{FF2B5EF4-FFF2-40B4-BE49-F238E27FC236}">
                  <a16:creationId xmlns:a16="http://schemas.microsoft.com/office/drawing/2014/main" id="{2D9C94E6-2B57-4499-B0D5-3AED2DF1DEFE}"/>
                </a:ext>
              </a:extLst>
            </p:cNvPr>
            <p:cNvSpPr txBox="1"/>
            <p:nvPr/>
          </p:nvSpPr>
          <p:spPr>
            <a:xfrm>
              <a:off x="1968864" y="3084587"/>
              <a:ext cx="7926779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defRPr sz="2000" b="1">
                  <a:latin typeface="+mn-ea"/>
                  <a:cs typeface="+mn-ea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dirty="0"/>
                <a:t>Measurement degradations. </a:t>
              </a:r>
              <a:endParaRPr lang="en-US" altLang="zh-CN" sz="2400" dirty="0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6FB15A5F-6F71-43D2-96CF-C2B245FE1B6F}"/>
              </a:ext>
            </a:extLst>
          </p:cNvPr>
          <p:cNvGrpSpPr/>
          <p:nvPr/>
        </p:nvGrpSpPr>
        <p:grpSpPr>
          <a:xfrm>
            <a:off x="1534114" y="3410845"/>
            <a:ext cx="8344363" cy="1015663"/>
            <a:chOff x="1551280" y="3084587"/>
            <a:chExt cx="8344363" cy="1015663"/>
          </a:xfrm>
        </p:grpSpPr>
        <p:sp>
          <p:nvSpPr>
            <p:cNvPr id="17" name="菱形 16">
              <a:extLst>
                <a:ext uri="{FF2B5EF4-FFF2-40B4-BE49-F238E27FC236}">
                  <a16:creationId xmlns:a16="http://schemas.microsoft.com/office/drawing/2014/main" id="{D27A6E49-2F69-4858-A9E5-6C2E721CA237}"/>
                </a:ext>
              </a:extLst>
            </p:cNvPr>
            <p:cNvSpPr/>
            <p:nvPr/>
          </p:nvSpPr>
          <p:spPr>
            <a:xfrm>
              <a:off x="1551280" y="3084958"/>
              <a:ext cx="417584" cy="401738"/>
            </a:xfrm>
            <a:prstGeom prst="diamond">
              <a:avLst/>
            </a:prstGeom>
            <a:solidFill>
              <a:srgbClr val="FE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10000"/>
                </a:lnSpc>
              </a:pPr>
              <a:r>
                <a:rPr lang="en-US" altLang="zh-CN" sz="2400" dirty="0">
                  <a:solidFill>
                    <a:schemeClr val="accent5">
                      <a:lumMod val="50000"/>
                    </a:schemeClr>
                  </a:solidFill>
                  <a:latin typeface="TypeLand.com 康熙字典體" charset="-120"/>
                  <a:ea typeface="TypeLand.com 康熙字典體" charset="-120"/>
                </a:rPr>
                <a:t>3</a:t>
              </a:r>
            </a:p>
          </p:txBody>
        </p:sp>
        <p:sp>
          <p:nvSpPr>
            <p:cNvPr id="18" name="文本框 4">
              <a:extLst>
                <a:ext uri="{FF2B5EF4-FFF2-40B4-BE49-F238E27FC236}">
                  <a16:creationId xmlns:a16="http://schemas.microsoft.com/office/drawing/2014/main" id="{E076BECE-5699-42BD-AB9F-8654D4F31BAA}"/>
                </a:ext>
              </a:extLst>
            </p:cNvPr>
            <p:cNvSpPr txBox="1"/>
            <p:nvPr/>
          </p:nvSpPr>
          <p:spPr>
            <a:xfrm>
              <a:off x="1968864" y="3084587"/>
              <a:ext cx="7926779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2000" b="1" dirty="0">
                  <a:latin typeface="+mn-ea"/>
                  <a:cs typeface="+mn-ea"/>
                </a:rPr>
                <a:t>Granularity that the DBMS does not support. </a:t>
              </a:r>
            </a:p>
            <a:p>
              <a:endParaRPr lang="en-US" altLang="zh-CN" sz="2000" b="1" dirty="0">
                <a:latin typeface="+mn-ea"/>
                <a:cs typeface="+mn-ea"/>
              </a:endParaRPr>
            </a:p>
            <a:p>
              <a:endParaRPr lang="zh-CN" altLang="en-US" sz="2000" b="1" dirty="0">
                <a:latin typeface="+mn-ea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27073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F860B7A0-8139-4958-BA10-9AED6D9D8D54}"/>
              </a:ext>
            </a:extLst>
          </p:cNvPr>
          <p:cNvGrpSpPr/>
          <p:nvPr/>
        </p:nvGrpSpPr>
        <p:grpSpPr>
          <a:xfrm>
            <a:off x="117816" y="65054"/>
            <a:ext cx="1178324" cy="1142309"/>
            <a:chOff x="897711" y="1104178"/>
            <a:chExt cx="4253230" cy="4253230"/>
          </a:xfrm>
        </p:grpSpPr>
        <p:sp>
          <p:nvSpPr>
            <p:cNvPr id="2" name="同心圆 13">
              <a:extLst>
                <a:ext uri="{FF2B5EF4-FFF2-40B4-BE49-F238E27FC236}">
                  <a16:creationId xmlns:a16="http://schemas.microsoft.com/office/drawing/2014/main" id="{4D5DDD8E-BC40-4567-A791-D3D060B5EA35}"/>
                </a:ext>
              </a:extLst>
            </p:cNvPr>
            <p:cNvSpPr/>
            <p:nvPr/>
          </p:nvSpPr>
          <p:spPr>
            <a:xfrm>
              <a:off x="897711" y="1104178"/>
              <a:ext cx="4253230" cy="4253230"/>
            </a:xfrm>
            <a:prstGeom prst="donut">
              <a:avLst>
                <a:gd name="adj" fmla="val 11120"/>
              </a:avLst>
            </a:prstGeom>
            <a:solidFill>
              <a:srgbClr val="E46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cs typeface="+mn-ea"/>
                <a:sym typeface="+mn-lt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5A0FC41-A33F-4B4F-959E-AD2123B7EB43}"/>
                </a:ext>
              </a:extLst>
            </p:cNvPr>
            <p:cNvSpPr/>
            <p:nvPr/>
          </p:nvSpPr>
          <p:spPr>
            <a:xfrm>
              <a:off x="1698224" y="1904691"/>
              <a:ext cx="2652204" cy="2652204"/>
            </a:xfrm>
            <a:prstGeom prst="ellipse">
              <a:avLst/>
            </a:prstGeom>
            <a:blipFill dpi="0" rotWithShape="1"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5">
            <a:extLst>
              <a:ext uri="{FF2B5EF4-FFF2-40B4-BE49-F238E27FC236}">
                <a16:creationId xmlns:a16="http://schemas.microsoft.com/office/drawing/2014/main" id="{042B0695-2EDC-4E75-BEF3-F6044F192668}"/>
              </a:ext>
            </a:extLst>
          </p:cNvPr>
          <p:cNvSpPr txBox="1"/>
          <p:nvPr/>
        </p:nvSpPr>
        <p:spPr>
          <a:xfrm>
            <a:off x="1528737" y="280051"/>
            <a:ext cx="6406395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94690">
              <a:lnSpc>
                <a:spcPct val="150000"/>
              </a:lnSpc>
            </a:pPr>
            <a:r>
              <a:rPr lang="en-US" altLang="zh-CN" sz="2800" b="1" dirty="0" err="1">
                <a:latin typeface="+mn-ea"/>
                <a:cs typeface="+mn-ea"/>
                <a:sym typeface="+mn-lt"/>
              </a:rPr>
              <a:t>TScout</a:t>
            </a:r>
            <a:r>
              <a:rPr lang="en-US" altLang="zh-CN" sz="2800" b="1" dirty="0">
                <a:latin typeface="+mn-ea"/>
                <a:cs typeface="+mn-ea"/>
                <a:sym typeface="+mn-lt"/>
              </a:rPr>
              <a:t>(TS)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46CEB57E-0609-0646-B4ED-304F7F755C06}"/>
              </a:ext>
            </a:extLst>
          </p:cNvPr>
          <p:cNvSpPr/>
          <p:nvPr/>
        </p:nvSpPr>
        <p:spPr>
          <a:xfrm>
            <a:off x="1524108" y="1728772"/>
            <a:ext cx="417584" cy="40173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MH_Other_13">
            <a:extLst>
              <a:ext uri="{FF2B5EF4-FFF2-40B4-BE49-F238E27FC236}">
                <a16:creationId xmlns:a16="http://schemas.microsoft.com/office/drawing/2014/main" id="{85271115-D702-FA41-AE83-0E7DD000135E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08439" y="1792162"/>
            <a:ext cx="248920" cy="274955"/>
          </a:xfrm>
          <a:custGeom>
            <a:avLst/>
            <a:gdLst/>
            <a:ahLst/>
            <a:cxnLst/>
            <a:rect l="0" t="0" r="r" b="b"/>
            <a:pathLst>
              <a:path w="1622425" h="1601788">
                <a:moveTo>
                  <a:pt x="1477962" y="927100"/>
                </a:moveTo>
                <a:lnTo>
                  <a:pt x="1622425" y="927100"/>
                </a:lnTo>
                <a:lnTo>
                  <a:pt x="1622425" y="1293813"/>
                </a:lnTo>
                <a:lnTo>
                  <a:pt x="1477962" y="1293813"/>
                </a:lnTo>
                <a:lnTo>
                  <a:pt x="1477962" y="927100"/>
                </a:lnTo>
                <a:close/>
                <a:moveTo>
                  <a:pt x="1477962" y="463550"/>
                </a:moveTo>
                <a:lnTo>
                  <a:pt x="1622425" y="463550"/>
                </a:lnTo>
                <a:lnTo>
                  <a:pt x="1622425" y="830263"/>
                </a:lnTo>
                <a:lnTo>
                  <a:pt x="1477962" y="830263"/>
                </a:lnTo>
                <a:lnTo>
                  <a:pt x="1477962" y="463550"/>
                </a:lnTo>
                <a:close/>
                <a:moveTo>
                  <a:pt x="871932" y="418865"/>
                </a:moveTo>
                <a:lnTo>
                  <a:pt x="866214" y="419183"/>
                </a:lnTo>
                <a:lnTo>
                  <a:pt x="859861" y="419183"/>
                </a:lnTo>
                <a:lnTo>
                  <a:pt x="848426" y="420453"/>
                </a:lnTo>
                <a:lnTo>
                  <a:pt x="837309" y="422359"/>
                </a:lnTo>
                <a:lnTo>
                  <a:pt x="826509" y="424582"/>
                </a:lnTo>
                <a:lnTo>
                  <a:pt x="815709" y="427440"/>
                </a:lnTo>
                <a:lnTo>
                  <a:pt x="805862" y="430298"/>
                </a:lnTo>
                <a:lnTo>
                  <a:pt x="796650" y="433473"/>
                </a:lnTo>
                <a:lnTo>
                  <a:pt x="787439" y="436649"/>
                </a:lnTo>
                <a:lnTo>
                  <a:pt x="771874" y="443000"/>
                </a:lnTo>
                <a:lnTo>
                  <a:pt x="766792" y="444906"/>
                </a:lnTo>
                <a:lnTo>
                  <a:pt x="762027" y="446811"/>
                </a:lnTo>
                <a:lnTo>
                  <a:pt x="757262" y="449034"/>
                </a:lnTo>
                <a:lnTo>
                  <a:pt x="752498" y="451257"/>
                </a:lnTo>
                <a:lnTo>
                  <a:pt x="748051" y="454115"/>
                </a:lnTo>
                <a:lnTo>
                  <a:pt x="743921" y="456655"/>
                </a:lnTo>
                <a:lnTo>
                  <a:pt x="739792" y="459831"/>
                </a:lnTo>
                <a:lnTo>
                  <a:pt x="735345" y="463324"/>
                </a:lnTo>
                <a:lnTo>
                  <a:pt x="731533" y="466817"/>
                </a:lnTo>
                <a:lnTo>
                  <a:pt x="728039" y="470628"/>
                </a:lnTo>
                <a:lnTo>
                  <a:pt x="724545" y="474757"/>
                </a:lnTo>
                <a:lnTo>
                  <a:pt x="721051" y="479202"/>
                </a:lnTo>
                <a:lnTo>
                  <a:pt x="718192" y="483966"/>
                </a:lnTo>
                <a:lnTo>
                  <a:pt x="715333" y="488729"/>
                </a:lnTo>
                <a:lnTo>
                  <a:pt x="712792" y="493810"/>
                </a:lnTo>
                <a:lnTo>
                  <a:pt x="710251" y="499526"/>
                </a:lnTo>
                <a:lnTo>
                  <a:pt x="708028" y="504925"/>
                </a:lnTo>
                <a:lnTo>
                  <a:pt x="706122" y="510959"/>
                </a:lnTo>
                <a:lnTo>
                  <a:pt x="704216" y="517310"/>
                </a:lnTo>
                <a:lnTo>
                  <a:pt x="702628" y="523979"/>
                </a:lnTo>
                <a:lnTo>
                  <a:pt x="701357" y="530648"/>
                </a:lnTo>
                <a:lnTo>
                  <a:pt x="700404" y="537952"/>
                </a:lnTo>
                <a:lnTo>
                  <a:pt x="699769" y="545256"/>
                </a:lnTo>
                <a:lnTo>
                  <a:pt x="699451" y="553512"/>
                </a:lnTo>
                <a:lnTo>
                  <a:pt x="699451" y="561451"/>
                </a:lnTo>
                <a:lnTo>
                  <a:pt x="699451" y="570025"/>
                </a:lnTo>
                <a:lnTo>
                  <a:pt x="700087" y="578600"/>
                </a:lnTo>
                <a:lnTo>
                  <a:pt x="700722" y="587809"/>
                </a:lnTo>
                <a:lnTo>
                  <a:pt x="701992" y="597018"/>
                </a:lnTo>
                <a:lnTo>
                  <a:pt x="703263" y="607180"/>
                </a:lnTo>
                <a:lnTo>
                  <a:pt x="705169" y="617025"/>
                </a:lnTo>
                <a:lnTo>
                  <a:pt x="707392" y="627504"/>
                </a:lnTo>
                <a:lnTo>
                  <a:pt x="708028" y="630998"/>
                </a:lnTo>
                <a:lnTo>
                  <a:pt x="708028" y="634173"/>
                </a:lnTo>
                <a:lnTo>
                  <a:pt x="707710" y="637666"/>
                </a:lnTo>
                <a:lnTo>
                  <a:pt x="707392" y="640524"/>
                </a:lnTo>
                <a:lnTo>
                  <a:pt x="706757" y="643065"/>
                </a:lnTo>
                <a:lnTo>
                  <a:pt x="705804" y="645605"/>
                </a:lnTo>
                <a:lnTo>
                  <a:pt x="703263" y="650051"/>
                </a:lnTo>
                <a:lnTo>
                  <a:pt x="701039" y="654815"/>
                </a:lnTo>
                <a:lnTo>
                  <a:pt x="699134" y="658626"/>
                </a:lnTo>
                <a:lnTo>
                  <a:pt x="698498" y="660531"/>
                </a:lnTo>
                <a:lnTo>
                  <a:pt x="697863" y="662436"/>
                </a:lnTo>
                <a:lnTo>
                  <a:pt x="697545" y="664342"/>
                </a:lnTo>
                <a:lnTo>
                  <a:pt x="697545" y="666247"/>
                </a:lnTo>
                <a:lnTo>
                  <a:pt x="699134" y="688794"/>
                </a:lnTo>
                <a:lnTo>
                  <a:pt x="700404" y="702132"/>
                </a:lnTo>
                <a:lnTo>
                  <a:pt x="701039" y="709436"/>
                </a:lnTo>
                <a:lnTo>
                  <a:pt x="702310" y="716104"/>
                </a:lnTo>
                <a:lnTo>
                  <a:pt x="703581" y="723408"/>
                </a:lnTo>
                <a:lnTo>
                  <a:pt x="705487" y="729760"/>
                </a:lnTo>
                <a:lnTo>
                  <a:pt x="707075" y="736111"/>
                </a:lnTo>
                <a:lnTo>
                  <a:pt x="709298" y="742145"/>
                </a:lnTo>
                <a:lnTo>
                  <a:pt x="711839" y="747226"/>
                </a:lnTo>
                <a:lnTo>
                  <a:pt x="714698" y="751989"/>
                </a:lnTo>
                <a:lnTo>
                  <a:pt x="716286" y="753894"/>
                </a:lnTo>
                <a:lnTo>
                  <a:pt x="718192" y="755800"/>
                </a:lnTo>
                <a:lnTo>
                  <a:pt x="719780" y="757705"/>
                </a:lnTo>
                <a:lnTo>
                  <a:pt x="722322" y="759293"/>
                </a:lnTo>
                <a:lnTo>
                  <a:pt x="725816" y="760563"/>
                </a:lnTo>
                <a:lnTo>
                  <a:pt x="731533" y="762151"/>
                </a:lnTo>
                <a:lnTo>
                  <a:pt x="736933" y="763104"/>
                </a:lnTo>
                <a:lnTo>
                  <a:pt x="738839" y="763421"/>
                </a:lnTo>
                <a:lnTo>
                  <a:pt x="739792" y="763104"/>
                </a:lnTo>
                <a:lnTo>
                  <a:pt x="745827" y="831062"/>
                </a:lnTo>
                <a:lnTo>
                  <a:pt x="747098" y="833603"/>
                </a:lnTo>
                <a:lnTo>
                  <a:pt x="748368" y="835826"/>
                </a:lnTo>
                <a:lnTo>
                  <a:pt x="749639" y="838049"/>
                </a:lnTo>
                <a:lnTo>
                  <a:pt x="751227" y="839954"/>
                </a:lnTo>
                <a:lnTo>
                  <a:pt x="754404" y="843765"/>
                </a:lnTo>
                <a:lnTo>
                  <a:pt x="757898" y="847576"/>
                </a:lnTo>
                <a:lnTo>
                  <a:pt x="761074" y="851386"/>
                </a:lnTo>
                <a:lnTo>
                  <a:pt x="762662" y="853609"/>
                </a:lnTo>
                <a:lnTo>
                  <a:pt x="763933" y="855832"/>
                </a:lnTo>
                <a:lnTo>
                  <a:pt x="765204" y="858373"/>
                </a:lnTo>
                <a:lnTo>
                  <a:pt x="766474" y="861548"/>
                </a:lnTo>
                <a:lnTo>
                  <a:pt x="767427" y="865042"/>
                </a:lnTo>
                <a:lnTo>
                  <a:pt x="768380" y="868852"/>
                </a:lnTo>
                <a:lnTo>
                  <a:pt x="751545" y="872663"/>
                </a:lnTo>
                <a:lnTo>
                  <a:pt x="744874" y="887271"/>
                </a:lnTo>
                <a:lnTo>
                  <a:pt x="740745" y="895528"/>
                </a:lnTo>
                <a:lnTo>
                  <a:pt x="736298" y="904102"/>
                </a:lnTo>
                <a:lnTo>
                  <a:pt x="731533" y="912358"/>
                </a:lnTo>
                <a:lnTo>
                  <a:pt x="726451" y="919980"/>
                </a:lnTo>
                <a:lnTo>
                  <a:pt x="723910" y="923156"/>
                </a:lnTo>
                <a:lnTo>
                  <a:pt x="721051" y="926014"/>
                </a:lnTo>
                <a:lnTo>
                  <a:pt x="718510" y="928555"/>
                </a:lnTo>
                <a:lnTo>
                  <a:pt x="715969" y="930778"/>
                </a:lnTo>
                <a:lnTo>
                  <a:pt x="680393" y="940622"/>
                </a:lnTo>
                <a:lnTo>
                  <a:pt x="648628" y="953960"/>
                </a:lnTo>
                <a:lnTo>
                  <a:pt x="615911" y="967932"/>
                </a:lnTo>
                <a:lnTo>
                  <a:pt x="551747" y="995243"/>
                </a:lnTo>
                <a:lnTo>
                  <a:pt x="544123" y="998101"/>
                </a:lnTo>
                <a:lnTo>
                  <a:pt x="537135" y="1000641"/>
                </a:lnTo>
                <a:lnTo>
                  <a:pt x="522524" y="1006040"/>
                </a:lnTo>
                <a:lnTo>
                  <a:pt x="507912" y="1011121"/>
                </a:lnTo>
                <a:lnTo>
                  <a:pt x="500924" y="1013979"/>
                </a:lnTo>
                <a:lnTo>
                  <a:pt x="493936" y="1016837"/>
                </a:lnTo>
                <a:lnTo>
                  <a:pt x="487583" y="1020648"/>
                </a:lnTo>
                <a:lnTo>
                  <a:pt x="481548" y="1024141"/>
                </a:lnTo>
                <a:lnTo>
                  <a:pt x="475512" y="1027952"/>
                </a:lnTo>
                <a:lnTo>
                  <a:pt x="470430" y="1032398"/>
                </a:lnTo>
                <a:lnTo>
                  <a:pt x="467889" y="1034938"/>
                </a:lnTo>
                <a:lnTo>
                  <a:pt x="465665" y="1037796"/>
                </a:lnTo>
                <a:lnTo>
                  <a:pt x="463442" y="1040337"/>
                </a:lnTo>
                <a:lnTo>
                  <a:pt x="461218" y="1043195"/>
                </a:lnTo>
                <a:lnTo>
                  <a:pt x="459313" y="1046370"/>
                </a:lnTo>
                <a:lnTo>
                  <a:pt x="457407" y="1049546"/>
                </a:lnTo>
                <a:lnTo>
                  <a:pt x="456136" y="1052722"/>
                </a:lnTo>
                <a:lnTo>
                  <a:pt x="454548" y="1056850"/>
                </a:lnTo>
                <a:lnTo>
                  <a:pt x="454230" y="1082573"/>
                </a:lnTo>
                <a:lnTo>
                  <a:pt x="453595" y="1116234"/>
                </a:lnTo>
                <a:lnTo>
                  <a:pt x="452960" y="1151484"/>
                </a:lnTo>
                <a:lnTo>
                  <a:pt x="452642" y="1167997"/>
                </a:lnTo>
                <a:lnTo>
                  <a:pt x="452960" y="1182605"/>
                </a:lnTo>
                <a:lnTo>
                  <a:pt x="1276928" y="1182605"/>
                </a:lnTo>
                <a:lnTo>
                  <a:pt x="1277245" y="1167997"/>
                </a:lnTo>
                <a:lnTo>
                  <a:pt x="1276928" y="1151484"/>
                </a:lnTo>
                <a:lnTo>
                  <a:pt x="1276292" y="1116234"/>
                </a:lnTo>
                <a:lnTo>
                  <a:pt x="1275339" y="1082573"/>
                </a:lnTo>
                <a:lnTo>
                  <a:pt x="1275022" y="1056850"/>
                </a:lnTo>
                <a:lnTo>
                  <a:pt x="1273751" y="1052722"/>
                </a:lnTo>
                <a:lnTo>
                  <a:pt x="1272163" y="1049546"/>
                </a:lnTo>
                <a:lnTo>
                  <a:pt x="1270257" y="1046370"/>
                </a:lnTo>
                <a:lnTo>
                  <a:pt x="1268669" y="1043195"/>
                </a:lnTo>
                <a:lnTo>
                  <a:pt x="1266445" y="1040337"/>
                </a:lnTo>
                <a:lnTo>
                  <a:pt x="1264222" y="1037796"/>
                </a:lnTo>
                <a:lnTo>
                  <a:pt x="1261998" y="1034938"/>
                </a:lnTo>
                <a:lnTo>
                  <a:pt x="1259775" y="1032398"/>
                </a:lnTo>
                <a:lnTo>
                  <a:pt x="1254057" y="1027952"/>
                </a:lnTo>
                <a:lnTo>
                  <a:pt x="1248340" y="1024141"/>
                </a:lnTo>
                <a:lnTo>
                  <a:pt x="1242304" y="1020648"/>
                </a:lnTo>
                <a:lnTo>
                  <a:pt x="1235634" y="1016837"/>
                </a:lnTo>
                <a:lnTo>
                  <a:pt x="1228963" y="1013979"/>
                </a:lnTo>
                <a:lnTo>
                  <a:pt x="1221658" y="1011121"/>
                </a:lnTo>
                <a:lnTo>
                  <a:pt x="1207681" y="1006040"/>
                </a:lnTo>
                <a:lnTo>
                  <a:pt x="1192752" y="1000641"/>
                </a:lnTo>
                <a:lnTo>
                  <a:pt x="1185446" y="998101"/>
                </a:lnTo>
                <a:lnTo>
                  <a:pt x="1178458" y="995243"/>
                </a:lnTo>
                <a:lnTo>
                  <a:pt x="1113659" y="967932"/>
                </a:lnTo>
                <a:lnTo>
                  <a:pt x="1080941" y="953960"/>
                </a:lnTo>
                <a:lnTo>
                  <a:pt x="1049177" y="940622"/>
                </a:lnTo>
                <a:lnTo>
                  <a:pt x="1013601" y="930778"/>
                </a:lnTo>
                <a:lnTo>
                  <a:pt x="1011060" y="928555"/>
                </a:lnTo>
                <a:lnTo>
                  <a:pt x="1008519" y="926014"/>
                </a:lnTo>
                <a:lnTo>
                  <a:pt x="1005977" y="923156"/>
                </a:lnTo>
                <a:lnTo>
                  <a:pt x="1003436" y="919980"/>
                </a:lnTo>
                <a:lnTo>
                  <a:pt x="998036" y="912358"/>
                </a:lnTo>
                <a:lnTo>
                  <a:pt x="993589" y="904102"/>
                </a:lnTo>
                <a:lnTo>
                  <a:pt x="989142" y="895528"/>
                </a:lnTo>
                <a:lnTo>
                  <a:pt x="985013" y="887271"/>
                </a:lnTo>
                <a:lnTo>
                  <a:pt x="978025" y="872663"/>
                </a:lnTo>
                <a:lnTo>
                  <a:pt x="955790" y="869487"/>
                </a:lnTo>
                <a:lnTo>
                  <a:pt x="956107" y="865359"/>
                </a:lnTo>
                <a:lnTo>
                  <a:pt x="956743" y="861231"/>
                </a:lnTo>
                <a:lnTo>
                  <a:pt x="957696" y="857738"/>
                </a:lnTo>
                <a:lnTo>
                  <a:pt x="958649" y="854562"/>
                </a:lnTo>
                <a:lnTo>
                  <a:pt x="960237" y="852021"/>
                </a:lnTo>
                <a:lnTo>
                  <a:pt x="961507" y="849481"/>
                </a:lnTo>
                <a:lnTo>
                  <a:pt x="965319" y="845035"/>
                </a:lnTo>
                <a:lnTo>
                  <a:pt x="968813" y="840272"/>
                </a:lnTo>
                <a:lnTo>
                  <a:pt x="972307" y="835826"/>
                </a:lnTo>
                <a:lnTo>
                  <a:pt x="973895" y="833603"/>
                </a:lnTo>
                <a:lnTo>
                  <a:pt x="975484" y="830745"/>
                </a:lnTo>
                <a:lnTo>
                  <a:pt x="977072" y="827887"/>
                </a:lnTo>
                <a:lnTo>
                  <a:pt x="978025" y="824393"/>
                </a:lnTo>
                <a:lnTo>
                  <a:pt x="978978" y="821218"/>
                </a:lnTo>
                <a:lnTo>
                  <a:pt x="979613" y="818042"/>
                </a:lnTo>
                <a:lnTo>
                  <a:pt x="980566" y="811373"/>
                </a:lnTo>
                <a:lnTo>
                  <a:pt x="981201" y="804069"/>
                </a:lnTo>
                <a:lnTo>
                  <a:pt x="981837" y="797083"/>
                </a:lnTo>
                <a:lnTo>
                  <a:pt x="982154" y="789779"/>
                </a:lnTo>
                <a:lnTo>
                  <a:pt x="983107" y="783110"/>
                </a:lnTo>
                <a:lnTo>
                  <a:pt x="983742" y="779935"/>
                </a:lnTo>
                <a:lnTo>
                  <a:pt x="984695" y="776759"/>
                </a:lnTo>
                <a:lnTo>
                  <a:pt x="985966" y="773266"/>
                </a:lnTo>
                <a:lnTo>
                  <a:pt x="987236" y="770408"/>
                </a:lnTo>
                <a:lnTo>
                  <a:pt x="988507" y="768502"/>
                </a:lnTo>
                <a:lnTo>
                  <a:pt x="989778" y="766915"/>
                </a:lnTo>
                <a:lnTo>
                  <a:pt x="991366" y="765327"/>
                </a:lnTo>
                <a:lnTo>
                  <a:pt x="992636" y="764056"/>
                </a:lnTo>
                <a:lnTo>
                  <a:pt x="996131" y="761834"/>
                </a:lnTo>
                <a:lnTo>
                  <a:pt x="999942" y="759928"/>
                </a:lnTo>
                <a:lnTo>
                  <a:pt x="1003436" y="758023"/>
                </a:lnTo>
                <a:lnTo>
                  <a:pt x="1006930" y="755800"/>
                </a:lnTo>
                <a:lnTo>
                  <a:pt x="1010107" y="753259"/>
                </a:lnTo>
                <a:lnTo>
                  <a:pt x="1011695" y="751989"/>
                </a:lnTo>
                <a:lnTo>
                  <a:pt x="1012966" y="750401"/>
                </a:lnTo>
                <a:lnTo>
                  <a:pt x="1014871" y="746908"/>
                </a:lnTo>
                <a:lnTo>
                  <a:pt x="1017095" y="743097"/>
                </a:lnTo>
                <a:lnTo>
                  <a:pt x="1019001" y="738651"/>
                </a:lnTo>
                <a:lnTo>
                  <a:pt x="1020589" y="734523"/>
                </a:lnTo>
                <a:lnTo>
                  <a:pt x="1023130" y="725631"/>
                </a:lnTo>
                <a:lnTo>
                  <a:pt x="1024718" y="717057"/>
                </a:lnTo>
                <a:lnTo>
                  <a:pt x="1025989" y="709753"/>
                </a:lnTo>
                <a:lnTo>
                  <a:pt x="1026942" y="701814"/>
                </a:lnTo>
                <a:lnTo>
                  <a:pt x="1027895" y="693875"/>
                </a:lnTo>
                <a:lnTo>
                  <a:pt x="1028213" y="685618"/>
                </a:lnTo>
                <a:lnTo>
                  <a:pt x="1027895" y="677362"/>
                </a:lnTo>
                <a:lnTo>
                  <a:pt x="1027577" y="673233"/>
                </a:lnTo>
                <a:lnTo>
                  <a:pt x="1026942" y="669105"/>
                </a:lnTo>
                <a:lnTo>
                  <a:pt x="1025989" y="665294"/>
                </a:lnTo>
                <a:lnTo>
                  <a:pt x="1025036" y="661484"/>
                </a:lnTo>
                <a:lnTo>
                  <a:pt x="1023766" y="657673"/>
                </a:lnTo>
                <a:lnTo>
                  <a:pt x="1022177" y="654180"/>
                </a:lnTo>
                <a:lnTo>
                  <a:pt x="1019001" y="647511"/>
                </a:lnTo>
                <a:lnTo>
                  <a:pt x="1015824" y="642747"/>
                </a:lnTo>
                <a:lnTo>
                  <a:pt x="1014871" y="640207"/>
                </a:lnTo>
                <a:lnTo>
                  <a:pt x="1013919" y="637349"/>
                </a:lnTo>
                <a:lnTo>
                  <a:pt x="1012966" y="633856"/>
                </a:lnTo>
                <a:lnTo>
                  <a:pt x="1012330" y="629410"/>
                </a:lnTo>
                <a:lnTo>
                  <a:pt x="1012013" y="626234"/>
                </a:lnTo>
                <a:lnTo>
                  <a:pt x="1012013" y="622106"/>
                </a:lnTo>
                <a:lnTo>
                  <a:pt x="1012330" y="612261"/>
                </a:lnTo>
                <a:lnTo>
                  <a:pt x="1012966" y="601147"/>
                </a:lnTo>
                <a:lnTo>
                  <a:pt x="1013919" y="588762"/>
                </a:lnTo>
                <a:lnTo>
                  <a:pt x="1016460" y="566215"/>
                </a:lnTo>
                <a:lnTo>
                  <a:pt x="1017095" y="557323"/>
                </a:lnTo>
                <a:lnTo>
                  <a:pt x="1017413" y="551607"/>
                </a:lnTo>
                <a:lnTo>
                  <a:pt x="1017730" y="534141"/>
                </a:lnTo>
                <a:lnTo>
                  <a:pt x="1017413" y="527472"/>
                </a:lnTo>
                <a:lnTo>
                  <a:pt x="1016777" y="521756"/>
                </a:lnTo>
                <a:lnTo>
                  <a:pt x="1015824" y="516040"/>
                </a:lnTo>
                <a:lnTo>
                  <a:pt x="1014236" y="509371"/>
                </a:lnTo>
                <a:lnTo>
                  <a:pt x="1010424" y="492222"/>
                </a:lnTo>
                <a:lnTo>
                  <a:pt x="1008836" y="488412"/>
                </a:lnTo>
                <a:lnTo>
                  <a:pt x="1006930" y="483966"/>
                </a:lnTo>
                <a:lnTo>
                  <a:pt x="1004707" y="478567"/>
                </a:lnTo>
                <a:lnTo>
                  <a:pt x="1001530" y="473169"/>
                </a:lnTo>
                <a:lnTo>
                  <a:pt x="997401" y="467770"/>
                </a:lnTo>
                <a:lnTo>
                  <a:pt x="995495" y="465547"/>
                </a:lnTo>
                <a:lnTo>
                  <a:pt x="993272" y="463324"/>
                </a:lnTo>
                <a:lnTo>
                  <a:pt x="991048" y="460784"/>
                </a:lnTo>
                <a:lnTo>
                  <a:pt x="988825" y="459196"/>
                </a:lnTo>
                <a:lnTo>
                  <a:pt x="962143" y="454750"/>
                </a:lnTo>
                <a:lnTo>
                  <a:pt x="945943" y="439825"/>
                </a:lnTo>
                <a:lnTo>
                  <a:pt x="939908" y="436331"/>
                </a:lnTo>
                <a:lnTo>
                  <a:pt x="933555" y="433156"/>
                </a:lnTo>
                <a:lnTo>
                  <a:pt x="927202" y="430298"/>
                </a:lnTo>
                <a:lnTo>
                  <a:pt x="921167" y="427757"/>
                </a:lnTo>
                <a:lnTo>
                  <a:pt x="915131" y="425534"/>
                </a:lnTo>
                <a:lnTo>
                  <a:pt x="908778" y="423629"/>
                </a:lnTo>
                <a:lnTo>
                  <a:pt x="902426" y="422041"/>
                </a:lnTo>
                <a:lnTo>
                  <a:pt x="896390" y="421088"/>
                </a:lnTo>
                <a:lnTo>
                  <a:pt x="890038" y="420136"/>
                </a:lnTo>
                <a:lnTo>
                  <a:pt x="884002" y="419501"/>
                </a:lnTo>
                <a:lnTo>
                  <a:pt x="878285" y="419183"/>
                </a:lnTo>
                <a:lnTo>
                  <a:pt x="871932" y="418865"/>
                </a:lnTo>
                <a:close/>
                <a:moveTo>
                  <a:pt x="1477962" y="0"/>
                </a:moveTo>
                <a:lnTo>
                  <a:pt x="1622425" y="0"/>
                </a:lnTo>
                <a:lnTo>
                  <a:pt x="1622425" y="366713"/>
                </a:lnTo>
                <a:lnTo>
                  <a:pt x="1477962" y="366713"/>
                </a:lnTo>
                <a:lnTo>
                  <a:pt x="1477962" y="0"/>
                </a:lnTo>
                <a:close/>
                <a:moveTo>
                  <a:pt x="326855" y="0"/>
                </a:moveTo>
                <a:lnTo>
                  <a:pt x="1403350" y="0"/>
                </a:lnTo>
                <a:lnTo>
                  <a:pt x="1403350" y="1601788"/>
                </a:lnTo>
                <a:lnTo>
                  <a:pt x="326855" y="1601788"/>
                </a:lnTo>
                <a:lnTo>
                  <a:pt x="326855" y="0"/>
                </a:lnTo>
                <a:close/>
                <a:moveTo>
                  <a:pt x="90211" y="0"/>
                </a:moveTo>
                <a:lnTo>
                  <a:pt x="94975" y="0"/>
                </a:lnTo>
                <a:lnTo>
                  <a:pt x="212503" y="0"/>
                </a:lnTo>
                <a:lnTo>
                  <a:pt x="212503" y="1601788"/>
                </a:lnTo>
                <a:lnTo>
                  <a:pt x="94975" y="1601788"/>
                </a:lnTo>
                <a:lnTo>
                  <a:pt x="90211" y="1601788"/>
                </a:lnTo>
                <a:lnTo>
                  <a:pt x="85446" y="1601471"/>
                </a:lnTo>
                <a:lnTo>
                  <a:pt x="80681" y="1600835"/>
                </a:lnTo>
                <a:lnTo>
                  <a:pt x="75917" y="1599883"/>
                </a:lnTo>
                <a:lnTo>
                  <a:pt x="71470" y="1598930"/>
                </a:lnTo>
                <a:lnTo>
                  <a:pt x="67023" y="1597660"/>
                </a:lnTo>
                <a:lnTo>
                  <a:pt x="62258" y="1596072"/>
                </a:lnTo>
                <a:lnTo>
                  <a:pt x="58129" y="1594484"/>
                </a:lnTo>
                <a:lnTo>
                  <a:pt x="53999" y="1592261"/>
                </a:lnTo>
                <a:lnTo>
                  <a:pt x="49870" y="1590356"/>
                </a:lnTo>
                <a:lnTo>
                  <a:pt x="45740" y="1587815"/>
                </a:lnTo>
                <a:lnTo>
                  <a:pt x="41929" y="1585592"/>
                </a:lnTo>
                <a:lnTo>
                  <a:pt x="38117" y="1583052"/>
                </a:lnTo>
                <a:lnTo>
                  <a:pt x="34623" y="1580194"/>
                </a:lnTo>
                <a:lnTo>
                  <a:pt x="31446" y="1577336"/>
                </a:lnTo>
                <a:lnTo>
                  <a:pt x="27635" y="1573843"/>
                </a:lnTo>
                <a:lnTo>
                  <a:pt x="24776" y="1570667"/>
                </a:lnTo>
                <a:lnTo>
                  <a:pt x="21917" y="1567174"/>
                </a:lnTo>
                <a:lnTo>
                  <a:pt x="19058" y="1563681"/>
                </a:lnTo>
                <a:lnTo>
                  <a:pt x="16517" y="1559870"/>
                </a:lnTo>
                <a:lnTo>
                  <a:pt x="13976" y="1556059"/>
                </a:lnTo>
                <a:lnTo>
                  <a:pt x="11435" y="1551931"/>
                </a:lnTo>
                <a:lnTo>
                  <a:pt x="9211" y="1548120"/>
                </a:lnTo>
                <a:lnTo>
                  <a:pt x="7306" y="1543992"/>
                </a:lnTo>
                <a:lnTo>
                  <a:pt x="5717" y="1539228"/>
                </a:lnTo>
                <a:lnTo>
                  <a:pt x="4447" y="1535100"/>
                </a:lnTo>
                <a:lnTo>
                  <a:pt x="3176" y="1530654"/>
                </a:lnTo>
                <a:lnTo>
                  <a:pt x="1906" y="1525891"/>
                </a:lnTo>
                <a:lnTo>
                  <a:pt x="1270" y="1521127"/>
                </a:lnTo>
                <a:lnTo>
                  <a:pt x="635" y="1516364"/>
                </a:lnTo>
                <a:lnTo>
                  <a:pt x="317" y="1511600"/>
                </a:lnTo>
                <a:lnTo>
                  <a:pt x="0" y="1506837"/>
                </a:lnTo>
                <a:lnTo>
                  <a:pt x="0" y="94951"/>
                </a:lnTo>
                <a:lnTo>
                  <a:pt x="317" y="90188"/>
                </a:lnTo>
                <a:lnTo>
                  <a:pt x="635" y="85424"/>
                </a:lnTo>
                <a:lnTo>
                  <a:pt x="1270" y="80661"/>
                </a:lnTo>
                <a:lnTo>
                  <a:pt x="1906" y="75580"/>
                </a:lnTo>
                <a:lnTo>
                  <a:pt x="3176" y="71134"/>
                </a:lnTo>
                <a:lnTo>
                  <a:pt x="4447" y="66688"/>
                </a:lnTo>
                <a:lnTo>
                  <a:pt x="5717" y="62560"/>
                </a:lnTo>
                <a:lnTo>
                  <a:pt x="7306" y="57796"/>
                </a:lnTo>
                <a:lnTo>
                  <a:pt x="9211" y="53668"/>
                </a:lnTo>
                <a:lnTo>
                  <a:pt x="11435" y="49857"/>
                </a:lnTo>
                <a:lnTo>
                  <a:pt x="13976" y="45729"/>
                </a:lnTo>
                <a:lnTo>
                  <a:pt x="16517" y="41601"/>
                </a:lnTo>
                <a:lnTo>
                  <a:pt x="19058" y="38107"/>
                </a:lnTo>
                <a:lnTo>
                  <a:pt x="21917" y="34614"/>
                </a:lnTo>
                <a:lnTo>
                  <a:pt x="24776" y="31121"/>
                </a:lnTo>
                <a:lnTo>
                  <a:pt x="27635" y="27945"/>
                </a:lnTo>
                <a:lnTo>
                  <a:pt x="31446" y="24452"/>
                </a:lnTo>
                <a:lnTo>
                  <a:pt x="34623" y="21594"/>
                </a:lnTo>
                <a:lnTo>
                  <a:pt x="38117" y="18736"/>
                </a:lnTo>
                <a:lnTo>
                  <a:pt x="41929" y="16195"/>
                </a:lnTo>
                <a:lnTo>
                  <a:pt x="45740" y="13655"/>
                </a:lnTo>
                <a:lnTo>
                  <a:pt x="49870" y="11432"/>
                </a:lnTo>
                <a:lnTo>
                  <a:pt x="53999" y="9527"/>
                </a:lnTo>
                <a:lnTo>
                  <a:pt x="58129" y="7304"/>
                </a:lnTo>
                <a:lnTo>
                  <a:pt x="62258" y="5716"/>
                </a:lnTo>
                <a:lnTo>
                  <a:pt x="67023" y="4128"/>
                </a:lnTo>
                <a:lnTo>
                  <a:pt x="71470" y="2858"/>
                </a:lnTo>
                <a:lnTo>
                  <a:pt x="75917" y="1905"/>
                </a:lnTo>
                <a:lnTo>
                  <a:pt x="80681" y="952"/>
                </a:lnTo>
                <a:lnTo>
                  <a:pt x="85446" y="317"/>
                </a:lnTo>
                <a:lnTo>
                  <a:pt x="9021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normAutofit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6851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文本框 4">
            <a:extLst>
              <a:ext uri="{FF2B5EF4-FFF2-40B4-BE49-F238E27FC236}">
                <a16:creationId xmlns:a16="http://schemas.microsoft.com/office/drawing/2014/main" id="{386A7803-B7A6-924D-A055-64CA677A22B9}"/>
              </a:ext>
            </a:extLst>
          </p:cNvPr>
          <p:cNvSpPr txBox="1"/>
          <p:nvPr/>
        </p:nvSpPr>
        <p:spPr>
          <a:xfrm>
            <a:off x="2026023" y="1713955"/>
            <a:ext cx="7926779" cy="2726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400" dirty="0">
                <a:cs typeface="+mn-ea"/>
              </a:rPr>
              <a:t>Use internal approach: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000" dirty="0">
                <a:cs typeface="+mn-ea"/>
              </a:rPr>
              <a:t>Developers annotate a DBMS’s source code with hooks to monitor the system’s behavior.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000" dirty="0">
                <a:cs typeface="+mn-ea"/>
              </a:rPr>
              <a:t>Extract these hooks and generates a kernel-level program that efficiently captures metrics from multiple sources. </a:t>
            </a:r>
          </a:p>
          <a:p>
            <a:pPr marL="342900" indent="-342900">
              <a:lnSpc>
                <a:spcPct val="120000"/>
              </a:lnSpc>
              <a:buFont typeface="+mj-lt"/>
              <a:buAutoNum type="arabicPeriod"/>
            </a:pPr>
            <a:r>
              <a:rPr lang="en-US" altLang="zh-CN" sz="2000" dirty="0">
                <a:cs typeface="+mn-ea"/>
              </a:rPr>
              <a:t>Combine these metrics with internal DBMS state observations, generating training data for behavior models.</a:t>
            </a:r>
          </a:p>
        </p:txBody>
      </p:sp>
    </p:spTree>
    <p:extLst>
      <p:ext uri="{BB962C8B-B14F-4D97-AF65-F5344CB8AC3E}">
        <p14:creationId xmlns:p14="http://schemas.microsoft.com/office/powerpoint/2010/main" val="3266392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F860B7A0-8139-4958-BA10-9AED6D9D8D54}"/>
              </a:ext>
            </a:extLst>
          </p:cNvPr>
          <p:cNvGrpSpPr/>
          <p:nvPr/>
        </p:nvGrpSpPr>
        <p:grpSpPr>
          <a:xfrm>
            <a:off x="117816" y="65054"/>
            <a:ext cx="1178324" cy="1142309"/>
            <a:chOff x="897711" y="1104178"/>
            <a:chExt cx="4253230" cy="4253230"/>
          </a:xfrm>
        </p:grpSpPr>
        <p:sp>
          <p:nvSpPr>
            <p:cNvPr id="2" name="同心圆 13">
              <a:extLst>
                <a:ext uri="{FF2B5EF4-FFF2-40B4-BE49-F238E27FC236}">
                  <a16:creationId xmlns:a16="http://schemas.microsoft.com/office/drawing/2014/main" id="{4D5DDD8E-BC40-4567-A791-D3D060B5EA35}"/>
                </a:ext>
              </a:extLst>
            </p:cNvPr>
            <p:cNvSpPr/>
            <p:nvPr/>
          </p:nvSpPr>
          <p:spPr>
            <a:xfrm>
              <a:off x="897711" y="1104178"/>
              <a:ext cx="4253230" cy="4253230"/>
            </a:xfrm>
            <a:prstGeom prst="donut">
              <a:avLst>
                <a:gd name="adj" fmla="val 11120"/>
              </a:avLst>
            </a:prstGeom>
            <a:solidFill>
              <a:srgbClr val="E4604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>
                  <a:solidFill>
                    <a:schemeClr val="lt1"/>
                  </a:solidFill>
                </a:defRPr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kumimoji="1" lang="zh-CN" altLang="en-US">
                <a:solidFill>
                  <a:schemeClr val="tx1">
                    <a:lumMod val="75000"/>
                    <a:lumOff val="25000"/>
                  </a:schemeClr>
                </a:solidFill>
                <a:latin typeface="字魂59号-创粗黑" panose="00000500000000000000" charset="-122"/>
                <a:ea typeface="字魂59号-创粗黑" panose="00000500000000000000" charset="-122"/>
                <a:cs typeface="+mn-ea"/>
                <a:sym typeface="+mn-lt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05A0FC41-A33F-4B4F-959E-AD2123B7EB43}"/>
                </a:ext>
              </a:extLst>
            </p:cNvPr>
            <p:cNvSpPr/>
            <p:nvPr/>
          </p:nvSpPr>
          <p:spPr>
            <a:xfrm>
              <a:off x="1698224" y="1904691"/>
              <a:ext cx="2652204" cy="2652204"/>
            </a:xfrm>
            <a:prstGeom prst="ellipse">
              <a:avLst/>
            </a:prstGeom>
            <a:blipFill dpi="0" rotWithShape="1"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文本框 5">
            <a:extLst>
              <a:ext uri="{FF2B5EF4-FFF2-40B4-BE49-F238E27FC236}">
                <a16:creationId xmlns:a16="http://schemas.microsoft.com/office/drawing/2014/main" id="{042B0695-2EDC-4E75-BEF3-F6044F192668}"/>
              </a:ext>
            </a:extLst>
          </p:cNvPr>
          <p:cNvSpPr txBox="1"/>
          <p:nvPr/>
        </p:nvSpPr>
        <p:spPr>
          <a:xfrm>
            <a:off x="1528737" y="280051"/>
            <a:ext cx="6406395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694690">
              <a:lnSpc>
                <a:spcPct val="150000"/>
              </a:lnSpc>
            </a:pPr>
            <a:r>
              <a:rPr lang="en-US" altLang="zh-CN" sz="2800" b="1" dirty="0">
                <a:latin typeface="+mn-ea"/>
                <a:cs typeface="+mn-ea"/>
              </a:rPr>
              <a:t>Offline vs. Online Training</a:t>
            </a: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46CEB57E-0609-0646-B4ED-304F7F755C06}"/>
              </a:ext>
            </a:extLst>
          </p:cNvPr>
          <p:cNvSpPr/>
          <p:nvPr/>
        </p:nvSpPr>
        <p:spPr>
          <a:xfrm>
            <a:off x="1524108" y="1728772"/>
            <a:ext cx="417584" cy="40173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MH_Other_13">
            <a:extLst>
              <a:ext uri="{FF2B5EF4-FFF2-40B4-BE49-F238E27FC236}">
                <a16:creationId xmlns:a16="http://schemas.microsoft.com/office/drawing/2014/main" id="{85271115-D702-FA41-AE83-0E7DD000135E}"/>
              </a:ext>
            </a:extLst>
          </p:cNvPr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608439" y="1792162"/>
            <a:ext cx="248920" cy="274955"/>
          </a:xfrm>
          <a:custGeom>
            <a:avLst/>
            <a:gdLst/>
            <a:ahLst/>
            <a:cxnLst/>
            <a:rect l="0" t="0" r="r" b="b"/>
            <a:pathLst>
              <a:path w="1622425" h="1601788">
                <a:moveTo>
                  <a:pt x="1477962" y="927100"/>
                </a:moveTo>
                <a:lnTo>
                  <a:pt x="1622425" y="927100"/>
                </a:lnTo>
                <a:lnTo>
                  <a:pt x="1622425" y="1293813"/>
                </a:lnTo>
                <a:lnTo>
                  <a:pt x="1477962" y="1293813"/>
                </a:lnTo>
                <a:lnTo>
                  <a:pt x="1477962" y="927100"/>
                </a:lnTo>
                <a:close/>
                <a:moveTo>
                  <a:pt x="1477962" y="463550"/>
                </a:moveTo>
                <a:lnTo>
                  <a:pt x="1622425" y="463550"/>
                </a:lnTo>
                <a:lnTo>
                  <a:pt x="1622425" y="830263"/>
                </a:lnTo>
                <a:lnTo>
                  <a:pt x="1477962" y="830263"/>
                </a:lnTo>
                <a:lnTo>
                  <a:pt x="1477962" y="463550"/>
                </a:lnTo>
                <a:close/>
                <a:moveTo>
                  <a:pt x="871932" y="418865"/>
                </a:moveTo>
                <a:lnTo>
                  <a:pt x="866214" y="419183"/>
                </a:lnTo>
                <a:lnTo>
                  <a:pt x="859861" y="419183"/>
                </a:lnTo>
                <a:lnTo>
                  <a:pt x="848426" y="420453"/>
                </a:lnTo>
                <a:lnTo>
                  <a:pt x="837309" y="422359"/>
                </a:lnTo>
                <a:lnTo>
                  <a:pt x="826509" y="424582"/>
                </a:lnTo>
                <a:lnTo>
                  <a:pt x="815709" y="427440"/>
                </a:lnTo>
                <a:lnTo>
                  <a:pt x="805862" y="430298"/>
                </a:lnTo>
                <a:lnTo>
                  <a:pt x="796650" y="433473"/>
                </a:lnTo>
                <a:lnTo>
                  <a:pt x="787439" y="436649"/>
                </a:lnTo>
                <a:lnTo>
                  <a:pt x="771874" y="443000"/>
                </a:lnTo>
                <a:lnTo>
                  <a:pt x="766792" y="444906"/>
                </a:lnTo>
                <a:lnTo>
                  <a:pt x="762027" y="446811"/>
                </a:lnTo>
                <a:lnTo>
                  <a:pt x="757262" y="449034"/>
                </a:lnTo>
                <a:lnTo>
                  <a:pt x="752498" y="451257"/>
                </a:lnTo>
                <a:lnTo>
                  <a:pt x="748051" y="454115"/>
                </a:lnTo>
                <a:lnTo>
                  <a:pt x="743921" y="456655"/>
                </a:lnTo>
                <a:lnTo>
                  <a:pt x="739792" y="459831"/>
                </a:lnTo>
                <a:lnTo>
                  <a:pt x="735345" y="463324"/>
                </a:lnTo>
                <a:lnTo>
                  <a:pt x="731533" y="466817"/>
                </a:lnTo>
                <a:lnTo>
                  <a:pt x="728039" y="470628"/>
                </a:lnTo>
                <a:lnTo>
                  <a:pt x="724545" y="474757"/>
                </a:lnTo>
                <a:lnTo>
                  <a:pt x="721051" y="479202"/>
                </a:lnTo>
                <a:lnTo>
                  <a:pt x="718192" y="483966"/>
                </a:lnTo>
                <a:lnTo>
                  <a:pt x="715333" y="488729"/>
                </a:lnTo>
                <a:lnTo>
                  <a:pt x="712792" y="493810"/>
                </a:lnTo>
                <a:lnTo>
                  <a:pt x="710251" y="499526"/>
                </a:lnTo>
                <a:lnTo>
                  <a:pt x="708028" y="504925"/>
                </a:lnTo>
                <a:lnTo>
                  <a:pt x="706122" y="510959"/>
                </a:lnTo>
                <a:lnTo>
                  <a:pt x="704216" y="517310"/>
                </a:lnTo>
                <a:lnTo>
                  <a:pt x="702628" y="523979"/>
                </a:lnTo>
                <a:lnTo>
                  <a:pt x="701357" y="530648"/>
                </a:lnTo>
                <a:lnTo>
                  <a:pt x="700404" y="537952"/>
                </a:lnTo>
                <a:lnTo>
                  <a:pt x="699769" y="545256"/>
                </a:lnTo>
                <a:lnTo>
                  <a:pt x="699451" y="553512"/>
                </a:lnTo>
                <a:lnTo>
                  <a:pt x="699451" y="561451"/>
                </a:lnTo>
                <a:lnTo>
                  <a:pt x="699451" y="570025"/>
                </a:lnTo>
                <a:lnTo>
                  <a:pt x="700087" y="578600"/>
                </a:lnTo>
                <a:lnTo>
                  <a:pt x="700722" y="587809"/>
                </a:lnTo>
                <a:lnTo>
                  <a:pt x="701992" y="597018"/>
                </a:lnTo>
                <a:lnTo>
                  <a:pt x="703263" y="607180"/>
                </a:lnTo>
                <a:lnTo>
                  <a:pt x="705169" y="617025"/>
                </a:lnTo>
                <a:lnTo>
                  <a:pt x="707392" y="627504"/>
                </a:lnTo>
                <a:lnTo>
                  <a:pt x="708028" y="630998"/>
                </a:lnTo>
                <a:lnTo>
                  <a:pt x="708028" y="634173"/>
                </a:lnTo>
                <a:lnTo>
                  <a:pt x="707710" y="637666"/>
                </a:lnTo>
                <a:lnTo>
                  <a:pt x="707392" y="640524"/>
                </a:lnTo>
                <a:lnTo>
                  <a:pt x="706757" y="643065"/>
                </a:lnTo>
                <a:lnTo>
                  <a:pt x="705804" y="645605"/>
                </a:lnTo>
                <a:lnTo>
                  <a:pt x="703263" y="650051"/>
                </a:lnTo>
                <a:lnTo>
                  <a:pt x="701039" y="654815"/>
                </a:lnTo>
                <a:lnTo>
                  <a:pt x="699134" y="658626"/>
                </a:lnTo>
                <a:lnTo>
                  <a:pt x="698498" y="660531"/>
                </a:lnTo>
                <a:lnTo>
                  <a:pt x="697863" y="662436"/>
                </a:lnTo>
                <a:lnTo>
                  <a:pt x="697545" y="664342"/>
                </a:lnTo>
                <a:lnTo>
                  <a:pt x="697545" y="666247"/>
                </a:lnTo>
                <a:lnTo>
                  <a:pt x="699134" y="688794"/>
                </a:lnTo>
                <a:lnTo>
                  <a:pt x="700404" y="702132"/>
                </a:lnTo>
                <a:lnTo>
                  <a:pt x="701039" y="709436"/>
                </a:lnTo>
                <a:lnTo>
                  <a:pt x="702310" y="716104"/>
                </a:lnTo>
                <a:lnTo>
                  <a:pt x="703581" y="723408"/>
                </a:lnTo>
                <a:lnTo>
                  <a:pt x="705487" y="729760"/>
                </a:lnTo>
                <a:lnTo>
                  <a:pt x="707075" y="736111"/>
                </a:lnTo>
                <a:lnTo>
                  <a:pt x="709298" y="742145"/>
                </a:lnTo>
                <a:lnTo>
                  <a:pt x="711839" y="747226"/>
                </a:lnTo>
                <a:lnTo>
                  <a:pt x="714698" y="751989"/>
                </a:lnTo>
                <a:lnTo>
                  <a:pt x="716286" y="753894"/>
                </a:lnTo>
                <a:lnTo>
                  <a:pt x="718192" y="755800"/>
                </a:lnTo>
                <a:lnTo>
                  <a:pt x="719780" y="757705"/>
                </a:lnTo>
                <a:lnTo>
                  <a:pt x="722322" y="759293"/>
                </a:lnTo>
                <a:lnTo>
                  <a:pt x="725816" y="760563"/>
                </a:lnTo>
                <a:lnTo>
                  <a:pt x="731533" y="762151"/>
                </a:lnTo>
                <a:lnTo>
                  <a:pt x="736933" y="763104"/>
                </a:lnTo>
                <a:lnTo>
                  <a:pt x="738839" y="763421"/>
                </a:lnTo>
                <a:lnTo>
                  <a:pt x="739792" y="763104"/>
                </a:lnTo>
                <a:lnTo>
                  <a:pt x="745827" y="831062"/>
                </a:lnTo>
                <a:lnTo>
                  <a:pt x="747098" y="833603"/>
                </a:lnTo>
                <a:lnTo>
                  <a:pt x="748368" y="835826"/>
                </a:lnTo>
                <a:lnTo>
                  <a:pt x="749639" y="838049"/>
                </a:lnTo>
                <a:lnTo>
                  <a:pt x="751227" y="839954"/>
                </a:lnTo>
                <a:lnTo>
                  <a:pt x="754404" y="843765"/>
                </a:lnTo>
                <a:lnTo>
                  <a:pt x="757898" y="847576"/>
                </a:lnTo>
                <a:lnTo>
                  <a:pt x="761074" y="851386"/>
                </a:lnTo>
                <a:lnTo>
                  <a:pt x="762662" y="853609"/>
                </a:lnTo>
                <a:lnTo>
                  <a:pt x="763933" y="855832"/>
                </a:lnTo>
                <a:lnTo>
                  <a:pt x="765204" y="858373"/>
                </a:lnTo>
                <a:lnTo>
                  <a:pt x="766474" y="861548"/>
                </a:lnTo>
                <a:lnTo>
                  <a:pt x="767427" y="865042"/>
                </a:lnTo>
                <a:lnTo>
                  <a:pt x="768380" y="868852"/>
                </a:lnTo>
                <a:lnTo>
                  <a:pt x="751545" y="872663"/>
                </a:lnTo>
                <a:lnTo>
                  <a:pt x="744874" y="887271"/>
                </a:lnTo>
                <a:lnTo>
                  <a:pt x="740745" y="895528"/>
                </a:lnTo>
                <a:lnTo>
                  <a:pt x="736298" y="904102"/>
                </a:lnTo>
                <a:lnTo>
                  <a:pt x="731533" y="912358"/>
                </a:lnTo>
                <a:lnTo>
                  <a:pt x="726451" y="919980"/>
                </a:lnTo>
                <a:lnTo>
                  <a:pt x="723910" y="923156"/>
                </a:lnTo>
                <a:lnTo>
                  <a:pt x="721051" y="926014"/>
                </a:lnTo>
                <a:lnTo>
                  <a:pt x="718510" y="928555"/>
                </a:lnTo>
                <a:lnTo>
                  <a:pt x="715969" y="930778"/>
                </a:lnTo>
                <a:lnTo>
                  <a:pt x="680393" y="940622"/>
                </a:lnTo>
                <a:lnTo>
                  <a:pt x="648628" y="953960"/>
                </a:lnTo>
                <a:lnTo>
                  <a:pt x="615911" y="967932"/>
                </a:lnTo>
                <a:lnTo>
                  <a:pt x="551747" y="995243"/>
                </a:lnTo>
                <a:lnTo>
                  <a:pt x="544123" y="998101"/>
                </a:lnTo>
                <a:lnTo>
                  <a:pt x="537135" y="1000641"/>
                </a:lnTo>
                <a:lnTo>
                  <a:pt x="522524" y="1006040"/>
                </a:lnTo>
                <a:lnTo>
                  <a:pt x="507912" y="1011121"/>
                </a:lnTo>
                <a:lnTo>
                  <a:pt x="500924" y="1013979"/>
                </a:lnTo>
                <a:lnTo>
                  <a:pt x="493936" y="1016837"/>
                </a:lnTo>
                <a:lnTo>
                  <a:pt x="487583" y="1020648"/>
                </a:lnTo>
                <a:lnTo>
                  <a:pt x="481548" y="1024141"/>
                </a:lnTo>
                <a:lnTo>
                  <a:pt x="475512" y="1027952"/>
                </a:lnTo>
                <a:lnTo>
                  <a:pt x="470430" y="1032398"/>
                </a:lnTo>
                <a:lnTo>
                  <a:pt x="467889" y="1034938"/>
                </a:lnTo>
                <a:lnTo>
                  <a:pt x="465665" y="1037796"/>
                </a:lnTo>
                <a:lnTo>
                  <a:pt x="463442" y="1040337"/>
                </a:lnTo>
                <a:lnTo>
                  <a:pt x="461218" y="1043195"/>
                </a:lnTo>
                <a:lnTo>
                  <a:pt x="459313" y="1046370"/>
                </a:lnTo>
                <a:lnTo>
                  <a:pt x="457407" y="1049546"/>
                </a:lnTo>
                <a:lnTo>
                  <a:pt x="456136" y="1052722"/>
                </a:lnTo>
                <a:lnTo>
                  <a:pt x="454548" y="1056850"/>
                </a:lnTo>
                <a:lnTo>
                  <a:pt x="454230" y="1082573"/>
                </a:lnTo>
                <a:lnTo>
                  <a:pt x="453595" y="1116234"/>
                </a:lnTo>
                <a:lnTo>
                  <a:pt x="452960" y="1151484"/>
                </a:lnTo>
                <a:lnTo>
                  <a:pt x="452642" y="1167997"/>
                </a:lnTo>
                <a:lnTo>
                  <a:pt x="452960" y="1182605"/>
                </a:lnTo>
                <a:lnTo>
                  <a:pt x="1276928" y="1182605"/>
                </a:lnTo>
                <a:lnTo>
                  <a:pt x="1277245" y="1167997"/>
                </a:lnTo>
                <a:lnTo>
                  <a:pt x="1276928" y="1151484"/>
                </a:lnTo>
                <a:lnTo>
                  <a:pt x="1276292" y="1116234"/>
                </a:lnTo>
                <a:lnTo>
                  <a:pt x="1275339" y="1082573"/>
                </a:lnTo>
                <a:lnTo>
                  <a:pt x="1275022" y="1056850"/>
                </a:lnTo>
                <a:lnTo>
                  <a:pt x="1273751" y="1052722"/>
                </a:lnTo>
                <a:lnTo>
                  <a:pt x="1272163" y="1049546"/>
                </a:lnTo>
                <a:lnTo>
                  <a:pt x="1270257" y="1046370"/>
                </a:lnTo>
                <a:lnTo>
                  <a:pt x="1268669" y="1043195"/>
                </a:lnTo>
                <a:lnTo>
                  <a:pt x="1266445" y="1040337"/>
                </a:lnTo>
                <a:lnTo>
                  <a:pt x="1264222" y="1037796"/>
                </a:lnTo>
                <a:lnTo>
                  <a:pt x="1261998" y="1034938"/>
                </a:lnTo>
                <a:lnTo>
                  <a:pt x="1259775" y="1032398"/>
                </a:lnTo>
                <a:lnTo>
                  <a:pt x="1254057" y="1027952"/>
                </a:lnTo>
                <a:lnTo>
                  <a:pt x="1248340" y="1024141"/>
                </a:lnTo>
                <a:lnTo>
                  <a:pt x="1242304" y="1020648"/>
                </a:lnTo>
                <a:lnTo>
                  <a:pt x="1235634" y="1016837"/>
                </a:lnTo>
                <a:lnTo>
                  <a:pt x="1228963" y="1013979"/>
                </a:lnTo>
                <a:lnTo>
                  <a:pt x="1221658" y="1011121"/>
                </a:lnTo>
                <a:lnTo>
                  <a:pt x="1207681" y="1006040"/>
                </a:lnTo>
                <a:lnTo>
                  <a:pt x="1192752" y="1000641"/>
                </a:lnTo>
                <a:lnTo>
                  <a:pt x="1185446" y="998101"/>
                </a:lnTo>
                <a:lnTo>
                  <a:pt x="1178458" y="995243"/>
                </a:lnTo>
                <a:lnTo>
                  <a:pt x="1113659" y="967932"/>
                </a:lnTo>
                <a:lnTo>
                  <a:pt x="1080941" y="953960"/>
                </a:lnTo>
                <a:lnTo>
                  <a:pt x="1049177" y="940622"/>
                </a:lnTo>
                <a:lnTo>
                  <a:pt x="1013601" y="930778"/>
                </a:lnTo>
                <a:lnTo>
                  <a:pt x="1011060" y="928555"/>
                </a:lnTo>
                <a:lnTo>
                  <a:pt x="1008519" y="926014"/>
                </a:lnTo>
                <a:lnTo>
                  <a:pt x="1005977" y="923156"/>
                </a:lnTo>
                <a:lnTo>
                  <a:pt x="1003436" y="919980"/>
                </a:lnTo>
                <a:lnTo>
                  <a:pt x="998036" y="912358"/>
                </a:lnTo>
                <a:lnTo>
                  <a:pt x="993589" y="904102"/>
                </a:lnTo>
                <a:lnTo>
                  <a:pt x="989142" y="895528"/>
                </a:lnTo>
                <a:lnTo>
                  <a:pt x="985013" y="887271"/>
                </a:lnTo>
                <a:lnTo>
                  <a:pt x="978025" y="872663"/>
                </a:lnTo>
                <a:lnTo>
                  <a:pt x="955790" y="869487"/>
                </a:lnTo>
                <a:lnTo>
                  <a:pt x="956107" y="865359"/>
                </a:lnTo>
                <a:lnTo>
                  <a:pt x="956743" y="861231"/>
                </a:lnTo>
                <a:lnTo>
                  <a:pt x="957696" y="857738"/>
                </a:lnTo>
                <a:lnTo>
                  <a:pt x="958649" y="854562"/>
                </a:lnTo>
                <a:lnTo>
                  <a:pt x="960237" y="852021"/>
                </a:lnTo>
                <a:lnTo>
                  <a:pt x="961507" y="849481"/>
                </a:lnTo>
                <a:lnTo>
                  <a:pt x="965319" y="845035"/>
                </a:lnTo>
                <a:lnTo>
                  <a:pt x="968813" y="840272"/>
                </a:lnTo>
                <a:lnTo>
                  <a:pt x="972307" y="835826"/>
                </a:lnTo>
                <a:lnTo>
                  <a:pt x="973895" y="833603"/>
                </a:lnTo>
                <a:lnTo>
                  <a:pt x="975484" y="830745"/>
                </a:lnTo>
                <a:lnTo>
                  <a:pt x="977072" y="827887"/>
                </a:lnTo>
                <a:lnTo>
                  <a:pt x="978025" y="824393"/>
                </a:lnTo>
                <a:lnTo>
                  <a:pt x="978978" y="821218"/>
                </a:lnTo>
                <a:lnTo>
                  <a:pt x="979613" y="818042"/>
                </a:lnTo>
                <a:lnTo>
                  <a:pt x="980566" y="811373"/>
                </a:lnTo>
                <a:lnTo>
                  <a:pt x="981201" y="804069"/>
                </a:lnTo>
                <a:lnTo>
                  <a:pt x="981837" y="797083"/>
                </a:lnTo>
                <a:lnTo>
                  <a:pt x="982154" y="789779"/>
                </a:lnTo>
                <a:lnTo>
                  <a:pt x="983107" y="783110"/>
                </a:lnTo>
                <a:lnTo>
                  <a:pt x="983742" y="779935"/>
                </a:lnTo>
                <a:lnTo>
                  <a:pt x="984695" y="776759"/>
                </a:lnTo>
                <a:lnTo>
                  <a:pt x="985966" y="773266"/>
                </a:lnTo>
                <a:lnTo>
                  <a:pt x="987236" y="770408"/>
                </a:lnTo>
                <a:lnTo>
                  <a:pt x="988507" y="768502"/>
                </a:lnTo>
                <a:lnTo>
                  <a:pt x="989778" y="766915"/>
                </a:lnTo>
                <a:lnTo>
                  <a:pt x="991366" y="765327"/>
                </a:lnTo>
                <a:lnTo>
                  <a:pt x="992636" y="764056"/>
                </a:lnTo>
                <a:lnTo>
                  <a:pt x="996131" y="761834"/>
                </a:lnTo>
                <a:lnTo>
                  <a:pt x="999942" y="759928"/>
                </a:lnTo>
                <a:lnTo>
                  <a:pt x="1003436" y="758023"/>
                </a:lnTo>
                <a:lnTo>
                  <a:pt x="1006930" y="755800"/>
                </a:lnTo>
                <a:lnTo>
                  <a:pt x="1010107" y="753259"/>
                </a:lnTo>
                <a:lnTo>
                  <a:pt x="1011695" y="751989"/>
                </a:lnTo>
                <a:lnTo>
                  <a:pt x="1012966" y="750401"/>
                </a:lnTo>
                <a:lnTo>
                  <a:pt x="1014871" y="746908"/>
                </a:lnTo>
                <a:lnTo>
                  <a:pt x="1017095" y="743097"/>
                </a:lnTo>
                <a:lnTo>
                  <a:pt x="1019001" y="738651"/>
                </a:lnTo>
                <a:lnTo>
                  <a:pt x="1020589" y="734523"/>
                </a:lnTo>
                <a:lnTo>
                  <a:pt x="1023130" y="725631"/>
                </a:lnTo>
                <a:lnTo>
                  <a:pt x="1024718" y="717057"/>
                </a:lnTo>
                <a:lnTo>
                  <a:pt x="1025989" y="709753"/>
                </a:lnTo>
                <a:lnTo>
                  <a:pt x="1026942" y="701814"/>
                </a:lnTo>
                <a:lnTo>
                  <a:pt x="1027895" y="693875"/>
                </a:lnTo>
                <a:lnTo>
                  <a:pt x="1028213" y="685618"/>
                </a:lnTo>
                <a:lnTo>
                  <a:pt x="1027895" y="677362"/>
                </a:lnTo>
                <a:lnTo>
                  <a:pt x="1027577" y="673233"/>
                </a:lnTo>
                <a:lnTo>
                  <a:pt x="1026942" y="669105"/>
                </a:lnTo>
                <a:lnTo>
                  <a:pt x="1025989" y="665294"/>
                </a:lnTo>
                <a:lnTo>
                  <a:pt x="1025036" y="661484"/>
                </a:lnTo>
                <a:lnTo>
                  <a:pt x="1023766" y="657673"/>
                </a:lnTo>
                <a:lnTo>
                  <a:pt x="1022177" y="654180"/>
                </a:lnTo>
                <a:lnTo>
                  <a:pt x="1019001" y="647511"/>
                </a:lnTo>
                <a:lnTo>
                  <a:pt x="1015824" y="642747"/>
                </a:lnTo>
                <a:lnTo>
                  <a:pt x="1014871" y="640207"/>
                </a:lnTo>
                <a:lnTo>
                  <a:pt x="1013919" y="637349"/>
                </a:lnTo>
                <a:lnTo>
                  <a:pt x="1012966" y="633856"/>
                </a:lnTo>
                <a:lnTo>
                  <a:pt x="1012330" y="629410"/>
                </a:lnTo>
                <a:lnTo>
                  <a:pt x="1012013" y="626234"/>
                </a:lnTo>
                <a:lnTo>
                  <a:pt x="1012013" y="622106"/>
                </a:lnTo>
                <a:lnTo>
                  <a:pt x="1012330" y="612261"/>
                </a:lnTo>
                <a:lnTo>
                  <a:pt x="1012966" y="601147"/>
                </a:lnTo>
                <a:lnTo>
                  <a:pt x="1013919" y="588762"/>
                </a:lnTo>
                <a:lnTo>
                  <a:pt x="1016460" y="566215"/>
                </a:lnTo>
                <a:lnTo>
                  <a:pt x="1017095" y="557323"/>
                </a:lnTo>
                <a:lnTo>
                  <a:pt x="1017413" y="551607"/>
                </a:lnTo>
                <a:lnTo>
                  <a:pt x="1017730" y="534141"/>
                </a:lnTo>
                <a:lnTo>
                  <a:pt x="1017413" y="527472"/>
                </a:lnTo>
                <a:lnTo>
                  <a:pt x="1016777" y="521756"/>
                </a:lnTo>
                <a:lnTo>
                  <a:pt x="1015824" y="516040"/>
                </a:lnTo>
                <a:lnTo>
                  <a:pt x="1014236" y="509371"/>
                </a:lnTo>
                <a:lnTo>
                  <a:pt x="1010424" y="492222"/>
                </a:lnTo>
                <a:lnTo>
                  <a:pt x="1008836" y="488412"/>
                </a:lnTo>
                <a:lnTo>
                  <a:pt x="1006930" y="483966"/>
                </a:lnTo>
                <a:lnTo>
                  <a:pt x="1004707" y="478567"/>
                </a:lnTo>
                <a:lnTo>
                  <a:pt x="1001530" y="473169"/>
                </a:lnTo>
                <a:lnTo>
                  <a:pt x="997401" y="467770"/>
                </a:lnTo>
                <a:lnTo>
                  <a:pt x="995495" y="465547"/>
                </a:lnTo>
                <a:lnTo>
                  <a:pt x="993272" y="463324"/>
                </a:lnTo>
                <a:lnTo>
                  <a:pt x="991048" y="460784"/>
                </a:lnTo>
                <a:lnTo>
                  <a:pt x="988825" y="459196"/>
                </a:lnTo>
                <a:lnTo>
                  <a:pt x="962143" y="454750"/>
                </a:lnTo>
                <a:lnTo>
                  <a:pt x="945943" y="439825"/>
                </a:lnTo>
                <a:lnTo>
                  <a:pt x="939908" y="436331"/>
                </a:lnTo>
                <a:lnTo>
                  <a:pt x="933555" y="433156"/>
                </a:lnTo>
                <a:lnTo>
                  <a:pt x="927202" y="430298"/>
                </a:lnTo>
                <a:lnTo>
                  <a:pt x="921167" y="427757"/>
                </a:lnTo>
                <a:lnTo>
                  <a:pt x="915131" y="425534"/>
                </a:lnTo>
                <a:lnTo>
                  <a:pt x="908778" y="423629"/>
                </a:lnTo>
                <a:lnTo>
                  <a:pt x="902426" y="422041"/>
                </a:lnTo>
                <a:lnTo>
                  <a:pt x="896390" y="421088"/>
                </a:lnTo>
                <a:lnTo>
                  <a:pt x="890038" y="420136"/>
                </a:lnTo>
                <a:lnTo>
                  <a:pt x="884002" y="419501"/>
                </a:lnTo>
                <a:lnTo>
                  <a:pt x="878285" y="419183"/>
                </a:lnTo>
                <a:lnTo>
                  <a:pt x="871932" y="418865"/>
                </a:lnTo>
                <a:close/>
                <a:moveTo>
                  <a:pt x="1477962" y="0"/>
                </a:moveTo>
                <a:lnTo>
                  <a:pt x="1622425" y="0"/>
                </a:lnTo>
                <a:lnTo>
                  <a:pt x="1622425" y="366713"/>
                </a:lnTo>
                <a:lnTo>
                  <a:pt x="1477962" y="366713"/>
                </a:lnTo>
                <a:lnTo>
                  <a:pt x="1477962" y="0"/>
                </a:lnTo>
                <a:close/>
                <a:moveTo>
                  <a:pt x="326855" y="0"/>
                </a:moveTo>
                <a:lnTo>
                  <a:pt x="1403350" y="0"/>
                </a:lnTo>
                <a:lnTo>
                  <a:pt x="1403350" y="1601788"/>
                </a:lnTo>
                <a:lnTo>
                  <a:pt x="326855" y="1601788"/>
                </a:lnTo>
                <a:lnTo>
                  <a:pt x="326855" y="0"/>
                </a:lnTo>
                <a:close/>
                <a:moveTo>
                  <a:pt x="90211" y="0"/>
                </a:moveTo>
                <a:lnTo>
                  <a:pt x="94975" y="0"/>
                </a:lnTo>
                <a:lnTo>
                  <a:pt x="212503" y="0"/>
                </a:lnTo>
                <a:lnTo>
                  <a:pt x="212503" y="1601788"/>
                </a:lnTo>
                <a:lnTo>
                  <a:pt x="94975" y="1601788"/>
                </a:lnTo>
                <a:lnTo>
                  <a:pt x="90211" y="1601788"/>
                </a:lnTo>
                <a:lnTo>
                  <a:pt x="85446" y="1601471"/>
                </a:lnTo>
                <a:lnTo>
                  <a:pt x="80681" y="1600835"/>
                </a:lnTo>
                <a:lnTo>
                  <a:pt x="75917" y="1599883"/>
                </a:lnTo>
                <a:lnTo>
                  <a:pt x="71470" y="1598930"/>
                </a:lnTo>
                <a:lnTo>
                  <a:pt x="67023" y="1597660"/>
                </a:lnTo>
                <a:lnTo>
                  <a:pt x="62258" y="1596072"/>
                </a:lnTo>
                <a:lnTo>
                  <a:pt x="58129" y="1594484"/>
                </a:lnTo>
                <a:lnTo>
                  <a:pt x="53999" y="1592261"/>
                </a:lnTo>
                <a:lnTo>
                  <a:pt x="49870" y="1590356"/>
                </a:lnTo>
                <a:lnTo>
                  <a:pt x="45740" y="1587815"/>
                </a:lnTo>
                <a:lnTo>
                  <a:pt x="41929" y="1585592"/>
                </a:lnTo>
                <a:lnTo>
                  <a:pt x="38117" y="1583052"/>
                </a:lnTo>
                <a:lnTo>
                  <a:pt x="34623" y="1580194"/>
                </a:lnTo>
                <a:lnTo>
                  <a:pt x="31446" y="1577336"/>
                </a:lnTo>
                <a:lnTo>
                  <a:pt x="27635" y="1573843"/>
                </a:lnTo>
                <a:lnTo>
                  <a:pt x="24776" y="1570667"/>
                </a:lnTo>
                <a:lnTo>
                  <a:pt x="21917" y="1567174"/>
                </a:lnTo>
                <a:lnTo>
                  <a:pt x="19058" y="1563681"/>
                </a:lnTo>
                <a:lnTo>
                  <a:pt x="16517" y="1559870"/>
                </a:lnTo>
                <a:lnTo>
                  <a:pt x="13976" y="1556059"/>
                </a:lnTo>
                <a:lnTo>
                  <a:pt x="11435" y="1551931"/>
                </a:lnTo>
                <a:lnTo>
                  <a:pt x="9211" y="1548120"/>
                </a:lnTo>
                <a:lnTo>
                  <a:pt x="7306" y="1543992"/>
                </a:lnTo>
                <a:lnTo>
                  <a:pt x="5717" y="1539228"/>
                </a:lnTo>
                <a:lnTo>
                  <a:pt x="4447" y="1535100"/>
                </a:lnTo>
                <a:lnTo>
                  <a:pt x="3176" y="1530654"/>
                </a:lnTo>
                <a:lnTo>
                  <a:pt x="1906" y="1525891"/>
                </a:lnTo>
                <a:lnTo>
                  <a:pt x="1270" y="1521127"/>
                </a:lnTo>
                <a:lnTo>
                  <a:pt x="635" y="1516364"/>
                </a:lnTo>
                <a:lnTo>
                  <a:pt x="317" y="1511600"/>
                </a:lnTo>
                <a:lnTo>
                  <a:pt x="0" y="1506837"/>
                </a:lnTo>
                <a:lnTo>
                  <a:pt x="0" y="94951"/>
                </a:lnTo>
                <a:lnTo>
                  <a:pt x="317" y="90188"/>
                </a:lnTo>
                <a:lnTo>
                  <a:pt x="635" y="85424"/>
                </a:lnTo>
                <a:lnTo>
                  <a:pt x="1270" y="80661"/>
                </a:lnTo>
                <a:lnTo>
                  <a:pt x="1906" y="75580"/>
                </a:lnTo>
                <a:lnTo>
                  <a:pt x="3176" y="71134"/>
                </a:lnTo>
                <a:lnTo>
                  <a:pt x="4447" y="66688"/>
                </a:lnTo>
                <a:lnTo>
                  <a:pt x="5717" y="62560"/>
                </a:lnTo>
                <a:lnTo>
                  <a:pt x="7306" y="57796"/>
                </a:lnTo>
                <a:lnTo>
                  <a:pt x="9211" y="53668"/>
                </a:lnTo>
                <a:lnTo>
                  <a:pt x="11435" y="49857"/>
                </a:lnTo>
                <a:lnTo>
                  <a:pt x="13976" y="45729"/>
                </a:lnTo>
                <a:lnTo>
                  <a:pt x="16517" y="41601"/>
                </a:lnTo>
                <a:lnTo>
                  <a:pt x="19058" y="38107"/>
                </a:lnTo>
                <a:lnTo>
                  <a:pt x="21917" y="34614"/>
                </a:lnTo>
                <a:lnTo>
                  <a:pt x="24776" y="31121"/>
                </a:lnTo>
                <a:lnTo>
                  <a:pt x="27635" y="27945"/>
                </a:lnTo>
                <a:lnTo>
                  <a:pt x="31446" y="24452"/>
                </a:lnTo>
                <a:lnTo>
                  <a:pt x="34623" y="21594"/>
                </a:lnTo>
                <a:lnTo>
                  <a:pt x="38117" y="18736"/>
                </a:lnTo>
                <a:lnTo>
                  <a:pt x="41929" y="16195"/>
                </a:lnTo>
                <a:lnTo>
                  <a:pt x="45740" y="13655"/>
                </a:lnTo>
                <a:lnTo>
                  <a:pt x="49870" y="11432"/>
                </a:lnTo>
                <a:lnTo>
                  <a:pt x="53999" y="9527"/>
                </a:lnTo>
                <a:lnTo>
                  <a:pt x="58129" y="7304"/>
                </a:lnTo>
                <a:lnTo>
                  <a:pt x="62258" y="5716"/>
                </a:lnTo>
                <a:lnTo>
                  <a:pt x="67023" y="4128"/>
                </a:lnTo>
                <a:lnTo>
                  <a:pt x="71470" y="2858"/>
                </a:lnTo>
                <a:lnTo>
                  <a:pt x="75917" y="1905"/>
                </a:lnTo>
                <a:lnTo>
                  <a:pt x="80681" y="952"/>
                </a:lnTo>
                <a:lnTo>
                  <a:pt x="85446" y="317"/>
                </a:lnTo>
                <a:lnTo>
                  <a:pt x="9021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normAutofit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6851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2" name="文本框 4">
            <a:extLst>
              <a:ext uri="{FF2B5EF4-FFF2-40B4-BE49-F238E27FC236}">
                <a16:creationId xmlns:a16="http://schemas.microsoft.com/office/drawing/2014/main" id="{386A7803-B7A6-924D-A055-64CA677A22B9}"/>
              </a:ext>
            </a:extLst>
          </p:cNvPr>
          <p:cNvSpPr txBox="1"/>
          <p:nvPr/>
        </p:nvSpPr>
        <p:spPr>
          <a:xfrm>
            <a:off x="2026023" y="1713955"/>
            <a:ext cx="7926779" cy="2357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400" dirty="0">
                <a:cs typeface="+mn-ea"/>
              </a:rPr>
              <a:t>Offline: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000" b="1" dirty="0">
                <a:cs typeface="+mn-ea"/>
              </a:rPr>
              <a:t>Deploy a clone of the production instance and replay a workload trace.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cs typeface="+mn-ea"/>
              </a:rPr>
              <a:t>     (Drawback: prohibitively expensive.)</a:t>
            </a:r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000" b="1" dirty="0">
                <a:cs typeface="+mn-ea"/>
              </a:rPr>
              <a:t>Create targeted microbenchmarks (i.e., runners) that simulate different execution scenarios.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cs typeface="+mn-ea"/>
              </a:rPr>
              <a:t>     (Drawback: training data does not provide additional information.)</a:t>
            </a:r>
          </a:p>
        </p:txBody>
      </p:sp>
      <p:sp>
        <p:nvSpPr>
          <p:cNvPr id="23" name="椭圆 22">
            <a:extLst>
              <a:ext uri="{FF2B5EF4-FFF2-40B4-BE49-F238E27FC236}">
                <a16:creationId xmlns:a16="http://schemas.microsoft.com/office/drawing/2014/main" id="{0B7BD9CA-0FC1-3C4D-8BD7-A450A56C4A45}"/>
              </a:ext>
            </a:extLst>
          </p:cNvPr>
          <p:cNvSpPr/>
          <p:nvPr/>
        </p:nvSpPr>
        <p:spPr>
          <a:xfrm>
            <a:off x="1524108" y="4149730"/>
            <a:ext cx="417584" cy="401737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MH_Other_13">
            <a:extLst>
              <a:ext uri="{FF2B5EF4-FFF2-40B4-BE49-F238E27FC236}">
                <a16:creationId xmlns:a16="http://schemas.microsoft.com/office/drawing/2014/main" id="{16F78AC9-BF32-F640-96DE-561BC578AE48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608439" y="4213120"/>
            <a:ext cx="248920" cy="274955"/>
          </a:xfrm>
          <a:custGeom>
            <a:avLst/>
            <a:gdLst/>
            <a:ahLst/>
            <a:cxnLst/>
            <a:rect l="0" t="0" r="r" b="b"/>
            <a:pathLst>
              <a:path w="1622425" h="1601788">
                <a:moveTo>
                  <a:pt x="1477962" y="927100"/>
                </a:moveTo>
                <a:lnTo>
                  <a:pt x="1622425" y="927100"/>
                </a:lnTo>
                <a:lnTo>
                  <a:pt x="1622425" y="1293813"/>
                </a:lnTo>
                <a:lnTo>
                  <a:pt x="1477962" y="1293813"/>
                </a:lnTo>
                <a:lnTo>
                  <a:pt x="1477962" y="927100"/>
                </a:lnTo>
                <a:close/>
                <a:moveTo>
                  <a:pt x="1477962" y="463550"/>
                </a:moveTo>
                <a:lnTo>
                  <a:pt x="1622425" y="463550"/>
                </a:lnTo>
                <a:lnTo>
                  <a:pt x="1622425" y="830263"/>
                </a:lnTo>
                <a:lnTo>
                  <a:pt x="1477962" y="830263"/>
                </a:lnTo>
                <a:lnTo>
                  <a:pt x="1477962" y="463550"/>
                </a:lnTo>
                <a:close/>
                <a:moveTo>
                  <a:pt x="871932" y="418865"/>
                </a:moveTo>
                <a:lnTo>
                  <a:pt x="866214" y="419183"/>
                </a:lnTo>
                <a:lnTo>
                  <a:pt x="859861" y="419183"/>
                </a:lnTo>
                <a:lnTo>
                  <a:pt x="848426" y="420453"/>
                </a:lnTo>
                <a:lnTo>
                  <a:pt x="837309" y="422359"/>
                </a:lnTo>
                <a:lnTo>
                  <a:pt x="826509" y="424582"/>
                </a:lnTo>
                <a:lnTo>
                  <a:pt x="815709" y="427440"/>
                </a:lnTo>
                <a:lnTo>
                  <a:pt x="805862" y="430298"/>
                </a:lnTo>
                <a:lnTo>
                  <a:pt x="796650" y="433473"/>
                </a:lnTo>
                <a:lnTo>
                  <a:pt x="787439" y="436649"/>
                </a:lnTo>
                <a:lnTo>
                  <a:pt x="771874" y="443000"/>
                </a:lnTo>
                <a:lnTo>
                  <a:pt x="766792" y="444906"/>
                </a:lnTo>
                <a:lnTo>
                  <a:pt x="762027" y="446811"/>
                </a:lnTo>
                <a:lnTo>
                  <a:pt x="757262" y="449034"/>
                </a:lnTo>
                <a:lnTo>
                  <a:pt x="752498" y="451257"/>
                </a:lnTo>
                <a:lnTo>
                  <a:pt x="748051" y="454115"/>
                </a:lnTo>
                <a:lnTo>
                  <a:pt x="743921" y="456655"/>
                </a:lnTo>
                <a:lnTo>
                  <a:pt x="739792" y="459831"/>
                </a:lnTo>
                <a:lnTo>
                  <a:pt x="735345" y="463324"/>
                </a:lnTo>
                <a:lnTo>
                  <a:pt x="731533" y="466817"/>
                </a:lnTo>
                <a:lnTo>
                  <a:pt x="728039" y="470628"/>
                </a:lnTo>
                <a:lnTo>
                  <a:pt x="724545" y="474757"/>
                </a:lnTo>
                <a:lnTo>
                  <a:pt x="721051" y="479202"/>
                </a:lnTo>
                <a:lnTo>
                  <a:pt x="718192" y="483966"/>
                </a:lnTo>
                <a:lnTo>
                  <a:pt x="715333" y="488729"/>
                </a:lnTo>
                <a:lnTo>
                  <a:pt x="712792" y="493810"/>
                </a:lnTo>
                <a:lnTo>
                  <a:pt x="710251" y="499526"/>
                </a:lnTo>
                <a:lnTo>
                  <a:pt x="708028" y="504925"/>
                </a:lnTo>
                <a:lnTo>
                  <a:pt x="706122" y="510959"/>
                </a:lnTo>
                <a:lnTo>
                  <a:pt x="704216" y="517310"/>
                </a:lnTo>
                <a:lnTo>
                  <a:pt x="702628" y="523979"/>
                </a:lnTo>
                <a:lnTo>
                  <a:pt x="701357" y="530648"/>
                </a:lnTo>
                <a:lnTo>
                  <a:pt x="700404" y="537952"/>
                </a:lnTo>
                <a:lnTo>
                  <a:pt x="699769" y="545256"/>
                </a:lnTo>
                <a:lnTo>
                  <a:pt x="699451" y="553512"/>
                </a:lnTo>
                <a:lnTo>
                  <a:pt x="699451" y="561451"/>
                </a:lnTo>
                <a:lnTo>
                  <a:pt x="699451" y="570025"/>
                </a:lnTo>
                <a:lnTo>
                  <a:pt x="700087" y="578600"/>
                </a:lnTo>
                <a:lnTo>
                  <a:pt x="700722" y="587809"/>
                </a:lnTo>
                <a:lnTo>
                  <a:pt x="701992" y="597018"/>
                </a:lnTo>
                <a:lnTo>
                  <a:pt x="703263" y="607180"/>
                </a:lnTo>
                <a:lnTo>
                  <a:pt x="705169" y="617025"/>
                </a:lnTo>
                <a:lnTo>
                  <a:pt x="707392" y="627504"/>
                </a:lnTo>
                <a:lnTo>
                  <a:pt x="708028" y="630998"/>
                </a:lnTo>
                <a:lnTo>
                  <a:pt x="708028" y="634173"/>
                </a:lnTo>
                <a:lnTo>
                  <a:pt x="707710" y="637666"/>
                </a:lnTo>
                <a:lnTo>
                  <a:pt x="707392" y="640524"/>
                </a:lnTo>
                <a:lnTo>
                  <a:pt x="706757" y="643065"/>
                </a:lnTo>
                <a:lnTo>
                  <a:pt x="705804" y="645605"/>
                </a:lnTo>
                <a:lnTo>
                  <a:pt x="703263" y="650051"/>
                </a:lnTo>
                <a:lnTo>
                  <a:pt x="701039" y="654815"/>
                </a:lnTo>
                <a:lnTo>
                  <a:pt x="699134" y="658626"/>
                </a:lnTo>
                <a:lnTo>
                  <a:pt x="698498" y="660531"/>
                </a:lnTo>
                <a:lnTo>
                  <a:pt x="697863" y="662436"/>
                </a:lnTo>
                <a:lnTo>
                  <a:pt x="697545" y="664342"/>
                </a:lnTo>
                <a:lnTo>
                  <a:pt x="697545" y="666247"/>
                </a:lnTo>
                <a:lnTo>
                  <a:pt x="699134" y="688794"/>
                </a:lnTo>
                <a:lnTo>
                  <a:pt x="700404" y="702132"/>
                </a:lnTo>
                <a:lnTo>
                  <a:pt x="701039" y="709436"/>
                </a:lnTo>
                <a:lnTo>
                  <a:pt x="702310" y="716104"/>
                </a:lnTo>
                <a:lnTo>
                  <a:pt x="703581" y="723408"/>
                </a:lnTo>
                <a:lnTo>
                  <a:pt x="705487" y="729760"/>
                </a:lnTo>
                <a:lnTo>
                  <a:pt x="707075" y="736111"/>
                </a:lnTo>
                <a:lnTo>
                  <a:pt x="709298" y="742145"/>
                </a:lnTo>
                <a:lnTo>
                  <a:pt x="711839" y="747226"/>
                </a:lnTo>
                <a:lnTo>
                  <a:pt x="714698" y="751989"/>
                </a:lnTo>
                <a:lnTo>
                  <a:pt x="716286" y="753894"/>
                </a:lnTo>
                <a:lnTo>
                  <a:pt x="718192" y="755800"/>
                </a:lnTo>
                <a:lnTo>
                  <a:pt x="719780" y="757705"/>
                </a:lnTo>
                <a:lnTo>
                  <a:pt x="722322" y="759293"/>
                </a:lnTo>
                <a:lnTo>
                  <a:pt x="725816" y="760563"/>
                </a:lnTo>
                <a:lnTo>
                  <a:pt x="731533" y="762151"/>
                </a:lnTo>
                <a:lnTo>
                  <a:pt x="736933" y="763104"/>
                </a:lnTo>
                <a:lnTo>
                  <a:pt x="738839" y="763421"/>
                </a:lnTo>
                <a:lnTo>
                  <a:pt x="739792" y="763104"/>
                </a:lnTo>
                <a:lnTo>
                  <a:pt x="745827" y="831062"/>
                </a:lnTo>
                <a:lnTo>
                  <a:pt x="747098" y="833603"/>
                </a:lnTo>
                <a:lnTo>
                  <a:pt x="748368" y="835826"/>
                </a:lnTo>
                <a:lnTo>
                  <a:pt x="749639" y="838049"/>
                </a:lnTo>
                <a:lnTo>
                  <a:pt x="751227" y="839954"/>
                </a:lnTo>
                <a:lnTo>
                  <a:pt x="754404" y="843765"/>
                </a:lnTo>
                <a:lnTo>
                  <a:pt x="757898" y="847576"/>
                </a:lnTo>
                <a:lnTo>
                  <a:pt x="761074" y="851386"/>
                </a:lnTo>
                <a:lnTo>
                  <a:pt x="762662" y="853609"/>
                </a:lnTo>
                <a:lnTo>
                  <a:pt x="763933" y="855832"/>
                </a:lnTo>
                <a:lnTo>
                  <a:pt x="765204" y="858373"/>
                </a:lnTo>
                <a:lnTo>
                  <a:pt x="766474" y="861548"/>
                </a:lnTo>
                <a:lnTo>
                  <a:pt x="767427" y="865042"/>
                </a:lnTo>
                <a:lnTo>
                  <a:pt x="768380" y="868852"/>
                </a:lnTo>
                <a:lnTo>
                  <a:pt x="751545" y="872663"/>
                </a:lnTo>
                <a:lnTo>
                  <a:pt x="744874" y="887271"/>
                </a:lnTo>
                <a:lnTo>
                  <a:pt x="740745" y="895528"/>
                </a:lnTo>
                <a:lnTo>
                  <a:pt x="736298" y="904102"/>
                </a:lnTo>
                <a:lnTo>
                  <a:pt x="731533" y="912358"/>
                </a:lnTo>
                <a:lnTo>
                  <a:pt x="726451" y="919980"/>
                </a:lnTo>
                <a:lnTo>
                  <a:pt x="723910" y="923156"/>
                </a:lnTo>
                <a:lnTo>
                  <a:pt x="721051" y="926014"/>
                </a:lnTo>
                <a:lnTo>
                  <a:pt x="718510" y="928555"/>
                </a:lnTo>
                <a:lnTo>
                  <a:pt x="715969" y="930778"/>
                </a:lnTo>
                <a:lnTo>
                  <a:pt x="680393" y="940622"/>
                </a:lnTo>
                <a:lnTo>
                  <a:pt x="648628" y="953960"/>
                </a:lnTo>
                <a:lnTo>
                  <a:pt x="615911" y="967932"/>
                </a:lnTo>
                <a:lnTo>
                  <a:pt x="551747" y="995243"/>
                </a:lnTo>
                <a:lnTo>
                  <a:pt x="544123" y="998101"/>
                </a:lnTo>
                <a:lnTo>
                  <a:pt x="537135" y="1000641"/>
                </a:lnTo>
                <a:lnTo>
                  <a:pt x="522524" y="1006040"/>
                </a:lnTo>
                <a:lnTo>
                  <a:pt x="507912" y="1011121"/>
                </a:lnTo>
                <a:lnTo>
                  <a:pt x="500924" y="1013979"/>
                </a:lnTo>
                <a:lnTo>
                  <a:pt x="493936" y="1016837"/>
                </a:lnTo>
                <a:lnTo>
                  <a:pt x="487583" y="1020648"/>
                </a:lnTo>
                <a:lnTo>
                  <a:pt x="481548" y="1024141"/>
                </a:lnTo>
                <a:lnTo>
                  <a:pt x="475512" y="1027952"/>
                </a:lnTo>
                <a:lnTo>
                  <a:pt x="470430" y="1032398"/>
                </a:lnTo>
                <a:lnTo>
                  <a:pt x="467889" y="1034938"/>
                </a:lnTo>
                <a:lnTo>
                  <a:pt x="465665" y="1037796"/>
                </a:lnTo>
                <a:lnTo>
                  <a:pt x="463442" y="1040337"/>
                </a:lnTo>
                <a:lnTo>
                  <a:pt x="461218" y="1043195"/>
                </a:lnTo>
                <a:lnTo>
                  <a:pt x="459313" y="1046370"/>
                </a:lnTo>
                <a:lnTo>
                  <a:pt x="457407" y="1049546"/>
                </a:lnTo>
                <a:lnTo>
                  <a:pt x="456136" y="1052722"/>
                </a:lnTo>
                <a:lnTo>
                  <a:pt x="454548" y="1056850"/>
                </a:lnTo>
                <a:lnTo>
                  <a:pt x="454230" y="1082573"/>
                </a:lnTo>
                <a:lnTo>
                  <a:pt x="453595" y="1116234"/>
                </a:lnTo>
                <a:lnTo>
                  <a:pt x="452960" y="1151484"/>
                </a:lnTo>
                <a:lnTo>
                  <a:pt x="452642" y="1167997"/>
                </a:lnTo>
                <a:lnTo>
                  <a:pt x="452960" y="1182605"/>
                </a:lnTo>
                <a:lnTo>
                  <a:pt x="1276928" y="1182605"/>
                </a:lnTo>
                <a:lnTo>
                  <a:pt x="1277245" y="1167997"/>
                </a:lnTo>
                <a:lnTo>
                  <a:pt x="1276928" y="1151484"/>
                </a:lnTo>
                <a:lnTo>
                  <a:pt x="1276292" y="1116234"/>
                </a:lnTo>
                <a:lnTo>
                  <a:pt x="1275339" y="1082573"/>
                </a:lnTo>
                <a:lnTo>
                  <a:pt x="1275022" y="1056850"/>
                </a:lnTo>
                <a:lnTo>
                  <a:pt x="1273751" y="1052722"/>
                </a:lnTo>
                <a:lnTo>
                  <a:pt x="1272163" y="1049546"/>
                </a:lnTo>
                <a:lnTo>
                  <a:pt x="1270257" y="1046370"/>
                </a:lnTo>
                <a:lnTo>
                  <a:pt x="1268669" y="1043195"/>
                </a:lnTo>
                <a:lnTo>
                  <a:pt x="1266445" y="1040337"/>
                </a:lnTo>
                <a:lnTo>
                  <a:pt x="1264222" y="1037796"/>
                </a:lnTo>
                <a:lnTo>
                  <a:pt x="1261998" y="1034938"/>
                </a:lnTo>
                <a:lnTo>
                  <a:pt x="1259775" y="1032398"/>
                </a:lnTo>
                <a:lnTo>
                  <a:pt x="1254057" y="1027952"/>
                </a:lnTo>
                <a:lnTo>
                  <a:pt x="1248340" y="1024141"/>
                </a:lnTo>
                <a:lnTo>
                  <a:pt x="1242304" y="1020648"/>
                </a:lnTo>
                <a:lnTo>
                  <a:pt x="1235634" y="1016837"/>
                </a:lnTo>
                <a:lnTo>
                  <a:pt x="1228963" y="1013979"/>
                </a:lnTo>
                <a:lnTo>
                  <a:pt x="1221658" y="1011121"/>
                </a:lnTo>
                <a:lnTo>
                  <a:pt x="1207681" y="1006040"/>
                </a:lnTo>
                <a:lnTo>
                  <a:pt x="1192752" y="1000641"/>
                </a:lnTo>
                <a:lnTo>
                  <a:pt x="1185446" y="998101"/>
                </a:lnTo>
                <a:lnTo>
                  <a:pt x="1178458" y="995243"/>
                </a:lnTo>
                <a:lnTo>
                  <a:pt x="1113659" y="967932"/>
                </a:lnTo>
                <a:lnTo>
                  <a:pt x="1080941" y="953960"/>
                </a:lnTo>
                <a:lnTo>
                  <a:pt x="1049177" y="940622"/>
                </a:lnTo>
                <a:lnTo>
                  <a:pt x="1013601" y="930778"/>
                </a:lnTo>
                <a:lnTo>
                  <a:pt x="1011060" y="928555"/>
                </a:lnTo>
                <a:lnTo>
                  <a:pt x="1008519" y="926014"/>
                </a:lnTo>
                <a:lnTo>
                  <a:pt x="1005977" y="923156"/>
                </a:lnTo>
                <a:lnTo>
                  <a:pt x="1003436" y="919980"/>
                </a:lnTo>
                <a:lnTo>
                  <a:pt x="998036" y="912358"/>
                </a:lnTo>
                <a:lnTo>
                  <a:pt x="993589" y="904102"/>
                </a:lnTo>
                <a:lnTo>
                  <a:pt x="989142" y="895528"/>
                </a:lnTo>
                <a:lnTo>
                  <a:pt x="985013" y="887271"/>
                </a:lnTo>
                <a:lnTo>
                  <a:pt x="978025" y="872663"/>
                </a:lnTo>
                <a:lnTo>
                  <a:pt x="955790" y="869487"/>
                </a:lnTo>
                <a:lnTo>
                  <a:pt x="956107" y="865359"/>
                </a:lnTo>
                <a:lnTo>
                  <a:pt x="956743" y="861231"/>
                </a:lnTo>
                <a:lnTo>
                  <a:pt x="957696" y="857738"/>
                </a:lnTo>
                <a:lnTo>
                  <a:pt x="958649" y="854562"/>
                </a:lnTo>
                <a:lnTo>
                  <a:pt x="960237" y="852021"/>
                </a:lnTo>
                <a:lnTo>
                  <a:pt x="961507" y="849481"/>
                </a:lnTo>
                <a:lnTo>
                  <a:pt x="965319" y="845035"/>
                </a:lnTo>
                <a:lnTo>
                  <a:pt x="968813" y="840272"/>
                </a:lnTo>
                <a:lnTo>
                  <a:pt x="972307" y="835826"/>
                </a:lnTo>
                <a:lnTo>
                  <a:pt x="973895" y="833603"/>
                </a:lnTo>
                <a:lnTo>
                  <a:pt x="975484" y="830745"/>
                </a:lnTo>
                <a:lnTo>
                  <a:pt x="977072" y="827887"/>
                </a:lnTo>
                <a:lnTo>
                  <a:pt x="978025" y="824393"/>
                </a:lnTo>
                <a:lnTo>
                  <a:pt x="978978" y="821218"/>
                </a:lnTo>
                <a:lnTo>
                  <a:pt x="979613" y="818042"/>
                </a:lnTo>
                <a:lnTo>
                  <a:pt x="980566" y="811373"/>
                </a:lnTo>
                <a:lnTo>
                  <a:pt x="981201" y="804069"/>
                </a:lnTo>
                <a:lnTo>
                  <a:pt x="981837" y="797083"/>
                </a:lnTo>
                <a:lnTo>
                  <a:pt x="982154" y="789779"/>
                </a:lnTo>
                <a:lnTo>
                  <a:pt x="983107" y="783110"/>
                </a:lnTo>
                <a:lnTo>
                  <a:pt x="983742" y="779935"/>
                </a:lnTo>
                <a:lnTo>
                  <a:pt x="984695" y="776759"/>
                </a:lnTo>
                <a:lnTo>
                  <a:pt x="985966" y="773266"/>
                </a:lnTo>
                <a:lnTo>
                  <a:pt x="987236" y="770408"/>
                </a:lnTo>
                <a:lnTo>
                  <a:pt x="988507" y="768502"/>
                </a:lnTo>
                <a:lnTo>
                  <a:pt x="989778" y="766915"/>
                </a:lnTo>
                <a:lnTo>
                  <a:pt x="991366" y="765327"/>
                </a:lnTo>
                <a:lnTo>
                  <a:pt x="992636" y="764056"/>
                </a:lnTo>
                <a:lnTo>
                  <a:pt x="996131" y="761834"/>
                </a:lnTo>
                <a:lnTo>
                  <a:pt x="999942" y="759928"/>
                </a:lnTo>
                <a:lnTo>
                  <a:pt x="1003436" y="758023"/>
                </a:lnTo>
                <a:lnTo>
                  <a:pt x="1006930" y="755800"/>
                </a:lnTo>
                <a:lnTo>
                  <a:pt x="1010107" y="753259"/>
                </a:lnTo>
                <a:lnTo>
                  <a:pt x="1011695" y="751989"/>
                </a:lnTo>
                <a:lnTo>
                  <a:pt x="1012966" y="750401"/>
                </a:lnTo>
                <a:lnTo>
                  <a:pt x="1014871" y="746908"/>
                </a:lnTo>
                <a:lnTo>
                  <a:pt x="1017095" y="743097"/>
                </a:lnTo>
                <a:lnTo>
                  <a:pt x="1019001" y="738651"/>
                </a:lnTo>
                <a:lnTo>
                  <a:pt x="1020589" y="734523"/>
                </a:lnTo>
                <a:lnTo>
                  <a:pt x="1023130" y="725631"/>
                </a:lnTo>
                <a:lnTo>
                  <a:pt x="1024718" y="717057"/>
                </a:lnTo>
                <a:lnTo>
                  <a:pt x="1025989" y="709753"/>
                </a:lnTo>
                <a:lnTo>
                  <a:pt x="1026942" y="701814"/>
                </a:lnTo>
                <a:lnTo>
                  <a:pt x="1027895" y="693875"/>
                </a:lnTo>
                <a:lnTo>
                  <a:pt x="1028213" y="685618"/>
                </a:lnTo>
                <a:lnTo>
                  <a:pt x="1027895" y="677362"/>
                </a:lnTo>
                <a:lnTo>
                  <a:pt x="1027577" y="673233"/>
                </a:lnTo>
                <a:lnTo>
                  <a:pt x="1026942" y="669105"/>
                </a:lnTo>
                <a:lnTo>
                  <a:pt x="1025989" y="665294"/>
                </a:lnTo>
                <a:lnTo>
                  <a:pt x="1025036" y="661484"/>
                </a:lnTo>
                <a:lnTo>
                  <a:pt x="1023766" y="657673"/>
                </a:lnTo>
                <a:lnTo>
                  <a:pt x="1022177" y="654180"/>
                </a:lnTo>
                <a:lnTo>
                  <a:pt x="1019001" y="647511"/>
                </a:lnTo>
                <a:lnTo>
                  <a:pt x="1015824" y="642747"/>
                </a:lnTo>
                <a:lnTo>
                  <a:pt x="1014871" y="640207"/>
                </a:lnTo>
                <a:lnTo>
                  <a:pt x="1013919" y="637349"/>
                </a:lnTo>
                <a:lnTo>
                  <a:pt x="1012966" y="633856"/>
                </a:lnTo>
                <a:lnTo>
                  <a:pt x="1012330" y="629410"/>
                </a:lnTo>
                <a:lnTo>
                  <a:pt x="1012013" y="626234"/>
                </a:lnTo>
                <a:lnTo>
                  <a:pt x="1012013" y="622106"/>
                </a:lnTo>
                <a:lnTo>
                  <a:pt x="1012330" y="612261"/>
                </a:lnTo>
                <a:lnTo>
                  <a:pt x="1012966" y="601147"/>
                </a:lnTo>
                <a:lnTo>
                  <a:pt x="1013919" y="588762"/>
                </a:lnTo>
                <a:lnTo>
                  <a:pt x="1016460" y="566215"/>
                </a:lnTo>
                <a:lnTo>
                  <a:pt x="1017095" y="557323"/>
                </a:lnTo>
                <a:lnTo>
                  <a:pt x="1017413" y="551607"/>
                </a:lnTo>
                <a:lnTo>
                  <a:pt x="1017730" y="534141"/>
                </a:lnTo>
                <a:lnTo>
                  <a:pt x="1017413" y="527472"/>
                </a:lnTo>
                <a:lnTo>
                  <a:pt x="1016777" y="521756"/>
                </a:lnTo>
                <a:lnTo>
                  <a:pt x="1015824" y="516040"/>
                </a:lnTo>
                <a:lnTo>
                  <a:pt x="1014236" y="509371"/>
                </a:lnTo>
                <a:lnTo>
                  <a:pt x="1010424" y="492222"/>
                </a:lnTo>
                <a:lnTo>
                  <a:pt x="1008836" y="488412"/>
                </a:lnTo>
                <a:lnTo>
                  <a:pt x="1006930" y="483966"/>
                </a:lnTo>
                <a:lnTo>
                  <a:pt x="1004707" y="478567"/>
                </a:lnTo>
                <a:lnTo>
                  <a:pt x="1001530" y="473169"/>
                </a:lnTo>
                <a:lnTo>
                  <a:pt x="997401" y="467770"/>
                </a:lnTo>
                <a:lnTo>
                  <a:pt x="995495" y="465547"/>
                </a:lnTo>
                <a:lnTo>
                  <a:pt x="993272" y="463324"/>
                </a:lnTo>
                <a:lnTo>
                  <a:pt x="991048" y="460784"/>
                </a:lnTo>
                <a:lnTo>
                  <a:pt x="988825" y="459196"/>
                </a:lnTo>
                <a:lnTo>
                  <a:pt x="962143" y="454750"/>
                </a:lnTo>
                <a:lnTo>
                  <a:pt x="945943" y="439825"/>
                </a:lnTo>
                <a:lnTo>
                  <a:pt x="939908" y="436331"/>
                </a:lnTo>
                <a:lnTo>
                  <a:pt x="933555" y="433156"/>
                </a:lnTo>
                <a:lnTo>
                  <a:pt x="927202" y="430298"/>
                </a:lnTo>
                <a:lnTo>
                  <a:pt x="921167" y="427757"/>
                </a:lnTo>
                <a:lnTo>
                  <a:pt x="915131" y="425534"/>
                </a:lnTo>
                <a:lnTo>
                  <a:pt x="908778" y="423629"/>
                </a:lnTo>
                <a:lnTo>
                  <a:pt x="902426" y="422041"/>
                </a:lnTo>
                <a:lnTo>
                  <a:pt x="896390" y="421088"/>
                </a:lnTo>
                <a:lnTo>
                  <a:pt x="890038" y="420136"/>
                </a:lnTo>
                <a:lnTo>
                  <a:pt x="884002" y="419501"/>
                </a:lnTo>
                <a:lnTo>
                  <a:pt x="878285" y="419183"/>
                </a:lnTo>
                <a:lnTo>
                  <a:pt x="871932" y="418865"/>
                </a:lnTo>
                <a:close/>
                <a:moveTo>
                  <a:pt x="1477962" y="0"/>
                </a:moveTo>
                <a:lnTo>
                  <a:pt x="1622425" y="0"/>
                </a:lnTo>
                <a:lnTo>
                  <a:pt x="1622425" y="366713"/>
                </a:lnTo>
                <a:lnTo>
                  <a:pt x="1477962" y="366713"/>
                </a:lnTo>
                <a:lnTo>
                  <a:pt x="1477962" y="0"/>
                </a:lnTo>
                <a:close/>
                <a:moveTo>
                  <a:pt x="326855" y="0"/>
                </a:moveTo>
                <a:lnTo>
                  <a:pt x="1403350" y="0"/>
                </a:lnTo>
                <a:lnTo>
                  <a:pt x="1403350" y="1601788"/>
                </a:lnTo>
                <a:lnTo>
                  <a:pt x="326855" y="1601788"/>
                </a:lnTo>
                <a:lnTo>
                  <a:pt x="326855" y="0"/>
                </a:lnTo>
                <a:close/>
                <a:moveTo>
                  <a:pt x="90211" y="0"/>
                </a:moveTo>
                <a:lnTo>
                  <a:pt x="94975" y="0"/>
                </a:lnTo>
                <a:lnTo>
                  <a:pt x="212503" y="0"/>
                </a:lnTo>
                <a:lnTo>
                  <a:pt x="212503" y="1601788"/>
                </a:lnTo>
                <a:lnTo>
                  <a:pt x="94975" y="1601788"/>
                </a:lnTo>
                <a:lnTo>
                  <a:pt x="90211" y="1601788"/>
                </a:lnTo>
                <a:lnTo>
                  <a:pt x="85446" y="1601471"/>
                </a:lnTo>
                <a:lnTo>
                  <a:pt x="80681" y="1600835"/>
                </a:lnTo>
                <a:lnTo>
                  <a:pt x="75917" y="1599883"/>
                </a:lnTo>
                <a:lnTo>
                  <a:pt x="71470" y="1598930"/>
                </a:lnTo>
                <a:lnTo>
                  <a:pt x="67023" y="1597660"/>
                </a:lnTo>
                <a:lnTo>
                  <a:pt x="62258" y="1596072"/>
                </a:lnTo>
                <a:lnTo>
                  <a:pt x="58129" y="1594484"/>
                </a:lnTo>
                <a:lnTo>
                  <a:pt x="53999" y="1592261"/>
                </a:lnTo>
                <a:lnTo>
                  <a:pt x="49870" y="1590356"/>
                </a:lnTo>
                <a:lnTo>
                  <a:pt x="45740" y="1587815"/>
                </a:lnTo>
                <a:lnTo>
                  <a:pt x="41929" y="1585592"/>
                </a:lnTo>
                <a:lnTo>
                  <a:pt x="38117" y="1583052"/>
                </a:lnTo>
                <a:lnTo>
                  <a:pt x="34623" y="1580194"/>
                </a:lnTo>
                <a:lnTo>
                  <a:pt x="31446" y="1577336"/>
                </a:lnTo>
                <a:lnTo>
                  <a:pt x="27635" y="1573843"/>
                </a:lnTo>
                <a:lnTo>
                  <a:pt x="24776" y="1570667"/>
                </a:lnTo>
                <a:lnTo>
                  <a:pt x="21917" y="1567174"/>
                </a:lnTo>
                <a:lnTo>
                  <a:pt x="19058" y="1563681"/>
                </a:lnTo>
                <a:lnTo>
                  <a:pt x="16517" y="1559870"/>
                </a:lnTo>
                <a:lnTo>
                  <a:pt x="13976" y="1556059"/>
                </a:lnTo>
                <a:lnTo>
                  <a:pt x="11435" y="1551931"/>
                </a:lnTo>
                <a:lnTo>
                  <a:pt x="9211" y="1548120"/>
                </a:lnTo>
                <a:lnTo>
                  <a:pt x="7306" y="1543992"/>
                </a:lnTo>
                <a:lnTo>
                  <a:pt x="5717" y="1539228"/>
                </a:lnTo>
                <a:lnTo>
                  <a:pt x="4447" y="1535100"/>
                </a:lnTo>
                <a:lnTo>
                  <a:pt x="3176" y="1530654"/>
                </a:lnTo>
                <a:lnTo>
                  <a:pt x="1906" y="1525891"/>
                </a:lnTo>
                <a:lnTo>
                  <a:pt x="1270" y="1521127"/>
                </a:lnTo>
                <a:lnTo>
                  <a:pt x="635" y="1516364"/>
                </a:lnTo>
                <a:lnTo>
                  <a:pt x="317" y="1511600"/>
                </a:lnTo>
                <a:lnTo>
                  <a:pt x="0" y="1506837"/>
                </a:lnTo>
                <a:lnTo>
                  <a:pt x="0" y="94951"/>
                </a:lnTo>
                <a:lnTo>
                  <a:pt x="317" y="90188"/>
                </a:lnTo>
                <a:lnTo>
                  <a:pt x="635" y="85424"/>
                </a:lnTo>
                <a:lnTo>
                  <a:pt x="1270" y="80661"/>
                </a:lnTo>
                <a:lnTo>
                  <a:pt x="1906" y="75580"/>
                </a:lnTo>
                <a:lnTo>
                  <a:pt x="3176" y="71134"/>
                </a:lnTo>
                <a:lnTo>
                  <a:pt x="4447" y="66688"/>
                </a:lnTo>
                <a:lnTo>
                  <a:pt x="5717" y="62560"/>
                </a:lnTo>
                <a:lnTo>
                  <a:pt x="7306" y="57796"/>
                </a:lnTo>
                <a:lnTo>
                  <a:pt x="9211" y="53668"/>
                </a:lnTo>
                <a:lnTo>
                  <a:pt x="11435" y="49857"/>
                </a:lnTo>
                <a:lnTo>
                  <a:pt x="13976" y="45729"/>
                </a:lnTo>
                <a:lnTo>
                  <a:pt x="16517" y="41601"/>
                </a:lnTo>
                <a:lnTo>
                  <a:pt x="19058" y="38107"/>
                </a:lnTo>
                <a:lnTo>
                  <a:pt x="21917" y="34614"/>
                </a:lnTo>
                <a:lnTo>
                  <a:pt x="24776" y="31121"/>
                </a:lnTo>
                <a:lnTo>
                  <a:pt x="27635" y="27945"/>
                </a:lnTo>
                <a:lnTo>
                  <a:pt x="31446" y="24452"/>
                </a:lnTo>
                <a:lnTo>
                  <a:pt x="34623" y="21594"/>
                </a:lnTo>
                <a:lnTo>
                  <a:pt x="38117" y="18736"/>
                </a:lnTo>
                <a:lnTo>
                  <a:pt x="41929" y="16195"/>
                </a:lnTo>
                <a:lnTo>
                  <a:pt x="45740" y="13655"/>
                </a:lnTo>
                <a:lnTo>
                  <a:pt x="49870" y="11432"/>
                </a:lnTo>
                <a:lnTo>
                  <a:pt x="53999" y="9527"/>
                </a:lnTo>
                <a:lnTo>
                  <a:pt x="58129" y="7304"/>
                </a:lnTo>
                <a:lnTo>
                  <a:pt x="62258" y="5716"/>
                </a:lnTo>
                <a:lnTo>
                  <a:pt x="67023" y="4128"/>
                </a:lnTo>
                <a:lnTo>
                  <a:pt x="71470" y="2858"/>
                </a:lnTo>
                <a:lnTo>
                  <a:pt x="75917" y="1905"/>
                </a:lnTo>
                <a:lnTo>
                  <a:pt x="80681" y="952"/>
                </a:lnTo>
                <a:lnTo>
                  <a:pt x="85446" y="317"/>
                </a:lnTo>
                <a:lnTo>
                  <a:pt x="90211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anchor="ctr">
            <a:normAutofit/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marL="0" marR="0" lvl="0" indent="0" algn="ctr" defTabSz="68516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015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25" name="文本框 4">
            <a:extLst>
              <a:ext uri="{FF2B5EF4-FFF2-40B4-BE49-F238E27FC236}">
                <a16:creationId xmlns:a16="http://schemas.microsoft.com/office/drawing/2014/main" id="{196E9175-2323-A545-AC5B-84BC187E2E45}"/>
              </a:ext>
            </a:extLst>
          </p:cNvPr>
          <p:cNvSpPr txBox="1"/>
          <p:nvPr/>
        </p:nvSpPr>
        <p:spPr>
          <a:xfrm>
            <a:off x="2026023" y="4134913"/>
            <a:ext cx="11369937" cy="1618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altLang="zh-CN" sz="2400" dirty="0">
                <a:cs typeface="+mn-ea"/>
              </a:rPr>
              <a:t>Online:</a:t>
            </a:r>
            <a:endParaRPr lang="en-US" altLang="zh-CN" dirty="0"/>
          </a:p>
          <a:p>
            <a:pPr marL="342900" indent="-342900">
              <a:lnSpc>
                <a:spcPct val="120000"/>
              </a:lnSpc>
              <a:buFont typeface="Wingdings" pitchFamily="2" charset="2"/>
              <a:buChar char="Ø"/>
            </a:pPr>
            <a:r>
              <a:rPr lang="en-US" altLang="zh-CN" sz="2000" b="1" dirty="0">
                <a:cs typeface="+mn-ea"/>
              </a:rPr>
              <a:t>Collect the training data as it executes the application’s queries.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cs typeface="+mn-ea"/>
              </a:rPr>
              <a:t>     (Advantage: exactly reflects the DBMS’s current workload, database 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cs typeface="+mn-ea"/>
              </a:rPr>
              <a:t>     and environment.)</a:t>
            </a:r>
          </a:p>
        </p:txBody>
      </p:sp>
    </p:spTree>
    <p:extLst>
      <p:ext uri="{BB962C8B-B14F-4D97-AF65-F5344CB8AC3E}">
        <p14:creationId xmlns:p14="http://schemas.microsoft.com/office/powerpoint/2010/main" val="3257641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55A1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500" fill="hold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55A1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55A1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500" fill="hold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55A1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20163246"/>
  <p:tag name="MH_LIBRARY" val="GRAPHIC"/>
  <p:tag name="MH_TYPE" val="Other"/>
  <p:tag name="MH_ORDER" val="13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20163246"/>
  <p:tag name="MH_LIBRARY" val="GRAPHIC"/>
  <p:tag name="MH_TYPE" val="Other"/>
  <p:tag name="MH_ORDER" val="1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20163246"/>
  <p:tag name="MH_LIBRARY" val="GRAPHIC"/>
  <p:tag name="MH_TYPE" val="Other"/>
  <p:tag name="MH_ORDER" val="1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20163246"/>
  <p:tag name="MH_LIBRARY" val="GRAPHIC"/>
  <p:tag name="MH_TYPE" val="Other"/>
  <p:tag name="MH_ORDER" val="1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20163246"/>
  <p:tag name="MH_LIBRARY" val="GRAPHIC"/>
  <p:tag name="MH_TYPE" val="Other"/>
  <p:tag name="MH_ORDER" val="1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20163246"/>
  <p:tag name="MH_LIBRARY" val="GRAPHIC"/>
  <p:tag name="MH_TYPE" val="Other"/>
  <p:tag name="MH_ORDER" val="1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20163246"/>
  <p:tag name="MH_LIBRARY" val="GRAPHIC"/>
  <p:tag name="MH_TYPE" val="Other"/>
  <p:tag name="MH_ORDER" val="1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20163246"/>
  <p:tag name="MH_LIBRARY" val="GRAPHIC"/>
  <p:tag name="MH_TYPE" val="Other"/>
  <p:tag name="MH_ORDER" val="1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20163246"/>
  <p:tag name="MH_LIBRARY" val="GRAPHIC"/>
  <p:tag name="MH_TYPE" val="Other"/>
  <p:tag name="MH_ORDER" val="1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20163246"/>
  <p:tag name="MH_LIBRARY" val="GRAPHIC"/>
  <p:tag name="MH_TYPE" val="Other"/>
  <p:tag name="MH_ORDER" val="1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20163246"/>
  <p:tag name="MH_LIBRARY" val="GRAPHIC"/>
  <p:tag name="MH_TYPE" val="Other"/>
  <p:tag name="MH_ORDER" val="1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20163246"/>
  <p:tag name="MH_LIBRARY" val="GRAPHIC"/>
  <p:tag name="MH_TYPE" val="Other"/>
  <p:tag name="MH_ORDER" val="1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20163246"/>
  <p:tag name="MH_LIBRARY" val="GRAPHIC"/>
  <p:tag name="MH_TYPE" val="Other"/>
  <p:tag name="MH_ORDER" val="1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20163246"/>
  <p:tag name="MH_LIBRARY" val="GRAPHIC"/>
  <p:tag name="MH_TYPE" val="Other"/>
  <p:tag name="MH_ORDER" val="1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20163246"/>
  <p:tag name="MH_LIBRARY" val="GRAPHIC"/>
  <p:tag name="MH_TYPE" val="Other"/>
  <p:tag name="MH_ORDER" val="1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20163246"/>
  <p:tag name="MH_LIBRARY" val="GRAPHIC"/>
  <p:tag name="MH_TYPE" val="Other"/>
  <p:tag name="MH_ORDER" val="1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20163246"/>
  <p:tag name="MH_LIBRARY" val="GRAPHIC"/>
  <p:tag name="MH_TYPE" val="Other"/>
  <p:tag name="MH_ORDER" val="1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20163246"/>
  <p:tag name="MH_LIBRARY" val="GRAPHIC"/>
  <p:tag name="MH_TYPE" val="Other"/>
  <p:tag name="MH_ORDER" val="1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20163246"/>
  <p:tag name="MH_LIBRARY" val="GRAPHIC"/>
  <p:tag name="MH_TYPE" val="Other"/>
  <p:tag name="MH_ORDER" val="1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20163246"/>
  <p:tag name="MH_LIBRARY" val="GRAPHIC"/>
  <p:tag name="MH_TYPE" val="Other"/>
  <p:tag name="MH_ORDER" val="1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20163246"/>
  <p:tag name="MH_LIBRARY" val="GRAPHIC"/>
  <p:tag name="MH_TYPE" val="Other"/>
  <p:tag name="MH_ORDER" val="1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20163246"/>
  <p:tag name="MH_LIBRARY" val="GRAPHIC"/>
  <p:tag name="MH_TYPE" val="Other"/>
  <p:tag name="MH_ORDER" val="1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20163246"/>
  <p:tag name="MH_LIBRARY" val="GRAPHIC"/>
  <p:tag name="MH_TYPE" val="Other"/>
  <p:tag name="MH_ORDER" val="1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20163246"/>
  <p:tag name="MH_LIBRARY" val="GRAPHIC"/>
  <p:tag name="MH_TYPE" val="Other"/>
  <p:tag name="MH_ORDER" val="1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50820163246"/>
  <p:tag name="MH_LIBRARY" val="GRAPHIC"/>
  <p:tag name="MH_TYPE" val="Other"/>
  <p:tag name="MH_ORDER" val="13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13210</TotalTime>
  <Words>897</Words>
  <Application>Microsoft Macintosh PowerPoint</Application>
  <PresentationFormat>宽屏</PresentationFormat>
  <Paragraphs>133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等线</vt:lpstr>
      <vt:lpstr>楷体</vt:lpstr>
      <vt:lpstr>微软雅黑</vt:lpstr>
      <vt:lpstr>字魂59号-创粗黑</vt:lpstr>
      <vt:lpstr>LinLibertineTB</vt:lpstr>
      <vt:lpstr>TypeLand.com 康熙字典體</vt:lpstr>
      <vt:lpstr>Arial</vt:lpstr>
      <vt:lpstr>Calibri</vt:lpstr>
      <vt:lpstr>Wingdings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刘丹</dc:creator>
  <cp:lastModifiedBy>You Shuhong</cp:lastModifiedBy>
  <cp:revision>516</cp:revision>
  <dcterms:created xsi:type="dcterms:W3CDTF">2019-05-30T09:09:05Z</dcterms:created>
  <dcterms:modified xsi:type="dcterms:W3CDTF">2022-11-25T05:49:38Z</dcterms:modified>
</cp:coreProperties>
</file>