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378" r:id="rId2"/>
    <p:sldId id="257" r:id="rId3"/>
    <p:sldId id="258" r:id="rId4"/>
    <p:sldId id="259" r:id="rId5"/>
    <p:sldId id="380" r:id="rId6"/>
    <p:sldId id="376" r:id="rId7"/>
    <p:sldId id="387" r:id="rId8"/>
    <p:sldId id="388" r:id="rId9"/>
    <p:sldId id="389" r:id="rId10"/>
    <p:sldId id="390" r:id="rId11"/>
    <p:sldId id="282" r:id="rId12"/>
    <p:sldId id="283" r:id="rId13"/>
    <p:sldId id="377" r:id="rId14"/>
    <p:sldId id="260" r:id="rId15"/>
    <p:sldId id="261" r:id="rId16"/>
    <p:sldId id="262" r:id="rId17"/>
    <p:sldId id="263" r:id="rId18"/>
    <p:sldId id="264" r:id="rId19"/>
    <p:sldId id="265" r:id="rId20"/>
    <p:sldId id="266" r:id="rId21"/>
    <p:sldId id="267" r:id="rId22"/>
    <p:sldId id="268" r:id="rId23"/>
    <p:sldId id="269" r:id="rId24"/>
    <p:sldId id="381" r:id="rId25"/>
    <p:sldId id="270" r:id="rId26"/>
    <p:sldId id="271" r:id="rId27"/>
    <p:sldId id="272" r:id="rId28"/>
    <p:sldId id="273" r:id="rId29"/>
    <p:sldId id="274" r:id="rId30"/>
    <p:sldId id="275" r:id="rId31"/>
    <p:sldId id="276" r:id="rId32"/>
    <p:sldId id="277" r:id="rId33"/>
    <p:sldId id="384" r:id="rId34"/>
    <p:sldId id="279" r:id="rId35"/>
    <p:sldId id="385" r:id="rId36"/>
    <p:sldId id="386" r:id="rId37"/>
    <p:sldId id="280" r:id="rId38"/>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AA389-C85B-4F3C-B22A-282515F76FA2}" v="150" dt="2021-12-23T05:19:53.6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5" autoAdjust="0"/>
    <p:restoredTop sz="75920" autoAdjust="0"/>
  </p:normalViewPr>
  <p:slideViewPr>
    <p:cSldViewPr>
      <p:cViewPr varScale="1">
        <p:scale>
          <a:sx n="85" d="100"/>
          <a:sy n="85" d="100"/>
        </p:scale>
        <p:origin x="1548" y="-18"/>
      </p:cViewPr>
      <p:guideLst>
        <p:guide orient="horz" pos="2880"/>
        <p:guide pos="2160"/>
      </p:guideLst>
    </p:cSldViewPr>
  </p:slideViewPr>
  <p:notesTextViewPr>
    <p:cViewPr>
      <p:scale>
        <a:sx n="3" d="2"/>
        <a:sy n="3" d="2"/>
      </p:scale>
      <p:origin x="0" y="0"/>
    </p:cViewPr>
  </p:notesTextViewPr>
  <p:notesViewPr>
    <p:cSldViewPr>
      <p:cViewPr varScale="1">
        <p:scale>
          <a:sx n="113" d="100"/>
          <a:sy n="113" d="100"/>
        </p:scale>
        <p:origin x="1389" y="5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刘 沛源" userId="82a310ed07fe6680" providerId="LiveId" clId="{602AA389-C85B-4F3C-B22A-282515F76FA2}"/>
    <pc:docChg chg="undo redo custSel addSld delSld modSld sldOrd modMainMaster">
      <pc:chgData name="刘 沛源" userId="82a310ed07fe6680" providerId="LiveId" clId="{602AA389-C85B-4F3C-B22A-282515F76FA2}" dt="2021-12-23T05:27:57.714" v="2321" actId="207"/>
      <pc:docMkLst>
        <pc:docMk/>
      </pc:docMkLst>
      <pc:sldChg chg="delSp modSp del mod modClrScheme chgLayout">
        <pc:chgData name="刘 沛源" userId="82a310ed07fe6680" providerId="LiveId" clId="{602AA389-C85B-4F3C-B22A-282515F76FA2}" dt="2021-12-22T10:49:36.113" v="1049" actId="47"/>
        <pc:sldMkLst>
          <pc:docMk/>
          <pc:sldMk cId="0" sldId="256"/>
        </pc:sldMkLst>
        <pc:spChg chg="mod ord">
          <ac:chgData name="刘 沛源" userId="82a310ed07fe6680" providerId="LiveId" clId="{602AA389-C85B-4F3C-B22A-282515F76FA2}" dt="2021-12-22T10:46:22.666" v="1010" actId="20577"/>
          <ac:spMkLst>
            <pc:docMk/>
            <pc:sldMk cId="0" sldId="256"/>
            <ac:spMk id="3" creationId="{00000000-0000-0000-0000-000000000000}"/>
          </ac:spMkLst>
        </pc:spChg>
        <pc:spChg chg="mod">
          <ac:chgData name="刘 沛源" userId="82a310ed07fe6680" providerId="LiveId" clId="{602AA389-C85B-4F3C-B22A-282515F76FA2}" dt="2021-12-21T03:09:52.036" v="567" actId="1076"/>
          <ac:spMkLst>
            <pc:docMk/>
            <pc:sldMk cId="0" sldId="256"/>
            <ac:spMk id="4" creationId="{00000000-0000-0000-0000-000000000000}"/>
          </ac:spMkLst>
        </pc:spChg>
        <pc:spChg chg="del">
          <ac:chgData name="刘 沛源" userId="82a310ed07fe6680" providerId="LiveId" clId="{602AA389-C85B-4F3C-B22A-282515F76FA2}" dt="2021-12-22T07:55:32.803" v="631"/>
          <ac:spMkLst>
            <pc:docMk/>
            <pc:sldMk cId="0" sldId="256"/>
            <ac:spMk id="5" creationId="{9083CD83-317C-4E8E-BB6C-A891A2C42880}"/>
          </ac:spMkLst>
        </pc:spChg>
        <pc:spChg chg="del">
          <ac:chgData name="刘 沛源" userId="82a310ed07fe6680" providerId="LiveId" clId="{602AA389-C85B-4F3C-B22A-282515F76FA2}" dt="2021-12-21T02:59:44.967" v="485"/>
          <ac:spMkLst>
            <pc:docMk/>
            <pc:sldMk cId="0" sldId="256"/>
            <ac:spMk id="5" creationId="{A2CFE3C4-4221-49DC-B10E-A955193F17A9}"/>
          </ac:spMkLst>
        </pc:spChg>
        <pc:spChg chg="del">
          <ac:chgData name="刘 沛源" userId="82a310ed07fe6680" providerId="LiveId" clId="{602AA389-C85B-4F3C-B22A-282515F76FA2}" dt="2021-12-21T03:02:50.576" v="511"/>
          <ac:spMkLst>
            <pc:docMk/>
            <pc:sldMk cId="0" sldId="256"/>
            <ac:spMk id="6" creationId="{90B7DC8E-C0C1-4FF5-A093-5A8CA3791095}"/>
          </ac:spMkLst>
        </pc:spChg>
        <pc:spChg chg="del mod">
          <ac:chgData name="刘 沛源" userId="82a310ed07fe6680" providerId="LiveId" clId="{602AA389-C85B-4F3C-B22A-282515F76FA2}" dt="2021-12-21T03:03:53.263" v="519" actId="478"/>
          <ac:spMkLst>
            <pc:docMk/>
            <pc:sldMk cId="0" sldId="256"/>
            <ac:spMk id="7" creationId="{A2B42181-8BF0-4424-8A72-AAA8E31589A0}"/>
          </ac:spMkLst>
        </pc:spChg>
      </pc:sldChg>
      <pc:sldChg chg="delSp modSp mod modClrScheme chgLayout">
        <pc:chgData name="刘 沛源" userId="82a310ed07fe6680" providerId="LiveId" clId="{602AA389-C85B-4F3C-B22A-282515F76FA2}" dt="2021-12-22T12:02:28.256" v="1341" actId="20577"/>
        <pc:sldMkLst>
          <pc:docMk/>
          <pc:sldMk cId="0" sldId="257"/>
        </pc:sldMkLst>
        <pc:spChg chg="mod ord">
          <ac:chgData name="刘 沛源" userId="82a310ed07fe6680" providerId="LiveId" clId="{602AA389-C85B-4F3C-B22A-282515F76FA2}" dt="2021-12-21T02:58:02.461" v="473" actId="700"/>
          <ac:spMkLst>
            <pc:docMk/>
            <pc:sldMk cId="0" sldId="257"/>
            <ac:spMk id="3" creationId="{00000000-0000-0000-0000-000000000000}"/>
          </ac:spMkLst>
        </pc:spChg>
        <pc:spChg chg="mod">
          <ac:chgData name="刘 沛源" userId="82a310ed07fe6680" providerId="LiveId" clId="{602AA389-C85B-4F3C-B22A-282515F76FA2}" dt="2021-12-22T12:02:28.256" v="1341" actId="20577"/>
          <ac:spMkLst>
            <pc:docMk/>
            <pc:sldMk cId="0" sldId="257"/>
            <ac:spMk id="4" creationId="{00000000-0000-0000-0000-000000000000}"/>
          </ac:spMkLst>
        </pc:spChg>
        <pc:spChg chg="del">
          <ac:chgData name="刘 沛源" userId="82a310ed07fe6680" providerId="LiveId" clId="{602AA389-C85B-4F3C-B22A-282515F76FA2}" dt="2021-12-21T03:01:59.648" v="501" actId="478"/>
          <ac:spMkLst>
            <pc:docMk/>
            <pc:sldMk cId="0" sldId="257"/>
            <ac:spMk id="5" creationId="{00000000-0000-0000-0000-000000000000}"/>
          </ac:spMkLst>
        </pc:spChg>
        <pc:spChg chg="del">
          <ac:chgData name="刘 沛源" userId="82a310ed07fe6680" providerId="LiveId" clId="{602AA389-C85B-4F3C-B22A-282515F76FA2}" dt="2021-12-22T07:55:32.803" v="631"/>
          <ac:spMkLst>
            <pc:docMk/>
            <pc:sldMk cId="0" sldId="257"/>
            <ac:spMk id="5" creationId="{3EC36A05-5CCD-44C7-A1D3-B10A93086D07}"/>
          </ac:spMkLst>
        </pc:spChg>
        <pc:spChg chg="del">
          <ac:chgData name="刘 沛源" userId="82a310ed07fe6680" providerId="LiveId" clId="{602AA389-C85B-4F3C-B22A-282515F76FA2}" dt="2021-12-21T02:59:44.967" v="485"/>
          <ac:spMkLst>
            <pc:docMk/>
            <pc:sldMk cId="0" sldId="257"/>
            <ac:spMk id="6" creationId="{21634FDB-FD7A-49DA-9EC8-DD0362FDD531}"/>
          </ac:spMkLst>
        </pc:spChg>
        <pc:spChg chg="del">
          <ac:chgData name="刘 沛源" userId="82a310ed07fe6680" providerId="LiveId" clId="{602AA389-C85B-4F3C-B22A-282515F76FA2}" dt="2021-12-21T03:01:54.188" v="500"/>
          <ac:spMkLst>
            <pc:docMk/>
            <pc:sldMk cId="0" sldId="257"/>
            <ac:spMk id="7" creationId="{AF64B500-7057-4311-812C-472033702A75}"/>
          </ac:spMkLst>
        </pc:spChg>
        <pc:spChg chg="del">
          <ac:chgData name="刘 沛源" userId="82a310ed07fe6680" providerId="LiveId" clId="{602AA389-C85B-4F3C-B22A-282515F76FA2}" dt="2021-12-21T03:02:50.576" v="511"/>
          <ac:spMkLst>
            <pc:docMk/>
            <pc:sldMk cId="0" sldId="257"/>
            <ac:spMk id="8" creationId="{70E85F7E-02FB-4401-8B28-3C9D9119935C}"/>
          </ac:spMkLst>
        </pc:spChg>
        <pc:spChg chg="del">
          <ac:chgData name="刘 沛源" userId="82a310ed07fe6680" providerId="LiveId" clId="{602AA389-C85B-4F3C-B22A-282515F76FA2}" dt="2021-12-22T07:53:47.505" v="603" actId="478"/>
          <ac:spMkLst>
            <pc:docMk/>
            <pc:sldMk cId="0" sldId="257"/>
            <ac:spMk id="9" creationId="{FEEBDBAE-1E5B-4B5A-ABDB-E7A70DE6E173}"/>
          </ac:spMkLst>
        </pc:spChg>
      </pc:sldChg>
      <pc:sldChg chg="delSp modSp mod modClrScheme chgLayout">
        <pc:chgData name="刘 沛源" userId="82a310ed07fe6680" providerId="LiveId" clId="{602AA389-C85B-4F3C-B22A-282515F76FA2}" dt="2021-12-23T05:27:57.714" v="2321" actId="207"/>
        <pc:sldMkLst>
          <pc:docMk/>
          <pc:sldMk cId="0" sldId="258"/>
        </pc:sldMkLst>
        <pc:spChg chg="mod ord">
          <ac:chgData name="刘 沛源" userId="82a310ed07fe6680" providerId="LiveId" clId="{602AA389-C85B-4F3C-B22A-282515F76FA2}" dt="2021-12-21T02:58:02.461" v="473" actId="700"/>
          <ac:spMkLst>
            <pc:docMk/>
            <pc:sldMk cId="0" sldId="258"/>
            <ac:spMk id="3" creationId="{00000000-0000-0000-0000-000000000000}"/>
          </ac:spMkLst>
        </pc:spChg>
        <pc:spChg chg="mod">
          <ac:chgData name="刘 沛源" userId="82a310ed07fe6680" providerId="LiveId" clId="{602AA389-C85B-4F3C-B22A-282515F76FA2}" dt="2021-12-23T05:27:57.714" v="2321" actId="207"/>
          <ac:spMkLst>
            <pc:docMk/>
            <pc:sldMk cId="0" sldId="258"/>
            <ac:spMk id="4" creationId="{00000000-0000-0000-0000-000000000000}"/>
          </ac:spMkLst>
        </pc:spChg>
        <pc:spChg chg="del">
          <ac:chgData name="刘 沛源" userId="82a310ed07fe6680" providerId="LiveId" clId="{602AA389-C85B-4F3C-B22A-282515F76FA2}" dt="2021-12-21T03:02:03.167" v="502" actId="478"/>
          <ac:spMkLst>
            <pc:docMk/>
            <pc:sldMk cId="0" sldId="258"/>
            <ac:spMk id="5" creationId="{00000000-0000-0000-0000-000000000000}"/>
          </ac:spMkLst>
        </pc:spChg>
        <pc:spChg chg="del">
          <ac:chgData name="刘 沛源" userId="82a310ed07fe6680" providerId="LiveId" clId="{602AA389-C85B-4F3C-B22A-282515F76FA2}" dt="2021-12-22T07:55:32.803" v="631"/>
          <ac:spMkLst>
            <pc:docMk/>
            <pc:sldMk cId="0" sldId="258"/>
            <ac:spMk id="5" creationId="{4706CC49-F585-4928-8EA1-000E111CF5CA}"/>
          </ac:spMkLst>
        </pc:spChg>
        <pc:spChg chg="del">
          <ac:chgData name="刘 沛源" userId="82a310ed07fe6680" providerId="LiveId" clId="{602AA389-C85B-4F3C-B22A-282515F76FA2}" dt="2021-12-21T02:59:44.967" v="485"/>
          <ac:spMkLst>
            <pc:docMk/>
            <pc:sldMk cId="0" sldId="258"/>
            <ac:spMk id="6" creationId="{0AAB3D94-E9A6-4C41-9758-9AF816119BF5}"/>
          </ac:spMkLst>
        </pc:spChg>
        <pc:spChg chg="del">
          <ac:chgData name="刘 沛源" userId="82a310ed07fe6680" providerId="LiveId" clId="{602AA389-C85B-4F3C-B22A-282515F76FA2}" dt="2021-12-21T03:02:50.576" v="511"/>
          <ac:spMkLst>
            <pc:docMk/>
            <pc:sldMk cId="0" sldId="258"/>
            <ac:spMk id="7" creationId="{E3733A62-BC29-4954-97C0-F0F5441AA98A}"/>
          </ac:spMkLst>
        </pc:spChg>
        <pc:spChg chg="del">
          <ac:chgData name="刘 沛源" userId="82a310ed07fe6680" providerId="LiveId" clId="{602AA389-C85B-4F3C-B22A-282515F76FA2}" dt="2021-12-22T07:53:50.207" v="604" actId="478"/>
          <ac:spMkLst>
            <pc:docMk/>
            <pc:sldMk cId="0" sldId="258"/>
            <ac:spMk id="8" creationId="{28FF248B-2C19-480D-86F6-C5809AE75E1B}"/>
          </ac:spMkLst>
        </pc:spChg>
      </pc:sldChg>
      <pc:sldChg chg="addSp delSp modSp mod modClrScheme chgLayout">
        <pc:chgData name="刘 沛源" userId="82a310ed07fe6680" providerId="LiveId" clId="{602AA389-C85B-4F3C-B22A-282515F76FA2}" dt="2021-12-22T07:55:37.579" v="632" actId="478"/>
        <pc:sldMkLst>
          <pc:docMk/>
          <pc:sldMk cId="0" sldId="259"/>
        </pc:sldMkLst>
        <pc:spChg chg="mod ord">
          <ac:chgData name="刘 沛源" userId="82a310ed07fe6680" providerId="LiveId" clId="{602AA389-C85B-4F3C-B22A-282515F76FA2}" dt="2021-12-21T02:58:02.461" v="473" actId="700"/>
          <ac:spMkLst>
            <pc:docMk/>
            <pc:sldMk cId="0" sldId="259"/>
            <ac:spMk id="3" creationId="{00000000-0000-0000-0000-000000000000}"/>
          </ac:spMkLst>
        </pc:spChg>
        <pc:spChg chg="del">
          <ac:chgData name="刘 沛源" userId="82a310ed07fe6680" providerId="LiveId" clId="{602AA389-C85B-4F3C-B22A-282515F76FA2}" dt="2021-12-21T03:02:06.796" v="503" actId="478"/>
          <ac:spMkLst>
            <pc:docMk/>
            <pc:sldMk cId="0" sldId="259"/>
            <ac:spMk id="5" creationId="{00000000-0000-0000-0000-000000000000}"/>
          </ac:spMkLst>
        </pc:spChg>
        <pc:spChg chg="add del">
          <ac:chgData name="刘 沛源" userId="82a310ed07fe6680" providerId="LiveId" clId="{602AA389-C85B-4F3C-B22A-282515F76FA2}" dt="2021-12-21T02:16:54.286" v="8" actId="22"/>
          <ac:spMkLst>
            <pc:docMk/>
            <pc:sldMk cId="0" sldId="259"/>
            <ac:spMk id="7" creationId="{8827DC0F-2BD5-4457-BAD3-E285459E1862}"/>
          </ac:spMkLst>
        </pc:spChg>
        <pc:spChg chg="del">
          <ac:chgData name="刘 沛源" userId="82a310ed07fe6680" providerId="LiveId" clId="{602AA389-C85B-4F3C-B22A-282515F76FA2}" dt="2021-12-21T02:59:44.967" v="485"/>
          <ac:spMkLst>
            <pc:docMk/>
            <pc:sldMk cId="0" sldId="259"/>
            <ac:spMk id="8" creationId="{09B91AD5-85EA-4782-AB34-845B62A48319}"/>
          </ac:spMkLst>
        </pc:spChg>
        <pc:spChg chg="del">
          <ac:chgData name="刘 沛源" userId="82a310ed07fe6680" providerId="LiveId" clId="{602AA389-C85B-4F3C-B22A-282515F76FA2}" dt="2021-12-21T03:02:50.576" v="511"/>
          <ac:spMkLst>
            <pc:docMk/>
            <pc:sldMk cId="0" sldId="259"/>
            <ac:spMk id="9" creationId="{6327C8F1-5F45-423B-91F8-38BD06031C0E}"/>
          </ac:spMkLst>
        </pc:spChg>
        <pc:spChg chg="del">
          <ac:chgData name="刘 沛源" userId="82a310ed07fe6680" providerId="LiveId" clId="{602AA389-C85B-4F3C-B22A-282515F76FA2}" dt="2021-12-22T07:55:37.579" v="632" actId="478"/>
          <ac:spMkLst>
            <pc:docMk/>
            <pc:sldMk cId="0" sldId="259"/>
            <ac:spMk id="10" creationId="{9FE384AA-CD98-454D-8410-8A89631AD60F}"/>
          </ac:spMkLst>
        </pc:spChg>
      </pc:sldChg>
      <pc:sldChg chg="delSp modSp mod modClrScheme chgLayout">
        <pc:chgData name="刘 沛源" userId="82a310ed07fe6680" providerId="LiveId" clId="{602AA389-C85B-4F3C-B22A-282515F76FA2}" dt="2021-12-23T05:11:20.267" v="2147" actId="1076"/>
        <pc:sldMkLst>
          <pc:docMk/>
          <pc:sldMk cId="0" sldId="260"/>
        </pc:sldMkLst>
        <pc:spChg chg="mod ord">
          <ac:chgData name="刘 沛源" userId="82a310ed07fe6680" providerId="LiveId" clId="{602AA389-C85B-4F3C-B22A-282515F76FA2}" dt="2021-12-21T02:58:02.461" v="473" actId="700"/>
          <ac:spMkLst>
            <pc:docMk/>
            <pc:sldMk cId="0" sldId="260"/>
            <ac:spMk id="3" creationId="{00000000-0000-0000-0000-000000000000}"/>
          </ac:spMkLst>
        </pc:spChg>
        <pc:spChg chg="mod">
          <ac:chgData name="刘 沛源" userId="82a310ed07fe6680" providerId="LiveId" clId="{602AA389-C85B-4F3C-B22A-282515F76FA2}" dt="2021-12-23T05:11:20.267" v="2147" actId="1076"/>
          <ac:spMkLst>
            <pc:docMk/>
            <pc:sldMk cId="0" sldId="260"/>
            <ac:spMk id="4" creationId="{00000000-0000-0000-0000-000000000000}"/>
          </ac:spMkLst>
        </pc:spChg>
        <pc:spChg chg="del">
          <ac:chgData name="刘 沛源" userId="82a310ed07fe6680" providerId="LiveId" clId="{602AA389-C85B-4F3C-B22A-282515F76FA2}" dt="2021-12-21T03:02:17.558" v="506" actId="478"/>
          <ac:spMkLst>
            <pc:docMk/>
            <pc:sldMk cId="0" sldId="260"/>
            <ac:spMk id="5" creationId="{00000000-0000-0000-0000-000000000000}"/>
          </ac:spMkLst>
        </pc:spChg>
        <pc:spChg chg="del">
          <ac:chgData name="刘 沛源" userId="82a310ed07fe6680" providerId="LiveId" clId="{602AA389-C85B-4F3C-B22A-282515F76FA2}" dt="2021-12-22T07:55:32.803" v="631"/>
          <ac:spMkLst>
            <pc:docMk/>
            <pc:sldMk cId="0" sldId="260"/>
            <ac:spMk id="5" creationId="{E8476B46-3C3D-4569-B85A-FAA19DFF33BA}"/>
          </ac:spMkLst>
        </pc:spChg>
        <pc:spChg chg="del">
          <ac:chgData name="刘 沛源" userId="82a310ed07fe6680" providerId="LiveId" clId="{602AA389-C85B-4F3C-B22A-282515F76FA2}" dt="2021-12-21T02:59:44.967" v="485"/>
          <ac:spMkLst>
            <pc:docMk/>
            <pc:sldMk cId="0" sldId="260"/>
            <ac:spMk id="6" creationId="{B2B73E92-7D64-43D1-9C03-F471C7054EC0}"/>
          </ac:spMkLst>
        </pc:spChg>
        <pc:spChg chg="del">
          <ac:chgData name="刘 沛源" userId="82a310ed07fe6680" providerId="LiveId" clId="{602AA389-C85B-4F3C-B22A-282515F76FA2}" dt="2021-12-21T03:02:50.576" v="511"/>
          <ac:spMkLst>
            <pc:docMk/>
            <pc:sldMk cId="0" sldId="260"/>
            <ac:spMk id="7" creationId="{CABF1E47-DD24-4298-8789-94B0E9ED6A9F}"/>
          </ac:spMkLst>
        </pc:spChg>
        <pc:spChg chg="del">
          <ac:chgData name="刘 沛源" userId="82a310ed07fe6680" providerId="LiveId" clId="{602AA389-C85B-4F3C-B22A-282515F76FA2}" dt="2021-12-22T07:54:07.531" v="609" actId="478"/>
          <ac:spMkLst>
            <pc:docMk/>
            <pc:sldMk cId="0" sldId="260"/>
            <ac:spMk id="8" creationId="{D7499A42-67AA-4EDE-ADEC-3864DE772817}"/>
          </ac:spMkLst>
        </pc:spChg>
      </pc:sldChg>
      <pc:sldChg chg="delSp modSp mod modClrScheme chgLayout">
        <pc:chgData name="刘 沛源" userId="82a310ed07fe6680" providerId="LiveId" clId="{602AA389-C85B-4F3C-B22A-282515F76FA2}" dt="2021-12-22T07:55:32.803" v="631"/>
        <pc:sldMkLst>
          <pc:docMk/>
          <pc:sldMk cId="0" sldId="261"/>
        </pc:sldMkLst>
        <pc:spChg chg="mod ord">
          <ac:chgData name="刘 沛源" userId="82a310ed07fe6680" providerId="LiveId" clId="{602AA389-C85B-4F3C-B22A-282515F76FA2}" dt="2021-12-21T02:58:02.461" v="473" actId="700"/>
          <ac:spMkLst>
            <pc:docMk/>
            <pc:sldMk cId="0" sldId="261"/>
            <ac:spMk id="3" creationId="{00000000-0000-0000-0000-000000000000}"/>
          </ac:spMkLst>
        </pc:spChg>
        <pc:spChg chg="del">
          <ac:chgData name="刘 沛源" userId="82a310ed07fe6680" providerId="LiveId" clId="{602AA389-C85B-4F3C-B22A-282515F76FA2}" dt="2021-12-21T03:02:22.801" v="507" actId="478"/>
          <ac:spMkLst>
            <pc:docMk/>
            <pc:sldMk cId="0" sldId="261"/>
            <ac:spMk id="6" creationId="{00000000-0000-0000-0000-000000000000}"/>
          </ac:spMkLst>
        </pc:spChg>
        <pc:spChg chg="del">
          <ac:chgData name="刘 沛源" userId="82a310ed07fe6680" providerId="LiveId" clId="{602AA389-C85B-4F3C-B22A-282515F76FA2}" dt="2021-12-22T07:55:32.803" v="631"/>
          <ac:spMkLst>
            <pc:docMk/>
            <pc:sldMk cId="0" sldId="261"/>
            <ac:spMk id="6" creationId="{40ECA871-7EF0-4818-BA70-A86B8D1FE8B5}"/>
          </ac:spMkLst>
        </pc:spChg>
        <pc:spChg chg="del">
          <ac:chgData name="刘 沛源" userId="82a310ed07fe6680" providerId="LiveId" clId="{602AA389-C85B-4F3C-B22A-282515F76FA2}" dt="2021-12-21T02:59:44.967" v="485"/>
          <ac:spMkLst>
            <pc:docMk/>
            <pc:sldMk cId="0" sldId="261"/>
            <ac:spMk id="7" creationId="{A5A943E6-FF53-424A-ADFB-840D718CBDD1}"/>
          </ac:spMkLst>
        </pc:spChg>
        <pc:spChg chg="del">
          <ac:chgData name="刘 沛源" userId="82a310ed07fe6680" providerId="LiveId" clId="{602AA389-C85B-4F3C-B22A-282515F76FA2}" dt="2021-12-21T03:02:50.576" v="511"/>
          <ac:spMkLst>
            <pc:docMk/>
            <pc:sldMk cId="0" sldId="261"/>
            <ac:spMk id="8" creationId="{50ABCD46-A694-4284-94FD-3D6BCAD7316D}"/>
          </ac:spMkLst>
        </pc:spChg>
        <pc:spChg chg="del">
          <ac:chgData name="刘 沛源" userId="82a310ed07fe6680" providerId="LiveId" clId="{602AA389-C85B-4F3C-B22A-282515F76FA2}" dt="2021-12-22T07:54:09.924" v="610" actId="478"/>
          <ac:spMkLst>
            <pc:docMk/>
            <pc:sldMk cId="0" sldId="261"/>
            <ac:spMk id="9" creationId="{F984C66B-7504-465B-944F-9BF18BA9331C}"/>
          </ac:spMkLst>
        </pc:spChg>
      </pc:sldChg>
      <pc:sldChg chg="delSp modSp mod modClrScheme chgLayout">
        <pc:chgData name="刘 沛源" userId="82a310ed07fe6680" providerId="LiveId" clId="{602AA389-C85B-4F3C-B22A-282515F76FA2}" dt="2021-12-22T07:55:32.803" v="631"/>
        <pc:sldMkLst>
          <pc:docMk/>
          <pc:sldMk cId="0" sldId="262"/>
        </pc:sldMkLst>
        <pc:spChg chg="mod ord">
          <ac:chgData name="刘 沛源" userId="82a310ed07fe6680" providerId="LiveId" clId="{602AA389-C85B-4F3C-B22A-282515F76FA2}" dt="2021-12-22T07:43:37.613" v="569" actId="700"/>
          <ac:spMkLst>
            <pc:docMk/>
            <pc:sldMk cId="0" sldId="262"/>
            <ac:spMk id="3" creationId="{00000000-0000-0000-0000-000000000000}"/>
          </ac:spMkLst>
        </pc:spChg>
        <pc:spChg chg="del">
          <ac:chgData name="刘 沛源" userId="82a310ed07fe6680" providerId="LiveId" clId="{602AA389-C85B-4F3C-B22A-282515F76FA2}" dt="2021-12-21T03:02:25.809" v="508" actId="478"/>
          <ac:spMkLst>
            <pc:docMk/>
            <pc:sldMk cId="0" sldId="262"/>
            <ac:spMk id="4" creationId="{00000000-0000-0000-0000-000000000000}"/>
          </ac:spMkLst>
        </pc:spChg>
        <pc:spChg chg="del">
          <ac:chgData name="刘 沛源" userId="82a310ed07fe6680" providerId="LiveId" clId="{602AA389-C85B-4F3C-B22A-282515F76FA2}" dt="2021-12-22T07:54:12.120" v="611" actId="478"/>
          <ac:spMkLst>
            <pc:docMk/>
            <pc:sldMk cId="0" sldId="262"/>
            <ac:spMk id="4" creationId="{ACFF8195-A7F4-4413-86D0-A325D4022196}"/>
          </ac:spMkLst>
        </pc:spChg>
        <pc:spChg chg="del">
          <ac:chgData name="刘 沛源" userId="82a310ed07fe6680" providerId="LiveId" clId="{602AA389-C85B-4F3C-B22A-282515F76FA2}" dt="2021-12-22T07:55:32.803" v="631"/>
          <ac:spMkLst>
            <pc:docMk/>
            <pc:sldMk cId="0" sldId="262"/>
            <ac:spMk id="5" creationId="{75F239FE-C5CA-42B9-88E7-C29B3804898A}"/>
          </ac:spMkLst>
        </pc:spChg>
        <pc:spChg chg="del">
          <ac:chgData name="刘 沛源" userId="82a310ed07fe6680" providerId="LiveId" clId="{602AA389-C85B-4F3C-B22A-282515F76FA2}" dt="2021-12-21T02:59:44.967" v="485"/>
          <ac:spMkLst>
            <pc:docMk/>
            <pc:sldMk cId="0" sldId="262"/>
            <ac:spMk id="5" creationId="{9A9D3CB2-B291-4E16-AFE6-720AC2326759}"/>
          </ac:spMkLst>
        </pc:spChg>
        <pc:spChg chg="del">
          <ac:chgData name="刘 沛源" userId="82a310ed07fe6680" providerId="LiveId" clId="{602AA389-C85B-4F3C-B22A-282515F76FA2}" dt="2021-12-21T03:02:50.576" v="511"/>
          <ac:spMkLst>
            <pc:docMk/>
            <pc:sldMk cId="0" sldId="262"/>
            <ac:spMk id="6" creationId="{23A53D97-1FB4-4229-A19F-2D4B157934F2}"/>
          </ac:spMkLst>
        </pc:spChg>
        <pc:spChg chg="del mod ord">
          <ac:chgData name="刘 沛源" userId="82a310ed07fe6680" providerId="LiveId" clId="{602AA389-C85B-4F3C-B22A-282515F76FA2}" dt="2021-12-22T07:43:42.732" v="570" actId="478"/>
          <ac:spMkLst>
            <pc:docMk/>
            <pc:sldMk cId="0" sldId="262"/>
            <ac:spMk id="7" creationId="{7C6F03E7-B2B8-477A-8EE2-4EEA231F8B0D}"/>
          </ac:spMkLst>
        </pc:spChg>
      </pc:sldChg>
      <pc:sldChg chg="delSp modSp mod modClrScheme chgLayout">
        <pc:chgData name="刘 沛源" userId="82a310ed07fe6680" providerId="LiveId" clId="{602AA389-C85B-4F3C-B22A-282515F76FA2}" dt="2021-12-22T07:55:32.803" v="631"/>
        <pc:sldMkLst>
          <pc:docMk/>
          <pc:sldMk cId="0" sldId="263"/>
        </pc:sldMkLst>
        <pc:spChg chg="mod ord">
          <ac:chgData name="刘 沛源" userId="82a310ed07fe6680" providerId="LiveId" clId="{602AA389-C85B-4F3C-B22A-282515F76FA2}" dt="2021-12-21T02:58:02.461" v="473" actId="700"/>
          <ac:spMkLst>
            <pc:docMk/>
            <pc:sldMk cId="0" sldId="263"/>
            <ac:spMk id="3" creationId="{00000000-0000-0000-0000-000000000000}"/>
          </ac:spMkLst>
        </pc:spChg>
        <pc:spChg chg="del">
          <ac:chgData name="刘 沛源" userId="82a310ed07fe6680" providerId="LiveId" clId="{602AA389-C85B-4F3C-B22A-282515F76FA2}" dt="2021-12-21T03:02:30.879" v="509" actId="478"/>
          <ac:spMkLst>
            <pc:docMk/>
            <pc:sldMk cId="0" sldId="263"/>
            <ac:spMk id="6" creationId="{00000000-0000-0000-0000-000000000000}"/>
          </ac:spMkLst>
        </pc:spChg>
        <pc:spChg chg="del">
          <ac:chgData name="刘 沛源" userId="82a310ed07fe6680" providerId="LiveId" clId="{602AA389-C85B-4F3C-B22A-282515F76FA2}" dt="2021-12-22T07:54:14.746" v="612" actId="478"/>
          <ac:spMkLst>
            <pc:docMk/>
            <pc:sldMk cId="0" sldId="263"/>
            <ac:spMk id="6" creationId="{EC7FCD1A-C4D8-4A73-8E42-A17DF68B6D14}"/>
          </ac:spMkLst>
        </pc:spChg>
        <pc:spChg chg="del">
          <ac:chgData name="刘 沛源" userId="82a310ed07fe6680" providerId="LiveId" clId="{602AA389-C85B-4F3C-B22A-282515F76FA2}" dt="2021-12-22T07:55:32.803" v="631"/>
          <ac:spMkLst>
            <pc:docMk/>
            <pc:sldMk cId="0" sldId="263"/>
            <ac:spMk id="7" creationId="{8FF47082-6581-4C77-B86E-733938535B00}"/>
          </ac:spMkLst>
        </pc:spChg>
        <pc:spChg chg="del">
          <ac:chgData name="刘 沛源" userId="82a310ed07fe6680" providerId="LiveId" clId="{602AA389-C85B-4F3C-B22A-282515F76FA2}" dt="2021-12-21T02:59:44.967" v="485"/>
          <ac:spMkLst>
            <pc:docMk/>
            <pc:sldMk cId="0" sldId="263"/>
            <ac:spMk id="7" creationId="{E99ECD0A-8480-4546-8DBA-24BC7C9BBA56}"/>
          </ac:spMkLst>
        </pc:spChg>
        <pc:spChg chg="del">
          <ac:chgData name="刘 沛源" userId="82a310ed07fe6680" providerId="LiveId" clId="{602AA389-C85B-4F3C-B22A-282515F76FA2}" dt="2021-12-21T03:02:50.576" v="511"/>
          <ac:spMkLst>
            <pc:docMk/>
            <pc:sldMk cId="0" sldId="263"/>
            <ac:spMk id="8" creationId="{BB3D6157-CDE2-4AF0-A6B2-48C8062A2576}"/>
          </ac:spMkLst>
        </pc:spChg>
        <pc:spChg chg="del">
          <ac:chgData name="刘 沛源" userId="82a310ed07fe6680" providerId="LiveId" clId="{602AA389-C85B-4F3C-B22A-282515F76FA2}" dt="2021-12-22T07:43:54.718" v="571" actId="478"/>
          <ac:spMkLst>
            <pc:docMk/>
            <pc:sldMk cId="0" sldId="263"/>
            <ac:spMk id="9" creationId="{E2951792-4655-4917-B261-5DA7F11A28AE}"/>
          </ac:spMkLst>
        </pc:spChg>
      </pc:sldChg>
      <pc:sldChg chg="delSp modSp mod modClrScheme chgLayout">
        <pc:chgData name="刘 沛源" userId="82a310ed07fe6680" providerId="LiveId" clId="{602AA389-C85B-4F3C-B22A-282515F76FA2}" dt="2021-12-22T07:55:32.803" v="631"/>
        <pc:sldMkLst>
          <pc:docMk/>
          <pc:sldMk cId="0" sldId="264"/>
        </pc:sldMkLst>
        <pc:spChg chg="mod ord">
          <ac:chgData name="刘 沛源" userId="82a310ed07fe6680" providerId="LiveId" clId="{602AA389-C85B-4F3C-B22A-282515F76FA2}" dt="2021-12-21T02:58:02.461" v="473" actId="700"/>
          <ac:spMkLst>
            <pc:docMk/>
            <pc:sldMk cId="0" sldId="264"/>
            <ac:spMk id="3" creationId="{00000000-0000-0000-0000-000000000000}"/>
          </ac:spMkLst>
        </pc:spChg>
        <pc:spChg chg="del">
          <ac:chgData name="刘 沛源" userId="82a310ed07fe6680" providerId="LiveId" clId="{602AA389-C85B-4F3C-B22A-282515F76FA2}" dt="2021-12-21T03:02:33.003" v="510" actId="478"/>
          <ac:spMkLst>
            <pc:docMk/>
            <pc:sldMk cId="0" sldId="264"/>
            <ac:spMk id="5" creationId="{00000000-0000-0000-0000-000000000000}"/>
          </ac:spMkLst>
        </pc:spChg>
        <pc:spChg chg="del">
          <ac:chgData name="刘 沛源" userId="82a310ed07fe6680" providerId="LiveId" clId="{602AA389-C85B-4F3C-B22A-282515F76FA2}" dt="2021-12-22T07:55:32.803" v="631"/>
          <ac:spMkLst>
            <pc:docMk/>
            <pc:sldMk cId="0" sldId="264"/>
            <ac:spMk id="5" creationId="{5F13DD9F-343C-42EE-98D1-868DBAF475FA}"/>
          </ac:spMkLst>
        </pc:spChg>
        <pc:spChg chg="del">
          <ac:chgData name="刘 沛源" userId="82a310ed07fe6680" providerId="LiveId" clId="{602AA389-C85B-4F3C-B22A-282515F76FA2}" dt="2021-12-21T02:59:44.967" v="485"/>
          <ac:spMkLst>
            <pc:docMk/>
            <pc:sldMk cId="0" sldId="264"/>
            <ac:spMk id="6" creationId="{3C6236BB-1664-45D4-B535-9A021FC8E0D1}"/>
          </ac:spMkLst>
        </pc:spChg>
        <pc:spChg chg="del">
          <ac:chgData name="刘 沛源" userId="82a310ed07fe6680" providerId="LiveId" clId="{602AA389-C85B-4F3C-B22A-282515F76FA2}" dt="2021-12-21T03:02:50.576" v="511"/>
          <ac:spMkLst>
            <pc:docMk/>
            <pc:sldMk cId="0" sldId="264"/>
            <ac:spMk id="7" creationId="{5572BC68-8318-44EC-953E-BE1A3F8238C5}"/>
          </ac:spMkLst>
        </pc:spChg>
        <pc:spChg chg="del">
          <ac:chgData name="刘 沛源" userId="82a310ed07fe6680" providerId="LiveId" clId="{602AA389-C85B-4F3C-B22A-282515F76FA2}" dt="2021-12-22T07:54:17.446" v="613" actId="478"/>
          <ac:spMkLst>
            <pc:docMk/>
            <pc:sldMk cId="0" sldId="264"/>
            <ac:spMk id="8" creationId="{42A70B02-E4FF-4BD2-8DC3-0887D3783976}"/>
          </ac:spMkLst>
        </pc:spChg>
      </pc:sldChg>
      <pc:sldChg chg="addSp delSp modSp mod modClrScheme chgLayout">
        <pc:chgData name="刘 沛源" userId="82a310ed07fe6680" providerId="LiveId" clId="{602AA389-C85B-4F3C-B22A-282515F76FA2}" dt="2021-12-22T07:55:32.803" v="631"/>
        <pc:sldMkLst>
          <pc:docMk/>
          <pc:sldMk cId="0" sldId="265"/>
        </pc:sldMkLst>
        <pc:spChg chg="mod ord">
          <ac:chgData name="刘 沛源" userId="82a310ed07fe6680" providerId="LiveId" clId="{602AA389-C85B-4F3C-B22A-282515F76FA2}" dt="2021-12-21T02:58:02.461" v="473" actId="700"/>
          <ac:spMkLst>
            <pc:docMk/>
            <pc:sldMk cId="0" sldId="265"/>
            <ac:spMk id="3" creationId="{00000000-0000-0000-0000-000000000000}"/>
          </ac:spMkLst>
        </pc:spChg>
        <pc:spChg chg="add del mod ord">
          <ac:chgData name="刘 沛源" userId="82a310ed07fe6680" providerId="LiveId" clId="{602AA389-C85B-4F3C-B22A-282515F76FA2}" dt="2021-12-21T03:01:40.863" v="499"/>
          <ac:spMkLst>
            <pc:docMk/>
            <pc:sldMk cId="0" sldId="265"/>
            <ac:spMk id="6" creationId="{00000000-0000-0000-0000-000000000000}"/>
          </ac:spMkLst>
        </pc:spChg>
        <pc:spChg chg="del mod">
          <ac:chgData name="刘 沛源" userId="82a310ed07fe6680" providerId="LiveId" clId="{602AA389-C85B-4F3C-B22A-282515F76FA2}" dt="2021-12-22T07:54:20.544" v="615" actId="478"/>
          <ac:spMkLst>
            <pc:docMk/>
            <pc:sldMk cId="0" sldId="265"/>
            <ac:spMk id="6" creationId="{77EB98DD-93CE-426C-A5B7-969634302B0C}"/>
          </ac:spMkLst>
        </pc:spChg>
        <pc:spChg chg="del">
          <ac:chgData name="刘 沛源" userId="82a310ed07fe6680" providerId="LiveId" clId="{602AA389-C85B-4F3C-B22A-282515F76FA2}" dt="2021-12-21T03:02:50.576" v="511"/>
          <ac:spMkLst>
            <pc:docMk/>
            <pc:sldMk cId="0" sldId="265"/>
            <ac:spMk id="7" creationId="{375EC193-792E-4946-B1B8-CF36C710F216}"/>
          </ac:spMkLst>
        </pc:spChg>
        <pc:spChg chg="del">
          <ac:chgData name="刘 沛源" userId="82a310ed07fe6680" providerId="LiveId" clId="{602AA389-C85B-4F3C-B22A-282515F76FA2}" dt="2021-12-22T07:55:32.803" v="631"/>
          <ac:spMkLst>
            <pc:docMk/>
            <pc:sldMk cId="0" sldId="265"/>
            <ac:spMk id="7" creationId="{47EF0F4B-62B4-4EC8-AEE4-66FD0CC03AC3}"/>
          </ac:spMkLst>
        </pc:spChg>
        <pc:spChg chg="del">
          <ac:chgData name="刘 沛源" userId="82a310ed07fe6680" providerId="LiveId" clId="{602AA389-C85B-4F3C-B22A-282515F76FA2}" dt="2021-12-22T07:44:23.856" v="572" actId="478"/>
          <ac:spMkLst>
            <pc:docMk/>
            <pc:sldMk cId="0" sldId="265"/>
            <ac:spMk id="8" creationId="{AB229485-94D5-4EEF-95F1-CD74E7C2368A}"/>
          </ac:spMkLst>
        </pc:spChg>
      </pc:sldChg>
      <pc:sldChg chg="addSp delSp modSp mod modClrScheme chgLayout">
        <pc:chgData name="刘 沛源" userId="82a310ed07fe6680" providerId="LiveId" clId="{602AA389-C85B-4F3C-B22A-282515F76FA2}" dt="2021-12-22T11:21:00.298" v="1158" actId="20577"/>
        <pc:sldMkLst>
          <pc:docMk/>
          <pc:sldMk cId="0" sldId="266"/>
        </pc:sldMkLst>
        <pc:spChg chg="mod ord">
          <ac:chgData name="刘 沛源" userId="82a310ed07fe6680" providerId="LiveId" clId="{602AA389-C85B-4F3C-B22A-282515F76FA2}" dt="2021-12-21T02:58:02.461" v="473" actId="700"/>
          <ac:spMkLst>
            <pc:docMk/>
            <pc:sldMk cId="0" sldId="266"/>
            <ac:spMk id="3" creationId="{00000000-0000-0000-0000-000000000000}"/>
          </ac:spMkLst>
        </pc:spChg>
        <pc:spChg chg="mod">
          <ac:chgData name="刘 沛源" userId="82a310ed07fe6680" providerId="LiveId" clId="{602AA389-C85B-4F3C-B22A-282515F76FA2}" dt="2021-12-22T11:21:00.298" v="1158" actId="20577"/>
          <ac:spMkLst>
            <pc:docMk/>
            <pc:sldMk cId="0" sldId="266"/>
            <ac:spMk id="4" creationId="{00000000-0000-0000-0000-000000000000}"/>
          </ac:spMkLst>
        </pc:spChg>
        <pc:spChg chg="add del mod ord">
          <ac:chgData name="刘 沛源" userId="82a310ed07fe6680" providerId="LiveId" clId="{602AA389-C85B-4F3C-B22A-282515F76FA2}" dt="2021-12-21T03:01:40.863" v="499"/>
          <ac:spMkLst>
            <pc:docMk/>
            <pc:sldMk cId="0" sldId="266"/>
            <ac:spMk id="5" creationId="{00000000-0000-0000-0000-000000000000}"/>
          </ac:spMkLst>
        </pc:spChg>
        <pc:spChg chg="del">
          <ac:chgData name="刘 沛源" userId="82a310ed07fe6680" providerId="LiveId" clId="{602AA389-C85B-4F3C-B22A-282515F76FA2}" dt="2021-12-22T07:55:32.803" v="631"/>
          <ac:spMkLst>
            <pc:docMk/>
            <pc:sldMk cId="0" sldId="266"/>
            <ac:spMk id="5" creationId="{554ACE68-DDC3-41AE-BD8D-9DC236FDA764}"/>
          </ac:spMkLst>
        </pc:spChg>
        <pc:spChg chg="del">
          <ac:chgData name="刘 沛源" userId="82a310ed07fe6680" providerId="LiveId" clId="{602AA389-C85B-4F3C-B22A-282515F76FA2}" dt="2021-12-21T03:02:50.576" v="511"/>
          <ac:spMkLst>
            <pc:docMk/>
            <pc:sldMk cId="0" sldId="266"/>
            <ac:spMk id="6" creationId="{E505230D-A062-41C8-AE52-87A5580952B9}"/>
          </ac:spMkLst>
        </pc:spChg>
        <pc:spChg chg="del">
          <ac:chgData name="刘 沛源" userId="82a310ed07fe6680" providerId="LiveId" clId="{602AA389-C85B-4F3C-B22A-282515F76FA2}" dt="2021-12-22T07:54:22.845" v="616" actId="478"/>
          <ac:spMkLst>
            <pc:docMk/>
            <pc:sldMk cId="0" sldId="266"/>
            <ac:spMk id="7" creationId="{6F0C02E9-D711-438D-A9F3-ACCEC86209F1}"/>
          </ac:spMkLst>
        </pc:spChg>
      </pc:sldChg>
      <pc:sldChg chg="addSp delSp modSp mod modClrScheme chgLayout">
        <pc:chgData name="刘 沛源" userId="82a310ed07fe6680" providerId="LiveId" clId="{602AA389-C85B-4F3C-B22A-282515F76FA2}" dt="2021-12-22T07:55:32.803" v="631"/>
        <pc:sldMkLst>
          <pc:docMk/>
          <pc:sldMk cId="0" sldId="267"/>
        </pc:sldMkLst>
        <pc:spChg chg="mod ord">
          <ac:chgData name="刘 沛源" userId="82a310ed07fe6680" providerId="LiveId" clId="{602AA389-C85B-4F3C-B22A-282515F76FA2}" dt="2021-12-21T02:58:02.461" v="473" actId="700"/>
          <ac:spMkLst>
            <pc:docMk/>
            <pc:sldMk cId="0" sldId="267"/>
            <ac:spMk id="3" creationId="{00000000-0000-0000-0000-000000000000}"/>
          </ac:spMkLst>
        </pc:spChg>
        <pc:spChg chg="add del mod ord">
          <ac:chgData name="刘 沛源" userId="82a310ed07fe6680" providerId="LiveId" clId="{602AA389-C85B-4F3C-B22A-282515F76FA2}" dt="2021-12-21T03:01:40.863" v="499"/>
          <ac:spMkLst>
            <pc:docMk/>
            <pc:sldMk cId="0" sldId="267"/>
            <ac:spMk id="6" creationId="{00000000-0000-0000-0000-000000000000}"/>
          </ac:spMkLst>
        </pc:spChg>
        <pc:spChg chg="del">
          <ac:chgData name="刘 沛源" userId="82a310ed07fe6680" providerId="LiveId" clId="{602AA389-C85B-4F3C-B22A-282515F76FA2}" dt="2021-12-22T07:54:24.766" v="617" actId="478"/>
          <ac:spMkLst>
            <pc:docMk/>
            <pc:sldMk cId="0" sldId="267"/>
            <ac:spMk id="6" creationId="{B996890C-B9EF-43A4-9D5F-DA1AE51C032C}"/>
          </ac:spMkLst>
        </pc:spChg>
        <pc:spChg chg="del">
          <ac:chgData name="刘 沛源" userId="82a310ed07fe6680" providerId="LiveId" clId="{602AA389-C85B-4F3C-B22A-282515F76FA2}" dt="2021-12-22T07:55:32.803" v="631"/>
          <ac:spMkLst>
            <pc:docMk/>
            <pc:sldMk cId="0" sldId="267"/>
            <ac:spMk id="7" creationId="{A22CBA77-AEBA-416D-A1AF-9AD2B4C10C06}"/>
          </ac:spMkLst>
        </pc:spChg>
        <pc:spChg chg="del">
          <ac:chgData name="刘 沛源" userId="82a310ed07fe6680" providerId="LiveId" clId="{602AA389-C85B-4F3C-B22A-282515F76FA2}" dt="2021-12-21T03:02:50.576" v="511"/>
          <ac:spMkLst>
            <pc:docMk/>
            <pc:sldMk cId="0" sldId="267"/>
            <ac:spMk id="7" creationId="{F3A902EF-B744-492B-9029-542302294BA8}"/>
          </ac:spMkLst>
        </pc:spChg>
        <pc:spChg chg="del">
          <ac:chgData name="刘 沛源" userId="82a310ed07fe6680" providerId="LiveId" clId="{602AA389-C85B-4F3C-B22A-282515F76FA2}" dt="2021-12-22T07:44:34.012" v="573" actId="478"/>
          <ac:spMkLst>
            <pc:docMk/>
            <pc:sldMk cId="0" sldId="267"/>
            <ac:spMk id="8" creationId="{DCCF474C-96EF-4023-BF43-D03B6F99C150}"/>
          </ac:spMkLst>
        </pc:spChg>
      </pc:sldChg>
      <pc:sldChg chg="addSp delSp modSp mod modClrScheme chgLayout">
        <pc:chgData name="刘 沛源" userId="82a310ed07fe6680" providerId="LiveId" clId="{602AA389-C85B-4F3C-B22A-282515F76FA2}" dt="2021-12-22T07:55:32.803" v="631"/>
        <pc:sldMkLst>
          <pc:docMk/>
          <pc:sldMk cId="0" sldId="268"/>
        </pc:sldMkLst>
        <pc:spChg chg="mod ord">
          <ac:chgData name="刘 沛源" userId="82a310ed07fe6680" providerId="LiveId" clId="{602AA389-C85B-4F3C-B22A-282515F76FA2}" dt="2021-12-21T02:58:02.461" v="473" actId="700"/>
          <ac:spMkLst>
            <pc:docMk/>
            <pc:sldMk cId="0" sldId="268"/>
            <ac:spMk id="3" creationId="{00000000-0000-0000-0000-000000000000}"/>
          </ac:spMkLst>
        </pc:spChg>
        <pc:spChg chg="add del mod ord">
          <ac:chgData name="刘 沛源" userId="82a310ed07fe6680" providerId="LiveId" clId="{602AA389-C85B-4F3C-B22A-282515F76FA2}" dt="2021-12-21T03:01:40.863" v="499"/>
          <ac:spMkLst>
            <pc:docMk/>
            <pc:sldMk cId="0" sldId="268"/>
            <ac:spMk id="5" creationId="{00000000-0000-0000-0000-000000000000}"/>
          </ac:spMkLst>
        </pc:spChg>
        <pc:spChg chg="del">
          <ac:chgData name="刘 沛源" userId="82a310ed07fe6680" providerId="LiveId" clId="{602AA389-C85B-4F3C-B22A-282515F76FA2}" dt="2021-12-22T07:55:32.803" v="631"/>
          <ac:spMkLst>
            <pc:docMk/>
            <pc:sldMk cId="0" sldId="268"/>
            <ac:spMk id="5" creationId="{8DA1CBAD-C50F-4D97-B654-5CA664A6E668}"/>
          </ac:spMkLst>
        </pc:spChg>
        <pc:spChg chg="del">
          <ac:chgData name="刘 沛源" userId="82a310ed07fe6680" providerId="LiveId" clId="{602AA389-C85B-4F3C-B22A-282515F76FA2}" dt="2021-12-21T03:02:50.576" v="511"/>
          <ac:spMkLst>
            <pc:docMk/>
            <pc:sldMk cId="0" sldId="268"/>
            <ac:spMk id="6" creationId="{9B3ED693-5810-4D55-98CD-D298DAEBF87B}"/>
          </ac:spMkLst>
        </pc:spChg>
        <pc:spChg chg="del">
          <ac:chgData name="刘 沛源" userId="82a310ed07fe6680" providerId="LiveId" clId="{602AA389-C85B-4F3C-B22A-282515F76FA2}" dt="2021-12-22T07:54:27.077" v="618" actId="478"/>
          <ac:spMkLst>
            <pc:docMk/>
            <pc:sldMk cId="0" sldId="268"/>
            <ac:spMk id="7" creationId="{D6E3E15D-149C-4247-A4DF-21017EADB1CF}"/>
          </ac:spMkLst>
        </pc:spChg>
      </pc:sldChg>
      <pc:sldChg chg="addSp delSp modSp mod modClrScheme chgLayout">
        <pc:chgData name="刘 沛源" userId="82a310ed07fe6680" providerId="LiveId" clId="{602AA389-C85B-4F3C-B22A-282515F76FA2}" dt="2021-12-22T07:55:32.803" v="631"/>
        <pc:sldMkLst>
          <pc:docMk/>
          <pc:sldMk cId="0" sldId="269"/>
        </pc:sldMkLst>
        <pc:spChg chg="mod ord">
          <ac:chgData name="刘 沛源" userId="82a310ed07fe6680" providerId="LiveId" clId="{602AA389-C85B-4F3C-B22A-282515F76FA2}" dt="2021-12-21T02:58:02.461" v="473" actId="700"/>
          <ac:spMkLst>
            <pc:docMk/>
            <pc:sldMk cId="0" sldId="269"/>
            <ac:spMk id="3" creationId="{00000000-0000-0000-0000-000000000000}"/>
          </ac:spMkLst>
        </pc:spChg>
        <pc:spChg chg="add del mod ord">
          <ac:chgData name="刘 沛源" userId="82a310ed07fe6680" providerId="LiveId" clId="{602AA389-C85B-4F3C-B22A-282515F76FA2}" dt="2021-12-21T03:01:40.863" v="499"/>
          <ac:spMkLst>
            <pc:docMk/>
            <pc:sldMk cId="0" sldId="269"/>
            <ac:spMk id="4" creationId="{00000000-0000-0000-0000-000000000000}"/>
          </ac:spMkLst>
        </pc:spChg>
        <pc:spChg chg="del">
          <ac:chgData name="刘 沛源" userId="82a310ed07fe6680" providerId="LiveId" clId="{602AA389-C85B-4F3C-B22A-282515F76FA2}" dt="2021-12-22T07:54:29.776" v="619" actId="478"/>
          <ac:spMkLst>
            <pc:docMk/>
            <pc:sldMk cId="0" sldId="269"/>
            <ac:spMk id="4" creationId="{C658A343-E392-40A4-ADE9-527059AB0F25}"/>
          </ac:spMkLst>
        </pc:spChg>
        <pc:spChg chg="del">
          <ac:chgData name="刘 沛源" userId="82a310ed07fe6680" providerId="LiveId" clId="{602AA389-C85B-4F3C-B22A-282515F76FA2}" dt="2021-12-22T07:55:32.803" v="631"/>
          <ac:spMkLst>
            <pc:docMk/>
            <pc:sldMk cId="0" sldId="269"/>
            <ac:spMk id="5" creationId="{6AC9B31D-296C-4130-9F32-5A0656A7B15E}"/>
          </ac:spMkLst>
        </pc:spChg>
        <pc:spChg chg="del">
          <ac:chgData name="刘 沛源" userId="82a310ed07fe6680" providerId="LiveId" clId="{602AA389-C85B-4F3C-B22A-282515F76FA2}" dt="2021-12-21T03:02:50.576" v="511"/>
          <ac:spMkLst>
            <pc:docMk/>
            <pc:sldMk cId="0" sldId="269"/>
            <ac:spMk id="5" creationId="{C6F94EDF-EB3F-41A8-802B-031DD5388080}"/>
          </ac:spMkLst>
        </pc:spChg>
        <pc:spChg chg="del">
          <ac:chgData name="刘 沛源" userId="82a310ed07fe6680" providerId="LiveId" clId="{602AA389-C85B-4F3C-B22A-282515F76FA2}" dt="2021-12-22T07:44:52.454" v="574" actId="478"/>
          <ac:spMkLst>
            <pc:docMk/>
            <pc:sldMk cId="0" sldId="269"/>
            <ac:spMk id="6" creationId="{0ED3DA1C-3C15-4C59-BBE3-2533E4A06F92}"/>
          </ac:spMkLst>
        </pc:spChg>
      </pc:sldChg>
      <pc:sldChg chg="addSp delSp modSp mod modClrScheme modAnim chgLayout modNotesTx">
        <pc:chgData name="刘 沛源" userId="82a310ed07fe6680" providerId="LiveId" clId="{602AA389-C85B-4F3C-B22A-282515F76FA2}" dt="2021-12-22T11:37:53.088" v="1206" actId="1076"/>
        <pc:sldMkLst>
          <pc:docMk/>
          <pc:sldMk cId="0" sldId="270"/>
        </pc:sldMkLst>
        <pc:spChg chg="mod ord">
          <ac:chgData name="刘 沛源" userId="82a310ed07fe6680" providerId="LiveId" clId="{602AA389-C85B-4F3C-B22A-282515F76FA2}" dt="2021-12-21T02:58:02.461" v="473" actId="700"/>
          <ac:spMkLst>
            <pc:docMk/>
            <pc:sldMk cId="0" sldId="270"/>
            <ac:spMk id="3" creationId="{00000000-0000-0000-0000-000000000000}"/>
          </ac:spMkLst>
        </pc:spChg>
        <pc:spChg chg="add del mod ord">
          <ac:chgData name="刘 沛源" userId="82a310ed07fe6680" providerId="LiveId" clId="{602AA389-C85B-4F3C-B22A-282515F76FA2}" dt="2021-12-21T03:01:40.863" v="499"/>
          <ac:spMkLst>
            <pc:docMk/>
            <pc:sldMk cId="0" sldId="270"/>
            <ac:spMk id="6" creationId="{00000000-0000-0000-0000-000000000000}"/>
          </ac:spMkLst>
        </pc:spChg>
        <pc:spChg chg="del">
          <ac:chgData name="刘 沛源" userId="82a310ed07fe6680" providerId="LiveId" clId="{602AA389-C85B-4F3C-B22A-282515F76FA2}" dt="2021-12-22T07:54:31.900" v="620" actId="478"/>
          <ac:spMkLst>
            <pc:docMk/>
            <pc:sldMk cId="0" sldId="270"/>
            <ac:spMk id="6" creationId="{252B517E-90D9-4C6B-8F1F-6A747B5A7D8C}"/>
          </ac:spMkLst>
        </pc:spChg>
        <pc:spChg chg="add mod">
          <ac:chgData name="刘 沛源" userId="82a310ed07fe6680" providerId="LiveId" clId="{602AA389-C85B-4F3C-B22A-282515F76FA2}" dt="2021-12-22T11:37:53.088" v="1206" actId="1076"/>
          <ac:spMkLst>
            <pc:docMk/>
            <pc:sldMk cId="0" sldId="270"/>
            <ac:spMk id="6" creationId="{BB5BB418-73FF-482C-AA9A-AE9F276B5F52}"/>
          </ac:spMkLst>
        </pc:spChg>
        <pc:spChg chg="del">
          <ac:chgData name="刘 沛源" userId="82a310ed07fe6680" providerId="LiveId" clId="{602AA389-C85B-4F3C-B22A-282515F76FA2}" dt="2021-12-22T07:55:32.803" v="631"/>
          <ac:spMkLst>
            <pc:docMk/>
            <pc:sldMk cId="0" sldId="270"/>
            <ac:spMk id="7" creationId="{4FE96EB5-383A-42F1-BF67-6E83AF46F60E}"/>
          </ac:spMkLst>
        </pc:spChg>
        <pc:spChg chg="del">
          <ac:chgData name="刘 沛源" userId="82a310ed07fe6680" providerId="LiveId" clId="{602AA389-C85B-4F3C-B22A-282515F76FA2}" dt="2021-12-21T03:02:50.576" v="511"/>
          <ac:spMkLst>
            <pc:docMk/>
            <pc:sldMk cId="0" sldId="270"/>
            <ac:spMk id="7" creationId="{952AB856-C0CB-4DBF-84CA-9C26C97D4EE0}"/>
          </ac:spMkLst>
        </pc:spChg>
        <pc:spChg chg="del mod">
          <ac:chgData name="刘 沛源" userId="82a310ed07fe6680" providerId="LiveId" clId="{602AA389-C85B-4F3C-B22A-282515F76FA2}" dt="2021-12-22T07:45:01.433" v="576" actId="478"/>
          <ac:spMkLst>
            <pc:docMk/>
            <pc:sldMk cId="0" sldId="270"/>
            <ac:spMk id="8" creationId="{4289374D-7A8B-4714-8456-DC66CC0EE4DD}"/>
          </ac:spMkLst>
        </pc:spChg>
      </pc:sldChg>
      <pc:sldChg chg="addSp delSp modSp mod modClrScheme chgLayout">
        <pc:chgData name="刘 沛源" userId="82a310ed07fe6680" providerId="LiveId" clId="{602AA389-C85B-4F3C-B22A-282515F76FA2}" dt="2021-12-22T07:55:32.803" v="631"/>
        <pc:sldMkLst>
          <pc:docMk/>
          <pc:sldMk cId="0" sldId="271"/>
        </pc:sldMkLst>
        <pc:spChg chg="mod ord">
          <ac:chgData name="刘 沛源" userId="82a310ed07fe6680" providerId="LiveId" clId="{602AA389-C85B-4F3C-B22A-282515F76FA2}" dt="2021-12-21T02:58:02.461" v="473" actId="700"/>
          <ac:spMkLst>
            <pc:docMk/>
            <pc:sldMk cId="0" sldId="271"/>
            <ac:spMk id="3" creationId="{00000000-0000-0000-0000-000000000000}"/>
          </ac:spMkLst>
        </pc:spChg>
        <pc:spChg chg="add del mod ord">
          <ac:chgData name="刘 沛源" userId="82a310ed07fe6680" providerId="LiveId" clId="{602AA389-C85B-4F3C-B22A-282515F76FA2}" dt="2021-12-21T03:01:40.863" v="499"/>
          <ac:spMkLst>
            <pc:docMk/>
            <pc:sldMk cId="0" sldId="271"/>
            <ac:spMk id="9" creationId="{00000000-0000-0000-0000-000000000000}"/>
          </ac:spMkLst>
        </pc:spChg>
        <pc:spChg chg="del">
          <ac:chgData name="刘 沛源" userId="82a310ed07fe6680" providerId="LiveId" clId="{602AA389-C85B-4F3C-B22A-282515F76FA2}" dt="2021-12-22T07:54:34.029" v="621" actId="478"/>
          <ac:spMkLst>
            <pc:docMk/>
            <pc:sldMk cId="0" sldId="271"/>
            <ac:spMk id="9" creationId="{FFB636A2-3D5F-417B-8D42-CF61F873F4FB}"/>
          </ac:spMkLst>
        </pc:spChg>
        <pc:spChg chg="del">
          <ac:chgData name="刘 沛源" userId="82a310ed07fe6680" providerId="LiveId" clId="{602AA389-C85B-4F3C-B22A-282515F76FA2}" dt="2021-12-21T03:02:50.576" v="511"/>
          <ac:spMkLst>
            <pc:docMk/>
            <pc:sldMk cId="0" sldId="271"/>
            <ac:spMk id="10" creationId="{3A93071D-E67C-44B1-A847-0CB0F750B56D}"/>
          </ac:spMkLst>
        </pc:spChg>
        <pc:spChg chg="del">
          <ac:chgData name="刘 沛源" userId="82a310ed07fe6680" providerId="LiveId" clId="{602AA389-C85B-4F3C-B22A-282515F76FA2}" dt="2021-12-22T07:55:32.803" v="631"/>
          <ac:spMkLst>
            <pc:docMk/>
            <pc:sldMk cId="0" sldId="271"/>
            <ac:spMk id="10" creationId="{AD5DD898-7851-4F14-BCDE-8BA746665861}"/>
          </ac:spMkLst>
        </pc:spChg>
        <pc:spChg chg="del">
          <ac:chgData name="刘 沛源" userId="82a310ed07fe6680" providerId="LiveId" clId="{602AA389-C85B-4F3C-B22A-282515F76FA2}" dt="2021-12-22T07:45:09.405" v="577" actId="478"/>
          <ac:spMkLst>
            <pc:docMk/>
            <pc:sldMk cId="0" sldId="271"/>
            <ac:spMk id="11" creationId="{258B6F18-9653-4C1E-9B7F-472F8D8237BE}"/>
          </ac:spMkLst>
        </pc:spChg>
      </pc:sldChg>
      <pc:sldChg chg="addSp delSp modSp mod modClrScheme modAnim chgLayout">
        <pc:chgData name="刘 沛源" userId="82a310ed07fe6680" providerId="LiveId" clId="{602AA389-C85B-4F3C-B22A-282515F76FA2}" dt="2021-12-22T11:46:24.233" v="1251" actId="14100"/>
        <pc:sldMkLst>
          <pc:docMk/>
          <pc:sldMk cId="0" sldId="272"/>
        </pc:sldMkLst>
        <pc:spChg chg="mod ord">
          <ac:chgData name="刘 沛源" userId="82a310ed07fe6680" providerId="LiveId" clId="{602AA389-C85B-4F3C-B22A-282515F76FA2}" dt="2021-12-21T02:58:02.461" v="473" actId="700"/>
          <ac:spMkLst>
            <pc:docMk/>
            <pc:sldMk cId="0" sldId="272"/>
            <ac:spMk id="3" creationId="{00000000-0000-0000-0000-000000000000}"/>
          </ac:spMkLst>
        </pc:spChg>
        <pc:spChg chg="add del mod ord">
          <ac:chgData name="刘 沛源" userId="82a310ed07fe6680" providerId="LiveId" clId="{602AA389-C85B-4F3C-B22A-282515F76FA2}" dt="2021-12-21T03:01:40.863" v="499"/>
          <ac:spMkLst>
            <pc:docMk/>
            <pc:sldMk cId="0" sldId="272"/>
            <ac:spMk id="6" creationId="{00000000-0000-0000-0000-000000000000}"/>
          </ac:spMkLst>
        </pc:spChg>
        <pc:spChg chg="del">
          <ac:chgData name="刘 沛源" userId="82a310ed07fe6680" providerId="LiveId" clId="{602AA389-C85B-4F3C-B22A-282515F76FA2}" dt="2021-12-22T07:54:36.279" v="622" actId="478"/>
          <ac:spMkLst>
            <pc:docMk/>
            <pc:sldMk cId="0" sldId="272"/>
            <ac:spMk id="6" creationId="{804450C3-B0CF-4642-9EE2-C12CB7E77CED}"/>
          </ac:spMkLst>
        </pc:spChg>
        <pc:spChg chg="add mod">
          <ac:chgData name="刘 沛源" userId="82a310ed07fe6680" providerId="LiveId" clId="{602AA389-C85B-4F3C-B22A-282515F76FA2}" dt="2021-12-22T11:46:24.233" v="1251" actId="14100"/>
          <ac:spMkLst>
            <pc:docMk/>
            <pc:sldMk cId="0" sldId="272"/>
            <ac:spMk id="7" creationId="{6BF58B04-E57F-48E6-A5E5-D07B5FABEBD4}"/>
          </ac:spMkLst>
        </pc:spChg>
        <pc:spChg chg="del">
          <ac:chgData name="刘 沛源" userId="82a310ed07fe6680" providerId="LiveId" clId="{602AA389-C85B-4F3C-B22A-282515F76FA2}" dt="2021-12-22T07:55:32.803" v="631"/>
          <ac:spMkLst>
            <pc:docMk/>
            <pc:sldMk cId="0" sldId="272"/>
            <ac:spMk id="7" creationId="{AF22A2BA-2973-4267-8CE1-5651C4EE4AF8}"/>
          </ac:spMkLst>
        </pc:spChg>
        <pc:spChg chg="del">
          <ac:chgData name="刘 沛源" userId="82a310ed07fe6680" providerId="LiveId" clId="{602AA389-C85B-4F3C-B22A-282515F76FA2}" dt="2021-12-21T03:02:50.576" v="511"/>
          <ac:spMkLst>
            <pc:docMk/>
            <pc:sldMk cId="0" sldId="272"/>
            <ac:spMk id="7" creationId="{C43AF21E-96C2-4F20-8A69-D9442DB43C36}"/>
          </ac:spMkLst>
        </pc:spChg>
        <pc:spChg chg="del">
          <ac:chgData name="刘 沛源" userId="82a310ed07fe6680" providerId="LiveId" clId="{602AA389-C85B-4F3C-B22A-282515F76FA2}" dt="2021-12-22T07:45:17.085" v="578" actId="478"/>
          <ac:spMkLst>
            <pc:docMk/>
            <pc:sldMk cId="0" sldId="272"/>
            <ac:spMk id="8" creationId="{4845DD8A-FE97-4F4F-BBF4-DBDD571C2104}"/>
          </ac:spMkLst>
        </pc:spChg>
      </pc:sldChg>
      <pc:sldChg chg="addSp delSp modSp mod modClrScheme chgLayout">
        <pc:chgData name="刘 沛源" userId="82a310ed07fe6680" providerId="LiveId" clId="{602AA389-C85B-4F3C-B22A-282515F76FA2}" dt="2021-12-22T07:55:32.803" v="631"/>
        <pc:sldMkLst>
          <pc:docMk/>
          <pc:sldMk cId="0" sldId="273"/>
        </pc:sldMkLst>
        <pc:spChg chg="mod ord">
          <ac:chgData name="刘 沛源" userId="82a310ed07fe6680" providerId="LiveId" clId="{602AA389-C85B-4F3C-B22A-282515F76FA2}" dt="2021-12-21T02:58:02.461" v="473" actId="700"/>
          <ac:spMkLst>
            <pc:docMk/>
            <pc:sldMk cId="0" sldId="273"/>
            <ac:spMk id="3" creationId="{00000000-0000-0000-0000-000000000000}"/>
          </ac:spMkLst>
        </pc:spChg>
        <pc:spChg chg="add del mod ord">
          <ac:chgData name="刘 沛源" userId="82a310ed07fe6680" providerId="LiveId" clId="{602AA389-C85B-4F3C-B22A-282515F76FA2}" dt="2021-12-21T03:01:40.863" v="499"/>
          <ac:spMkLst>
            <pc:docMk/>
            <pc:sldMk cId="0" sldId="273"/>
            <ac:spMk id="9" creationId="{00000000-0000-0000-0000-000000000000}"/>
          </ac:spMkLst>
        </pc:spChg>
        <pc:spChg chg="del">
          <ac:chgData name="刘 沛源" userId="82a310ed07fe6680" providerId="LiveId" clId="{602AA389-C85B-4F3C-B22A-282515F76FA2}" dt="2021-12-22T07:54:38.462" v="623" actId="478"/>
          <ac:spMkLst>
            <pc:docMk/>
            <pc:sldMk cId="0" sldId="273"/>
            <ac:spMk id="9" creationId="{F5A672AE-5E26-4A38-A58A-57206029AE0B}"/>
          </ac:spMkLst>
        </pc:spChg>
        <pc:spChg chg="del">
          <ac:chgData name="刘 沛源" userId="82a310ed07fe6680" providerId="LiveId" clId="{602AA389-C85B-4F3C-B22A-282515F76FA2}" dt="2021-12-21T03:02:50.576" v="511"/>
          <ac:spMkLst>
            <pc:docMk/>
            <pc:sldMk cId="0" sldId="273"/>
            <ac:spMk id="10" creationId="{6CFAB3FA-BC4F-4748-A885-AE47645F57E3}"/>
          </ac:spMkLst>
        </pc:spChg>
        <pc:spChg chg="del">
          <ac:chgData name="刘 沛源" userId="82a310ed07fe6680" providerId="LiveId" clId="{602AA389-C85B-4F3C-B22A-282515F76FA2}" dt="2021-12-22T07:55:32.803" v="631"/>
          <ac:spMkLst>
            <pc:docMk/>
            <pc:sldMk cId="0" sldId="273"/>
            <ac:spMk id="10" creationId="{E3D02660-4F24-4EC7-A1CB-913D6C5F7E3D}"/>
          </ac:spMkLst>
        </pc:spChg>
        <pc:spChg chg="del">
          <ac:chgData name="刘 沛源" userId="82a310ed07fe6680" providerId="LiveId" clId="{602AA389-C85B-4F3C-B22A-282515F76FA2}" dt="2021-12-22T07:45:25.013" v="579" actId="478"/>
          <ac:spMkLst>
            <pc:docMk/>
            <pc:sldMk cId="0" sldId="273"/>
            <ac:spMk id="11" creationId="{E31C00BD-316D-418C-82F2-F4955439B79F}"/>
          </ac:spMkLst>
        </pc:spChg>
      </pc:sldChg>
      <pc:sldChg chg="addSp delSp modSp mod modClrScheme modAnim chgLayout">
        <pc:chgData name="刘 沛源" userId="82a310ed07fe6680" providerId="LiveId" clId="{602AA389-C85B-4F3C-B22A-282515F76FA2}" dt="2021-12-22T11:46:05.186" v="1249" actId="14100"/>
        <pc:sldMkLst>
          <pc:docMk/>
          <pc:sldMk cId="0" sldId="274"/>
        </pc:sldMkLst>
        <pc:spChg chg="mod ord">
          <ac:chgData name="刘 沛源" userId="82a310ed07fe6680" providerId="LiveId" clId="{602AA389-C85B-4F3C-B22A-282515F76FA2}" dt="2021-12-21T02:58:02.461" v="473" actId="700"/>
          <ac:spMkLst>
            <pc:docMk/>
            <pc:sldMk cId="0" sldId="274"/>
            <ac:spMk id="3" creationId="{00000000-0000-0000-0000-000000000000}"/>
          </ac:spMkLst>
        </pc:spChg>
        <pc:spChg chg="add del mod ord">
          <ac:chgData name="刘 沛源" userId="82a310ed07fe6680" providerId="LiveId" clId="{602AA389-C85B-4F3C-B22A-282515F76FA2}" dt="2021-12-21T03:01:40.863" v="499"/>
          <ac:spMkLst>
            <pc:docMk/>
            <pc:sldMk cId="0" sldId="274"/>
            <ac:spMk id="6" creationId="{00000000-0000-0000-0000-000000000000}"/>
          </ac:spMkLst>
        </pc:spChg>
        <pc:spChg chg="del">
          <ac:chgData name="刘 沛源" userId="82a310ed07fe6680" providerId="LiveId" clId="{602AA389-C85B-4F3C-B22A-282515F76FA2}" dt="2021-12-22T07:54:41.019" v="624" actId="478"/>
          <ac:spMkLst>
            <pc:docMk/>
            <pc:sldMk cId="0" sldId="274"/>
            <ac:spMk id="6" creationId="{7C3C3E74-4740-49D3-A4E1-5F6CB179AA18}"/>
          </ac:spMkLst>
        </pc:spChg>
        <pc:spChg chg="del">
          <ac:chgData name="刘 沛源" userId="82a310ed07fe6680" providerId="LiveId" clId="{602AA389-C85B-4F3C-B22A-282515F76FA2}" dt="2021-12-22T07:55:32.803" v="631"/>
          <ac:spMkLst>
            <pc:docMk/>
            <pc:sldMk cId="0" sldId="274"/>
            <ac:spMk id="7" creationId="{35C52003-C0B1-4507-938D-6DA1498FD430}"/>
          </ac:spMkLst>
        </pc:spChg>
        <pc:spChg chg="add mod">
          <ac:chgData name="刘 沛源" userId="82a310ed07fe6680" providerId="LiveId" clId="{602AA389-C85B-4F3C-B22A-282515F76FA2}" dt="2021-12-22T11:46:05.186" v="1249" actId="14100"/>
          <ac:spMkLst>
            <pc:docMk/>
            <pc:sldMk cId="0" sldId="274"/>
            <ac:spMk id="7" creationId="{4CDDE3E0-092B-473A-9A24-4D2EAF17A83B}"/>
          </ac:spMkLst>
        </pc:spChg>
        <pc:spChg chg="del">
          <ac:chgData name="刘 沛源" userId="82a310ed07fe6680" providerId="LiveId" clId="{602AA389-C85B-4F3C-B22A-282515F76FA2}" dt="2021-12-21T03:02:50.576" v="511"/>
          <ac:spMkLst>
            <pc:docMk/>
            <pc:sldMk cId="0" sldId="274"/>
            <ac:spMk id="7" creationId="{B73453E7-E5F4-4210-AE4D-84232C5D60B3}"/>
          </ac:spMkLst>
        </pc:spChg>
        <pc:spChg chg="del">
          <ac:chgData name="刘 沛源" userId="82a310ed07fe6680" providerId="LiveId" clId="{602AA389-C85B-4F3C-B22A-282515F76FA2}" dt="2021-12-22T07:45:32.304" v="580" actId="478"/>
          <ac:spMkLst>
            <pc:docMk/>
            <pc:sldMk cId="0" sldId="274"/>
            <ac:spMk id="8" creationId="{981A98D5-242E-46C5-844E-68045C2D6044}"/>
          </ac:spMkLst>
        </pc:spChg>
      </pc:sldChg>
      <pc:sldChg chg="addSp delSp modSp mod modClrScheme chgLayout">
        <pc:chgData name="刘 沛源" userId="82a310ed07fe6680" providerId="LiveId" clId="{602AA389-C85B-4F3C-B22A-282515F76FA2}" dt="2021-12-22T07:55:32.803" v="631"/>
        <pc:sldMkLst>
          <pc:docMk/>
          <pc:sldMk cId="0" sldId="275"/>
        </pc:sldMkLst>
        <pc:spChg chg="mod ord">
          <ac:chgData name="刘 沛源" userId="82a310ed07fe6680" providerId="LiveId" clId="{602AA389-C85B-4F3C-B22A-282515F76FA2}" dt="2021-12-21T02:58:02.461" v="473" actId="700"/>
          <ac:spMkLst>
            <pc:docMk/>
            <pc:sldMk cId="0" sldId="275"/>
            <ac:spMk id="3" creationId="{00000000-0000-0000-0000-000000000000}"/>
          </ac:spMkLst>
        </pc:spChg>
        <pc:spChg chg="add del mod ord">
          <ac:chgData name="刘 沛源" userId="82a310ed07fe6680" providerId="LiveId" clId="{602AA389-C85B-4F3C-B22A-282515F76FA2}" dt="2021-12-21T03:01:40.863" v="499"/>
          <ac:spMkLst>
            <pc:docMk/>
            <pc:sldMk cId="0" sldId="275"/>
            <ac:spMk id="9" creationId="{00000000-0000-0000-0000-000000000000}"/>
          </ac:spMkLst>
        </pc:spChg>
        <pc:spChg chg="del">
          <ac:chgData name="刘 沛源" userId="82a310ed07fe6680" providerId="LiveId" clId="{602AA389-C85B-4F3C-B22A-282515F76FA2}" dt="2021-12-22T07:54:43.419" v="625" actId="478"/>
          <ac:spMkLst>
            <pc:docMk/>
            <pc:sldMk cId="0" sldId="275"/>
            <ac:spMk id="9" creationId="{15F90CB6-3D94-4410-8454-F50566180914}"/>
          </ac:spMkLst>
        </pc:spChg>
        <pc:spChg chg="del">
          <ac:chgData name="刘 沛源" userId="82a310ed07fe6680" providerId="LiveId" clId="{602AA389-C85B-4F3C-B22A-282515F76FA2}" dt="2021-12-21T03:02:50.576" v="511"/>
          <ac:spMkLst>
            <pc:docMk/>
            <pc:sldMk cId="0" sldId="275"/>
            <ac:spMk id="10" creationId="{1193A606-45CD-4962-B440-DD53B2BCED5C}"/>
          </ac:spMkLst>
        </pc:spChg>
        <pc:spChg chg="del">
          <ac:chgData name="刘 沛源" userId="82a310ed07fe6680" providerId="LiveId" clId="{602AA389-C85B-4F3C-B22A-282515F76FA2}" dt="2021-12-22T07:55:32.803" v="631"/>
          <ac:spMkLst>
            <pc:docMk/>
            <pc:sldMk cId="0" sldId="275"/>
            <ac:spMk id="10" creationId="{1A028162-94CE-438D-B8BA-BBDC2BB7502B}"/>
          </ac:spMkLst>
        </pc:spChg>
        <pc:spChg chg="del">
          <ac:chgData name="刘 沛源" userId="82a310ed07fe6680" providerId="LiveId" clId="{602AA389-C85B-4F3C-B22A-282515F76FA2}" dt="2021-12-22T07:45:41.986" v="581" actId="478"/>
          <ac:spMkLst>
            <pc:docMk/>
            <pc:sldMk cId="0" sldId="275"/>
            <ac:spMk id="11" creationId="{A740036E-7A0A-4AFB-8BFA-56B19FDB290F}"/>
          </ac:spMkLst>
        </pc:spChg>
      </pc:sldChg>
      <pc:sldChg chg="addSp delSp modSp mod modClrScheme chgLayout">
        <pc:chgData name="刘 沛源" userId="82a310ed07fe6680" providerId="LiveId" clId="{602AA389-C85B-4F3C-B22A-282515F76FA2}" dt="2021-12-22T11:54:37.565" v="1306" actId="20577"/>
        <pc:sldMkLst>
          <pc:docMk/>
          <pc:sldMk cId="0" sldId="276"/>
        </pc:sldMkLst>
        <pc:spChg chg="mod ord">
          <ac:chgData name="刘 沛源" userId="82a310ed07fe6680" providerId="LiveId" clId="{602AA389-C85B-4F3C-B22A-282515F76FA2}" dt="2021-12-21T02:58:02.461" v="473" actId="700"/>
          <ac:spMkLst>
            <pc:docMk/>
            <pc:sldMk cId="0" sldId="276"/>
            <ac:spMk id="3" creationId="{00000000-0000-0000-0000-000000000000}"/>
          </ac:spMkLst>
        </pc:spChg>
        <pc:spChg chg="mod">
          <ac:chgData name="刘 沛源" userId="82a310ed07fe6680" providerId="LiveId" clId="{602AA389-C85B-4F3C-B22A-282515F76FA2}" dt="2021-12-22T11:54:37.565" v="1306" actId="20577"/>
          <ac:spMkLst>
            <pc:docMk/>
            <pc:sldMk cId="0" sldId="276"/>
            <ac:spMk id="4" creationId="{00000000-0000-0000-0000-000000000000}"/>
          </ac:spMkLst>
        </pc:spChg>
        <pc:spChg chg="del">
          <ac:chgData name="刘 沛源" userId="82a310ed07fe6680" providerId="LiveId" clId="{602AA389-C85B-4F3C-B22A-282515F76FA2}" dt="2021-12-22T07:55:32.803" v="631"/>
          <ac:spMkLst>
            <pc:docMk/>
            <pc:sldMk cId="0" sldId="276"/>
            <ac:spMk id="5" creationId="{BAC12070-D7AB-4690-AD00-E0E3201474E1}"/>
          </ac:spMkLst>
        </pc:spChg>
        <pc:spChg chg="add del mod ord">
          <ac:chgData name="刘 沛源" userId="82a310ed07fe6680" providerId="LiveId" clId="{602AA389-C85B-4F3C-B22A-282515F76FA2}" dt="2021-12-21T03:01:40.863" v="499"/>
          <ac:spMkLst>
            <pc:docMk/>
            <pc:sldMk cId="0" sldId="276"/>
            <ac:spMk id="6" creationId="{CFE5C51C-0D75-41DC-BC05-CF6F622A1835}"/>
          </ac:spMkLst>
        </pc:spChg>
        <pc:spChg chg="del">
          <ac:chgData name="刘 沛源" userId="82a310ed07fe6680" providerId="LiveId" clId="{602AA389-C85B-4F3C-B22A-282515F76FA2}" dt="2021-12-21T03:02:50.576" v="511"/>
          <ac:spMkLst>
            <pc:docMk/>
            <pc:sldMk cId="0" sldId="276"/>
            <ac:spMk id="7" creationId="{AC1078C0-7A34-4FC7-8B43-4CFB82D77C93}"/>
          </ac:spMkLst>
        </pc:spChg>
        <pc:spChg chg="del">
          <ac:chgData name="刘 沛源" userId="82a310ed07fe6680" providerId="LiveId" clId="{602AA389-C85B-4F3C-B22A-282515F76FA2}" dt="2021-12-22T07:54:45.925" v="626" actId="478"/>
          <ac:spMkLst>
            <pc:docMk/>
            <pc:sldMk cId="0" sldId="276"/>
            <ac:spMk id="8" creationId="{63C2D509-E2AF-4163-B874-83B4916B5A57}"/>
          </ac:spMkLst>
        </pc:spChg>
      </pc:sldChg>
      <pc:sldChg chg="delSp modSp mod modClrScheme chgLayout">
        <pc:chgData name="刘 沛源" userId="82a310ed07fe6680" providerId="LiveId" clId="{602AA389-C85B-4F3C-B22A-282515F76FA2}" dt="2021-12-22T07:55:32.803" v="631"/>
        <pc:sldMkLst>
          <pc:docMk/>
          <pc:sldMk cId="0" sldId="277"/>
        </pc:sldMkLst>
        <pc:spChg chg="mod ord">
          <ac:chgData name="刘 沛源" userId="82a310ed07fe6680" providerId="LiveId" clId="{602AA389-C85B-4F3C-B22A-282515F76FA2}" dt="2021-12-21T02:58:02.461" v="473" actId="700"/>
          <ac:spMkLst>
            <pc:docMk/>
            <pc:sldMk cId="0" sldId="277"/>
            <ac:spMk id="3" creationId="{00000000-0000-0000-0000-000000000000}"/>
          </ac:spMkLst>
        </pc:spChg>
        <pc:spChg chg="del">
          <ac:chgData name="刘 沛源" userId="82a310ed07fe6680" providerId="LiveId" clId="{602AA389-C85B-4F3C-B22A-282515F76FA2}" dt="2021-12-21T03:06:52.346" v="549" actId="478"/>
          <ac:spMkLst>
            <pc:docMk/>
            <pc:sldMk cId="0" sldId="277"/>
            <ac:spMk id="4" creationId="{00000000-0000-0000-0000-000000000000}"/>
          </ac:spMkLst>
        </pc:spChg>
        <pc:spChg chg="del">
          <ac:chgData name="刘 沛源" userId="82a310ed07fe6680" providerId="LiveId" clId="{602AA389-C85B-4F3C-B22A-282515F76FA2}" dt="2021-12-22T07:54:48.257" v="627" actId="478"/>
          <ac:spMkLst>
            <pc:docMk/>
            <pc:sldMk cId="0" sldId="277"/>
            <ac:spMk id="4" creationId="{2D4BE2F4-D92F-4B53-9AC7-267E2AF3F874}"/>
          </ac:spMkLst>
        </pc:spChg>
        <pc:spChg chg="del">
          <ac:chgData name="刘 沛源" userId="82a310ed07fe6680" providerId="LiveId" clId="{602AA389-C85B-4F3C-B22A-282515F76FA2}" dt="2021-12-22T07:55:32.803" v="631"/>
          <ac:spMkLst>
            <pc:docMk/>
            <pc:sldMk cId="0" sldId="277"/>
            <ac:spMk id="7" creationId="{B5BD48F0-0609-41E9-93BA-185E5290AAD2}"/>
          </ac:spMkLst>
        </pc:spChg>
        <pc:spChg chg="del">
          <ac:chgData name="刘 沛源" userId="82a310ed07fe6680" providerId="LiveId" clId="{602AA389-C85B-4F3C-B22A-282515F76FA2}" dt="2021-12-21T02:59:44.967" v="485"/>
          <ac:spMkLst>
            <pc:docMk/>
            <pc:sldMk cId="0" sldId="277"/>
            <ac:spMk id="7" creationId="{C2B98F60-0852-4CE5-806C-9219B2AA6CF2}"/>
          </ac:spMkLst>
        </pc:spChg>
        <pc:spChg chg="del">
          <ac:chgData name="刘 沛源" userId="82a310ed07fe6680" providerId="LiveId" clId="{602AA389-C85B-4F3C-B22A-282515F76FA2}" dt="2021-12-21T03:02:50.576" v="511"/>
          <ac:spMkLst>
            <pc:docMk/>
            <pc:sldMk cId="0" sldId="277"/>
            <ac:spMk id="8" creationId="{4FBD1868-EB1B-49ED-8F08-19253A49B32D}"/>
          </ac:spMkLst>
        </pc:spChg>
        <pc:spChg chg="del">
          <ac:chgData name="刘 沛源" userId="82a310ed07fe6680" providerId="LiveId" clId="{602AA389-C85B-4F3C-B22A-282515F76FA2}" dt="2021-12-22T07:45:49.142" v="582" actId="478"/>
          <ac:spMkLst>
            <pc:docMk/>
            <pc:sldMk cId="0" sldId="277"/>
            <ac:spMk id="9" creationId="{5844945D-F26B-476F-83ED-8A2F2E44F114}"/>
          </ac:spMkLst>
        </pc:spChg>
      </pc:sldChg>
      <pc:sldChg chg="addSp delSp modSp del mod modClrScheme chgLayout">
        <pc:chgData name="刘 沛源" userId="82a310ed07fe6680" providerId="LiveId" clId="{602AA389-C85B-4F3C-B22A-282515F76FA2}" dt="2021-12-22T12:00:30.389" v="1307" actId="2696"/>
        <pc:sldMkLst>
          <pc:docMk/>
          <pc:sldMk cId="0" sldId="278"/>
        </pc:sldMkLst>
        <pc:spChg chg="mod ord">
          <ac:chgData name="刘 沛源" userId="82a310ed07fe6680" providerId="LiveId" clId="{602AA389-C85B-4F3C-B22A-282515F76FA2}" dt="2021-12-21T02:58:02.461" v="473" actId="700"/>
          <ac:spMkLst>
            <pc:docMk/>
            <pc:sldMk cId="0" sldId="278"/>
            <ac:spMk id="3" creationId="{00000000-0000-0000-0000-000000000000}"/>
          </ac:spMkLst>
        </pc:spChg>
        <pc:spChg chg="add del mod ord">
          <ac:chgData name="刘 沛源" userId="82a310ed07fe6680" providerId="LiveId" clId="{602AA389-C85B-4F3C-B22A-282515F76FA2}" dt="2021-12-21T03:01:40.863" v="499"/>
          <ac:spMkLst>
            <pc:docMk/>
            <pc:sldMk cId="0" sldId="278"/>
            <ac:spMk id="5" creationId="{00000000-0000-0000-0000-000000000000}"/>
          </ac:spMkLst>
        </pc:spChg>
        <pc:spChg chg="del">
          <ac:chgData name="刘 沛源" userId="82a310ed07fe6680" providerId="LiveId" clId="{602AA389-C85B-4F3C-B22A-282515F76FA2}" dt="2021-12-22T07:55:32.803" v="631"/>
          <ac:spMkLst>
            <pc:docMk/>
            <pc:sldMk cId="0" sldId="278"/>
            <ac:spMk id="5" creationId="{9F4DA42F-6A6A-45EC-A63D-915430453C16}"/>
          </ac:spMkLst>
        </pc:spChg>
        <pc:spChg chg="del">
          <ac:chgData name="刘 沛源" userId="82a310ed07fe6680" providerId="LiveId" clId="{602AA389-C85B-4F3C-B22A-282515F76FA2}" dt="2021-12-21T03:02:50.576" v="511"/>
          <ac:spMkLst>
            <pc:docMk/>
            <pc:sldMk cId="0" sldId="278"/>
            <ac:spMk id="6" creationId="{E7153E59-6FE4-4A46-8C15-3DDD6A8530BC}"/>
          </ac:spMkLst>
        </pc:spChg>
        <pc:spChg chg="del">
          <ac:chgData name="刘 沛源" userId="82a310ed07fe6680" providerId="LiveId" clId="{602AA389-C85B-4F3C-B22A-282515F76FA2}" dt="2021-12-22T07:54:50.822" v="628" actId="478"/>
          <ac:spMkLst>
            <pc:docMk/>
            <pc:sldMk cId="0" sldId="278"/>
            <ac:spMk id="7" creationId="{5FC23496-95DC-49AF-B41B-2D47743A4370}"/>
          </ac:spMkLst>
        </pc:spChg>
      </pc:sldChg>
      <pc:sldChg chg="addSp delSp modSp mod ord modClrScheme chgLayout">
        <pc:chgData name="刘 沛源" userId="82a310ed07fe6680" providerId="LiveId" clId="{602AA389-C85B-4F3C-B22A-282515F76FA2}" dt="2021-12-22T12:28:43.290" v="1779" actId="20577"/>
        <pc:sldMkLst>
          <pc:docMk/>
          <pc:sldMk cId="0" sldId="279"/>
        </pc:sldMkLst>
        <pc:spChg chg="mod ord">
          <ac:chgData name="刘 沛源" userId="82a310ed07fe6680" providerId="LiveId" clId="{602AA389-C85B-4F3C-B22A-282515F76FA2}" dt="2021-12-22T12:28:43.290" v="1779" actId="20577"/>
          <ac:spMkLst>
            <pc:docMk/>
            <pc:sldMk cId="0" sldId="279"/>
            <ac:spMk id="3" creationId="{00000000-0000-0000-0000-000000000000}"/>
          </ac:spMkLst>
        </pc:spChg>
        <pc:spChg chg="mod">
          <ac:chgData name="刘 沛源" userId="82a310ed07fe6680" providerId="LiveId" clId="{602AA389-C85B-4F3C-B22A-282515F76FA2}" dt="2021-12-22T12:25:27.991" v="1728" actId="20577"/>
          <ac:spMkLst>
            <pc:docMk/>
            <pc:sldMk cId="0" sldId="279"/>
            <ac:spMk id="4" creationId="{00000000-0000-0000-0000-000000000000}"/>
          </ac:spMkLst>
        </pc:spChg>
        <pc:spChg chg="add del mod ord">
          <ac:chgData name="刘 沛源" userId="82a310ed07fe6680" providerId="LiveId" clId="{602AA389-C85B-4F3C-B22A-282515F76FA2}" dt="2021-12-21T03:01:40.863" v="499"/>
          <ac:spMkLst>
            <pc:docMk/>
            <pc:sldMk cId="0" sldId="279"/>
            <ac:spMk id="5" creationId="{00000000-0000-0000-0000-000000000000}"/>
          </ac:spMkLst>
        </pc:spChg>
        <pc:spChg chg="del">
          <ac:chgData name="刘 沛源" userId="82a310ed07fe6680" providerId="LiveId" clId="{602AA389-C85B-4F3C-B22A-282515F76FA2}" dt="2021-12-22T07:55:32.803" v="631"/>
          <ac:spMkLst>
            <pc:docMk/>
            <pc:sldMk cId="0" sldId="279"/>
            <ac:spMk id="5" creationId="{F25D0136-9AE8-42CA-8E7E-5DDBC9C6462F}"/>
          </ac:spMkLst>
        </pc:spChg>
        <pc:spChg chg="del">
          <ac:chgData name="刘 沛源" userId="82a310ed07fe6680" providerId="LiveId" clId="{602AA389-C85B-4F3C-B22A-282515F76FA2}" dt="2021-12-21T03:02:50.576" v="511"/>
          <ac:spMkLst>
            <pc:docMk/>
            <pc:sldMk cId="0" sldId="279"/>
            <ac:spMk id="6" creationId="{8105EB92-CFCA-4CDA-9196-F36BD6AAF999}"/>
          </ac:spMkLst>
        </pc:spChg>
        <pc:spChg chg="del">
          <ac:chgData name="刘 沛源" userId="82a310ed07fe6680" providerId="LiveId" clId="{602AA389-C85B-4F3C-B22A-282515F76FA2}" dt="2021-12-22T07:54:53.304" v="629" actId="478"/>
          <ac:spMkLst>
            <pc:docMk/>
            <pc:sldMk cId="0" sldId="279"/>
            <ac:spMk id="7" creationId="{8AA6B112-C96A-443F-B0AC-E40AF0B83377}"/>
          </ac:spMkLst>
        </pc:spChg>
        <pc:spChg chg="add del">
          <ac:chgData name="刘 沛源" userId="82a310ed07fe6680" providerId="LiveId" clId="{602AA389-C85B-4F3C-B22A-282515F76FA2}" dt="2021-12-22T12:03:51.467" v="1347" actId="22"/>
          <ac:spMkLst>
            <pc:docMk/>
            <pc:sldMk cId="0" sldId="279"/>
            <ac:spMk id="7" creationId="{8B5DCDC4-3466-4802-ADCE-A9A02E2A1320}"/>
          </ac:spMkLst>
        </pc:spChg>
      </pc:sldChg>
      <pc:sldChg chg="addSp delSp modSp mod modClrScheme chgLayout">
        <pc:chgData name="刘 沛源" userId="82a310ed07fe6680" providerId="LiveId" clId="{602AA389-C85B-4F3C-B22A-282515F76FA2}" dt="2021-12-22T07:55:32.803" v="631"/>
        <pc:sldMkLst>
          <pc:docMk/>
          <pc:sldMk cId="0" sldId="280"/>
        </pc:sldMkLst>
        <pc:spChg chg="mod ord">
          <ac:chgData name="刘 沛源" userId="82a310ed07fe6680" providerId="LiveId" clId="{602AA389-C85B-4F3C-B22A-282515F76FA2}" dt="2021-12-21T03:04:41.882" v="522" actId="700"/>
          <ac:spMkLst>
            <pc:docMk/>
            <pc:sldMk cId="0" sldId="280"/>
            <ac:spMk id="3" creationId="{00000000-0000-0000-0000-000000000000}"/>
          </ac:spMkLst>
        </pc:spChg>
        <pc:spChg chg="add del mod ord">
          <ac:chgData name="刘 沛源" userId="82a310ed07fe6680" providerId="LiveId" clId="{602AA389-C85B-4F3C-B22A-282515F76FA2}" dt="2021-12-21T03:01:40.863" v="499"/>
          <ac:spMkLst>
            <pc:docMk/>
            <pc:sldMk cId="0" sldId="280"/>
            <ac:spMk id="4" creationId="{00000000-0000-0000-0000-000000000000}"/>
          </ac:spMkLst>
        </pc:spChg>
        <pc:spChg chg="del">
          <ac:chgData name="刘 沛源" userId="82a310ed07fe6680" providerId="LiveId" clId="{602AA389-C85B-4F3C-B22A-282515F76FA2}" dt="2021-12-22T07:55:32.803" v="631"/>
          <ac:spMkLst>
            <pc:docMk/>
            <pc:sldMk cId="0" sldId="280"/>
            <ac:spMk id="4" creationId="{C13C6847-3FA9-45AF-9A63-1D4C9AE7A601}"/>
          </ac:spMkLst>
        </pc:spChg>
        <pc:spChg chg="del">
          <ac:chgData name="刘 沛源" userId="82a310ed07fe6680" providerId="LiveId" clId="{602AA389-C85B-4F3C-B22A-282515F76FA2}" dt="2021-12-21T03:02:50.576" v="511"/>
          <ac:spMkLst>
            <pc:docMk/>
            <pc:sldMk cId="0" sldId="280"/>
            <ac:spMk id="5" creationId="{B2A81605-8017-4BCB-97CF-28019793492C}"/>
          </ac:spMkLst>
        </pc:spChg>
        <pc:spChg chg="del">
          <ac:chgData name="刘 沛源" userId="82a310ed07fe6680" providerId="LiveId" clId="{602AA389-C85B-4F3C-B22A-282515F76FA2}" dt="2021-12-21T03:04:17.946" v="520" actId="478"/>
          <ac:spMkLst>
            <pc:docMk/>
            <pc:sldMk cId="0" sldId="280"/>
            <ac:spMk id="6" creationId="{36FFB237-6CFE-4680-AC61-1D69E745E0A9}"/>
          </ac:spMkLst>
        </pc:spChg>
        <pc:spChg chg="del">
          <ac:chgData name="刘 沛源" userId="82a310ed07fe6680" providerId="LiveId" clId="{602AA389-C85B-4F3C-B22A-282515F76FA2}" dt="2021-12-21T03:04:27.847" v="521"/>
          <ac:spMkLst>
            <pc:docMk/>
            <pc:sldMk cId="0" sldId="280"/>
            <ac:spMk id="7" creationId="{F35B63F5-9EAE-48C6-B029-A84A429ABE21}"/>
          </ac:spMkLst>
        </pc:spChg>
        <pc:spChg chg="del">
          <ac:chgData name="刘 沛源" userId="82a310ed07fe6680" providerId="LiveId" clId="{602AA389-C85B-4F3C-B22A-282515F76FA2}" dt="2021-12-21T03:04:51.075" v="523"/>
          <ac:spMkLst>
            <pc:docMk/>
            <pc:sldMk cId="0" sldId="280"/>
            <ac:spMk id="8" creationId="{CD992B67-1809-44BC-B07E-B6985DAB6CCB}"/>
          </ac:spMkLst>
        </pc:spChg>
        <pc:spChg chg="del">
          <ac:chgData name="刘 沛源" userId="82a310ed07fe6680" providerId="LiveId" clId="{602AA389-C85B-4F3C-B22A-282515F76FA2}" dt="2021-12-22T07:54:55.696" v="630" actId="478"/>
          <ac:spMkLst>
            <pc:docMk/>
            <pc:sldMk cId="0" sldId="280"/>
            <ac:spMk id="9" creationId="{5BA9ECA2-186D-4E8E-B6EB-3FAA5F1E2F8A}"/>
          </ac:spMkLst>
        </pc:spChg>
      </pc:sldChg>
      <pc:sldChg chg="new del">
        <pc:chgData name="刘 沛源" userId="82a310ed07fe6680" providerId="LiveId" clId="{602AA389-C85B-4F3C-B22A-282515F76FA2}" dt="2021-12-21T02:16:35.545" v="6" actId="2696"/>
        <pc:sldMkLst>
          <pc:docMk/>
          <pc:sldMk cId="639469801" sldId="281"/>
        </pc:sldMkLst>
      </pc:sldChg>
      <pc:sldChg chg="addSp delSp modSp add del mod">
        <pc:chgData name="刘 沛源" userId="82a310ed07fe6680" providerId="LiveId" clId="{602AA389-C85B-4F3C-B22A-282515F76FA2}" dt="2021-12-21T02:26:44.012" v="73" actId="47"/>
        <pc:sldMkLst>
          <pc:docMk/>
          <pc:sldMk cId="1787662499" sldId="281"/>
        </pc:sldMkLst>
        <pc:spChg chg="mod">
          <ac:chgData name="刘 沛源" userId="82a310ed07fe6680" providerId="LiveId" clId="{602AA389-C85B-4F3C-B22A-282515F76FA2}" dt="2021-12-21T02:22:28.425" v="58" actId="20577"/>
          <ac:spMkLst>
            <pc:docMk/>
            <pc:sldMk cId="1787662499" sldId="281"/>
            <ac:spMk id="3" creationId="{00000000-0000-0000-0000-000000000000}"/>
          </ac:spMkLst>
        </pc:spChg>
        <pc:spChg chg="del">
          <ac:chgData name="刘 沛源" userId="82a310ed07fe6680" providerId="LiveId" clId="{602AA389-C85B-4F3C-B22A-282515F76FA2}" dt="2021-12-21T02:21:22.402" v="36" actId="478"/>
          <ac:spMkLst>
            <pc:docMk/>
            <pc:sldMk cId="1787662499" sldId="281"/>
            <ac:spMk id="4" creationId="{00000000-0000-0000-0000-000000000000}"/>
          </ac:spMkLst>
        </pc:spChg>
        <pc:picChg chg="add mod">
          <ac:chgData name="刘 沛源" userId="82a310ed07fe6680" providerId="LiveId" clId="{602AA389-C85B-4F3C-B22A-282515F76FA2}" dt="2021-12-21T02:23:34.160" v="67" actId="732"/>
          <ac:picMkLst>
            <pc:docMk/>
            <pc:sldMk cId="1787662499" sldId="281"/>
            <ac:picMk id="1026" creationId="{1A8CFF88-502A-4011-99BF-8A6B6CC7BC7C}"/>
          </ac:picMkLst>
        </pc:picChg>
      </pc:sldChg>
      <pc:sldChg chg="addSp delSp modSp add mod modClrScheme chgLayout modNotesTx">
        <pc:chgData name="刘 沛源" userId="82a310ed07fe6680" providerId="LiveId" clId="{602AA389-C85B-4F3C-B22A-282515F76FA2}" dt="2021-12-22T08:20:59.209" v="869" actId="20577"/>
        <pc:sldMkLst>
          <pc:docMk/>
          <pc:sldMk cId="2354139604" sldId="282"/>
        </pc:sldMkLst>
        <pc:spChg chg="del mod">
          <ac:chgData name="刘 沛源" userId="82a310ed07fe6680" providerId="LiveId" clId="{602AA389-C85B-4F3C-B22A-282515F76FA2}" dt="2021-12-21T02:40:23.220" v="443" actId="478"/>
          <ac:spMkLst>
            <pc:docMk/>
            <pc:sldMk cId="2354139604" sldId="282"/>
            <ac:spMk id="3" creationId="{00000000-0000-0000-0000-000000000000}"/>
          </ac:spMkLst>
        </pc:spChg>
        <pc:spChg chg="del">
          <ac:chgData name="刘 沛源" userId="82a310ed07fe6680" providerId="LiveId" clId="{602AA389-C85B-4F3C-B22A-282515F76FA2}" dt="2021-12-22T07:55:32.803" v="631"/>
          <ac:spMkLst>
            <pc:docMk/>
            <pc:sldMk cId="2354139604" sldId="282"/>
            <ac:spMk id="3" creationId="{A2B73184-C6C2-4726-8F9E-B4C1364532F8}"/>
          </ac:spMkLst>
        </pc:spChg>
        <pc:spChg chg="del">
          <ac:chgData name="刘 沛源" userId="82a310ed07fe6680" providerId="LiveId" clId="{602AA389-C85B-4F3C-B22A-282515F76FA2}" dt="2021-12-21T02:24:03.399" v="70" actId="21"/>
          <ac:spMkLst>
            <pc:docMk/>
            <pc:sldMk cId="2354139604" sldId="282"/>
            <ac:spMk id="4" creationId="{00000000-0000-0000-0000-000000000000}"/>
          </ac:spMkLst>
        </pc:spChg>
        <pc:spChg chg="del">
          <ac:chgData name="刘 沛源" userId="82a310ed07fe6680" providerId="LiveId" clId="{602AA389-C85B-4F3C-B22A-282515F76FA2}" dt="2021-12-21T03:02:09.969" v="504" actId="478"/>
          <ac:spMkLst>
            <pc:docMk/>
            <pc:sldMk cId="2354139604" sldId="282"/>
            <ac:spMk id="5" creationId="{00000000-0000-0000-0000-000000000000}"/>
          </ac:spMkLst>
        </pc:spChg>
        <pc:spChg chg="add mod">
          <ac:chgData name="刘 沛源" userId="82a310ed07fe6680" providerId="LiveId" clId="{602AA389-C85B-4F3C-B22A-282515F76FA2}" dt="2021-12-22T08:20:59.209" v="869" actId="20577"/>
          <ac:spMkLst>
            <pc:docMk/>
            <pc:sldMk cId="2354139604" sldId="282"/>
            <ac:spMk id="5" creationId="{9E14596B-E597-4E2B-8092-83D3D019F7DA}"/>
          </ac:spMkLst>
        </pc:spChg>
        <pc:spChg chg="add mod">
          <ac:chgData name="刘 沛源" userId="82a310ed07fe6680" providerId="LiveId" clId="{602AA389-C85B-4F3C-B22A-282515F76FA2}" dt="2021-12-21T03:00:58.754" v="493" actId="1076"/>
          <ac:spMkLst>
            <pc:docMk/>
            <pc:sldMk cId="2354139604" sldId="282"/>
            <ac:spMk id="7" creationId="{F4AEF775-DB6D-46EF-A9D5-DA3092918C45}"/>
          </ac:spMkLst>
        </pc:spChg>
        <pc:spChg chg="add mod">
          <ac:chgData name="刘 沛源" userId="82a310ed07fe6680" providerId="LiveId" clId="{602AA389-C85B-4F3C-B22A-282515F76FA2}" dt="2021-12-21T02:33:58.187" v="347" actId="1076"/>
          <ac:spMkLst>
            <pc:docMk/>
            <pc:sldMk cId="2354139604" sldId="282"/>
            <ac:spMk id="8" creationId="{AA432DD3-8F7A-4619-A124-482479592F13}"/>
          </ac:spMkLst>
        </pc:spChg>
        <pc:spChg chg="add mod">
          <ac:chgData name="刘 沛源" userId="82a310ed07fe6680" providerId="LiveId" clId="{602AA389-C85B-4F3C-B22A-282515F76FA2}" dt="2021-12-21T02:40:43.954" v="445" actId="1076"/>
          <ac:spMkLst>
            <pc:docMk/>
            <pc:sldMk cId="2354139604" sldId="282"/>
            <ac:spMk id="9" creationId="{230C3B9C-F656-4C55-9A1C-C038A55A2B77}"/>
          </ac:spMkLst>
        </pc:spChg>
        <pc:spChg chg="add del mod">
          <ac:chgData name="刘 沛源" userId="82a310ed07fe6680" providerId="LiveId" clId="{602AA389-C85B-4F3C-B22A-282515F76FA2}" dt="2021-12-22T08:19:54.516" v="867" actId="478"/>
          <ac:spMkLst>
            <pc:docMk/>
            <pc:sldMk cId="2354139604" sldId="282"/>
            <ac:spMk id="11" creationId="{A8C1D9AE-3CB3-4042-8E38-CD20694BDFD3}"/>
          </ac:spMkLst>
        </pc:spChg>
        <pc:spChg chg="add del mod">
          <ac:chgData name="刘 沛源" userId="82a310ed07fe6680" providerId="LiveId" clId="{602AA389-C85B-4F3C-B22A-282515F76FA2}" dt="2021-12-21T02:40:58.911" v="446" actId="478"/>
          <ac:spMkLst>
            <pc:docMk/>
            <pc:sldMk cId="2354139604" sldId="282"/>
            <ac:spMk id="11" creationId="{A97FF4C6-58AB-44BE-939B-F1850C5355C7}"/>
          </ac:spMkLst>
        </pc:spChg>
        <pc:spChg chg="del">
          <ac:chgData name="刘 沛源" userId="82a310ed07fe6680" providerId="LiveId" clId="{602AA389-C85B-4F3C-B22A-282515F76FA2}" dt="2021-12-21T02:59:44.967" v="485"/>
          <ac:spMkLst>
            <pc:docMk/>
            <pc:sldMk cId="2354139604" sldId="282"/>
            <ac:spMk id="12" creationId="{0F28D971-CF18-452D-BEA4-938D4DA2F60F}"/>
          </ac:spMkLst>
        </pc:spChg>
        <pc:spChg chg="del">
          <ac:chgData name="刘 沛源" userId="82a310ed07fe6680" providerId="LiveId" clId="{602AA389-C85B-4F3C-B22A-282515F76FA2}" dt="2021-12-21T03:02:50.576" v="511"/>
          <ac:spMkLst>
            <pc:docMk/>
            <pc:sldMk cId="2354139604" sldId="282"/>
            <ac:spMk id="13" creationId="{7DEFAF50-06AD-4911-A9A2-08B234827264}"/>
          </ac:spMkLst>
        </pc:spChg>
        <pc:spChg chg="del">
          <ac:chgData name="刘 沛源" userId="82a310ed07fe6680" providerId="LiveId" clId="{602AA389-C85B-4F3C-B22A-282515F76FA2}" dt="2021-12-22T07:54:03.002" v="607" actId="478"/>
          <ac:spMkLst>
            <pc:docMk/>
            <pc:sldMk cId="2354139604" sldId="282"/>
            <ac:spMk id="14" creationId="{E7C7E0DC-328E-4E4C-98D4-1D700C99F2E9}"/>
          </ac:spMkLst>
        </pc:spChg>
        <pc:picChg chg="add mod">
          <ac:chgData name="刘 沛源" userId="82a310ed07fe6680" providerId="LiveId" clId="{602AA389-C85B-4F3C-B22A-282515F76FA2}" dt="2021-12-21T02:58:20.717" v="481" actId="1076"/>
          <ac:picMkLst>
            <pc:docMk/>
            <pc:sldMk cId="2354139604" sldId="282"/>
            <ac:picMk id="6" creationId="{D1F5E6C6-AB73-4FA9-AC43-825110A7AA91}"/>
          </ac:picMkLst>
        </pc:picChg>
      </pc:sldChg>
      <pc:sldChg chg="addSp delSp modSp add mod ord modClrScheme chgLayout modNotesTx">
        <pc:chgData name="刘 沛源" userId="82a310ed07fe6680" providerId="LiveId" clId="{602AA389-C85B-4F3C-B22A-282515F76FA2}" dt="2021-12-22T09:09:26.435" v="874" actId="207"/>
        <pc:sldMkLst>
          <pc:docMk/>
          <pc:sldMk cId="2537864385" sldId="283"/>
        </pc:sldMkLst>
        <pc:spChg chg="mod ord">
          <ac:chgData name="刘 沛源" userId="82a310ed07fe6680" providerId="LiveId" clId="{602AA389-C85B-4F3C-B22A-282515F76FA2}" dt="2021-12-21T02:58:02.461" v="473" actId="700"/>
          <ac:spMkLst>
            <pc:docMk/>
            <pc:sldMk cId="2537864385" sldId="283"/>
            <ac:spMk id="3" creationId="{00000000-0000-0000-0000-000000000000}"/>
          </ac:spMkLst>
        </pc:spChg>
        <pc:spChg chg="add del mod">
          <ac:chgData name="刘 沛源" userId="82a310ed07fe6680" providerId="LiveId" clId="{602AA389-C85B-4F3C-B22A-282515F76FA2}" dt="2021-12-22T09:09:26.435" v="874" actId="207"/>
          <ac:spMkLst>
            <pc:docMk/>
            <pc:sldMk cId="2537864385" sldId="283"/>
            <ac:spMk id="4" creationId="{00000000-0000-0000-0000-000000000000}"/>
          </ac:spMkLst>
        </pc:spChg>
        <pc:spChg chg="del">
          <ac:chgData name="刘 沛源" userId="82a310ed07fe6680" providerId="LiveId" clId="{602AA389-C85B-4F3C-B22A-282515F76FA2}" dt="2021-12-21T03:02:13.636" v="505" actId="478"/>
          <ac:spMkLst>
            <pc:docMk/>
            <pc:sldMk cId="2537864385" sldId="283"/>
            <ac:spMk id="5" creationId="{00000000-0000-0000-0000-000000000000}"/>
          </ac:spMkLst>
        </pc:spChg>
        <pc:spChg chg="del">
          <ac:chgData name="刘 沛源" userId="82a310ed07fe6680" providerId="LiveId" clId="{602AA389-C85B-4F3C-B22A-282515F76FA2}" dt="2021-12-22T07:55:32.803" v="631"/>
          <ac:spMkLst>
            <pc:docMk/>
            <pc:sldMk cId="2537864385" sldId="283"/>
            <ac:spMk id="5" creationId="{92796985-4335-46D7-9443-C5BBFB2A0E5C}"/>
          </ac:spMkLst>
        </pc:spChg>
        <pc:spChg chg="del">
          <ac:chgData name="刘 沛源" userId="82a310ed07fe6680" providerId="LiveId" clId="{602AA389-C85B-4F3C-B22A-282515F76FA2}" dt="2021-12-21T02:59:25.948" v="484"/>
          <ac:spMkLst>
            <pc:docMk/>
            <pc:sldMk cId="2537864385" sldId="283"/>
            <ac:spMk id="6" creationId="{A0150723-1C60-40BE-ABF5-1AE3ACA08992}"/>
          </ac:spMkLst>
        </pc:spChg>
        <pc:spChg chg="del">
          <ac:chgData name="刘 沛源" userId="82a310ed07fe6680" providerId="LiveId" clId="{602AA389-C85B-4F3C-B22A-282515F76FA2}" dt="2021-12-21T02:59:44.967" v="485"/>
          <ac:spMkLst>
            <pc:docMk/>
            <pc:sldMk cId="2537864385" sldId="283"/>
            <ac:spMk id="7" creationId="{640B77ED-A134-4719-A71D-0026F7712AD4}"/>
          </ac:spMkLst>
        </pc:spChg>
        <pc:spChg chg="del">
          <ac:chgData name="刘 沛源" userId="82a310ed07fe6680" providerId="LiveId" clId="{602AA389-C85B-4F3C-B22A-282515F76FA2}" dt="2021-12-21T03:02:50.576" v="511"/>
          <ac:spMkLst>
            <pc:docMk/>
            <pc:sldMk cId="2537864385" sldId="283"/>
            <ac:spMk id="8" creationId="{7FDEA2D6-8101-4400-9105-D8202462C9A2}"/>
          </ac:spMkLst>
        </pc:spChg>
        <pc:spChg chg="del">
          <ac:chgData name="刘 沛源" userId="82a310ed07fe6680" providerId="LiveId" clId="{602AA389-C85B-4F3C-B22A-282515F76FA2}" dt="2021-12-22T07:54:05.265" v="608" actId="478"/>
          <ac:spMkLst>
            <pc:docMk/>
            <pc:sldMk cId="2537864385" sldId="283"/>
            <ac:spMk id="9" creationId="{7371BF29-F112-49C3-8BE9-D0C221AA05E9}"/>
          </ac:spMkLst>
        </pc:spChg>
      </pc:sldChg>
      <pc:sldChg chg="delSp new del mod">
        <pc:chgData name="刘 沛源" userId="82a310ed07fe6680" providerId="LiveId" clId="{602AA389-C85B-4F3C-B22A-282515F76FA2}" dt="2021-12-22T07:53:56.362" v="606" actId="2696"/>
        <pc:sldMkLst>
          <pc:docMk/>
          <pc:sldMk cId="366248998" sldId="284"/>
        </pc:sldMkLst>
        <pc:spChg chg="del">
          <ac:chgData name="刘 沛源" userId="82a310ed07fe6680" providerId="LiveId" clId="{602AA389-C85B-4F3C-B22A-282515F76FA2}" dt="2021-12-22T07:53:53.371" v="605" actId="478"/>
          <ac:spMkLst>
            <pc:docMk/>
            <pc:sldMk cId="366248998" sldId="284"/>
            <ac:spMk id="4" creationId="{7C2C31C7-C6AA-4789-AC65-098B60E458EE}"/>
          </ac:spMkLst>
        </pc:spChg>
      </pc:sldChg>
      <pc:sldChg chg="addSp delSp modSp add mod">
        <pc:chgData name="刘 沛源" userId="82a310ed07fe6680" providerId="LiveId" clId="{602AA389-C85B-4F3C-B22A-282515F76FA2}" dt="2021-12-22T08:03:37.303" v="678" actId="20577"/>
        <pc:sldMkLst>
          <pc:docMk/>
          <pc:sldMk cId="0" sldId="376"/>
        </pc:sldMkLst>
        <pc:spChg chg="del">
          <ac:chgData name="刘 沛源" userId="82a310ed07fe6680" providerId="LiveId" clId="{602AA389-C85B-4F3C-B22A-282515F76FA2}" dt="2021-12-22T07:55:32.803" v="631"/>
          <ac:spMkLst>
            <pc:docMk/>
            <pc:sldMk cId="0" sldId="376"/>
            <ac:spMk id="2" creationId="{BE4C16CE-4F7B-4724-AC1D-F1875F40BB82}"/>
          </ac:spMkLst>
        </pc:spChg>
        <pc:spChg chg="add del mod">
          <ac:chgData name="刘 沛源" userId="82a310ed07fe6680" providerId="LiveId" clId="{602AA389-C85B-4F3C-B22A-282515F76FA2}" dt="2021-12-22T07:59:43.828" v="654" actId="478"/>
          <ac:spMkLst>
            <pc:docMk/>
            <pc:sldMk cId="0" sldId="376"/>
            <ac:spMk id="5" creationId="{84EA29D8-6FA8-4CB3-BBCB-83546A9A366E}"/>
          </ac:spMkLst>
        </pc:spChg>
        <pc:spChg chg="add mod">
          <ac:chgData name="刘 沛源" userId="82a310ed07fe6680" providerId="LiveId" clId="{602AA389-C85B-4F3C-B22A-282515F76FA2}" dt="2021-12-22T08:03:37.303" v="678" actId="20577"/>
          <ac:spMkLst>
            <pc:docMk/>
            <pc:sldMk cId="0" sldId="376"/>
            <ac:spMk id="48" creationId="{E903183D-BD80-405F-BDCD-5447DE579D49}"/>
          </ac:spMkLst>
        </pc:spChg>
        <pc:spChg chg="mod">
          <ac:chgData name="刘 沛源" userId="82a310ed07fe6680" providerId="LiveId" clId="{602AA389-C85B-4F3C-B22A-282515F76FA2}" dt="2021-12-22T08:00:37.132" v="661" actId="1076"/>
          <ac:spMkLst>
            <pc:docMk/>
            <pc:sldMk cId="0" sldId="376"/>
            <ac:spMk id="26628" creationId="{AAF0D672-7DF4-4E67-B866-A8E28945EEBF}"/>
          </ac:spMkLst>
        </pc:spChg>
        <pc:spChg chg="mod">
          <ac:chgData name="刘 沛源" userId="82a310ed07fe6680" providerId="LiveId" clId="{602AA389-C85B-4F3C-B22A-282515F76FA2}" dt="2021-12-22T08:00:37.132" v="661" actId="1076"/>
          <ac:spMkLst>
            <pc:docMk/>
            <pc:sldMk cId="0" sldId="376"/>
            <ac:spMk id="26629" creationId="{D73364FD-B752-476F-A482-D66AB4CFCB73}"/>
          </ac:spMkLst>
        </pc:spChg>
        <pc:spChg chg="mod">
          <ac:chgData name="刘 沛源" userId="82a310ed07fe6680" providerId="LiveId" clId="{602AA389-C85B-4F3C-B22A-282515F76FA2}" dt="2021-12-22T08:00:37.132" v="661" actId="1076"/>
          <ac:spMkLst>
            <pc:docMk/>
            <pc:sldMk cId="0" sldId="376"/>
            <ac:spMk id="26633" creationId="{5C8D42CB-6084-4224-B6CF-89B1273F72A0}"/>
          </ac:spMkLst>
        </pc:spChg>
        <pc:spChg chg="mod">
          <ac:chgData name="刘 沛源" userId="82a310ed07fe6680" providerId="LiveId" clId="{602AA389-C85B-4F3C-B22A-282515F76FA2}" dt="2021-12-22T08:00:37.132" v="661" actId="1076"/>
          <ac:spMkLst>
            <pc:docMk/>
            <pc:sldMk cId="0" sldId="376"/>
            <ac:spMk id="26634" creationId="{5DB5B02F-D64A-419C-9435-41B33FDB512C}"/>
          </ac:spMkLst>
        </pc:spChg>
        <pc:spChg chg="mod">
          <ac:chgData name="刘 沛源" userId="82a310ed07fe6680" providerId="LiveId" clId="{602AA389-C85B-4F3C-B22A-282515F76FA2}" dt="2021-12-22T08:00:37.132" v="661" actId="1076"/>
          <ac:spMkLst>
            <pc:docMk/>
            <pc:sldMk cId="0" sldId="376"/>
            <ac:spMk id="26636" creationId="{A4B97706-E662-4EEC-ABAB-DACBC5BA14BA}"/>
          </ac:spMkLst>
        </pc:spChg>
        <pc:spChg chg="mod">
          <ac:chgData name="刘 沛源" userId="82a310ed07fe6680" providerId="LiveId" clId="{602AA389-C85B-4F3C-B22A-282515F76FA2}" dt="2021-12-22T08:02:05.363" v="666" actId="207"/>
          <ac:spMkLst>
            <pc:docMk/>
            <pc:sldMk cId="0" sldId="376"/>
            <ac:spMk id="26637" creationId="{11C3467D-CEEF-442D-8B05-A5602477730D}"/>
          </ac:spMkLst>
        </pc:spChg>
        <pc:spChg chg="mod">
          <ac:chgData name="刘 沛源" userId="82a310ed07fe6680" providerId="LiveId" clId="{602AA389-C85B-4F3C-B22A-282515F76FA2}" dt="2021-12-22T08:02:19.015" v="668" actId="207"/>
          <ac:spMkLst>
            <pc:docMk/>
            <pc:sldMk cId="0" sldId="376"/>
            <ac:spMk id="26639" creationId="{27FA80A6-FA2B-4C8C-8F3E-518C1AF75468}"/>
          </ac:spMkLst>
        </pc:spChg>
        <pc:spChg chg="mod">
          <ac:chgData name="刘 沛源" userId="82a310ed07fe6680" providerId="LiveId" clId="{602AA389-C85B-4F3C-B22A-282515F76FA2}" dt="2021-12-22T08:02:12.074" v="667" actId="207"/>
          <ac:spMkLst>
            <pc:docMk/>
            <pc:sldMk cId="0" sldId="376"/>
            <ac:spMk id="26640" creationId="{26CB0552-C5AF-49F2-962F-0B05004D08A1}"/>
          </ac:spMkLst>
        </pc:spChg>
        <pc:spChg chg="mod">
          <ac:chgData name="刘 沛源" userId="82a310ed07fe6680" providerId="LiveId" clId="{602AA389-C85B-4F3C-B22A-282515F76FA2}" dt="2021-12-22T08:00:37.132" v="661" actId="1076"/>
          <ac:spMkLst>
            <pc:docMk/>
            <pc:sldMk cId="0" sldId="376"/>
            <ac:spMk id="26641" creationId="{F4857DC4-66B4-4AA5-832D-5AA7B21EF255}"/>
          </ac:spMkLst>
        </pc:spChg>
        <pc:spChg chg="mod">
          <ac:chgData name="刘 沛源" userId="82a310ed07fe6680" providerId="LiveId" clId="{602AA389-C85B-4F3C-B22A-282515F76FA2}" dt="2021-12-22T08:00:37.132" v="661" actId="1076"/>
          <ac:spMkLst>
            <pc:docMk/>
            <pc:sldMk cId="0" sldId="376"/>
            <ac:spMk id="26642" creationId="{66254420-606E-4825-A221-C8C58F0D1BD8}"/>
          </ac:spMkLst>
        </pc:spChg>
        <pc:spChg chg="mod">
          <ac:chgData name="刘 沛源" userId="82a310ed07fe6680" providerId="LiveId" clId="{602AA389-C85B-4F3C-B22A-282515F76FA2}" dt="2021-12-22T08:00:37.132" v="661" actId="1076"/>
          <ac:spMkLst>
            <pc:docMk/>
            <pc:sldMk cId="0" sldId="376"/>
            <ac:spMk id="26643" creationId="{D595F850-E017-4D21-948C-C28A3BE11C22}"/>
          </ac:spMkLst>
        </pc:spChg>
        <pc:spChg chg="mod">
          <ac:chgData name="刘 沛源" userId="82a310ed07fe6680" providerId="LiveId" clId="{602AA389-C85B-4F3C-B22A-282515F76FA2}" dt="2021-12-22T08:00:37.132" v="661" actId="1076"/>
          <ac:spMkLst>
            <pc:docMk/>
            <pc:sldMk cId="0" sldId="376"/>
            <ac:spMk id="26644" creationId="{058DD3E7-7AD9-4594-B5B5-7C9C093C319F}"/>
          </ac:spMkLst>
        </pc:spChg>
        <pc:spChg chg="mod">
          <ac:chgData name="刘 沛源" userId="82a310ed07fe6680" providerId="LiveId" clId="{602AA389-C85B-4F3C-B22A-282515F76FA2}" dt="2021-12-22T08:00:37.132" v="661" actId="1076"/>
          <ac:spMkLst>
            <pc:docMk/>
            <pc:sldMk cId="0" sldId="376"/>
            <ac:spMk id="26645" creationId="{F97E92DC-F4FA-4A1B-A66B-3DA01A8BD353}"/>
          </ac:spMkLst>
        </pc:spChg>
        <pc:spChg chg="mod">
          <ac:chgData name="刘 沛源" userId="82a310ed07fe6680" providerId="LiveId" clId="{602AA389-C85B-4F3C-B22A-282515F76FA2}" dt="2021-12-22T08:00:37.132" v="661" actId="1076"/>
          <ac:spMkLst>
            <pc:docMk/>
            <pc:sldMk cId="0" sldId="376"/>
            <ac:spMk id="26646" creationId="{AEC0F1C9-B40E-4889-B94C-489373978D50}"/>
          </ac:spMkLst>
        </pc:spChg>
        <pc:spChg chg="mod">
          <ac:chgData name="刘 沛源" userId="82a310ed07fe6680" providerId="LiveId" clId="{602AA389-C85B-4F3C-B22A-282515F76FA2}" dt="2021-12-22T08:00:37.132" v="661" actId="1076"/>
          <ac:spMkLst>
            <pc:docMk/>
            <pc:sldMk cId="0" sldId="376"/>
            <ac:spMk id="26647" creationId="{0556771B-3AA9-40A2-AC6A-5296032236BA}"/>
          </ac:spMkLst>
        </pc:spChg>
        <pc:spChg chg="mod">
          <ac:chgData name="刘 沛源" userId="82a310ed07fe6680" providerId="LiveId" clId="{602AA389-C85B-4F3C-B22A-282515F76FA2}" dt="2021-12-22T08:00:37.132" v="661" actId="1076"/>
          <ac:spMkLst>
            <pc:docMk/>
            <pc:sldMk cId="0" sldId="376"/>
            <ac:spMk id="26648" creationId="{440397F3-9EFC-46DA-A477-59AC44BEC9AD}"/>
          </ac:spMkLst>
        </pc:spChg>
        <pc:spChg chg="mod">
          <ac:chgData name="刘 沛源" userId="82a310ed07fe6680" providerId="LiveId" clId="{602AA389-C85B-4F3C-B22A-282515F76FA2}" dt="2021-12-22T08:00:37.132" v="661" actId="1076"/>
          <ac:spMkLst>
            <pc:docMk/>
            <pc:sldMk cId="0" sldId="376"/>
            <ac:spMk id="26649" creationId="{3B539E43-B629-4F66-A14E-85F555819EBA}"/>
          </ac:spMkLst>
        </pc:spChg>
        <pc:spChg chg="mod">
          <ac:chgData name="刘 沛源" userId="82a310ed07fe6680" providerId="LiveId" clId="{602AA389-C85B-4F3C-B22A-282515F76FA2}" dt="2021-12-22T08:00:37.132" v="661" actId="1076"/>
          <ac:spMkLst>
            <pc:docMk/>
            <pc:sldMk cId="0" sldId="376"/>
            <ac:spMk id="26650" creationId="{701DC89C-158B-4E06-996B-EF8E2C9EF39F}"/>
          </ac:spMkLst>
        </pc:spChg>
        <pc:spChg chg="mod">
          <ac:chgData name="刘 沛源" userId="82a310ed07fe6680" providerId="LiveId" clId="{602AA389-C85B-4F3C-B22A-282515F76FA2}" dt="2021-12-22T08:00:37.132" v="661" actId="1076"/>
          <ac:spMkLst>
            <pc:docMk/>
            <pc:sldMk cId="0" sldId="376"/>
            <ac:spMk id="26651" creationId="{D8E044AE-E24C-46D4-ACB2-476D6436B41E}"/>
          </ac:spMkLst>
        </pc:spChg>
        <pc:spChg chg="mod">
          <ac:chgData name="刘 沛源" userId="82a310ed07fe6680" providerId="LiveId" clId="{602AA389-C85B-4F3C-B22A-282515F76FA2}" dt="2021-12-22T08:02:56.546" v="673" actId="207"/>
          <ac:spMkLst>
            <pc:docMk/>
            <pc:sldMk cId="0" sldId="376"/>
            <ac:spMk id="26652" creationId="{36755899-ADB1-4068-850C-5C23588CE70A}"/>
          </ac:spMkLst>
        </pc:spChg>
        <pc:spChg chg="mod">
          <ac:chgData name="刘 沛源" userId="82a310ed07fe6680" providerId="LiveId" clId="{602AA389-C85B-4F3C-B22A-282515F76FA2}" dt="2021-12-22T08:00:37.132" v="661" actId="1076"/>
          <ac:spMkLst>
            <pc:docMk/>
            <pc:sldMk cId="0" sldId="376"/>
            <ac:spMk id="26653" creationId="{C5A27FED-616A-4BDF-87C8-9A9A1B9B872E}"/>
          </ac:spMkLst>
        </pc:spChg>
        <pc:spChg chg="mod">
          <ac:chgData name="刘 沛源" userId="82a310ed07fe6680" providerId="LiveId" clId="{602AA389-C85B-4F3C-B22A-282515F76FA2}" dt="2021-12-22T08:00:37.132" v="661" actId="1076"/>
          <ac:spMkLst>
            <pc:docMk/>
            <pc:sldMk cId="0" sldId="376"/>
            <ac:spMk id="26654" creationId="{74522F99-AC4D-4C2E-A474-01621B4B9D24}"/>
          </ac:spMkLst>
        </pc:spChg>
        <pc:spChg chg="mod">
          <ac:chgData name="刘 沛源" userId="82a310ed07fe6680" providerId="LiveId" clId="{602AA389-C85B-4F3C-B22A-282515F76FA2}" dt="2021-12-22T08:00:37.132" v="661" actId="1076"/>
          <ac:spMkLst>
            <pc:docMk/>
            <pc:sldMk cId="0" sldId="376"/>
            <ac:spMk id="26655" creationId="{4D41A73A-299D-4DD7-8F4A-18DC670566AB}"/>
          </ac:spMkLst>
        </pc:spChg>
        <pc:spChg chg="mod">
          <ac:chgData name="刘 沛源" userId="82a310ed07fe6680" providerId="LiveId" clId="{602AA389-C85B-4F3C-B22A-282515F76FA2}" dt="2021-12-22T08:00:37.132" v="661" actId="1076"/>
          <ac:spMkLst>
            <pc:docMk/>
            <pc:sldMk cId="0" sldId="376"/>
            <ac:spMk id="26656" creationId="{17FFB8C6-CE3F-47A2-895A-82884B22ECEE}"/>
          </ac:spMkLst>
        </pc:spChg>
        <pc:spChg chg="mod">
          <ac:chgData name="刘 沛源" userId="82a310ed07fe6680" providerId="LiveId" clId="{602AA389-C85B-4F3C-B22A-282515F76FA2}" dt="2021-12-22T08:00:37.132" v="661" actId="1076"/>
          <ac:spMkLst>
            <pc:docMk/>
            <pc:sldMk cId="0" sldId="376"/>
            <ac:spMk id="26657" creationId="{E4221BC4-8838-4C55-B9AD-092A0849F05F}"/>
          </ac:spMkLst>
        </pc:spChg>
        <pc:spChg chg="mod">
          <ac:chgData name="刘 沛源" userId="82a310ed07fe6680" providerId="LiveId" clId="{602AA389-C85B-4F3C-B22A-282515F76FA2}" dt="2021-12-22T08:00:37.132" v="661" actId="1076"/>
          <ac:spMkLst>
            <pc:docMk/>
            <pc:sldMk cId="0" sldId="376"/>
            <ac:spMk id="26658" creationId="{5C14D4A6-5A1E-4113-AAB8-2F526C154211}"/>
          </ac:spMkLst>
        </pc:spChg>
        <pc:spChg chg="mod">
          <ac:chgData name="刘 沛源" userId="82a310ed07fe6680" providerId="LiveId" clId="{602AA389-C85B-4F3C-B22A-282515F76FA2}" dt="2021-12-22T08:00:37.132" v="661" actId="1076"/>
          <ac:spMkLst>
            <pc:docMk/>
            <pc:sldMk cId="0" sldId="376"/>
            <ac:spMk id="26659" creationId="{985FDEEE-DE00-4F09-99A9-7F9F4F669821}"/>
          </ac:spMkLst>
        </pc:spChg>
        <pc:spChg chg="mod">
          <ac:chgData name="刘 沛源" userId="82a310ed07fe6680" providerId="LiveId" clId="{602AA389-C85B-4F3C-B22A-282515F76FA2}" dt="2021-12-22T08:00:37.132" v="661" actId="1076"/>
          <ac:spMkLst>
            <pc:docMk/>
            <pc:sldMk cId="0" sldId="376"/>
            <ac:spMk id="26660" creationId="{DECEA905-6089-4BFA-9371-22B4C1CEF747}"/>
          </ac:spMkLst>
        </pc:spChg>
        <pc:spChg chg="mod">
          <ac:chgData name="刘 沛源" userId="82a310ed07fe6680" providerId="LiveId" clId="{602AA389-C85B-4F3C-B22A-282515F76FA2}" dt="2021-12-22T08:02:51.922" v="672" actId="207"/>
          <ac:spMkLst>
            <pc:docMk/>
            <pc:sldMk cId="0" sldId="376"/>
            <ac:spMk id="26661" creationId="{89D3DAB5-FC4A-4B71-94CA-25AB38C6B164}"/>
          </ac:spMkLst>
        </pc:spChg>
        <pc:spChg chg="mod">
          <ac:chgData name="刘 沛源" userId="82a310ed07fe6680" providerId="LiveId" clId="{602AA389-C85B-4F3C-B22A-282515F76FA2}" dt="2021-12-22T08:00:37.132" v="661" actId="1076"/>
          <ac:spMkLst>
            <pc:docMk/>
            <pc:sldMk cId="0" sldId="376"/>
            <ac:spMk id="26662" creationId="{F6922E64-F65E-4B78-8E81-A2EFA2599967}"/>
          </ac:spMkLst>
        </pc:spChg>
        <pc:spChg chg="mod">
          <ac:chgData name="刘 沛源" userId="82a310ed07fe6680" providerId="LiveId" clId="{602AA389-C85B-4F3C-B22A-282515F76FA2}" dt="2021-12-22T08:00:37.132" v="661" actId="1076"/>
          <ac:spMkLst>
            <pc:docMk/>
            <pc:sldMk cId="0" sldId="376"/>
            <ac:spMk id="26663" creationId="{747ACCE0-9428-48AC-9202-074C49B7F942}"/>
          </ac:spMkLst>
        </pc:spChg>
        <pc:spChg chg="mod">
          <ac:chgData name="刘 沛源" userId="82a310ed07fe6680" providerId="LiveId" clId="{602AA389-C85B-4F3C-B22A-282515F76FA2}" dt="2021-12-22T08:00:37.132" v="661" actId="1076"/>
          <ac:spMkLst>
            <pc:docMk/>
            <pc:sldMk cId="0" sldId="376"/>
            <ac:spMk id="26664" creationId="{6AC95D4B-117E-4A77-92B3-F3F7C0A0D04D}"/>
          </ac:spMkLst>
        </pc:spChg>
        <pc:spChg chg="mod">
          <ac:chgData name="刘 沛源" userId="82a310ed07fe6680" providerId="LiveId" clId="{602AA389-C85B-4F3C-B22A-282515F76FA2}" dt="2021-12-22T08:00:37.132" v="661" actId="1076"/>
          <ac:spMkLst>
            <pc:docMk/>
            <pc:sldMk cId="0" sldId="376"/>
            <ac:spMk id="26665" creationId="{A5A104CC-E31F-4746-9CD3-FF08BE2A89D6}"/>
          </ac:spMkLst>
        </pc:spChg>
        <pc:spChg chg="mod">
          <ac:chgData name="刘 沛源" userId="82a310ed07fe6680" providerId="LiveId" clId="{602AA389-C85B-4F3C-B22A-282515F76FA2}" dt="2021-12-22T08:00:37.132" v="661" actId="1076"/>
          <ac:spMkLst>
            <pc:docMk/>
            <pc:sldMk cId="0" sldId="376"/>
            <ac:spMk id="26666" creationId="{C98E0698-9E94-4090-B382-657573B506F6}"/>
          </ac:spMkLst>
        </pc:spChg>
        <pc:spChg chg="mod">
          <ac:chgData name="刘 沛源" userId="82a310ed07fe6680" providerId="LiveId" clId="{602AA389-C85B-4F3C-B22A-282515F76FA2}" dt="2021-12-22T08:00:37.132" v="661" actId="1076"/>
          <ac:spMkLst>
            <pc:docMk/>
            <pc:sldMk cId="0" sldId="376"/>
            <ac:spMk id="26667" creationId="{813BBB90-0E7D-48D8-9CCF-88CF78C95D97}"/>
          </ac:spMkLst>
        </pc:spChg>
        <pc:spChg chg="mod">
          <ac:chgData name="刘 沛源" userId="82a310ed07fe6680" providerId="LiveId" clId="{602AA389-C85B-4F3C-B22A-282515F76FA2}" dt="2021-12-22T08:00:37.132" v="661" actId="1076"/>
          <ac:spMkLst>
            <pc:docMk/>
            <pc:sldMk cId="0" sldId="376"/>
            <ac:spMk id="26669" creationId="{A464B9A1-BAA1-44D4-9AD4-5EC35040DC22}"/>
          </ac:spMkLst>
        </pc:spChg>
        <pc:spChg chg="del">
          <ac:chgData name="刘 沛源" userId="82a310ed07fe6680" providerId="LiveId" clId="{602AA389-C85B-4F3C-B22A-282515F76FA2}" dt="2021-12-22T07:59:38.579" v="653" actId="478"/>
          <ac:spMkLst>
            <pc:docMk/>
            <pc:sldMk cId="0" sldId="376"/>
            <ac:spMk id="252931" creationId="{B0AFDB2F-9F47-42E3-8ACF-A87F0BE8F729}"/>
          </ac:spMkLst>
        </pc:spChg>
        <pc:spChg chg="mod">
          <ac:chgData name="刘 沛源" userId="82a310ed07fe6680" providerId="LiveId" clId="{602AA389-C85B-4F3C-B22A-282515F76FA2}" dt="2021-12-22T08:02:24.270" v="669" actId="207"/>
          <ac:spMkLst>
            <pc:docMk/>
            <pc:sldMk cId="0" sldId="376"/>
            <ac:spMk id="252934" creationId="{37875E6B-9F29-4227-B865-92BE047BD568}"/>
          </ac:spMkLst>
        </pc:spChg>
        <pc:spChg chg="mod">
          <ac:chgData name="刘 沛源" userId="82a310ed07fe6680" providerId="LiveId" clId="{602AA389-C85B-4F3C-B22A-282515F76FA2}" dt="2021-12-22T08:03:03.658" v="674" actId="207"/>
          <ac:spMkLst>
            <pc:docMk/>
            <pc:sldMk cId="0" sldId="376"/>
            <ac:spMk id="252935" creationId="{79BBCA75-1AF4-4070-BEA1-B5275B0318BF}"/>
          </ac:spMkLst>
        </pc:spChg>
        <pc:spChg chg="mod">
          <ac:chgData name="刘 沛源" userId="82a310ed07fe6680" providerId="LiveId" clId="{602AA389-C85B-4F3C-B22A-282515F76FA2}" dt="2021-12-22T08:02:37.482" v="670" actId="207"/>
          <ac:spMkLst>
            <pc:docMk/>
            <pc:sldMk cId="0" sldId="376"/>
            <ac:spMk id="252936" creationId="{4A3C31B3-B0E6-4492-91CD-7F1C8A22E871}"/>
          </ac:spMkLst>
        </pc:spChg>
        <pc:spChg chg="mod">
          <ac:chgData name="刘 沛源" userId="82a310ed07fe6680" providerId="LiveId" clId="{602AA389-C85B-4F3C-B22A-282515F76FA2}" dt="2021-12-22T08:02:41.166" v="671" actId="207"/>
          <ac:spMkLst>
            <pc:docMk/>
            <pc:sldMk cId="0" sldId="376"/>
            <ac:spMk id="252939" creationId="{5C8BF53C-C640-42B3-9DEB-4FAFCBB8A759}"/>
          </ac:spMkLst>
        </pc:spChg>
        <pc:picChg chg="mod">
          <ac:chgData name="刘 沛源" userId="82a310ed07fe6680" providerId="LiveId" clId="{602AA389-C85B-4F3C-B22A-282515F76FA2}" dt="2021-12-22T08:00:37.132" v="661" actId="1076"/>
          <ac:picMkLst>
            <pc:docMk/>
            <pc:sldMk cId="0" sldId="376"/>
            <ac:picMk id="26668" creationId="{22660742-7565-49AD-9FB2-DD0FAC2A202A}"/>
          </ac:picMkLst>
        </pc:picChg>
        <pc:cxnChg chg="mod">
          <ac:chgData name="刘 沛源" userId="82a310ed07fe6680" providerId="LiveId" clId="{602AA389-C85B-4F3C-B22A-282515F76FA2}" dt="2021-12-22T08:00:37.132" v="661" actId="1076"/>
          <ac:cxnSpMkLst>
            <pc:docMk/>
            <pc:sldMk cId="0" sldId="376"/>
            <ac:cxnSpMk id="26638" creationId="{EDA3EFC0-4636-4E54-9377-DEA8A1AB2E93}"/>
          </ac:cxnSpMkLst>
        </pc:cxnChg>
      </pc:sldChg>
      <pc:sldChg chg="addSp delSp modSp add mod">
        <pc:chgData name="刘 沛源" userId="82a310ed07fe6680" providerId="LiveId" clId="{602AA389-C85B-4F3C-B22A-282515F76FA2}" dt="2021-12-23T05:22:28.229" v="2319" actId="207"/>
        <pc:sldMkLst>
          <pc:docMk/>
          <pc:sldMk cId="3015692169" sldId="377"/>
        </pc:sldMkLst>
        <pc:spChg chg="add del mod">
          <ac:chgData name="刘 沛源" userId="82a310ed07fe6680" providerId="LiveId" clId="{602AA389-C85B-4F3C-B22A-282515F76FA2}" dt="2021-12-23T05:22:28.229" v="2319" actId="207"/>
          <ac:spMkLst>
            <pc:docMk/>
            <pc:sldMk cId="3015692169" sldId="377"/>
            <ac:spMk id="4" creationId="{00000000-0000-0000-0000-000000000000}"/>
          </ac:spMkLst>
        </pc:spChg>
        <pc:spChg chg="add del">
          <ac:chgData name="刘 沛源" userId="82a310ed07fe6680" providerId="LiveId" clId="{602AA389-C85B-4F3C-B22A-282515F76FA2}" dt="2021-12-22T09:13:08.927" v="892" actId="22"/>
          <ac:spMkLst>
            <pc:docMk/>
            <pc:sldMk cId="3015692169" sldId="377"/>
            <ac:spMk id="7" creationId="{B13D922A-E53D-4877-A15F-FBC4C6CE25C8}"/>
          </ac:spMkLst>
        </pc:spChg>
      </pc:sldChg>
      <pc:sldChg chg="addSp delSp modSp new mod ord">
        <pc:chgData name="刘 沛源" userId="82a310ed07fe6680" providerId="LiveId" clId="{602AA389-C85B-4F3C-B22A-282515F76FA2}" dt="2021-12-22T10:49:57.390" v="1051" actId="478"/>
        <pc:sldMkLst>
          <pc:docMk/>
          <pc:sldMk cId="1387124189" sldId="378"/>
        </pc:sldMkLst>
        <pc:spChg chg="mod">
          <ac:chgData name="刘 沛源" userId="82a310ed07fe6680" providerId="LiveId" clId="{602AA389-C85B-4F3C-B22A-282515F76FA2}" dt="2021-12-22T10:49:27.705" v="1047" actId="1076"/>
          <ac:spMkLst>
            <pc:docMk/>
            <pc:sldMk cId="1387124189" sldId="378"/>
            <ac:spMk id="2" creationId="{9E696112-7874-4CD1-9CE4-638C931080E6}"/>
          </ac:spMkLst>
        </pc:spChg>
        <pc:spChg chg="del">
          <ac:chgData name="刘 沛源" userId="82a310ed07fe6680" providerId="LiveId" clId="{602AA389-C85B-4F3C-B22A-282515F76FA2}" dt="2021-12-22T10:49:57.390" v="1051" actId="478"/>
          <ac:spMkLst>
            <pc:docMk/>
            <pc:sldMk cId="1387124189" sldId="378"/>
            <ac:spMk id="3" creationId="{394F4623-3BC8-4FE0-B48B-6D0393CCBBB0}"/>
          </ac:spMkLst>
        </pc:spChg>
        <pc:spChg chg="add mod">
          <ac:chgData name="刘 沛源" userId="82a310ed07fe6680" providerId="LiveId" clId="{602AA389-C85B-4F3C-B22A-282515F76FA2}" dt="2021-12-22T10:48:01.415" v="1026" actId="1076"/>
          <ac:spMkLst>
            <pc:docMk/>
            <pc:sldMk cId="1387124189" sldId="378"/>
            <ac:spMk id="4" creationId="{5F90DB57-23F7-4997-A73D-F95332C35E46}"/>
          </ac:spMkLst>
        </pc:spChg>
        <pc:spChg chg="add mod">
          <ac:chgData name="刘 沛源" userId="82a310ed07fe6680" providerId="LiveId" clId="{602AA389-C85B-4F3C-B22A-282515F76FA2}" dt="2021-12-22T10:49:48.001" v="1050" actId="1076"/>
          <ac:spMkLst>
            <pc:docMk/>
            <pc:sldMk cId="1387124189" sldId="378"/>
            <ac:spMk id="5" creationId="{0C133260-3247-4259-B7F7-E0EE8E793202}"/>
          </ac:spMkLst>
        </pc:spChg>
      </pc:sldChg>
      <pc:sldChg chg="add del">
        <pc:chgData name="刘 沛源" userId="82a310ed07fe6680" providerId="LiveId" clId="{602AA389-C85B-4F3C-B22A-282515F76FA2}" dt="2021-12-22T09:12:54.336" v="890"/>
        <pc:sldMkLst>
          <pc:docMk/>
          <pc:sldMk cId="1423480256" sldId="378"/>
        </pc:sldMkLst>
      </pc:sldChg>
      <pc:sldChg chg="new del">
        <pc:chgData name="刘 沛源" userId="82a310ed07fe6680" providerId="LiveId" clId="{602AA389-C85B-4F3C-B22A-282515F76FA2}" dt="2021-12-22T10:59:58.972" v="1054" actId="47"/>
        <pc:sldMkLst>
          <pc:docMk/>
          <pc:sldMk cId="3084005484" sldId="379"/>
        </pc:sldMkLst>
      </pc:sldChg>
      <pc:sldChg chg="addSp delSp modSp new mod modAnim">
        <pc:chgData name="刘 沛源" userId="82a310ed07fe6680" providerId="LiveId" clId="{602AA389-C85B-4F3C-B22A-282515F76FA2}" dt="2021-12-22T11:07:26.678" v="1113"/>
        <pc:sldMkLst>
          <pc:docMk/>
          <pc:sldMk cId="2357227533" sldId="380"/>
        </pc:sldMkLst>
        <pc:spChg chg="add mod">
          <ac:chgData name="刘 沛源" userId="82a310ed07fe6680" providerId="LiveId" clId="{602AA389-C85B-4F3C-B22A-282515F76FA2}" dt="2021-12-22T11:00:01.500" v="1055"/>
          <ac:spMkLst>
            <pc:docMk/>
            <pc:sldMk cId="2357227533" sldId="380"/>
            <ac:spMk id="3" creationId="{2DA2F318-AD7E-4B1F-9E7D-89D0642C3F06}"/>
          </ac:spMkLst>
        </pc:spChg>
        <pc:spChg chg="add mod">
          <ac:chgData name="刘 沛源" userId="82a310ed07fe6680" providerId="LiveId" clId="{602AA389-C85B-4F3C-B22A-282515F76FA2}" dt="2021-12-22T11:01:59.014" v="1058"/>
          <ac:spMkLst>
            <pc:docMk/>
            <pc:sldMk cId="2357227533" sldId="380"/>
            <ac:spMk id="4" creationId="{3D038619-2417-4F63-B83B-8B3F2EFA55CD}"/>
          </ac:spMkLst>
        </pc:spChg>
        <pc:spChg chg="add del mod">
          <ac:chgData name="刘 沛源" userId="82a310ed07fe6680" providerId="LiveId" clId="{602AA389-C85B-4F3C-B22A-282515F76FA2}" dt="2021-12-22T11:04:16.806" v="1085"/>
          <ac:spMkLst>
            <pc:docMk/>
            <pc:sldMk cId="2357227533" sldId="380"/>
            <ac:spMk id="5" creationId="{50F2D03D-10C0-4596-B76D-53B1ACDC891E}"/>
          </ac:spMkLst>
        </pc:spChg>
        <pc:spChg chg="add del mod">
          <ac:chgData name="刘 沛源" userId="82a310ed07fe6680" providerId="LiveId" clId="{602AA389-C85B-4F3C-B22A-282515F76FA2}" dt="2021-12-22T11:04:16.805" v="1083" actId="478"/>
          <ac:spMkLst>
            <pc:docMk/>
            <pc:sldMk cId="2357227533" sldId="380"/>
            <ac:spMk id="6" creationId="{2571A2E6-A187-4B8C-B52C-3613BA438A8C}"/>
          </ac:spMkLst>
        </pc:spChg>
        <pc:spChg chg="add mod">
          <ac:chgData name="刘 沛源" userId="82a310ed07fe6680" providerId="LiveId" clId="{602AA389-C85B-4F3C-B22A-282515F76FA2}" dt="2021-12-22T11:06:56.314" v="1111" actId="20577"/>
          <ac:spMkLst>
            <pc:docMk/>
            <pc:sldMk cId="2357227533" sldId="380"/>
            <ac:spMk id="7" creationId="{45E4ECBE-C9B5-4503-9723-53A9F52A9DF0}"/>
          </ac:spMkLst>
        </pc:spChg>
      </pc:sldChg>
      <pc:sldChg chg="addSp delSp modSp new mod">
        <pc:chgData name="刘 沛源" userId="82a310ed07fe6680" providerId="LiveId" clId="{602AA389-C85B-4F3C-B22A-282515F76FA2}" dt="2021-12-22T11:28:22.759" v="1177" actId="20577"/>
        <pc:sldMkLst>
          <pc:docMk/>
          <pc:sldMk cId="1603260098" sldId="381"/>
        </pc:sldMkLst>
        <pc:spChg chg="add del mod">
          <ac:chgData name="刘 沛源" userId="82a310ed07fe6680" providerId="LiveId" clId="{602AA389-C85B-4F3C-B22A-282515F76FA2}" dt="2021-12-22T11:18:55.771" v="1151"/>
          <ac:spMkLst>
            <pc:docMk/>
            <pc:sldMk cId="1603260098" sldId="381"/>
            <ac:spMk id="3" creationId="{DFDC3DAD-51A6-4888-B170-6D8F960288B3}"/>
          </ac:spMkLst>
        </pc:spChg>
        <pc:spChg chg="add mod">
          <ac:chgData name="刘 沛源" userId="82a310ed07fe6680" providerId="LiveId" clId="{602AA389-C85B-4F3C-B22A-282515F76FA2}" dt="2021-12-22T11:28:22.759" v="1177" actId="20577"/>
          <ac:spMkLst>
            <pc:docMk/>
            <pc:sldMk cId="1603260098" sldId="381"/>
            <ac:spMk id="4" creationId="{299C4582-E9B7-47D9-88CA-D0D36BE61DCF}"/>
          </ac:spMkLst>
        </pc:spChg>
        <pc:spChg chg="add mod">
          <ac:chgData name="刘 沛源" userId="82a310ed07fe6680" providerId="LiveId" clId="{602AA389-C85B-4F3C-B22A-282515F76FA2}" dt="2021-12-22T11:28:21.521" v="1174" actId="1076"/>
          <ac:spMkLst>
            <pc:docMk/>
            <pc:sldMk cId="1603260098" sldId="381"/>
            <ac:spMk id="5" creationId="{EC0895A4-6790-4919-97A8-C8249A99C69D}"/>
          </ac:spMkLst>
        </pc:spChg>
      </pc:sldChg>
      <pc:sldChg chg="addSp modSp new del">
        <pc:chgData name="刘 沛源" userId="82a310ed07fe6680" providerId="LiveId" clId="{602AA389-C85B-4F3C-B22A-282515F76FA2}" dt="2021-12-22T11:07:19.962" v="1112" actId="47"/>
        <pc:sldMkLst>
          <pc:docMk/>
          <pc:sldMk cId="2067156152" sldId="381"/>
        </pc:sldMkLst>
        <pc:spChg chg="add mod">
          <ac:chgData name="刘 沛源" userId="82a310ed07fe6680" providerId="LiveId" clId="{602AA389-C85B-4F3C-B22A-282515F76FA2}" dt="2021-12-22T11:01:31.623" v="1057"/>
          <ac:spMkLst>
            <pc:docMk/>
            <pc:sldMk cId="2067156152" sldId="381"/>
            <ac:spMk id="3" creationId="{6804277C-C88C-4C4B-A1B9-D4C3C51CAD76}"/>
          </ac:spMkLst>
        </pc:spChg>
      </pc:sldChg>
      <pc:sldChg chg="new del">
        <pc:chgData name="刘 沛源" userId="82a310ed07fe6680" providerId="LiveId" clId="{602AA389-C85B-4F3C-B22A-282515F76FA2}" dt="2021-12-22T11:18:30.366" v="1145" actId="2696"/>
        <pc:sldMkLst>
          <pc:docMk/>
          <pc:sldMk cId="4011121415" sldId="381"/>
        </pc:sldMkLst>
      </pc:sldChg>
      <pc:sldChg chg="modSp new del mod">
        <pc:chgData name="刘 沛源" userId="82a310ed07fe6680" providerId="LiveId" clId="{602AA389-C85B-4F3C-B22A-282515F76FA2}" dt="2021-12-22T11:34:55.256" v="1191" actId="680"/>
        <pc:sldMkLst>
          <pc:docMk/>
          <pc:sldMk cId="2862352336" sldId="382"/>
        </pc:sldMkLst>
        <pc:spChg chg="mod">
          <ac:chgData name="刘 沛源" userId="82a310ed07fe6680" providerId="LiveId" clId="{602AA389-C85B-4F3C-B22A-282515F76FA2}" dt="2021-12-22T11:34:54.590" v="1190"/>
          <ac:spMkLst>
            <pc:docMk/>
            <pc:sldMk cId="2862352336" sldId="382"/>
            <ac:spMk id="3" creationId="{D696F025-86B6-4F2B-B67A-95CD78745CAA}"/>
          </ac:spMkLst>
        </pc:spChg>
      </pc:sldChg>
      <pc:sldChg chg="add del">
        <pc:chgData name="刘 沛源" userId="82a310ed07fe6680" providerId="LiveId" clId="{602AA389-C85B-4F3C-B22A-282515F76FA2}" dt="2021-12-22T12:19:36.775" v="1629" actId="47"/>
        <pc:sldMkLst>
          <pc:docMk/>
          <pc:sldMk cId="3891211284" sldId="382"/>
        </pc:sldMkLst>
      </pc:sldChg>
      <pc:sldChg chg="add del">
        <pc:chgData name="刘 沛源" userId="82a310ed07fe6680" providerId="LiveId" clId="{602AA389-C85B-4F3C-B22A-282515F76FA2}" dt="2021-12-22T12:19:39.271" v="1630" actId="47"/>
        <pc:sldMkLst>
          <pc:docMk/>
          <pc:sldMk cId="508735622" sldId="383"/>
        </pc:sldMkLst>
      </pc:sldChg>
      <pc:sldChg chg="modSp add del mod">
        <pc:chgData name="刘 沛源" userId="82a310ed07fe6680" providerId="LiveId" clId="{602AA389-C85B-4F3C-B22A-282515F76FA2}" dt="2021-12-22T12:25:02.130" v="1726" actId="20577"/>
        <pc:sldMkLst>
          <pc:docMk/>
          <pc:sldMk cId="2426562514" sldId="384"/>
        </pc:sldMkLst>
        <pc:spChg chg="mod">
          <ac:chgData name="刘 沛源" userId="82a310ed07fe6680" providerId="LiveId" clId="{602AA389-C85B-4F3C-B22A-282515F76FA2}" dt="2021-12-22T12:25:02.130" v="1726" actId="20577"/>
          <ac:spMkLst>
            <pc:docMk/>
            <pc:sldMk cId="2426562514" sldId="384"/>
            <ac:spMk id="4" creationId="{00000000-0000-0000-0000-000000000000}"/>
          </ac:spMkLst>
        </pc:spChg>
      </pc:sldChg>
      <pc:sldChg chg="modSp add mod">
        <pc:chgData name="刘 沛源" userId="82a310ed07fe6680" providerId="LiveId" clId="{602AA389-C85B-4F3C-B22A-282515F76FA2}" dt="2021-12-22T12:35:30.670" v="1850" actId="1076"/>
        <pc:sldMkLst>
          <pc:docMk/>
          <pc:sldMk cId="337820117" sldId="385"/>
        </pc:sldMkLst>
        <pc:spChg chg="mod">
          <ac:chgData name="刘 沛源" userId="82a310ed07fe6680" providerId="LiveId" clId="{602AA389-C85B-4F3C-B22A-282515F76FA2}" dt="2021-12-22T12:28:37.604" v="1773" actId="20577"/>
          <ac:spMkLst>
            <pc:docMk/>
            <pc:sldMk cId="337820117" sldId="385"/>
            <ac:spMk id="3" creationId="{00000000-0000-0000-0000-000000000000}"/>
          </ac:spMkLst>
        </pc:spChg>
        <pc:spChg chg="mod">
          <ac:chgData name="刘 沛源" userId="82a310ed07fe6680" providerId="LiveId" clId="{602AA389-C85B-4F3C-B22A-282515F76FA2}" dt="2021-12-22T12:35:30.670" v="1850" actId="1076"/>
          <ac:spMkLst>
            <pc:docMk/>
            <pc:sldMk cId="337820117" sldId="385"/>
            <ac:spMk id="4" creationId="{00000000-0000-0000-0000-000000000000}"/>
          </ac:spMkLst>
        </pc:spChg>
      </pc:sldChg>
      <pc:sldChg chg="modSp add mod ord">
        <pc:chgData name="刘 沛源" userId="82a310ed07fe6680" providerId="LiveId" clId="{602AA389-C85B-4F3C-B22A-282515F76FA2}" dt="2021-12-22T12:47:51.760" v="1979" actId="20577"/>
        <pc:sldMkLst>
          <pc:docMk/>
          <pc:sldMk cId="1783136110" sldId="386"/>
        </pc:sldMkLst>
        <pc:spChg chg="mod">
          <ac:chgData name="刘 沛源" userId="82a310ed07fe6680" providerId="LiveId" clId="{602AA389-C85B-4F3C-B22A-282515F76FA2}" dt="2021-12-22T12:36:51.469" v="1877" actId="20577"/>
          <ac:spMkLst>
            <pc:docMk/>
            <pc:sldMk cId="1783136110" sldId="386"/>
            <ac:spMk id="3" creationId="{00000000-0000-0000-0000-000000000000}"/>
          </ac:spMkLst>
        </pc:spChg>
        <pc:spChg chg="mod">
          <ac:chgData name="刘 沛源" userId="82a310ed07fe6680" providerId="LiveId" clId="{602AA389-C85B-4F3C-B22A-282515F76FA2}" dt="2021-12-22T12:47:51.760" v="1979" actId="20577"/>
          <ac:spMkLst>
            <pc:docMk/>
            <pc:sldMk cId="1783136110" sldId="386"/>
            <ac:spMk id="4" creationId="{00000000-0000-0000-0000-000000000000}"/>
          </ac:spMkLst>
        </pc:spChg>
      </pc:sldChg>
      <pc:sldChg chg="addSp delSp modSp add mod">
        <pc:chgData name="刘 沛源" userId="82a310ed07fe6680" providerId="LiveId" clId="{602AA389-C85B-4F3C-B22A-282515F76FA2}" dt="2021-12-23T05:16:42.846" v="2198" actId="12"/>
        <pc:sldMkLst>
          <pc:docMk/>
          <pc:sldMk cId="2600479138" sldId="387"/>
        </pc:sldMkLst>
        <pc:spChg chg="add mod">
          <ac:chgData name="刘 沛源" userId="82a310ed07fe6680" providerId="LiveId" clId="{602AA389-C85B-4F3C-B22A-282515F76FA2}" dt="2021-12-23T05:16:42.846" v="2198" actId="12"/>
          <ac:spMkLst>
            <pc:docMk/>
            <pc:sldMk cId="2600479138" sldId="387"/>
            <ac:spMk id="47" creationId="{8B7FB054-F73E-439A-A34B-E9531108A46F}"/>
          </ac:spMkLst>
        </pc:spChg>
        <pc:spChg chg="mod">
          <ac:chgData name="刘 沛源" userId="82a310ed07fe6680" providerId="LiveId" clId="{602AA389-C85B-4F3C-B22A-282515F76FA2}" dt="2021-12-23T05:13:33.414" v="2153"/>
          <ac:spMkLst>
            <pc:docMk/>
            <pc:sldMk cId="2600479138" sldId="387"/>
            <ac:spMk id="48" creationId="{E903183D-BD80-405F-BDCD-5447DE579D49}"/>
          </ac:spMkLst>
        </pc:spChg>
        <pc:spChg chg="add del">
          <ac:chgData name="刘 沛源" userId="82a310ed07fe6680" providerId="LiveId" clId="{602AA389-C85B-4F3C-B22A-282515F76FA2}" dt="2021-12-23T05:14:37.292" v="2172" actId="22"/>
          <ac:spMkLst>
            <pc:docMk/>
            <pc:sldMk cId="2600479138" sldId="387"/>
            <ac:spMk id="49" creationId="{8C7CD52D-9F38-4185-84A0-538B1A70A2C9}"/>
          </ac:spMkLst>
        </pc:spChg>
        <pc:spChg chg="del">
          <ac:chgData name="刘 沛源" userId="82a310ed07fe6680" providerId="LiveId" clId="{602AA389-C85B-4F3C-B22A-282515F76FA2}" dt="2021-12-23T05:12:55.024" v="2151" actId="478"/>
          <ac:spMkLst>
            <pc:docMk/>
            <pc:sldMk cId="2600479138" sldId="387"/>
            <ac:spMk id="26628" creationId="{AAF0D672-7DF4-4E67-B866-A8E28945EEBF}"/>
          </ac:spMkLst>
        </pc:spChg>
        <pc:spChg chg="del">
          <ac:chgData name="刘 沛源" userId="82a310ed07fe6680" providerId="LiveId" clId="{602AA389-C85B-4F3C-B22A-282515F76FA2}" dt="2021-12-23T05:12:55.024" v="2151" actId="478"/>
          <ac:spMkLst>
            <pc:docMk/>
            <pc:sldMk cId="2600479138" sldId="387"/>
            <ac:spMk id="26629" creationId="{D73364FD-B752-476F-A482-D66AB4CFCB73}"/>
          </ac:spMkLst>
        </pc:spChg>
        <pc:spChg chg="del">
          <ac:chgData name="刘 沛源" userId="82a310ed07fe6680" providerId="LiveId" clId="{602AA389-C85B-4F3C-B22A-282515F76FA2}" dt="2021-12-23T05:12:55.024" v="2151" actId="478"/>
          <ac:spMkLst>
            <pc:docMk/>
            <pc:sldMk cId="2600479138" sldId="387"/>
            <ac:spMk id="26633" creationId="{5C8D42CB-6084-4224-B6CF-89B1273F72A0}"/>
          </ac:spMkLst>
        </pc:spChg>
        <pc:spChg chg="del">
          <ac:chgData name="刘 沛源" userId="82a310ed07fe6680" providerId="LiveId" clId="{602AA389-C85B-4F3C-B22A-282515F76FA2}" dt="2021-12-23T05:12:55.024" v="2151" actId="478"/>
          <ac:spMkLst>
            <pc:docMk/>
            <pc:sldMk cId="2600479138" sldId="387"/>
            <ac:spMk id="26634" creationId="{5DB5B02F-D64A-419C-9435-41B33FDB512C}"/>
          </ac:spMkLst>
        </pc:spChg>
        <pc:spChg chg="del">
          <ac:chgData name="刘 沛源" userId="82a310ed07fe6680" providerId="LiveId" clId="{602AA389-C85B-4F3C-B22A-282515F76FA2}" dt="2021-12-23T05:12:55.024" v="2151" actId="478"/>
          <ac:spMkLst>
            <pc:docMk/>
            <pc:sldMk cId="2600479138" sldId="387"/>
            <ac:spMk id="26636" creationId="{A4B97706-E662-4EEC-ABAB-DACBC5BA14BA}"/>
          </ac:spMkLst>
        </pc:spChg>
        <pc:spChg chg="del">
          <ac:chgData name="刘 沛源" userId="82a310ed07fe6680" providerId="LiveId" clId="{602AA389-C85B-4F3C-B22A-282515F76FA2}" dt="2021-12-23T05:12:55.024" v="2151" actId="478"/>
          <ac:spMkLst>
            <pc:docMk/>
            <pc:sldMk cId="2600479138" sldId="387"/>
            <ac:spMk id="26637" creationId="{11C3467D-CEEF-442D-8B05-A5602477730D}"/>
          </ac:spMkLst>
        </pc:spChg>
        <pc:spChg chg="del">
          <ac:chgData name="刘 沛源" userId="82a310ed07fe6680" providerId="LiveId" clId="{602AA389-C85B-4F3C-B22A-282515F76FA2}" dt="2021-12-23T05:12:55.024" v="2151" actId="478"/>
          <ac:spMkLst>
            <pc:docMk/>
            <pc:sldMk cId="2600479138" sldId="387"/>
            <ac:spMk id="26639" creationId="{27FA80A6-FA2B-4C8C-8F3E-518C1AF75468}"/>
          </ac:spMkLst>
        </pc:spChg>
        <pc:spChg chg="del">
          <ac:chgData name="刘 沛源" userId="82a310ed07fe6680" providerId="LiveId" clId="{602AA389-C85B-4F3C-B22A-282515F76FA2}" dt="2021-12-23T05:12:55.024" v="2151" actId="478"/>
          <ac:spMkLst>
            <pc:docMk/>
            <pc:sldMk cId="2600479138" sldId="387"/>
            <ac:spMk id="26640" creationId="{26CB0552-C5AF-49F2-962F-0B05004D08A1}"/>
          </ac:spMkLst>
        </pc:spChg>
        <pc:spChg chg="del">
          <ac:chgData name="刘 沛源" userId="82a310ed07fe6680" providerId="LiveId" clId="{602AA389-C85B-4F3C-B22A-282515F76FA2}" dt="2021-12-23T05:12:55.024" v="2151" actId="478"/>
          <ac:spMkLst>
            <pc:docMk/>
            <pc:sldMk cId="2600479138" sldId="387"/>
            <ac:spMk id="26641" creationId="{F4857DC4-66B4-4AA5-832D-5AA7B21EF255}"/>
          </ac:spMkLst>
        </pc:spChg>
        <pc:spChg chg="del">
          <ac:chgData name="刘 沛源" userId="82a310ed07fe6680" providerId="LiveId" clId="{602AA389-C85B-4F3C-B22A-282515F76FA2}" dt="2021-12-23T05:12:55.024" v="2151" actId="478"/>
          <ac:spMkLst>
            <pc:docMk/>
            <pc:sldMk cId="2600479138" sldId="387"/>
            <ac:spMk id="26642" creationId="{66254420-606E-4825-A221-C8C58F0D1BD8}"/>
          </ac:spMkLst>
        </pc:spChg>
        <pc:spChg chg="del">
          <ac:chgData name="刘 沛源" userId="82a310ed07fe6680" providerId="LiveId" clId="{602AA389-C85B-4F3C-B22A-282515F76FA2}" dt="2021-12-23T05:12:55.024" v="2151" actId="478"/>
          <ac:spMkLst>
            <pc:docMk/>
            <pc:sldMk cId="2600479138" sldId="387"/>
            <ac:spMk id="26643" creationId="{D595F850-E017-4D21-948C-C28A3BE11C22}"/>
          </ac:spMkLst>
        </pc:spChg>
        <pc:spChg chg="del">
          <ac:chgData name="刘 沛源" userId="82a310ed07fe6680" providerId="LiveId" clId="{602AA389-C85B-4F3C-B22A-282515F76FA2}" dt="2021-12-23T05:12:55.024" v="2151" actId="478"/>
          <ac:spMkLst>
            <pc:docMk/>
            <pc:sldMk cId="2600479138" sldId="387"/>
            <ac:spMk id="26644" creationId="{058DD3E7-7AD9-4594-B5B5-7C9C093C319F}"/>
          </ac:spMkLst>
        </pc:spChg>
        <pc:spChg chg="del">
          <ac:chgData name="刘 沛源" userId="82a310ed07fe6680" providerId="LiveId" clId="{602AA389-C85B-4F3C-B22A-282515F76FA2}" dt="2021-12-23T05:12:55.024" v="2151" actId="478"/>
          <ac:spMkLst>
            <pc:docMk/>
            <pc:sldMk cId="2600479138" sldId="387"/>
            <ac:spMk id="26645" creationId="{F97E92DC-F4FA-4A1B-A66B-3DA01A8BD353}"/>
          </ac:spMkLst>
        </pc:spChg>
        <pc:spChg chg="del">
          <ac:chgData name="刘 沛源" userId="82a310ed07fe6680" providerId="LiveId" clId="{602AA389-C85B-4F3C-B22A-282515F76FA2}" dt="2021-12-23T05:12:55.024" v="2151" actId="478"/>
          <ac:spMkLst>
            <pc:docMk/>
            <pc:sldMk cId="2600479138" sldId="387"/>
            <ac:spMk id="26646" creationId="{AEC0F1C9-B40E-4889-B94C-489373978D50}"/>
          </ac:spMkLst>
        </pc:spChg>
        <pc:spChg chg="del">
          <ac:chgData name="刘 沛源" userId="82a310ed07fe6680" providerId="LiveId" clId="{602AA389-C85B-4F3C-B22A-282515F76FA2}" dt="2021-12-23T05:12:55.024" v="2151" actId="478"/>
          <ac:spMkLst>
            <pc:docMk/>
            <pc:sldMk cId="2600479138" sldId="387"/>
            <ac:spMk id="26647" creationId="{0556771B-3AA9-40A2-AC6A-5296032236BA}"/>
          </ac:spMkLst>
        </pc:spChg>
        <pc:spChg chg="del">
          <ac:chgData name="刘 沛源" userId="82a310ed07fe6680" providerId="LiveId" clId="{602AA389-C85B-4F3C-B22A-282515F76FA2}" dt="2021-12-23T05:12:55.024" v="2151" actId="478"/>
          <ac:spMkLst>
            <pc:docMk/>
            <pc:sldMk cId="2600479138" sldId="387"/>
            <ac:spMk id="26648" creationId="{440397F3-9EFC-46DA-A477-59AC44BEC9AD}"/>
          </ac:spMkLst>
        </pc:spChg>
        <pc:spChg chg="del">
          <ac:chgData name="刘 沛源" userId="82a310ed07fe6680" providerId="LiveId" clId="{602AA389-C85B-4F3C-B22A-282515F76FA2}" dt="2021-12-23T05:12:55.024" v="2151" actId="478"/>
          <ac:spMkLst>
            <pc:docMk/>
            <pc:sldMk cId="2600479138" sldId="387"/>
            <ac:spMk id="26649" creationId="{3B539E43-B629-4F66-A14E-85F555819EBA}"/>
          </ac:spMkLst>
        </pc:spChg>
        <pc:spChg chg="del">
          <ac:chgData name="刘 沛源" userId="82a310ed07fe6680" providerId="LiveId" clId="{602AA389-C85B-4F3C-B22A-282515F76FA2}" dt="2021-12-23T05:12:55.024" v="2151" actId="478"/>
          <ac:spMkLst>
            <pc:docMk/>
            <pc:sldMk cId="2600479138" sldId="387"/>
            <ac:spMk id="26650" creationId="{701DC89C-158B-4E06-996B-EF8E2C9EF39F}"/>
          </ac:spMkLst>
        </pc:spChg>
        <pc:spChg chg="del">
          <ac:chgData name="刘 沛源" userId="82a310ed07fe6680" providerId="LiveId" clId="{602AA389-C85B-4F3C-B22A-282515F76FA2}" dt="2021-12-23T05:12:55.024" v="2151" actId="478"/>
          <ac:spMkLst>
            <pc:docMk/>
            <pc:sldMk cId="2600479138" sldId="387"/>
            <ac:spMk id="26651" creationId="{D8E044AE-E24C-46D4-ACB2-476D6436B41E}"/>
          </ac:spMkLst>
        </pc:spChg>
        <pc:spChg chg="del">
          <ac:chgData name="刘 沛源" userId="82a310ed07fe6680" providerId="LiveId" clId="{602AA389-C85B-4F3C-B22A-282515F76FA2}" dt="2021-12-23T05:12:55.024" v="2151" actId="478"/>
          <ac:spMkLst>
            <pc:docMk/>
            <pc:sldMk cId="2600479138" sldId="387"/>
            <ac:spMk id="26652" creationId="{36755899-ADB1-4068-850C-5C23588CE70A}"/>
          </ac:spMkLst>
        </pc:spChg>
        <pc:spChg chg="del">
          <ac:chgData name="刘 沛源" userId="82a310ed07fe6680" providerId="LiveId" clId="{602AA389-C85B-4F3C-B22A-282515F76FA2}" dt="2021-12-23T05:12:55.024" v="2151" actId="478"/>
          <ac:spMkLst>
            <pc:docMk/>
            <pc:sldMk cId="2600479138" sldId="387"/>
            <ac:spMk id="26653" creationId="{C5A27FED-616A-4BDF-87C8-9A9A1B9B872E}"/>
          </ac:spMkLst>
        </pc:spChg>
        <pc:spChg chg="del">
          <ac:chgData name="刘 沛源" userId="82a310ed07fe6680" providerId="LiveId" clId="{602AA389-C85B-4F3C-B22A-282515F76FA2}" dt="2021-12-23T05:12:55.024" v="2151" actId="478"/>
          <ac:spMkLst>
            <pc:docMk/>
            <pc:sldMk cId="2600479138" sldId="387"/>
            <ac:spMk id="26654" creationId="{74522F99-AC4D-4C2E-A474-01621B4B9D24}"/>
          </ac:spMkLst>
        </pc:spChg>
        <pc:spChg chg="del">
          <ac:chgData name="刘 沛源" userId="82a310ed07fe6680" providerId="LiveId" clId="{602AA389-C85B-4F3C-B22A-282515F76FA2}" dt="2021-12-23T05:12:55.024" v="2151" actId="478"/>
          <ac:spMkLst>
            <pc:docMk/>
            <pc:sldMk cId="2600479138" sldId="387"/>
            <ac:spMk id="26655" creationId="{4D41A73A-299D-4DD7-8F4A-18DC670566AB}"/>
          </ac:spMkLst>
        </pc:spChg>
        <pc:spChg chg="del">
          <ac:chgData name="刘 沛源" userId="82a310ed07fe6680" providerId="LiveId" clId="{602AA389-C85B-4F3C-B22A-282515F76FA2}" dt="2021-12-23T05:12:55.024" v="2151" actId="478"/>
          <ac:spMkLst>
            <pc:docMk/>
            <pc:sldMk cId="2600479138" sldId="387"/>
            <ac:spMk id="26656" creationId="{17FFB8C6-CE3F-47A2-895A-82884B22ECEE}"/>
          </ac:spMkLst>
        </pc:spChg>
        <pc:spChg chg="del">
          <ac:chgData name="刘 沛源" userId="82a310ed07fe6680" providerId="LiveId" clId="{602AA389-C85B-4F3C-B22A-282515F76FA2}" dt="2021-12-23T05:12:55.024" v="2151" actId="478"/>
          <ac:spMkLst>
            <pc:docMk/>
            <pc:sldMk cId="2600479138" sldId="387"/>
            <ac:spMk id="26657" creationId="{E4221BC4-8838-4C55-B9AD-092A0849F05F}"/>
          </ac:spMkLst>
        </pc:spChg>
        <pc:spChg chg="del">
          <ac:chgData name="刘 沛源" userId="82a310ed07fe6680" providerId="LiveId" clId="{602AA389-C85B-4F3C-B22A-282515F76FA2}" dt="2021-12-23T05:12:55.024" v="2151" actId="478"/>
          <ac:spMkLst>
            <pc:docMk/>
            <pc:sldMk cId="2600479138" sldId="387"/>
            <ac:spMk id="26658" creationId="{5C14D4A6-5A1E-4113-AAB8-2F526C154211}"/>
          </ac:spMkLst>
        </pc:spChg>
        <pc:spChg chg="del">
          <ac:chgData name="刘 沛源" userId="82a310ed07fe6680" providerId="LiveId" clId="{602AA389-C85B-4F3C-B22A-282515F76FA2}" dt="2021-12-23T05:12:55.024" v="2151" actId="478"/>
          <ac:spMkLst>
            <pc:docMk/>
            <pc:sldMk cId="2600479138" sldId="387"/>
            <ac:spMk id="26659" creationId="{985FDEEE-DE00-4F09-99A9-7F9F4F669821}"/>
          </ac:spMkLst>
        </pc:spChg>
        <pc:spChg chg="del">
          <ac:chgData name="刘 沛源" userId="82a310ed07fe6680" providerId="LiveId" clId="{602AA389-C85B-4F3C-B22A-282515F76FA2}" dt="2021-12-23T05:12:55.024" v="2151" actId="478"/>
          <ac:spMkLst>
            <pc:docMk/>
            <pc:sldMk cId="2600479138" sldId="387"/>
            <ac:spMk id="26660" creationId="{DECEA905-6089-4BFA-9371-22B4C1CEF747}"/>
          </ac:spMkLst>
        </pc:spChg>
        <pc:spChg chg="del">
          <ac:chgData name="刘 沛源" userId="82a310ed07fe6680" providerId="LiveId" clId="{602AA389-C85B-4F3C-B22A-282515F76FA2}" dt="2021-12-23T05:12:55.024" v="2151" actId="478"/>
          <ac:spMkLst>
            <pc:docMk/>
            <pc:sldMk cId="2600479138" sldId="387"/>
            <ac:spMk id="26661" creationId="{89D3DAB5-FC4A-4B71-94CA-25AB38C6B164}"/>
          </ac:spMkLst>
        </pc:spChg>
        <pc:spChg chg="del">
          <ac:chgData name="刘 沛源" userId="82a310ed07fe6680" providerId="LiveId" clId="{602AA389-C85B-4F3C-B22A-282515F76FA2}" dt="2021-12-23T05:12:55.024" v="2151" actId="478"/>
          <ac:spMkLst>
            <pc:docMk/>
            <pc:sldMk cId="2600479138" sldId="387"/>
            <ac:spMk id="26662" creationId="{F6922E64-F65E-4B78-8E81-A2EFA2599967}"/>
          </ac:spMkLst>
        </pc:spChg>
        <pc:spChg chg="del">
          <ac:chgData name="刘 沛源" userId="82a310ed07fe6680" providerId="LiveId" clId="{602AA389-C85B-4F3C-B22A-282515F76FA2}" dt="2021-12-23T05:12:55.024" v="2151" actId="478"/>
          <ac:spMkLst>
            <pc:docMk/>
            <pc:sldMk cId="2600479138" sldId="387"/>
            <ac:spMk id="26663" creationId="{747ACCE0-9428-48AC-9202-074C49B7F942}"/>
          </ac:spMkLst>
        </pc:spChg>
        <pc:spChg chg="del">
          <ac:chgData name="刘 沛源" userId="82a310ed07fe6680" providerId="LiveId" clId="{602AA389-C85B-4F3C-B22A-282515F76FA2}" dt="2021-12-23T05:12:55.024" v="2151" actId="478"/>
          <ac:spMkLst>
            <pc:docMk/>
            <pc:sldMk cId="2600479138" sldId="387"/>
            <ac:spMk id="26664" creationId="{6AC95D4B-117E-4A77-92B3-F3F7C0A0D04D}"/>
          </ac:spMkLst>
        </pc:spChg>
        <pc:spChg chg="del">
          <ac:chgData name="刘 沛源" userId="82a310ed07fe6680" providerId="LiveId" clId="{602AA389-C85B-4F3C-B22A-282515F76FA2}" dt="2021-12-23T05:12:55.024" v="2151" actId="478"/>
          <ac:spMkLst>
            <pc:docMk/>
            <pc:sldMk cId="2600479138" sldId="387"/>
            <ac:spMk id="26665" creationId="{A5A104CC-E31F-4746-9CD3-FF08BE2A89D6}"/>
          </ac:spMkLst>
        </pc:spChg>
        <pc:spChg chg="del">
          <ac:chgData name="刘 沛源" userId="82a310ed07fe6680" providerId="LiveId" clId="{602AA389-C85B-4F3C-B22A-282515F76FA2}" dt="2021-12-23T05:12:55.024" v="2151" actId="478"/>
          <ac:spMkLst>
            <pc:docMk/>
            <pc:sldMk cId="2600479138" sldId="387"/>
            <ac:spMk id="26666" creationId="{C98E0698-9E94-4090-B382-657573B506F6}"/>
          </ac:spMkLst>
        </pc:spChg>
        <pc:spChg chg="del">
          <ac:chgData name="刘 沛源" userId="82a310ed07fe6680" providerId="LiveId" clId="{602AA389-C85B-4F3C-B22A-282515F76FA2}" dt="2021-12-23T05:12:55.024" v="2151" actId="478"/>
          <ac:spMkLst>
            <pc:docMk/>
            <pc:sldMk cId="2600479138" sldId="387"/>
            <ac:spMk id="26667" creationId="{813BBB90-0E7D-48D8-9CCF-88CF78C95D97}"/>
          </ac:spMkLst>
        </pc:spChg>
        <pc:spChg chg="del">
          <ac:chgData name="刘 沛源" userId="82a310ed07fe6680" providerId="LiveId" clId="{602AA389-C85B-4F3C-B22A-282515F76FA2}" dt="2021-12-23T05:12:55.024" v="2151" actId="478"/>
          <ac:spMkLst>
            <pc:docMk/>
            <pc:sldMk cId="2600479138" sldId="387"/>
            <ac:spMk id="26669" creationId="{A464B9A1-BAA1-44D4-9AD4-5EC35040DC22}"/>
          </ac:spMkLst>
        </pc:spChg>
        <pc:spChg chg="del">
          <ac:chgData name="刘 沛源" userId="82a310ed07fe6680" providerId="LiveId" clId="{602AA389-C85B-4F3C-B22A-282515F76FA2}" dt="2021-12-23T05:12:55.024" v="2151" actId="478"/>
          <ac:spMkLst>
            <pc:docMk/>
            <pc:sldMk cId="2600479138" sldId="387"/>
            <ac:spMk id="252934" creationId="{37875E6B-9F29-4227-B865-92BE047BD568}"/>
          </ac:spMkLst>
        </pc:spChg>
        <pc:spChg chg="del">
          <ac:chgData name="刘 沛源" userId="82a310ed07fe6680" providerId="LiveId" clId="{602AA389-C85B-4F3C-B22A-282515F76FA2}" dt="2021-12-23T05:12:55.024" v="2151" actId="478"/>
          <ac:spMkLst>
            <pc:docMk/>
            <pc:sldMk cId="2600479138" sldId="387"/>
            <ac:spMk id="252935" creationId="{79BBCA75-1AF4-4070-BEA1-B5275B0318BF}"/>
          </ac:spMkLst>
        </pc:spChg>
        <pc:spChg chg="del">
          <ac:chgData name="刘 沛源" userId="82a310ed07fe6680" providerId="LiveId" clId="{602AA389-C85B-4F3C-B22A-282515F76FA2}" dt="2021-12-23T05:12:55.024" v="2151" actId="478"/>
          <ac:spMkLst>
            <pc:docMk/>
            <pc:sldMk cId="2600479138" sldId="387"/>
            <ac:spMk id="252936" creationId="{4A3C31B3-B0E6-4492-91CD-7F1C8A22E871}"/>
          </ac:spMkLst>
        </pc:spChg>
        <pc:spChg chg="del">
          <ac:chgData name="刘 沛源" userId="82a310ed07fe6680" providerId="LiveId" clId="{602AA389-C85B-4F3C-B22A-282515F76FA2}" dt="2021-12-23T05:12:55.024" v="2151" actId="478"/>
          <ac:spMkLst>
            <pc:docMk/>
            <pc:sldMk cId="2600479138" sldId="387"/>
            <ac:spMk id="252939" creationId="{5C8BF53C-C640-42B3-9DEB-4FAFCBB8A759}"/>
          </ac:spMkLst>
        </pc:spChg>
        <pc:picChg chg="del">
          <ac:chgData name="刘 沛源" userId="82a310ed07fe6680" providerId="LiveId" clId="{602AA389-C85B-4F3C-B22A-282515F76FA2}" dt="2021-12-23T05:12:55.024" v="2151" actId="478"/>
          <ac:picMkLst>
            <pc:docMk/>
            <pc:sldMk cId="2600479138" sldId="387"/>
            <ac:picMk id="26668" creationId="{22660742-7565-49AD-9FB2-DD0FAC2A202A}"/>
          </ac:picMkLst>
        </pc:picChg>
        <pc:cxnChg chg="del">
          <ac:chgData name="刘 沛源" userId="82a310ed07fe6680" providerId="LiveId" clId="{602AA389-C85B-4F3C-B22A-282515F76FA2}" dt="2021-12-23T05:12:55.024" v="2151" actId="478"/>
          <ac:cxnSpMkLst>
            <pc:docMk/>
            <pc:sldMk cId="2600479138" sldId="387"/>
            <ac:cxnSpMk id="26638" creationId="{EDA3EFC0-4636-4E54-9377-DEA8A1AB2E93}"/>
          </ac:cxnSpMkLst>
        </pc:cxnChg>
      </pc:sldChg>
      <pc:sldChg chg="new del">
        <pc:chgData name="刘 沛源" userId="82a310ed07fe6680" providerId="LiveId" clId="{602AA389-C85B-4F3C-B22A-282515F76FA2}" dt="2021-12-23T05:12:45.710" v="2149" actId="47"/>
        <pc:sldMkLst>
          <pc:docMk/>
          <pc:sldMk cId="3483782981" sldId="387"/>
        </pc:sldMkLst>
      </pc:sldChg>
      <pc:sldChg chg="modSp add mod">
        <pc:chgData name="刘 沛源" userId="82a310ed07fe6680" providerId="LiveId" clId="{602AA389-C85B-4F3C-B22A-282515F76FA2}" dt="2021-12-23T05:17:51.487" v="2214" actId="20577"/>
        <pc:sldMkLst>
          <pc:docMk/>
          <pc:sldMk cId="3116601123" sldId="388"/>
        </pc:sldMkLst>
        <pc:spChg chg="mod">
          <ac:chgData name="刘 沛源" userId="82a310ed07fe6680" providerId="LiveId" clId="{602AA389-C85B-4F3C-B22A-282515F76FA2}" dt="2021-12-23T05:17:51.487" v="2214" actId="20577"/>
          <ac:spMkLst>
            <pc:docMk/>
            <pc:sldMk cId="3116601123" sldId="388"/>
            <ac:spMk id="47" creationId="{8B7FB054-F73E-439A-A34B-E9531108A46F}"/>
          </ac:spMkLst>
        </pc:spChg>
        <pc:spChg chg="mod">
          <ac:chgData name="刘 沛源" userId="82a310ed07fe6680" providerId="LiveId" clId="{602AA389-C85B-4F3C-B22A-282515F76FA2}" dt="2021-12-23T05:17:06.204" v="2200"/>
          <ac:spMkLst>
            <pc:docMk/>
            <pc:sldMk cId="3116601123" sldId="388"/>
            <ac:spMk id="48" creationId="{E903183D-BD80-405F-BDCD-5447DE579D49}"/>
          </ac:spMkLst>
        </pc:spChg>
      </pc:sldChg>
      <pc:sldChg chg="modSp add mod">
        <pc:chgData name="刘 沛源" userId="82a310ed07fe6680" providerId="LiveId" clId="{602AA389-C85B-4F3C-B22A-282515F76FA2}" dt="2021-12-23T05:19:50.110" v="2248" actId="20577"/>
        <pc:sldMkLst>
          <pc:docMk/>
          <pc:sldMk cId="99671391" sldId="389"/>
        </pc:sldMkLst>
        <pc:spChg chg="mod">
          <ac:chgData name="刘 沛源" userId="82a310ed07fe6680" providerId="LiveId" clId="{602AA389-C85B-4F3C-B22A-282515F76FA2}" dt="2021-12-23T05:19:50.110" v="2248" actId="20577"/>
          <ac:spMkLst>
            <pc:docMk/>
            <pc:sldMk cId="99671391" sldId="389"/>
            <ac:spMk id="47" creationId="{8B7FB054-F73E-439A-A34B-E9531108A46F}"/>
          </ac:spMkLst>
        </pc:spChg>
        <pc:spChg chg="mod">
          <ac:chgData name="刘 沛源" userId="82a310ed07fe6680" providerId="LiveId" clId="{602AA389-C85B-4F3C-B22A-282515F76FA2}" dt="2021-12-23T05:18:54.571" v="2218" actId="20577"/>
          <ac:spMkLst>
            <pc:docMk/>
            <pc:sldMk cId="99671391" sldId="389"/>
            <ac:spMk id="48" creationId="{E903183D-BD80-405F-BDCD-5447DE579D49}"/>
          </ac:spMkLst>
        </pc:spChg>
      </pc:sldChg>
      <pc:sldChg chg="modSp add mod">
        <pc:chgData name="刘 沛源" userId="82a310ed07fe6680" providerId="LiveId" clId="{602AA389-C85B-4F3C-B22A-282515F76FA2}" dt="2021-12-23T05:21:45.237" v="2318" actId="1076"/>
        <pc:sldMkLst>
          <pc:docMk/>
          <pc:sldMk cId="4202725305" sldId="390"/>
        </pc:sldMkLst>
        <pc:spChg chg="mod">
          <ac:chgData name="刘 沛源" userId="82a310ed07fe6680" providerId="LiveId" clId="{602AA389-C85B-4F3C-B22A-282515F76FA2}" dt="2021-12-23T05:21:45.237" v="2318" actId="1076"/>
          <ac:spMkLst>
            <pc:docMk/>
            <pc:sldMk cId="4202725305" sldId="390"/>
            <ac:spMk id="47" creationId="{8B7FB054-F73E-439A-A34B-E9531108A46F}"/>
          </ac:spMkLst>
        </pc:spChg>
        <pc:spChg chg="mod">
          <ac:chgData name="刘 沛源" userId="82a310ed07fe6680" providerId="LiveId" clId="{602AA389-C85B-4F3C-B22A-282515F76FA2}" dt="2021-12-23T05:20:03.082" v="2250"/>
          <ac:spMkLst>
            <pc:docMk/>
            <pc:sldMk cId="4202725305" sldId="390"/>
            <ac:spMk id="48" creationId="{E903183D-BD80-405F-BDCD-5447DE579D49}"/>
          </ac:spMkLst>
        </pc:spChg>
      </pc:sldChg>
      <pc:sldMasterChg chg="addSp delSp modSp mod modSldLayout">
        <pc:chgData name="刘 沛源" userId="82a310ed07fe6680" providerId="LiveId" clId="{602AA389-C85B-4F3C-B22A-282515F76FA2}" dt="2021-12-22T07:57:43.071" v="650"/>
        <pc:sldMasterMkLst>
          <pc:docMk/>
          <pc:sldMasterMk cId="0" sldId="2147483648"/>
        </pc:sldMasterMkLst>
        <pc:spChg chg="add del mod">
          <ac:chgData name="刘 沛源" userId="82a310ed07fe6680" providerId="LiveId" clId="{602AA389-C85B-4F3C-B22A-282515F76FA2}" dt="2021-12-22T07:56:48.996" v="640" actId="207"/>
          <ac:spMkLst>
            <pc:docMk/>
            <pc:sldMasterMk cId="0" sldId="2147483648"/>
            <ac:spMk id="6" creationId="{00000000-0000-0000-0000-000000000000}"/>
          </ac:spMkLst>
        </pc:spChg>
        <pc:sldLayoutChg chg="addSp delSp modSp mod">
          <pc:chgData name="刘 沛源" userId="82a310ed07fe6680" providerId="LiveId" clId="{602AA389-C85B-4F3C-B22A-282515F76FA2}" dt="2021-12-22T07:57:14.445" v="642" actId="478"/>
          <pc:sldLayoutMkLst>
            <pc:docMk/>
            <pc:sldMasterMk cId="0" sldId="2147483648"/>
            <pc:sldLayoutMk cId="0" sldId="2147483661"/>
          </pc:sldLayoutMkLst>
          <pc:spChg chg="del mod">
            <ac:chgData name="刘 沛源" userId="82a310ed07fe6680" providerId="LiveId" clId="{602AA389-C85B-4F3C-B22A-282515F76FA2}" dt="2021-12-22T07:57:14.445" v="642" actId="478"/>
            <ac:spMkLst>
              <pc:docMk/>
              <pc:sldMasterMk cId="0" sldId="2147483648"/>
              <pc:sldLayoutMk cId="0" sldId="2147483661"/>
              <ac:spMk id="6" creationId="{00000000-0000-0000-0000-000000000000}"/>
            </ac:spMkLst>
          </pc:spChg>
          <pc:spChg chg="add mod">
            <ac:chgData name="刘 沛源" userId="82a310ed07fe6680" providerId="LiveId" clId="{602AA389-C85B-4F3C-B22A-282515F76FA2}" dt="2021-12-22T07:57:11.644" v="641"/>
            <ac:spMkLst>
              <pc:docMk/>
              <pc:sldMasterMk cId="0" sldId="2147483648"/>
              <pc:sldLayoutMk cId="0" sldId="2147483661"/>
              <ac:spMk id="7" creationId="{489538FD-78C0-4D10-8039-E81D7B7447EE}"/>
            </ac:spMkLst>
          </pc:spChg>
        </pc:sldLayoutChg>
        <pc:sldLayoutChg chg="addSp delSp modSp mod">
          <pc:chgData name="刘 沛源" userId="82a310ed07fe6680" providerId="LiveId" clId="{602AA389-C85B-4F3C-B22A-282515F76FA2}" dt="2021-12-22T07:57:22.579" v="644"/>
          <pc:sldLayoutMkLst>
            <pc:docMk/>
            <pc:sldMasterMk cId="0" sldId="2147483648"/>
            <pc:sldLayoutMk cId="0" sldId="2147483662"/>
          </pc:sldLayoutMkLst>
          <pc:spChg chg="del mod">
            <ac:chgData name="刘 沛源" userId="82a310ed07fe6680" providerId="LiveId" clId="{602AA389-C85B-4F3C-B22A-282515F76FA2}" dt="2021-12-22T07:57:21.420" v="643" actId="478"/>
            <ac:spMkLst>
              <pc:docMk/>
              <pc:sldMasterMk cId="0" sldId="2147483648"/>
              <pc:sldLayoutMk cId="0" sldId="2147483662"/>
              <ac:spMk id="6" creationId="{00000000-0000-0000-0000-000000000000}"/>
            </ac:spMkLst>
          </pc:spChg>
          <pc:spChg chg="add mod">
            <ac:chgData name="刘 沛源" userId="82a310ed07fe6680" providerId="LiveId" clId="{602AA389-C85B-4F3C-B22A-282515F76FA2}" dt="2021-12-22T07:57:22.579" v="644"/>
            <ac:spMkLst>
              <pc:docMk/>
              <pc:sldMasterMk cId="0" sldId="2147483648"/>
              <pc:sldLayoutMk cId="0" sldId="2147483662"/>
              <ac:spMk id="7" creationId="{4D77738A-5DAF-4101-B3EB-6FF973280521}"/>
            </ac:spMkLst>
          </pc:spChg>
        </pc:sldLayoutChg>
        <pc:sldLayoutChg chg="addSp delSp modSp mod">
          <pc:chgData name="刘 沛源" userId="82a310ed07fe6680" providerId="LiveId" clId="{602AA389-C85B-4F3C-B22A-282515F76FA2}" dt="2021-12-22T07:57:29.877" v="646"/>
          <pc:sldLayoutMkLst>
            <pc:docMk/>
            <pc:sldMasterMk cId="0" sldId="2147483648"/>
            <pc:sldLayoutMk cId="0" sldId="2147483663"/>
          </pc:sldLayoutMkLst>
          <pc:spChg chg="del mod">
            <ac:chgData name="刘 沛源" userId="82a310ed07fe6680" providerId="LiveId" clId="{602AA389-C85B-4F3C-B22A-282515F76FA2}" dt="2021-12-22T07:57:28.920" v="645" actId="478"/>
            <ac:spMkLst>
              <pc:docMk/>
              <pc:sldMasterMk cId="0" sldId="2147483648"/>
              <pc:sldLayoutMk cId="0" sldId="2147483663"/>
              <ac:spMk id="7" creationId="{00000000-0000-0000-0000-000000000000}"/>
            </ac:spMkLst>
          </pc:spChg>
          <pc:spChg chg="add mod">
            <ac:chgData name="刘 沛源" userId="82a310ed07fe6680" providerId="LiveId" clId="{602AA389-C85B-4F3C-B22A-282515F76FA2}" dt="2021-12-22T07:57:29.877" v="646"/>
            <ac:spMkLst>
              <pc:docMk/>
              <pc:sldMasterMk cId="0" sldId="2147483648"/>
              <pc:sldLayoutMk cId="0" sldId="2147483663"/>
              <ac:spMk id="8" creationId="{8A532043-8A80-47C4-8CF4-2762617D35F3}"/>
            </ac:spMkLst>
          </pc:spChg>
        </pc:sldLayoutChg>
        <pc:sldLayoutChg chg="addSp delSp modSp mod">
          <pc:chgData name="刘 沛源" userId="82a310ed07fe6680" providerId="LiveId" clId="{602AA389-C85B-4F3C-B22A-282515F76FA2}" dt="2021-12-22T07:57:36.147" v="648"/>
          <pc:sldLayoutMkLst>
            <pc:docMk/>
            <pc:sldMasterMk cId="0" sldId="2147483648"/>
            <pc:sldLayoutMk cId="0" sldId="2147483664"/>
          </pc:sldLayoutMkLst>
          <pc:spChg chg="del mod">
            <ac:chgData name="刘 沛源" userId="82a310ed07fe6680" providerId="LiveId" clId="{602AA389-C85B-4F3C-B22A-282515F76FA2}" dt="2021-12-22T07:57:34.673" v="647" actId="478"/>
            <ac:spMkLst>
              <pc:docMk/>
              <pc:sldMasterMk cId="0" sldId="2147483648"/>
              <pc:sldLayoutMk cId="0" sldId="2147483664"/>
              <ac:spMk id="5" creationId="{00000000-0000-0000-0000-000000000000}"/>
            </ac:spMkLst>
          </pc:spChg>
          <pc:spChg chg="add mod">
            <ac:chgData name="刘 沛源" userId="82a310ed07fe6680" providerId="LiveId" clId="{602AA389-C85B-4F3C-B22A-282515F76FA2}" dt="2021-12-22T07:57:36.147" v="648"/>
            <ac:spMkLst>
              <pc:docMk/>
              <pc:sldMasterMk cId="0" sldId="2147483648"/>
              <pc:sldLayoutMk cId="0" sldId="2147483664"/>
              <ac:spMk id="6" creationId="{9D163ADF-94EF-4796-B425-0204107D280A}"/>
            </ac:spMkLst>
          </pc:spChg>
        </pc:sldLayoutChg>
        <pc:sldLayoutChg chg="addSp delSp modSp mod">
          <pc:chgData name="刘 沛源" userId="82a310ed07fe6680" providerId="LiveId" clId="{602AA389-C85B-4F3C-B22A-282515F76FA2}" dt="2021-12-22T07:57:43.071" v="650"/>
          <pc:sldLayoutMkLst>
            <pc:docMk/>
            <pc:sldMasterMk cId="0" sldId="2147483648"/>
            <pc:sldLayoutMk cId="0" sldId="2147483665"/>
          </pc:sldLayoutMkLst>
          <pc:spChg chg="del mod">
            <ac:chgData name="刘 沛源" userId="82a310ed07fe6680" providerId="LiveId" clId="{602AA389-C85B-4F3C-B22A-282515F76FA2}" dt="2021-12-22T07:57:41.910" v="649" actId="478"/>
            <ac:spMkLst>
              <pc:docMk/>
              <pc:sldMasterMk cId="0" sldId="2147483648"/>
              <pc:sldLayoutMk cId="0" sldId="2147483665"/>
              <ac:spMk id="4" creationId="{00000000-0000-0000-0000-000000000000}"/>
            </ac:spMkLst>
          </pc:spChg>
          <pc:spChg chg="add mod">
            <ac:chgData name="刘 沛源" userId="82a310ed07fe6680" providerId="LiveId" clId="{602AA389-C85B-4F3C-B22A-282515F76FA2}" dt="2021-12-22T07:57:43.071" v="650"/>
            <ac:spMkLst>
              <pc:docMk/>
              <pc:sldMasterMk cId="0" sldId="2147483648"/>
              <pc:sldLayoutMk cId="0" sldId="2147483665"/>
              <ac:spMk id="5" creationId="{1E15A6A0-ABA9-4E4A-A048-3AA642F4B421}"/>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8DC8C23-2C4F-4AAA-9C96-F1105A25FB8C}"/>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A4B732A-F448-49AD-9E00-F2F257E95FC8}"/>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9A21FAD5-5E13-4013-9844-5D3C7B097D83}" type="datetimeFigureOut">
              <a:rPr lang="zh-CN" altLang="en-US" smtClean="0"/>
              <a:t>2021/12/23</a:t>
            </a:fld>
            <a:endParaRPr lang="zh-CN" altLang="en-US"/>
          </a:p>
        </p:txBody>
      </p:sp>
      <p:sp>
        <p:nvSpPr>
          <p:cNvPr id="4" name="页脚占位符 3">
            <a:extLst>
              <a:ext uri="{FF2B5EF4-FFF2-40B4-BE49-F238E27FC236}">
                <a16:creationId xmlns:a16="http://schemas.microsoft.com/office/drawing/2014/main" id="{20C1F889-83B8-4DBE-B6EE-572CFBE92C98}"/>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2215092-A7A6-472E-9B94-B1CE3351B58F}"/>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8ED26AF-8C90-4F58-93DD-66AB7539CB35}" type="slidenum">
              <a:rPr lang="zh-CN" altLang="en-US" smtClean="0"/>
              <a:t>‹#›</a:t>
            </a:fld>
            <a:endParaRPr lang="zh-CN" altLang="en-US"/>
          </a:p>
        </p:txBody>
      </p:sp>
    </p:spTree>
    <p:extLst>
      <p:ext uri="{BB962C8B-B14F-4D97-AF65-F5344CB8AC3E}">
        <p14:creationId xmlns:p14="http://schemas.microsoft.com/office/powerpoint/2010/main" val="299443128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7CE6E53-229C-40E8-A9C0-C23B299A4008}" type="datetimeFigureOut">
              <a:rPr lang="zh-CN" altLang="en-US" smtClean="0"/>
              <a:t>2021/12/23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F395BA-DC83-4B80-988C-FE2E08AD760A}" type="slidenum">
              <a:rPr lang="zh-CN" altLang="en-US" smtClean="0"/>
              <a:t>‹#›</a:t>
            </a:fld>
            <a:endParaRPr lang="zh-CN" altLang="en-US"/>
          </a:p>
        </p:txBody>
      </p:sp>
    </p:spTree>
    <p:extLst>
      <p:ext uri="{BB962C8B-B14F-4D97-AF65-F5344CB8AC3E}">
        <p14:creationId xmlns:p14="http://schemas.microsoft.com/office/powerpoint/2010/main" val="29056054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0156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4A4A4A"/>
                </a:solidFill>
                <a:effectLst/>
                <a:latin typeface="pingfang SC"/>
              </a:rPr>
              <a:t>Sequencer </a:t>
            </a:r>
            <a:r>
              <a:rPr lang="zh-CN" altLang="en-US" b="0" i="0" dirty="0">
                <a:solidFill>
                  <a:srgbClr val="4A4A4A"/>
                </a:solidFill>
                <a:effectLst/>
                <a:latin typeface="pingfang SC"/>
              </a:rPr>
              <a:t>负责副本复制，并在每 </a:t>
            </a:r>
            <a:r>
              <a:rPr lang="en-US" altLang="zh-CN" b="0" i="0" dirty="0">
                <a:solidFill>
                  <a:srgbClr val="4A4A4A"/>
                </a:solidFill>
                <a:effectLst/>
                <a:latin typeface="pingfang SC"/>
              </a:rPr>
              <a:t>10ms </a:t>
            </a:r>
            <a:r>
              <a:rPr lang="zh-CN" altLang="en-US" b="0" i="0" dirty="0">
                <a:solidFill>
                  <a:srgbClr val="4A4A4A"/>
                </a:solidFill>
                <a:effectLst/>
                <a:latin typeface="pingfang SC"/>
              </a:rPr>
              <a:t>打包所收到的事务，发送到相应的 </a:t>
            </a:r>
            <a:r>
              <a:rPr lang="en-US" altLang="zh-CN" b="0" i="0" dirty="0">
                <a:solidFill>
                  <a:srgbClr val="4A4A4A"/>
                </a:solidFill>
                <a:effectLst/>
                <a:latin typeface="pingfang SC"/>
              </a:rPr>
              <a:t>scheduler </a:t>
            </a:r>
            <a:r>
              <a:rPr lang="zh-CN" altLang="en-US" b="0" i="0" dirty="0">
                <a:solidFill>
                  <a:srgbClr val="4A4A4A"/>
                </a:solidFill>
                <a:effectLst/>
                <a:latin typeface="pingfang SC"/>
              </a:rPr>
              <a:t>之上；</a:t>
            </a:r>
          </a:p>
          <a:p>
            <a:pPr algn="l">
              <a:buFont typeface="Arial" panose="020B0604020202020204" pitchFamily="34" charset="0"/>
              <a:buNone/>
            </a:pPr>
            <a:r>
              <a:rPr lang="en-US" altLang="zh-CN" b="0" i="0" dirty="0">
                <a:solidFill>
                  <a:srgbClr val="4A4A4A"/>
                </a:solidFill>
                <a:effectLst/>
                <a:latin typeface="pingfang SC"/>
              </a:rPr>
              <a:t>Scheduler </a:t>
            </a:r>
            <a:r>
              <a:rPr lang="zh-CN" altLang="en-US" b="0" i="0" dirty="0">
                <a:solidFill>
                  <a:srgbClr val="4A4A4A"/>
                </a:solidFill>
                <a:effectLst/>
                <a:latin typeface="pingfang SC"/>
              </a:rPr>
              <a:t>负责执行事务并且确保确定性的结果；</a:t>
            </a:r>
          </a:p>
          <a:p>
            <a:pPr algn="l">
              <a:buFont typeface="Arial" panose="020B0604020202020204" pitchFamily="34" charset="0"/>
              <a:buNone/>
            </a:pPr>
            <a:r>
              <a:rPr lang="en-US" altLang="zh-CN" b="0" i="0" dirty="0">
                <a:solidFill>
                  <a:srgbClr val="4A4A4A"/>
                </a:solidFill>
                <a:effectLst/>
                <a:latin typeface="pingfang SC"/>
              </a:rPr>
              <a:t>Storage </a:t>
            </a:r>
            <a:r>
              <a:rPr lang="zh-CN" altLang="en-US" b="0" i="0" dirty="0">
                <a:solidFill>
                  <a:srgbClr val="4A4A4A"/>
                </a:solidFill>
                <a:effectLst/>
                <a:latin typeface="pingfang SC"/>
              </a:rPr>
              <a:t>是一个单机的存储数据库，只需要支持 </a:t>
            </a:r>
            <a:r>
              <a:rPr lang="en-US" altLang="zh-CN" b="0" i="0" dirty="0">
                <a:solidFill>
                  <a:srgbClr val="4A4A4A"/>
                </a:solidFill>
                <a:effectLst/>
                <a:latin typeface="pingfang SC"/>
              </a:rPr>
              <a:t>KV </a:t>
            </a:r>
            <a:r>
              <a:rPr lang="zh-CN" altLang="en-US" b="0" i="0" dirty="0">
                <a:solidFill>
                  <a:srgbClr val="4A4A4A"/>
                </a:solidFill>
                <a:effectLst/>
                <a:latin typeface="pingfang SC"/>
              </a:rPr>
              <a:t>的 </a:t>
            </a:r>
            <a:r>
              <a:rPr lang="en-US" altLang="zh-CN" b="0" i="0" dirty="0">
                <a:solidFill>
                  <a:srgbClr val="4A4A4A"/>
                </a:solidFill>
                <a:effectLst/>
                <a:latin typeface="pingfang SC"/>
              </a:rPr>
              <a:t>CRUD </a:t>
            </a:r>
            <a:r>
              <a:rPr lang="zh-CN" altLang="en-US" b="0" i="0" dirty="0">
                <a:solidFill>
                  <a:srgbClr val="4A4A4A"/>
                </a:solidFill>
                <a:effectLst/>
                <a:latin typeface="pingfang SC"/>
              </a:rPr>
              <a:t>接口即可。</a:t>
            </a:r>
            <a:endParaRPr lang="en-US" altLang="zh-CN" b="0" i="0" dirty="0">
              <a:solidFill>
                <a:srgbClr val="4A4A4A"/>
              </a:solidFill>
              <a:effectLst/>
              <a:latin typeface="pingfang SC"/>
            </a:endParaRPr>
          </a:p>
          <a:p>
            <a:pPr algn="l">
              <a:buFont typeface="Arial" panose="020B0604020202020204" pitchFamily="34" charset="0"/>
              <a:buNone/>
            </a:pPr>
            <a:endParaRPr lang="en-US" altLang="zh-CN" b="0" i="0" dirty="0">
              <a:solidFill>
                <a:srgbClr val="4A4A4A"/>
              </a:solidFill>
              <a:effectLst/>
              <a:latin typeface="pingfang SC"/>
            </a:endParaRPr>
          </a:p>
          <a:p>
            <a:pPr algn="l">
              <a:buFont typeface="Arial" panose="020B0604020202020204" pitchFamily="34" charset="0"/>
              <a:buNone/>
            </a:pPr>
            <a:r>
              <a:rPr lang="en-US" altLang="zh-CN" b="0" i="0" dirty="0">
                <a:solidFill>
                  <a:srgbClr val="4A4A4A"/>
                </a:solidFill>
                <a:effectLst/>
                <a:latin typeface="pingfang SC"/>
              </a:rPr>
              <a:t>https://pingcap.com/zh/blog/transaction-frontiers-research-article-talk3</a:t>
            </a:r>
            <a:endParaRPr lang="zh-CN" altLang="en-US" b="0" i="0" dirty="0">
              <a:solidFill>
                <a:srgbClr val="4A4A4A"/>
              </a:solidFill>
              <a:effectLst/>
              <a:latin typeface="pingfang SC"/>
            </a:endParaRPr>
          </a:p>
        </p:txBody>
      </p:sp>
    </p:spTree>
    <p:extLst>
      <p:ext uri="{BB962C8B-B14F-4D97-AF65-F5344CB8AC3E}">
        <p14:creationId xmlns:p14="http://schemas.microsoft.com/office/powerpoint/2010/main" val="251895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u="none" strike="noStrike" baseline="0" dirty="0">
                <a:latin typeface="NimbusRomNo9L-Regu"/>
              </a:rPr>
              <a:t>The throughputs of the protocols are nearly identical except for </a:t>
            </a:r>
            <a:r>
              <a:rPr lang="en-US" altLang="zh-CN" sz="1800" b="0" i="0" u="none" strike="noStrike" baseline="0" dirty="0">
                <a:latin typeface="Inconsolata-zi4r"/>
              </a:rPr>
              <a:t>OCC </a:t>
            </a:r>
            <a:r>
              <a:rPr lang="en-US" altLang="zh-CN" sz="1800" b="0" i="0" u="none" strike="noStrike" baseline="0" dirty="0">
                <a:latin typeface="NimbusRomNo9L-Regu"/>
              </a:rPr>
              <a:t>and </a:t>
            </a:r>
            <a:r>
              <a:rPr lang="en-US" altLang="zh-CN" sz="1800" b="0" i="0" u="none" strike="noStrike" baseline="0" dirty="0">
                <a:latin typeface="Inconsolata-zi4r"/>
              </a:rPr>
              <a:t>CALVIN</a:t>
            </a:r>
            <a:r>
              <a:rPr lang="en-US" altLang="zh-CN" sz="1800" b="0" i="0" u="none" strike="noStrike" baseline="0" dirty="0">
                <a:latin typeface="NimbusRomNo9L-Regu"/>
              </a:rPr>
              <a:t>. </a:t>
            </a:r>
          </a:p>
          <a:p>
            <a:pPr algn="l"/>
            <a:r>
              <a:rPr lang="en-US" altLang="zh-CN" sz="1800" b="0" i="0" u="none" strike="noStrike" baseline="0" dirty="0">
                <a:latin typeface="Inconsolata-zi4r"/>
              </a:rPr>
              <a:t>OCC</a:t>
            </a:r>
            <a:r>
              <a:rPr lang="en-US" altLang="zh-CN" sz="1800" b="0" i="0" u="none" strike="noStrike" baseline="0" dirty="0">
                <a:latin typeface="NimbusRomNo9L-Regu"/>
              </a:rPr>
              <a:t>’s throughput is limited by the overhead of copying items for reference during the validation phase and the cost of the validation phase itself. </a:t>
            </a:r>
            <a:r>
              <a:rPr lang="en-US" altLang="zh-CN" sz="1800" b="0" i="0" u="none" strike="noStrike" baseline="0" dirty="0">
                <a:latin typeface="Inconsolata-zi4r"/>
              </a:rPr>
              <a:t>CALVIN </a:t>
            </a:r>
            <a:r>
              <a:rPr lang="en-US" altLang="zh-CN" sz="1800" b="0" i="0" u="none" strike="noStrike" baseline="0" dirty="0">
                <a:latin typeface="NimbusRomNo9L-Regu"/>
              </a:rPr>
              <a:t>has the lowest throughput due to its bottleneck at the scheduler.</a:t>
            </a:r>
            <a:endParaRPr lang="zh-CN" altLang="en-US" dirty="0"/>
          </a:p>
        </p:txBody>
      </p:sp>
    </p:spTree>
    <p:extLst>
      <p:ext uri="{BB962C8B-B14F-4D97-AF65-F5344CB8AC3E}">
        <p14:creationId xmlns:p14="http://schemas.microsoft.com/office/powerpoint/2010/main" val="2235684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7637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6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1761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BBD546B1-D5F3-4EF7-801A-706A7ECF9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MS PGothic" panose="020B0600070205080204" pitchFamily="34" charset="-128"/>
              </a:defRPr>
            </a:lvl1pPr>
            <a:lvl2pPr marL="742950" indent="-285750" defTabSz="979488">
              <a:defRPr sz="1400">
                <a:solidFill>
                  <a:schemeClr val="accent2"/>
                </a:solidFill>
                <a:latin typeface="Helvetica" panose="020B0604020202020204" pitchFamily="34" charset="0"/>
                <a:ea typeface="MS PGothic" panose="020B0600070205080204" pitchFamily="34" charset="-128"/>
              </a:defRPr>
            </a:lvl2pPr>
            <a:lvl3pPr marL="1143000" indent="-228600" defTabSz="979488">
              <a:defRPr sz="1400">
                <a:solidFill>
                  <a:schemeClr val="accent2"/>
                </a:solidFill>
                <a:latin typeface="Helvetica" panose="020B0604020202020204" pitchFamily="34" charset="0"/>
                <a:ea typeface="MS PGothic" panose="020B0600070205080204" pitchFamily="34" charset="-128"/>
              </a:defRPr>
            </a:lvl3pPr>
            <a:lvl4pPr marL="1600200" indent="-228600" defTabSz="979488">
              <a:defRPr sz="1400">
                <a:solidFill>
                  <a:schemeClr val="accent2"/>
                </a:solidFill>
                <a:latin typeface="Helvetica" panose="020B0604020202020204" pitchFamily="34" charset="0"/>
                <a:ea typeface="MS PGothic" panose="020B0600070205080204" pitchFamily="34" charset="-128"/>
              </a:defRPr>
            </a:lvl4pPr>
            <a:lvl5pPr marL="2057400" indent="-228600" defTabSz="979488">
              <a:defRPr sz="1400">
                <a:solidFill>
                  <a:schemeClr val="accent2"/>
                </a:solidFill>
                <a:latin typeface="Helvetica" panose="020B0604020202020204" pitchFamily="34"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9pPr>
          </a:lstStyle>
          <a:p>
            <a:fld id="{F61F68F3-7F52-422D-9CEF-3A19361AF8CF}" type="slidenum">
              <a:rPr lang="en-US" altLang="en-US" sz="1000">
                <a:solidFill>
                  <a:schemeClr val="tx1"/>
                </a:solidFill>
                <a:latin typeface="Times New Roman" panose="02020603050405020304" pitchFamily="18" charset="0"/>
              </a:rPr>
              <a:pPr/>
              <a:t>6</a:t>
            </a:fld>
            <a:endParaRPr lang="en-US" altLang="en-US" sz="10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DEBD2E56-FE14-4810-9DE0-F2AC5549CA10}"/>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F5861AD8-B230-4F5D-B208-C33608913B7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BBD546B1-D5F3-4EF7-801A-706A7ECF9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MS PGothic" panose="020B0600070205080204" pitchFamily="34" charset="-128"/>
              </a:defRPr>
            </a:lvl1pPr>
            <a:lvl2pPr marL="742950" indent="-285750" defTabSz="979488">
              <a:defRPr sz="1400">
                <a:solidFill>
                  <a:schemeClr val="accent2"/>
                </a:solidFill>
                <a:latin typeface="Helvetica" panose="020B0604020202020204" pitchFamily="34" charset="0"/>
                <a:ea typeface="MS PGothic" panose="020B0600070205080204" pitchFamily="34" charset="-128"/>
              </a:defRPr>
            </a:lvl2pPr>
            <a:lvl3pPr marL="1143000" indent="-228600" defTabSz="979488">
              <a:defRPr sz="1400">
                <a:solidFill>
                  <a:schemeClr val="accent2"/>
                </a:solidFill>
                <a:latin typeface="Helvetica" panose="020B0604020202020204" pitchFamily="34" charset="0"/>
                <a:ea typeface="MS PGothic" panose="020B0600070205080204" pitchFamily="34" charset="-128"/>
              </a:defRPr>
            </a:lvl3pPr>
            <a:lvl4pPr marL="1600200" indent="-228600" defTabSz="979488">
              <a:defRPr sz="1400">
                <a:solidFill>
                  <a:schemeClr val="accent2"/>
                </a:solidFill>
                <a:latin typeface="Helvetica" panose="020B0604020202020204" pitchFamily="34" charset="0"/>
                <a:ea typeface="MS PGothic" panose="020B0600070205080204" pitchFamily="34" charset="-128"/>
              </a:defRPr>
            </a:lvl4pPr>
            <a:lvl5pPr marL="2057400" indent="-228600" defTabSz="979488">
              <a:defRPr sz="1400">
                <a:solidFill>
                  <a:schemeClr val="accent2"/>
                </a:solidFill>
                <a:latin typeface="Helvetica" panose="020B0604020202020204" pitchFamily="34"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9pPr>
          </a:lstStyle>
          <a:p>
            <a:fld id="{F61F68F3-7F52-422D-9CEF-3A19361AF8CF}" type="slidenum">
              <a:rPr lang="en-US" altLang="en-US" sz="1000">
                <a:solidFill>
                  <a:schemeClr val="tx1"/>
                </a:solidFill>
                <a:latin typeface="Times New Roman" panose="02020603050405020304" pitchFamily="18" charset="0"/>
              </a:rPr>
              <a:pPr/>
              <a:t>7</a:t>
            </a:fld>
            <a:endParaRPr lang="en-US" altLang="en-US" sz="10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DEBD2E56-FE14-4810-9DE0-F2AC5549CA10}"/>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F5861AD8-B230-4F5D-B208-C33608913B7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615501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BBD546B1-D5F3-4EF7-801A-706A7ECF9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MS PGothic" panose="020B0600070205080204" pitchFamily="34" charset="-128"/>
              </a:defRPr>
            </a:lvl1pPr>
            <a:lvl2pPr marL="742950" indent="-285750" defTabSz="979488">
              <a:defRPr sz="1400">
                <a:solidFill>
                  <a:schemeClr val="accent2"/>
                </a:solidFill>
                <a:latin typeface="Helvetica" panose="020B0604020202020204" pitchFamily="34" charset="0"/>
                <a:ea typeface="MS PGothic" panose="020B0600070205080204" pitchFamily="34" charset="-128"/>
              </a:defRPr>
            </a:lvl2pPr>
            <a:lvl3pPr marL="1143000" indent="-228600" defTabSz="979488">
              <a:defRPr sz="1400">
                <a:solidFill>
                  <a:schemeClr val="accent2"/>
                </a:solidFill>
                <a:latin typeface="Helvetica" panose="020B0604020202020204" pitchFamily="34" charset="0"/>
                <a:ea typeface="MS PGothic" panose="020B0600070205080204" pitchFamily="34" charset="-128"/>
              </a:defRPr>
            </a:lvl3pPr>
            <a:lvl4pPr marL="1600200" indent="-228600" defTabSz="979488">
              <a:defRPr sz="1400">
                <a:solidFill>
                  <a:schemeClr val="accent2"/>
                </a:solidFill>
                <a:latin typeface="Helvetica" panose="020B0604020202020204" pitchFamily="34" charset="0"/>
                <a:ea typeface="MS PGothic" panose="020B0600070205080204" pitchFamily="34" charset="-128"/>
              </a:defRPr>
            </a:lvl4pPr>
            <a:lvl5pPr marL="2057400" indent="-228600" defTabSz="979488">
              <a:defRPr sz="1400">
                <a:solidFill>
                  <a:schemeClr val="accent2"/>
                </a:solidFill>
                <a:latin typeface="Helvetica" panose="020B0604020202020204" pitchFamily="34"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9pPr>
          </a:lstStyle>
          <a:p>
            <a:fld id="{F61F68F3-7F52-422D-9CEF-3A19361AF8CF}" type="slidenum">
              <a:rPr lang="en-US" altLang="en-US" sz="1000">
                <a:solidFill>
                  <a:schemeClr val="tx1"/>
                </a:solidFill>
                <a:latin typeface="Times New Roman" panose="02020603050405020304" pitchFamily="18" charset="0"/>
              </a:rPr>
              <a:pPr/>
              <a:t>8</a:t>
            </a:fld>
            <a:endParaRPr lang="en-US" altLang="en-US" sz="10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DEBD2E56-FE14-4810-9DE0-F2AC5549CA10}"/>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F5861AD8-B230-4F5D-B208-C33608913B7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4010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BBD546B1-D5F3-4EF7-801A-706A7ECF9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MS PGothic" panose="020B0600070205080204" pitchFamily="34" charset="-128"/>
              </a:defRPr>
            </a:lvl1pPr>
            <a:lvl2pPr marL="742950" indent="-285750" defTabSz="979488">
              <a:defRPr sz="1400">
                <a:solidFill>
                  <a:schemeClr val="accent2"/>
                </a:solidFill>
                <a:latin typeface="Helvetica" panose="020B0604020202020204" pitchFamily="34" charset="0"/>
                <a:ea typeface="MS PGothic" panose="020B0600070205080204" pitchFamily="34" charset="-128"/>
              </a:defRPr>
            </a:lvl2pPr>
            <a:lvl3pPr marL="1143000" indent="-228600" defTabSz="979488">
              <a:defRPr sz="1400">
                <a:solidFill>
                  <a:schemeClr val="accent2"/>
                </a:solidFill>
                <a:latin typeface="Helvetica" panose="020B0604020202020204" pitchFamily="34" charset="0"/>
                <a:ea typeface="MS PGothic" panose="020B0600070205080204" pitchFamily="34" charset="-128"/>
              </a:defRPr>
            </a:lvl3pPr>
            <a:lvl4pPr marL="1600200" indent="-228600" defTabSz="979488">
              <a:defRPr sz="1400">
                <a:solidFill>
                  <a:schemeClr val="accent2"/>
                </a:solidFill>
                <a:latin typeface="Helvetica" panose="020B0604020202020204" pitchFamily="34" charset="0"/>
                <a:ea typeface="MS PGothic" panose="020B0600070205080204" pitchFamily="34" charset="-128"/>
              </a:defRPr>
            </a:lvl4pPr>
            <a:lvl5pPr marL="2057400" indent="-228600" defTabSz="979488">
              <a:defRPr sz="1400">
                <a:solidFill>
                  <a:schemeClr val="accent2"/>
                </a:solidFill>
                <a:latin typeface="Helvetica" panose="020B0604020202020204" pitchFamily="34"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9pPr>
          </a:lstStyle>
          <a:p>
            <a:fld id="{F61F68F3-7F52-422D-9CEF-3A19361AF8CF}" type="slidenum">
              <a:rPr lang="en-US" altLang="en-US" sz="1000">
                <a:solidFill>
                  <a:schemeClr val="tx1"/>
                </a:solidFill>
                <a:latin typeface="Times New Roman" panose="02020603050405020304" pitchFamily="18" charset="0"/>
              </a:rPr>
              <a:pPr/>
              <a:t>9</a:t>
            </a:fld>
            <a:endParaRPr lang="en-US" altLang="en-US" sz="10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DEBD2E56-FE14-4810-9DE0-F2AC5549CA10}"/>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F5861AD8-B230-4F5D-B208-C33608913B7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389058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a:extLst>
              <a:ext uri="{FF2B5EF4-FFF2-40B4-BE49-F238E27FC236}">
                <a16:creationId xmlns:a16="http://schemas.microsoft.com/office/drawing/2014/main" id="{BBD546B1-D5F3-4EF7-801A-706A7ECF9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9488">
              <a:defRPr sz="1400">
                <a:solidFill>
                  <a:schemeClr val="accent2"/>
                </a:solidFill>
                <a:latin typeface="Helvetica" panose="020B0604020202020204" pitchFamily="34" charset="0"/>
                <a:ea typeface="MS PGothic" panose="020B0600070205080204" pitchFamily="34" charset="-128"/>
              </a:defRPr>
            </a:lvl1pPr>
            <a:lvl2pPr marL="742950" indent="-285750" defTabSz="979488">
              <a:defRPr sz="1400">
                <a:solidFill>
                  <a:schemeClr val="accent2"/>
                </a:solidFill>
                <a:latin typeface="Helvetica" panose="020B0604020202020204" pitchFamily="34" charset="0"/>
                <a:ea typeface="MS PGothic" panose="020B0600070205080204" pitchFamily="34" charset="-128"/>
              </a:defRPr>
            </a:lvl2pPr>
            <a:lvl3pPr marL="1143000" indent="-228600" defTabSz="979488">
              <a:defRPr sz="1400">
                <a:solidFill>
                  <a:schemeClr val="accent2"/>
                </a:solidFill>
                <a:latin typeface="Helvetica" panose="020B0604020202020204" pitchFamily="34" charset="0"/>
                <a:ea typeface="MS PGothic" panose="020B0600070205080204" pitchFamily="34" charset="-128"/>
              </a:defRPr>
            </a:lvl3pPr>
            <a:lvl4pPr marL="1600200" indent="-228600" defTabSz="979488">
              <a:defRPr sz="1400">
                <a:solidFill>
                  <a:schemeClr val="accent2"/>
                </a:solidFill>
                <a:latin typeface="Helvetica" panose="020B0604020202020204" pitchFamily="34" charset="0"/>
                <a:ea typeface="MS PGothic" panose="020B0600070205080204" pitchFamily="34" charset="-128"/>
              </a:defRPr>
            </a:lvl4pPr>
            <a:lvl5pPr marL="2057400" indent="-228600" defTabSz="979488">
              <a:defRPr sz="1400">
                <a:solidFill>
                  <a:schemeClr val="accent2"/>
                </a:solidFill>
                <a:latin typeface="Helvetica" panose="020B0604020202020204" pitchFamily="34" charset="0"/>
                <a:ea typeface="MS PGothic" panose="020B0600070205080204" pitchFamily="34" charset="-128"/>
              </a:defRPr>
            </a:lvl5pPr>
            <a:lvl6pPr marL="25146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6pPr>
            <a:lvl7pPr marL="29718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7pPr>
            <a:lvl8pPr marL="34290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8pPr>
            <a:lvl9pPr marL="3886200" indent="-228600" defTabSz="979488" eaLnBrk="0" fontAlgn="base" hangingPunct="0">
              <a:spcBef>
                <a:spcPct val="0"/>
              </a:spcBef>
              <a:spcAft>
                <a:spcPct val="0"/>
              </a:spcAft>
              <a:defRPr sz="1400">
                <a:solidFill>
                  <a:schemeClr val="accent2"/>
                </a:solidFill>
                <a:latin typeface="Helvetica" panose="020B0604020202020204" pitchFamily="34" charset="0"/>
                <a:ea typeface="MS PGothic" panose="020B0600070205080204" pitchFamily="34" charset="-128"/>
              </a:defRPr>
            </a:lvl9pPr>
          </a:lstStyle>
          <a:p>
            <a:fld id="{F61F68F3-7F52-422D-9CEF-3A19361AF8CF}" type="slidenum">
              <a:rPr lang="en-US" altLang="en-US" sz="1000">
                <a:solidFill>
                  <a:schemeClr val="tx1"/>
                </a:solidFill>
                <a:latin typeface="Times New Roman" panose="02020603050405020304" pitchFamily="18" charset="0"/>
              </a:rPr>
              <a:pPr/>
              <a:t>10</a:t>
            </a:fld>
            <a:endParaRPr lang="en-US" altLang="en-US" sz="1000">
              <a:solidFill>
                <a:schemeClr val="tx1"/>
              </a:solidFill>
              <a:latin typeface="Times New Roman" panose="02020603050405020304" pitchFamily="18" charset="0"/>
            </a:endParaRPr>
          </a:p>
        </p:txBody>
      </p:sp>
      <p:sp>
        <p:nvSpPr>
          <p:cNvPr id="27651" name="Rectangle 2">
            <a:extLst>
              <a:ext uri="{FF2B5EF4-FFF2-40B4-BE49-F238E27FC236}">
                <a16:creationId xmlns:a16="http://schemas.microsoft.com/office/drawing/2014/main" id="{DEBD2E56-FE14-4810-9DE0-F2AC5549CA10}"/>
              </a:ext>
            </a:extLst>
          </p:cNvPr>
          <p:cNvSpPr>
            <a:spLocks noGrp="1" noRot="1" noChangeAspect="1" noChangeArrowheads="1" noTextEdit="1"/>
          </p:cNvSpPr>
          <p:nvPr>
            <p:ph type="sldImg"/>
          </p:nvPr>
        </p:nvSpPr>
        <p:spPr/>
      </p:sp>
      <p:sp>
        <p:nvSpPr>
          <p:cNvPr id="27652" name="Rectangle 3">
            <a:extLst>
              <a:ext uri="{FF2B5EF4-FFF2-40B4-BE49-F238E27FC236}">
                <a16:creationId xmlns:a16="http://schemas.microsoft.com/office/drawing/2014/main" id="{F5861AD8-B230-4F5D-B208-C33608913B7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838" tIns="47919" rIns="95838" bIns="47919"/>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69342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4A4A4A"/>
                </a:solidFill>
                <a:effectLst/>
                <a:latin typeface="pingfang SC"/>
              </a:rPr>
              <a:t>Sequencer </a:t>
            </a:r>
            <a:r>
              <a:rPr lang="zh-CN" altLang="en-US" b="0" i="0" dirty="0">
                <a:solidFill>
                  <a:srgbClr val="4A4A4A"/>
                </a:solidFill>
                <a:effectLst/>
                <a:latin typeface="pingfang SC"/>
              </a:rPr>
              <a:t>负责副本复制，并在每 </a:t>
            </a:r>
            <a:r>
              <a:rPr lang="en-US" altLang="zh-CN" b="0" i="0" dirty="0">
                <a:solidFill>
                  <a:srgbClr val="4A4A4A"/>
                </a:solidFill>
                <a:effectLst/>
                <a:latin typeface="pingfang SC"/>
              </a:rPr>
              <a:t>10ms </a:t>
            </a:r>
            <a:r>
              <a:rPr lang="zh-CN" altLang="en-US" b="0" i="0" dirty="0">
                <a:solidFill>
                  <a:srgbClr val="4A4A4A"/>
                </a:solidFill>
                <a:effectLst/>
                <a:latin typeface="pingfang SC"/>
              </a:rPr>
              <a:t>打包所收到的事务，发送到相应的 </a:t>
            </a:r>
            <a:r>
              <a:rPr lang="en-US" altLang="zh-CN" b="0" i="0" dirty="0">
                <a:solidFill>
                  <a:srgbClr val="4A4A4A"/>
                </a:solidFill>
                <a:effectLst/>
                <a:latin typeface="pingfang SC"/>
              </a:rPr>
              <a:t>scheduler </a:t>
            </a:r>
            <a:r>
              <a:rPr lang="zh-CN" altLang="en-US" b="0" i="0" dirty="0">
                <a:solidFill>
                  <a:srgbClr val="4A4A4A"/>
                </a:solidFill>
                <a:effectLst/>
                <a:latin typeface="pingfang SC"/>
              </a:rPr>
              <a:t>之上；</a:t>
            </a:r>
          </a:p>
          <a:p>
            <a:pPr algn="l">
              <a:buFont typeface="Arial" panose="020B0604020202020204" pitchFamily="34" charset="0"/>
              <a:buNone/>
            </a:pPr>
            <a:r>
              <a:rPr lang="en-US" altLang="zh-CN" b="0" i="0" dirty="0">
                <a:solidFill>
                  <a:srgbClr val="4A4A4A"/>
                </a:solidFill>
                <a:effectLst/>
                <a:latin typeface="pingfang SC"/>
              </a:rPr>
              <a:t>Scheduler </a:t>
            </a:r>
            <a:r>
              <a:rPr lang="zh-CN" altLang="en-US" b="0" i="0" dirty="0">
                <a:solidFill>
                  <a:srgbClr val="4A4A4A"/>
                </a:solidFill>
                <a:effectLst/>
                <a:latin typeface="pingfang SC"/>
              </a:rPr>
              <a:t>负责执行事务并且确保确定性的结果；</a:t>
            </a:r>
          </a:p>
          <a:p>
            <a:pPr algn="l">
              <a:buFont typeface="Arial" panose="020B0604020202020204" pitchFamily="34" charset="0"/>
              <a:buNone/>
            </a:pPr>
            <a:r>
              <a:rPr lang="en-US" altLang="zh-CN" b="0" i="0" dirty="0">
                <a:solidFill>
                  <a:srgbClr val="4A4A4A"/>
                </a:solidFill>
                <a:effectLst/>
                <a:latin typeface="pingfang SC"/>
              </a:rPr>
              <a:t>Storage </a:t>
            </a:r>
            <a:r>
              <a:rPr lang="zh-CN" altLang="en-US" b="0" i="0" dirty="0">
                <a:solidFill>
                  <a:srgbClr val="4A4A4A"/>
                </a:solidFill>
                <a:effectLst/>
                <a:latin typeface="pingfang SC"/>
              </a:rPr>
              <a:t>是一个单机的存储数据库，只需要支持 </a:t>
            </a:r>
            <a:r>
              <a:rPr lang="en-US" altLang="zh-CN" b="0" i="0" dirty="0">
                <a:solidFill>
                  <a:srgbClr val="4A4A4A"/>
                </a:solidFill>
                <a:effectLst/>
                <a:latin typeface="pingfang SC"/>
              </a:rPr>
              <a:t>KV </a:t>
            </a:r>
            <a:r>
              <a:rPr lang="zh-CN" altLang="en-US" b="0" i="0" dirty="0">
                <a:solidFill>
                  <a:srgbClr val="4A4A4A"/>
                </a:solidFill>
                <a:effectLst/>
                <a:latin typeface="pingfang SC"/>
              </a:rPr>
              <a:t>的 </a:t>
            </a:r>
            <a:r>
              <a:rPr lang="en-US" altLang="zh-CN" b="0" i="0" dirty="0">
                <a:solidFill>
                  <a:srgbClr val="4A4A4A"/>
                </a:solidFill>
                <a:effectLst/>
                <a:latin typeface="pingfang SC"/>
              </a:rPr>
              <a:t>CRUD </a:t>
            </a:r>
            <a:r>
              <a:rPr lang="zh-CN" altLang="en-US" b="0" i="0" dirty="0">
                <a:solidFill>
                  <a:srgbClr val="4A4A4A"/>
                </a:solidFill>
                <a:effectLst/>
                <a:latin typeface="pingfang SC"/>
              </a:rPr>
              <a:t>接口即可。</a:t>
            </a:r>
          </a:p>
        </p:txBody>
      </p:sp>
    </p:spTree>
    <p:extLst>
      <p:ext uri="{BB962C8B-B14F-4D97-AF65-F5344CB8AC3E}">
        <p14:creationId xmlns:p14="http://schemas.microsoft.com/office/powerpoint/2010/main" val="134691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en-US" altLang="zh-CN" b="0" i="0" dirty="0">
                <a:solidFill>
                  <a:srgbClr val="4A4A4A"/>
                </a:solidFill>
                <a:effectLst/>
                <a:latin typeface="pingfang SC"/>
              </a:rPr>
              <a:t>Sequencer </a:t>
            </a:r>
            <a:r>
              <a:rPr lang="zh-CN" altLang="en-US" b="0" i="0" dirty="0">
                <a:solidFill>
                  <a:srgbClr val="4A4A4A"/>
                </a:solidFill>
                <a:effectLst/>
                <a:latin typeface="pingfang SC"/>
              </a:rPr>
              <a:t>负责副本复制，并在每 </a:t>
            </a:r>
            <a:r>
              <a:rPr lang="en-US" altLang="zh-CN" b="0" i="0" dirty="0">
                <a:solidFill>
                  <a:srgbClr val="4A4A4A"/>
                </a:solidFill>
                <a:effectLst/>
                <a:latin typeface="pingfang SC"/>
              </a:rPr>
              <a:t>10ms </a:t>
            </a:r>
            <a:r>
              <a:rPr lang="zh-CN" altLang="en-US" b="0" i="0" dirty="0">
                <a:solidFill>
                  <a:srgbClr val="4A4A4A"/>
                </a:solidFill>
                <a:effectLst/>
                <a:latin typeface="pingfang SC"/>
              </a:rPr>
              <a:t>打包所收到的事务，发送到相应的 </a:t>
            </a:r>
            <a:r>
              <a:rPr lang="en-US" altLang="zh-CN" b="0" i="0" dirty="0">
                <a:solidFill>
                  <a:srgbClr val="4A4A4A"/>
                </a:solidFill>
                <a:effectLst/>
                <a:latin typeface="pingfang SC"/>
              </a:rPr>
              <a:t>scheduler </a:t>
            </a:r>
            <a:r>
              <a:rPr lang="zh-CN" altLang="en-US" b="0" i="0" dirty="0">
                <a:solidFill>
                  <a:srgbClr val="4A4A4A"/>
                </a:solidFill>
                <a:effectLst/>
                <a:latin typeface="pingfang SC"/>
              </a:rPr>
              <a:t>之上；</a:t>
            </a:r>
          </a:p>
          <a:p>
            <a:pPr algn="l">
              <a:buFont typeface="Arial" panose="020B0604020202020204" pitchFamily="34" charset="0"/>
              <a:buNone/>
            </a:pPr>
            <a:r>
              <a:rPr lang="en-US" altLang="zh-CN" b="0" i="0" dirty="0">
                <a:solidFill>
                  <a:srgbClr val="4A4A4A"/>
                </a:solidFill>
                <a:effectLst/>
                <a:latin typeface="pingfang SC"/>
              </a:rPr>
              <a:t>Scheduler </a:t>
            </a:r>
            <a:r>
              <a:rPr lang="zh-CN" altLang="en-US" b="0" i="0" dirty="0">
                <a:solidFill>
                  <a:srgbClr val="4A4A4A"/>
                </a:solidFill>
                <a:effectLst/>
                <a:latin typeface="pingfang SC"/>
              </a:rPr>
              <a:t>负责执行事务并且确保确定性的结果；</a:t>
            </a:r>
          </a:p>
          <a:p>
            <a:pPr algn="l">
              <a:buFont typeface="Arial" panose="020B0604020202020204" pitchFamily="34" charset="0"/>
              <a:buNone/>
            </a:pPr>
            <a:r>
              <a:rPr lang="en-US" altLang="zh-CN" b="0" i="0" dirty="0">
                <a:solidFill>
                  <a:srgbClr val="4A4A4A"/>
                </a:solidFill>
                <a:effectLst/>
                <a:latin typeface="pingfang SC"/>
              </a:rPr>
              <a:t>Storage </a:t>
            </a:r>
            <a:r>
              <a:rPr lang="zh-CN" altLang="en-US" b="0" i="0" dirty="0">
                <a:solidFill>
                  <a:srgbClr val="4A4A4A"/>
                </a:solidFill>
                <a:effectLst/>
                <a:latin typeface="pingfang SC"/>
              </a:rPr>
              <a:t>是一个单机的存储数据库，只需要支持 </a:t>
            </a:r>
            <a:r>
              <a:rPr lang="en-US" altLang="zh-CN" b="0" i="0" dirty="0">
                <a:solidFill>
                  <a:srgbClr val="4A4A4A"/>
                </a:solidFill>
                <a:effectLst/>
                <a:latin typeface="pingfang SC"/>
              </a:rPr>
              <a:t>KV </a:t>
            </a:r>
            <a:r>
              <a:rPr lang="zh-CN" altLang="en-US" b="0" i="0" dirty="0">
                <a:solidFill>
                  <a:srgbClr val="4A4A4A"/>
                </a:solidFill>
                <a:effectLst/>
                <a:latin typeface="pingfang SC"/>
              </a:rPr>
              <a:t>的 </a:t>
            </a:r>
            <a:r>
              <a:rPr lang="en-US" altLang="zh-CN" b="0" i="0" dirty="0">
                <a:solidFill>
                  <a:srgbClr val="4A4A4A"/>
                </a:solidFill>
                <a:effectLst/>
                <a:latin typeface="pingfang SC"/>
              </a:rPr>
              <a:t>CRUD </a:t>
            </a:r>
            <a:r>
              <a:rPr lang="zh-CN" altLang="en-US" b="0" i="0" dirty="0">
                <a:solidFill>
                  <a:srgbClr val="4A4A4A"/>
                </a:solidFill>
                <a:effectLst/>
                <a:latin typeface="pingfang SC"/>
              </a:rPr>
              <a:t>接口即可。</a:t>
            </a:r>
            <a:endParaRPr lang="en-US" altLang="zh-CN" b="0" i="0" dirty="0">
              <a:solidFill>
                <a:srgbClr val="4A4A4A"/>
              </a:solidFill>
              <a:effectLst/>
              <a:latin typeface="pingfang SC"/>
            </a:endParaRPr>
          </a:p>
          <a:p>
            <a:pPr algn="l">
              <a:buFont typeface="Arial" panose="020B0604020202020204" pitchFamily="34" charset="0"/>
              <a:buNone/>
            </a:pPr>
            <a:endParaRPr lang="en-US" altLang="zh-CN" b="0" i="0" dirty="0">
              <a:solidFill>
                <a:srgbClr val="4A4A4A"/>
              </a:solidFill>
              <a:effectLst/>
              <a:latin typeface="pingfang SC"/>
            </a:endParaRPr>
          </a:p>
          <a:p>
            <a:pPr algn="l">
              <a:buFont typeface="Arial" panose="020B0604020202020204" pitchFamily="34" charset="0"/>
              <a:buNone/>
            </a:pPr>
            <a:r>
              <a:rPr lang="en-US" altLang="zh-CN" b="0" i="0" dirty="0">
                <a:solidFill>
                  <a:srgbClr val="4A4A4A"/>
                </a:solidFill>
                <a:effectLst/>
                <a:latin typeface="pingfang SC"/>
              </a:rPr>
              <a:t>https://pingcap.com/zh/blog/transaction-frontiers-research-article-talk3</a:t>
            </a:r>
            <a:endParaRPr lang="zh-CN" altLang="en-US" b="0" i="0" dirty="0">
              <a:solidFill>
                <a:srgbClr val="4A4A4A"/>
              </a:solidFill>
              <a:effectLst/>
              <a:latin typeface="pingfang SC"/>
            </a:endParaRPr>
          </a:p>
        </p:txBody>
      </p:sp>
    </p:spTree>
    <p:extLst>
      <p:ext uri="{BB962C8B-B14F-4D97-AF65-F5344CB8AC3E}">
        <p14:creationId xmlns:p14="http://schemas.microsoft.com/office/powerpoint/2010/main" val="968633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018B986-836C-4E35-B35C-5676947F884F}" type="datetime1">
              <a:rPr lang="en-US" altLang="zh-CN" smtClean="0"/>
              <a:t>12/23/2021</a:t>
            </a:fld>
            <a:endParaRPr lang="en-US"/>
          </a:p>
        </p:txBody>
      </p:sp>
      <p:sp>
        <p:nvSpPr>
          <p:cNvPr id="7" name="Holder 6">
            <a:extLst>
              <a:ext uri="{FF2B5EF4-FFF2-40B4-BE49-F238E27FC236}">
                <a16:creationId xmlns:a16="http://schemas.microsoft.com/office/drawing/2014/main" id="{489538FD-78C0-4D10-8039-E81D7B7447EE}"/>
              </a:ext>
            </a:extLst>
          </p:cNvPr>
          <p:cNvSpPr txBox="1">
            <a:spLocks/>
          </p:cNvSpPr>
          <p:nvPr userDrawn="1"/>
        </p:nvSpPr>
        <p:spPr>
          <a:xfrm>
            <a:off x="11495102" y="6498927"/>
            <a:ext cx="688895" cy="359073"/>
          </a:xfrm>
          <a:prstGeom prst="rect">
            <a:avLst/>
          </a:prstGeom>
        </p:spPr>
        <p:txBody>
          <a:bodyPr wrap="square" lIns="0" tIns="0" rIns="0" bIns="0">
            <a:spAutoFit/>
          </a:bodyPr>
          <a:lstStyle>
            <a:defPPr>
              <a:defRPr lang="zh-CN"/>
            </a:defPPr>
            <a:lvl1pPr marL="0" algn="l" defTabSz="914400" rtl="0" eaLnBrk="1" latinLnBrk="0" hangingPunct="1">
              <a:defRPr sz="2400" b="0" i="0" kern="1200">
                <a:solidFill>
                  <a:schemeClr val="bg1"/>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0C225"/>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8580D98-ED49-45CF-AAE8-A3EF33D9F0EA}" type="datetime1">
              <a:rPr lang="en-US" altLang="zh-CN" smtClean="0"/>
              <a:t>12/23/2021</a:t>
            </a:fld>
            <a:endParaRPr lang="en-US"/>
          </a:p>
        </p:txBody>
      </p:sp>
      <p:sp>
        <p:nvSpPr>
          <p:cNvPr id="7" name="Holder 6">
            <a:extLst>
              <a:ext uri="{FF2B5EF4-FFF2-40B4-BE49-F238E27FC236}">
                <a16:creationId xmlns:a16="http://schemas.microsoft.com/office/drawing/2014/main" id="{4D77738A-5DAF-4101-B3EB-6FF973280521}"/>
              </a:ext>
            </a:extLst>
          </p:cNvPr>
          <p:cNvSpPr>
            <a:spLocks noGrp="1"/>
          </p:cNvSpPr>
          <p:nvPr>
            <p:ph type="sldNum" sz="quarter" idx="7"/>
          </p:nvPr>
        </p:nvSpPr>
        <p:spPr>
          <a:xfrm>
            <a:off x="11495102" y="6498927"/>
            <a:ext cx="688895" cy="359073"/>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0C225"/>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880930D-7BB3-4F52-A832-65DAAD102DCC}" type="datetime1">
              <a:rPr lang="en-US" altLang="zh-CN" smtClean="0"/>
              <a:t>12/23/2021</a:t>
            </a:fld>
            <a:endParaRPr lang="en-US"/>
          </a:p>
        </p:txBody>
      </p:sp>
      <p:sp>
        <p:nvSpPr>
          <p:cNvPr id="8" name="Holder 6">
            <a:extLst>
              <a:ext uri="{FF2B5EF4-FFF2-40B4-BE49-F238E27FC236}">
                <a16:creationId xmlns:a16="http://schemas.microsoft.com/office/drawing/2014/main" id="{8A532043-8A80-47C4-8CF4-2762617D35F3}"/>
              </a:ext>
            </a:extLst>
          </p:cNvPr>
          <p:cNvSpPr>
            <a:spLocks noGrp="1"/>
          </p:cNvSpPr>
          <p:nvPr>
            <p:ph type="sldNum" sz="quarter" idx="7"/>
          </p:nvPr>
        </p:nvSpPr>
        <p:spPr>
          <a:xfrm>
            <a:off x="11495102" y="6498927"/>
            <a:ext cx="688895" cy="359073"/>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90C225"/>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E4BC280-B118-40FE-8B24-74D4FD86AD6A}" type="datetime1">
              <a:rPr lang="en-US" altLang="zh-CN" smtClean="0"/>
              <a:t>12/23/2021</a:t>
            </a:fld>
            <a:endParaRPr lang="en-US"/>
          </a:p>
        </p:txBody>
      </p:sp>
      <p:sp>
        <p:nvSpPr>
          <p:cNvPr id="6" name="Holder 6">
            <a:extLst>
              <a:ext uri="{FF2B5EF4-FFF2-40B4-BE49-F238E27FC236}">
                <a16:creationId xmlns:a16="http://schemas.microsoft.com/office/drawing/2014/main" id="{9D163ADF-94EF-4796-B425-0204107D280A}"/>
              </a:ext>
            </a:extLst>
          </p:cNvPr>
          <p:cNvSpPr>
            <a:spLocks noGrp="1"/>
          </p:cNvSpPr>
          <p:nvPr>
            <p:ph type="sldNum" sz="quarter" idx="7"/>
          </p:nvPr>
        </p:nvSpPr>
        <p:spPr>
          <a:xfrm>
            <a:off x="11495102" y="6498927"/>
            <a:ext cx="688895" cy="359073"/>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353DE3D-D228-4EEF-9163-C8B7A7E5002A}" type="datetime1">
              <a:rPr lang="en-US" altLang="zh-CN" smtClean="0"/>
              <a:t>12/23/2021</a:t>
            </a:fld>
            <a:endParaRPr lang="en-US"/>
          </a:p>
        </p:txBody>
      </p:sp>
      <p:sp>
        <p:nvSpPr>
          <p:cNvPr id="5" name="Holder 6">
            <a:extLst>
              <a:ext uri="{FF2B5EF4-FFF2-40B4-BE49-F238E27FC236}">
                <a16:creationId xmlns:a16="http://schemas.microsoft.com/office/drawing/2014/main" id="{1E15A6A0-ABA9-4E4A-A048-3AA642F4B421}"/>
              </a:ext>
            </a:extLst>
          </p:cNvPr>
          <p:cNvSpPr>
            <a:spLocks noGrp="1"/>
          </p:cNvSpPr>
          <p:nvPr>
            <p:ph type="sldNum" sz="quarter" idx="7"/>
          </p:nvPr>
        </p:nvSpPr>
        <p:spPr>
          <a:xfrm>
            <a:off x="11495102" y="6498927"/>
            <a:ext cx="688895" cy="359073"/>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a:endParaRPr/>
          </a:p>
        </p:txBody>
      </p:sp>
      <p:sp>
        <p:nvSpPr>
          <p:cNvPr id="17" name="bk object 17"/>
          <p:cNvSpPr/>
          <p:nvPr/>
        </p:nvSpPr>
        <p:spPr>
          <a:xfrm>
            <a:off x="7424928" y="3681984"/>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a:endParaRPr/>
          </a:p>
        </p:txBody>
      </p:sp>
      <p:sp>
        <p:nvSpPr>
          <p:cNvPr id="18" name="bk object 18"/>
          <p:cNvSpPr/>
          <p:nvPr/>
        </p:nvSpPr>
        <p:spPr>
          <a:xfrm>
            <a:off x="9182100" y="0"/>
            <a:ext cx="3007360" cy="6858000"/>
          </a:xfrm>
          <a:custGeom>
            <a:avLst/>
            <a:gdLst/>
            <a:ahLst/>
            <a:cxnLst/>
            <a:rect l="l" t="t" r="r" b="b"/>
            <a:pathLst>
              <a:path w="3007359" h="6858000">
                <a:moveTo>
                  <a:pt x="3006851" y="0"/>
                </a:moveTo>
                <a:lnTo>
                  <a:pt x="2042483" y="0"/>
                </a:lnTo>
                <a:lnTo>
                  <a:pt x="0" y="6857996"/>
                </a:lnTo>
                <a:lnTo>
                  <a:pt x="3006851" y="6857996"/>
                </a:lnTo>
                <a:lnTo>
                  <a:pt x="3006851" y="0"/>
                </a:lnTo>
                <a:close/>
              </a:path>
            </a:pathLst>
          </a:custGeom>
          <a:solidFill>
            <a:srgbClr val="90C225">
              <a:alpha val="30195"/>
            </a:srgbClr>
          </a:solidFill>
        </p:spPr>
        <p:txBody>
          <a:bodyPr wrap="square" lIns="0" tIns="0" rIns="0" bIns="0" rtlCol="0"/>
          <a:lstStyle/>
          <a:p>
            <a:endParaRPr/>
          </a:p>
        </p:txBody>
      </p:sp>
      <p:sp>
        <p:nvSpPr>
          <p:cNvPr id="19" name="bk object 19"/>
          <p:cNvSpPr/>
          <p:nvPr/>
        </p:nvSpPr>
        <p:spPr>
          <a:xfrm>
            <a:off x="9604334" y="0"/>
            <a:ext cx="2588260" cy="6858000"/>
          </a:xfrm>
          <a:custGeom>
            <a:avLst/>
            <a:gdLst/>
            <a:ahLst/>
            <a:cxnLst/>
            <a:rect l="l" t="t" r="r" b="b"/>
            <a:pathLst>
              <a:path w="2588259" h="6858000">
                <a:moveTo>
                  <a:pt x="2587664" y="0"/>
                </a:moveTo>
                <a:lnTo>
                  <a:pt x="0" y="0"/>
                </a:lnTo>
                <a:lnTo>
                  <a:pt x="1208190" y="6857996"/>
                </a:lnTo>
                <a:lnTo>
                  <a:pt x="2587664" y="6857996"/>
                </a:lnTo>
                <a:lnTo>
                  <a:pt x="2587664" y="0"/>
                </a:lnTo>
                <a:close/>
              </a:path>
            </a:pathLst>
          </a:custGeom>
          <a:solidFill>
            <a:srgbClr val="90C225">
              <a:alpha val="19999"/>
            </a:srgbClr>
          </a:solidFill>
        </p:spPr>
        <p:txBody>
          <a:bodyPr wrap="square" lIns="0" tIns="0" rIns="0" bIns="0" rtlCol="0"/>
          <a:lstStyle/>
          <a:p>
            <a:endParaRPr/>
          </a:p>
        </p:txBody>
      </p:sp>
      <p:sp>
        <p:nvSpPr>
          <p:cNvPr id="20" name="bk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a:endParaRPr/>
          </a:p>
        </p:txBody>
      </p:sp>
      <p:sp>
        <p:nvSpPr>
          <p:cNvPr id="21" name="bk object 21"/>
          <p:cNvSpPr/>
          <p:nvPr/>
        </p:nvSpPr>
        <p:spPr>
          <a:xfrm>
            <a:off x="9337790" y="0"/>
            <a:ext cx="2851785" cy="6858000"/>
          </a:xfrm>
          <a:custGeom>
            <a:avLst/>
            <a:gdLst/>
            <a:ahLst/>
            <a:cxnLst/>
            <a:rect l="l" t="t" r="r" b="b"/>
            <a:pathLst>
              <a:path w="2851784" h="6858000">
                <a:moveTo>
                  <a:pt x="2851161" y="0"/>
                </a:moveTo>
                <a:lnTo>
                  <a:pt x="0" y="0"/>
                </a:lnTo>
                <a:lnTo>
                  <a:pt x="2467621" y="6857996"/>
                </a:lnTo>
                <a:lnTo>
                  <a:pt x="2851161" y="6857996"/>
                </a:lnTo>
                <a:lnTo>
                  <a:pt x="2851161" y="0"/>
                </a:lnTo>
                <a:close/>
              </a:path>
            </a:pathLst>
          </a:custGeom>
          <a:solidFill>
            <a:srgbClr val="3E7818">
              <a:alpha val="70195"/>
            </a:srgbClr>
          </a:solidFill>
        </p:spPr>
        <p:txBody>
          <a:bodyPr wrap="square" lIns="0" tIns="0" rIns="0" bIns="0" rtlCol="0"/>
          <a:lstStyle/>
          <a:p>
            <a:endParaRPr/>
          </a:p>
        </p:txBody>
      </p:sp>
      <p:sp>
        <p:nvSpPr>
          <p:cNvPr id="22" name="bk object 22"/>
          <p:cNvSpPr/>
          <p:nvPr/>
        </p:nvSpPr>
        <p:spPr>
          <a:xfrm>
            <a:off x="10898124" y="0"/>
            <a:ext cx="1290955" cy="6858000"/>
          </a:xfrm>
          <a:custGeom>
            <a:avLst/>
            <a:gdLst/>
            <a:ahLst/>
            <a:cxnLst/>
            <a:rect l="l" t="t" r="r" b="b"/>
            <a:pathLst>
              <a:path w="1290954" h="6858000">
                <a:moveTo>
                  <a:pt x="1290827" y="0"/>
                </a:moveTo>
                <a:lnTo>
                  <a:pt x="1018959" y="0"/>
                </a:lnTo>
                <a:lnTo>
                  <a:pt x="0" y="6857996"/>
                </a:lnTo>
                <a:lnTo>
                  <a:pt x="1290827" y="6857996"/>
                </a:lnTo>
                <a:lnTo>
                  <a:pt x="1290827" y="0"/>
                </a:lnTo>
                <a:close/>
              </a:path>
            </a:pathLst>
          </a:custGeom>
          <a:solidFill>
            <a:srgbClr val="C0E374">
              <a:alpha val="70195"/>
            </a:srgbClr>
          </a:solidFill>
        </p:spPr>
        <p:txBody>
          <a:bodyPr wrap="square" lIns="0" tIns="0" rIns="0" bIns="0" rtlCol="0"/>
          <a:lstStyle/>
          <a:p>
            <a:endParaRPr/>
          </a:p>
        </p:txBody>
      </p:sp>
      <p:sp>
        <p:nvSpPr>
          <p:cNvPr id="23" name="bk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a:endParaRPr/>
          </a:p>
        </p:txBody>
      </p:sp>
      <p:sp>
        <p:nvSpPr>
          <p:cNvPr id="24" name="bk object 24"/>
          <p:cNvSpPr/>
          <p:nvPr/>
        </p:nvSpPr>
        <p:spPr>
          <a:xfrm>
            <a:off x="10372343" y="3590544"/>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a:endParaRPr dirty="0"/>
          </a:p>
        </p:txBody>
      </p:sp>
      <p:sp>
        <p:nvSpPr>
          <p:cNvPr id="2" name="Holder 2"/>
          <p:cNvSpPr>
            <a:spLocks noGrp="1"/>
          </p:cNvSpPr>
          <p:nvPr>
            <p:ph type="title"/>
          </p:nvPr>
        </p:nvSpPr>
        <p:spPr>
          <a:xfrm>
            <a:off x="3813809" y="3283965"/>
            <a:ext cx="4564380" cy="635000"/>
          </a:xfrm>
          <a:prstGeom prst="rect">
            <a:avLst/>
          </a:prstGeom>
        </p:spPr>
        <p:txBody>
          <a:bodyPr wrap="square" lIns="0" tIns="0" rIns="0" bIns="0">
            <a:spAutoFit/>
          </a:bodyPr>
          <a:lstStyle>
            <a:lvl1pPr>
              <a:defRPr sz="4000" b="0" i="0">
                <a:solidFill>
                  <a:srgbClr val="90C225"/>
                </a:solidFill>
                <a:latin typeface="Trebuchet MS"/>
                <a:cs typeface="Trebuchet MS"/>
              </a:defRPr>
            </a:lvl1pPr>
          </a:lstStyle>
          <a:p>
            <a:endParaRPr/>
          </a:p>
        </p:txBody>
      </p:sp>
      <p:sp>
        <p:nvSpPr>
          <p:cNvPr id="3" name="Holder 3"/>
          <p:cNvSpPr>
            <a:spLocks noGrp="1"/>
          </p:cNvSpPr>
          <p:nvPr>
            <p:ph type="body" idx="1"/>
          </p:nvPr>
        </p:nvSpPr>
        <p:spPr>
          <a:xfrm>
            <a:off x="756310" y="2060803"/>
            <a:ext cx="10679379" cy="3834765"/>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3411DD44-B101-4FA4-94C4-407F8107FC7B}" type="datetime1">
              <a:rPr lang="en-US" altLang="zh-CN" smtClean="0"/>
              <a:t>12/23/2021</a:t>
            </a:fld>
            <a:endParaRPr lang="en-US"/>
          </a:p>
        </p:txBody>
      </p:sp>
      <p:sp>
        <p:nvSpPr>
          <p:cNvPr id="6" name="Holder 6"/>
          <p:cNvSpPr>
            <a:spLocks noGrp="1"/>
          </p:cNvSpPr>
          <p:nvPr>
            <p:ph type="sldNum" sz="quarter" idx="7"/>
          </p:nvPr>
        </p:nvSpPr>
        <p:spPr>
          <a:xfrm>
            <a:off x="11495102" y="6498927"/>
            <a:ext cx="688895" cy="359073"/>
          </a:xfrm>
          <a:prstGeom prst="rect">
            <a:avLst/>
          </a:prstGeom>
        </p:spPr>
        <p:txBody>
          <a:bodyPr wrap="square" lIns="0" tIns="0" rIns="0" bIns="0">
            <a:spAutoFit/>
          </a:bodyPr>
          <a:lstStyle>
            <a:lvl1pPr>
              <a:defRPr sz="2400" b="0" i="0">
                <a:solidFill>
                  <a:schemeClr val="bg1"/>
                </a:solidFill>
                <a:latin typeface="Trebuchet MS"/>
                <a:cs typeface="Trebuchet MS"/>
              </a:defRPr>
            </a:lvl1pPr>
          </a:lstStyle>
          <a:p>
            <a:pPr marL="25400">
              <a:lnSpc>
                <a:spcPts val="2835"/>
              </a:lnSpc>
            </a:pPr>
            <a:fld id="{81D60167-4931-47E6-BA6A-407CBD079E47}" type="slidenum">
              <a:rPr lang="en-US" altLang="zh-CN" smtClean="0"/>
              <a:pPr marL="25400">
                <a:lnSpc>
                  <a:spcPts val="2835"/>
                </a:lnSpc>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mydistributed.systems/2020/08/calvin.html" TargetMode="External"/><Relationship Id="rId4" Type="http://schemas.openxmlformats.org/officeDocument/2006/relationships/hyperlink" Target="http://cs.yale.edu/homes/thomson/publications/calvin-sigmod12.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96112-7874-4CD1-9CE4-638C931080E6}"/>
              </a:ext>
            </a:extLst>
          </p:cNvPr>
          <p:cNvSpPr>
            <a:spLocks noGrp="1"/>
          </p:cNvSpPr>
          <p:nvPr>
            <p:ph type="title"/>
          </p:nvPr>
        </p:nvSpPr>
        <p:spPr>
          <a:xfrm>
            <a:off x="1295399" y="2286000"/>
            <a:ext cx="7006589" cy="1231106"/>
          </a:xfrm>
        </p:spPr>
        <p:txBody>
          <a:bodyPr/>
          <a:lstStyle/>
          <a:p>
            <a:pPr algn="ctr"/>
            <a:r>
              <a:rPr lang="en-US" altLang="zh-CN" dirty="0"/>
              <a:t>An Evaluation of  Distributed Concurrency Control</a:t>
            </a:r>
            <a:endParaRPr lang="zh-CN" altLang="en-US" dirty="0"/>
          </a:p>
        </p:txBody>
      </p:sp>
      <p:sp>
        <p:nvSpPr>
          <p:cNvPr id="4" name="object 4">
            <a:extLst>
              <a:ext uri="{FF2B5EF4-FFF2-40B4-BE49-F238E27FC236}">
                <a16:creationId xmlns:a16="http://schemas.microsoft.com/office/drawing/2014/main" id="{5F90DB57-23F7-4997-A73D-F95332C35E46}"/>
              </a:ext>
            </a:extLst>
          </p:cNvPr>
          <p:cNvSpPr txBox="1"/>
          <p:nvPr/>
        </p:nvSpPr>
        <p:spPr>
          <a:xfrm>
            <a:off x="4572000" y="5562600"/>
            <a:ext cx="4259580"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7E7E7E"/>
                </a:solidFill>
                <a:latin typeface="Trebuchet MS"/>
                <a:cs typeface="Trebuchet MS"/>
              </a:rPr>
              <a:t>Paper </a:t>
            </a:r>
            <a:r>
              <a:rPr sz="1800" spc="-5" dirty="0">
                <a:solidFill>
                  <a:srgbClr val="7E7E7E"/>
                </a:solidFill>
                <a:latin typeface="Trebuchet MS"/>
                <a:cs typeface="Trebuchet MS"/>
              </a:rPr>
              <a:t>authored </a:t>
            </a:r>
            <a:r>
              <a:rPr sz="1800" dirty="0">
                <a:solidFill>
                  <a:srgbClr val="7E7E7E"/>
                </a:solidFill>
                <a:latin typeface="Trebuchet MS"/>
                <a:cs typeface="Trebuchet MS"/>
              </a:rPr>
              <a:t>by </a:t>
            </a:r>
            <a:r>
              <a:rPr sz="1800" spc="-5" dirty="0">
                <a:solidFill>
                  <a:srgbClr val="7E7E7E"/>
                </a:solidFill>
                <a:latin typeface="Trebuchet MS"/>
                <a:cs typeface="Trebuchet MS"/>
              </a:rPr>
              <a:t>Rachael Harding et</a:t>
            </a:r>
            <a:r>
              <a:rPr sz="1800" spc="-60" dirty="0">
                <a:solidFill>
                  <a:srgbClr val="7E7E7E"/>
                </a:solidFill>
                <a:latin typeface="Trebuchet MS"/>
                <a:cs typeface="Trebuchet MS"/>
              </a:rPr>
              <a:t> </a:t>
            </a:r>
            <a:r>
              <a:rPr sz="1800" spc="-5" dirty="0">
                <a:solidFill>
                  <a:srgbClr val="7E7E7E"/>
                </a:solidFill>
                <a:latin typeface="Trebuchet MS"/>
                <a:cs typeface="Trebuchet MS"/>
              </a:rPr>
              <a:t>al.</a:t>
            </a:r>
            <a:endParaRPr sz="1800" dirty="0">
              <a:latin typeface="Trebuchet MS"/>
              <a:cs typeface="Trebuchet MS"/>
            </a:endParaRPr>
          </a:p>
        </p:txBody>
      </p:sp>
      <p:sp>
        <p:nvSpPr>
          <p:cNvPr id="5" name="object 4">
            <a:extLst>
              <a:ext uri="{FF2B5EF4-FFF2-40B4-BE49-F238E27FC236}">
                <a16:creationId xmlns:a16="http://schemas.microsoft.com/office/drawing/2014/main" id="{0C133260-3247-4259-B7F7-E0EE8E793202}"/>
              </a:ext>
            </a:extLst>
          </p:cNvPr>
          <p:cNvSpPr txBox="1"/>
          <p:nvPr/>
        </p:nvSpPr>
        <p:spPr>
          <a:xfrm>
            <a:off x="2668903" y="4343400"/>
            <a:ext cx="4259580" cy="289823"/>
          </a:xfrm>
          <a:prstGeom prst="rect">
            <a:avLst/>
          </a:prstGeom>
        </p:spPr>
        <p:txBody>
          <a:bodyPr vert="horz" wrap="square" lIns="0" tIns="12700" rIns="0" bIns="0" rtlCol="0">
            <a:spAutoFit/>
          </a:bodyPr>
          <a:lstStyle/>
          <a:p>
            <a:pPr marL="12700" algn="ctr">
              <a:lnSpc>
                <a:spcPct val="100000"/>
              </a:lnSpc>
              <a:spcBef>
                <a:spcPts val="100"/>
              </a:spcBef>
            </a:pPr>
            <a:r>
              <a:rPr lang="en-US" sz="1800" dirty="0">
                <a:solidFill>
                  <a:srgbClr val="92D050"/>
                </a:solidFill>
                <a:latin typeface="Trebuchet MS"/>
                <a:cs typeface="Trebuchet MS"/>
              </a:rPr>
              <a:t>VLDB 2017</a:t>
            </a:r>
            <a:endParaRPr sz="1800" dirty="0">
              <a:solidFill>
                <a:srgbClr val="92D050"/>
              </a:solidFill>
              <a:latin typeface="Trebuchet MS"/>
              <a:cs typeface="Trebuchet MS"/>
            </a:endParaRPr>
          </a:p>
        </p:txBody>
      </p:sp>
    </p:spTree>
    <p:extLst>
      <p:ext uri="{BB962C8B-B14F-4D97-AF65-F5344CB8AC3E}">
        <p14:creationId xmlns:p14="http://schemas.microsoft.com/office/powerpoint/2010/main" val="1387124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9605D5-8BFF-4133-A7E4-404CA3D82E07}"/>
              </a:ext>
            </a:extLst>
          </p:cNvPr>
          <p:cNvSpPr>
            <a:spLocks noGrp="1" noChangeArrowheads="1"/>
          </p:cNvSpPr>
          <p:nvPr>
            <p:ph type="body" idx="1"/>
          </p:nvPr>
        </p:nvSpPr>
        <p:spPr>
          <a:xfrm>
            <a:off x="2133600" y="850901"/>
            <a:ext cx="8001000" cy="430887"/>
          </a:xfrm>
        </p:spPr>
        <p:txBody>
          <a:bodyPr/>
          <a:lstStyle/>
          <a:p>
            <a:pPr>
              <a:lnSpc>
                <a:spcPct val="100000"/>
              </a:lnSpc>
              <a:buClr>
                <a:schemeClr val="tx1"/>
              </a:buClr>
              <a:buSzPct val="120000"/>
              <a:buFont typeface="Wingdings" panose="05000000000000000000" pitchFamily="2" charset="2"/>
              <a:buNone/>
            </a:pPr>
            <a:r>
              <a:rPr lang="en-US" altLang="en-US" sz="2800" dirty="0">
                <a:solidFill>
                  <a:schemeClr val="hlink"/>
                </a:solidFill>
                <a:latin typeface="Arial" panose="020B0604020202020204" pitchFamily="34" charset="0"/>
              </a:rPr>
              <a:t>  </a:t>
            </a:r>
            <a:endParaRPr lang="en-US" altLang="en-US" sz="2800" dirty="0">
              <a:latin typeface="Arial" panose="020B0604020202020204" pitchFamily="34" charset="0"/>
            </a:endParaRPr>
          </a:p>
        </p:txBody>
      </p:sp>
      <p:sp>
        <p:nvSpPr>
          <p:cNvPr id="3" name="灯片编号占位符 2">
            <a:extLst>
              <a:ext uri="{FF2B5EF4-FFF2-40B4-BE49-F238E27FC236}">
                <a16:creationId xmlns:a16="http://schemas.microsoft.com/office/drawing/2014/main" id="{045DFA4B-579F-4D69-B1D9-E170481C706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10</a:t>
            </a:fld>
            <a:endParaRPr lang="zh-CN" altLang="en-US" dirty="0"/>
          </a:p>
        </p:txBody>
      </p:sp>
      <p:sp>
        <p:nvSpPr>
          <p:cNvPr id="48" name="object 3">
            <a:extLst>
              <a:ext uri="{FF2B5EF4-FFF2-40B4-BE49-F238E27FC236}">
                <a16:creationId xmlns:a16="http://schemas.microsoft.com/office/drawing/2014/main" id="{E903183D-BD80-405F-BDCD-5447DE579D49}"/>
              </a:ext>
            </a:extLst>
          </p:cNvPr>
          <p:cNvSpPr txBox="1">
            <a:spLocks/>
          </p:cNvSpPr>
          <p:nvPr/>
        </p:nvSpPr>
        <p:spPr>
          <a:xfrm>
            <a:off x="685800" y="256257"/>
            <a:ext cx="8153400" cy="566822"/>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80" dirty="0"/>
              <a:t>Optimistic Concurrency Control (OCC)</a:t>
            </a:r>
            <a:endParaRPr lang="en-US" sz="3600" kern="0" dirty="0"/>
          </a:p>
        </p:txBody>
      </p:sp>
      <p:sp>
        <p:nvSpPr>
          <p:cNvPr id="47" name="object 4">
            <a:extLst>
              <a:ext uri="{FF2B5EF4-FFF2-40B4-BE49-F238E27FC236}">
                <a16:creationId xmlns:a16="http://schemas.microsoft.com/office/drawing/2014/main" id="{8B7FB054-F73E-439A-A34B-E9531108A46F}"/>
              </a:ext>
            </a:extLst>
          </p:cNvPr>
          <p:cNvSpPr txBox="1"/>
          <p:nvPr/>
        </p:nvSpPr>
        <p:spPr>
          <a:xfrm>
            <a:off x="685800" y="2286000"/>
            <a:ext cx="9530690" cy="2244204"/>
          </a:xfrm>
          <a:prstGeom prst="rect">
            <a:avLst/>
          </a:prstGeom>
        </p:spPr>
        <p:txBody>
          <a:bodyPr vert="horz" wrap="square" lIns="0" tIns="139700" rIns="0" bIns="0" rtlCol="0">
            <a:spAutoFit/>
          </a:bodyPr>
          <a:lstStyle/>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Maintains time ranges for each transaction</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Strong-coupling with 2PC</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Validation by constraining the time range of the transaction</a:t>
            </a:r>
          </a:p>
        </p:txBody>
      </p:sp>
    </p:spTree>
    <p:extLst>
      <p:ext uri="{BB962C8B-B14F-4D97-AF65-F5344CB8AC3E}">
        <p14:creationId xmlns:p14="http://schemas.microsoft.com/office/powerpoint/2010/main" val="4202725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pic>
        <p:nvPicPr>
          <p:cNvPr id="6" name="Picture 2">
            <a:extLst>
              <a:ext uri="{FF2B5EF4-FFF2-40B4-BE49-F238E27FC236}">
                <a16:creationId xmlns:a16="http://schemas.microsoft.com/office/drawing/2014/main" id="{D1F5E6C6-AB73-4FA9-AC43-825110A7AA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0" t="4445" r="4645" b="14445"/>
          <a:stretch/>
        </p:blipFill>
        <p:spPr bwMode="auto">
          <a:xfrm>
            <a:off x="3200400" y="0"/>
            <a:ext cx="8991600" cy="55626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F4AEF775-DB6D-46EF-A9D5-DA3092918C45}"/>
              </a:ext>
            </a:extLst>
          </p:cNvPr>
          <p:cNvSpPr txBox="1"/>
          <p:nvPr/>
        </p:nvSpPr>
        <p:spPr>
          <a:xfrm>
            <a:off x="6248400" y="5562600"/>
            <a:ext cx="3505200" cy="400110"/>
          </a:xfrm>
          <a:prstGeom prst="rect">
            <a:avLst/>
          </a:prstGeom>
          <a:noFill/>
        </p:spPr>
        <p:txBody>
          <a:bodyPr wrap="square" rtlCol="0">
            <a:spAutoFit/>
          </a:bodyPr>
          <a:lstStyle/>
          <a:p>
            <a:r>
              <a:rPr lang="en-US" altLang="zh-CN" sz="2000" dirty="0"/>
              <a:t>System Architecture Of CALVIN</a:t>
            </a:r>
            <a:endParaRPr lang="zh-CN" altLang="en-US" sz="2000" dirty="0"/>
          </a:p>
        </p:txBody>
      </p:sp>
      <p:sp>
        <p:nvSpPr>
          <p:cNvPr id="8" name="object 4">
            <a:extLst>
              <a:ext uri="{FF2B5EF4-FFF2-40B4-BE49-F238E27FC236}">
                <a16:creationId xmlns:a16="http://schemas.microsoft.com/office/drawing/2014/main" id="{AA432DD3-8F7A-4619-A124-482479592F13}"/>
              </a:ext>
            </a:extLst>
          </p:cNvPr>
          <p:cNvSpPr txBox="1"/>
          <p:nvPr/>
        </p:nvSpPr>
        <p:spPr>
          <a:xfrm>
            <a:off x="685800" y="2438400"/>
            <a:ext cx="2819400" cy="2310889"/>
          </a:xfrm>
          <a:prstGeom prst="rect">
            <a:avLst/>
          </a:prstGeom>
        </p:spPr>
        <p:txBody>
          <a:bodyPr vert="horz" wrap="square" lIns="0" tIns="154940" rIns="0" bIns="0" rtlCol="0">
            <a:spAutoFit/>
          </a:bodyPr>
          <a:lstStyle/>
          <a:p>
            <a:pPr marL="355600" indent="-342900">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spc="-5" dirty="0">
                <a:solidFill>
                  <a:srgbClr val="404040"/>
                </a:solidFill>
                <a:latin typeface="Trebuchet MS"/>
                <a:cs typeface="Trebuchet MS"/>
              </a:rPr>
              <a:t>Sequencing layer</a:t>
            </a:r>
          </a:p>
          <a:p>
            <a:pPr marL="355600" indent="-342900">
              <a:lnSpc>
                <a:spcPct val="100000"/>
              </a:lnSpc>
              <a:spcBef>
                <a:spcPts val="1220"/>
              </a:spcBef>
              <a:buClr>
                <a:srgbClr val="90C225"/>
              </a:buClr>
              <a:buSzPct val="80000"/>
              <a:buFont typeface="Wingdings" panose="05000000000000000000" pitchFamily="2" charset="2"/>
              <a:buChar char="Ø"/>
              <a:tabLst>
                <a:tab pos="354965" algn="l"/>
                <a:tab pos="355600" algn="l"/>
              </a:tabLst>
            </a:pPr>
            <a:endParaRPr lang="en-US" altLang="zh-CN" sz="2000" spc="-5" dirty="0">
              <a:solidFill>
                <a:srgbClr val="404040"/>
              </a:solidFill>
              <a:latin typeface="Trebuchet MS"/>
              <a:cs typeface="Trebuchet MS"/>
            </a:endParaRPr>
          </a:p>
          <a:p>
            <a:pPr marL="355600" indent="-342900">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spc="-5" dirty="0">
                <a:solidFill>
                  <a:srgbClr val="404040"/>
                </a:solidFill>
                <a:latin typeface="Trebuchet MS"/>
                <a:cs typeface="Trebuchet MS"/>
              </a:rPr>
              <a:t>Scheduling layer</a:t>
            </a:r>
          </a:p>
          <a:p>
            <a:pPr marL="355600" indent="-342900">
              <a:lnSpc>
                <a:spcPct val="100000"/>
              </a:lnSpc>
              <a:spcBef>
                <a:spcPts val="1220"/>
              </a:spcBef>
              <a:buClr>
                <a:srgbClr val="90C225"/>
              </a:buClr>
              <a:buSzPct val="80000"/>
              <a:buFont typeface="Wingdings" panose="05000000000000000000" pitchFamily="2" charset="2"/>
              <a:buChar char="Ø"/>
              <a:tabLst>
                <a:tab pos="354965" algn="l"/>
                <a:tab pos="355600" algn="l"/>
              </a:tabLst>
            </a:pPr>
            <a:endParaRPr lang="en-US" altLang="zh-CN" sz="2000" spc="-5" dirty="0">
              <a:solidFill>
                <a:srgbClr val="404040"/>
              </a:solidFill>
              <a:latin typeface="Trebuchet MS"/>
              <a:cs typeface="Trebuchet MS"/>
            </a:endParaRPr>
          </a:p>
          <a:p>
            <a:pPr marL="355600" indent="-342900">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spc="-5" dirty="0">
                <a:solidFill>
                  <a:srgbClr val="404040"/>
                </a:solidFill>
                <a:latin typeface="Trebuchet MS"/>
                <a:cs typeface="Trebuchet MS"/>
              </a:rPr>
              <a:t>Storage layer</a:t>
            </a:r>
          </a:p>
        </p:txBody>
      </p:sp>
      <p:sp>
        <p:nvSpPr>
          <p:cNvPr id="9" name="object 3">
            <a:extLst>
              <a:ext uri="{FF2B5EF4-FFF2-40B4-BE49-F238E27FC236}">
                <a16:creationId xmlns:a16="http://schemas.microsoft.com/office/drawing/2014/main" id="{230C3B9C-F656-4C55-9A1C-C038A55A2B77}"/>
              </a:ext>
            </a:extLst>
          </p:cNvPr>
          <p:cNvSpPr txBox="1">
            <a:spLocks/>
          </p:cNvSpPr>
          <p:nvPr/>
        </p:nvSpPr>
        <p:spPr>
          <a:xfrm>
            <a:off x="685800" y="960755"/>
            <a:ext cx="2209800" cy="574040"/>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20" dirty="0"/>
              <a:t>CALVIN</a:t>
            </a:r>
            <a:endParaRPr lang="en-US" sz="3600" kern="0" dirty="0"/>
          </a:p>
        </p:txBody>
      </p:sp>
      <p:sp>
        <p:nvSpPr>
          <p:cNvPr id="4" name="灯片编号占位符 3">
            <a:extLst>
              <a:ext uri="{FF2B5EF4-FFF2-40B4-BE49-F238E27FC236}">
                <a16:creationId xmlns:a16="http://schemas.microsoft.com/office/drawing/2014/main" id="{B86B493E-F355-48E4-8971-8128D6FB93E2}"/>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11</a:t>
            </a:fld>
            <a:endParaRPr lang="zh-CN" altLang="en-US" dirty="0"/>
          </a:p>
        </p:txBody>
      </p:sp>
      <p:sp>
        <p:nvSpPr>
          <p:cNvPr id="5" name="文本框 4">
            <a:extLst>
              <a:ext uri="{FF2B5EF4-FFF2-40B4-BE49-F238E27FC236}">
                <a16:creationId xmlns:a16="http://schemas.microsoft.com/office/drawing/2014/main" id="{9E14596B-E597-4E2B-8092-83D3D019F7DA}"/>
              </a:ext>
            </a:extLst>
          </p:cNvPr>
          <p:cNvSpPr txBox="1"/>
          <p:nvPr/>
        </p:nvSpPr>
        <p:spPr>
          <a:xfrm>
            <a:off x="690562" y="6036924"/>
            <a:ext cx="8072438" cy="584775"/>
          </a:xfrm>
          <a:prstGeom prst="rect">
            <a:avLst/>
          </a:prstGeom>
          <a:noFill/>
        </p:spPr>
        <p:txBody>
          <a:bodyPr wrap="square" rtlCol="0">
            <a:spAutoFit/>
          </a:bodyPr>
          <a:lstStyle/>
          <a:p>
            <a:r>
              <a:rPr lang="en-US" altLang="zh-CN" sz="1600" i="1" dirty="0"/>
              <a:t>[Paper] </a:t>
            </a:r>
            <a:r>
              <a:rPr lang="en-US" altLang="zh-CN" sz="1600" i="1" dirty="0">
                <a:hlinkClick r:id="rId4"/>
              </a:rPr>
              <a:t>Calvin: Fast Distributed Transactions for Partitioned Database Systems</a:t>
            </a:r>
            <a:endParaRPr lang="en-US" altLang="zh-CN" sz="1600" i="1" dirty="0"/>
          </a:p>
          <a:p>
            <a:r>
              <a:rPr lang="en-US" altLang="zh-CN" sz="1600" i="1" dirty="0">
                <a:solidFill>
                  <a:srgbClr val="000000"/>
                </a:solidFill>
                <a:effectLst/>
              </a:rPr>
              <a:t>[ Blog ] </a:t>
            </a:r>
            <a:r>
              <a:rPr lang="en-US" altLang="zh-CN" sz="1600" i="1" dirty="0">
                <a:solidFill>
                  <a:srgbClr val="000000"/>
                </a:solidFill>
                <a:effectLst/>
                <a:hlinkClick r:id="rId5"/>
              </a:rPr>
              <a:t>Calvin, the Magic of Determinism</a:t>
            </a:r>
            <a:endParaRPr lang="en-US" altLang="zh-CN" sz="1600" i="1" dirty="0">
              <a:solidFill>
                <a:srgbClr val="000000"/>
              </a:solidFill>
              <a:effectLst/>
            </a:endParaRPr>
          </a:p>
        </p:txBody>
      </p:sp>
    </p:spTree>
    <p:extLst>
      <p:ext uri="{BB962C8B-B14F-4D97-AF65-F5344CB8AC3E}">
        <p14:creationId xmlns:p14="http://schemas.microsoft.com/office/powerpoint/2010/main" val="235413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4618355" cy="574040"/>
          </a:xfrm>
          <a:prstGeom prst="rect">
            <a:avLst/>
          </a:prstGeom>
        </p:spPr>
        <p:txBody>
          <a:bodyPr vert="horz" wrap="square" lIns="0" tIns="12700" rIns="0" bIns="0" rtlCol="0">
            <a:spAutoFit/>
          </a:bodyPr>
          <a:lstStyle/>
          <a:p>
            <a:pPr marL="12700">
              <a:lnSpc>
                <a:spcPct val="100000"/>
              </a:lnSpc>
              <a:spcBef>
                <a:spcPts val="100"/>
              </a:spcBef>
            </a:pPr>
            <a:r>
              <a:rPr lang="en-US" sz="3600" spc="-20" dirty="0"/>
              <a:t>CALVIN</a:t>
            </a:r>
            <a:endParaRPr sz="3600" dirty="0"/>
          </a:p>
        </p:txBody>
      </p:sp>
      <p:sp>
        <p:nvSpPr>
          <p:cNvPr id="4" name="object 4"/>
          <p:cNvSpPr txBox="1"/>
          <p:nvPr/>
        </p:nvSpPr>
        <p:spPr>
          <a:xfrm>
            <a:off x="756310" y="1752600"/>
            <a:ext cx="10368890" cy="3849772"/>
          </a:xfrm>
          <a:prstGeom prst="rect">
            <a:avLst/>
          </a:prstGeom>
        </p:spPr>
        <p:txBody>
          <a:bodyPr vert="horz" wrap="square" lIns="0" tIns="154940" rIns="0" bIns="0" rtlCol="0">
            <a:spAutoFit/>
          </a:bodyPr>
          <a:lstStyle/>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sz="2000" dirty="0">
                <a:latin typeface="Trebuchet MS"/>
                <a:cs typeface="Trebuchet MS"/>
              </a:rPr>
              <a:t>The sequencing layer (sequencer) intercepts transactional inputs and places them into a </a:t>
            </a:r>
            <a:r>
              <a:rPr lang="en-US" sz="2000" dirty="0">
                <a:solidFill>
                  <a:srgbClr val="00B050"/>
                </a:solidFill>
                <a:latin typeface="Trebuchet MS"/>
                <a:cs typeface="Trebuchet MS"/>
              </a:rPr>
              <a:t>global transactional input sequence</a:t>
            </a:r>
            <a:r>
              <a:rPr lang="en-US" sz="2000" dirty="0">
                <a:latin typeface="Trebuchet MS"/>
                <a:cs typeface="Trebuchet MS"/>
              </a:rPr>
              <a:t>—this sequence will be the order of transactions to which all replicas will ensure serial equivalence during their execution. The sequencer therefore also handles the replication and logging of this input sequence.</a:t>
            </a:r>
          </a:p>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sz="2000" dirty="0">
                <a:latin typeface="Trebuchet MS"/>
                <a:cs typeface="Trebuchet MS"/>
              </a:rPr>
              <a:t>The scheduling layer (scheduler) orchestrates transaction execution using a </a:t>
            </a:r>
            <a:r>
              <a:rPr lang="en-US" sz="2000" dirty="0">
                <a:solidFill>
                  <a:srgbClr val="00B050"/>
                </a:solidFill>
                <a:latin typeface="Trebuchet MS"/>
                <a:cs typeface="Trebuchet MS"/>
              </a:rPr>
              <a:t>deterministic locking scheme </a:t>
            </a:r>
            <a:r>
              <a:rPr lang="en-US" sz="2000" dirty="0">
                <a:latin typeface="Trebuchet MS"/>
                <a:cs typeface="Trebuchet MS"/>
              </a:rPr>
              <a:t>to guarantee equivalence to the serial order specified by the sequencing layer while allowing transactions to be executed concurrently by a pool of transaction execution threads. </a:t>
            </a:r>
          </a:p>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sz="2000" dirty="0">
                <a:latin typeface="Trebuchet MS"/>
                <a:cs typeface="Trebuchet MS"/>
              </a:rPr>
              <a:t>The storage layer handles all physical data layout. Calvin transactions access data using a </a:t>
            </a:r>
            <a:r>
              <a:rPr lang="en-US" sz="2000" dirty="0">
                <a:solidFill>
                  <a:srgbClr val="00B050"/>
                </a:solidFill>
                <a:latin typeface="Trebuchet MS"/>
                <a:cs typeface="Trebuchet MS"/>
              </a:rPr>
              <a:t>simple CRUD interface</a:t>
            </a:r>
            <a:r>
              <a:rPr lang="en-US" sz="2000" dirty="0">
                <a:latin typeface="Trebuchet MS"/>
                <a:cs typeface="Trebuchet MS"/>
              </a:rPr>
              <a:t>; any storage engine supporting a similar interface can be plugged into Calvin fairly easily.</a:t>
            </a:r>
          </a:p>
        </p:txBody>
      </p:sp>
      <p:sp>
        <p:nvSpPr>
          <p:cNvPr id="6" name="灯片编号占位符 5">
            <a:extLst>
              <a:ext uri="{FF2B5EF4-FFF2-40B4-BE49-F238E27FC236}">
                <a16:creationId xmlns:a16="http://schemas.microsoft.com/office/drawing/2014/main" id="{EFB3E8FA-D6BE-4C27-852B-B0E9585D8D3F}"/>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12</a:t>
            </a:fld>
            <a:endParaRPr lang="zh-CN" altLang="en-US" dirty="0"/>
          </a:p>
        </p:txBody>
      </p:sp>
    </p:spTree>
    <p:extLst>
      <p:ext uri="{BB962C8B-B14F-4D97-AF65-F5344CB8AC3E}">
        <p14:creationId xmlns:p14="http://schemas.microsoft.com/office/powerpoint/2010/main" val="253786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4618355" cy="574040"/>
          </a:xfrm>
          <a:prstGeom prst="rect">
            <a:avLst/>
          </a:prstGeom>
        </p:spPr>
        <p:txBody>
          <a:bodyPr vert="horz" wrap="square" lIns="0" tIns="12700" rIns="0" bIns="0" rtlCol="0">
            <a:spAutoFit/>
          </a:bodyPr>
          <a:lstStyle/>
          <a:p>
            <a:pPr marL="12700">
              <a:lnSpc>
                <a:spcPct val="100000"/>
              </a:lnSpc>
              <a:spcBef>
                <a:spcPts val="100"/>
              </a:spcBef>
            </a:pPr>
            <a:r>
              <a:rPr lang="en-US" sz="3600" spc="-20" dirty="0"/>
              <a:t>CALVIN</a:t>
            </a:r>
            <a:endParaRPr sz="3600" dirty="0"/>
          </a:p>
        </p:txBody>
      </p:sp>
      <p:sp>
        <p:nvSpPr>
          <p:cNvPr id="4" name="object 4"/>
          <p:cNvSpPr txBox="1"/>
          <p:nvPr/>
        </p:nvSpPr>
        <p:spPr>
          <a:xfrm>
            <a:off x="756310" y="1752600"/>
            <a:ext cx="8387690" cy="3388107"/>
          </a:xfrm>
          <a:prstGeom prst="rect">
            <a:avLst/>
          </a:prstGeom>
        </p:spPr>
        <p:txBody>
          <a:bodyPr vert="horz" wrap="square" lIns="0" tIns="154940" rIns="0" bIns="0" rtlCol="0">
            <a:spAutoFit/>
          </a:bodyPr>
          <a:lstStyle/>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b="0" i="0" dirty="0">
                <a:solidFill>
                  <a:srgbClr val="000000"/>
                </a:solidFill>
                <a:effectLst/>
                <a:latin typeface="Roboto" panose="02000000000000000000" pitchFamily="2" charset="0"/>
              </a:rPr>
              <a:t>Calvin removes the need for 2PC by removing the nondeterminism caused by 2PL by replacing 2PL with a deterministic locking on each participant</a:t>
            </a:r>
          </a:p>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b="0" i="0" dirty="0">
                <a:solidFill>
                  <a:srgbClr val="000000"/>
                </a:solidFill>
                <a:effectLst/>
                <a:latin typeface="Roboto" panose="02000000000000000000" pitchFamily="2" charset="0"/>
              </a:rPr>
              <a:t>By removing the nondeterminism Calvin </a:t>
            </a:r>
            <a:r>
              <a:rPr lang="en-US" altLang="zh-CN" sz="2000" b="0" i="0" dirty="0">
                <a:solidFill>
                  <a:srgbClr val="00B050"/>
                </a:solidFill>
                <a:effectLst/>
                <a:latin typeface="Roboto" panose="02000000000000000000" pitchFamily="2" charset="0"/>
              </a:rPr>
              <a:t>avoids 2PC </a:t>
            </a:r>
            <a:r>
              <a:rPr lang="en-US" altLang="zh-CN" sz="2000" b="0" i="0" dirty="0">
                <a:solidFill>
                  <a:srgbClr val="000000"/>
                </a:solidFill>
                <a:effectLst/>
                <a:latin typeface="Roboto" panose="02000000000000000000" pitchFamily="2" charset="0"/>
              </a:rPr>
              <a:t>for distributed transactions</a:t>
            </a:r>
          </a:p>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b="0" i="0" dirty="0">
                <a:solidFill>
                  <a:srgbClr val="000000"/>
                </a:solidFill>
                <a:effectLst/>
                <a:latin typeface="Roboto" panose="02000000000000000000" pitchFamily="2" charset="0"/>
              </a:rPr>
              <a:t>Calvin only support transactions in the form of </a:t>
            </a:r>
            <a:r>
              <a:rPr lang="en-US" altLang="zh-CN" sz="2000" b="0" i="0" dirty="0">
                <a:solidFill>
                  <a:srgbClr val="00B050"/>
                </a:solidFill>
                <a:effectLst/>
                <a:latin typeface="Roboto" panose="02000000000000000000" pitchFamily="2" charset="0"/>
              </a:rPr>
              <a:t>stored procedures</a:t>
            </a:r>
          </a:p>
          <a:p>
            <a:pPr marL="355600" indent="-342900" algn="just">
              <a:lnSpc>
                <a:spcPct val="100000"/>
              </a:lnSpc>
              <a:spcBef>
                <a:spcPts val="1220"/>
              </a:spcBef>
              <a:buClr>
                <a:srgbClr val="90C225"/>
              </a:buClr>
              <a:buSzPct val="80000"/>
              <a:buFont typeface="Wingdings" panose="05000000000000000000" pitchFamily="2" charset="2"/>
              <a:buChar char="Ø"/>
              <a:tabLst>
                <a:tab pos="354965" algn="l"/>
                <a:tab pos="355600" algn="l"/>
              </a:tabLst>
            </a:pPr>
            <a:r>
              <a:rPr lang="en-US" altLang="zh-CN" sz="2000" b="0" i="0" dirty="0">
                <a:solidFill>
                  <a:srgbClr val="000000"/>
                </a:solidFill>
                <a:effectLst/>
                <a:latin typeface="Roboto" panose="02000000000000000000" pitchFamily="2" charset="0"/>
              </a:rPr>
              <a:t>The deterministic locking requires to know </a:t>
            </a:r>
            <a:r>
              <a:rPr lang="en-US" altLang="zh-CN" sz="2000" b="0" i="0" dirty="0">
                <a:solidFill>
                  <a:srgbClr val="00B050"/>
                </a:solidFill>
                <a:effectLst/>
                <a:latin typeface="Roboto" panose="02000000000000000000" pitchFamily="2" charset="0"/>
              </a:rPr>
              <a:t>the whole read/write set </a:t>
            </a:r>
            <a:r>
              <a:rPr lang="en-US" altLang="zh-CN" sz="2000" b="0" i="0" dirty="0">
                <a:solidFill>
                  <a:srgbClr val="000000"/>
                </a:solidFill>
                <a:effectLst/>
                <a:latin typeface="Roboto" panose="02000000000000000000" pitchFamily="2" charset="0"/>
              </a:rPr>
              <a:t>of the transactions. Thus, supporting transactions that need to first read to figure out their final read/write set is challenging in Calvin.</a:t>
            </a:r>
          </a:p>
        </p:txBody>
      </p:sp>
      <p:sp>
        <p:nvSpPr>
          <p:cNvPr id="6" name="灯片编号占位符 5">
            <a:extLst>
              <a:ext uri="{FF2B5EF4-FFF2-40B4-BE49-F238E27FC236}">
                <a16:creationId xmlns:a16="http://schemas.microsoft.com/office/drawing/2014/main" id="{EFB3E8FA-D6BE-4C27-852B-B0E9585D8D3F}"/>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13</a:t>
            </a:fld>
            <a:endParaRPr lang="zh-CN" altLang="en-US" dirty="0"/>
          </a:p>
        </p:txBody>
      </p:sp>
    </p:spTree>
    <p:extLst>
      <p:ext uri="{BB962C8B-B14F-4D97-AF65-F5344CB8AC3E}">
        <p14:creationId xmlns:p14="http://schemas.microsoft.com/office/powerpoint/2010/main" val="301569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3077210" cy="574040"/>
          </a:xfrm>
          <a:prstGeom prst="rect">
            <a:avLst/>
          </a:prstGeom>
        </p:spPr>
        <p:txBody>
          <a:bodyPr vert="horz" wrap="square" lIns="0" tIns="12700" rIns="0" bIns="0" rtlCol="0">
            <a:spAutoFit/>
          </a:bodyPr>
          <a:lstStyle/>
          <a:p>
            <a:pPr marL="12700">
              <a:lnSpc>
                <a:spcPct val="100000"/>
              </a:lnSpc>
              <a:spcBef>
                <a:spcPts val="100"/>
              </a:spcBef>
            </a:pPr>
            <a:r>
              <a:rPr sz="3600" spc="-95" dirty="0"/>
              <a:t>Tests</a:t>
            </a:r>
            <a:r>
              <a:rPr sz="3600" spc="-75" dirty="0"/>
              <a:t> </a:t>
            </a:r>
            <a:r>
              <a:rPr sz="3600" dirty="0"/>
              <a:t>Overview</a:t>
            </a:r>
            <a:endParaRPr sz="3600"/>
          </a:p>
        </p:txBody>
      </p:sp>
      <p:sp>
        <p:nvSpPr>
          <p:cNvPr id="4" name="object 4"/>
          <p:cNvSpPr txBox="1"/>
          <p:nvPr/>
        </p:nvSpPr>
        <p:spPr>
          <a:xfrm>
            <a:off x="760517" y="1752600"/>
            <a:ext cx="9530690" cy="4372992"/>
          </a:xfrm>
          <a:prstGeom prst="rect">
            <a:avLst/>
          </a:prstGeom>
        </p:spPr>
        <p:txBody>
          <a:bodyPr vert="horz" wrap="square" lIns="0" tIns="139700" rIns="0" bIns="0" rtlCol="0">
            <a:spAutoFit/>
          </a:bodyPr>
          <a:lstStyle/>
          <a:p>
            <a:pPr marL="12700">
              <a:lnSpc>
                <a:spcPct val="100000"/>
              </a:lnSpc>
              <a:spcBef>
                <a:spcPts val="1100"/>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dirty="0">
                <a:solidFill>
                  <a:srgbClr val="404040"/>
                </a:solidFill>
                <a:latin typeface="Trebuchet MS"/>
                <a:cs typeface="Trebuchet MS"/>
              </a:rPr>
              <a:t>Only </a:t>
            </a:r>
            <a:r>
              <a:rPr sz="2000" dirty="0">
                <a:solidFill>
                  <a:srgbClr val="00B050"/>
                </a:solidFill>
                <a:latin typeface="Trebuchet MS"/>
                <a:cs typeface="Trebuchet MS"/>
              </a:rPr>
              <a:t>serializable </a:t>
            </a:r>
            <a:r>
              <a:rPr sz="2000" spc="-5" dirty="0">
                <a:solidFill>
                  <a:srgbClr val="00B050"/>
                </a:solidFill>
                <a:latin typeface="Trebuchet MS"/>
                <a:cs typeface="Trebuchet MS"/>
              </a:rPr>
              <a:t>executions </a:t>
            </a:r>
            <a:r>
              <a:rPr sz="2000" spc="-5" dirty="0">
                <a:solidFill>
                  <a:srgbClr val="404040"/>
                </a:solidFill>
                <a:latin typeface="Trebuchet MS"/>
                <a:cs typeface="Trebuchet MS"/>
              </a:rPr>
              <a:t>are</a:t>
            </a:r>
            <a:r>
              <a:rPr sz="2000" spc="-125" dirty="0">
                <a:solidFill>
                  <a:srgbClr val="404040"/>
                </a:solidFill>
                <a:latin typeface="Trebuchet MS"/>
                <a:cs typeface="Trebuchet MS"/>
              </a:rPr>
              <a:t> </a:t>
            </a:r>
            <a:r>
              <a:rPr sz="2000" spc="-5" dirty="0">
                <a:solidFill>
                  <a:srgbClr val="404040"/>
                </a:solidFill>
                <a:latin typeface="Trebuchet MS"/>
                <a:cs typeface="Trebuchet MS"/>
              </a:rPr>
              <a:t>analyzed.</a:t>
            </a:r>
            <a:endParaRPr sz="2000" dirty="0">
              <a:latin typeface="Trebuchet MS"/>
              <a:cs typeface="Trebuchet MS"/>
            </a:endParaRPr>
          </a:p>
          <a:p>
            <a:pPr marL="355600" marR="5080" indent="-342900">
              <a:lnSpc>
                <a:spcPct val="100000"/>
              </a:lnSpc>
              <a:spcBef>
                <a:spcPts val="994"/>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dirty="0">
                <a:solidFill>
                  <a:srgbClr val="404040"/>
                </a:solidFill>
                <a:latin typeface="Trebuchet MS"/>
                <a:cs typeface="Trebuchet MS"/>
              </a:rPr>
              <a:t>Online </a:t>
            </a:r>
            <a:r>
              <a:rPr sz="2000" spc="-20" dirty="0">
                <a:solidFill>
                  <a:srgbClr val="404040"/>
                </a:solidFill>
                <a:latin typeface="Trebuchet MS"/>
                <a:cs typeface="Trebuchet MS"/>
              </a:rPr>
              <a:t>Transaction </a:t>
            </a:r>
            <a:r>
              <a:rPr sz="2000" spc="-10" dirty="0">
                <a:solidFill>
                  <a:srgbClr val="404040"/>
                </a:solidFill>
                <a:latin typeface="Trebuchet MS"/>
                <a:cs typeface="Trebuchet MS"/>
              </a:rPr>
              <a:t>Processing </a:t>
            </a:r>
            <a:r>
              <a:rPr sz="2000" spc="-5" dirty="0">
                <a:solidFill>
                  <a:srgbClr val="404040"/>
                </a:solidFill>
                <a:latin typeface="Trebuchet MS"/>
                <a:cs typeface="Trebuchet MS"/>
              </a:rPr>
              <a:t>are done through </a:t>
            </a:r>
            <a:r>
              <a:rPr sz="2000" dirty="0">
                <a:solidFill>
                  <a:srgbClr val="404040"/>
                </a:solidFill>
                <a:latin typeface="Trebuchet MS"/>
                <a:cs typeface="Trebuchet MS"/>
              </a:rPr>
              <a:t>thread-safe</a:t>
            </a:r>
            <a:r>
              <a:rPr sz="2000" spc="-220" dirty="0">
                <a:solidFill>
                  <a:srgbClr val="404040"/>
                </a:solidFill>
                <a:latin typeface="Trebuchet MS"/>
                <a:cs typeface="Trebuchet MS"/>
              </a:rPr>
              <a:t> </a:t>
            </a:r>
            <a:r>
              <a:rPr sz="2000" spc="-5" dirty="0">
                <a:solidFill>
                  <a:srgbClr val="404040"/>
                </a:solidFill>
                <a:latin typeface="Trebuchet MS"/>
                <a:cs typeface="Trebuchet MS"/>
              </a:rPr>
              <a:t>sockets  </a:t>
            </a:r>
            <a:r>
              <a:rPr sz="2000" dirty="0">
                <a:solidFill>
                  <a:srgbClr val="404040"/>
                </a:solidFill>
                <a:latin typeface="Trebuchet MS"/>
                <a:cs typeface="Trebuchet MS"/>
              </a:rPr>
              <a:t>over</a:t>
            </a:r>
            <a:r>
              <a:rPr sz="2000" spc="-65" dirty="0">
                <a:solidFill>
                  <a:srgbClr val="404040"/>
                </a:solidFill>
                <a:latin typeface="Trebuchet MS"/>
                <a:cs typeface="Trebuchet MS"/>
              </a:rPr>
              <a:t> </a:t>
            </a:r>
            <a:r>
              <a:rPr sz="2000" dirty="0">
                <a:solidFill>
                  <a:srgbClr val="404040"/>
                </a:solidFill>
                <a:latin typeface="Trebuchet MS"/>
                <a:cs typeface="Trebuchet MS"/>
              </a:rPr>
              <a:t>TCP/IP</a:t>
            </a:r>
            <a:r>
              <a:rPr sz="1600" dirty="0">
                <a:solidFill>
                  <a:srgbClr val="404040"/>
                </a:solidFill>
                <a:latin typeface="Trebuchet MS"/>
                <a:cs typeface="Trebuchet MS"/>
              </a:rPr>
              <a:t>.</a:t>
            </a:r>
            <a:endParaRPr sz="1600" dirty="0">
              <a:latin typeface="Trebuchet MS"/>
              <a:cs typeface="Trebuchet MS"/>
            </a:endParaRPr>
          </a:p>
          <a:p>
            <a:pPr marL="12700">
              <a:lnSpc>
                <a:spcPct val="100000"/>
              </a:lnSpc>
              <a:spcBef>
                <a:spcPts val="1010"/>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spc="-5" dirty="0">
                <a:solidFill>
                  <a:srgbClr val="00B050"/>
                </a:solidFill>
                <a:latin typeface="Trebuchet MS"/>
                <a:cs typeface="Trebuchet MS"/>
              </a:rPr>
              <a:t>No </a:t>
            </a:r>
            <a:r>
              <a:rPr sz="2000" dirty="0">
                <a:solidFill>
                  <a:srgbClr val="00B050"/>
                </a:solidFill>
                <a:latin typeface="Trebuchet MS"/>
                <a:cs typeface="Trebuchet MS"/>
              </a:rPr>
              <a:t>logging, </a:t>
            </a:r>
            <a:r>
              <a:rPr sz="2000" spc="-5" dirty="0">
                <a:solidFill>
                  <a:srgbClr val="00B050"/>
                </a:solidFill>
                <a:latin typeface="Trebuchet MS"/>
                <a:cs typeface="Trebuchet MS"/>
              </a:rPr>
              <a:t>checkpoint, and</a:t>
            </a:r>
            <a:r>
              <a:rPr sz="2000" spc="-110" dirty="0">
                <a:solidFill>
                  <a:srgbClr val="00B050"/>
                </a:solidFill>
                <a:latin typeface="Trebuchet MS"/>
                <a:cs typeface="Trebuchet MS"/>
              </a:rPr>
              <a:t> </a:t>
            </a:r>
            <a:r>
              <a:rPr sz="2000" spc="-25" dirty="0">
                <a:solidFill>
                  <a:srgbClr val="00B050"/>
                </a:solidFill>
                <a:latin typeface="Trebuchet MS"/>
                <a:cs typeface="Trebuchet MS"/>
              </a:rPr>
              <a:t>recovery</a:t>
            </a:r>
            <a:r>
              <a:rPr sz="2000" spc="-25" dirty="0">
                <a:solidFill>
                  <a:srgbClr val="404040"/>
                </a:solidFill>
                <a:latin typeface="Trebuchet MS"/>
                <a:cs typeface="Trebuchet MS"/>
              </a:rPr>
              <a:t>.</a:t>
            </a:r>
            <a:endParaRPr sz="2000" dirty="0">
              <a:latin typeface="Trebuchet MS"/>
              <a:cs typeface="Trebuchet MS"/>
            </a:endParaRPr>
          </a:p>
          <a:p>
            <a:pPr marL="12700">
              <a:lnSpc>
                <a:spcPct val="100000"/>
              </a:lnSpc>
              <a:spcBef>
                <a:spcPts val="994"/>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spc="-55" dirty="0">
                <a:solidFill>
                  <a:srgbClr val="404040"/>
                </a:solidFill>
                <a:latin typeface="Trebuchet MS"/>
                <a:cs typeface="Trebuchet MS"/>
              </a:rPr>
              <a:t>Table </a:t>
            </a:r>
            <a:r>
              <a:rPr sz="2000" spc="-5" dirty="0">
                <a:solidFill>
                  <a:srgbClr val="404040"/>
                </a:solidFill>
                <a:latin typeface="Trebuchet MS"/>
                <a:cs typeface="Trebuchet MS"/>
              </a:rPr>
              <a:t>partitions are preloaded </a:t>
            </a:r>
            <a:r>
              <a:rPr sz="2000" dirty="0">
                <a:solidFill>
                  <a:srgbClr val="404040"/>
                </a:solidFill>
                <a:latin typeface="Trebuchet MS"/>
                <a:cs typeface="Trebuchet MS"/>
              </a:rPr>
              <a:t>on</a:t>
            </a:r>
            <a:r>
              <a:rPr sz="2000" spc="-50" dirty="0">
                <a:solidFill>
                  <a:srgbClr val="404040"/>
                </a:solidFill>
                <a:latin typeface="Trebuchet MS"/>
                <a:cs typeface="Trebuchet MS"/>
              </a:rPr>
              <a:t> </a:t>
            </a:r>
            <a:r>
              <a:rPr sz="2000" dirty="0">
                <a:solidFill>
                  <a:srgbClr val="404040"/>
                </a:solidFill>
                <a:latin typeface="Trebuchet MS"/>
                <a:cs typeface="Trebuchet MS"/>
              </a:rPr>
              <a:t>servers.</a:t>
            </a:r>
            <a:endParaRPr sz="2000" dirty="0">
              <a:latin typeface="Trebuchet MS"/>
              <a:cs typeface="Trebuchet MS"/>
            </a:endParaRPr>
          </a:p>
          <a:p>
            <a:pPr marL="12700">
              <a:lnSpc>
                <a:spcPct val="100000"/>
              </a:lnSpc>
              <a:spcBef>
                <a:spcPts val="1000"/>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spc="-5" dirty="0">
                <a:solidFill>
                  <a:srgbClr val="404040"/>
                </a:solidFill>
                <a:latin typeface="Trebuchet MS"/>
                <a:cs typeface="Trebuchet MS"/>
              </a:rPr>
              <a:t>Each </a:t>
            </a:r>
            <a:r>
              <a:rPr sz="2000" dirty="0">
                <a:solidFill>
                  <a:srgbClr val="404040"/>
                </a:solidFill>
                <a:latin typeface="Trebuchet MS"/>
                <a:cs typeface="Trebuchet MS"/>
              </a:rPr>
              <a:t>server </a:t>
            </a:r>
            <a:r>
              <a:rPr sz="2000" spc="-5" dirty="0">
                <a:solidFill>
                  <a:srgbClr val="404040"/>
                </a:solidFill>
                <a:latin typeface="Trebuchet MS"/>
                <a:cs typeface="Trebuchet MS"/>
              </a:rPr>
              <a:t>will </a:t>
            </a:r>
            <a:r>
              <a:rPr sz="2000" dirty="0">
                <a:solidFill>
                  <a:srgbClr val="404040"/>
                </a:solidFill>
                <a:latin typeface="Trebuchet MS"/>
                <a:cs typeface="Trebuchet MS"/>
              </a:rPr>
              <a:t>carry </a:t>
            </a:r>
            <a:r>
              <a:rPr sz="2000" dirty="0">
                <a:solidFill>
                  <a:srgbClr val="00B050"/>
                </a:solidFill>
                <a:latin typeface="Trebuchet MS"/>
                <a:cs typeface="Trebuchet MS"/>
              </a:rPr>
              <a:t>10,000 open </a:t>
            </a:r>
            <a:r>
              <a:rPr sz="2000" spc="-5" dirty="0">
                <a:solidFill>
                  <a:srgbClr val="00B050"/>
                </a:solidFill>
                <a:latin typeface="Trebuchet MS"/>
                <a:cs typeface="Trebuchet MS"/>
              </a:rPr>
              <a:t>client</a:t>
            </a:r>
            <a:r>
              <a:rPr sz="2000" spc="-150" dirty="0">
                <a:solidFill>
                  <a:srgbClr val="00B050"/>
                </a:solidFill>
                <a:latin typeface="Trebuchet MS"/>
                <a:cs typeface="Trebuchet MS"/>
              </a:rPr>
              <a:t> </a:t>
            </a:r>
            <a:r>
              <a:rPr sz="2000" spc="-5" dirty="0">
                <a:solidFill>
                  <a:srgbClr val="00B050"/>
                </a:solidFill>
                <a:latin typeface="Trebuchet MS"/>
                <a:cs typeface="Trebuchet MS"/>
              </a:rPr>
              <a:t>connection</a:t>
            </a:r>
            <a:r>
              <a:rPr sz="2000" spc="-5" dirty="0">
                <a:solidFill>
                  <a:srgbClr val="404040"/>
                </a:solidFill>
                <a:latin typeface="Trebuchet MS"/>
                <a:cs typeface="Trebuchet MS"/>
              </a:rPr>
              <a:t>.</a:t>
            </a:r>
            <a:endParaRPr sz="2000" dirty="0">
              <a:latin typeface="Trebuchet MS"/>
              <a:cs typeface="Trebuchet MS"/>
            </a:endParaRPr>
          </a:p>
          <a:p>
            <a:pPr marL="12700">
              <a:lnSpc>
                <a:spcPct val="100000"/>
              </a:lnSpc>
              <a:spcBef>
                <a:spcPts val="1005"/>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sz="2000" spc="-5" dirty="0">
                <a:solidFill>
                  <a:srgbClr val="404040"/>
                </a:solidFill>
                <a:latin typeface="Trebuchet MS"/>
                <a:cs typeface="Trebuchet MS"/>
              </a:rPr>
              <a:t>When </a:t>
            </a:r>
            <a:r>
              <a:rPr sz="2000" dirty="0">
                <a:solidFill>
                  <a:srgbClr val="404040"/>
                </a:solidFill>
                <a:latin typeface="Trebuchet MS"/>
                <a:cs typeface="Trebuchet MS"/>
              </a:rPr>
              <a:t>a </a:t>
            </a:r>
            <a:r>
              <a:rPr sz="2000" spc="-5" dirty="0">
                <a:solidFill>
                  <a:srgbClr val="404040"/>
                </a:solidFill>
                <a:latin typeface="Trebuchet MS"/>
                <a:cs typeface="Trebuchet MS"/>
              </a:rPr>
              <a:t>transaction </a:t>
            </a:r>
            <a:r>
              <a:rPr sz="2000" dirty="0">
                <a:solidFill>
                  <a:srgbClr val="404040"/>
                </a:solidFill>
                <a:latin typeface="Trebuchet MS"/>
                <a:cs typeface="Trebuchet MS"/>
              </a:rPr>
              <a:t>aborts, </a:t>
            </a:r>
            <a:r>
              <a:rPr sz="2000" spc="-5" dirty="0">
                <a:solidFill>
                  <a:srgbClr val="404040"/>
                </a:solidFill>
                <a:latin typeface="Trebuchet MS"/>
                <a:cs typeface="Trebuchet MS"/>
              </a:rPr>
              <a:t>it </a:t>
            </a:r>
            <a:r>
              <a:rPr sz="2000" dirty="0">
                <a:solidFill>
                  <a:srgbClr val="404040"/>
                </a:solidFill>
                <a:latin typeface="Trebuchet MS"/>
                <a:cs typeface="Trebuchet MS"/>
              </a:rPr>
              <a:t>restarts </a:t>
            </a:r>
            <a:r>
              <a:rPr sz="2000" spc="-5" dirty="0">
                <a:solidFill>
                  <a:srgbClr val="404040"/>
                </a:solidFill>
                <a:latin typeface="Trebuchet MS"/>
                <a:cs typeface="Trebuchet MS"/>
              </a:rPr>
              <a:t>after </a:t>
            </a:r>
            <a:r>
              <a:rPr sz="2000" dirty="0">
                <a:solidFill>
                  <a:srgbClr val="404040"/>
                </a:solidFill>
                <a:latin typeface="Trebuchet MS"/>
                <a:cs typeface="Trebuchet MS"/>
              </a:rPr>
              <a:t>a </a:t>
            </a:r>
            <a:r>
              <a:rPr sz="2000" spc="-5" dirty="0">
                <a:solidFill>
                  <a:srgbClr val="404040"/>
                </a:solidFill>
                <a:latin typeface="Trebuchet MS"/>
                <a:cs typeface="Trebuchet MS"/>
              </a:rPr>
              <a:t>penalized</a:t>
            </a:r>
            <a:r>
              <a:rPr sz="2000" spc="-195" dirty="0">
                <a:solidFill>
                  <a:srgbClr val="404040"/>
                </a:solidFill>
                <a:latin typeface="Trebuchet MS"/>
                <a:cs typeface="Trebuchet MS"/>
              </a:rPr>
              <a:t> </a:t>
            </a:r>
            <a:r>
              <a:rPr sz="2000" spc="-5" dirty="0">
                <a:solidFill>
                  <a:srgbClr val="404040"/>
                </a:solidFill>
                <a:latin typeface="Trebuchet MS"/>
                <a:cs typeface="Trebuchet MS"/>
              </a:rPr>
              <a:t>period.</a:t>
            </a:r>
            <a:endParaRPr lang="en-US" sz="2000" spc="-5" dirty="0">
              <a:solidFill>
                <a:srgbClr val="404040"/>
              </a:solidFill>
              <a:latin typeface="Trebuchet MS"/>
              <a:cs typeface="Trebuchet MS"/>
            </a:endParaRPr>
          </a:p>
          <a:p>
            <a:pPr marL="12700">
              <a:spcBef>
                <a:spcPts val="1005"/>
              </a:spcBef>
              <a:tabLst>
                <a:tab pos="354965" algn="l"/>
              </a:tabLst>
            </a:pPr>
            <a:r>
              <a:rPr lang="zh-CN" altLang="en-US" sz="2000" spc="-5" dirty="0">
                <a:solidFill>
                  <a:srgbClr val="90C225"/>
                </a:solidFill>
                <a:latin typeface="Wingdings 3"/>
                <a:cs typeface="Wingdings 3"/>
              </a:rPr>
              <a:t></a:t>
            </a:r>
            <a:r>
              <a:rPr lang="zh-CN" altLang="en-US" sz="2000" spc="-5" dirty="0">
                <a:solidFill>
                  <a:srgbClr val="90C225"/>
                </a:solidFill>
                <a:latin typeface="Times New Roman"/>
                <a:cs typeface="Times New Roman"/>
              </a:rPr>
              <a:t>	</a:t>
            </a:r>
            <a:r>
              <a:rPr lang="en-US" altLang="zh-CN" sz="2000" spc="-5" dirty="0" err="1">
                <a:solidFill>
                  <a:srgbClr val="404040"/>
                </a:solidFill>
                <a:latin typeface="Trebuchet MS"/>
                <a:cs typeface="Trebuchet MS"/>
              </a:rPr>
              <a:t>Deneva</a:t>
            </a:r>
            <a:r>
              <a:rPr lang="en-US" altLang="zh-CN" sz="2000" spc="-5" dirty="0">
                <a:solidFill>
                  <a:srgbClr val="404040"/>
                </a:solidFill>
                <a:latin typeface="Trebuchet MS"/>
                <a:cs typeface="Trebuchet MS"/>
              </a:rPr>
              <a:t> uses the concept of </a:t>
            </a:r>
            <a:r>
              <a:rPr lang="en-US" altLang="zh-CN" sz="2000" spc="-5" dirty="0">
                <a:solidFill>
                  <a:srgbClr val="00B050"/>
                </a:solidFill>
                <a:latin typeface="Trebuchet MS"/>
                <a:cs typeface="Trebuchet MS"/>
              </a:rPr>
              <a:t>stored procedures </a:t>
            </a:r>
            <a:r>
              <a:rPr lang="en-US" altLang="zh-CN" sz="2000" spc="-5" dirty="0">
                <a:solidFill>
                  <a:srgbClr val="404040"/>
                </a:solidFill>
                <a:latin typeface="Trebuchet MS"/>
                <a:cs typeface="Trebuchet MS"/>
              </a:rPr>
              <a:t>to model transactions.</a:t>
            </a:r>
          </a:p>
          <a:p>
            <a:pPr marL="12700">
              <a:spcBef>
                <a:spcPts val="1005"/>
              </a:spcBef>
              <a:tabLst>
                <a:tab pos="354965" algn="l"/>
              </a:tabLst>
            </a:pPr>
            <a:r>
              <a:rPr lang="zh-CN" altLang="en-US" sz="2000" spc="-5" dirty="0">
                <a:solidFill>
                  <a:srgbClr val="90C225"/>
                </a:solidFill>
                <a:latin typeface="Wingdings 3"/>
                <a:cs typeface="Wingdings 3"/>
              </a:rPr>
              <a:t></a:t>
            </a:r>
            <a:r>
              <a:rPr lang="zh-CN" altLang="en-US" sz="2000" spc="-5" dirty="0">
                <a:solidFill>
                  <a:srgbClr val="90C225"/>
                </a:solidFill>
                <a:latin typeface="Times New Roman"/>
                <a:cs typeface="Times New Roman"/>
              </a:rPr>
              <a:t>	</a:t>
            </a:r>
            <a:r>
              <a:rPr lang="en-US" altLang="zh-CN" sz="2000" dirty="0">
                <a:solidFill>
                  <a:srgbClr val="404040"/>
                </a:solidFill>
                <a:latin typeface="Trebuchet MS"/>
                <a:cs typeface="Trebuchet MS"/>
              </a:rPr>
              <a:t>Support for protocols (e.g., CALVIN) that require READ-SET and WRITE-SET to </a:t>
            </a:r>
          </a:p>
          <a:p>
            <a:pPr marL="12700">
              <a:spcBef>
                <a:spcPts val="1005"/>
              </a:spcBef>
              <a:tabLst>
                <a:tab pos="354965" algn="l"/>
              </a:tabLst>
            </a:pPr>
            <a:r>
              <a:rPr lang="en-US" altLang="zh-CN" sz="2000" dirty="0">
                <a:solidFill>
                  <a:srgbClr val="404040"/>
                </a:solidFill>
                <a:latin typeface="Trebuchet MS"/>
                <a:cs typeface="Trebuchet MS"/>
              </a:rPr>
              <a:t>	be known in-advanced. DBMS needs to compute that in a simplest way, </a:t>
            </a:r>
          </a:p>
          <a:p>
            <a:pPr marL="12700">
              <a:spcBef>
                <a:spcPts val="1005"/>
              </a:spcBef>
              <a:tabLst>
                <a:tab pos="354965" algn="l"/>
              </a:tabLst>
            </a:pPr>
            <a:r>
              <a:rPr lang="en-US" altLang="zh-CN" sz="2000" dirty="0">
                <a:solidFill>
                  <a:srgbClr val="404040"/>
                </a:solidFill>
                <a:latin typeface="Trebuchet MS"/>
                <a:cs typeface="Trebuchet MS"/>
              </a:rPr>
              <a:t>	</a:t>
            </a:r>
            <a:r>
              <a:rPr lang="en-US" altLang="zh-CN" sz="2000" dirty="0">
                <a:solidFill>
                  <a:srgbClr val="00B050"/>
                </a:solidFill>
                <a:latin typeface="Trebuchet MS"/>
                <a:cs typeface="Trebuchet MS"/>
              </a:rPr>
              <a:t>run transaction without any CC measures.</a:t>
            </a:r>
            <a:endParaRPr lang="en-US" altLang="zh-CN" sz="2000" spc="-5" dirty="0">
              <a:solidFill>
                <a:srgbClr val="00B050"/>
              </a:solidFill>
              <a:latin typeface="Trebuchet MS"/>
              <a:cs typeface="Trebuchet MS"/>
            </a:endParaRPr>
          </a:p>
        </p:txBody>
      </p:sp>
      <p:sp>
        <p:nvSpPr>
          <p:cNvPr id="6" name="灯片编号占位符 5">
            <a:extLst>
              <a:ext uri="{FF2B5EF4-FFF2-40B4-BE49-F238E27FC236}">
                <a16:creationId xmlns:a16="http://schemas.microsoft.com/office/drawing/2014/main" id="{ED97CABD-F72B-4D9F-989B-10D038D1F399}"/>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14</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2594229" y="969645"/>
            <a:ext cx="4761865" cy="574040"/>
          </a:xfrm>
          <a:prstGeom prst="rect">
            <a:avLst/>
          </a:prstGeom>
        </p:spPr>
        <p:txBody>
          <a:bodyPr vert="horz" wrap="square" lIns="0" tIns="12700" rIns="0" bIns="0" rtlCol="0">
            <a:spAutoFit/>
          </a:bodyPr>
          <a:lstStyle/>
          <a:p>
            <a:pPr marL="12700">
              <a:lnSpc>
                <a:spcPct val="100000"/>
              </a:lnSpc>
              <a:spcBef>
                <a:spcPts val="100"/>
              </a:spcBef>
            </a:pPr>
            <a:r>
              <a:rPr sz="3600" dirty="0"/>
              <a:t>Architectural</a:t>
            </a:r>
            <a:r>
              <a:rPr sz="3600" spc="-125" dirty="0"/>
              <a:t> </a:t>
            </a:r>
            <a:r>
              <a:rPr sz="3600" dirty="0"/>
              <a:t>Overview</a:t>
            </a:r>
            <a:endParaRPr sz="3600"/>
          </a:p>
        </p:txBody>
      </p:sp>
      <p:sp>
        <p:nvSpPr>
          <p:cNvPr id="4" name="object 4"/>
          <p:cNvSpPr/>
          <p:nvPr/>
        </p:nvSpPr>
        <p:spPr>
          <a:xfrm>
            <a:off x="1220724" y="1930907"/>
            <a:ext cx="7510272" cy="315925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20976" y="5234178"/>
            <a:ext cx="5995670" cy="848994"/>
          </a:xfrm>
          <a:prstGeom prst="rect">
            <a:avLst/>
          </a:prstGeom>
        </p:spPr>
        <p:txBody>
          <a:bodyPr vert="horz" wrap="square" lIns="0" tIns="12700" rIns="0" bIns="0" rtlCol="0">
            <a:spAutoFit/>
          </a:bodyPr>
          <a:lstStyle/>
          <a:p>
            <a:pPr marL="299085" marR="5080" indent="-286385">
              <a:lnSpc>
                <a:spcPct val="100000"/>
              </a:lnSpc>
              <a:spcBef>
                <a:spcPts val="100"/>
              </a:spcBef>
              <a:buFont typeface="Wingdings"/>
              <a:buChar char=""/>
              <a:tabLst>
                <a:tab pos="299720" algn="l"/>
              </a:tabLst>
            </a:pPr>
            <a:r>
              <a:rPr sz="1800" dirty="0">
                <a:solidFill>
                  <a:srgbClr val="404040"/>
                </a:solidFill>
                <a:latin typeface="Trebuchet MS"/>
                <a:cs typeface="Trebuchet MS"/>
              </a:rPr>
              <a:t>Each </a:t>
            </a:r>
            <a:r>
              <a:rPr sz="1800" spc="-5" dirty="0">
                <a:solidFill>
                  <a:srgbClr val="404040"/>
                </a:solidFill>
                <a:latin typeface="Trebuchet MS"/>
                <a:cs typeface="Trebuchet MS"/>
              </a:rPr>
              <a:t>server can host more than one partition, but each  partition exists only on one</a:t>
            </a:r>
            <a:r>
              <a:rPr sz="1800" spc="-25" dirty="0">
                <a:solidFill>
                  <a:srgbClr val="404040"/>
                </a:solidFill>
                <a:latin typeface="Trebuchet MS"/>
                <a:cs typeface="Trebuchet MS"/>
              </a:rPr>
              <a:t> </a:t>
            </a:r>
            <a:r>
              <a:rPr sz="1800" spc="-40" dirty="0">
                <a:solidFill>
                  <a:srgbClr val="404040"/>
                </a:solidFill>
                <a:latin typeface="Trebuchet MS"/>
                <a:cs typeface="Trebuchet MS"/>
              </a:rPr>
              <a:t>server.</a:t>
            </a:r>
            <a:endParaRPr sz="1800">
              <a:latin typeface="Trebuchet MS"/>
              <a:cs typeface="Trebuchet MS"/>
            </a:endParaRPr>
          </a:p>
          <a:p>
            <a:pPr marL="299085" indent="-286385">
              <a:lnSpc>
                <a:spcPct val="100000"/>
              </a:lnSpc>
              <a:buFont typeface="Wingdings"/>
              <a:buChar char=""/>
              <a:tabLst>
                <a:tab pos="299720" algn="l"/>
              </a:tabLst>
            </a:pPr>
            <a:r>
              <a:rPr sz="1800" spc="-5" dirty="0">
                <a:solidFill>
                  <a:srgbClr val="404040"/>
                </a:solidFill>
                <a:latin typeface="Trebuchet MS"/>
                <a:cs typeface="Trebuchet MS"/>
              </a:rPr>
              <a:t>Does not provide replication or fault</a:t>
            </a:r>
            <a:r>
              <a:rPr sz="1800" spc="-10" dirty="0">
                <a:solidFill>
                  <a:srgbClr val="404040"/>
                </a:solidFill>
                <a:latin typeface="Trebuchet MS"/>
                <a:cs typeface="Trebuchet MS"/>
              </a:rPr>
              <a:t> </a:t>
            </a:r>
            <a:r>
              <a:rPr sz="1800" spc="-5" dirty="0">
                <a:solidFill>
                  <a:srgbClr val="404040"/>
                </a:solidFill>
                <a:latin typeface="Trebuchet MS"/>
                <a:cs typeface="Trebuchet MS"/>
              </a:rPr>
              <a:t>tolerance.</a:t>
            </a:r>
            <a:endParaRPr sz="1800">
              <a:latin typeface="Trebuchet MS"/>
              <a:cs typeface="Trebuchet MS"/>
            </a:endParaRPr>
          </a:p>
        </p:txBody>
      </p:sp>
      <p:sp>
        <p:nvSpPr>
          <p:cNvPr id="7" name="灯片编号占位符 6">
            <a:extLst>
              <a:ext uri="{FF2B5EF4-FFF2-40B4-BE49-F238E27FC236}">
                <a16:creationId xmlns:a16="http://schemas.microsoft.com/office/drawing/2014/main" id="{41FC8219-A300-43CA-90F9-69D6208FE70B}"/>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15</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800" spc="-5" dirty="0"/>
              <a:t>TESTS</a:t>
            </a:r>
            <a:endParaRPr sz="4800"/>
          </a:p>
        </p:txBody>
      </p:sp>
      <p:sp>
        <p:nvSpPr>
          <p:cNvPr id="6" name="灯片编号占位符 5">
            <a:extLst>
              <a:ext uri="{FF2B5EF4-FFF2-40B4-BE49-F238E27FC236}">
                <a16:creationId xmlns:a16="http://schemas.microsoft.com/office/drawing/2014/main" id="{4C3879C8-75EE-4947-BEA9-7C276389596B}"/>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16</a:t>
            </a:fld>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835146" y="969645"/>
            <a:ext cx="2282825" cy="574040"/>
          </a:xfrm>
          <a:prstGeom prst="rect">
            <a:avLst/>
          </a:prstGeom>
        </p:spPr>
        <p:txBody>
          <a:bodyPr vert="horz" wrap="square" lIns="0" tIns="12700" rIns="0" bIns="0" rtlCol="0">
            <a:spAutoFit/>
          </a:bodyPr>
          <a:lstStyle/>
          <a:p>
            <a:pPr marL="12700">
              <a:lnSpc>
                <a:spcPct val="100000"/>
              </a:lnSpc>
              <a:spcBef>
                <a:spcPts val="100"/>
              </a:spcBef>
            </a:pPr>
            <a:r>
              <a:rPr sz="3600" spc="-5" dirty="0"/>
              <a:t>Contention</a:t>
            </a:r>
            <a:endParaRPr sz="3600"/>
          </a:p>
        </p:txBody>
      </p:sp>
      <p:sp>
        <p:nvSpPr>
          <p:cNvPr id="4" name="object 4"/>
          <p:cNvSpPr/>
          <p:nvPr/>
        </p:nvSpPr>
        <p:spPr>
          <a:xfrm>
            <a:off x="787908" y="1802892"/>
            <a:ext cx="8375904" cy="342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55064" y="2442972"/>
            <a:ext cx="6641592" cy="3621024"/>
          </a:xfrm>
          <a:prstGeom prst="rect">
            <a:avLst/>
          </a:prstGeom>
          <a:blipFill>
            <a:blip r:embed="rId3" cstate="print"/>
            <a:stretch>
              <a:fillRect/>
            </a:stretch>
          </a:blipFill>
        </p:spPr>
        <p:txBody>
          <a:bodyPr wrap="square" lIns="0" tIns="0" rIns="0" bIns="0" rtlCol="0"/>
          <a:lstStyle/>
          <a:p>
            <a:endParaRPr/>
          </a:p>
        </p:txBody>
      </p:sp>
      <p:sp>
        <p:nvSpPr>
          <p:cNvPr id="8" name="灯片编号占位符 7">
            <a:extLst>
              <a:ext uri="{FF2B5EF4-FFF2-40B4-BE49-F238E27FC236}">
                <a16:creationId xmlns:a16="http://schemas.microsoft.com/office/drawing/2014/main" id="{ED9F9B56-A7CE-4206-8E09-217C2191C29A}"/>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2825750" cy="574040"/>
          </a:xfrm>
          <a:prstGeom prst="rect">
            <a:avLst/>
          </a:prstGeom>
        </p:spPr>
        <p:txBody>
          <a:bodyPr vert="horz" wrap="square" lIns="0" tIns="12700" rIns="0" bIns="0" rtlCol="0">
            <a:spAutoFit/>
          </a:bodyPr>
          <a:lstStyle/>
          <a:p>
            <a:pPr marL="12700">
              <a:lnSpc>
                <a:spcPct val="100000"/>
              </a:lnSpc>
              <a:spcBef>
                <a:spcPts val="100"/>
              </a:spcBef>
            </a:pPr>
            <a:r>
              <a:rPr sz="3600" spc="-5" dirty="0"/>
              <a:t>1.</a:t>
            </a:r>
            <a:r>
              <a:rPr sz="3600" spc="-85" dirty="0"/>
              <a:t> </a:t>
            </a:r>
            <a:r>
              <a:rPr sz="3600" spc="-5" dirty="0"/>
              <a:t>Contention</a:t>
            </a:r>
            <a:endParaRPr sz="3600"/>
          </a:p>
        </p:txBody>
      </p:sp>
      <p:sp>
        <p:nvSpPr>
          <p:cNvPr id="4" name="object 4"/>
          <p:cNvSpPr txBox="1"/>
          <p:nvPr/>
        </p:nvSpPr>
        <p:spPr>
          <a:xfrm>
            <a:off x="756310" y="2188209"/>
            <a:ext cx="8168005" cy="3277235"/>
          </a:xfrm>
          <a:prstGeom prst="rect">
            <a:avLst/>
          </a:prstGeom>
        </p:spPr>
        <p:txBody>
          <a:bodyPr vert="horz" wrap="square" lIns="0" tIns="12700" rIns="0" bIns="0" rtlCol="0">
            <a:spAutoFit/>
          </a:bodyPr>
          <a:lstStyle/>
          <a:p>
            <a:pPr marL="355600" marR="12700" indent="-342900">
              <a:lnSpc>
                <a:spcPct val="100000"/>
              </a:lnSpc>
              <a:spcBef>
                <a:spcPts val="1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50" dirty="0">
                <a:solidFill>
                  <a:srgbClr val="C00000"/>
                </a:solidFill>
                <a:latin typeface="Trebuchet MS"/>
                <a:cs typeface="Trebuchet MS"/>
              </a:rPr>
              <a:t>CALVIN </a:t>
            </a:r>
            <a:r>
              <a:rPr sz="1800" spc="-5" dirty="0">
                <a:solidFill>
                  <a:srgbClr val="404040"/>
                </a:solidFill>
                <a:latin typeface="Trebuchet MS"/>
                <a:cs typeface="Trebuchet MS"/>
              </a:rPr>
              <a:t>is initially </a:t>
            </a:r>
            <a:r>
              <a:rPr sz="1800" spc="-5" dirty="0">
                <a:solidFill>
                  <a:srgbClr val="C00000"/>
                </a:solidFill>
                <a:latin typeface="Trebuchet MS"/>
                <a:cs typeface="Trebuchet MS"/>
              </a:rPr>
              <a:t>bottlenecked </a:t>
            </a:r>
            <a:r>
              <a:rPr sz="1800" spc="-5" dirty="0">
                <a:solidFill>
                  <a:srgbClr val="404040"/>
                </a:solidFill>
                <a:latin typeface="Trebuchet MS"/>
                <a:cs typeface="Trebuchet MS"/>
              </a:rPr>
              <a:t>because of thee </a:t>
            </a:r>
            <a:r>
              <a:rPr sz="1800" spc="-5" dirty="0">
                <a:solidFill>
                  <a:srgbClr val="C00000"/>
                </a:solidFill>
                <a:latin typeface="Trebuchet MS"/>
                <a:cs typeface="Trebuchet MS"/>
              </a:rPr>
              <a:t>single threaded </a:t>
            </a:r>
            <a:r>
              <a:rPr sz="1800" dirty="0">
                <a:solidFill>
                  <a:srgbClr val="C00000"/>
                </a:solidFill>
                <a:latin typeface="Trebuchet MS"/>
                <a:cs typeface="Trebuchet MS"/>
              </a:rPr>
              <a:t>schedulers</a:t>
            </a:r>
            <a:r>
              <a:rPr sz="1800" dirty="0">
                <a:solidFill>
                  <a:srgbClr val="404040"/>
                </a:solidFill>
                <a:latin typeface="Trebuchet MS"/>
                <a:cs typeface="Trebuchet MS"/>
              </a:rPr>
              <a:t>,  </a:t>
            </a:r>
            <a:r>
              <a:rPr sz="1800" spc="-5" dirty="0">
                <a:solidFill>
                  <a:srgbClr val="404040"/>
                </a:solidFill>
                <a:latin typeface="Trebuchet MS"/>
                <a:cs typeface="Trebuchet MS"/>
              </a:rPr>
              <a:t>but it is the only </a:t>
            </a:r>
            <a:r>
              <a:rPr sz="1800" spc="-10" dirty="0">
                <a:solidFill>
                  <a:srgbClr val="404040"/>
                </a:solidFill>
                <a:latin typeface="Trebuchet MS"/>
                <a:cs typeface="Trebuchet MS"/>
              </a:rPr>
              <a:t>protocol </a:t>
            </a:r>
            <a:r>
              <a:rPr sz="1800" spc="-5" dirty="0">
                <a:solidFill>
                  <a:srgbClr val="404040"/>
                </a:solidFill>
                <a:latin typeface="Trebuchet MS"/>
                <a:cs typeface="Trebuchet MS"/>
              </a:rPr>
              <a:t>to maintain </a:t>
            </a:r>
            <a:r>
              <a:rPr sz="1800" spc="-10" dirty="0">
                <a:solidFill>
                  <a:srgbClr val="404040"/>
                </a:solidFill>
                <a:latin typeface="Trebuchet MS"/>
                <a:cs typeface="Trebuchet MS"/>
              </a:rPr>
              <a:t>good </a:t>
            </a:r>
            <a:r>
              <a:rPr sz="1800" spc="-5" dirty="0">
                <a:solidFill>
                  <a:srgbClr val="404040"/>
                </a:solidFill>
                <a:latin typeface="Trebuchet MS"/>
                <a:cs typeface="Trebuchet MS"/>
              </a:rPr>
              <a:t>performance despite high</a:t>
            </a:r>
            <a:r>
              <a:rPr sz="1800" spc="45" dirty="0">
                <a:solidFill>
                  <a:srgbClr val="404040"/>
                </a:solidFill>
                <a:latin typeface="Trebuchet MS"/>
                <a:cs typeface="Trebuchet MS"/>
              </a:rPr>
              <a:t> </a:t>
            </a:r>
            <a:r>
              <a:rPr sz="1800" spc="-40" dirty="0">
                <a:solidFill>
                  <a:srgbClr val="404040"/>
                </a:solidFill>
                <a:latin typeface="Trebuchet MS"/>
                <a:cs typeface="Trebuchet MS"/>
              </a:rPr>
              <a:t>skew.</a:t>
            </a:r>
            <a:endParaRPr sz="1800">
              <a:latin typeface="Trebuchet MS"/>
              <a:cs typeface="Trebuchet MS"/>
            </a:endParaRPr>
          </a:p>
          <a:p>
            <a:pPr marL="355600" marR="18415" indent="-342900">
              <a:lnSpc>
                <a:spcPct val="100000"/>
              </a:lnSpc>
              <a:spcBef>
                <a:spcPts val="994"/>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dirty="0">
                <a:solidFill>
                  <a:srgbClr val="404040"/>
                </a:solidFill>
                <a:latin typeface="Trebuchet MS"/>
                <a:cs typeface="Trebuchet MS"/>
              </a:rPr>
              <a:t>This </a:t>
            </a:r>
            <a:r>
              <a:rPr sz="1800" spc="-5" dirty="0">
                <a:solidFill>
                  <a:srgbClr val="404040"/>
                </a:solidFill>
                <a:latin typeface="Trebuchet MS"/>
                <a:cs typeface="Trebuchet MS"/>
              </a:rPr>
              <a:t>is because locks are </a:t>
            </a:r>
            <a:r>
              <a:rPr sz="1800" dirty="0">
                <a:solidFill>
                  <a:srgbClr val="404040"/>
                </a:solidFill>
                <a:latin typeface="Trebuchet MS"/>
                <a:cs typeface="Trebuchet MS"/>
              </a:rPr>
              <a:t>released </a:t>
            </a:r>
            <a:r>
              <a:rPr sz="1800" spc="-5" dirty="0">
                <a:solidFill>
                  <a:srgbClr val="404040"/>
                </a:solidFill>
                <a:latin typeface="Trebuchet MS"/>
                <a:cs typeface="Trebuchet MS"/>
              </a:rPr>
              <a:t>much quicker once the </a:t>
            </a:r>
            <a:r>
              <a:rPr sz="1800" dirty="0">
                <a:solidFill>
                  <a:srgbClr val="404040"/>
                </a:solidFill>
                <a:latin typeface="Trebuchet MS"/>
                <a:cs typeface="Trebuchet MS"/>
              </a:rPr>
              <a:t>read </a:t>
            </a:r>
            <a:r>
              <a:rPr sz="1800" spc="-5" dirty="0">
                <a:solidFill>
                  <a:srgbClr val="404040"/>
                </a:solidFill>
                <a:latin typeface="Trebuchet MS"/>
                <a:cs typeface="Trebuchet MS"/>
              </a:rPr>
              <a:t>data is </a:t>
            </a:r>
            <a:r>
              <a:rPr sz="1800" dirty="0">
                <a:solidFill>
                  <a:srgbClr val="404040"/>
                </a:solidFill>
                <a:latin typeface="Trebuchet MS"/>
                <a:cs typeface="Trebuchet MS"/>
              </a:rPr>
              <a:t>made  </a:t>
            </a:r>
            <a:r>
              <a:rPr sz="1800" spc="-5" dirty="0">
                <a:solidFill>
                  <a:srgbClr val="404040"/>
                </a:solidFill>
                <a:latin typeface="Trebuchet MS"/>
                <a:cs typeface="Trebuchet MS"/>
              </a:rPr>
              <a:t>available.</a:t>
            </a:r>
            <a:endParaRPr sz="1800">
              <a:latin typeface="Trebuchet MS"/>
              <a:cs typeface="Trebuchet MS"/>
            </a:endParaRPr>
          </a:p>
          <a:p>
            <a:pPr marL="355600" marR="5080" indent="-342900">
              <a:lnSpc>
                <a:spcPct val="100000"/>
              </a:lnSpc>
              <a:spcBef>
                <a:spcPts val="10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dirty="0">
                <a:solidFill>
                  <a:srgbClr val="C00000"/>
                </a:solidFill>
                <a:latin typeface="Trebuchet MS"/>
                <a:cs typeface="Trebuchet MS"/>
              </a:rPr>
              <a:t>OCC </a:t>
            </a:r>
            <a:r>
              <a:rPr sz="1800" spc="-5" dirty="0">
                <a:solidFill>
                  <a:srgbClr val="404040"/>
                </a:solidFill>
                <a:latin typeface="Trebuchet MS"/>
                <a:cs typeface="Trebuchet MS"/>
              </a:rPr>
              <a:t>performs </a:t>
            </a:r>
            <a:r>
              <a:rPr sz="1800" dirty="0">
                <a:solidFill>
                  <a:srgbClr val="404040"/>
                </a:solidFill>
                <a:latin typeface="Trebuchet MS"/>
                <a:cs typeface="Trebuchet MS"/>
              </a:rPr>
              <a:t>badly </a:t>
            </a:r>
            <a:r>
              <a:rPr sz="1800" spc="-5" dirty="0">
                <a:solidFill>
                  <a:srgbClr val="404040"/>
                </a:solidFill>
                <a:latin typeface="Trebuchet MS"/>
                <a:cs typeface="Trebuchet MS"/>
              </a:rPr>
              <a:t>under low </a:t>
            </a:r>
            <a:r>
              <a:rPr sz="1800" spc="-10" dirty="0">
                <a:solidFill>
                  <a:srgbClr val="404040"/>
                </a:solidFill>
                <a:latin typeface="Trebuchet MS"/>
                <a:cs typeface="Trebuchet MS"/>
              </a:rPr>
              <a:t>contention </a:t>
            </a:r>
            <a:r>
              <a:rPr sz="1800" spc="-5" dirty="0">
                <a:solidFill>
                  <a:srgbClr val="404040"/>
                </a:solidFill>
                <a:latin typeface="Trebuchet MS"/>
                <a:cs typeface="Trebuchet MS"/>
              </a:rPr>
              <a:t>due to the </a:t>
            </a:r>
            <a:r>
              <a:rPr sz="1800" spc="-5" dirty="0">
                <a:solidFill>
                  <a:srgbClr val="C00000"/>
                </a:solidFill>
                <a:latin typeface="Trebuchet MS"/>
                <a:cs typeface="Trebuchet MS"/>
              </a:rPr>
              <a:t>overheads of copy and  validation </a:t>
            </a:r>
            <a:r>
              <a:rPr sz="1800" spc="-5" dirty="0">
                <a:solidFill>
                  <a:srgbClr val="404040"/>
                </a:solidFill>
                <a:latin typeface="Trebuchet MS"/>
                <a:cs typeface="Trebuchet MS"/>
              </a:rPr>
              <a:t>even when chances of modifications are the</a:t>
            </a:r>
            <a:r>
              <a:rPr sz="1800" spc="20" dirty="0">
                <a:solidFill>
                  <a:srgbClr val="404040"/>
                </a:solidFill>
                <a:latin typeface="Trebuchet MS"/>
                <a:cs typeface="Trebuchet MS"/>
              </a:rPr>
              <a:t> </a:t>
            </a:r>
            <a:r>
              <a:rPr sz="1800" spc="-5" dirty="0">
                <a:solidFill>
                  <a:srgbClr val="404040"/>
                </a:solidFill>
                <a:latin typeface="Trebuchet MS"/>
                <a:cs typeface="Trebuchet MS"/>
              </a:rPr>
              <a:t>least.</a:t>
            </a:r>
            <a:endParaRPr sz="1800">
              <a:latin typeface="Trebuchet MS"/>
              <a:cs typeface="Trebuchet MS"/>
            </a:endParaRPr>
          </a:p>
          <a:p>
            <a:pPr marL="12700">
              <a:lnSpc>
                <a:spcPct val="100000"/>
              </a:lnSpc>
              <a:spcBef>
                <a:spcPts val="1005"/>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35" dirty="0">
                <a:solidFill>
                  <a:srgbClr val="404040"/>
                </a:solidFill>
                <a:latin typeface="Trebuchet MS"/>
                <a:cs typeface="Trebuchet MS"/>
              </a:rPr>
              <a:t>However, </a:t>
            </a:r>
            <a:r>
              <a:rPr sz="1800" spc="-5" dirty="0">
                <a:solidFill>
                  <a:srgbClr val="404040"/>
                </a:solidFill>
                <a:latin typeface="Trebuchet MS"/>
                <a:cs typeface="Trebuchet MS"/>
              </a:rPr>
              <a:t>at higher levels the benefit </a:t>
            </a:r>
            <a:r>
              <a:rPr sz="1800" spc="-10" dirty="0">
                <a:solidFill>
                  <a:srgbClr val="404040"/>
                </a:solidFill>
                <a:latin typeface="Trebuchet MS"/>
                <a:cs typeface="Trebuchet MS"/>
              </a:rPr>
              <a:t>of </a:t>
            </a:r>
            <a:r>
              <a:rPr sz="1800" spc="-5" dirty="0">
                <a:solidFill>
                  <a:srgbClr val="404040"/>
                </a:solidFill>
                <a:latin typeface="Trebuchet MS"/>
                <a:cs typeface="Trebuchet MS"/>
              </a:rPr>
              <a:t>tolerating more </a:t>
            </a:r>
            <a:r>
              <a:rPr sz="1800" spc="-10" dirty="0">
                <a:solidFill>
                  <a:srgbClr val="404040"/>
                </a:solidFill>
                <a:latin typeface="Trebuchet MS"/>
                <a:cs typeface="Trebuchet MS"/>
              </a:rPr>
              <a:t>conflicts </a:t>
            </a:r>
            <a:r>
              <a:rPr sz="1800" spc="-5" dirty="0">
                <a:solidFill>
                  <a:srgbClr val="404040"/>
                </a:solidFill>
                <a:latin typeface="Trebuchet MS"/>
                <a:cs typeface="Trebuchet MS"/>
              </a:rPr>
              <a:t>and</a:t>
            </a:r>
            <a:r>
              <a:rPr sz="1800" spc="95" dirty="0">
                <a:solidFill>
                  <a:srgbClr val="404040"/>
                </a:solidFill>
                <a:latin typeface="Trebuchet MS"/>
                <a:cs typeface="Trebuchet MS"/>
              </a:rPr>
              <a:t> </a:t>
            </a:r>
            <a:r>
              <a:rPr sz="1800" spc="-10" dirty="0">
                <a:solidFill>
                  <a:srgbClr val="404040"/>
                </a:solidFill>
                <a:latin typeface="Trebuchet MS"/>
                <a:cs typeface="Trebuchet MS"/>
              </a:rPr>
              <a:t>thus</a:t>
            </a:r>
            <a:endParaRPr sz="1800">
              <a:latin typeface="Trebuchet MS"/>
              <a:cs typeface="Trebuchet MS"/>
            </a:endParaRPr>
          </a:p>
          <a:p>
            <a:pPr marL="355600">
              <a:lnSpc>
                <a:spcPct val="100000"/>
              </a:lnSpc>
            </a:pPr>
            <a:r>
              <a:rPr sz="1800" spc="-5" dirty="0">
                <a:solidFill>
                  <a:srgbClr val="404040"/>
                </a:solidFill>
                <a:latin typeface="Trebuchet MS"/>
                <a:cs typeface="Trebuchet MS"/>
              </a:rPr>
              <a:t>avoiding unnecessary aborts outweighs these</a:t>
            </a:r>
            <a:r>
              <a:rPr sz="1800" spc="5" dirty="0">
                <a:solidFill>
                  <a:srgbClr val="404040"/>
                </a:solidFill>
                <a:latin typeface="Trebuchet MS"/>
                <a:cs typeface="Trebuchet MS"/>
              </a:rPr>
              <a:t> </a:t>
            </a:r>
            <a:r>
              <a:rPr sz="1800" spc="-5" dirty="0">
                <a:solidFill>
                  <a:srgbClr val="404040"/>
                </a:solidFill>
                <a:latin typeface="Trebuchet MS"/>
                <a:cs typeface="Trebuchet MS"/>
              </a:rPr>
              <a:t>overheads.</a:t>
            </a:r>
            <a:endParaRPr sz="1800">
              <a:latin typeface="Trebuchet MS"/>
              <a:cs typeface="Trebuchet MS"/>
            </a:endParaRPr>
          </a:p>
          <a:p>
            <a:pPr marL="355600" marR="94615" indent="-342900">
              <a:lnSpc>
                <a:spcPct val="100000"/>
              </a:lnSpc>
              <a:spcBef>
                <a:spcPts val="10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dirty="0">
                <a:solidFill>
                  <a:srgbClr val="404040"/>
                </a:solidFill>
                <a:latin typeface="Trebuchet MS"/>
                <a:cs typeface="Trebuchet MS"/>
              </a:rPr>
              <a:t>The rest </a:t>
            </a:r>
            <a:r>
              <a:rPr sz="1800" spc="-5" dirty="0">
                <a:solidFill>
                  <a:srgbClr val="404040"/>
                </a:solidFill>
                <a:latin typeface="Trebuchet MS"/>
                <a:cs typeface="Trebuchet MS"/>
              </a:rPr>
              <a:t>have </a:t>
            </a:r>
            <a:r>
              <a:rPr sz="1800" dirty="0">
                <a:solidFill>
                  <a:srgbClr val="404040"/>
                </a:solidFill>
                <a:latin typeface="Trebuchet MS"/>
                <a:cs typeface="Trebuchet MS"/>
              </a:rPr>
              <a:t>a steep </a:t>
            </a:r>
            <a:r>
              <a:rPr sz="1800" spc="-5" dirty="0">
                <a:solidFill>
                  <a:srgbClr val="404040"/>
                </a:solidFill>
                <a:latin typeface="Trebuchet MS"/>
                <a:cs typeface="Trebuchet MS"/>
              </a:rPr>
              <a:t>drop because </a:t>
            </a:r>
            <a:r>
              <a:rPr sz="1800" dirty="0">
                <a:solidFill>
                  <a:srgbClr val="404040"/>
                </a:solidFill>
                <a:latin typeface="Trebuchet MS"/>
                <a:cs typeface="Trebuchet MS"/>
              </a:rPr>
              <a:t>of </a:t>
            </a:r>
            <a:r>
              <a:rPr sz="1800" spc="-5" dirty="0">
                <a:solidFill>
                  <a:srgbClr val="C00000"/>
                </a:solidFill>
                <a:latin typeface="Trebuchet MS"/>
                <a:cs typeface="Trebuchet MS"/>
              </a:rPr>
              <a:t>excessive wait times </a:t>
            </a:r>
            <a:r>
              <a:rPr sz="1800" spc="-5" dirty="0">
                <a:solidFill>
                  <a:srgbClr val="404040"/>
                </a:solidFill>
                <a:latin typeface="Trebuchet MS"/>
                <a:cs typeface="Trebuchet MS"/>
              </a:rPr>
              <a:t>caused </a:t>
            </a:r>
            <a:r>
              <a:rPr sz="1800" dirty="0">
                <a:solidFill>
                  <a:srgbClr val="404040"/>
                </a:solidFill>
                <a:latin typeface="Trebuchet MS"/>
                <a:cs typeface="Trebuchet MS"/>
              </a:rPr>
              <a:t>by </a:t>
            </a:r>
            <a:r>
              <a:rPr sz="1800" spc="-5" dirty="0">
                <a:solidFill>
                  <a:srgbClr val="C00000"/>
                </a:solidFill>
                <a:latin typeface="Trebuchet MS"/>
                <a:cs typeface="Trebuchet MS"/>
              </a:rPr>
              <a:t>data  locks</a:t>
            </a:r>
            <a:r>
              <a:rPr sz="1800" spc="-5" dirty="0">
                <a:solidFill>
                  <a:srgbClr val="404040"/>
                </a:solidFill>
                <a:latin typeface="Trebuchet MS"/>
                <a:cs typeface="Trebuchet MS"/>
              </a:rPr>
              <a:t>.</a:t>
            </a:r>
            <a:endParaRPr sz="1800">
              <a:latin typeface="Trebuchet MS"/>
              <a:cs typeface="Trebuchet MS"/>
            </a:endParaRPr>
          </a:p>
        </p:txBody>
      </p:sp>
      <p:sp>
        <p:nvSpPr>
          <p:cNvPr id="6" name="灯片编号占位符 5">
            <a:extLst>
              <a:ext uri="{FF2B5EF4-FFF2-40B4-BE49-F238E27FC236}">
                <a16:creationId xmlns:a16="http://schemas.microsoft.com/office/drawing/2014/main" id="{DFC6D033-A92E-4773-B7C9-992616C214E3}"/>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687317" y="969645"/>
            <a:ext cx="2575560" cy="574040"/>
          </a:xfrm>
          <a:prstGeom prst="rect">
            <a:avLst/>
          </a:prstGeom>
        </p:spPr>
        <p:txBody>
          <a:bodyPr vert="horz" wrap="square" lIns="0" tIns="12700" rIns="0" bIns="0" rtlCol="0">
            <a:spAutoFit/>
          </a:bodyPr>
          <a:lstStyle/>
          <a:p>
            <a:pPr marL="12700">
              <a:lnSpc>
                <a:spcPct val="100000"/>
              </a:lnSpc>
              <a:spcBef>
                <a:spcPts val="100"/>
              </a:spcBef>
            </a:pPr>
            <a:r>
              <a:rPr sz="3600" spc="-5" dirty="0"/>
              <a:t>Update</a:t>
            </a:r>
            <a:r>
              <a:rPr sz="3600" spc="-105" dirty="0"/>
              <a:t> </a:t>
            </a:r>
            <a:r>
              <a:rPr sz="3600" dirty="0"/>
              <a:t>Rate</a:t>
            </a:r>
            <a:endParaRPr sz="3600"/>
          </a:p>
        </p:txBody>
      </p:sp>
      <p:sp>
        <p:nvSpPr>
          <p:cNvPr id="4" name="object 4"/>
          <p:cNvSpPr/>
          <p:nvPr/>
        </p:nvSpPr>
        <p:spPr>
          <a:xfrm>
            <a:off x="787908" y="1802892"/>
            <a:ext cx="8375904" cy="342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73935" y="2161032"/>
            <a:ext cx="6403848" cy="4009644"/>
          </a:xfrm>
          <a:prstGeom prst="rect">
            <a:avLst/>
          </a:prstGeom>
          <a:blipFill>
            <a:blip r:embed="rId3" cstate="print"/>
            <a:stretch>
              <a:fillRect/>
            </a:stretch>
          </a:blipFill>
        </p:spPr>
        <p:txBody>
          <a:bodyPr wrap="square" lIns="0" tIns="0" rIns="0" bIns="0" rtlCol="0"/>
          <a:lstStyle/>
          <a:p>
            <a:endParaRPr/>
          </a:p>
        </p:txBody>
      </p:sp>
      <p:sp>
        <p:nvSpPr>
          <p:cNvPr id="9" name="灯片编号占位符 8">
            <a:extLst>
              <a:ext uri="{FF2B5EF4-FFF2-40B4-BE49-F238E27FC236}">
                <a16:creationId xmlns:a16="http://schemas.microsoft.com/office/drawing/2014/main" id="{C170153C-B5A3-4D83-812B-464237A8805B}"/>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19</a:t>
            </a:fld>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629158"/>
            <a:ext cx="3584575" cy="574040"/>
          </a:xfrm>
          <a:prstGeom prst="rect">
            <a:avLst/>
          </a:prstGeom>
        </p:spPr>
        <p:txBody>
          <a:bodyPr vert="horz" wrap="square" lIns="0" tIns="12700" rIns="0" bIns="0" rtlCol="0">
            <a:spAutoFit/>
          </a:bodyPr>
          <a:lstStyle/>
          <a:p>
            <a:pPr marL="12700">
              <a:lnSpc>
                <a:spcPct val="100000"/>
              </a:lnSpc>
              <a:spcBef>
                <a:spcPts val="100"/>
              </a:spcBef>
            </a:pPr>
            <a:r>
              <a:rPr sz="3600" dirty="0"/>
              <a:t>What </a:t>
            </a:r>
            <a:r>
              <a:rPr sz="3600" spc="-40" dirty="0"/>
              <a:t>We’ll</a:t>
            </a:r>
            <a:r>
              <a:rPr sz="3600" spc="-100" dirty="0"/>
              <a:t> </a:t>
            </a:r>
            <a:r>
              <a:rPr sz="3600" spc="-5" dirty="0"/>
              <a:t>Cover</a:t>
            </a:r>
            <a:endParaRPr sz="3600"/>
          </a:p>
        </p:txBody>
      </p:sp>
      <p:sp>
        <p:nvSpPr>
          <p:cNvPr id="4" name="object 4"/>
          <p:cNvSpPr txBox="1"/>
          <p:nvPr/>
        </p:nvSpPr>
        <p:spPr>
          <a:xfrm>
            <a:off x="756310" y="1492516"/>
            <a:ext cx="4004310" cy="4776949"/>
          </a:xfrm>
          <a:prstGeom prst="rect">
            <a:avLst/>
          </a:prstGeom>
        </p:spPr>
        <p:txBody>
          <a:bodyPr vert="horz" wrap="square" lIns="0" tIns="107950" rIns="0" bIns="0" rtlCol="0">
            <a:spAutoFit/>
          </a:bodyPr>
          <a:lstStyle/>
          <a:p>
            <a:pPr marL="355600" indent="-342900">
              <a:lnSpc>
                <a:spcPct val="100000"/>
              </a:lnSpc>
              <a:spcBef>
                <a:spcPts val="850"/>
              </a:spcBef>
              <a:buClr>
                <a:srgbClr val="90C225"/>
              </a:buClr>
              <a:buSzPct val="80000"/>
              <a:buAutoNum type="arabicPeriod"/>
              <a:tabLst>
                <a:tab pos="354965" algn="l"/>
                <a:tab pos="355600" algn="l"/>
              </a:tabLst>
            </a:pPr>
            <a:r>
              <a:rPr sz="2000" spc="-5" dirty="0">
                <a:solidFill>
                  <a:srgbClr val="404040"/>
                </a:solidFill>
                <a:latin typeface="Trebuchet MS"/>
                <a:cs typeface="Trebuchet MS"/>
              </a:rPr>
              <a:t>Introduction</a:t>
            </a:r>
            <a:endParaRPr sz="2000" dirty="0">
              <a:latin typeface="Trebuchet MS"/>
              <a:cs typeface="Trebuchet MS"/>
            </a:endParaRPr>
          </a:p>
          <a:p>
            <a:pPr marL="355600" indent="-342900">
              <a:lnSpc>
                <a:spcPct val="100000"/>
              </a:lnSpc>
              <a:spcBef>
                <a:spcPts val="755"/>
              </a:spcBef>
              <a:buClr>
                <a:srgbClr val="90C225"/>
              </a:buClr>
              <a:buSzPct val="80000"/>
              <a:buAutoNum type="arabicPeriod"/>
              <a:tabLst>
                <a:tab pos="354965" algn="l"/>
                <a:tab pos="355600" algn="l"/>
              </a:tabLst>
            </a:pPr>
            <a:r>
              <a:rPr sz="2000" spc="-10" dirty="0">
                <a:solidFill>
                  <a:srgbClr val="404040"/>
                </a:solidFill>
                <a:latin typeface="Trebuchet MS"/>
                <a:cs typeface="Trebuchet MS"/>
              </a:rPr>
              <a:t>Protocols </a:t>
            </a:r>
            <a:r>
              <a:rPr sz="2000" dirty="0">
                <a:solidFill>
                  <a:srgbClr val="404040"/>
                </a:solidFill>
                <a:latin typeface="Trebuchet MS"/>
                <a:cs typeface="Trebuchet MS"/>
              </a:rPr>
              <a:t>Being</a:t>
            </a:r>
            <a:r>
              <a:rPr sz="2000" spc="-110" dirty="0">
                <a:solidFill>
                  <a:srgbClr val="404040"/>
                </a:solidFill>
                <a:latin typeface="Trebuchet MS"/>
                <a:cs typeface="Trebuchet MS"/>
              </a:rPr>
              <a:t> </a:t>
            </a:r>
            <a:r>
              <a:rPr sz="2000" spc="-45" dirty="0">
                <a:solidFill>
                  <a:srgbClr val="404040"/>
                </a:solidFill>
                <a:latin typeface="Trebuchet MS"/>
                <a:cs typeface="Trebuchet MS"/>
              </a:rPr>
              <a:t>Tested</a:t>
            </a:r>
            <a:endParaRPr lang="en-US" sz="2000" spc="-45" dirty="0">
              <a:solidFill>
                <a:srgbClr val="404040"/>
              </a:solidFill>
              <a:latin typeface="Trebuchet MS"/>
              <a:cs typeface="Trebuchet MS"/>
            </a:endParaRPr>
          </a:p>
          <a:p>
            <a:pPr marL="355600" indent="-342900">
              <a:lnSpc>
                <a:spcPct val="100000"/>
              </a:lnSpc>
              <a:spcBef>
                <a:spcPts val="755"/>
              </a:spcBef>
              <a:buClr>
                <a:srgbClr val="90C225"/>
              </a:buClr>
              <a:buSzPct val="80000"/>
              <a:buAutoNum type="arabicPeriod"/>
              <a:tabLst>
                <a:tab pos="354965" algn="l"/>
                <a:tab pos="355600" algn="l"/>
              </a:tabLst>
            </a:pPr>
            <a:r>
              <a:rPr lang="en-US" sz="2000" dirty="0">
                <a:latin typeface="Trebuchet MS"/>
                <a:cs typeface="Trebuchet MS"/>
              </a:rPr>
              <a:t>Commitment Protocol</a:t>
            </a:r>
          </a:p>
          <a:p>
            <a:pPr marL="355600" indent="-342900">
              <a:lnSpc>
                <a:spcPct val="100000"/>
              </a:lnSpc>
              <a:spcBef>
                <a:spcPts val="755"/>
              </a:spcBef>
              <a:buClr>
                <a:srgbClr val="90C225"/>
              </a:buClr>
              <a:buSzPct val="80000"/>
              <a:buAutoNum type="arabicPeriod"/>
              <a:tabLst>
                <a:tab pos="354965" algn="l"/>
                <a:tab pos="355600" algn="l"/>
              </a:tabLst>
            </a:pPr>
            <a:r>
              <a:rPr lang="en-US" sz="2000" spc="-65" dirty="0">
                <a:solidFill>
                  <a:srgbClr val="404040"/>
                </a:solidFill>
                <a:latin typeface="Trebuchet MS"/>
                <a:cs typeface="Trebuchet MS"/>
              </a:rPr>
              <a:t>Test </a:t>
            </a:r>
            <a:r>
              <a:rPr lang="en-US" sz="2000" spc="-5" dirty="0">
                <a:solidFill>
                  <a:srgbClr val="404040"/>
                </a:solidFill>
                <a:latin typeface="Trebuchet MS"/>
                <a:cs typeface="Trebuchet MS"/>
              </a:rPr>
              <a:t>and Architectural</a:t>
            </a:r>
            <a:r>
              <a:rPr lang="en-US" sz="2000" spc="-175" dirty="0">
                <a:solidFill>
                  <a:srgbClr val="404040"/>
                </a:solidFill>
                <a:latin typeface="Trebuchet MS"/>
                <a:cs typeface="Trebuchet MS"/>
              </a:rPr>
              <a:t> </a:t>
            </a:r>
            <a:r>
              <a:rPr lang="en-US" sz="2000" dirty="0">
                <a:solidFill>
                  <a:srgbClr val="404040"/>
                </a:solidFill>
                <a:latin typeface="Trebuchet MS"/>
                <a:cs typeface="Trebuchet MS"/>
              </a:rPr>
              <a:t>Overview</a:t>
            </a:r>
            <a:endParaRPr lang="en-US" sz="2000" dirty="0">
              <a:latin typeface="Trebuchet MS"/>
              <a:cs typeface="Trebuchet MS"/>
            </a:endParaRPr>
          </a:p>
          <a:p>
            <a:pPr marL="355600" indent="-342900">
              <a:lnSpc>
                <a:spcPct val="100000"/>
              </a:lnSpc>
              <a:spcBef>
                <a:spcPts val="765"/>
              </a:spcBef>
              <a:buClr>
                <a:srgbClr val="90C225"/>
              </a:buClr>
              <a:buSzPct val="80000"/>
              <a:buAutoNum type="arabicPeriod"/>
              <a:tabLst>
                <a:tab pos="354965" algn="l"/>
                <a:tab pos="355600" algn="l"/>
              </a:tabLst>
            </a:pPr>
            <a:r>
              <a:rPr sz="2000" spc="-55" dirty="0">
                <a:solidFill>
                  <a:srgbClr val="404040"/>
                </a:solidFill>
                <a:latin typeface="Trebuchet MS"/>
                <a:cs typeface="Trebuchet MS"/>
              </a:rPr>
              <a:t>Tests</a:t>
            </a:r>
            <a:endParaRPr sz="2000" dirty="0">
              <a:latin typeface="Trebuchet MS"/>
              <a:cs typeface="Trebuchet MS"/>
            </a:endParaRPr>
          </a:p>
          <a:p>
            <a:pPr marL="870585" lvl="1" indent="-400685">
              <a:lnSpc>
                <a:spcPct val="100000"/>
              </a:lnSpc>
              <a:spcBef>
                <a:spcPts val="790"/>
              </a:spcBef>
              <a:buClr>
                <a:srgbClr val="90C225"/>
              </a:buClr>
              <a:buSzPct val="80555"/>
              <a:buAutoNum type="romanLcPeriod"/>
              <a:tabLst>
                <a:tab pos="870585" algn="l"/>
                <a:tab pos="871219" algn="l"/>
              </a:tabLst>
            </a:pPr>
            <a:r>
              <a:rPr sz="1800" spc="-10" dirty="0">
                <a:solidFill>
                  <a:srgbClr val="404040"/>
                </a:solidFill>
                <a:latin typeface="Trebuchet MS"/>
                <a:cs typeface="Trebuchet MS"/>
              </a:rPr>
              <a:t>Contention</a:t>
            </a:r>
            <a:endParaRPr sz="1800" dirty="0">
              <a:latin typeface="Trebuchet MS"/>
              <a:cs typeface="Trebuchet MS"/>
            </a:endParaRPr>
          </a:p>
          <a:p>
            <a:pPr marL="870585" lvl="1" indent="-400685">
              <a:lnSpc>
                <a:spcPct val="100000"/>
              </a:lnSpc>
              <a:spcBef>
                <a:spcPts val="785"/>
              </a:spcBef>
              <a:buClr>
                <a:srgbClr val="90C225"/>
              </a:buClr>
              <a:buSzPct val="80555"/>
              <a:buAutoNum type="romanLcPeriod"/>
              <a:tabLst>
                <a:tab pos="870585" algn="l"/>
                <a:tab pos="871219" algn="l"/>
              </a:tabLst>
            </a:pPr>
            <a:r>
              <a:rPr sz="1800" spc="-5" dirty="0">
                <a:solidFill>
                  <a:srgbClr val="404040"/>
                </a:solidFill>
                <a:latin typeface="Trebuchet MS"/>
                <a:cs typeface="Trebuchet MS"/>
              </a:rPr>
              <a:t>Update</a:t>
            </a:r>
            <a:r>
              <a:rPr sz="1800" spc="-20" dirty="0">
                <a:solidFill>
                  <a:srgbClr val="404040"/>
                </a:solidFill>
                <a:latin typeface="Trebuchet MS"/>
                <a:cs typeface="Trebuchet MS"/>
              </a:rPr>
              <a:t> </a:t>
            </a:r>
            <a:r>
              <a:rPr sz="1800" spc="-5" dirty="0">
                <a:solidFill>
                  <a:srgbClr val="404040"/>
                </a:solidFill>
                <a:latin typeface="Trebuchet MS"/>
                <a:cs typeface="Trebuchet MS"/>
              </a:rPr>
              <a:t>Rate</a:t>
            </a:r>
            <a:endParaRPr sz="1800" dirty="0">
              <a:latin typeface="Trebuchet MS"/>
              <a:cs typeface="Trebuchet MS"/>
            </a:endParaRPr>
          </a:p>
          <a:p>
            <a:pPr marL="870585" lvl="1" indent="-400685">
              <a:lnSpc>
                <a:spcPct val="100000"/>
              </a:lnSpc>
              <a:spcBef>
                <a:spcPts val="790"/>
              </a:spcBef>
              <a:buClr>
                <a:srgbClr val="90C225"/>
              </a:buClr>
              <a:buSzPct val="80555"/>
              <a:buAutoNum type="romanLcPeriod"/>
              <a:tabLst>
                <a:tab pos="870585" algn="l"/>
                <a:tab pos="871219" algn="l"/>
              </a:tabLst>
            </a:pPr>
            <a:r>
              <a:rPr sz="1800" spc="-15" dirty="0">
                <a:solidFill>
                  <a:srgbClr val="404040"/>
                </a:solidFill>
                <a:latin typeface="Trebuchet MS"/>
                <a:cs typeface="Trebuchet MS"/>
              </a:rPr>
              <a:t>Multi-Partition</a:t>
            </a:r>
            <a:r>
              <a:rPr sz="1800" spc="-35" dirty="0">
                <a:solidFill>
                  <a:srgbClr val="404040"/>
                </a:solidFill>
                <a:latin typeface="Trebuchet MS"/>
                <a:cs typeface="Trebuchet MS"/>
              </a:rPr>
              <a:t> </a:t>
            </a:r>
            <a:r>
              <a:rPr sz="1800" spc="-20" dirty="0">
                <a:solidFill>
                  <a:srgbClr val="404040"/>
                </a:solidFill>
                <a:latin typeface="Trebuchet MS"/>
                <a:cs typeface="Trebuchet MS"/>
              </a:rPr>
              <a:t>Transactions</a:t>
            </a:r>
            <a:endParaRPr sz="1800" dirty="0">
              <a:latin typeface="Trebuchet MS"/>
              <a:cs typeface="Trebuchet MS"/>
            </a:endParaRPr>
          </a:p>
          <a:p>
            <a:pPr marL="870585" lvl="1" indent="-400685">
              <a:lnSpc>
                <a:spcPct val="100000"/>
              </a:lnSpc>
              <a:spcBef>
                <a:spcPts val="780"/>
              </a:spcBef>
              <a:buClr>
                <a:srgbClr val="90C225"/>
              </a:buClr>
              <a:buSzPct val="80555"/>
              <a:buAutoNum type="romanLcPeriod"/>
              <a:tabLst>
                <a:tab pos="870585" algn="l"/>
                <a:tab pos="871219" algn="l"/>
              </a:tabLst>
            </a:pPr>
            <a:r>
              <a:rPr sz="1800" dirty="0">
                <a:solidFill>
                  <a:srgbClr val="404040"/>
                </a:solidFill>
                <a:latin typeface="Trebuchet MS"/>
                <a:cs typeface="Trebuchet MS"/>
              </a:rPr>
              <a:t>Scalability</a:t>
            </a:r>
            <a:endParaRPr sz="1800" dirty="0">
              <a:latin typeface="Trebuchet MS"/>
              <a:cs typeface="Trebuchet MS"/>
            </a:endParaRPr>
          </a:p>
          <a:p>
            <a:pPr marL="870585" lvl="1" indent="-400685">
              <a:lnSpc>
                <a:spcPct val="100000"/>
              </a:lnSpc>
              <a:spcBef>
                <a:spcPts val="780"/>
              </a:spcBef>
              <a:buClr>
                <a:srgbClr val="90C225"/>
              </a:buClr>
              <a:buSzPct val="80555"/>
              <a:buAutoNum type="romanLcPeriod"/>
              <a:tabLst>
                <a:tab pos="870585" algn="l"/>
                <a:tab pos="871219" algn="l"/>
              </a:tabLst>
            </a:pPr>
            <a:r>
              <a:rPr sz="1800" spc="-5" dirty="0">
                <a:solidFill>
                  <a:srgbClr val="404040"/>
                </a:solidFill>
                <a:latin typeface="Trebuchet MS"/>
                <a:cs typeface="Trebuchet MS"/>
              </a:rPr>
              <a:t>Network Speed</a:t>
            </a:r>
            <a:endParaRPr sz="1800" dirty="0">
              <a:latin typeface="Trebuchet MS"/>
              <a:cs typeface="Trebuchet MS"/>
            </a:endParaRPr>
          </a:p>
          <a:p>
            <a:pPr marL="469900" indent="-399415">
              <a:lnSpc>
                <a:spcPct val="100000"/>
              </a:lnSpc>
              <a:spcBef>
                <a:spcPts val="760"/>
              </a:spcBef>
              <a:buClr>
                <a:srgbClr val="90C225"/>
              </a:buClr>
              <a:buSzPct val="80000"/>
              <a:buAutoNum type="arabicPeriod"/>
              <a:tabLst>
                <a:tab pos="469265" algn="l"/>
                <a:tab pos="469900" algn="l"/>
              </a:tabLst>
            </a:pPr>
            <a:r>
              <a:rPr lang="en-US" sz="2000" spc="-20" dirty="0">
                <a:solidFill>
                  <a:srgbClr val="404040"/>
                </a:solidFill>
                <a:latin typeface="Trebuchet MS"/>
                <a:cs typeface="Trebuchet MS"/>
              </a:rPr>
              <a:t>Distributed DBMS Bottlenecks</a:t>
            </a:r>
          </a:p>
          <a:p>
            <a:pPr marL="469900" indent="-399415">
              <a:lnSpc>
                <a:spcPct val="100000"/>
              </a:lnSpc>
              <a:spcBef>
                <a:spcPts val="760"/>
              </a:spcBef>
              <a:buClr>
                <a:srgbClr val="90C225"/>
              </a:buClr>
              <a:buSzPct val="80000"/>
              <a:buAutoNum type="arabicPeriod"/>
              <a:tabLst>
                <a:tab pos="469265" algn="l"/>
                <a:tab pos="469900" algn="l"/>
              </a:tabLst>
            </a:pPr>
            <a:r>
              <a:rPr lang="en-US" sz="2000" dirty="0">
                <a:solidFill>
                  <a:srgbClr val="404040"/>
                </a:solidFill>
                <a:latin typeface="Trebuchet MS"/>
                <a:cs typeface="Trebuchet MS"/>
              </a:rPr>
              <a:t>Potential Solutions</a:t>
            </a:r>
            <a:endParaRPr sz="2000" dirty="0">
              <a:latin typeface="Trebuchet MS"/>
              <a:cs typeface="Trebuchet MS"/>
            </a:endParaRPr>
          </a:p>
        </p:txBody>
      </p:sp>
      <p:sp>
        <p:nvSpPr>
          <p:cNvPr id="6" name="灯片编号占位符 5">
            <a:extLst>
              <a:ext uri="{FF2B5EF4-FFF2-40B4-BE49-F238E27FC236}">
                <a16:creationId xmlns:a16="http://schemas.microsoft.com/office/drawing/2014/main" id="{3B5E56D5-ADBC-4EE4-BCA6-E52C1CF02D37}"/>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a:t>
            </a:fld>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3122295" cy="574040"/>
          </a:xfrm>
          <a:prstGeom prst="rect">
            <a:avLst/>
          </a:prstGeom>
        </p:spPr>
        <p:txBody>
          <a:bodyPr vert="horz" wrap="square" lIns="0" tIns="12700" rIns="0" bIns="0" rtlCol="0">
            <a:spAutoFit/>
          </a:bodyPr>
          <a:lstStyle/>
          <a:p>
            <a:pPr marL="12700">
              <a:lnSpc>
                <a:spcPct val="100000"/>
              </a:lnSpc>
              <a:spcBef>
                <a:spcPts val="100"/>
              </a:spcBef>
            </a:pPr>
            <a:r>
              <a:rPr sz="3600" spc="-5" dirty="0"/>
              <a:t>2. Update</a:t>
            </a:r>
            <a:r>
              <a:rPr sz="3600" spc="-90" dirty="0"/>
              <a:t> </a:t>
            </a:r>
            <a:r>
              <a:rPr sz="3600" dirty="0"/>
              <a:t>Rate</a:t>
            </a:r>
            <a:endParaRPr sz="3600"/>
          </a:p>
        </p:txBody>
      </p:sp>
      <p:sp>
        <p:nvSpPr>
          <p:cNvPr id="4" name="object 4"/>
          <p:cNvSpPr txBox="1"/>
          <p:nvPr/>
        </p:nvSpPr>
        <p:spPr>
          <a:xfrm>
            <a:off x="756310" y="1661286"/>
            <a:ext cx="8386445" cy="4226560"/>
          </a:xfrm>
          <a:prstGeom prst="rect">
            <a:avLst/>
          </a:prstGeom>
        </p:spPr>
        <p:txBody>
          <a:bodyPr vert="horz" wrap="square" lIns="0" tIns="12700" rIns="0" bIns="0" rtlCol="0">
            <a:spAutoFit/>
          </a:bodyPr>
          <a:lstStyle/>
          <a:p>
            <a:pPr marL="355600" marR="102870" indent="-342900">
              <a:lnSpc>
                <a:spcPct val="100000"/>
              </a:lnSpc>
              <a:spcBef>
                <a:spcPts val="1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5" dirty="0">
                <a:solidFill>
                  <a:srgbClr val="404040"/>
                </a:solidFill>
                <a:latin typeface="Trebuchet MS"/>
                <a:cs typeface="Trebuchet MS"/>
              </a:rPr>
              <a:t>As the update% goes up, </a:t>
            </a:r>
            <a:r>
              <a:rPr sz="1800" spc="-25" dirty="0">
                <a:solidFill>
                  <a:srgbClr val="C00000"/>
                </a:solidFill>
                <a:latin typeface="Trebuchet MS"/>
                <a:cs typeface="Trebuchet MS"/>
              </a:rPr>
              <a:t>WAIT_DIE </a:t>
            </a:r>
            <a:r>
              <a:rPr sz="1800" spc="-5" dirty="0">
                <a:solidFill>
                  <a:srgbClr val="404040"/>
                </a:solidFill>
                <a:latin typeface="Trebuchet MS"/>
                <a:cs typeface="Trebuchet MS"/>
              </a:rPr>
              <a:t>drops drastically and more transaction </a:t>
            </a:r>
            <a:r>
              <a:rPr sz="1800" dirty="0">
                <a:solidFill>
                  <a:srgbClr val="404040"/>
                </a:solidFill>
                <a:latin typeface="Trebuchet MS"/>
                <a:cs typeface="Trebuchet MS"/>
              </a:rPr>
              <a:t>get  </a:t>
            </a:r>
            <a:r>
              <a:rPr sz="1800" spc="-5" dirty="0">
                <a:solidFill>
                  <a:srgbClr val="404040"/>
                </a:solidFill>
                <a:latin typeface="Trebuchet MS"/>
                <a:cs typeface="Trebuchet MS"/>
              </a:rPr>
              <a:t>queued into wait state as hot records </a:t>
            </a:r>
            <a:r>
              <a:rPr sz="1800" dirty="0">
                <a:solidFill>
                  <a:srgbClr val="404040"/>
                </a:solidFill>
                <a:latin typeface="Trebuchet MS"/>
                <a:cs typeface="Trebuchet MS"/>
              </a:rPr>
              <a:t>are </a:t>
            </a:r>
            <a:r>
              <a:rPr sz="1800" spc="-10" dirty="0">
                <a:solidFill>
                  <a:srgbClr val="404040"/>
                </a:solidFill>
                <a:latin typeface="Trebuchet MS"/>
                <a:cs typeface="Trebuchet MS"/>
              </a:rPr>
              <a:t>locked </a:t>
            </a:r>
            <a:r>
              <a:rPr sz="1800" spc="-5" dirty="0">
                <a:solidFill>
                  <a:srgbClr val="404040"/>
                </a:solidFill>
                <a:latin typeface="Trebuchet MS"/>
                <a:cs typeface="Trebuchet MS"/>
              </a:rPr>
              <a:t>by various</a:t>
            </a:r>
            <a:r>
              <a:rPr sz="1800" spc="55" dirty="0">
                <a:solidFill>
                  <a:srgbClr val="404040"/>
                </a:solidFill>
                <a:latin typeface="Trebuchet MS"/>
                <a:cs typeface="Trebuchet MS"/>
              </a:rPr>
              <a:t> </a:t>
            </a:r>
            <a:r>
              <a:rPr sz="1800" spc="-10" dirty="0">
                <a:solidFill>
                  <a:srgbClr val="404040"/>
                </a:solidFill>
                <a:latin typeface="Trebuchet MS"/>
                <a:cs typeface="Trebuchet MS"/>
              </a:rPr>
              <a:t>transactions.</a:t>
            </a:r>
            <a:endParaRPr sz="1800" dirty="0">
              <a:latin typeface="Trebuchet MS"/>
              <a:cs typeface="Trebuchet MS"/>
            </a:endParaRPr>
          </a:p>
          <a:p>
            <a:pPr marL="355600" marR="5080" indent="-342900" algn="just">
              <a:lnSpc>
                <a:spcPct val="100000"/>
              </a:lnSpc>
              <a:spcBef>
                <a:spcPts val="994"/>
              </a:spcBef>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lang="en-US" sz="1450" spc="-10" dirty="0">
                <a:solidFill>
                  <a:srgbClr val="90C225"/>
                </a:solidFill>
                <a:latin typeface="Times New Roman"/>
                <a:cs typeface="Times New Roman"/>
              </a:rPr>
              <a:t>  </a:t>
            </a:r>
            <a:r>
              <a:rPr sz="1800" dirty="0">
                <a:solidFill>
                  <a:srgbClr val="404040"/>
                </a:solidFill>
                <a:latin typeface="Trebuchet MS"/>
                <a:cs typeface="Trebuchet MS"/>
              </a:rPr>
              <a:t>These </a:t>
            </a:r>
            <a:r>
              <a:rPr sz="1800" spc="-5" dirty="0">
                <a:solidFill>
                  <a:srgbClr val="404040"/>
                </a:solidFill>
                <a:latin typeface="Trebuchet MS"/>
                <a:cs typeface="Trebuchet MS"/>
              </a:rPr>
              <a:t>transactions waste </a:t>
            </a:r>
            <a:r>
              <a:rPr sz="1800" dirty="0">
                <a:solidFill>
                  <a:srgbClr val="404040"/>
                </a:solidFill>
                <a:latin typeface="Trebuchet MS"/>
                <a:cs typeface="Trebuchet MS"/>
              </a:rPr>
              <a:t>a </a:t>
            </a:r>
            <a:r>
              <a:rPr sz="1800" spc="-5" dirty="0">
                <a:solidFill>
                  <a:srgbClr val="404040"/>
                </a:solidFill>
                <a:latin typeface="Trebuchet MS"/>
                <a:cs typeface="Trebuchet MS"/>
              </a:rPr>
              <a:t>lot </a:t>
            </a:r>
            <a:r>
              <a:rPr sz="1800" spc="-10" dirty="0">
                <a:solidFill>
                  <a:srgbClr val="404040"/>
                </a:solidFill>
                <a:latin typeface="Trebuchet MS"/>
                <a:cs typeface="Trebuchet MS"/>
              </a:rPr>
              <a:t>of </a:t>
            </a:r>
            <a:r>
              <a:rPr sz="1800" spc="-5" dirty="0">
                <a:solidFill>
                  <a:srgbClr val="404040"/>
                </a:solidFill>
                <a:latin typeface="Trebuchet MS"/>
                <a:cs typeface="Trebuchet MS"/>
              </a:rPr>
              <a:t>resource because they non-deterministically  bypass the queues and prolong the natural flow </a:t>
            </a:r>
            <a:r>
              <a:rPr sz="1800" dirty="0">
                <a:solidFill>
                  <a:srgbClr val="404040"/>
                </a:solidFill>
                <a:latin typeface="Trebuchet MS"/>
                <a:cs typeface="Trebuchet MS"/>
              </a:rPr>
              <a:t>of </a:t>
            </a:r>
            <a:r>
              <a:rPr sz="1800" spc="-5" dirty="0">
                <a:solidFill>
                  <a:srgbClr val="404040"/>
                </a:solidFill>
                <a:latin typeface="Trebuchet MS"/>
                <a:cs typeface="Trebuchet MS"/>
              </a:rPr>
              <a:t>transactions. Even after all  this waiting, they grow old and are</a:t>
            </a:r>
            <a:r>
              <a:rPr sz="1800" spc="-25" dirty="0">
                <a:solidFill>
                  <a:srgbClr val="404040"/>
                </a:solidFill>
                <a:latin typeface="Trebuchet MS"/>
                <a:cs typeface="Trebuchet MS"/>
              </a:rPr>
              <a:t> </a:t>
            </a:r>
            <a:r>
              <a:rPr sz="1800" spc="-5" dirty="0">
                <a:solidFill>
                  <a:srgbClr val="404040"/>
                </a:solidFill>
                <a:latin typeface="Trebuchet MS"/>
                <a:cs typeface="Trebuchet MS"/>
              </a:rPr>
              <a:t>aborted.</a:t>
            </a:r>
            <a:endParaRPr sz="1800" dirty="0">
              <a:latin typeface="Trebuchet MS"/>
              <a:cs typeface="Trebuchet MS"/>
            </a:endParaRPr>
          </a:p>
          <a:p>
            <a:pPr marL="12700">
              <a:lnSpc>
                <a:spcPct val="100000"/>
              </a:lnSpc>
              <a:spcBef>
                <a:spcPts val="10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25" dirty="0">
                <a:solidFill>
                  <a:srgbClr val="C00000"/>
                </a:solidFill>
                <a:latin typeface="Trebuchet MS"/>
                <a:cs typeface="Trebuchet MS"/>
              </a:rPr>
              <a:t>NO_WAIT </a:t>
            </a:r>
            <a:r>
              <a:rPr sz="1800" spc="-5" dirty="0">
                <a:solidFill>
                  <a:srgbClr val="404040"/>
                </a:solidFill>
                <a:latin typeface="Trebuchet MS"/>
                <a:cs typeface="Trebuchet MS"/>
              </a:rPr>
              <a:t>on the other hand is not affected because there is no waiting.</a:t>
            </a:r>
            <a:r>
              <a:rPr sz="1800" spc="-55" dirty="0">
                <a:solidFill>
                  <a:srgbClr val="404040"/>
                </a:solidFill>
                <a:latin typeface="Trebuchet MS"/>
                <a:cs typeface="Trebuchet MS"/>
              </a:rPr>
              <a:t> </a:t>
            </a:r>
            <a:r>
              <a:rPr sz="1800" dirty="0">
                <a:solidFill>
                  <a:srgbClr val="404040"/>
                </a:solidFill>
                <a:latin typeface="Trebuchet MS"/>
                <a:cs typeface="Trebuchet MS"/>
              </a:rPr>
              <a:t>The</a:t>
            </a:r>
            <a:endParaRPr sz="1800" dirty="0">
              <a:latin typeface="Trebuchet MS"/>
              <a:cs typeface="Trebuchet MS"/>
            </a:endParaRPr>
          </a:p>
          <a:p>
            <a:pPr marL="355600">
              <a:lnSpc>
                <a:spcPct val="100000"/>
              </a:lnSpc>
            </a:pPr>
            <a:r>
              <a:rPr sz="1800" spc="-5" dirty="0">
                <a:solidFill>
                  <a:srgbClr val="404040"/>
                </a:solidFill>
                <a:latin typeface="Trebuchet MS"/>
                <a:cs typeface="Trebuchet MS"/>
              </a:rPr>
              <a:t>transactions abort straight away if the lock is not</a:t>
            </a:r>
            <a:r>
              <a:rPr sz="1800" spc="-15" dirty="0">
                <a:solidFill>
                  <a:srgbClr val="404040"/>
                </a:solidFill>
                <a:latin typeface="Trebuchet MS"/>
                <a:cs typeface="Trebuchet MS"/>
              </a:rPr>
              <a:t> </a:t>
            </a:r>
            <a:r>
              <a:rPr sz="1800" spc="-5" dirty="0">
                <a:solidFill>
                  <a:srgbClr val="404040"/>
                </a:solidFill>
                <a:latin typeface="Trebuchet MS"/>
                <a:cs typeface="Trebuchet MS"/>
              </a:rPr>
              <a:t>available.</a:t>
            </a:r>
            <a:endParaRPr sz="1800" dirty="0">
              <a:latin typeface="Trebuchet MS"/>
              <a:cs typeface="Trebuchet MS"/>
            </a:endParaRPr>
          </a:p>
          <a:p>
            <a:pPr marL="355600" marR="69215" indent="-342900">
              <a:lnSpc>
                <a:spcPct val="100000"/>
              </a:lnSpc>
              <a:spcBef>
                <a:spcPts val="101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25" dirty="0">
                <a:solidFill>
                  <a:srgbClr val="C00000"/>
                </a:solidFill>
                <a:latin typeface="Trebuchet MS"/>
                <a:cs typeface="Trebuchet MS"/>
              </a:rPr>
              <a:t>TIMESTAMP </a:t>
            </a:r>
            <a:r>
              <a:rPr sz="1800" spc="-5" dirty="0">
                <a:solidFill>
                  <a:srgbClr val="404040"/>
                </a:solidFill>
                <a:latin typeface="Trebuchet MS"/>
                <a:cs typeface="Trebuchet MS"/>
              </a:rPr>
              <a:t>and </a:t>
            </a:r>
            <a:r>
              <a:rPr sz="1800" spc="-5" dirty="0">
                <a:solidFill>
                  <a:srgbClr val="C00000"/>
                </a:solidFill>
                <a:latin typeface="Trebuchet MS"/>
                <a:cs typeface="Trebuchet MS"/>
              </a:rPr>
              <a:t>MVCC </a:t>
            </a:r>
            <a:r>
              <a:rPr sz="1800" spc="-5" dirty="0">
                <a:solidFill>
                  <a:srgbClr val="404040"/>
                </a:solidFill>
                <a:latin typeface="Trebuchet MS"/>
                <a:cs typeface="Trebuchet MS"/>
              </a:rPr>
              <a:t>suffer from the wait time caused by locks that are held  </a:t>
            </a:r>
            <a:r>
              <a:rPr sz="1800" dirty="0">
                <a:solidFill>
                  <a:srgbClr val="404040"/>
                </a:solidFill>
                <a:latin typeface="Trebuchet MS"/>
                <a:cs typeface="Trebuchet MS"/>
              </a:rPr>
              <a:t>by </a:t>
            </a:r>
            <a:r>
              <a:rPr sz="1800" spc="-5" dirty="0">
                <a:solidFill>
                  <a:srgbClr val="404040"/>
                </a:solidFill>
                <a:latin typeface="Trebuchet MS"/>
                <a:cs typeface="Trebuchet MS"/>
              </a:rPr>
              <a:t>active</a:t>
            </a:r>
            <a:r>
              <a:rPr sz="1800" spc="-15" dirty="0">
                <a:solidFill>
                  <a:srgbClr val="404040"/>
                </a:solidFill>
                <a:latin typeface="Trebuchet MS"/>
                <a:cs typeface="Trebuchet MS"/>
              </a:rPr>
              <a:t> </a:t>
            </a:r>
            <a:r>
              <a:rPr sz="1800" spc="-10" dirty="0">
                <a:solidFill>
                  <a:srgbClr val="404040"/>
                </a:solidFill>
                <a:latin typeface="Trebuchet MS"/>
                <a:cs typeface="Trebuchet MS"/>
              </a:rPr>
              <a:t>transactions.</a:t>
            </a:r>
            <a:endParaRPr sz="1800" dirty="0">
              <a:latin typeface="Trebuchet MS"/>
              <a:cs typeface="Trebuchet MS"/>
            </a:endParaRPr>
          </a:p>
          <a:p>
            <a:pPr marL="12700">
              <a:lnSpc>
                <a:spcPct val="100000"/>
              </a:lnSpc>
              <a:spcBef>
                <a:spcPts val="994"/>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dirty="0">
                <a:solidFill>
                  <a:srgbClr val="C00000"/>
                </a:solidFill>
                <a:latin typeface="Trebuchet MS"/>
                <a:cs typeface="Trebuchet MS"/>
              </a:rPr>
              <a:t>OCC </a:t>
            </a:r>
            <a:r>
              <a:rPr sz="1800" spc="-5" dirty="0">
                <a:solidFill>
                  <a:srgbClr val="404040"/>
                </a:solidFill>
                <a:latin typeface="Trebuchet MS"/>
                <a:cs typeface="Trebuchet MS"/>
              </a:rPr>
              <a:t>suffers from lower rates initially due to unnecessary validation</a:t>
            </a:r>
            <a:r>
              <a:rPr sz="1800" spc="-10" dirty="0">
                <a:solidFill>
                  <a:srgbClr val="404040"/>
                </a:solidFill>
                <a:latin typeface="Trebuchet MS"/>
                <a:cs typeface="Trebuchet MS"/>
              </a:rPr>
              <a:t> </a:t>
            </a:r>
            <a:r>
              <a:rPr sz="1800" spc="-5" dirty="0">
                <a:solidFill>
                  <a:srgbClr val="404040"/>
                </a:solidFill>
                <a:latin typeface="Trebuchet MS"/>
                <a:cs typeface="Trebuchet MS"/>
              </a:rPr>
              <a:t>checks,</a:t>
            </a:r>
            <a:endParaRPr sz="1800" dirty="0">
              <a:latin typeface="Trebuchet MS"/>
              <a:cs typeface="Trebuchet MS"/>
            </a:endParaRPr>
          </a:p>
          <a:p>
            <a:pPr marL="355600">
              <a:lnSpc>
                <a:spcPct val="100000"/>
              </a:lnSpc>
            </a:pPr>
            <a:r>
              <a:rPr sz="1800" spc="-5" dirty="0">
                <a:solidFill>
                  <a:srgbClr val="404040"/>
                </a:solidFill>
                <a:latin typeface="Trebuchet MS"/>
                <a:cs typeface="Trebuchet MS"/>
              </a:rPr>
              <a:t>but at higher update% it is relatively faster as locks are not</a:t>
            </a:r>
            <a:r>
              <a:rPr sz="1800" spc="-35" dirty="0">
                <a:solidFill>
                  <a:srgbClr val="404040"/>
                </a:solidFill>
                <a:latin typeface="Trebuchet MS"/>
                <a:cs typeface="Trebuchet MS"/>
              </a:rPr>
              <a:t> </a:t>
            </a:r>
            <a:r>
              <a:rPr sz="1800" spc="-5" dirty="0">
                <a:solidFill>
                  <a:srgbClr val="404040"/>
                </a:solidFill>
                <a:latin typeface="Trebuchet MS"/>
                <a:cs typeface="Trebuchet MS"/>
              </a:rPr>
              <a:t>acquired.</a:t>
            </a:r>
            <a:endParaRPr sz="1800" dirty="0">
              <a:latin typeface="Trebuchet MS"/>
              <a:cs typeface="Trebuchet MS"/>
            </a:endParaRPr>
          </a:p>
          <a:p>
            <a:pPr marL="355600" marR="319405" indent="-342900">
              <a:lnSpc>
                <a:spcPct val="100000"/>
              </a:lnSpc>
              <a:spcBef>
                <a:spcPts val="1000"/>
              </a:spcBef>
              <a:tabLst>
                <a:tab pos="354965" algn="l"/>
              </a:tabLst>
            </a:pPr>
            <a:r>
              <a:rPr sz="1450" spc="-10" dirty="0">
                <a:solidFill>
                  <a:srgbClr val="90C225"/>
                </a:solidFill>
                <a:latin typeface="Wingdings 3"/>
                <a:cs typeface="Wingdings 3"/>
              </a:rPr>
              <a:t></a:t>
            </a:r>
            <a:r>
              <a:rPr sz="1450" spc="-10" dirty="0">
                <a:solidFill>
                  <a:srgbClr val="90C225"/>
                </a:solidFill>
                <a:latin typeface="Times New Roman"/>
                <a:cs typeface="Times New Roman"/>
              </a:rPr>
              <a:t>	</a:t>
            </a:r>
            <a:r>
              <a:rPr sz="1800" spc="-35" dirty="0">
                <a:solidFill>
                  <a:srgbClr val="C00000"/>
                </a:solidFill>
                <a:latin typeface="Trebuchet MS"/>
                <a:cs typeface="Trebuchet MS"/>
              </a:rPr>
              <a:t>CALVIN</a:t>
            </a:r>
            <a:r>
              <a:rPr sz="1800" spc="-35" dirty="0">
                <a:solidFill>
                  <a:srgbClr val="404040"/>
                </a:solidFill>
                <a:latin typeface="Trebuchet MS"/>
                <a:cs typeface="Trebuchet MS"/>
              </a:rPr>
              <a:t>'s </a:t>
            </a:r>
            <a:r>
              <a:rPr sz="1800" spc="-5" dirty="0">
                <a:solidFill>
                  <a:srgbClr val="404040"/>
                </a:solidFill>
                <a:latin typeface="Trebuchet MS"/>
                <a:cs typeface="Trebuchet MS"/>
              </a:rPr>
              <a:t>advantage and disadvantage from </a:t>
            </a:r>
            <a:r>
              <a:rPr sz="1800" spc="-10" dirty="0">
                <a:solidFill>
                  <a:srgbClr val="404040"/>
                </a:solidFill>
                <a:latin typeface="Trebuchet MS"/>
                <a:cs typeface="Trebuchet MS"/>
              </a:rPr>
              <a:t>contention </a:t>
            </a:r>
            <a:r>
              <a:rPr sz="1800" spc="-5" dirty="0">
                <a:solidFill>
                  <a:srgbClr val="404040"/>
                </a:solidFill>
                <a:latin typeface="Trebuchet MS"/>
                <a:cs typeface="Trebuchet MS"/>
              </a:rPr>
              <a:t>carry over to update  rates.</a:t>
            </a:r>
            <a:endParaRPr sz="1800" dirty="0">
              <a:latin typeface="Trebuchet MS"/>
              <a:cs typeface="Trebuchet MS"/>
            </a:endParaRPr>
          </a:p>
        </p:txBody>
      </p:sp>
      <p:sp>
        <p:nvSpPr>
          <p:cNvPr id="6" name="灯片编号占位符 5">
            <a:extLst>
              <a:ext uri="{FF2B5EF4-FFF2-40B4-BE49-F238E27FC236}">
                <a16:creationId xmlns:a16="http://schemas.microsoft.com/office/drawing/2014/main" id="{5095ED03-1ED8-4124-BE3B-9732DBC6EE8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2155317" y="969645"/>
            <a:ext cx="5641975" cy="574040"/>
          </a:xfrm>
          <a:prstGeom prst="rect">
            <a:avLst/>
          </a:prstGeom>
        </p:spPr>
        <p:txBody>
          <a:bodyPr vert="horz" wrap="square" lIns="0" tIns="12700" rIns="0" bIns="0" rtlCol="0">
            <a:spAutoFit/>
          </a:bodyPr>
          <a:lstStyle/>
          <a:p>
            <a:pPr marL="12700">
              <a:lnSpc>
                <a:spcPct val="100000"/>
              </a:lnSpc>
              <a:spcBef>
                <a:spcPts val="100"/>
              </a:spcBef>
            </a:pPr>
            <a:r>
              <a:rPr sz="3600" spc="-15" dirty="0"/>
              <a:t>Multi-Partition</a:t>
            </a:r>
            <a:r>
              <a:rPr sz="3600" spc="-130" dirty="0"/>
              <a:t> </a:t>
            </a:r>
            <a:r>
              <a:rPr sz="3600" spc="-35" dirty="0"/>
              <a:t>Transactions</a:t>
            </a:r>
            <a:endParaRPr sz="3600"/>
          </a:p>
        </p:txBody>
      </p:sp>
      <p:sp>
        <p:nvSpPr>
          <p:cNvPr id="4" name="object 4"/>
          <p:cNvSpPr/>
          <p:nvPr/>
        </p:nvSpPr>
        <p:spPr>
          <a:xfrm>
            <a:off x="787908" y="1802892"/>
            <a:ext cx="8375904" cy="3429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14272" y="2267711"/>
            <a:ext cx="7123176" cy="3855720"/>
          </a:xfrm>
          <a:prstGeom prst="rect">
            <a:avLst/>
          </a:prstGeom>
          <a:blipFill>
            <a:blip r:embed="rId3" cstate="print"/>
            <a:stretch>
              <a:fillRect/>
            </a:stretch>
          </a:blipFill>
        </p:spPr>
        <p:txBody>
          <a:bodyPr wrap="square" lIns="0" tIns="0" rIns="0" bIns="0" rtlCol="0"/>
          <a:lstStyle/>
          <a:p>
            <a:endParaRPr/>
          </a:p>
        </p:txBody>
      </p:sp>
      <p:sp>
        <p:nvSpPr>
          <p:cNvPr id="9" name="灯片编号占位符 8">
            <a:extLst>
              <a:ext uri="{FF2B5EF4-FFF2-40B4-BE49-F238E27FC236}">
                <a16:creationId xmlns:a16="http://schemas.microsoft.com/office/drawing/2014/main" id="{3AA4D615-9D21-4B88-9604-689DCB07604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6188075" cy="574040"/>
          </a:xfrm>
          <a:prstGeom prst="rect">
            <a:avLst/>
          </a:prstGeom>
        </p:spPr>
        <p:txBody>
          <a:bodyPr vert="horz" wrap="square" lIns="0" tIns="12700" rIns="0" bIns="0" rtlCol="0">
            <a:spAutoFit/>
          </a:bodyPr>
          <a:lstStyle/>
          <a:p>
            <a:pPr marL="12700">
              <a:lnSpc>
                <a:spcPct val="100000"/>
              </a:lnSpc>
              <a:spcBef>
                <a:spcPts val="100"/>
              </a:spcBef>
            </a:pPr>
            <a:r>
              <a:rPr sz="3600" spc="-5" dirty="0"/>
              <a:t>3. </a:t>
            </a:r>
            <a:r>
              <a:rPr sz="3600" spc="-15" dirty="0"/>
              <a:t>Multi-Partition</a:t>
            </a:r>
            <a:r>
              <a:rPr sz="3600" spc="-100" dirty="0"/>
              <a:t> </a:t>
            </a:r>
            <a:r>
              <a:rPr sz="3600" spc="-35" dirty="0"/>
              <a:t>Transactions</a:t>
            </a:r>
            <a:endParaRPr sz="3600"/>
          </a:p>
        </p:txBody>
      </p:sp>
      <p:sp>
        <p:nvSpPr>
          <p:cNvPr id="4" name="object 4"/>
          <p:cNvSpPr txBox="1"/>
          <p:nvPr/>
        </p:nvSpPr>
        <p:spPr>
          <a:xfrm>
            <a:off x="756310" y="2058669"/>
            <a:ext cx="8377555" cy="3460115"/>
          </a:xfrm>
          <a:prstGeom prst="rect">
            <a:avLst/>
          </a:prstGeom>
        </p:spPr>
        <p:txBody>
          <a:bodyPr vert="horz" wrap="square" lIns="0" tIns="139065" rIns="0" bIns="0" rtlCol="0">
            <a:spAutoFit/>
          </a:bodyPr>
          <a:lstStyle/>
          <a:p>
            <a:pPr marL="12700">
              <a:lnSpc>
                <a:spcPct val="100000"/>
              </a:lnSpc>
              <a:spcBef>
                <a:spcPts val="1095"/>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20" dirty="0">
                <a:solidFill>
                  <a:srgbClr val="404040"/>
                </a:solidFill>
                <a:latin typeface="Trebuchet MS"/>
                <a:cs typeface="Trebuchet MS"/>
              </a:rPr>
              <a:t>Pretty </a:t>
            </a:r>
            <a:r>
              <a:rPr sz="2400" spc="-5" dirty="0">
                <a:solidFill>
                  <a:srgbClr val="404040"/>
                </a:solidFill>
                <a:latin typeface="Trebuchet MS"/>
                <a:cs typeface="Trebuchet MS"/>
              </a:rPr>
              <a:t>much all </a:t>
            </a:r>
            <a:r>
              <a:rPr sz="2400" spc="-10" dirty="0">
                <a:solidFill>
                  <a:srgbClr val="404040"/>
                </a:solidFill>
                <a:latin typeface="Trebuchet MS"/>
                <a:cs typeface="Trebuchet MS"/>
              </a:rPr>
              <a:t>protocols </a:t>
            </a:r>
            <a:r>
              <a:rPr sz="2400" spc="-5" dirty="0">
                <a:solidFill>
                  <a:srgbClr val="404040"/>
                </a:solidFill>
                <a:latin typeface="Trebuchet MS"/>
                <a:cs typeface="Trebuchet MS"/>
              </a:rPr>
              <a:t>plummet equally except</a:t>
            </a:r>
            <a:r>
              <a:rPr sz="2400" spc="105" dirty="0">
                <a:solidFill>
                  <a:srgbClr val="404040"/>
                </a:solidFill>
                <a:latin typeface="Trebuchet MS"/>
                <a:cs typeface="Trebuchet MS"/>
              </a:rPr>
              <a:t> </a:t>
            </a:r>
            <a:r>
              <a:rPr sz="2400" spc="-50" dirty="0">
                <a:solidFill>
                  <a:srgbClr val="C00000"/>
                </a:solidFill>
                <a:latin typeface="Trebuchet MS"/>
                <a:cs typeface="Trebuchet MS"/>
              </a:rPr>
              <a:t>CALVIN</a:t>
            </a:r>
            <a:r>
              <a:rPr sz="2400" spc="-50" dirty="0">
                <a:solidFill>
                  <a:srgbClr val="404040"/>
                </a:solidFill>
                <a:latin typeface="Trebuchet MS"/>
                <a:cs typeface="Trebuchet MS"/>
              </a:rPr>
              <a:t>.</a:t>
            </a:r>
            <a:endParaRPr sz="2400" dirty="0">
              <a:latin typeface="Trebuchet MS"/>
              <a:cs typeface="Trebuchet MS"/>
            </a:endParaRPr>
          </a:p>
          <a:p>
            <a:pPr marL="355600" marR="25400" indent="-342900">
              <a:lnSpc>
                <a:spcPct val="100000"/>
              </a:lnSpc>
              <a:spcBef>
                <a:spcPts val="994"/>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30" dirty="0">
                <a:solidFill>
                  <a:srgbClr val="404040"/>
                </a:solidFill>
                <a:latin typeface="Trebuchet MS"/>
                <a:cs typeface="Trebuchet MS"/>
              </a:rPr>
              <a:t>Part </a:t>
            </a:r>
            <a:r>
              <a:rPr sz="2400" spc="-5" dirty="0">
                <a:solidFill>
                  <a:srgbClr val="404040"/>
                </a:solidFill>
                <a:latin typeface="Trebuchet MS"/>
                <a:cs typeface="Trebuchet MS"/>
              </a:rPr>
              <a:t>of the </a:t>
            </a:r>
            <a:r>
              <a:rPr sz="2400" dirty="0">
                <a:solidFill>
                  <a:srgbClr val="404040"/>
                </a:solidFill>
                <a:latin typeface="Trebuchet MS"/>
                <a:cs typeface="Trebuchet MS"/>
              </a:rPr>
              <a:t>reason </a:t>
            </a:r>
            <a:r>
              <a:rPr sz="2400" spc="-5" dirty="0">
                <a:solidFill>
                  <a:srgbClr val="404040"/>
                </a:solidFill>
                <a:latin typeface="Trebuchet MS"/>
                <a:cs typeface="Trebuchet MS"/>
              </a:rPr>
              <a:t>is because </a:t>
            </a:r>
            <a:r>
              <a:rPr sz="2400" spc="-60" dirty="0">
                <a:solidFill>
                  <a:srgbClr val="C00000"/>
                </a:solidFill>
                <a:latin typeface="Trebuchet MS"/>
                <a:cs typeface="Trebuchet MS"/>
              </a:rPr>
              <a:t>CALVIN </a:t>
            </a:r>
            <a:r>
              <a:rPr sz="2400" spc="-5" dirty="0">
                <a:solidFill>
                  <a:srgbClr val="404040"/>
                </a:solidFill>
                <a:latin typeface="Trebuchet MS"/>
                <a:cs typeface="Trebuchet MS"/>
              </a:rPr>
              <a:t>does not make use </a:t>
            </a:r>
            <a:r>
              <a:rPr sz="2400" dirty="0">
                <a:solidFill>
                  <a:srgbClr val="404040"/>
                </a:solidFill>
                <a:latin typeface="Trebuchet MS"/>
                <a:cs typeface="Trebuchet MS"/>
              </a:rPr>
              <a:t>of  </a:t>
            </a:r>
            <a:r>
              <a:rPr sz="2400" dirty="0">
                <a:solidFill>
                  <a:srgbClr val="C00000"/>
                </a:solidFill>
                <a:latin typeface="Trebuchet MS"/>
                <a:cs typeface="Trebuchet MS"/>
              </a:rPr>
              <a:t>2 </a:t>
            </a:r>
            <a:r>
              <a:rPr sz="2400" spc="-25" dirty="0">
                <a:solidFill>
                  <a:srgbClr val="C00000"/>
                </a:solidFill>
                <a:latin typeface="Trebuchet MS"/>
                <a:cs typeface="Trebuchet MS"/>
              </a:rPr>
              <a:t>Phase </a:t>
            </a:r>
            <a:r>
              <a:rPr sz="2400" spc="-5" dirty="0">
                <a:solidFill>
                  <a:srgbClr val="C00000"/>
                </a:solidFill>
                <a:latin typeface="Trebuchet MS"/>
                <a:cs typeface="Trebuchet MS"/>
              </a:rPr>
              <a:t>Commit </a:t>
            </a:r>
            <a:r>
              <a:rPr sz="2400" spc="-10" dirty="0">
                <a:solidFill>
                  <a:srgbClr val="C00000"/>
                </a:solidFill>
                <a:latin typeface="Trebuchet MS"/>
                <a:cs typeface="Trebuchet MS"/>
              </a:rPr>
              <a:t>protocol</a:t>
            </a:r>
            <a:r>
              <a:rPr sz="2400" spc="30" dirty="0">
                <a:solidFill>
                  <a:srgbClr val="C00000"/>
                </a:solidFill>
                <a:latin typeface="Trebuchet MS"/>
                <a:cs typeface="Trebuchet MS"/>
              </a:rPr>
              <a:t> </a:t>
            </a:r>
            <a:r>
              <a:rPr sz="2400" dirty="0">
                <a:solidFill>
                  <a:srgbClr val="C00000"/>
                </a:solidFill>
                <a:latin typeface="Trebuchet MS"/>
                <a:cs typeface="Trebuchet MS"/>
              </a:rPr>
              <a:t>(2PC)</a:t>
            </a:r>
            <a:r>
              <a:rPr sz="2400" dirty="0">
                <a:solidFill>
                  <a:srgbClr val="404040"/>
                </a:solidFill>
                <a:latin typeface="Trebuchet MS"/>
                <a:cs typeface="Trebuchet MS"/>
              </a:rPr>
              <a:t>.</a:t>
            </a:r>
            <a:endParaRPr sz="2400" dirty="0">
              <a:latin typeface="Trebuchet MS"/>
              <a:cs typeface="Trebuchet MS"/>
            </a:endParaRPr>
          </a:p>
          <a:p>
            <a:pPr marL="355600" marR="455930" indent="-342900">
              <a:lnSpc>
                <a:spcPct val="100000"/>
              </a:lnSpc>
              <a:spcBef>
                <a:spcPts val="1010"/>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dirty="0">
                <a:solidFill>
                  <a:srgbClr val="404040"/>
                </a:solidFill>
                <a:latin typeface="Trebuchet MS"/>
                <a:cs typeface="Trebuchet MS"/>
              </a:rPr>
              <a:t>There </a:t>
            </a:r>
            <a:r>
              <a:rPr sz="2400" spc="-5" dirty="0">
                <a:solidFill>
                  <a:srgbClr val="404040"/>
                </a:solidFill>
                <a:latin typeface="Trebuchet MS"/>
                <a:cs typeface="Trebuchet MS"/>
              </a:rPr>
              <a:t>is also the </a:t>
            </a:r>
            <a:r>
              <a:rPr sz="2400" dirty="0">
                <a:solidFill>
                  <a:srgbClr val="404040"/>
                </a:solidFill>
                <a:latin typeface="Trebuchet MS"/>
                <a:cs typeface="Trebuchet MS"/>
              </a:rPr>
              <a:t>overhead </a:t>
            </a:r>
            <a:r>
              <a:rPr sz="2400" spc="-5" dirty="0">
                <a:solidFill>
                  <a:srgbClr val="404040"/>
                </a:solidFill>
                <a:latin typeface="Trebuchet MS"/>
                <a:cs typeface="Trebuchet MS"/>
              </a:rPr>
              <a:t>caused by multiple </a:t>
            </a:r>
            <a:r>
              <a:rPr sz="2400" dirty="0">
                <a:solidFill>
                  <a:srgbClr val="404040"/>
                </a:solidFill>
                <a:latin typeface="Trebuchet MS"/>
                <a:cs typeface="Trebuchet MS"/>
              </a:rPr>
              <a:t>requests  </a:t>
            </a:r>
            <a:r>
              <a:rPr sz="2400" spc="-5" dirty="0">
                <a:solidFill>
                  <a:srgbClr val="404040"/>
                </a:solidFill>
                <a:latin typeface="Trebuchet MS"/>
                <a:cs typeface="Trebuchet MS"/>
              </a:rPr>
              <a:t>and responses between different </a:t>
            </a:r>
            <a:r>
              <a:rPr sz="2400" dirty="0">
                <a:solidFill>
                  <a:srgbClr val="404040"/>
                </a:solidFill>
                <a:latin typeface="Trebuchet MS"/>
                <a:cs typeface="Trebuchet MS"/>
              </a:rPr>
              <a:t>server</a:t>
            </a:r>
            <a:r>
              <a:rPr sz="2400" spc="65" dirty="0">
                <a:solidFill>
                  <a:srgbClr val="404040"/>
                </a:solidFill>
                <a:latin typeface="Trebuchet MS"/>
                <a:cs typeface="Trebuchet MS"/>
              </a:rPr>
              <a:t> </a:t>
            </a:r>
            <a:r>
              <a:rPr sz="2400" spc="-5" dirty="0">
                <a:solidFill>
                  <a:srgbClr val="404040"/>
                </a:solidFill>
                <a:latin typeface="Trebuchet MS"/>
                <a:cs typeface="Trebuchet MS"/>
              </a:rPr>
              <a:t>messages.</a:t>
            </a:r>
            <a:endParaRPr sz="2400" dirty="0">
              <a:latin typeface="Trebuchet MS"/>
              <a:cs typeface="Trebuchet MS"/>
            </a:endParaRPr>
          </a:p>
          <a:p>
            <a:pPr marL="355600" marR="334010" indent="-342900">
              <a:lnSpc>
                <a:spcPct val="100000"/>
              </a:lnSpc>
              <a:spcBef>
                <a:spcPts val="1000"/>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60" dirty="0">
                <a:solidFill>
                  <a:srgbClr val="C00000"/>
                </a:solidFill>
                <a:latin typeface="Trebuchet MS"/>
                <a:cs typeface="Trebuchet MS"/>
              </a:rPr>
              <a:t>CALVIN </a:t>
            </a:r>
            <a:r>
              <a:rPr sz="2400" dirty="0">
                <a:solidFill>
                  <a:srgbClr val="404040"/>
                </a:solidFill>
                <a:latin typeface="Trebuchet MS"/>
                <a:cs typeface="Trebuchet MS"/>
              </a:rPr>
              <a:t>on </a:t>
            </a:r>
            <a:r>
              <a:rPr sz="2400" spc="-5" dirty="0">
                <a:solidFill>
                  <a:srgbClr val="404040"/>
                </a:solidFill>
                <a:latin typeface="Trebuchet MS"/>
                <a:cs typeface="Trebuchet MS"/>
              </a:rPr>
              <a:t>the other hand </a:t>
            </a:r>
            <a:r>
              <a:rPr sz="2400" spc="-5" dirty="0">
                <a:solidFill>
                  <a:srgbClr val="C00000"/>
                </a:solidFill>
                <a:latin typeface="Trebuchet MS"/>
                <a:cs typeface="Trebuchet MS"/>
              </a:rPr>
              <a:t>synchronizes its schedulers  </a:t>
            </a:r>
            <a:r>
              <a:rPr sz="2400" spc="-5" dirty="0">
                <a:solidFill>
                  <a:srgbClr val="404040"/>
                </a:solidFill>
                <a:latin typeface="Trebuchet MS"/>
                <a:cs typeface="Trebuchet MS"/>
              </a:rPr>
              <a:t>every </a:t>
            </a:r>
            <a:r>
              <a:rPr sz="2400" spc="-5" dirty="0">
                <a:solidFill>
                  <a:srgbClr val="C00000"/>
                </a:solidFill>
                <a:latin typeface="Trebuchet MS"/>
                <a:cs typeface="Trebuchet MS"/>
              </a:rPr>
              <a:t>5ms </a:t>
            </a:r>
            <a:r>
              <a:rPr sz="2400" spc="-5" dirty="0">
                <a:solidFill>
                  <a:srgbClr val="404040"/>
                </a:solidFill>
                <a:latin typeface="Trebuchet MS"/>
                <a:cs typeface="Trebuchet MS"/>
              </a:rPr>
              <a:t>and hence the transactions are </a:t>
            </a:r>
            <a:r>
              <a:rPr sz="2400" spc="-10" dirty="0">
                <a:solidFill>
                  <a:srgbClr val="404040"/>
                </a:solidFill>
                <a:latin typeface="Trebuchet MS"/>
                <a:cs typeface="Trebuchet MS"/>
              </a:rPr>
              <a:t>automatically  </a:t>
            </a:r>
            <a:r>
              <a:rPr sz="2400" dirty="0">
                <a:solidFill>
                  <a:srgbClr val="404040"/>
                </a:solidFill>
                <a:latin typeface="Trebuchet MS"/>
                <a:cs typeface="Trebuchet MS"/>
              </a:rPr>
              <a:t>forwarded </a:t>
            </a:r>
            <a:r>
              <a:rPr sz="2400" spc="-5" dirty="0">
                <a:solidFill>
                  <a:srgbClr val="404040"/>
                </a:solidFill>
                <a:latin typeface="Trebuchet MS"/>
                <a:cs typeface="Trebuchet MS"/>
              </a:rPr>
              <a:t>to the target</a:t>
            </a:r>
            <a:r>
              <a:rPr sz="2400" spc="15" dirty="0">
                <a:solidFill>
                  <a:srgbClr val="404040"/>
                </a:solidFill>
                <a:latin typeface="Trebuchet MS"/>
                <a:cs typeface="Trebuchet MS"/>
              </a:rPr>
              <a:t> </a:t>
            </a:r>
            <a:r>
              <a:rPr sz="2400" spc="-10" dirty="0">
                <a:solidFill>
                  <a:srgbClr val="404040"/>
                </a:solidFill>
                <a:latin typeface="Trebuchet MS"/>
                <a:cs typeface="Trebuchet MS"/>
              </a:rPr>
              <a:t>partitions.</a:t>
            </a:r>
            <a:endParaRPr sz="2400" dirty="0">
              <a:latin typeface="Trebuchet MS"/>
              <a:cs typeface="Trebuchet MS"/>
            </a:endParaRPr>
          </a:p>
        </p:txBody>
      </p:sp>
      <p:sp>
        <p:nvSpPr>
          <p:cNvPr id="6" name="灯片编号占位符 5">
            <a:extLst>
              <a:ext uri="{FF2B5EF4-FFF2-40B4-BE49-F238E27FC236}">
                <a16:creationId xmlns:a16="http://schemas.microsoft.com/office/drawing/2014/main" id="{07D373D8-E06F-48A5-BD98-09EB76912FD3}"/>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22</a:t>
            </a:fld>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747642" y="2863418"/>
            <a:ext cx="3285490" cy="697230"/>
          </a:xfrm>
          <a:prstGeom prst="rect">
            <a:avLst/>
          </a:prstGeom>
        </p:spPr>
        <p:txBody>
          <a:bodyPr vert="horz" wrap="square" lIns="0" tIns="13335" rIns="0" bIns="0" rtlCol="0">
            <a:spAutoFit/>
          </a:bodyPr>
          <a:lstStyle/>
          <a:p>
            <a:pPr marL="12700">
              <a:lnSpc>
                <a:spcPct val="100000"/>
              </a:lnSpc>
              <a:spcBef>
                <a:spcPts val="105"/>
              </a:spcBef>
            </a:pPr>
            <a:r>
              <a:rPr sz="4400" dirty="0"/>
              <a:t>4.</a:t>
            </a:r>
            <a:r>
              <a:rPr sz="4400" spc="-70" dirty="0"/>
              <a:t> </a:t>
            </a:r>
            <a:r>
              <a:rPr sz="4400" dirty="0"/>
              <a:t>Scalability</a:t>
            </a:r>
            <a:endParaRPr sz="4400"/>
          </a:p>
        </p:txBody>
      </p:sp>
      <p:sp>
        <p:nvSpPr>
          <p:cNvPr id="7" name="灯片编号占位符 6">
            <a:extLst>
              <a:ext uri="{FF2B5EF4-FFF2-40B4-BE49-F238E27FC236}">
                <a16:creationId xmlns:a16="http://schemas.microsoft.com/office/drawing/2014/main" id="{9B5713B4-3262-4892-82E8-550754A153E5}"/>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A3AFA52-5466-453E-AC74-F23DE82AB9AE}"/>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24</a:t>
            </a:fld>
            <a:endParaRPr lang="zh-CN" altLang="en-US" dirty="0"/>
          </a:p>
        </p:txBody>
      </p:sp>
      <p:sp>
        <p:nvSpPr>
          <p:cNvPr id="4" name="object 2">
            <a:extLst>
              <a:ext uri="{FF2B5EF4-FFF2-40B4-BE49-F238E27FC236}">
                <a16:creationId xmlns:a16="http://schemas.microsoft.com/office/drawing/2014/main" id="{299C4582-E9B7-47D9-88CA-D0D36BE61DCF}"/>
              </a:ext>
            </a:extLst>
          </p:cNvPr>
          <p:cNvSpPr txBox="1">
            <a:spLocks/>
          </p:cNvSpPr>
          <p:nvPr/>
        </p:nvSpPr>
        <p:spPr>
          <a:xfrm>
            <a:off x="609600" y="1219200"/>
            <a:ext cx="8915400" cy="3529171"/>
          </a:xfrm>
          <a:prstGeom prst="rect">
            <a:avLst/>
          </a:prstGeom>
        </p:spPr>
        <p:txBody>
          <a:bodyPr vert="horz" wrap="square" lIns="0" tIns="12700"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8470" marR="5080" indent="-366395">
              <a:lnSpc>
                <a:spcPct val="114599"/>
              </a:lnSpc>
              <a:spcBef>
                <a:spcPts val="100"/>
              </a:spcBef>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USEFUL WORK</a:t>
            </a:r>
            <a:r>
              <a:rPr lang="en-US" sz="2000" kern="0" spc="-5" dirty="0">
                <a:solidFill>
                  <a:sysClr val="windowText" lastClr="000000"/>
                </a:solidFill>
                <a:latin typeface="Trebuchet MS" panose="020B0603020202020204" pitchFamily="34" charset="0"/>
              </a:rPr>
              <a:t>: All time that the workers </a:t>
            </a:r>
            <a:r>
              <a:rPr lang="en-US" sz="2000" kern="0" dirty="0">
                <a:solidFill>
                  <a:sysClr val="windowText" lastClr="000000"/>
                </a:solidFill>
                <a:latin typeface="Trebuchet MS" panose="020B0603020202020204" pitchFamily="34" charset="0"/>
              </a:rPr>
              <a:t>spend </a:t>
            </a:r>
            <a:r>
              <a:rPr lang="en-US" sz="2000" kern="0" spc="-5" dirty="0">
                <a:solidFill>
                  <a:sysClr val="windowText" lastClr="000000"/>
                </a:solidFill>
                <a:latin typeface="Trebuchet MS" panose="020B0603020202020204" pitchFamily="34" charset="0"/>
              </a:rPr>
              <a:t>doing </a:t>
            </a:r>
            <a:r>
              <a:rPr lang="en-US" sz="2000" kern="0" dirty="0">
                <a:solidFill>
                  <a:sysClr val="windowText" lastClr="000000"/>
                </a:solidFill>
                <a:latin typeface="Trebuchet MS" panose="020B0603020202020204" pitchFamily="34" charset="0"/>
              </a:rPr>
              <a:t>computation </a:t>
            </a:r>
            <a:r>
              <a:rPr lang="en-US" sz="2000" kern="0" spc="-5" dirty="0">
                <a:solidFill>
                  <a:sysClr val="windowText" lastClr="000000"/>
                </a:solidFill>
                <a:latin typeface="Trebuchet MS" panose="020B0603020202020204" pitchFamily="34" charset="0"/>
              </a:rPr>
              <a:t>on behalf  of </a:t>
            </a:r>
            <a:r>
              <a:rPr lang="en-US" sz="2000" kern="0" dirty="0">
                <a:solidFill>
                  <a:sysClr val="windowText" lastClr="000000"/>
                </a:solidFill>
                <a:latin typeface="Trebuchet MS" panose="020B0603020202020204" pitchFamily="34" charset="0"/>
              </a:rPr>
              <a:t>read </a:t>
            </a:r>
            <a:r>
              <a:rPr lang="en-US" sz="2000" kern="0" spc="-5" dirty="0">
                <a:solidFill>
                  <a:sysClr val="windowText" lastClr="000000"/>
                </a:solidFill>
                <a:latin typeface="Trebuchet MS" panose="020B0603020202020204" pitchFamily="34" charset="0"/>
              </a:rPr>
              <a:t>or update</a:t>
            </a:r>
            <a:r>
              <a:rPr lang="en-US" sz="2000" kern="0" spc="-15"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operations.</a:t>
            </a:r>
          </a:p>
          <a:p>
            <a:pPr marL="458470" marR="55244" indent="-366395">
              <a:lnSpc>
                <a:spcPct val="114599"/>
              </a:lnSpc>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TXN </a:t>
            </a:r>
            <a:r>
              <a:rPr lang="en-US" sz="2000" b="1" kern="0" dirty="0">
                <a:solidFill>
                  <a:sysClr val="windowText" lastClr="000000"/>
                </a:solidFill>
                <a:latin typeface="Trebuchet MS" panose="020B0603020202020204" pitchFamily="34" charset="0"/>
                <a:cs typeface="Arial"/>
              </a:rPr>
              <a:t>MANAGER</a:t>
            </a:r>
            <a:r>
              <a:rPr lang="en-US" sz="2000" kern="0"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The time </a:t>
            </a:r>
            <a:r>
              <a:rPr lang="en-US" sz="2000" kern="0" dirty="0">
                <a:solidFill>
                  <a:sysClr val="windowText" lastClr="000000"/>
                </a:solidFill>
                <a:latin typeface="Trebuchet MS" panose="020B0603020202020204" pitchFamily="34" charset="0"/>
              </a:rPr>
              <a:t>spent </a:t>
            </a:r>
            <a:r>
              <a:rPr lang="en-US" sz="2000" kern="0" spc="-5" dirty="0">
                <a:solidFill>
                  <a:sysClr val="windowText" lastClr="000000"/>
                </a:solidFill>
                <a:latin typeface="Trebuchet MS" panose="020B0603020202020204" pitchFamily="34" charset="0"/>
              </a:rPr>
              <a:t>updating transaction </a:t>
            </a:r>
            <a:r>
              <a:rPr lang="en-US" sz="2000" kern="0" dirty="0">
                <a:solidFill>
                  <a:sysClr val="windowText" lastClr="000000"/>
                </a:solidFill>
                <a:latin typeface="Trebuchet MS" panose="020B0603020202020204" pitchFamily="34" charset="0"/>
              </a:rPr>
              <a:t>metadata </a:t>
            </a:r>
            <a:r>
              <a:rPr lang="en-US" sz="2000" kern="0" spc="-5" dirty="0">
                <a:solidFill>
                  <a:sysClr val="windowText" lastClr="000000"/>
                </a:solidFill>
                <a:latin typeface="Trebuchet MS" panose="020B0603020202020204" pitchFamily="34" charset="0"/>
              </a:rPr>
              <a:t>and </a:t>
            </a:r>
            <a:r>
              <a:rPr lang="en-US" sz="2000" kern="0" dirty="0">
                <a:solidFill>
                  <a:sysClr val="windowText" lastClr="000000"/>
                </a:solidFill>
                <a:latin typeface="Trebuchet MS" panose="020B0603020202020204" pitchFamily="34" charset="0"/>
              </a:rPr>
              <a:t>cleaning  </a:t>
            </a:r>
            <a:r>
              <a:rPr lang="en-US" sz="2000" kern="0" spc="-5" dirty="0">
                <a:solidFill>
                  <a:sysClr val="windowText" lastClr="000000"/>
                </a:solidFill>
                <a:latin typeface="Trebuchet MS" panose="020B0603020202020204" pitchFamily="34" charset="0"/>
              </a:rPr>
              <a:t>up </a:t>
            </a:r>
            <a:r>
              <a:rPr lang="en-US" sz="2000" kern="0" dirty="0">
                <a:solidFill>
                  <a:sysClr val="windowText" lastClr="000000"/>
                </a:solidFill>
                <a:latin typeface="Trebuchet MS" panose="020B0603020202020204" pitchFamily="34" charset="0"/>
              </a:rPr>
              <a:t>committed</a:t>
            </a:r>
            <a:r>
              <a:rPr lang="en-US" sz="2000" kern="0" spc="-10"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transactions.</a:t>
            </a:r>
          </a:p>
          <a:p>
            <a:pPr marL="458470" marR="410209" indent="-366395">
              <a:lnSpc>
                <a:spcPct val="114599"/>
              </a:lnSpc>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CC </a:t>
            </a:r>
            <a:r>
              <a:rPr lang="en-US" sz="2000" b="1" kern="0" dirty="0">
                <a:solidFill>
                  <a:sysClr val="windowText" lastClr="000000"/>
                </a:solidFill>
                <a:latin typeface="Trebuchet MS" panose="020B0603020202020204" pitchFamily="34" charset="0"/>
                <a:cs typeface="Arial"/>
              </a:rPr>
              <a:t>MANAGER</a:t>
            </a:r>
            <a:r>
              <a:rPr lang="en-US" sz="2000" kern="0"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The time </a:t>
            </a:r>
            <a:r>
              <a:rPr lang="en-US" sz="2000" kern="0" dirty="0">
                <a:solidFill>
                  <a:sysClr val="windowText" lastClr="000000"/>
                </a:solidFill>
                <a:latin typeface="Trebuchet MS" panose="020B0603020202020204" pitchFamily="34" charset="0"/>
              </a:rPr>
              <a:t>spent </a:t>
            </a:r>
            <a:r>
              <a:rPr lang="en-US" sz="2000" kern="0" spc="-5" dirty="0">
                <a:solidFill>
                  <a:sysClr val="windowText" lastClr="000000"/>
                </a:solidFill>
                <a:latin typeface="Trebuchet MS" panose="020B0603020202020204" pitchFamily="34" charset="0"/>
              </a:rPr>
              <a:t>acquiring locks or </a:t>
            </a:r>
            <a:r>
              <a:rPr lang="en-US" sz="2000" kern="0" dirty="0">
                <a:solidFill>
                  <a:sysClr val="windowText" lastClr="000000"/>
                </a:solidFill>
                <a:latin typeface="Trebuchet MS" panose="020B0603020202020204" pitchFamily="34" charset="0"/>
              </a:rPr>
              <a:t>validating </a:t>
            </a:r>
            <a:r>
              <a:rPr lang="en-US" sz="2000" kern="0" spc="-5" dirty="0">
                <a:solidFill>
                  <a:sysClr val="windowText" lastClr="000000"/>
                </a:solidFill>
                <a:latin typeface="Trebuchet MS" panose="020B0603020202020204" pitchFamily="34" charset="0"/>
              </a:rPr>
              <a:t>as part of the  protocol. For CALVIN, this includes time </a:t>
            </a:r>
            <a:r>
              <a:rPr lang="en-US" sz="2000" kern="0" dirty="0">
                <a:solidFill>
                  <a:sysClr val="windowText" lastClr="000000"/>
                </a:solidFill>
                <a:latin typeface="Trebuchet MS" panose="020B0603020202020204" pitchFamily="34" charset="0"/>
              </a:rPr>
              <a:t>spent </a:t>
            </a:r>
            <a:r>
              <a:rPr lang="en-US" sz="2000" kern="0" spc="-5" dirty="0">
                <a:solidFill>
                  <a:sysClr val="windowText" lastClr="000000"/>
                </a:solidFill>
                <a:latin typeface="Trebuchet MS" panose="020B0603020202020204" pitchFamily="34" charset="0"/>
              </a:rPr>
              <a:t>by the </a:t>
            </a:r>
            <a:r>
              <a:rPr lang="en-US" sz="2000" kern="0" dirty="0">
                <a:solidFill>
                  <a:sysClr val="windowText" lastClr="000000"/>
                </a:solidFill>
                <a:latin typeface="Trebuchet MS" panose="020B0603020202020204" pitchFamily="34" charset="0"/>
              </a:rPr>
              <a:t>sequencer </a:t>
            </a:r>
            <a:r>
              <a:rPr lang="en-US" sz="2000" kern="0" spc="-5" dirty="0">
                <a:solidFill>
                  <a:sysClr val="windowText" lastClr="000000"/>
                </a:solidFill>
                <a:latin typeface="Trebuchet MS" panose="020B0603020202020204" pitchFamily="34" charset="0"/>
              </a:rPr>
              <a:t>and  </a:t>
            </a:r>
            <a:r>
              <a:rPr lang="en-US" sz="2000" kern="0" dirty="0">
                <a:solidFill>
                  <a:sysClr val="windowText" lastClr="000000"/>
                </a:solidFill>
                <a:latin typeface="Trebuchet MS" panose="020B0603020202020204" pitchFamily="34" charset="0"/>
              </a:rPr>
              <a:t>scheduler </a:t>
            </a:r>
            <a:r>
              <a:rPr lang="en-US" sz="2000" kern="0" spc="-5" dirty="0">
                <a:solidFill>
                  <a:sysClr val="windowText" lastClr="000000"/>
                </a:solidFill>
                <a:latin typeface="Trebuchet MS" panose="020B0603020202020204" pitchFamily="34" charset="0"/>
              </a:rPr>
              <a:t>to </a:t>
            </a:r>
            <a:r>
              <a:rPr lang="en-US" sz="2000" kern="0" dirty="0">
                <a:solidFill>
                  <a:sysClr val="windowText" lastClr="000000"/>
                </a:solidFill>
                <a:latin typeface="Trebuchet MS" panose="020B0603020202020204" pitchFamily="34" charset="0"/>
              </a:rPr>
              <a:t>compute </a:t>
            </a:r>
            <a:r>
              <a:rPr lang="en-US" sz="2000" kern="0" spc="-5" dirty="0">
                <a:solidFill>
                  <a:sysClr val="windowText" lastClr="000000"/>
                </a:solidFill>
                <a:latin typeface="Trebuchet MS" panose="020B0603020202020204" pitchFamily="34" charset="0"/>
              </a:rPr>
              <a:t>execution</a:t>
            </a:r>
            <a:r>
              <a:rPr lang="en-US" sz="2000" kern="0" spc="-25"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orders.</a:t>
            </a:r>
          </a:p>
          <a:p>
            <a:pPr marL="458470" indent="-366395">
              <a:spcBef>
                <a:spcPts val="310"/>
              </a:spcBef>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2PC</a:t>
            </a:r>
            <a:r>
              <a:rPr lang="en-US" sz="2000" kern="0" spc="-5" dirty="0">
                <a:solidFill>
                  <a:sysClr val="windowText" lastClr="000000"/>
                </a:solidFill>
                <a:latin typeface="Trebuchet MS" panose="020B0603020202020204" pitchFamily="34" charset="0"/>
              </a:rPr>
              <a:t>: The overhead from two-phase</a:t>
            </a:r>
            <a:r>
              <a:rPr lang="en-US" sz="2000" kern="0" spc="-15" dirty="0">
                <a:solidFill>
                  <a:sysClr val="windowText" lastClr="000000"/>
                </a:solidFill>
                <a:latin typeface="Trebuchet MS" panose="020B0603020202020204" pitchFamily="34" charset="0"/>
              </a:rPr>
              <a:t> </a:t>
            </a:r>
            <a:r>
              <a:rPr lang="en-US" sz="2000" kern="0" dirty="0">
                <a:solidFill>
                  <a:sysClr val="windowText" lastClr="000000"/>
                </a:solidFill>
                <a:latin typeface="Trebuchet MS" panose="020B0603020202020204" pitchFamily="34" charset="0"/>
              </a:rPr>
              <a:t>commit.</a:t>
            </a:r>
          </a:p>
          <a:p>
            <a:pPr marL="458470" indent="-366395">
              <a:spcBef>
                <a:spcPts val="315"/>
              </a:spcBef>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ABORT</a:t>
            </a:r>
            <a:r>
              <a:rPr lang="en-US" sz="2000" kern="0" spc="-5" dirty="0">
                <a:solidFill>
                  <a:sysClr val="windowText" lastClr="000000"/>
                </a:solidFill>
                <a:latin typeface="Trebuchet MS" panose="020B0603020202020204" pitchFamily="34" charset="0"/>
              </a:rPr>
              <a:t>: The time </a:t>
            </a:r>
            <a:r>
              <a:rPr lang="en-US" sz="2000" kern="0" dirty="0">
                <a:solidFill>
                  <a:sysClr val="windowText" lastClr="000000"/>
                </a:solidFill>
                <a:latin typeface="Trebuchet MS" panose="020B0603020202020204" pitchFamily="34" charset="0"/>
              </a:rPr>
              <a:t>spent cleaning </a:t>
            </a:r>
            <a:r>
              <a:rPr lang="en-US" sz="2000" kern="0" spc="-5" dirty="0">
                <a:solidFill>
                  <a:sysClr val="windowText" lastClr="000000"/>
                </a:solidFill>
                <a:latin typeface="Trebuchet MS" panose="020B0603020202020204" pitchFamily="34" charset="0"/>
              </a:rPr>
              <a:t>up aborted</a:t>
            </a:r>
            <a:r>
              <a:rPr lang="en-US" sz="2000" kern="0" spc="-30"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transactions.</a:t>
            </a:r>
          </a:p>
          <a:p>
            <a:pPr marL="458470" indent="-366395">
              <a:spcBef>
                <a:spcPts val="315"/>
              </a:spcBef>
              <a:buClr>
                <a:srgbClr val="92D050"/>
              </a:buClr>
              <a:buFont typeface="Wingdings" panose="05000000000000000000" pitchFamily="2" charset="2"/>
              <a:buChar char="Ø"/>
              <a:tabLst>
                <a:tab pos="459105" algn="l"/>
                <a:tab pos="459740" algn="l"/>
              </a:tabLst>
            </a:pPr>
            <a:r>
              <a:rPr lang="en-US" sz="2000" b="1" kern="0" spc="-5" dirty="0">
                <a:solidFill>
                  <a:sysClr val="windowText" lastClr="000000"/>
                </a:solidFill>
                <a:latin typeface="Trebuchet MS" panose="020B0603020202020204" pitchFamily="34" charset="0"/>
                <a:cs typeface="Arial"/>
              </a:rPr>
              <a:t>IDLE</a:t>
            </a:r>
            <a:r>
              <a:rPr lang="en-US" sz="2000" kern="0" spc="-5" dirty="0">
                <a:solidFill>
                  <a:sysClr val="windowText" lastClr="000000"/>
                </a:solidFill>
                <a:latin typeface="Trebuchet MS" panose="020B0603020202020204" pitchFamily="34" charset="0"/>
              </a:rPr>
              <a:t>: The time worker threads </a:t>
            </a:r>
            <a:r>
              <a:rPr lang="en-US" sz="2000" kern="0" dirty="0">
                <a:solidFill>
                  <a:sysClr val="windowText" lastClr="000000"/>
                </a:solidFill>
                <a:latin typeface="Trebuchet MS" panose="020B0603020202020204" pitchFamily="34" charset="0"/>
              </a:rPr>
              <a:t>spend </a:t>
            </a:r>
            <a:r>
              <a:rPr lang="en-US" sz="2000" kern="0" spc="-5" dirty="0">
                <a:solidFill>
                  <a:sysClr val="windowText" lastClr="000000"/>
                </a:solidFill>
                <a:latin typeface="Trebuchet MS" panose="020B0603020202020204" pitchFamily="34" charset="0"/>
              </a:rPr>
              <a:t>waiting for</a:t>
            </a:r>
            <a:r>
              <a:rPr lang="en-US" sz="2000" kern="0" spc="-25" dirty="0">
                <a:solidFill>
                  <a:sysClr val="windowText" lastClr="000000"/>
                </a:solidFill>
                <a:latin typeface="Trebuchet MS" panose="020B0603020202020204" pitchFamily="34" charset="0"/>
              </a:rPr>
              <a:t> </a:t>
            </a:r>
            <a:r>
              <a:rPr lang="en-US" sz="2000" kern="0" spc="-5" dirty="0">
                <a:solidFill>
                  <a:sysClr val="windowText" lastClr="000000"/>
                </a:solidFill>
                <a:latin typeface="Trebuchet MS" panose="020B0603020202020204" pitchFamily="34" charset="0"/>
              </a:rPr>
              <a:t>work.</a:t>
            </a:r>
          </a:p>
        </p:txBody>
      </p:sp>
      <p:sp>
        <p:nvSpPr>
          <p:cNvPr id="5" name="object 4">
            <a:extLst>
              <a:ext uri="{FF2B5EF4-FFF2-40B4-BE49-F238E27FC236}">
                <a16:creationId xmlns:a16="http://schemas.microsoft.com/office/drawing/2014/main" id="{EC0895A4-6790-4919-97A8-C8249A99C69D}"/>
              </a:ext>
            </a:extLst>
          </p:cNvPr>
          <p:cNvSpPr/>
          <p:nvPr/>
        </p:nvSpPr>
        <p:spPr>
          <a:xfrm>
            <a:off x="609600" y="5562600"/>
            <a:ext cx="8653291" cy="33801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326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1015949"/>
            <a:ext cx="3622040" cy="452120"/>
          </a:xfrm>
          <a:prstGeom prst="rect">
            <a:avLst/>
          </a:prstGeom>
        </p:spPr>
        <p:txBody>
          <a:bodyPr vert="horz" wrap="square" lIns="0" tIns="12065" rIns="0" bIns="0" rtlCol="0">
            <a:spAutoFit/>
          </a:bodyPr>
          <a:lstStyle/>
          <a:p>
            <a:pPr marL="12700">
              <a:lnSpc>
                <a:spcPct val="100000"/>
              </a:lnSpc>
              <a:spcBef>
                <a:spcPts val="95"/>
              </a:spcBef>
            </a:pPr>
            <a:r>
              <a:rPr sz="2800" spc="-5" dirty="0"/>
              <a:t>A) </a:t>
            </a:r>
            <a:r>
              <a:rPr sz="2800" spc="-20" dirty="0"/>
              <a:t>Read-only</a:t>
            </a:r>
            <a:r>
              <a:rPr sz="2800" spc="-40" dirty="0"/>
              <a:t> </a:t>
            </a:r>
            <a:r>
              <a:rPr sz="2800" spc="-20" dirty="0"/>
              <a:t>Workload</a:t>
            </a:r>
            <a:endParaRPr sz="2800"/>
          </a:p>
        </p:txBody>
      </p:sp>
      <p:sp>
        <p:nvSpPr>
          <p:cNvPr id="4" name="object 4"/>
          <p:cNvSpPr/>
          <p:nvPr/>
        </p:nvSpPr>
        <p:spPr>
          <a:xfrm>
            <a:off x="1356360" y="2170176"/>
            <a:ext cx="6882383" cy="359664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88719" y="1720595"/>
            <a:ext cx="8374380" cy="342900"/>
          </a:xfrm>
          <a:prstGeom prst="rect">
            <a:avLst/>
          </a:prstGeom>
          <a:blipFill>
            <a:blip r:embed="rId4" cstate="print"/>
            <a:stretch>
              <a:fillRect/>
            </a:stretch>
          </a:blipFill>
        </p:spPr>
        <p:txBody>
          <a:bodyPr wrap="square" lIns="0" tIns="0" rIns="0" bIns="0" rtlCol="0"/>
          <a:lstStyle/>
          <a:p>
            <a:endParaRPr/>
          </a:p>
        </p:txBody>
      </p:sp>
      <p:sp>
        <p:nvSpPr>
          <p:cNvPr id="9" name="灯片编号占位符 8">
            <a:extLst>
              <a:ext uri="{FF2B5EF4-FFF2-40B4-BE49-F238E27FC236}">
                <a16:creationId xmlns:a16="http://schemas.microsoft.com/office/drawing/2014/main" id="{F529F7C6-1190-4227-9EC6-25B4BEA8C1AD}"/>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25</a:t>
            </a:fld>
            <a:endParaRPr lang="zh-CN" altLang="en-US" dirty="0"/>
          </a:p>
        </p:txBody>
      </p:sp>
      <p:sp>
        <p:nvSpPr>
          <p:cNvPr id="6" name="对话气泡: 矩形 5">
            <a:extLst>
              <a:ext uri="{FF2B5EF4-FFF2-40B4-BE49-F238E27FC236}">
                <a16:creationId xmlns:a16="http://schemas.microsoft.com/office/drawing/2014/main" id="{BB5BB418-73FF-482C-AA9A-AE9F276B5F52}"/>
              </a:ext>
            </a:extLst>
          </p:cNvPr>
          <p:cNvSpPr/>
          <p:nvPr/>
        </p:nvSpPr>
        <p:spPr>
          <a:xfrm>
            <a:off x="8153399" y="2362200"/>
            <a:ext cx="4030597" cy="3505200"/>
          </a:xfrm>
          <a:prstGeom prst="wedgeRectCallout">
            <a:avLst>
              <a:gd name="adj1" fmla="val -54548"/>
              <a:gd name="adj2" fmla="val -481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l"/>
            <a:r>
              <a:rPr lang="en-US" altLang="zh-CN" sz="1800" b="0" i="0" u="none" strike="noStrike" baseline="0" dirty="0">
                <a:latin typeface="NimbusRomNo9L-Regu"/>
              </a:rPr>
              <a:t>The throughputs of the protocols are nearly identical except for </a:t>
            </a:r>
            <a:r>
              <a:rPr lang="en-US" altLang="zh-CN" sz="1800" b="0" i="0" u="none" strike="noStrike" baseline="0" dirty="0">
                <a:latin typeface="Inconsolata-zi4r"/>
              </a:rPr>
              <a:t>OCC </a:t>
            </a:r>
            <a:r>
              <a:rPr lang="en-US" altLang="zh-CN" sz="1800" b="0" i="0" u="none" strike="noStrike" baseline="0" dirty="0">
                <a:latin typeface="NimbusRomNo9L-Regu"/>
              </a:rPr>
              <a:t>and </a:t>
            </a:r>
            <a:r>
              <a:rPr lang="en-US" altLang="zh-CN" sz="1800" b="0" i="0" u="none" strike="noStrike" baseline="0" dirty="0">
                <a:latin typeface="Inconsolata-zi4r"/>
              </a:rPr>
              <a:t>CALVIN</a:t>
            </a:r>
            <a:r>
              <a:rPr lang="en-US" altLang="zh-CN" sz="1800" b="0" i="0" u="none" strike="noStrike" baseline="0" dirty="0">
                <a:latin typeface="NimbusRomNo9L-Regu"/>
              </a:rPr>
              <a:t>. </a:t>
            </a:r>
          </a:p>
          <a:p>
            <a:pPr algn="l"/>
            <a:endParaRPr lang="en-US" altLang="zh-CN" sz="1800" b="0" i="0" u="none" strike="noStrike" baseline="0" dirty="0">
              <a:latin typeface="NimbusRomNo9L-Regu"/>
            </a:endParaRPr>
          </a:p>
          <a:p>
            <a:pPr algn="l"/>
            <a:r>
              <a:rPr lang="en-US" altLang="zh-CN" sz="1800" b="0" i="0" u="none" strike="noStrike" baseline="0" dirty="0">
                <a:latin typeface="Inconsolata-zi4r"/>
              </a:rPr>
              <a:t>OCC</a:t>
            </a:r>
            <a:r>
              <a:rPr lang="en-US" altLang="zh-CN" sz="1800" b="0" i="0" u="none" strike="noStrike" baseline="0" dirty="0">
                <a:latin typeface="NimbusRomNo9L-Regu"/>
              </a:rPr>
              <a:t>’s throughput is limited by the overhead of copying items for reference during the validation phase and the cost of the validation phase itself. </a:t>
            </a:r>
          </a:p>
          <a:p>
            <a:pPr algn="l"/>
            <a:endParaRPr lang="en-US" altLang="zh-CN" dirty="0">
              <a:latin typeface="NimbusRomNo9L-Regu"/>
            </a:endParaRPr>
          </a:p>
          <a:p>
            <a:pPr algn="l"/>
            <a:r>
              <a:rPr lang="en-US" altLang="zh-CN" sz="1800" b="0" i="0" u="none" strike="noStrike" baseline="0" dirty="0">
                <a:latin typeface="Inconsolata-zi4r"/>
              </a:rPr>
              <a:t>CALVIN </a:t>
            </a:r>
            <a:r>
              <a:rPr lang="en-US" altLang="zh-CN" sz="1800" b="0" i="0" u="none" strike="noStrike" baseline="0" dirty="0">
                <a:latin typeface="NimbusRomNo9L-Regu"/>
              </a:rPr>
              <a:t>has the lowest throughput due to its bottleneck at the scheduler.</a:t>
            </a:r>
            <a:endParaRPr lang="zh-CN" altLang="en-US" dirty="0"/>
          </a:p>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174363" y="954785"/>
            <a:ext cx="2813050" cy="574040"/>
          </a:xfrm>
          <a:prstGeom prst="rect">
            <a:avLst/>
          </a:prstGeom>
        </p:spPr>
        <p:txBody>
          <a:bodyPr vert="horz" wrap="square" lIns="0" tIns="12700" rIns="0" bIns="0" rtlCol="0">
            <a:spAutoFit/>
          </a:bodyPr>
          <a:lstStyle/>
          <a:p>
            <a:pPr marL="12700">
              <a:lnSpc>
                <a:spcPct val="100000"/>
              </a:lnSpc>
              <a:spcBef>
                <a:spcPts val="100"/>
              </a:spcBef>
            </a:pPr>
            <a:r>
              <a:rPr sz="3600" spc="-40" dirty="0"/>
              <a:t>Time </a:t>
            </a:r>
            <a:r>
              <a:rPr sz="3600" dirty="0"/>
              <a:t>%</a:t>
            </a:r>
            <a:r>
              <a:rPr sz="3600" spc="-65" dirty="0"/>
              <a:t> </a:t>
            </a:r>
            <a:r>
              <a:rPr sz="3600" dirty="0"/>
              <a:t>Graph</a:t>
            </a:r>
            <a:endParaRPr sz="3600"/>
          </a:p>
        </p:txBody>
      </p:sp>
      <p:sp>
        <p:nvSpPr>
          <p:cNvPr id="4" name="object 4"/>
          <p:cNvSpPr/>
          <p:nvPr/>
        </p:nvSpPr>
        <p:spPr>
          <a:xfrm>
            <a:off x="2414016" y="2420111"/>
            <a:ext cx="6335267" cy="370484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35707" y="2497835"/>
            <a:ext cx="231673" cy="253898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314955" y="2590038"/>
            <a:ext cx="78105" cy="2386330"/>
          </a:xfrm>
          <a:custGeom>
            <a:avLst/>
            <a:gdLst/>
            <a:ahLst/>
            <a:cxnLst/>
            <a:rect l="l" t="t" r="r" b="b"/>
            <a:pathLst>
              <a:path w="78105" h="2386329">
                <a:moveTo>
                  <a:pt x="45974" y="51815"/>
                </a:moveTo>
                <a:lnTo>
                  <a:pt x="31750" y="51815"/>
                </a:lnTo>
                <a:lnTo>
                  <a:pt x="25907" y="57658"/>
                </a:lnTo>
                <a:lnTo>
                  <a:pt x="25907" y="2380615"/>
                </a:lnTo>
                <a:lnTo>
                  <a:pt x="31750" y="2386330"/>
                </a:lnTo>
                <a:lnTo>
                  <a:pt x="45974" y="2386330"/>
                </a:lnTo>
                <a:lnTo>
                  <a:pt x="51816" y="2380615"/>
                </a:lnTo>
                <a:lnTo>
                  <a:pt x="51816" y="57658"/>
                </a:lnTo>
                <a:lnTo>
                  <a:pt x="45974" y="51815"/>
                </a:lnTo>
                <a:close/>
              </a:path>
              <a:path w="78105" h="2386329">
                <a:moveTo>
                  <a:pt x="38862" y="0"/>
                </a:moveTo>
                <a:lnTo>
                  <a:pt x="0" y="77724"/>
                </a:lnTo>
                <a:lnTo>
                  <a:pt x="25907" y="77724"/>
                </a:lnTo>
                <a:lnTo>
                  <a:pt x="25907" y="57658"/>
                </a:lnTo>
                <a:lnTo>
                  <a:pt x="31750" y="51815"/>
                </a:lnTo>
                <a:lnTo>
                  <a:pt x="64769" y="51815"/>
                </a:lnTo>
                <a:lnTo>
                  <a:pt x="38862" y="0"/>
                </a:lnTo>
                <a:close/>
              </a:path>
              <a:path w="78105" h="2386329">
                <a:moveTo>
                  <a:pt x="64769" y="51815"/>
                </a:moveTo>
                <a:lnTo>
                  <a:pt x="45974" y="51815"/>
                </a:lnTo>
                <a:lnTo>
                  <a:pt x="51816" y="57658"/>
                </a:lnTo>
                <a:lnTo>
                  <a:pt x="51816" y="77724"/>
                </a:lnTo>
                <a:lnTo>
                  <a:pt x="77724" y="77724"/>
                </a:lnTo>
                <a:lnTo>
                  <a:pt x="64769" y="51815"/>
                </a:lnTo>
                <a:close/>
              </a:path>
            </a:pathLst>
          </a:custGeom>
          <a:solidFill>
            <a:srgbClr val="000000"/>
          </a:solidFill>
        </p:spPr>
        <p:txBody>
          <a:bodyPr wrap="square" lIns="0" tIns="0" rIns="0" bIns="0" rtlCol="0"/>
          <a:lstStyle/>
          <a:p>
            <a:endParaRPr/>
          </a:p>
        </p:txBody>
      </p:sp>
      <p:sp>
        <p:nvSpPr>
          <p:cNvPr id="7" name="object 7"/>
          <p:cNvSpPr txBox="1"/>
          <p:nvPr/>
        </p:nvSpPr>
        <p:spPr>
          <a:xfrm>
            <a:off x="1858373" y="3332061"/>
            <a:ext cx="290830" cy="735330"/>
          </a:xfrm>
          <a:prstGeom prst="rect">
            <a:avLst/>
          </a:prstGeom>
        </p:spPr>
        <p:txBody>
          <a:bodyPr vert="vert270" wrap="square" lIns="0" tIns="0" rIns="0" bIns="0" rtlCol="0">
            <a:spAutoFit/>
          </a:bodyPr>
          <a:lstStyle/>
          <a:p>
            <a:pPr marL="12700">
              <a:lnSpc>
                <a:spcPts val="2150"/>
              </a:lnSpc>
            </a:pPr>
            <a:r>
              <a:rPr sz="1800" spc="-20" dirty="0">
                <a:latin typeface="Trebuchet MS"/>
                <a:cs typeface="Trebuchet MS"/>
              </a:rPr>
              <a:t>Time</a:t>
            </a:r>
            <a:r>
              <a:rPr sz="1800" spc="-85" dirty="0">
                <a:latin typeface="Trebuchet MS"/>
                <a:cs typeface="Trebuchet MS"/>
              </a:rPr>
              <a:t> </a:t>
            </a:r>
            <a:r>
              <a:rPr sz="1800" dirty="0">
                <a:latin typeface="Trebuchet MS"/>
                <a:cs typeface="Trebuchet MS"/>
              </a:rPr>
              <a:t>%</a:t>
            </a:r>
            <a:endParaRPr sz="1800">
              <a:latin typeface="Trebuchet MS"/>
              <a:cs typeface="Trebuchet MS"/>
            </a:endParaRPr>
          </a:p>
        </p:txBody>
      </p:sp>
      <p:sp>
        <p:nvSpPr>
          <p:cNvPr id="8" name="object 8"/>
          <p:cNvSpPr/>
          <p:nvPr/>
        </p:nvSpPr>
        <p:spPr>
          <a:xfrm>
            <a:off x="0" y="1969007"/>
            <a:ext cx="11516867" cy="265175"/>
          </a:xfrm>
          <a:prstGeom prst="rect">
            <a:avLst/>
          </a:prstGeom>
          <a:blipFill>
            <a:blip r:embed="rId4" cstate="print"/>
            <a:stretch>
              <a:fillRect/>
            </a:stretch>
          </a:blipFill>
        </p:spPr>
        <p:txBody>
          <a:bodyPr wrap="square" lIns="0" tIns="0" rIns="0" bIns="0" rtlCol="0"/>
          <a:lstStyle/>
          <a:p>
            <a:endParaRPr/>
          </a:p>
        </p:txBody>
      </p:sp>
      <p:sp>
        <p:nvSpPr>
          <p:cNvPr id="12" name="灯片编号占位符 11">
            <a:extLst>
              <a:ext uri="{FF2B5EF4-FFF2-40B4-BE49-F238E27FC236}">
                <a16:creationId xmlns:a16="http://schemas.microsoft.com/office/drawing/2014/main" id="{FA054E12-DD57-4E2C-B7FD-9984904A42F8}"/>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26</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1033653"/>
            <a:ext cx="5683250" cy="452120"/>
          </a:xfrm>
          <a:prstGeom prst="rect">
            <a:avLst/>
          </a:prstGeom>
        </p:spPr>
        <p:txBody>
          <a:bodyPr vert="horz" wrap="square" lIns="0" tIns="12065" rIns="0" bIns="0" rtlCol="0">
            <a:spAutoFit/>
          </a:bodyPr>
          <a:lstStyle/>
          <a:p>
            <a:pPr marL="12700">
              <a:lnSpc>
                <a:spcPct val="100000"/>
              </a:lnSpc>
              <a:spcBef>
                <a:spcPts val="95"/>
              </a:spcBef>
            </a:pPr>
            <a:r>
              <a:rPr sz="2800" spc="-5" dirty="0"/>
              <a:t>B) </a:t>
            </a:r>
            <a:r>
              <a:rPr sz="2800" spc="-30" dirty="0"/>
              <a:t>Read-Write </a:t>
            </a:r>
            <a:r>
              <a:rPr sz="2800" spc="-5" dirty="0"/>
              <a:t>(Medium</a:t>
            </a:r>
            <a:r>
              <a:rPr sz="2800" spc="-10" dirty="0"/>
              <a:t> Contention)</a:t>
            </a:r>
            <a:endParaRPr sz="2800"/>
          </a:p>
        </p:txBody>
      </p:sp>
      <p:sp>
        <p:nvSpPr>
          <p:cNvPr id="4" name="object 4"/>
          <p:cNvSpPr/>
          <p:nvPr/>
        </p:nvSpPr>
        <p:spPr>
          <a:xfrm>
            <a:off x="1152144" y="2141220"/>
            <a:ext cx="7438644" cy="395325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12648" y="1687067"/>
            <a:ext cx="8918448" cy="365760"/>
          </a:xfrm>
          <a:prstGeom prst="rect">
            <a:avLst/>
          </a:prstGeom>
          <a:blipFill>
            <a:blip r:embed="rId4" cstate="print"/>
            <a:stretch>
              <a:fillRect/>
            </a:stretch>
          </a:blipFill>
        </p:spPr>
        <p:txBody>
          <a:bodyPr wrap="square" lIns="0" tIns="0" rIns="0" bIns="0" rtlCol="0"/>
          <a:lstStyle/>
          <a:p>
            <a:endParaRPr/>
          </a:p>
        </p:txBody>
      </p:sp>
      <p:sp>
        <p:nvSpPr>
          <p:cNvPr id="9" name="灯片编号占位符 8">
            <a:extLst>
              <a:ext uri="{FF2B5EF4-FFF2-40B4-BE49-F238E27FC236}">
                <a16:creationId xmlns:a16="http://schemas.microsoft.com/office/drawing/2014/main" id="{89E2CAD0-F34E-48EF-B87C-C96DEF1D00DC}"/>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27</a:t>
            </a:fld>
            <a:endParaRPr lang="zh-CN" altLang="en-US" dirty="0"/>
          </a:p>
        </p:txBody>
      </p:sp>
      <p:sp>
        <p:nvSpPr>
          <p:cNvPr id="7" name="对话气泡: 矩形 6">
            <a:extLst>
              <a:ext uri="{FF2B5EF4-FFF2-40B4-BE49-F238E27FC236}">
                <a16:creationId xmlns:a16="http://schemas.microsoft.com/office/drawing/2014/main" id="{6BF58B04-E57F-48E6-A5E5-D07B5FABEBD4}"/>
              </a:ext>
            </a:extLst>
          </p:cNvPr>
          <p:cNvSpPr/>
          <p:nvPr/>
        </p:nvSpPr>
        <p:spPr>
          <a:xfrm>
            <a:off x="8382001" y="2365247"/>
            <a:ext cx="3733800" cy="3505200"/>
          </a:xfrm>
          <a:prstGeom prst="wedgeRectCallout">
            <a:avLst>
              <a:gd name="adj1" fmla="val -52199"/>
              <a:gd name="adj2" fmla="val -545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just"/>
            <a:r>
              <a:rPr lang="en-US" altLang="zh-CN" dirty="0">
                <a:latin typeface="NimbusRomNo9L-Regu"/>
              </a:rPr>
              <a:t>Although CALVIN shows the best improvement over its single-node performance, NO_WAIT has the best overall performance for all numbers of servers. </a:t>
            </a:r>
          </a:p>
          <a:p>
            <a:pPr algn="just"/>
            <a:r>
              <a:rPr lang="en-US" altLang="zh-CN" dirty="0">
                <a:latin typeface="NimbusRomNo9L-Regu"/>
              </a:rPr>
              <a:t>In contrast to the read-only results, OCC outperforms all of the protocols with the exception of NO_WAIT and CALVIN when there is more than one server as the benefit of being able to tolerate more conflicts exceeds the costs of copying and validation.</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077970" y="660908"/>
            <a:ext cx="2813050" cy="574040"/>
          </a:xfrm>
          <a:prstGeom prst="rect">
            <a:avLst/>
          </a:prstGeom>
        </p:spPr>
        <p:txBody>
          <a:bodyPr vert="horz" wrap="square" lIns="0" tIns="12700" rIns="0" bIns="0" rtlCol="0">
            <a:spAutoFit/>
          </a:bodyPr>
          <a:lstStyle/>
          <a:p>
            <a:pPr marL="12700">
              <a:lnSpc>
                <a:spcPct val="100000"/>
              </a:lnSpc>
              <a:spcBef>
                <a:spcPts val="100"/>
              </a:spcBef>
            </a:pPr>
            <a:r>
              <a:rPr sz="3600" spc="-40" dirty="0"/>
              <a:t>Time </a:t>
            </a:r>
            <a:r>
              <a:rPr sz="3600" dirty="0"/>
              <a:t>%</a:t>
            </a:r>
            <a:r>
              <a:rPr sz="3600" spc="-65" dirty="0"/>
              <a:t> </a:t>
            </a:r>
            <a:r>
              <a:rPr sz="3600" dirty="0"/>
              <a:t>Graph</a:t>
            </a:r>
            <a:endParaRPr sz="3600"/>
          </a:p>
        </p:txBody>
      </p:sp>
      <p:sp>
        <p:nvSpPr>
          <p:cNvPr id="4" name="object 4"/>
          <p:cNvSpPr/>
          <p:nvPr/>
        </p:nvSpPr>
        <p:spPr>
          <a:xfrm>
            <a:off x="1891283" y="2092451"/>
            <a:ext cx="6768083" cy="400659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576" y="1586483"/>
            <a:ext cx="11516868" cy="2636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77339" y="2302764"/>
            <a:ext cx="231673" cy="2538983"/>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656588" y="2394966"/>
            <a:ext cx="78105" cy="2386330"/>
          </a:xfrm>
          <a:custGeom>
            <a:avLst/>
            <a:gdLst/>
            <a:ahLst/>
            <a:cxnLst/>
            <a:rect l="l" t="t" r="r" b="b"/>
            <a:pathLst>
              <a:path w="78105" h="2386329">
                <a:moveTo>
                  <a:pt x="45974" y="51816"/>
                </a:moveTo>
                <a:lnTo>
                  <a:pt x="31750" y="51816"/>
                </a:lnTo>
                <a:lnTo>
                  <a:pt x="25907" y="57658"/>
                </a:lnTo>
                <a:lnTo>
                  <a:pt x="25907" y="2380615"/>
                </a:lnTo>
                <a:lnTo>
                  <a:pt x="31750" y="2386330"/>
                </a:lnTo>
                <a:lnTo>
                  <a:pt x="45974" y="2386330"/>
                </a:lnTo>
                <a:lnTo>
                  <a:pt x="51816" y="2380615"/>
                </a:lnTo>
                <a:lnTo>
                  <a:pt x="51816" y="57658"/>
                </a:lnTo>
                <a:lnTo>
                  <a:pt x="45974" y="51816"/>
                </a:lnTo>
                <a:close/>
              </a:path>
              <a:path w="78105" h="2386329">
                <a:moveTo>
                  <a:pt x="38862" y="0"/>
                </a:moveTo>
                <a:lnTo>
                  <a:pt x="0" y="77724"/>
                </a:lnTo>
                <a:lnTo>
                  <a:pt x="25907" y="77724"/>
                </a:lnTo>
                <a:lnTo>
                  <a:pt x="25907" y="57658"/>
                </a:lnTo>
                <a:lnTo>
                  <a:pt x="31750" y="51816"/>
                </a:lnTo>
                <a:lnTo>
                  <a:pt x="64770" y="51816"/>
                </a:lnTo>
                <a:lnTo>
                  <a:pt x="38862" y="0"/>
                </a:lnTo>
                <a:close/>
              </a:path>
              <a:path w="78105" h="2386329">
                <a:moveTo>
                  <a:pt x="64770" y="51816"/>
                </a:moveTo>
                <a:lnTo>
                  <a:pt x="45974" y="51816"/>
                </a:lnTo>
                <a:lnTo>
                  <a:pt x="51816" y="57658"/>
                </a:lnTo>
                <a:lnTo>
                  <a:pt x="51816" y="77724"/>
                </a:lnTo>
                <a:lnTo>
                  <a:pt x="77724" y="77724"/>
                </a:lnTo>
                <a:lnTo>
                  <a:pt x="64770" y="51816"/>
                </a:lnTo>
                <a:close/>
              </a:path>
            </a:pathLst>
          </a:custGeom>
          <a:solidFill>
            <a:srgbClr val="000000"/>
          </a:solidFill>
        </p:spPr>
        <p:txBody>
          <a:bodyPr wrap="square" lIns="0" tIns="0" rIns="0" bIns="0" rtlCol="0"/>
          <a:lstStyle/>
          <a:p>
            <a:endParaRPr/>
          </a:p>
        </p:txBody>
      </p:sp>
      <p:sp>
        <p:nvSpPr>
          <p:cNvPr id="8" name="object 8"/>
          <p:cNvSpPr txBox="1"/>
          <p:nvPr/>
        </p:nvSpPr>
        <p:spPr>
          <a:xfrm>
            <a:off x="1199370" y="3136989"/>
            <a:ext cx="290830" cy="735330"/>
          </a:xfrm>
          <a:prstGeom prst="rect">
            <a:avLst/>
          </a:prstGeom>
        </p:spPr>
        <p:txBody>
          <a:bodyPr vert="vert270" wrap="square" lIns="0" tIns="0" rIns="0" bIns="0" rtlCol="0">
            <a:spAutoFit/>
          </a:bodyPr>
          <a:lstStyle/>
          <a:p>
            <a:pPr marL="12700">
              <a:lnSpc>
                <a:spcPts val="2150"/>
              </a:lnSpc>
            </a:pPr>
            <a:r>
              <a:rPr sz="1800" spc="-20" dirty="0">
                <a:latin typeface="Trebuchet MS"/>
                <a:cs typeface="Trebuchet MS"/>
              </a:rPr>
              <a:t>Time</a:t>
            </a:r>
            <a:r>
              <a:rPr sz="1800" spc="-85" dirty="0">
                <a:latin typeface="Trebuchet MS"/>
                <a:cs typeface="Trebuchet MS"/>
              </a:rPr>
              <a:t> </a:t>
            </a:r>
            <a:r>
              <a:rPr sz="1800" dirty="0">
                <a:latin typeface="Trebuchet MS"/>
                <a:cs typeface="Trebuchet MS"/>
              </a:rPr>
              <a:t>%</a:t>
            </a:r>
            <a:endParaRPr sz="1800">
              <a:latin typeface="Trebuchet MS"/>
              <a:cs typeface="Trebuchet MS"/>
            </a:endParaRPr>
          </a:p>
        </p:txBody>
      </p:sp>
      <p:sp>
        <p:nvSpPr>
          <p:cNvPr id="12" name="灯片编号占位符 11">
            <a:extLst>
              <a:ext uri="{FF2B5EF4-FFF2-40B4-BE49-F238E27FC236}">
                <a16:creationId xmlns:a16="http://schemas.microsoft.com/office/drawing/2014/main" id="{F0427D06-CB29-44A1-B1D1-7B521A3EF9A6}"/>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28</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1033653"/>
            <a:ext cx="5165725" cy="452120"/>
          </a:xfrm>
          <a:prstGeom prst="rect">
            <a:avLst/>
          </a:prstGeom>
        </p:spPr>
        <p:txBody>
          <a:bodyPr vert="horz" wrap="square" lIns="0" tIns="12065" rIns="0" bIns="0" rtlCol="0">
            <a:spAutoFit/>
          </a:bodyPr>
          <a:lstStyle/>
          <a:p>
            <a:pPr marL="12700">
              <a:lnSpc>
                <a:spcPct val="100000"/>
              </a:lnSpc>
              <a:spcBef>
                <a:spcPts val="95"/>
              </a:spcBef>
            </a:pPr>
            <a:r>
              <a:rPr sz="2800" spc="-5" dirty="0"/>
              <a:t>C) </a:t>
            </a:r>
            <a:r>
              <a:rPr sz="2800" spc="-30" dirty="0"/>
              <a:t>Read-Write </a:t>
            </a:r>
            <a:r>
              <a:rPr sz="2800" spc="-10" dirty="0"/>
              <a:t>(High</a:t>
            </a:r>
            <a:r>
              <a:rPr sz="2800" spc="-5" dirty="0"/>
              <a:t> </a:t>
            </a:r>
            <a:r>
              <a:rPr sz="2800" spc="-10" dirty="0"/>
              <a:t>Contention)</a:t>
            </a:r>
            <a:endParaRPr sz="2800"/>
          </a:p>
        </p:txBody>
      </p:sp>
      <p:sp>
        <p:nvSpPr>
          <p:cNvPr id="4" name="object 4"/>
          <p:cNvSpPr/>
          <p:nvPr/>
        </p:nvSpPr>
        <p:spPr>
          <a:xfrm>
            <a:off x="612648" y="1687067"/>
            <a:ext cx="8918448" cy="3657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26819" y="2127504"/>
            <a:ext cx="7316724" cy="3913632"/>
          </a:xfrm>
          <a:prstGeom prst="rect">
            <a:avLst/>
          </a:prstGeom>
          <a:blipFill>
            <a:blip r:embed="rId3" cstate="print"/>
            <a:stretch>
              <a:fillRect/>
            </a:stretch>
          </a:blipFill>
        </p:spPr>
        <p:txBody>
          <a:bodyPr wrap="square" lIns="0" tIns="0" rIns="0" bIns="0" rtlCol="0"/>
          <a:lstStyle/>
          <a:p>
            <a:endParaRPr/>
          </a:p>
        </p:txBody>
      </p:sp>
      <p:sp>
        <p:nvSpPr>
          <p:cNvPr id="9" name="灯片编号占位符 8">
            <a:extLst>
              <a:ext uri="{FF2B5EF4-FFF2-40B4-BE49-F238E27FC236}">
                <a16:creationId xmlns:a16="http://schemas.microsoft.com/office/drawing/2014/main" id="{10DBACFB-509A-4FF6-B16B-2D65F1606A02}"/>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29</a:t>
            </a:fld>
            <a:endParaRPr lang="zh-CN" altLang="en-US" dirty="0"/>
          </a:p>
        </p:txBody>
      </p:sp>
      <p:sp>
        <p:nvSpPr>
          <p:cNvPr id="7" name="对话气泡: 矩形 6">
            <a:extLst>
              <a:ext uri="{FF2B5EF4-FFF2-40B4-BE49-F238E27FC236}">
                <a16:creationId xmlns:a16="http://schemas.microsoft.com/office/drawing/2014/main" id="{4CDDE3E0-092B-473A-9A24-4D2EAF17A83B}"/>
              </a:ext>
            </a:extLst>
          </p:cNvPr>
          <p:cNvSpPr/>
          <p:nvPr/>
        </p:nvSpPr>
        <p:spPr>
          <a:xfrm>
            <a:off x="8382000" y="2365247"/>
            <a:ext cx="3801997" cy="2587753"/>
          </a:xfrm>
          <a:prstGeom prst="wedgeRectCallout">
            <a:avLst>
              <a:gd name="adj1" fmla="val -52199"/>
              <a:gd name="adj2" fmla="val -5458"/>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r>
              <a:rPr lang="en-US" altLang="zh-CN" dirty="0">
                <a:latin typeface="NimbusRomNo9L-Regu"/>
              </a:rPr>
              <a:t>Raising the contention even further</a:t>
            </a:r>
          </a:p>
          <a:p>
            <a:r>
              <a:rPr lang="en-US" altLang="zh-CN" dirty="0">
                <a:latin typeface="NimbusRomNo9L-Regu"/>
              </a:rPr>
              <a:t>continues to degrade the performance of all protocols except for CALVIN.</a:t>
            </a:r>
          </a:p>
          <a:p>
            <a:endParaRPr lang="en-US" altLang="zh-CN" dirty="0">
              <a:latin typeface="NimbusRomNo9L-Regu"/>
            </a:endParaRPr>
          </a:p>
          <a:p>
            <a:r>
              <a:rPr lang="en-US" altLang="zh-CN" dirty="0"/>
              <a:t>Its performance remains nearly constant for all results in Figures 5 and 6 regardless of the contention setting and workload mixture.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2544445" cy="574040"/>
          </a:xfrm>
          <a:prstGeom prst="rect">
            <a:avLst/>
          </a:prstGeom>
        </p:spPr>
        <p:txBody>
          <a:bodyPr vert="horz" wrap="square" lIns="0" tIns="12700" rIns="0" bIns="0" rtlCol="0">
            <a:spAutoFit/>
          </a:bodyPr>
          <a:lstStyle/>
          <a:p>
            <a:pPr marL="12700">
              <a:lnSpc>
                <a:spcPct val="100000"/>
              </a:lnSpc>
              <a:spcBef>
                <a:spcPts val="100"/>
              </a:spcBef>
            </a:pPr>
            <a:r>
              <a:rPr sz="3600" spc="-5" dirty="0"/>
              <a:t>Introduction</a:t>
            </a:r>
            <a:endParaRPr sz="3600"/>
          </a:p>
        </p:txBody>
      </p:sp>
      <p:sp>
        <p:nvSpPr>
          <p:cNvPr id="4" name="object 4"/>
          <p:cNvSpPr txBox="1"/>
          <p:nvPr/>
        </p:nvSpPr>
        <p:spPr>
          <a:xfrm>
            <a:off x="756310" y="1918208"/>
            <a:ext cx="8277859" cy="3168650"/>
          </a:xfrm>
          <a:prstGeom prst="rect">
            <a:avLst/>
          </a:prstGeom>
        </p:spPr>
        <p:txBody>
          <a:bodyPr vert="horz" wrap="square" lIns="0" tIns="53975" rIns="0" bIns="0" rtlCol="0">
            <a:spAutoFit/>
          </a:bodyPr>
          <a:lstStyle/>
          <a:p>
            <a:pPr marL="355600" marR="558800" indent="-342900">
              <a:lnSpc>
                <a:spcPts val="2590"/>
              </a:lnSpc>
              <a:spcBef>
                <a:spcPts val="425"/>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5" dirty="0">
                <a:solidFill>
                  <a:srgbClr val="404040"/>
                </a:solidFill>
                <a:latin typeface="Trebuchet MS"/>
                <a:cs typeface="Trebuchet MS"/>
              </a:rPr>
              <a:t>Evaluation </a:t>
            </a:r>
            <a:r>
              <a:rPr sz="2400" dirty="0">
                <a:solidFill>
                  <a:srgbClr val="404040"/>
                </a:solidFill>
                <a:latin typeface="Trebuchet MS"/>
                <a:cs typeface="Trebuchet MS"/>
              </a:rPr>
              <a:t>of </a:t>
            </a:r>
            <a:r>
              <a:rPr sz="2400" spc="-5" dirty="0">
                <a:solidFill>
                  <a:srgbClr val="404040"/>
                </a:solidFill>
                <a:latin typeface="Trebuchet MS"/>
                <a:cs typeface="Trebuchet MS"/>
              </a:rPr>
              <a:t>performance </a:t>
            </a:r>
            <a:r>
              <a:rPr sz="2400" dirty="0">
                <a:solidFill>
                  <a:srgbClr val="404040"/>
                </a:solidFill>
                <a:latin typeface="Trebuchet MS"/>
                <a:cs typeface="Trebuchet MS"/>
              </a:rPr>
              <a:t>of </a:t>
            </a:r>
            <a:r>
              <a:rPr sz="2400" spc="-5" dirty="0">
                <a:solidFill>
                  <a:srgbClr val="404040"/>
                </a:solidFill>
                <a:latin typeface="Trebuchet MS"/>
                <a:cs typeface="Trebuchet MS"/>
              </a:rPr>
              <a:t>protocols across </a:t>
            </a:r>
            <a:r>
              <a:rPr sz="2400" dirty="0">
                <a:solidFill>
                  <a:srgbClr val="404040"/>
                </a:solidFill>
                <a:latin typeface="Trebuchet MS"/>
                <a:cs typeface="Trebuchet MS"/>
              </a:rPr>
              <a:t>various  </a:t>
            </a:r>
            <a:r>
              <a:rPr sz="2400" spc="-5" dirty="0">
                <a:solidFill>
                  <a:srgbClr val="404040"/>
                </a:solidFill>
                <a:latin typeface="Trebuchet MS"/>
                <a:cs typeface="Trebuchet MS"/>
              </a:rPr>
              <a:t>tests.</a:t>
            </a:r>
            <a:endParaRPr sz="2400" dirty="0">
              <a:latin typeface="Trebuchet MS"/>
              <a:cs typeface="Trebuchet MS"/>
            </a:endParaRPr>
          </a:p>
          <a:p>
            <a:pPr marL="12700">
              <a:lnSpc>
                <a:spcPct val="100000"/>
              </a:lnSpc>
              <a:spcBef>
                <a:spcPts val="675"/>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5" dirty="0">
                <a:solidFill>
                  <a:srgbClr val="404040"/>
                </a:solidFill>
                <a:latin typeface="Trebuchet MS"/>
                <a:cs typeface="Trebuchet MS"/>
              </a:rPr>
              <a:t>Rise </a:t>
            </a:r>
            <a:r>
              <a:rPr sz="2400" dirty="0">
                <a:solidFill>
                  <a:srgbClr val="404040"/>
                </a:solidFill>
                <a:latin typeface="Trebuchet MS"/>
                <a:cs typeface="Trebuchet MS"/>
              </a:rPr>
              <a:t>of </a:t>
            </a:r>
            <a:r>
              <a:rPr sz="2400" spc="-5" dirty="0">
                <a:solidFill>
                  <a:srgbClr val="404040"/>
                </a:solidFill>
                <a:latin typeface="Trebuchet MS"/>
                <a:cs typeface="Trebuchet MS"/>
              </a:rPr>
              <a:t>Distributed Database Management </a:t>
            </a:r>
            <a:r>
              <a:rPr sz="2400" dirty="0">
                <a:solidFill>
                  <a:srgbClr val="404040"/>
                </a:solidFill>
                <a:latin typeface="Trebuchet MS"/>
                <a:cs typeface="Trebuchet MS"/>
              </a:rPr>
              <a:t>Systems</a:t>
            </a:r>
            <a:r>
              <a:rPr sz="2400" spc="-5" dirty="0">
                <a:solidFill>
                  <a:srgbClr val="404040"/>
                </a:solidFill>
                <a:latin typeface="Trebuchet MS"/>
                <a:cs typeface="Trebuchet MS"/>
              </a:rPr>
              <a:t> (DBMS)</a:t>
            </a:r>
            <a:endParaRPr sz="2400" dirty="0">
              <a:latin typeface="Trebuchet MS"/>
              <a:cs typeface="Trebuchet MS"/>
            </a:endParaRPr>
          </a:p>
          <a:p>
            <a:pPr marL="12700">
              <a:lnSpc>
                <a:spcPct val="100000"/>
              </a:lnSpc>
              <a:spcBef>
                <a:spcPts val="720"/>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5" dirty="0">
                <a:solidFill>
                  <a:srgbClr val="404040"/>
                </a:solidFill>
                <a:latin typeface="Trebuchet MS"/>
                <a:cs typeface="Trebuchet MS"/>
              </a:rPr>
              <a:t>Data</a:t>
            </a:r>
            <a:r>
              <a:rPr sz="2400" dirty="0">
                <a:solidFill>
                  <a:srgbClr val="404040"/>
                </a:solidFill>
                <a:latin typeface="Trebuchet MS"/>
                <a:cs typeface="Trebuchet MS"/>
              </a:rPr>
              <a:t> </a:t>
            </a:r>
            <a:r>
              <a:rPr sz="2400" spc="-15" dirty="0">
                <a:solidFill>
                  <a:srgbClr val="404040"/>
                </a:solidFill>
                <a:latin typeface="Trebuchet MS"/>
                <a:cs typeface="Trebuchet MS"/>
              </a:rPr>
              <a:t>Partitioning</a:t>
            </a:r>
            <a:endParaRPr sz="2400" dirty="0">
              <a:latin typeface="Trebuchet MS"/>
              <a:cs typeface="Trebuchet MS"/>
            </a:endParaRPr>
          </a:p>
          <a:p>
            <a:pPr marL="12700">
              <a:lnSpc>
                <a:spcPct val="100000"/>
              </a:lnSpc>
              <a:spcBef>
                <a:spcPts val="710"/>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5" dirty="0">
                <a:solidFill>
                  <a:srgbClr val="404040"/>
                </a:solidFill>
                <a:latin typeface="Trebuchet MS"/>
                <a:cs typeface="Trebuchet MS"/>
              </a:rPr>
              <a:t>Serializability</a:t>
            </a:r>
            <a:endParaRPr sz="2400" dirty="0">
              <a:latin typeface="Trebuchet MS"/>
              <a:cs typeface="Trebuchet MS"/>
            </a:endParaRPr>
          </a:p>
          <a:p>
            <a:pPr marL="12700">
              <a:lnSpc>
                <a:spcPct val="100000"/>
              </a:lnSpc>
              <a:spcBef>
                <a:spcPts val="710"/>
              </a:spcBef>
              <a:tabLst>
                <a:tab pos="354965" algn="l"/>
              </a:tabLst>
            </a:pPr>
            <a:r>
              <a:rPr sz="1900" spc="15" dirty="0">
                <a:solidFill>
                  <a:srgbClr val="90C225"/>
                </a:solidFill>
                <a:latin typeface="Wingdings 3"/>
                <a:cs typeface="Wingdings 3"/>
              </a:rPr>
              <a:t></a:t>
            </a:r>
            <a:r>
              <a:rPr sz="1900" spc="15" dirty="0">
                <a:solidFill>
                  <a:srgbClr val="90C225"/>
                </a:solidFill>
                <a:latin typeface="Times New Roman"/>
                <a:cs typeface="Times New Roman"/>
              </a:rPr>
              <a:t>	</a:t>
            </a:r>
            <a:r>
              <a:rPr sz="2400" spc="-5" dirty="0">
                <a:solidFill>
                  <a:srgbClr val="404040"/>
                </a:solidFill>
                <a:latin typeface="Trebuchet MS"/>
                <a:cs typeface="Trebuchet MS"/>
              </a:rPr>
              <a:t>Deneva</a:t>
            </a:r>
            <a:endParaRPr sz="2400" dirty="0">
              <a:latin typeface="Trebuchet MS"/>
              <a:cs typeface="Trebuchet MS"/>
            </a:endParaRPr>
          </a:p>
          <a:p>
            <a:pPr marL="756285" indent="-286385">
              <a:lnSpc>
                <a:spcPts val="2050"/>
              </a:lnSpc>
              <a:spcBef>
                <a:spcPts val="805"/>
              </a:spcBef>
              <a:buClr>
                <a:srgbClr val="90C225"/>
              </a:buClr>
              <a:buSzPct val="80555"/>
              <a:buFont typeface="Arial"/>
              <a:buChar char="•"/>
              <a:tabLst>
                <a:tab pos="756285" algn="l"/>
                <a:tab pos="756920" algn="l"/>
              </a:tabLst>
            </a:pPr>
            <a:r>
              <a:rPr sz="1800" spc="-5" dirty="0">
                <a:solidFill>
                  <a:srgbClr val="404040"/>
                </a:solidFill>
                <a:latin typeface="Trebuchet MS"/>
                <a:cs typeface="Trebuchet MS"/>
              </a:rPr>
              <a:t>Deployed on Amazon </a:t>
            </a:r>
            <a:r>
              <a:rPr sz="1800" dirty="0">
                <a:solidFill>
                  <a:srgbClr val="404040"/>
                </a:solidFill>
                <a:latin typeface="Trebuchet MS"/>
                <a:cs typeface="Trebuchet MS"/>
              </a:rPr>
              <a:t>EC2 </a:t>
            </a:r>
            <a:r>
              <a:rPr sz="1800" spc="-5" dirty="0">
                <a:solidFill>
                  <a:srgbClr val="404040"/>
                </a:solidFill>
                <a:latin typeface="Trebuchet MS"/>
                <a:cs typeface="Trebuchet MS"/>
              </a:rPr>
              <a:t>with </a:t>
            </a:r>
            <a:r>
              <a:rPr sz="1800" dirty="0">
                <a:solidFill>
                  <a:srgbClr val="00B050"/>
                </a:solidFill>
                <a:latin typeface="Trebuchet MS"/>
                <a:cs typeface="Trebuchet MS"/>
              </a:rPr>
              <a:t>8 </a:t>
            </a:r>
            <a:r>
              <a:rPr sz="1800" spc="-5" dirty="0">
                <a:solidFill>
                  <a:srgbClr val="00B050"/>
                </a:solidFill>
                <a:latin typeface="Trebuchet MS"/>
                <a:cs typeface="Trebuchet MS"/>
              </a:rPr>
              <a:t>virtualized CPU cores </a:t>
            </a:r>
            <a:r>
              <a:rPr sz="1800" spc="-5" dirty="0">
                <a:solidFill>
                  <a:srgbClr val="404040"/>
                </a:solidFill>
                <a:latin typeface="Trebuchet MS"/>
                <a:cs typeface="Trebuchet MS"/>
              </a:rPr>
              <a:t>and </a:t>
            </a:r>
            <a:r>
              <a:rPr sz="1800" spc="-5" dirty="0">
                <a:solidFill>
                  <a:srgbClr val="00B050"/>
                </a:solidFill>
                <a:latin typeface="Trebuchet MS"/>
                <a:cs typeface="Trebuchet MS"/>
              </a:rPr>
              <a:t>32 GB</a:t>
            </a:r>
            <a:r>
              <a:rPr sz="1800" spc="-105" dirty="0">
                <a:solidFill>
                  <a:srgbClr val="00B050"/>
                </a:solidFill>
                <a:latin typeface="Trebuchet MS"/>
                <a:cs typeface="Trebuchet MS"/>
              </a:rPr>
              <a:t> </a:t>
            </a:r>
            <a:r>
              <a:rPr sz="1800" spc="-5" dirty="0">
                <a:solidFill>
                  <a:srgbClr val="00B050"/>
                </a:solidFill>
                <a:latin typeface="Trebuchet MS"/>
                <a:cs typeface="Trebuchet MS"/>
              </a:rPr>
              <a:t>of</a:t>
            </a:r>
            <a:endParaRPr sz="1800" dirty="0">
              <a:solidFill>
                <a:srgbClr val="00B050"/>
              </a:solidFill>
              <a:latin typeface="Trebuchet MS"/>
              <a:cs typeface="Trebuchet MS"/>
            </a:endParaRPr>
          </a:p>
          <a:p>
            <a:pPr marR="5928360" algn="ctr">
              <a:lnSpc>
                <a:spcPts val="2050"/>
              </a:lnSpc>
            </a:pPr>
            <a:r>
              <a:rPr sz="1800" spc="-5" dirty="0">
                <a:solidFill>
                  <a:srgbClr val="00B050"/>
                </a:solidFill>
                <a:latin typeface="Trebuchet MS"/>
                <a:cs typeface="Trebuchet MS"/>
              </a:rPr>
              <a:t>memory</a:t>
            </a:r>
            <a:endParaRPr sz="1800" dirty="0">
              <a:solidFill>
                <a:srgbClr val="00B050"/>
              </a:solidFill>
              <a:latin typeface="Trebuchet MS"/>
              <a:cs typeface="Trebuchet MS"/>
            </a:endParaRPr>
          </a:p>
        </p:txBody>
      </p:sp>
      <p:sp>
        <p:nvSpPr>
          <p:cNvPr id="6" name="灯片编号占位符 5">
            <a:extLst>
              <a:ext uri="{FF2B5EF4-FFF2-40B4-BE49-F238E27FC236}">
                <a16:creationId xmlns:a16="http://schemas.microsoft.com/office/drawing/2014/main" id="{F78CF230-E1B9-494B-8031-F75CD9BC604D}"/>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a:t>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4387341" y="660908"/>
            <a:ext cx="2813050" cy="574040"/>
          </a:xfrm>
          <a:prstGeom prst="rect">
            <a:avLst/>
          </a:prstGeom>
        </p:spPr>
        <p:txBody>
          <a:bodyPr vert="horz" wrap="square" lIns="0" tIns="12700" rIns="0" bIns="0" rtlCol="0">
            <a:spAutoFit/>
          </a:bodyPr>
          <a:lstStyle/>
          <a:p>
            <a:pPr marL="12700">
              <a:lnSpc>
                <a:spcPct val="100000"/>
              </a:lnSpc>
              <a:spcBef>
                <a:spcPts val="100"/>
              </a:spcBef>
            </a:pPr>
            <a:r>
              <a:rPr sz="3600" spc="-40" dirty="0"/>
              <a:t>Time </a:t>
            </a:r>
            <a:r>
              <a:rPr sz="3600" dirty="0"/>
              <a:t>%</a:t>
            </a:r>
            <a:r>
              <a:rPr sz="3600" spc="-65" dirty="0"/>
              <a:t> </a:t>
            </a:r>
            <a:r>
              <a:rPr sz="3600" dirty="0"/>
              <a:t>Graph</a:t>
            </a:r>
            <a:endParaRPr sz="3600"/>
          </a:p>
        </p:txBody>
      </p:sp>
      <p:sp>
        <p:nvSpPr>
          <p:cNvPr id="4" name="object 4"/>
          <p:cNvSpPr/>
          <p:nvPr/>
        </p:nvSpPr>
        <p:spPr>
          <a:xfrm>
            <a:off x="2039111" y="2025395"/>
            <a:ext cx="6865620" cy="406298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6576" y="1586483"/>
            <a:ext cx="11516868" cy="26365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778507" y="2281427"/>
            <a:ext cx="231673" cy="2538984"/>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857755" y="2373629"/>
            <a:ext cx="78105" cy="2386330"/>
          </a:xfrm>
          <a:custGeom>
            <a:avLst/>
            <a:gdLst/>
            <a:ahLst/>
            <a:cxnLst/>
            <a:rect l="l" t="t" r="r" b="b"/>
            <a:pathLst>
              <a:path w="78105" h="2386329">
                <a:moveTo>
                  <a:pt x="45974" y="51816"/>
                </a:moveTo>
                <a:lnTo>
                  <a:pt x="31750" y="51816"/>
                </a:lnTo>
                <a:lnTo>
                  <a:pt x="25907" y="57658"/>
                </a:lnTo>
                <a:lnTo>
                  <a:pt x="25907" y="2380615"/>
                </a:lnTo>
                <a:lnTo>
                  <a:pt x="31750" y="2386330"/>
                </a:lnTo>
                <a:lnTo>
                  <a:pt x="45974" y="2386330"/>
                </a:lnTo>
                <a:lnTo>
                  <a:pt x="51816" y="2380615"/>
                </a:lnTo>
                <a:lnTo>
                  <a:pt x="51816" y="57658"/>
                </a:lnTo>
                <a:lnTo>
                  <a:pt x="45974" y="51816"/>
                </a:lnTo>
                <a:close/>
              </a:path>
              <a:path w="78105" h="2386329">
                <a:moveTo>
                  <a:pt x="38862" y="0"/>
                </a:moveTo>
                <a:lnTo>
                  <a:pt x="0" y="77724"/>
                </a:lnTo>
                <a:lnTo>
                  <a:pt x="25907" y="77724"/>
                </a:lnTo>
                <a:lnTo>
                  <a:pt x="25907" y="57658"/>
                </a:lnTo>
                <a:lnTo>
                  <a:pt x="31750" y="51816"/>
                </a:lnTo>
                <a:lnTo>
                  <a:pt x="64770" y="51816"/>
                </a:lnTo>
                <a:lnTo>
                  <a:pt x="38862" y="0"/>
                </a:lnTo>
                <a:close/>
              </a:path>
              <a:path w="78105" h="2386329">
                <a:moveTo>
                  <a:pt x="64770" y="51816"/>
                </a:moveTo>
                <a:lnTo>
                  <a:pt x="45974" y="51816"/>
                </a:lnTo>
                <a:lnTo>
                  <a:pt x="51816" y="57658"/>
                </a:lnTo>
                <a:lnTo>
                  <a:pt x="51816" y="77724"/>
                </a:lnTo>
                <a:lnTo>
                  <a:pt x="77724" y="77724"/>
                </a:lnTo>
                <a:lnTo>
                  <a:pt x="64770" y="51816"/>
                </a:lnTo>
                <a:close/>
              </a:path>
            </a:pathLst>
          </a:custGeom>
          <a:solidFill>
            <a:srgbClr val="000000"/>
          </a:solidFill>
        </p:spPr>
        <p:txBody>
          <a:bodyPr wrap="square" lIns="0" tIns="0" rIns="0" bIns="0" rtlCol="0"/>
          <a:lstStyle/>
          <a:p>
            <a:endParaRPr/>
          </a:p>
        </p:txBody>
      </p:sp>
      <p:sp>
        <p:nvSpPr>
          <p:cNvPr id="8" name="object 8"/>
          <p:cNvSpPr txBox="1"/>
          <p:nvPr/>
        </p:nvSpPr>
        <p:spPr>
          <a:xfrm>
            <a:off x="1401173" y="3116796"/>
            <a:ext cx="290830" cy="735330"/>
          </a:xfrm>
          <a:prstGeom prst="rect">
            <a:avLst/>
          </a:prstGeom>
        </p:spPr>
        <p:txBody>
          <a:bodyPr vert="vert270" wrap="square" lIns="0" tIns="0" rIns="0" bIns="0" rtlCol="0">
            <a:spAutoFit/>
          </a:bodyPr>
          <a:lstStyle/>
          <a:p>
            <a:pPr marL="12700">
              <a:lnSpc>
                <a:spcPts val="2150"/>
              </a:lnSpc>
            </a:pPr>
            <a:r>
              <a:rPr sz="1800" spc="-20" dirty="0">
                <a:latin typeface="Trebuchet MS"/>
                <a:cs typeface="Trebuchet MS"/>
              </a:rPr>
              <a:t>Time</a:t>
            </a:r>
            <a:r>
              <a:rPr sz="1800" spc="-85" dirty="0">
                <a:latin typeface="Trebuchet MS"/>
                <a:cs typeface="Trebuchet MS"/>
              </a:rPr>
              <a:t> </a:t>
            </a:r>
            <a:r>
              <a:rPr sz="1800" dirty="0">
                <a:latin typeface="Trebuchet MS"/>
                <a:cs typeface="Trebuchet MS"/>
              </a:rPr>
              <a:t>%</a:t>
            </a:r>
            <a:endParaRPr sz="1800">
              <a:latin typeface="Trebuchet MS"/>
              <a:cs typeface="Trebuchet MS"/>
            </a:endParaRPr>
          </a:p>
        </p:txBody>
      </p:sp>
      <p:sp>
        <p:nvSpPr>
          <p:cNvPr id="12" name="灯片编号占位符 11">
            <a:extLst>
              <a:ext uri="{FF2B5EF4-FFF2-40B4-BE49-F238E27FC236}">
                <a16:creationId xmlns:a16="http://schemas.microsoft.com/office/drawing/2014/main" id="{64131FAB-F60F-4EA1-BD43-8CA44D25071F}"/>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30</a:t>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3652520" cy="574040"/>
          </a:xfrm>
          <a:prstGeom prst="rect">
            <a:avLst/>
          </a:prstGeom>
        </p:spPr>
        <p:txBody>
          <a:bodyPr vert="horz" wrap="square" lIns="0" tIns="12700" rIns="0" bIns="0" rtlCol="0">
            <a:spAutoFit/>
          </a:bodyPr>
          <a:lstStyle/>
          <a:p>
            <a:pPr marL="12700">
              <a:lnSpc>
                <a:spcPct val="100000"/>
              </a:lnSpc>
              <a:spcBef>
                <a:spcPts val="100"/>
              </a:spcBef>
            </a:pPr>
            <a:r>
              <a:rPr sz="3600" spc="-5" dirty="0"/>
              <a:t>5. Network</a:t>
            </a:r>
            <a:r>
              <a:rPr sz="3600" spc="-80" dirty="0"/>
              <a:t> </a:t>
            </a:r>
            <a:r>
              <a:rPr sz="3600" dirty="0"/>
              <a:t>Speed</a:t>
            </a:r>
            <a:endParaRPr sz="3600"/>
          </a:p>
        </p:txBody>
      </p:sp>
      <p:sp>
        <p:nvSpPr>
          <p:cNvPr id="4" name="object 4"/>
          <p:cNvSpPr txBox="1"/>
          <p:nvPr/>
        </p:nvSpPr>
        <p:spPr>
          <a:xfrm>
            <a:off x="756310" y="1889251"/>
            <a:ext cx="9683090" cy="3431196"/>
          </a:xfrm>
          <a:prstGeom prst="rect">
            <a:avLst/>
          </a:prstGeom>
        </p:spPr>
        <p:txBody>
          <a:bodyPr vert="horz" wrap="square" lIns="0" tIns="78740" rIns="0" bIns="0" rtlCol="0">
            <a:spAutoFit/>
          </a:bodyPr>
          <a:lstStyle/>
          <a:p>
            <a:pPr marL="355600" marR="396240" indent="-342900">
              <a:lnSpc>
                <a:spcPct val="80000"/>
              </a:lnSpc>
              <a:spcBef>
                <a:spcPts val="620"/>
              </a:spcBef>
            </a:pPr>
            <a:r>
              <a:rPr sz="1750" spc="10" dirty="0">
                <a:solidFill>
                  <a:srgbClr val="90C225"/>
                </a:solidFill>
                <a:latin typeface="Wingdings 3"/>
                <a:cs typeface="Wingdings 3"/>
              </a:rPr>
              <a:t></a:t>
            </a:r>
            <a:r>
              <a:rPr lang="en-US" sz="1750" spc="10" dirty="0">
                <a:solidFill>
                  <a:srgbClr val="90C225"/>
                </a:solidFill>
                <a:latin typeface="Times New Roman"/>
                <a:cs typeface="Times New Roman"/>
              </a:rPr>
              <a:t>   </a:t>
            </a:r>
            <a:r>
              <a:rPr sz="2200" spc="-15" dirty="0">
                <a:solidFill>
                  <a:srgbClr val="404040"/>
                </a:solidFill>
                <a:latin typeface="Trebuchet MS"/>
                <a:cs typeface="Trebuchet MS"/>
              </a:rPr>
              <a:t>Protocols </a:t>
            </a:r>
            <a:r>
              <a:rPr sz="2200" spc="-10" dirty="0">
                <a:solidFill>
                  <a:srgbClr val="404040"/>
                </a:solidFill>
                <a:latin typeface="Trebuchet MS"/>
                <a:cs typeface="Trebuchet MS"/>
              </a:rPr>
              <a:t>that use </a:t>
            </a:r>
            <a:r>
              <a:rPr sz="2200" spc="-10" dirty="0">
                <a:solidFill>
                  <a:srgbClr val="C00000"/>
                </a:solidFill>
                <a:latin typeface="Trebuchet MS"/>
                <a:cs typeface="Trebuchet MS"/>
              </a:rPr>
              <a:t>2PC </a:t>
            </a:r>
            <a:r>
              <a:rPr sz="2200" spc="-5" dirty="0">
                <a:solidFill>
                  <a:srgbClr val="404040"/>
                </a:solidFill>
                <a:latin typeface="Trebuchet MS"/>
                <a:cs typeface="Trebuchet MS"/>
              </a:rPr>
              <a:t>strategy </a:t>
            </a:r>
            <a:r>
              <a:rPr sz="2200" spc="-10" dirty="0">
                <a:solidFill>
                  <a:srgbClr val="404040"/>
                </a:solidFill>
                <a:latin typeface="Trebuchet MS"/>
                <a:cs typeface="Trebuchet MS"/>
              </a:rPr>
              <a:t>experienced </a:t>
            </a:r>
            <a:r>
              <a:rPr sz="2200" spc="-5" dirty="0">
                <a:solidFill>
                  <a:srgbClr val="404040"/>
                </a:solidFill>
                <a:latin typeface="Trebuchet MS"/>
                <a:cs typeface="Trebuchet MS"/>
              </a:rPr>
              <a:t>the </a:t>
            </a:r>
            <a:r>
              <a:rPr sz="2200" spc="-10" dirty="0">
                <a:solidFill>
                  <a:srgbClr val="404040"/>
                </a:solidFill>
                <a:latin typeface="Trebuchet MS"/>
                <a:cs typeface="Trebuchet MS"/>
              </a:rPr>
              <a:t>most </a:t>
            </a:r>
            <a:r>
              <a:rPr sz="2200" spc="-5" dirty="0">
                <a:solidFill>
                  <a:srgbClr val="404040"/>
                </a:solidFill>
                <a:latin typeface="Trebuchet MS"/>
                <a:cs typeface="Trebuchet MS"/>
              </a:rPr>
              <a:t>loss </a:t>
            </a:r>
            <a:r>
              <a:rPr sz="2200" spc="-10" dirty="0">
                <a:solidFill>
                  <a:srgbClr val="404040"/>
                </a:solidFill>
                <a:latin typeface="Trebuchet MS"/>
                <a:cs typeface="Trebuchet MS"/>
              </a:rPr>
              <a:t>in  throughput </a:t>
            </a:r>
            <a:r>
              <a:rPr sz="2200" spc="-5" dirty="0">
                <a:solidFill>
                  <a:srgbClr val="404040"/>
                </a:solidFill>
                <a:latin typeface="Trebuchet MS"/>
                <a:cs typeface="Trebuchet MS"/>
              </a:rPr>
              <a:t>as the </a:t>
            </a:r>
            <a:r>
              <a:rPr sz="2200" spc="-10" dirty="0">
                <a:solidFill>
                  <a:srgbClr val="404040"/>
                </a:solidFill>
                <a:latin typeface="Trebuchet MS"/>
                <a:cs typeface="Trebuchet MS"/>
              </a:rPr>
              <a:t>commits required </a:t>
            </a:r>
            <a:r>
              <a:rPr sz="2200" spc="-5" dirty="0">
                <a:solidFill>
                  <a:srgbClr val="404040"/>
                </a:solidFill>
                <a:latin typeface="Trebuchet MS"/>
                <a:cs typeface="Trebuchet MS"/>
              </a:rPr>
              <a:t>delivery </a:t>
            </a:r>
            <a:r>
              <a:rPr sz="2200" spc="-10" dirty="0">
                <a:solidFill>
                  <a:srgbClr val="404040"/>
                </a:solidFill>
                <a:latin typeface="Trebuchet MS"/>
                <a:cs typeface="Trebuchet MS"/>
              </a:rPr>
              <a:t>of transactional  messages.</a:t>
            </a:r>
            <a:endParaRPr sz="2200" dirty="0">
              <a:latin typeface="Trebuchet MS"/>
              <a:cs typeface="Trebuchet MS"/>
            </a:endParaRPr>
          </a:p>
          <a:p>
            <a:pPr marL="355600" marR="334645" indent="-342900">
              <a:lnSpc>
                <a:spcPts val="2110"/>
              </a:lnSpc>
              <a:spcBef>
                <a:spcPts val="980"/>
              </a:spcBef>
              <a:tabLst>
                <a:tab pos="354965" algn="l"/>
              </a:tabLst>
            </a:pPr>
            <a:r>
              <a:rPr sz="1750" spc="10" dirty="0">
                <a:solidFill>
                  <a:srgbClr val="90C225"/>
                </a:solidFill>
                <a:latin typeface="Wingdings 3"/>
                <a:cs typeface="Wingdings 3"/>
              </a:rPr>
              <a:t></a:t>
            </a:r>
            <a:r>
              <a:rPr lang="en-US" sz="1750" spc="10" dirty="0">
                <a:solidFill>
                  <a:srgbClr val="90C225"/>
                </a:solidFill>
                <a:latin typeface="Times New Roman"/>
                <a:cs typeface="Times New Roman"/>
              </a:rPr>
              <a:t>   </a:t>
            </a:r>
            <a:r>
              <a:rPr sz="2200" spc="-60" dirty="0">
                <a:solidFill>
                  <a:srgbClr val="C00000"/>
                </a:solidFill>
                <a:latin typeface="Trebuchet MS"/>
                <a:cs typeface="Trebuchet MS"/>
              </a:rPr>
              <a:t>CALVIN </a:t>
            </a:r>
            <a:r>
              <a:rPr sz="2200" spc="-10" dirty="0">
                <a:solidFill>
                  <a:srgbClr val="404040"/>
                </a:solidFill>
                <a:latin typeface="Trebuchet MS"/>
                <a:cs typeface="Trebuchet MS"/>
              </a:rPr>
              <a:t>does not </a:t>
            </a:r>
            <a:r>
              <a:rPr sz="2200" spc="-5" dirty="0">
                <a:solidFill>
                  <a:srgbClr val="404040"/>
                </a:solidFill>
                <a:latin typeface="Trebuchet MS"/>
                <a:cs typeface="Trebuchet MS"/>
              </a:rPr>
              <a:t>need to exchange </a:t>
            </a:r>
            <a:r>
              <a:rPr sz="2200" spc="-10" dirty="0">
                <a:solidFill>
                  <a:srgbClr val="404040"/>
                </a:solidFill>
                <a:latin typeface="Trebuchet MS"/>
                <a:cs typeface="Trebuchet MS"/>
              </a:rPr>
              <a:t>any messages between  </a:t>
            </a:r>
            <a:r>
              <a:rPr sz="2200" spc="-5" dirty="0">
                <a:solidFill>
                  <a:srgbClr val="404040"/>
                </a:solidFill>
                <a:latin typeface="Trebuchet MS"/>
                <a:cs typeface="Trebuchet MS"/>
              </a:rPr>
              <a:t>servers </a:t>
            </a:r>
            <a:r>
              <a:rPr sz="2200" spc="-10" dirty="0">
                <a:solidFill>
                  <a:srgbClr val="404040"/>
                </a:solidFill>
                <a:latin typeface="Trebuchet MS"/>
                <a:cs typeface="Trebuchet MS"/>
              </a:rPr>
              <a:t>between </a:t>
            </a:r>
            <a:r>
              <a:rPr sz="2200" spc="-5" dirty="0">
                <a:solidFill>
                  <a:srgbClr val="404040"/>
                </a:solidFill>
                <a:latin typeface="Trebuchet MS"/>
                <a:cs typeface="Trebuchet MS"/>
              </a:rPr>
              <a:t>its read </a:t>
            </a:r>
            <a:r>
              <a:rPr sz="2200" spc="-10" dirty="0">
                <a:solidFill>
                  <a:srgbClr val="404040"/>
                </a:solidFill>
                <a:latin typeface="Trebuchet MS"/>
                <a:cs typeface="Trebuchet MS"/>
              </a:rPr>
              <a:t>and write phase. </a:t>
            </a:r>
            <a:r>
              <a:rPr sz="2200" spc="-5" dirty="0">
                <a:solidFill>
                  <a:srgbClr val="404040"/>
                </a:solidFill>
                <a:latin typeface="Trebuchet MS"/>
                <a:cs typeface="Trebuchet MS"/>
              </a:rPr>
              <a:t>Hence, it </a:t>
            </a:r>
            <a:r>
              <a:rPr sz="2200" spc="-10" dirty="0">
                <a:solidFill>
                  <a:srgbClr val="404040"/>
                </a:solidFill>
                <a:latin typeface="Trebuchet MS"/>
                <a:cs typeface="Trebuchet MS"/>
              </a:rPr>
              <a:t>performs  </a:t>
            </a:r>
            <a:r>
              <a:rPr sz="2200" spc="-5" dirty="0">
                <a:solidFill>
                  <a:srgbClr val="404040"/>
                </a:solidFill>
                <a:latin typeface="Trebuchet MS"/>
                <a:cs typeface="Trebuchet MS"/>
              </a:rPr>
              <a:t>the</a:t>
            </a:r>
            <a:r>
              <a:rPr sz="2200" spc="-10" dirty="0">
                <a:solidFill>
                  <a:srgbClr val="404040"/>
                </a:solidFill>
                <a:latin typeface="Trebuchet MS"/>
                <a:cs typeface="Trebuchet MS"/>
              </a:rPr>
              <a:t> </a:t>
            </a:r>
            <a:r>
              <a:rPr sz="2200" spc="-5" dirty="0">
                <a:solidFill>
                  <a:srgbClr val="404040"/>
                </a:solidFill>
                <a:latin typeface="Trebuchet MS"/>
                <a:cs typeface="Trebuchet MS"/>
              </a:rPr>
              <a:t>best.</a:t>
            </a:r>
            <a:endParaRPr sz="2200" dirty="0">
              <a:latin typeface="Trebuchet MS"/>
              <a:cs typeface="Trebuchet MS"/>
            </a:endParaRPr>
          </a:p>
          <a:p>
            <a:pPr marL="355600" marR="446405" indent="-342900">
              <a:lnSpc>
                <a:spcPts val="2110"/>
              </a:lnSpc>
              <a:spcBef>
                <a:spcPts val="1019"/>
              </a:spcBef>
              <a:tabLst>
                <a:tab pos="354965" algn="l"/>
              </a:tabLst>
            </a:pPr>
            <a:r>
              <a:rPr sz="1750" spc="10" dirty="0">
                <a:solidFill>
                  <a:srgbClr val="90C225"/>
                </a:solidFill>
                <a:latin typeface="Wingdings 3"/>
                <a:cs typeface="Wingdings 3"/>
              </a:rPr>
              <a:t></a:t>
            </a:r>
            <a:r>
              <a:rPr sz="1750" spc="10" dirty="0">
                <a:solidFill>
                  <a:srgbClr val="90C225"/>
                </a:solidFill>
                <a:latin typeface="Times New Roman"/>
                <a:cs typeface="Times New Roman"/>
              </a:rPr>
              <a:t>	</a:t>
            </a:r>
            <a:r>
              <a:rPr sz="2200" spc="-30" dirty="0">
                <a:solidFill>
                  <a:srgbClr val="C00000"/>
                </a:solidFill>
                <a:latin typeface="Trebuchet MS"/>
                <a:cs typeface="Trebuchet MS"/>
              </a:rPr>
              <a:t>WAIT_DIE </a:t>
            </a:r>
            <a:r>
              <a:rPr sz="2200" spc="-5" dirty="0">
                <a:solidFill>
                  <a:srgbClr val="404040"/>
                </a:solidFill>
                <a:latin typeface="Trebuchet MS"/>
                <a:cs typeface="Trebuchet MS"/>
              </a:rPr>
              <a:t>sees the </a:t>
            </a:r>
            <a:r>
              <a:rPr sz="2200" spc="-10" dirty="0">
                <a:solidFill>
                  <a:srgbClr val="404040"/>
                </a:solidFill>
                <a:latin typeface="Trebuchet MS"/>
                <a:cs typeface="Trebuchet MS"/>
              </a:rPr>
              <a:t>worst </a:t>
            </a:r>
            <a:r>
              <a:rPr sz="2200" spc="-5" dirty="0">
                <a:solidFill>
                  <a:srgbClr val="404040"/>
                </a:solidFill>
                <a:latin typeface="Trebuchet MS"/>
                <a:cs typeface="Trebuchet MS"/>
              </a:rPr>
              <a:t>performance as </a:t>
            </a:r>
            <a:r>
              <a:rPr sz="2200" spc="-10" dirty="0">
                <a:solidFill>
                  <a:srgbClr val="404040"/>
                </a:solidFill>
                <a:latin typeface="Trebuchet MS"/>
                <a:cs typeface="Trebuchet MS"/>
              </a:rPr>
              <a:t>not </a:t>
            </a:r>
            <a:r>
              <a:rPr sz="2200" spc="-5" dirty="0">
                <a:solidFill>
                  <a:srgbClr val="404040"/>
                </a:solidFill>
                <a:latin typeface="Trebuchet MS"/>
                <a:cs typeface="Trebuchet MS"/>
              </a:rPr>
              <a:t>only </a:t>
            </a:r>
            <a:r>
              <a:rPr sz="2200" spc="-10" dirty="0">
                <a:solidFill>
                  <a:srgbClr val="404040"/>
                </a:solidFill>
                <a:latin typeface="Trebuchet MS"/>
                <a:cs typeface="Trebuchet MS"/>
              </a:rPr>
              <a:t>are </a:t>
            </a:r>
            <a:r>
              <a:rPr sz="2200" spc="-5" dirty="0">
                <a:solidFill>
                  <a:srgbClr val="404040"/>
                </a:solidFill>
                <a:latin typeface="Trebuchet MS"/>
                <a:cs typeface="Trebuchet MS"/>
              </a:rPr>
              <a:t>the  </a:t>
            </a:r>
            <a:r>
              <a:rPr sz="2200" spc="-10" dirty="0">
                <a:solidFill>
                  <a:srgbClr val="404040"/>
                </a:solidFill>
                <a:latin typeface="Trebuchet MS"/>
                <a:cs typeface="Trebuchet MS"/>
              </a:rPr>
              <a:t>messages </a:t>
            </a:r>
            <a:r>
              <a:rPr sz="2200" spc="-5" dirty="0">
                <a:solidFill>
                  <a:srgbClr val="404040"/>
                </a:solidFill>
                <a:latin typeface="Trebuchet MS"/>
                <a:cs typeface="Trebuchet MS"/>
              </a:rPr>
              <a:t>being lagged, </a:t>
            </a:r>
            <a:r>
              <a:rPr lang="en-US" sz="2200" spc="-5" dirty="0">
                <a:solidFill>
                  <a:srgbClr val="404040"/>
                </a:solidFill>
                <a:latin typeface="Trebuchet MS"/>
                <a:cs typeface="Trebuchet MS"/>
              </a:rPr>
              <a:t>but the lagging will </a:t>
            </a:r>
            <a:r>
              <a:rPr sz="2200" spc="-10" dirty="0">
                <a:solidFill>
                  <a:srgbClr val="404040"/>
                </a:solidFill>
                <a:latin typeface="Trebuchet MS"/>
                <a:cs typeface="Trebuchet MS"/>
              </a:rPr>
              <a:t>caus</a:t>
            </a:r>
            <a:r>
              <a:rPr lang="en-US" sz="2200" spc="-10" dirty="0">
                <a:solidFill>
                  <a:srgbClr val="404040"/>
                </a:solidFill>
                <a:latin typeface="Trebuchet MS"/>
                <a:cs typeface="Trebuchet MS"/>
              </a:rPr>
              <a:t>e</a:t>
            </a:r>
            <a:r>
              <a:rPr sz="2200" spc="-10" dirty="0">
                <a:solidFill>
                  <a:srgbClr val="404040"/>
                </a:solidFill>
                <a:latin typeface="Trebuchet MS"/>
                <a:cs typeface="Trebuchet MS"/>
              </a:rPr>
              <a:t> </a:t>
            </a:r>
            <a:r>
              <a:rPr sz="2200" spc="-5" dirty="0">
                <a:solidFill>
                  <a:srgbClr val="404040"/>
                </a:solidFill>
                <a:latin typeface="Trebuchet MS"/>
                <a:cs typeface="Trebuchet MS"/>
              </a:rPr>
              <a:t>a lot of the  </a:t>
            </a:r>
            <a:r>
              <a:rPr sz="2200" spc="-10" dirty="0">
                <a:solidFill>
                  <a:srgbClr val="404040"/>
                </a:solidFill>
                <a:latin typeface="Trebuchet MS"/>
                <a:cs typeface="Trebuchet MS"/>
              </a:rPr>
              <a:t>waiting </a:t>
            </a:r>
            <a:r>
              <a:rPr sz="2200" spc="-5" dirty="0">
                <a:solidFill>
                  <a:srgbClr val="404040"/>
                </a:solidFill>
                <a:latin typeface="Trebuchet MS"/>
                <a:cs typeface="Trebuchet MS"/>
              </a:rPr>
              <a:t>transactions to </a:t>
            </a:r>
            <a:r>
              <a:rPr sz="2200" spc="-10" dirty="0">
                <a:solidFill>
                  <a:srgbClr val="404040"/>
                </a:solidFill>
                <a:latin typeface="Trebuchet MS"/>
                <a:cs typeface="Trebuchet MS"/>
              </a:rPr>
              <a:t>age and abort. </a:t>
            </a:r>
            <a:r>
              <a:rPr sz="2200" spc="-5" dirty="0">
                <a:solidFill>
                  <a:srgbClr val="404040"/>
                </a:solidFill>
                <a:latin typeface="Trebuchet MS"/>
                <a:cs typeface="Trebuchet MS"/>
              </a:rPr>
              <a:t>The </a:t>
            </a:r>
            <a:r>
              <a:rPr sz="2200" spc="-10" dirty="0">
                <a:solidFill>
                  <a:srgbClr val="404040"/>
                </a:solidFill>
                <a:latin typeface="Trebuchet MS"/>
                <a:cs typeface="Trebuchet MS"/>
              </a:rPr>
              <a:t>high abort </a:t>
            </a:r>
            <a:r>
              <a:rPr sz="2200" spc="-5" dirty="0">
                <a:solidFill>
                  <a:srgbClr val="404040"/>
                </a:solidFill>
                <a:latin typeface="Trebuchet MS"/>
                <a:cs typeface="Trebuchet MS"/>
              </a:rPr>
              <a:t>rate </a:t>
            </a:r>
            <a:r>
              <a:rPr sz="2200" spc="-10" dirty="0">
                <a:solidFill>
                  <a:srgbClr val="404040"/>
                </a:solidFill>
                <a:latin typeface="Trebuchet MS"/>
                <a:cs typeface="Trebuchet MS"/>
              </a:rPr>
              <a:t>in  </a:t>
            </a:r>
            <a:r>
              <a:rPr sz="2200" spc="-5" dirty="0">
                <a:solidFill>
                  <a:srgbClr val="404040"/>
                </a:solidFill>
                <a:latin typeface="Trebuchet MS"/>
                <a:cs typeface="Trebuchet MS"/>
              </a:rPr>
              <a:t>the </a:t>
            </a:r>
            <a:r>
              <a:rPr sz="2200" spc="-10" dirty="0">
                <a:solidFill>
                  <a:srgbClr val="404040"/>
                </a:solidFill>
                <a:latin typeface="Trebuchet MS"/>
                <a:cs typeface="Trebuchet MS"/>
              </a:rPr>
              <a:t>main </a:t>
            </a:r>
            <a:r>
              <a:rPr sz="2200" spc="-5" dirty="0">
                <a:solidFill>
                  <a:srgbClr val="404040"/>
                </a:solidFill>
                <a:latin typeface="Trebuchet MS"/>
                <a:cs typeface="Trebuchet MS"/>
              </a:rPr>
              <a:t>reason for the significant loss in</a:t>
            </a:r>
            <a:r>
              <a:rPr sz="2200" spc="25" dirty="0">
                <a:solidFill>
                  <a:srgbClr val="404040"/>
                </a:solidFill>
                <a:latin typeface="Trebuchet MS"/>
                <a:cs typeface="Trebuchet MS"/>
              </a:rPr>
              <a:t> </a:t>
            </a:r>
            <a:r>
              <a:rPr sz="2200" spc="-10" dirty="0">
                <a:solidFill>
                  <a:srgbClr val="404040"/>
                </a:solidFill>
                <a:latin typeface="Trebuchet MS"/>
                <a:cs typeface="Trebuchet MS"/>
              </a:rPr>
              <a:t>performance.</a:t>
            </a:r>
            <a:endParaRPr sz="2200" dirty="0">
              <a:latin typeface="Trebuchet MS"/>
              <a:cs typeface="Trebuchet MS"/>
            </a:endParaRPr>
          </a:p>
          <a:p>
            <a:pPr marL="355600" marR="5080" indent="-342900">
              <a:lnSpc>
                <a:spcPts val="2110"/>
              </a:lnSpc>
              <a:spcBef>
                <a:spcPts val="1005"/>
              </a:spcBef>
              <a:tabLst>
                <a:tab pos="354965" algn="l"/>
              </a:tabLst>
            </a:pPr>
            <a:r>
              <a:rPr sz="1750" spc="10" dirty="0">
                <a:solidFill>
                  <a:srgbClr val="90C225"/>
                </a:solidFill>
                <a:latin typeface="Wingdings 3"/>
                <a:cs typeface="Wingdings 3"/>
              </a:rPr>
              <a:t></a:t>
            </a:r>
            <a:r>
              <a:rPr sz="1750" spc="10" dirty="0">
                <a:solidFill>
                  <a:srgbClr val="90C225"/>
                </a:solidFill>
                <a:latin typeface="Times New Roman"/>
                <a:cs typeface="Times New Roman"/>
              </a:rPr>
              <a:t>	</a:t>
            </a:r>
            <a:r>
              <a:rPr sz="2200" spc="-30" dirty="0">
                <a:solidFill>
                  <a:srgbClr val="C00000"/>
                </a:solidFill>
                <a:latin typeface="Trebuchet MS"/>
                <a:cs typeface="Trebuchet MS"/>
              </a:rPr>
              <a:t>TIMESTAMP </a:t>
            </a:r>
            <a:r>
              <a:rPr sz="2200" spc="-10" dirty="0">
                <a:solidFill>
                  <a:srgbClr val="404040"/>
                </a:solidFill>
                <a:latin typeface="Trebuchet MS"/>
                <a:cs typeface="Trebuchet MS"/>
              </a:rPr>
              <a:t>and </a:t>
            </a:r>
            <a:r>
              <a:rPr sz="2200" spc="-10" dirty="0">
                <a:solidFill>
                  <a:srgbClr val="C00000"/>
                </a:solidFill>
                <a:latin typeface="Trebuchet MS"/>
                <a:cs typeface="Trebuchet MS"/>
              </a:rPr>
              <a:t>MVCC </a:t>
            </a:r>
            <a:r>
              <a:rPr sz="2200" spc="-10" dirty="0">
                <a:solidFill>
                  <a:srgbClr val="404040"/>
                </a:solidFill>
                <a:latin typeface="Trebuchet MS"/>
                <a:cs typeface="Trebuchet MS"/>
              </a:rPr>
              <a:t>also suffer </a:t>
            </a:r>
            <a:r>
              <a:rPr sz="2200" spc="-5" dirty="0">
                <a:solidFill>
                  <a:srgbClr val="404040"/>
                </a:solidFill>
                <a:latin typeface="Trebuchet MS"/>
                <a:cs typeface="Trebuchet MS"/>
              </a:rPr>
              <a:t>loss in </a:t>
            </a:r>
            <a:r>
              <a:rPr sz="2200" spc="-10" dirty="0">
                <a:solidFill>
                  <a:srgbClr val="404040"/>
                </a:solidFill>
                <a:latin typeface="Trebuchet MS"/>
                <a:cs typeface="Trebuchet MS"/>
              </a:rPr>
              <a:t>performance </a:t>
            </a:r>
            <a:r>
              <a:rPr sz="2200" spc="-5" dirty="0">
                <a:solidFill>
                  <a:srgbClr val="404040"/>
                </a:solidFill>
                <a:latin typeface="Trebuchet MS"/>
                <a:cs typeface="Trebuchet MS"/>
              </a:rPr>
              <a:t>because of  </a:t>
            </a:r>
            <a:r>
              <a:rPr sz="2200" spc="-10" dirty="0">
                <a:solidFill>
                  <a:srgbClr val="404040"/>
                </a:solidFill>
                <a:latin typeface="Trebuchet MS"/>
                <a:cs typeface="Trebuchet MS"/>
              </a:rPr>
              <a:t>delay </a:t>
            </a:r>
            <a:r>
              <a:rPr sz="2200" spc="-5" dirty="0">
                <a:solidFill>
                  <a:srgbClr val="404040"/>
                </a:solidFill>
                <a:latin typeface="Trebuchet MS"/>
                <a:cs typeface="Trebuchet MS"/>
              </a:rPr>
              <a:t>in </a:t>
            </a:r>
            <a:r>
              <a:rPr sz="2200" spc="-10" dirty="0">
                <a:solidFill>
                  <a:srgbClr val="404040"/>
                </a:solidFill>
                <a:latin typeface="Trebuchet MS"/>
                <a:cs typeface="Trebuchet MS"/>
              </a:rPr>
              <a:t>transactional messages, but don't </a:t>
            </a:r>
            <a:r>
              <a:rPr sz="2200" spc="-5" dirty="0">
                <a:solidFill>
                  <a:srgbClr val="404040"/>
                </a:solidFill>
                <a:latin typeface="Trebuchet MS"/>
                <a:cs typeface="Trebuchet MS"/>
              </a:rPr>
              <a:t>suffer as </a:t>
            </a:r>
            <a:r>
              <a:rPr sz="2200" spc="-10" dirty="0">
                <a:solidFill>
                  <a:srgbClr val="404040"/>
                </a:solidFill>
                <a:latin typeface="Trebuchet MS"/>
                <a:cs typeface="Trebuchet MS"/>
              </a:rPr>
              <a:t>bad </a:t>
            </a:r>
            <a:r>
              <a:rPr sz="2200" spc="-5" dirty="0">
                <a:solidFill>
                  <a:srgbClr val="404040"/>
                </a:solidFill>
                <a:latin typeface="Trebuchet MS"/>
                <a:cs typeface="Trebuchet MS"/>
              </a:rPr>
              <a:t>a rate  for</a:t>
            </a:r>
            <a:r>
              <a:rPr sz="2200" spc="-10" dirty="0">
                <a:solidFill>
                  <a:srgbClr val="404040"/>
                </a:solidFill>
                <a:latin typeface="Trebuchet MS"/>
                <a:cs typeface="Trebuchet MS"/>
              </a:rPr>
              <a:t> aborts.</a:t>
            </a:r>
            <a:r>
              <a:rPr lang="en-US" sz="2200" spc="-10" dirty="0">
                <a:solidFill>
                  <a:srgbClr val="404040"/>
                </a:solidFill>
                <a:latin typeface="Trebuchet MS"/>
                <a:cs typeface="Trebuchet MS"/>
              </a:rPr>
              <a:t> </a:t>
            </a:r>
            <a:endParaRPr sz="2200" dirty="0">
              <a:latin typeface="Trebuchet MS"/>
              <a:cs typeface="Trebuchet MS"/>
            </a:endParaRPr>
          </a:p>
        </p:txBody>
      </p:sp>
      <p:sp>
        <p:nvSpPr>
          <p:cNvPr id="6" name="灯片编号占位符 5">
            <a:extLst>
              <a:ext uri="{FF2B5EF4-FFF2-40B4-BE49-F238E27FC236}">
                <a16:creationId xmlns:a16="http://schemas.microsoft.com/office/drawing/2014/main" id="{2294CF9C-524D-4CD4-9160-8FC13D3BD60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31</a:t>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422141" y="969645"/>
            <a:ext cx="3107055" cy="574040"/>
          </a:xfrm>
          <a:prstGeom prst="rect">
            <a:avLst/>
          </a:prstGeom>
        </p:spPr>
        <p:txBody>
          <a:bodyPr vert="horz" wrap="square" lIns="0" tIns="12700" rIns="0" bIns="0" rtlCol="0">
            <a:spAutoFit/>
          </a:bodyPr>
          <a:lstStyle/>
          <a:p>
            <a:pPr marL="12700">
              <a:lnSpc>
                <a:spcPct val="100000"/>
              </a:lnSpc>
              <a:spcBef>
                <a:spcPts val="100"/>
              </a:spcBef>
            </a:pPr>
            <a:r>
              <a:rPr sz="3600" spc="-5" dirty="0"/>
              <a:t>Network</a:t>
            </a:r>
            <a:r>
              <a:rPr sz="3600" spc="-75" dirty="0"/>
              <a:t> </a:t>
            </a:r>
            <a:r>
              <a:rPr sz="3600" spc="-5" dirty="0"/>
              <a:t>Speed</a:t>
            </a:r>
            <a:endParaRPr sz="3600"/>
          </a:p>
        </p:txBody>
      </p:sp>
      <p:sp>
        <p:nvSpPr>
          <p:cNvPr id="5" name="object 5"/>
          <p:cNvSpPr/>
          <p:nvPr/>
        </p:nvSpPr>
        <p:spPr>
          <a:xfrm>
            <a:off x="787908" y="1776983"/>
            <a:ext cx="8375904" cy="3429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345691" y="2161031"/>
            <a:ext cx="6970776" cy="4030980"/>
          </a:xfrm>
          <a:prstGeom prst="rect">
            <a:avLst/>
          </a:prstGeom>
          <a:blipFill>
            <a:blip r:embed="rId3" cstate="print"/>
            <a:stretch>
              <a:fillRect/>
            </a:stretch>
          </a:blipFill>
        </p:spPr>
        <p:txBody>
          <a:bodyPr wrap="square" lIns="0" tIns="0" rIns="0" bIns="0" rtlCol="0"/>
          <a:lstStyle/>
          <a:p>
            <a:endParaRPr/>
          </a:p>
        </p:txBody>
      </p:sp>
      <p:sp>
        <p:nvSpPr>
          <p:cNvPr id="8" name="灯片编号占位符 7">
            <a:extLst>
              <a:ext uri="{FF2B5EF4-FFF2-40B4-BE49-F238E27FC236}">
                <a16:creationId xmlns:a16="http://schemas.microsoft.com/office/drawing/2014/main" id="{8FB8DFC9-D25A-4180-88D2-54BC05C00A03}"/>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32</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73336"/>
            <a:ext cx="8275955"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t>Distributed DBMS Bottlenecks</a:t>
            </a:r>
            <a:endParaRPr sz="3600" dirty="0"/>
          </a:p>
        </p:txBody>
      </p:sp>
      <p:sp>
        <p:nvSpPr>
          <p:cNvPr id="4" name="object 4"/>
          <p:cNvSpPr txBox="1"/>
          <p:nvPr/>
        </p:nvSpPr>
        <p:spPr>
          <a:xfrm>
            <a:off x="756310" y="1752600"/>
            <a:ext cx="9149690" cy="3897862"/>
          </a:xfrm>
          <a:prstGeom prst="rect">
            <a:avLst/>
          </a:prstGeom>
        </p:spPr>
        <p:txBody>
          <a:bodyPr vert="horz" wrap="square" lIns="0" tIns="139065" rIns="0" bIns="0" rtlCol="0">
            <a:spAutoFit/>
          </a:bodyPr>
          <a:lstStyle/>
          <a:p>
            <a:pPr marL="12700" algn="just">
              <a:lnSpc>
                <a:spcPct val="100000"/>
              </a:lnSpc>
              <a:spcBef>
                <a:spcPts val="1095"/>
              </a:spcBef>
              <a:tabLst>
                <a:tab pos="354965" algn="l"/>
              </a:tabLst>
            </a:pPr>
            <a:r>
              <a:rPr lang="en-US" sz="2000" dirty="0">
                <a:solidFill>
                  <a:srgbClr val="404040"/>
                </a:solidFill>
                <a:latin typeface="Trebuchet MS"/>
                <a:cs typeface="Trebuchet MS"/>
              </a:rPr>
              <a:t>According to the paper, it boils down to the following bottlenecks:</a:t>
            </a:r>
          </a:p>
          <a:p>
            <a:pPr marL="12700" algn="just">
              <a:lnSpc>
                <a:spcPct val="100000"/>
              </a:lnSpc>
              <a:spcBef>
                <a:spcPts val="1095"/>
              </a:spcBef>
              <a:tabLst>
                <a:tab pos="354965" algn="l"/>
              </a:tabLst>
            </a:pPr>
            <a:endParaRPr lang="en-US" sz="2000" dirty="0">
              <a:solidFill>
                <a:srgbClr val="404040"/>
              </a:solidFill>
              <a:latin typeface="Trebuchet MS"/>
              <a:cs typeface="Trebuchet MS"/>
            </a:endParaRPr>
          </a:p>
          <a:p>
            <a:pPr marL="12700" algn="just">
              <a:lnSpc>
                <a:spcPct val="100000"/>
              </a:lnSpc>
              <a:spcBef>
                <a:spcPts val="1095"/>
              </a:spcBef>
              <a:buClr>
                <a:srgbClr val="92D050"/>
              </a:buClr>
              <a:tabLst>
                <a:tab pos="354965" algn="l"/>
              </a:tabLst>
            </a:pPr>
            <a:r>
              <a:rPr lang="zh-CN" altLang="en-US" sz="2000" spc="-5" dirty="0">
                <a:solidFill>
                  <a:srgbClr val="90C225"/>
                </a:solidFill>
                <a:latin typeface="Wingdings 3"/>
                <a:cs typeface="Wingdings 3"/>
              </a:rPr>
              <a:t></a:t>
            </a:r>
            <a:r>
              <a:rPr lang="zh-CN" altLang="en-US" sz="2000" spc="-5" dirty="0">
                <a:solidFill>
                  <a:srgbClr val="90C225"/>
                </a:solidFill>
                <a:latin typeface="Times New Roman"/>
                <a:cs typeface="Times New Roman"/>
              </a:rPr>
              <a:t>	</a:t>
            </a:r>
            <a:r>
              <a:rPr lang="en-US" sz="2000" dirty="0">
                <a:solidFill>
                  <a:srgbClr val="404040"/>
                </a:solidFill>
                <a:latin typeface="Trebuchet MS"/>
                <a:cs typeface="Trebuchet MS"/>
              </a:rPr>
              <a:t>2PC delay</a:t>
            </a:r>
          </a:p>
          <a:p>
            <a:pPr marL="812800" lvl="1" indent="-342900" algn="just">
              <a:spcBef>
                <a:spcPts val="1095"/>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CALVIN is designed to eliminate that but in case a transaction will need to abort. It needs to  pay the cost of broadcasting the abort decision</a:t>
            </a:r>
          </a:p>
          <a:p>
            <a:pPr marL="12700" algn="just">
              <a:lnSpc>
                <a:spcPct val="100000"/>
              </a:lnSpc>
              <a:spcBef>
                <a:spcPts val="1095"/>
              </a:spcBef>
              <a:tabLst>
                <a:tab pos="354965" algn="l"/>
              </a:tabLst>
            </a:pPr>
            <a:endParaRPr lang="en-US" sz="2000" dirty="0">
              <a:solidFill>
                <a:srgbClr val="404040"/>
              </a:solidFill>
              <a:latin typeface="Trebuchet MS"/>
              <a:cs typeface="Trebuchet MS"/>
            </a:endParaRPr>
          </a:p>
          <a:p>
            <a:pPr marL="355600" indent="-342900" algn="just">
              <a:lnSpc>
                <a:spcPct val="100000"/>
              </a:lnSpc>
              <a:spcBef>
                <a:spcPts val="1095"/>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Data access contention</a:t>
            </a:r>
          </a:p>
          <a:p>
            <a:pPr marL="812800" lvl="1" indent="-342900" algn="just">
              <a:spcBef>
                <a:spcPts val="1095"/>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Read-only contention can be trivially solved by replication</a:t>
            </a:r>
          </a:p>
          <a:p>
            <a:pPr marL="812800" lvl="1" indent="-342900" algn="just">
              <a:spcBef>
                <a:spcPts val="1095"/>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Write contention is difficult</a:t>
            </a:r>
          </a:p>
        </p:txBody>
      </p:sp>
      <p:sp>
        <p:nvSpPr>
          <p:cNvPr id="6" name="灯片编号占位符 5">
            <a:extLst>
              <a:ext uri="{FF2B5EF4-FFF2-40B4-BE49-F238E27FC236}">
                <a16:creationId xmlns:a16="http://schemas.microsoft.com/office/drawing/2014/main" id="{6EFC1694-7667-4A5E-9E99-22AE3902879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33</a:t>
            </a:fld>
            <a:endParaRPr lang="zh-CN" altLang="en-US" dirty="0"/>
          </a:p>
        </p:txBody>
      </p:sp>
    </p:spTree>
    <p:extLst>
      <p:ext uri="{BB962C8B-B14F-4D97-AF65-F5344CB8AC3E}">
        <p14:creationId xmlns:p14="http://schemas.microsoft.com/office/powerpoint/2010/main" val="2426562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73336"/>
            <a:ext cx="9073490" cy="1120820"/>
          </a:xfrm>
          <a:prstGeom prst="rect">
            <a:avLst/>
          </a:prstGeom>
        </p:spPr>
        <p:txBody>
          <a:bodyPr vert="horz" wrap="square" lIns="0" tIns="12700" rIns="0" bIns="0" rtlCol="0">
            <a:spAutoFit/>
          </a:bodyPr>
          <a:lstStyle/>
          <a:p>
            <a:pPr marL="12700">
              <a:lnSpc>
                <a:spcPct val="100000"/>
              </a:lnSpc>
              <a:spcBef>
                <a:spcPts val="100"/>
              </a:spcBef>
            </a:pPr>
            <a:r>
              <a:rPr lang="en-US" sz="3600" spc="-5" dirty="0"/>
              <a:t>Distributed DBMS Bottlenecks </a:t>
            </a:r>
            <a:br>
              <a:rPr lang="en-US" sz="3600" spc="-5" dirty="0"/>
            </a:br>
            <a:r>
              <a:rPr lang="en-US" sz="3600" spc="-5" dirty="0"/>
              <a:t>					- 2PC delay</a:t>
            </a:r>
            <a:endParaRPr lang="en-US" sz="3600" dirty="0"/>
          </a:p>
        </p:txBody>
      </p:sp>
      <p:sp>
        <p:nvSpPr>
          <p:cNvPr id="4" name="object 4"/>
          <p:cNvSpPr txBox="1"/>
          <p:nvPr/>
        </p:nvSpPr>
        <p:spPr>
          <a:xfrm>
            <a:off x="756310" y="2060803"/>
            <a:ext cx="8616290" cy="3602909"/>
          </a:xfrm>
          <a:prstGeom prst="rect">
            <a:avLst/>
          </a:prstGeom>
        </p:spPr>
        <p:txBody>
          <a:bodyPr vert="horz" wrap="square" lIns="0" tIns="139065" rIns="0" bIns="0" rtlCol="0">
            <a:spAutoFit/>
          </a:bodyPr>
          <a:lstStyle/>
          <a:p>
            <a:pPr marL="12700" algn="just">
              <a:lnSpc>
                <a:spcPct val="100000"/>
              </a:lnSpc>
              <a:spcBef>
                <a:spcPts val="1095"/>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lang="en-US" sz="2000" dirty="0">
                <a:solidFill>
                  <a:srgbClr val="404040"/>
                </a:solidFill>
                <a:latin typeface="Trebuchet MS"/>
                <a:cs typeface="Trebuchet MS"/>
              </a:rPr>
              <a:t>All of the protocols that we evaluated faced scalability challenges</a:t>
            </a:r>
            <a:endParaRPr sz="2000" dirty="0">
              <a:latin typeface="Trebuchet MS"/>
              <a:cs typeface="Trebuchet MS"/>
            </a:endParaRPr>
          </a:p>
          <a:p>
            <a:pPr marL="355600" marR="5080" indent="-342900" algn="just">
              <a:lnSpc>
                <a:spcPct val="100000"/>
              </a:lnSpc>
              <a:spcBef>
                <a:spcPts val="994"/>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lang="en-US" sz="2000" spc="-5" dirty="0">
                <a:solidFill>
                  <a:srgbClr val="404040"/>
                </a:solidFill>
                <a:latin typeface="Trebuchet MS"/>
                <a:cs typeface="Trebuchet MS"/>
              </a:rPr>
              <a:t>Foremost is that the commit protocol is one of the primary factors that affects throughput. Most of the protocols require two round trips before committing.</a:t>
            </a:r>
          </a:p>
          <a:p>
            <a:pPr marL="355600" marR="5080" indent="-342900" algn="just">
              <a:spcBef>
                <a:spcPts val="994"/>
              </a:spcBef>
              <a:tabLst>
                <a:tab pos="354965" algn="l"/>
              </a:tabLst>
            </a:pPr>
            <a:r>
              <a:rPr lang="en-US" altLang="zh-CN" sz="1600" spc="-5" dirty="0">
                <a:solidFill>
                  <a:srgbClr val="90C225"/>
                </a:solidFill>
                <a:latin typeface="Wingdings 3"/>
                <a:cs typeface="Wingdings 3"/>
              </a:rPr>
              <a:t></a:t>
            </a:r>
            <a:r>
              <a:rPr lang="en-US" altLang="zh-CN" sz="1600" spc="-5" dirty="0">
                <a:solidFill>
                  <a:srgbClr val="90C225"/>
                </a:solidFill>
                <a:latin typeface="Times New Roman"/>
                <a:cs typeface="Times New Roman"/>
              </a:rPr>
              <a:t>	</a:t>
            </a:r>
            <a:r>
              <a:rPr lang="en-US" altLang="zh-CN" sz="2000" spc="-5" dirty="0">
                <a:solidFill>
                  <a:srgbClr val="404040"/>
                </a:solidFill>
                <a:latin typeface="Trebuchet MS"/>
                <a:cs typeface="Trebuchet MS"/>
              </a:rPr>
              <a:t>CALVIN was designed specifically to try to mitigate the affects of 2PC, but if there is the possibility that a transaction will abort, a round of messages must be broadcast and collected before transactions can commit at their local node and release their locks.</a:t>
            </a:r>
            <a:endParaRPr lang="en-US" altLang="zh-CN" sz="2000" dirty="0">
              <a:latin typeface="Trebuchet MS"/>
              <a:cs typeface="Trebuchet MS"/>
            </a:endParaRPr>
          </a:p>
          <a:p>
            <a:pPr marL="355600" marR="774700" indent="-342900" algn="just">
              <a:lnSpc>
                <a:spcPct val="100000"/>
              </a:lnSpc>
              <a:spcBef>
                <a:spcPts val="1000"/>
              </a:spcBef>
              <a:tabLst>
                <a:tab pos="354965" algn="l"/>
              </a:tabLst>
            </a:pPr>
            <a:r>
              <a:rPr lang="en-US" sz="1600" spc="-5" dirty="0">
                <a:solidFill>
                  <a:srgbClr val="90C225"/>
                </a:solidFill>
                <a:latin typeface="Wingdings 3"/>
                <a:cs typeface="Wingdings 3"/>
              </a:rPr>
              <a:t></a:t>
            </a:r>
            <a:r>
              <a:rPr lang="en-US" sz="1600" spc="-5" dirty="0">
                <a:solidFill>
                  <a:srgbClr val="90C225"/>
                </a:solidFill>
                <a:latin typeface="Times New Roman"/>
                <a:cs typeface="Times New Roman"/>
              </a:rPr>
              <a:t>	</a:t>
            </a:r>
            <a:r>
              <a:rPr lang="en-US" sz="2000" spc="-40" dirty="0">
                <a:solidFill>
                  <a:srgbClr val="404040"/>
                </a:solidFill>
                <a:latin typeface="Trebuchet MS"/>
                <a:cs typeface="Trebuchet MS"/>
              </a:rPr>
              <a:t>In all cases, </a:t>
            </a:r>
            <a:r>
              <a:rPr lang="en-US" sz="2000" spc="-40" dirty="0">
                <a:solidFill>
                  <a:srgbClr val="00B050"/>
                </a:solidFill>
                <a:latin typeface="Trebuchet MS"/>
                <a:cs typeface="Trebuchet MS"/>
              </a:rPr>
              <a:t>locks held during 2PC or while waiting for messages </a:t>
            </a:r>
            <a:r>
              <a:rPr lang="en-US" sz="2000" spc="-40" dirty="0">
                <a:solidFill>
                  <a:srgbClr val="404040"/>
                </a:solidFill>
                <a:latin typeface="Trebuchet MS"/>
                <a:cs typeface="Trebuchet MS"/>
              </a:rPr>
              <a:t>prevent forward progress in the application</a:t>
            </a:r>
            <a:endParaRPr lang="en-US" sz="2000" dirty="0">
              <a:latin typeface="Trebuchet MS"/>
              <a:cs typeface="Trebuchet MS"/>
            </a:endParaRPr>
          </a:p>
        </p:txBody>
      </p:sp>
      <p:sp>
        <p:nvSpPr>
          <p:cNvPr id="6" name="灯片编号占位符 5">
            <a:extLst>
              <a:ext uri="{FF2B5EF4-FFF2-40B4-BE49-F238E27FC236}">
                <a16:creationId xmlns:a16="http://schemas.microsoft.com/office/drawing/2014/main" id="{6EFC1694-7667-4A5E-9E99-22AE3902879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34</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73336"/>
            <a:ext cx="9987890" cy="1120820"/>
          </a:xfrm>
          <a:prstGeom prst="rect">
            <a:avLst/>
          </a:prstGeom>
        </p:spPr>
        <p:txBody>
          <a:bodyPr vert="horz" wrap="square" lIns="0" tIns="12700" rIns="0" bIns="0" rtlCol="0">
            <a:spAutoFit/>
          </a:bodyPr>
          <a:lstStyle/>
          <a:p>
            <a:pPr marL="12700">
              <a:lnSpc>
                <a:spcPct val="100000"/>
              </a:lnSpc>
              <a:spcBef>
                <a:spcPts val="100"/>
              </a:spcBef>
            </a:pPr>
            <a:r>
              <a:rPr lang="en-US" sz="3600" spc="-5" dirty="0"/>
              <a:t>Distributed DBMS Bottlenecks </a:t>
            </a:r>
            <a:br>
              <a:rPr lang="en-US" sz="3600" spc="-5" dirty="0"/>
            </a:br>
            <a:r>
              <a:rPr lang="en-US" sz="3600" spc="-5" dirty="0"/>
              <a:t>					– Data Contention</a:t>
            </a:r>
            <a:endParaRPr lang="en-US" sz="3600" dirty="0"/>
          </a:p>
        </p:txBody>
      </p:sp>
      <p:sp>
        <p:nvSpPr>
          <p:cNvPr id="4" name="object 4"/>
          <p:cNvSpPr txBox="1"/>
          <p:nvPr/>
        </p:nvSpPr>
        <p:spPr>
          <a:xfrm>
            <a:off x="756310" y="2362200"/>
            <a:ext cx="8616290" cy="3782446"/>
          </a:xfrm>
          <a:prstGeom prst="rect">
            <a:avLst/>
          </a:prstGeom>
        </p:spPr>
        <p:txBody>
          <a:bodyPr vert="horz" wrap="square" lIns="0" tIns="139065" rIns="0" bIns="0" rtlCol="0">
            <a:spAutoFit/>
          </a:bodyPr>
          <a:lstStyle/>
          <a:p>
            <a:pPr marL="12700" algn="just">
              <a:lnSpc>
                <a:spcPct val="100000"/>
              </a:lnSpc>
              <a:spcBef>
                <a:spcPts val="1095"/>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lang="en-US" sz="2000" spc="-5" dirty="0">
                <a:solidFill>
                  <a:srgbClr val="404040"/>
                </a:solidFill>
                <a:latin typeface="Trebuchet MS"/>
                <a:cs typeface="Times New Roman"/>
              </a:rPr>
              <a:t>P</a:t>
            </a:r>
            <a:r>
              <a:rPr lang="en-US" sz="2000" dirty="0">
                <a:solidFill>
                  <a:srgbClr val="404040"/>
                </a:solidFill>
                <a:latin typeface="Trebuchet MS"/>
                <a:cs typeface="Trebuchet MS"/>
              </a:rPr>
              <a:t>rotocols with minimal overhead, such as 2PL or a timestamp protocol, 	made the most sense, when there were few updates.</a:t>
            </a:r>
          </a:p>
          <a:p>
            <a:pPr marL="12700" algn="just">
              <a:lnSpc>
                <a:spcPct val="100000"/>
              </a:lnSpc>
              <a:spcBef>
                <a:spcPts val="1095"/>
              </a:spcBef>
              <a:tabLst>
                <a:tab pos="354965" algn="l"/>
              </a:tabLst>
            </a:pPr>
            <a:endParaRPr lang="en-US" sz="2000" dirty="0">
              <a:solidFill>
                <a:srgbClr val="404040"/>
              </a:solidFill>
              <a:latin typeface="Trebuchet MS"/>
              <a:cs typeface="Trebuchet MS"/>
            </a:endParaRPr>
          </a:p>
          <a:p>
            <a:pPr marL="12700" algn="just">
              <a:lnSpc>
                <a:spcPct val="100000"/>
              </a:lnSpc>
              <a:spcBef>
                <a:spcPts val="1095"/>
              </a:spcBef>
              <a:tabLst>
                <a:tab pos="354965" algn="l"/>
              </a:tabLst>
            </a:pPr>
            <a:r>
              <a:rPr sz="1600" spc="-5" dirty="0">
                <a:solidFill>
                  <a:srgbClr val="90C225"/>
                </a:solidFill>
                <a:latin typeface="Wingdings 3"/>
                <a:cs typeface="Wingdings 3"/>
              </a:rPr>
              <a:t></a:t>
            </a:r>
            <a:r>
              <a:rPr sz="1600" spc="-5" dirty="0">
                <a:solidFill>
                  <a:srgbClr val="90C225"/>
                </a:solidFill>
                <a:latin typeface="Times New Roman"/>
                <a:cs typeface="Times New Roman"/>
              </a:rPr>
              <a:t>	</a:t>
            </a:r>
            <a:r>
              <a:rPr lang="en-US" sz="2000" spc="-5" dirty="0">
                <a:solidFill>
                  <a:srgbClr val="404040"/>
                </a:solidFill>
                <a:latin typeface="Trebuchet MS"/>
                <a:cs typeface="Trebuchet MS"/>
              </a:rPr>
              <a:t>These protocols quickly degraded as the number of writes increased and 	past a certain threshold using an optimistic or deterministic protocol 	was a better choice.</a:t>
            </a:r>
          </a:p>
          <a:p>
            <a:pPr marL="12700" algn="just">
              <a:lnSpc>
                <a:spcPct val="100000"/>
              </a:lnSpc>
              <a:spcBef>
                <a:spcPts val="1095"/>
              </a:spcBef>
              <a:tabLst>
                <a:tab pos="354965" algn="l"/>
              </a:tabLst>
            </a:pPr>
            <a:endParaRPr lang="en-US" sz="2000" spc="-5" dirty="0">
              <a:solidFill>
                <a:srgbClr val="404040"/>
              </a:solidFill>
              <a:latin typeface="Trebuchet MS"/>
              <a:cs typeface="Trebuchet MS"/>
            </a:endParaRPr>
          </a:p>
          <a:p>
            <a:pPr marL="12700" algn="just">
              <a:lnSpc>
                <a:spcPct val="100000"/>
              </a:lnSpc>
              <a:spcBef>
                <a:spcPts val="1095"/>
              </a:spcBef>
              <a:tabLst>
                <a:tab pos="354965" algn="l"/>
              </a:tabLst>
            </a:pPr>
            <a:r>
              <a:rPr lang="en-US" altLang="zh-CN" sz="1600" spc="-5" dirty="0">
                <a:solidFill>
                  <a:srgbClr val="90C225"/>
                </a:solidFill>
                <a:latin typeface="Wingdings 3"/>
                <a:cs typeface="Wingdings 3"/>
              </a:rPr>
              <a:t></a:t>
            </a:r>
            <a:r>
              <a:rPr lang="en-US" altLang="zh-CN" sz="1600" spc="-5" dirty="0">
                <a:solidFill>
                  <a:srgbClr val="90C225"/>
                </a:solidFill>
                <a:latin typeface="Times New Roman"/>
                <a:cs typeface="Times New Roman"/>
              </a:rPr>
              <a:t>	</a:t>
            </a:r>
            <a:r>
              <a:rPr lang="en-US" altLang="zh-CN" sz="2000" spc="-5" dirty="0">
                <a:solidFill>
                  <a:srgbClr val="404040"/>
                </a:solidFill>
                <a:latin typeface="Trebuchet MS"/>
                <a:cs typeface="Trebuchet MS"/>
              </a:rPr>
              <a:t>Optimistic concurrency control is slightly more resilient to high skew, 	but once the skew reaches a critical point, CALVIN emerges as the most 	consistent protocol.</a:t>
            </a:r>
          </a:p>
        </p:txBody>
      </p:sp>
      <p:sp>
        <p:nvSpPr>
          <p:cNvPr id="6" name="灯片编号占位符 5">
            <a:extLst>
              <a:ext uri="{FF2B5EF4-FFF2-40B4-BE49-F238E27FC236}">
                <a16:creationId xmlns:a16="http://schemas.microsoft.com/office/drawing/2014/main" id="{6EFC1694-7667-4A5E-9E99-22AE3902879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35</a:t>
            </a:fld>
            <a:endParaRPr lang="zh-CN" altLang="en-US" dirty="0"/>
          </a:p>
        </p:txBody>
      </p:sp>
    </p:spTree>
    <p:extLst>
      <p:ext uri="{BB962C8B-B14F-4D97-AF65-F5344CB8AC3E}">
        <p14:creationId xmlns:p14="http://schemas.microsoft.com/office/powerpoint/2010/main" val="337820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73336"/>
            <a:ext cx="8275955" cy="566822"/>
          </a:xfrm>
          <a:prstGeom prst="rect">
            <a:avLst/>
          </a:prstGeom>
        </p:spPr>
        <p:txBody>
          <a:bodyPr vert="horz" wrap="square" lIns="0" tIns="12700" rIns="0" bIns="0" rtlCol="0">
            <a:spAutoFit/>
          </a:bodyPr>
          <a:lstStyle/>
          <a:p>
            <a:pPr marL="12700">
              <a:lnSpc>
                <a:spcPct val="100000"/>
              </a:lnSpc>
              <a:spcBef>
                <a:spcPts val="100"/>
              </a:spcBef>
            </a:pPr>
            <a:r>
              <a:rPr lang="en-US" sz="3600" spc="-5" dirty="0"/>
              <a:t>Potential Solutions</a:t>
            </a:r>
            <a:endParaRPr sz="3600" dirty="0"/>
          </a:p>
        </p:txBody>
      </p:sp>
      <p:sp>
        <p:nvSpPr>
          <p:cNvPr id="4" name="object 4"/>
          <p:cNvSpPr txBox="1"/>
          <p:nvPr/>
        </p:nvSpPr>
        <p:spPr>
          <a:xfrm>
            <a:off x="756310" y="1752600"/>
            <a:ext cx="9149690" cy="4038926"/>
          </a:xfrm>
          <a:prstGeom prst="rect">
            <a:avLst/>
          </a:prstGeom>
        </p:spPr>
        <p:txBody>
          <a:bodyPr vert="horz" wrap="square" lIns="0" tIns="139065" rIns="0" bIns="0" rtlCol="0">
            <a:spAutoFit/>
          </a:bodyPr>
          <a:lstStyle/>
          <a:p>
            <a:pPr marL="355600" indent="-342900" algn="just">
              <a:lnSpc>
                <a:spcPct val="100000"/>
              </a:lnSpc>
              <a:spcBef>
                <a:spcPts val="1095"/>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Improve the Network</a:t>
            </a:r>
          </a:p>
          <a:p>
            <a:pPr marL="812800" lvl="1" indent="-342900" algn="just">
              <a:spcBef>
                <a:spcPts val="1095"/>
              </a:spcBef>
              <a:buClr>
                <a:srgbClr val="92D050"/>
              </a:buClr>
              <a:buFont typeface="Wingdings" panose="05000000000000000000" pitchFamily="2" charset="2"/>
              <a:buChar char="l"/>
              <a:tabLst>
                <a:tab pos="354965" algn="l"/>
              </a:tabLst>
            </a:pPr>
            <a:r>
              <a:rPr lang="en-US" sz="2000" dirty="0">
                <a:solidFill>
                  <a:srgbClr val="404040"/>
                </a:solidFill>
                <a:latin typeface="Trebuchet MS"/>
                <a:cs typeface="Trebuchet MS"/>
              </a:rPr>
              <a:t>Leverage better network technologies(e.g., RDMA)</a:t>
            </a:r>
          </a:p>
          <a:p>
            <a:pPr marL="812800" lvl="1" indent="-342900" algn="just">
              <a:spcBef>
                <a:spcPts val="1095"/>
              </a:spcBef>
              <a:buClr>
                <a:srgbClr val="92D050"/>
              </a:buClr>
              <a:buFont typeface="Wingdings" panose="05000000000000000000" pitchFamily="2" charset="2"/>
              <a:buChar char="l"/>
              <a:tabLst>
                <a:tab pos="354965" algn="l"/>
              </a:tabLst>
            </a:pPr>
            <a:endParaRPr lang="en-US" sz="2000" dirty="0">
              <a:solidFill>
                <a:srgbClr val="404040"/>
              </a:solidFill>
              <a:latin typeface="Trebuchet MS"/>
              <a:cs typeface="Trebuchet MS"/>
            </a:endParaRPr>
          </a:p>
          <a:p>
            <a:pPr marL="355600" indent="-342900" algn="just">
              <a:spcBef>
                <a:spcPts val="1095"/>
              </a:spcBef>
              <a:buClr>
                <a:srgbClr val="92D050"/>
              </a:buClr>
              <a:buFont typeface="Wingdings 3" panose="05040102010807070707" pitchFamily="18" charset="2"/>
              <a:buChar char="u"/>
              <a:tabLst>
                <a:tab pos="354965" algn="l"/>
              </a:tabLst>
            </a:pPr>
            <a:r>
              <a:rPr lang="en-US" altLang="zh-CN" sz="2000" dirty="0">
                <a:solidFill>
                  <a:srgbClr val="404040"/>
                </a:solidFill>
                <a:latin typeface="Trebuchet MS"/>
                <a:cs typeface="Trebuchet MS"/>
              </a:rPr>
              <a:t>Adapt the Data Model</a:t>
            </a:r>
          </a:p>
          <a:p>
            <a:pPr marL="812800" lvl="1" indent="-342900" algn="just">
              <a:spcBef>
                <a:spcPts val="1095"/>
              </a:spcBef>
              <a:buClr>
                <a:srgbClr val="92D050"/>
              </a:buClr>
              <a:buFont typeface="Wingdings" panose="05000000000000000000" pitchFamily="2" charset="2"/>
              <a:buChar char="l"/>
              <a:tabLst>
                <a:tab pos="354965" algn="l"/>
              </a:tabLst>
            </a:pPr>
            <a:r>
              <a:rPr lang="en-US" sz="2000" dirty="0">
                <a:solidFill>
                  <a:srgbClr val="404040"/>
                </a:solidFill>
                <a:latin typeface="Trebuchet MS"/>
                <a:cs typeface="Trebuchet MS"/>
              </a:rPr>
              <a:t>Automatic repartitioning </a:t>
            </a:r>
          </a:p>
          <a:p>
            <a:pPr marL="812800" lvl="1" indent="-342900" algn="just">
              <a:spcBef>
                <a:spcPts val="1095"/>
              </a:spcBef>
              <a:buClr>
                <a:srgbClr val="92D050"/>
              </a:buClr>
              <a:buFont typeface="Wingdings" panose="05000000000000000000" pitchFamily="2" charset="2"/>
              <a:buChar char="l"/>
              <a:tabLst>
                <a:tab pos="354965" algn="l"/>
              </a:tabLst>
            </a:pPr>
            <a:endParaRPr lang="en-US" sz="2000" dirty="0">
              <a:solidFill>
                <a:srgbClr val="404040"/>
              </a:solidFill>
              <a:latin typeface="Trebuchet MS"/>
              <a:cs typeface="Trebuchet MS"/>
            </a:endParaRPr>
          </a:p>
          <a:p>
            <a:pPr marL="355600" indent="-342900" algn="just">
              <a:lnSpc>
                <a:spcPct val="100000"/>
              </a:lnSpc>
              <a:spcBef>
                <a:spcPts val="1095"/>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Seek Alternative Programming Models</a:t>
            </a:r>
          </a:p>
          <a:p>
            <a:pPr marL="812800" lvl="1" indent="-342900" algn="just">
              <a:spcBef>
                <a:spcPts val="1095"/>
              </a:spcBef>
              <a:buClr>
                <a:srgbClr val="92D050"/>
              </a:buClr>
              <a:buFont typeface="Wingdings" panose="05000000000000000000" pitchFamily="2" charset="2"/>
              <a:buChar char="l"/>
              <a:tabLst>
                <a:tab pos="354965" algn="l"/>
              </a:tabLst>
            </a:pPr>
            <a:r>
              <a:rPr lang="it-IT" sz="2000" dirty="0">
                <a:solidFill>
                  <a:srgbClr val="404040"/>
                </a:solidFill>
                <a:latin typeface="Trebuchet MS"/>
                <a:cs typeface="Trebuchet MS"/>
              </a:rPr>
              <a:t>Non-serializable behavior maybe no a false</a:t>
            </a:r>
            <a:endParaRPr lang="en-US" sz="2000" dirty="0">
              <a:solidFill>
                <a:srgbClr val="404040"/>
              </a:solidFill>
              <a:latin typeface="Trebuchet MS"/>
              <a:cs typeface="Trebuchet MS"/>
            </a:endParaRPr>
          </a:p>
          <a:p>
            <a:pPr marL="812800" lvl="1" indent="-342900" algn="just">
              <a:spcBef>
                <a:spcPts val="1095"/>
              </a:spcBef>
              <a:buClr>
                <a:srgbClr val="92D050"/>
              </a:buClr>
              <a:buFont typeface="Wingdings" panose="05000000000000000000" pitchFamily="2" charset="2"/>
              <a:buChar char="l"/>
              <a:tabLst>
                <a:tab pos="354965" algn="l"/>
              </a:tabLst>
            </a:pPr>
            <a:r>
              <a:rPr lang="en-US" sz="2000" dirty="0">
                <a:solidFill>
                  <a:srgbClr val="404040"/>
                </a:solidFill>
                <a:latin typeface="Trebuchet MS"/>
                <a:cs typeface="Trebuchet MS"/>
              </a:rPr>
              <a:t>Semantics-based concurrency control methods</a:t>
            </a:r>
          </a:p>
        </p:txBody>
      </p:sp>
      <p:sp>
        <p:nvSpPr>
          <p:cNvPr id="6" name="灯片编号占位符 5">
            <a:extLst>
              <a:ext uri="{FF2B5EF4-FFF2-40B4-BE49-F238E27FC236}">
                <a16:creationId xmlns:a16="http://schemas.microsoft.com/office/drawing/2014/main" id="{6EFC1694-7667-4A5E-9E99-22AE3902879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36</a:t>
            </a:fld>
            <a:endParaRPr lang="zh-CN" altLang="en-US" dirty="0"/>
          </a:p>
        </p:txBody>
      </p:sp>
    </p:spTree>
    <p:extLst>
      <p:ext uri="{BB962C8B-B14F-4D97-AF65-F5344CB8AC3E}">
        <p14:creationId xmlns:p14="http://schemas.microsoft.com/office/powerpoint/2010/main" val="1783136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 dirty="0"/>
              <a:t>Thank</a:t>
            </a:r>
            <a:r>
              <a:rPr spc="-130" dirty="0"/>
              <a:t> </a:t>
            </a:r>
            <a:r>
              <a:rPr spc="-160" dirty="0"/>
              <a:t>You</a:t>
            </a:r>
          </a:p>
        </p:txBody>
      </p:sp>
      <p:sp>
        <p:nvSpPr>
          <p:cNvPr id="5" name="灯片编号占位符 4">
            <a:extLst>
              <a:ext uri="{FF2B5EF4-FFF2-40B4-BE49-F238E27FC236}">
                <a16:creationId xmlns:a16="http://schemas.microsoft.com/office/drawing/2014/main" id="{B7062D20-DCCE-4D68-A3FC-1A0E42389182}"/>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37</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756310" y="969645"/>
            <a:ext cx="4618355" cy="574040"/>
          </a:xfrm>
          <a:prstGeom prst="rect">
            <a:avLst/>
          </a:prstGeom>
        </p:spPr>
        <p:txBody>
          <a:bodyPr vert="horz" wrap="square" lIns="0" tIns="12700" rIns="0" bIns="0" rtlCol="0">
            <a:spAutoFit/>
          </a:bodyPr>
          <a:lstStyle/>
          <a:p>
            <a:pPr marL="12700">
              <a:lnSpc>
                <a:spcPct val="100000"/>
              </a:lnSpc>
              <a:spcBef>
                <a:spcPts val="100"/>
              </a:spcBef>
            </a:pPr>
            <a:r>
              <a:rPr sz="3600" spc="-20" dirty="0"/>
              <a:t>Protocols </a:t>
            </a:r>
            <a:r>
              <a:rPr sz="3600" dirty="0"/>
              <a:t>Being</a:t>
            </a:r>
            <a:r>
              <a:rPr sz="3600" spc="-105" dirty="0"/>
              <a:t> </a:t>
            </a:r>
            <a:r>
              <a:rPr sz="3600" spc="-80" dirty="0"/>
              <a:t>Tested</a:t>
            </a:r>
            <a:endParaRPr sz="3600" dirty="0"/>
          </a:p>
        </p:txBody>
      </p:sp>
      <p:sp>
        <p:nvSpPr>
          <p:cNvPr id="4" name="object 4"/>
          <p:cNvSpPr txBox="1"/>
          <p:nvPr/>
        </p:nvSpPr>
        <p:spPr>
          <a:xfrm>
            <a:off x="756310" y="2044840"/>
            <a:ext cx="5186680" cy="3373754"/>
          </a:xfrm>
          <a:prstGeom prst="rect">
            <a:avLst/>
          </a:prstGeom>
        </p:spPr>
        <p:txBody>
          <a:bodyPr vert="horz" wrap="square" lIns="0" tIns="154940" rIns="0" bIns="0" rtlCol="0">
            <a:spAutoFit/>
          </a:bodyPr>
          <a:lstStyle/>
          <a:p>
            <a:pPr marL="355600" indent="-342900">
              <a:lnSpc>
                <a:spcPct val="100000"/>
              </a:lnSpc>
              <a:spcBef>
                <a:spcPts val="1220"/>
              </a:spcBef>
              <a:buClr>
                <a:srgbClr val="90C225"/>
              </a:buClr>
              <a:buSzPct val="80000"/>
              <a:buAutoNum type="arabicPeriod"/>
              <a:tabLst>
                <a:tab pos="354965" algn="l"/>
                <a:tab pos="355600" algn="l"/>
              </a:tabLst>
            </a:pPr>
            <a:r>
              <a:rPr sz="2000" spc="-95" dirty="0">
                <a:solidFill>
                  <a:srgbClr val="404040"/>
                </a:solidFill>
                <a:latin typeface="Trebuchet MS"/>
                <a:cs typeface="Trebuchet MS"/>
              </a:rPr>
              <a:t>Two </a:t>
            </a:r>
            <a:r>
              <a:rPr sz="2000" spc="-20" dirty="0">
                <a:solidFill>
                  <a:srgbClr val="404040"/>
                </a:solidFill>
                <a:latin typeface="Trebuchet MS"/>
                <a:cs typeface="Trebuchet MS"/>
              </a:rPr>
              <a:t>Phase </a:t>
            </a:r>
            <a:r>
              <a:rPr sz="2000" dirty="0">
                <a:solidFill>
                  <a:srgbClr val="404040"/>
                </a:solidFill>
                <a:latin typeface="Trebuchet MS"/>
                <a:cs typeface="Trebuchet MS"/>
              </a:rPr>
              <a:t>Lock</a:t>
            </a:r>
            <a:r>
              <a:rPr sz="2000" spc="40" dirty="0">
                <a:solidFill>
                  <a:srgbClr val="404040"/>
                </a:solidFill>
                <a:latin typeface="Trebuchet MS"/>
                <a:cs typeface="Trebuchet MS"/>
              </a:rPr>
              <a:t> </a:t>
            </a:r>
            <a:r>
              <a:rPr sz="2000" spc="-5" dirty="0">
                <a:solidFill>
                  <a:srgbClr val="404040"/>
                </a:solidFill>
                <a:latin typeface="Trebuchet MS"/>
                <a:cs typeface="Trebuchet MS"/>
              </a:rPr>
              <a:t>(2PL)</a:t>
            </a:r>
            <a:endParaRPr sz="2000" dirty="0">
              <a:latin typeface="Trebuchet MS"/>
              <a:cs typeface="Trebuchet MS"/>
            </a:endParaRPr>
          </a:p>
          <a:p>
            <a:pPr marL="812165" lvl="1" indent="-342265">
              <a:lnSpc>
                <a:spcPct val="100000"/>
              </a:lnSpc>
              <a:spcBef>
                <a:spcPts val="1005"/>
              </a:spcBef>
              <a:buClr>
                <a:srgbClr val="90C225"/>
              </a:buClr>
              <a:buSzPct val="80555"/>
              <a:buAutoNum type="alphaLcParenR"/>
              <a:tabLst>
                <a:tab pos="812165" algn="l"/>
                <a:tab pos="812800" algn="l"/>
              </a:tabLst>
            </a:pPr>
            <a:r>
              <a:rPr sz="1800" spc="-30" dirty="0">
                <a:solidFill>
                  <a:srgbClr val="404040"/>
                </a:solidFill>
                <a:latin typeface="Trebuchet MS"/>
                <a:cs typeface="Trebuchet MS"/>
              </a:rPr>
              <a:t>NO_WAIT</a:t>
            </a:r>
            <a:endParaRPr sz="1800" dirty="0">
              <a:latin typeface="Trebuchet MS"/>
              <a:cs typeface="Trebuchet MS"/>
            </a:endParaRPr>
          </a:p>
          <a:p>
            <a:pPr marL="812165" lvl="1" indent="-342265">
              <a:lnSpc>
                <a:spcPct val="100000"/>
              </a:lnSpc>
              <a:spcBef>
                <a:spcPts val="994"/>
              </a:spcBef>
              <a:buClr>
                <a:srgbClr val="90C225"/>
              </a:buClr>
              <a:buSzPct val="80555"/>
              <a:buAutoNum type="alphaLcParenR"/>
              <a:tabLst>
                <a:tab pos="812165" algn="l"/>
                <a:tab pos="812800" algn="l"/>
              </a:tabLst>
            </a:pPr>
            <a:r>
              <a:rPr sz="1800" spc="-25" dirty="0">
                <a:solidFill>
                  <a:srgbClr val="404040"/>
                </a:solidFill>
                <a:latin typeface="Trebuchet MS"/>
                <a:cs typeface="Trebuchet MS"/>
              </a:rPr>
              <a:t>WAIT_DIE</a:t>
            </a:r>
            <a:endParaRPr sz="1800" dirty="0">
              <a:latin typeface="Trebuchet MS"/>
              <a:cs typeface="Trebuchet MS"/>
            </a:endParaRPr>
          </a:p>
          <a:p>
            <a:pPr marL="413384" indent="-342900">
              <a:lnSpc>
                <a:spcPct val="100000"/>
              </a:lnSpc>
              <a:spcBef>
                <a:spcPts val="1000"/>
              </a:spcBef>
              <a:buClr>
                <a:srgbClr val="90C225"/>
              </a:buClr>
              <a:buSzPct val="80000"/>
              <a:buAutoNum type="arabicPeriod"/>
              <a:tabLst>
                <a:tab pos="413384" algn="l"/>
                <a:tab pos="414020" algn="l"/>
              </a:tabLst>
            </a:pPr>
            <a:r>
              <a:rPr sz="2000" spc="-10" dirty="0">
                <a:solidFill>
                  <a:srgbClr val="404040"/>
                </a:solidFill>
                <a:latin typeface="Trebuchet MS"/>
                <a:cs typeface="Trebuchet MS"/>
              </a:rPr>
              <a:t>Timestamp</a:t>
            </a:r>
            <a:r>
              <a:rPr sz="2000" spc="-40" dirty="0">
                <a:solidFill>
                  <a:srgbClr val="404040"/>
                </a:solidFill>
                <a:latin typeface="Trebuchet MS"/>
                <a:cs typeface="Trebuchet MS"/>
              </a:rPr>
              <a:t> </a:t>
            </a:r>
            <a:r>
              <a:rPr sz="2000" dirty="0">
                <a:solidFill>
                  <a:srgbClr val="404040"/>
                </a:solidFill>
                <a:latin typeface="Trebuchet MS"/>
                <a:cs typeface="Trebuchet MS"/>
              </a:rPr>
              <a:t>Ordering</a:t>
            </a:r>
            <a:endParaRPr sz="2000" dirty="0">
              <a:latin typeface="Trebuchet MS"/>
              <a:cs typeface="Trebuchet MS"/>
            </a:endParaRPr>
          </a:p>
          <a:p>
            <a:pPr marL="870585" lvl="1" indent="-342900">
              <a:lnSpc>
                <a:spcPct val="100000"/>
              </a:lnSpc>
              <a:spcBef>
                <a:spcPts val="1005"/>
              </a:spcBef>
              <a:buClr>
                <a:srgbClr val="90C225"/>
              </a:buClr>
              <a:buSzPct val="80555"/>
              <a:buAutoNum type="alphaLcParenR"/>
              <a:tabLst>
                <a:tab pos="870585" algn="l"/>
                <a:tab pos="871219" algn="l"/>
              </a:tabLst>
            </a:pPr>
            <a:r>
              <a:rPr sz="1800" spc="-25" dirty="0">
                <a:solidFill>
                  <a:srgbClr val="404040"/>
                </a:solidFill>
                <a:latin typeface="Trebuchet MS"/>
                <a:cs typeface="Trebuchet MS"/>
              </a:rPr>
              <a:t>TIMESTAMP</a:t>
            </a:r>
            <a:endParaRPr sz="1800" dirty="0">
              <a:latin typeface="Trebuchet MS"/>
              <a:cs typeface="Trebuchet MS"/>
            </a:endParaRPr>
          </a:p>
          <a:p>
            <a:pPr marL="870585" lvl="1" indent="-342900">
              <a:lnSpc>
                <a:spcPct val="100000"/>
              </a:lnSpc>
              <a:spcBef>
                <a:spcPts val="994"/>
              </a:spcBef>
              <a:buClr>
                <a:srgbClr val="90C225"/>
              </a:buClr>
              <a:buSzPct val="80555"/>
              <a:buAutoNum type="alphaLcParenR"/>
              <a:tabLst>
                <a:tab pos="870585" algn="l"/>
                <a:tab pos="871219" algn="l"/>
              </a:tabLst>
            </a:pPr>
            <a:r>
              <a:rPr sz="1800" spc="-15" dirty="0">
                <a:solidFill>
                  <a:srgbClr val="404040"/>
                </a:solidFill>
                <a:latin typeface="Trebuchet MS"/>
                <a:cs typeface="Trebuchet MS"/>
              </a:rPr>
              <a:t>Multi-Version </a:t>
            </a:r>
            <a:r>
              <a:rPr sz="1800" spc="-5" dirty="0">
                <a:solidFill>
                  <a:srgbClr val="404040"/>
                </a:solidFill>
                <a:latin typeface="Trebuchet MS"/>
                <a:cs typeface="Trebuchet MS"/>
              </a:rPr>
              <a:t>Concurrency </a:t>
            </a:r>
            <a:r>
              <a:rPr sz="1800" spc="-10" dirty="0">
                <a:solidFill>
                  <a:srgbClr val="404040"/>
                </a:solidFill>
                <a:latin typeface="Trebuchet MS"/>
                <a:cs typeface="Trebuchet MS"/>
              </a:rPr>
              <a:t>Control</a:t>
            </a:r>
            <a:r>
              <a:rPr sz="1800" dirty="0">
                <a:solidFill>
                  <a:srgbClr val="404040"/>
                </a:solidFill>
                <a:latin typeface="Trebuchet MS"/>
                <a:cs typeface="Trebuchet MS"/>
              </a:rPr>
              <a:t> </a:t>
            </a:r>
            <a:r>
              <a:rPr sz="1800" spc="-5" dirty="0">
                <a:solidFill>
                  <a:srgbClr val="404040"/>
                </a:solidFill>
                <a:latin typeface="Trebuchet MS"/>
                <a:cs typeface="Trebuchet MS"/>
              </a:rPr>
              <a:t>(MVCC)</a:t>
            </a:r>
            <a:endParaRPr sz="1800" dirty="0">
              <a:latin typeface="Trebuchet MS"/>
              <a:cs typeface="Trebuchet MS"/>
            </a:endParaRPr>
          </a:p>
          <a:p>
            <a:pPr marL="469900" indent="-342900">
              <a:lnSpc>
                <a:spcPct val="100000"/>
              </a:lnSpc>
              <a:spcBef>
                <a:spcPts val="1005"/>
              </a:spcBef>
              <a:buClr>
                <a:srgbClr val="90C225"/>
              </a:buClr>
              <a:buSzPct val="80000"/>
              <a:buAutoNum type="arabicPeriod"/>
              <a:tabLst>
                <a:tab pos="469265" algn="l"/>
                <a:tab pos="469900" algn="l"/>
              </a:tabLst>
            </a:pPr>
            <a:r>
              <a:rPr sz="2000" dirty="0">
                <a:solidFill>
                  <a:srgbClr val="404040"/>
                </a:solidFill>
                <a:latin typeface="Trebuchet MS"/>
                <a:cs typeface="Trebuchet MS"/>
              </a:rPr>
              <a:t>Optimistic </a:t>
            </a:r>
            <a:r>
              <a:rPr sz="2000" spc="-5" dirty="0">
                <a:solidFill>
                  <a:srgbClr val="404040"/>
                </a:solidFill>
                <a:latin typeface="Trebuchet MS"/>
                <a:cs typeface="Trebuchet MS"/>
              </a:rPr>
              <a:t>Concurrency Control</a:t>
            </a:r>
            <a:r>
              <a:rPr sz="2000" spc="-110" dirty="0">
                <a:solidFill>
                  <a:srgbClr val="404040"/>
                </a:solidFill>
                <a:latin typeface="Trebuchet MS"/>
                <a:cs typeface="Trebuchet MS"/>
              </a:rPr>
              <a:t> </a:t>
            </a:r>
            <a:r>
              <a:rPr sz="2000" spc="-5" dirty="0">
                <a:solidFill>
                  <a:srgbClr val="404040"/>
                </a:solidFill>
                <a:latin typeface="Trebuchet MS"/>
                <a:cs typeface="Trebuchet MS"/>
              </a:rPr>
              <a:t>(OCC)</a:t>
            </a:r>
            <a:endParaRPr sz="2000" dirty="0">
              <a:latin typeface="Trebuchet MS"/>
              <a:cs typeface="Trebuchet MS"/>
            </a:endParaRPr>
          </a:p>
          <a:p>
            <a:pPr marL="469900" indent="-342900">
              <a:lnSpc>
                <a:spcPct val="100000"/>
              </a:lnSpc>
              <a:spcBef>
                <a:spcPts val="994"/>
              </a:spcBef>
              <a:buClr>
                <a:srgbClr val="90C225"/>
              </a:buClr>
              <a:buSzPct val="80000"/>
              <a:buAutoNum type="arabicPeriod"/>
              <a:tabLst>
                <a:tab pos="469265" algn="l"/>
                <a:tab pos="469900" algn="l"/>
              </a:tabLst>
            </a:pPr>
            <a:r>
              <a:rPr sz="2000" spc="-5" dirty="0">
                <a:solidFill>
                  <a:srgbClr val="404040"/>
                </a:solidFill>
                <a:latin typeface="Trebuchet MS"/>
                <a:cs typeface="Trebuchet MS"/>
              </a:rPr>
              <a:t>Deterministic</a:t>
            </a:r>
            <a:r>
              <a:rPr sz="2000" spc="-55" dirty="0">
                <a:solidFill>
                  <a:srgbClr val="404040"/>
                </a:solidFill>
                <a:latin typeface="Trebuchet MS"/>
                <a:cs typeface="Trebuchet MS"/>
              </a:rPr>
              <a:t> </a:t>
            </a:r>
            <a:r>
              <a:rPr sz="2000" spc="-40" dirty="0">
                <a:solidFill>
                  <a:srgbClr val="404040"/>
                </a:solidFill>
                <a:latin typeface="Trebuchet MS"/>
                <a:cs typeface="Trebuchet MS"/>
              </a:rPr>
              <a:t>(CALVIN)</a:t>
            </a:r>
            <a:endParaRPr sz="2000" dirty="0">
              <a:latin typeface="Trebuchet MS"/>
              <a:cs typeface="Trebuchet MS"/>
            </a:endParaRPr>
          </a:p>
        </p:txBody>
      </p:sp>
      <p:sp>
        <p:nvSpPr>
          <p:cNvPr id="5" name="灯片编号占位符 4">
            <a:extLst>
              <a:ext uri="{FF2B5EF4-FFF2-40B4-BE49-F238E27FC236}">
                <a16:creationId xmlns:a16="http://schemas.microsoft.com/office/drawing/2014/main" id="{507FBCF2-2310-4AD4-81E8-90CA0145DBEB}"/>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5533CCF-2165-48D8-BCF6-27FA76E93E9C}"/>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5</a:t>
            </a:fld>
            <a:endParaRPr lang="zh-CN" altLang="en-US" dirty="0"/>
          </a:p>
        </p:txBody>
      </p:sp>
      <p:sp>
        <p:nvSpPr>
          <p:cNvPr id="3" name="object 2">
            <a:extLst>
              <a:ext uri="{FF2B5EF4-FFF2-40B4-BE49-F238E27FC236}">
                <a16:creationId xmlns:a16="http://schemas.microsoft.com/office/drawing/2014/main" id="{2DA2F318-AD7E-4B1F-9E7D-89D0642C3F06}"/>
              </a:ext>
            </a:extLst>
          </p:cNvPr>
          <p:cNvSpPr/>
          <p:nvPr/>
        </p:nvSpPr>
        <p:spPr>
          <a:xfrm>
            <a:off x="258725" y="152400"/>
            <a:ext cx="8528796" cy="6488952"/>
          </a:xfrm>
          <a:prstGeom prst="rect">
            <a:avLst/>
          </a:prstGeom>
          <a:blipFill>
            <a:blip r:embed="rId3" cstate="print"/>
            <a:stretch>
              <a:fillRect/>
            </a:stretch>
          </a:blipFill>
        </p:spPr>
        <p:txBody>
          <a:bodyPr wrap="square" lIns="0" tIns="0" rIns="0" bIns="0" rtlCol="0"/>
          <a:lstStyle/>
          <a:p>
            <a:endParaRPr/>
          </a:p>
        </p:txBody>
      </p:sp>
      <p:sp>
        <p:nvSpPr>
          <p:cNvPr id="4" name="object 3">
            <a:extLst>
              <a:ext uri="{FF2B5EF4-FFF2-40B4-BE49-F238E27FC236}">
                <a16:creationId xmlns:a16="http://schemas.microsoft.com/office/drawing/2014/main" id="{3D038619-2417-4F63-B83B-8B3F2EFA55CD}"/>
              </a:ext>
            </a:extLst>
          </p:cNvPr>
          <p:cNvSpPr/>
          <p:nvPr/>
        </p:nvSpPr>
        <p:spPr>
          <a:xfrm>
            <a:off x="3188574" y="992524"/>
            <a:ext cx="840105" cy="5635625"/>
          </a:xfrm>
          <a:custGeom>
            <a:avLst/>
            <a:gdLst/>
            <a:ahLst/>
            <a:cxnLst/>
            <a:rect l="l" t="t" r="r" b="b"/>
            <a:pathLst>
              <a:path w="840104" h="5635625">
                <a:moveTo>
                  <a:pt x="0" y="0"/>
                </a:moveTo>
                <a:lnTo>
                  <a:pt x="839999" y="0"/>
                </a:lnTo>
                <a:lnTo>
                  <a:pt x="839999" y="5635199"/>
                </a:lnTo>
                <a:lnTo>
                  <a:pt x="0" y="5635199"/>
                </a:lnTo>
                <a:lnTo>
                  <a:pt x="0" y="0"/>
                </a:lnTo>
                <a:close/>
              </a:path>
            </a:pathLst>
          </a:custGeom>
          <a:ln w="19049">
            <a:solidFill>
              <a:srgbClr val="FF0000"/>
            </a:solidFill>
          </a:ln>
        </p:spPr>
        <p:txBody>
          <a:bodyPr wrap="square" lIns="0" tIns="0" rIns="0" bIns="0" rtlCol="0"/>
          <a:lstStyle/>
          <a:p>
            <a:endParaRPr/>
          </a:p>
        </p:txBody>
      </p:sp>
      <p:sp>
        <p:nvSpPr>
          <p:cNvPr id="7" name="对话气泡: 矩形 6">
            <a:extLst>
              <a:ext uri="{FF2B5EF4-FFF2-40B4-BE49-F238E27FC236}">
                <a16:creationId xmlns:a16="http://schemas.microsoft.com/office/drawing/2014/main" id="{45E4ECBE-C9B5-4503-9723-53A9F52A9DF0}"/>
              </a:ext>
            </a:extLst>
          </p:cNvPr>
          <p:cNvSpPr/>
          <p:nvPr/>
        </p:nvSpPr>
        <p:spPr>
          <a:xfrm>
            <a:off x="4191000" y="1828800"/>
            <a:ext cx="3581400" cy="1143000"/>
          </a:xfrm>
          <a:prstGeom prst="wedgeRectCallout">
            <a:avLst>
              <a:gd name="adj1" fmla="val -54332"/>
              <a:gd name="adj2" fmla="val 1104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kern="0" spc="-5" dirty="0">
                <a:solidFill>
                  <a:sysClr val="windowText" lastClr="000000"/>
                </a:solidFill>
                <a:latin typeface="Arial"/>
                <a:cs typeface="Arial"/>
              </a:rPr>
              <a:t>Note</a:t>
            </a:r>
            <a:r>
              <a:rPr lang="en-US" altLang="zh-CN" sz="1800" kern="0" spc="-5" dirty="0">
                <a:solidFill>
                  <a:sysClr val="windowText" lastClr="000000"/>
                </a:solidFill>
              </a:rPr>
              <a:t>: </a:t>
            </a:r>
          </a:p>
          <a:p>
            <a:r>
              <a:rPr lang="en-US" altLang="zh-CN" sz="1800" kern="0" spc="-5" dirty="0">
                <a:solidFill>
                  <a:sysClr val="windowText" lastClr="000000"/>
                </a:solidFill>
              </a:rPr>
              <a:t>Lock-based  implementations</a:t>
            </a:r>
            <a:r>
              <a:rPr lang="en-US" altLang="zh-CN" sz="1800" kern="0" spc="-95" dirty="0">
                <a:solidFill>
                  <a:sysClr val="windowText" lastClr="000000"/>
                </a:solidFill>
              </a:rPr>
              <a:t> </a:t>
            </a:r>
            <a:r>
              <a:rPr lang="en-US" altLang="zh-CN" sz="1800" kern="0" dirty="0">
                <a:solidFill>
                  <a:sysClr val="windowText" lastClr="000000"/>
                </a:solidFill>
              </a:rPr>
              <a:t>may  </a:t>
            </a:r>
            <a:r>
              <a:rPr lang="en-US" altLang="zh-CN" sz="1800" kern="0" spc="-5" dirty="0">
                <a:solidFill>
                  <a:sysClr val="windowText" lastClr="000000"/>
                </a:solidFill>
              </a:rPr>
              <a:t>be different</a:t>
            </a:r>
          </a:p>
          <a:p>
            <a:r>
              <a:rPr lang="en-US" altLang="zh-CN" sz="1800" kern="0" spc="-5" dirty="0">
                <a:solidFill>
                  <a:sysClr val="windowText" lastClr="000000"/>
                </a:solidFill>
              </a:rPr>
              <a:t> </a:t>
            </a:r>
            <a:r>
              <a:rPr lang="en-US" altLang="zh-CN" sz="1800" kern="0" dirty="0">
                <a:solidFill>
                  <a:sysClr val="windowText" lastClr="000000"/>
                </a:solidFill>
              </a:rPr>
              <a:t>(e.g.  </a:t>
            </a:r>
            <a:r>
              <a:rPr lang="en-US" altLang="zh-CN" sz="1800" kern="0" spc="-5" dirty="0">
                <a:solidFill>
                  <a:sysClr val="windowText" lastClr="000000"/>
                </a:solidFill>
              </a:rPr>
              <a:t>deadlock detection/avoidance)</a:t>
            </a:r>
          </a:p>
        </p:txBody>
      </p:sp>
    </p:spTree>
    <p:extLst>
      <p:ext uri="{BB962C8B-B14F-4D97-AF65-F5344CB8AC3E}">
        <p14:creationId xmlns:p14="http://schemas.microsoft.com/office/powerpoint/2010/main" val="235722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9605D5-8BFF-4133-A7E4-404CA3D82E07}"/>
              </a:ext>
            </a:extLst>
          </p:cNvPr>
          <p:cNvSpPr>
            <a:spLocks noGrp="1" noChangeArrowheads="1"/>
          </p:cNvSpPr>
          <p:nvPr>
            <p:ph type="body" idx="1"/>
          </p:nvPr>
        </p:nvSpPr>
        <p:spPr>
          <a:xfrm>
            <a:off x="2133600" y="850901"/>
            <a:ext cx="8001000" cy="430887"/>
          </a:xfrm>
        </p:spPr>
        <p:txBody>
          <a:bodyPr/>
          <a:lstStyle/>
          <a:p>
            <a:pPr>
              <a:lnSpc>
                <a:spcPct val="100000"/>
              </a:lnSpc>
              <a:buClr>
                <a:schemeClr val="tx1"/>
              </a:buClr>
              <a:buSzPct val="120000"/>
              <a:buFont typeface="Wingdings" panose="05000000000000000000" pitchFamily="2" charset="2"/>
              <a:buNone/>
            </a:pPr>
            <a:r>
              <a:rPr lang="en-US" altLang="en-US" sz="2800">
                <a:solidFill>
                  <a:schemeClr val="hlink"/>
                </a:solidFill>
                <a:latin typeface="Arial" panose="020B0604020202020204" pitchFamily="34" charset="0"/>
              </a:rPr>
              <a:t>  </a:t>
            </a:r>
            <a:endParaRPr lang="en-US" altLang="en-US" sz="2800">
              <a:latin typeface="Arial" panose="020B0604020202020204" pitchFamily="34" charset="0"/>
            </a:endParaRPr>
          </a:p>
        </p:txBody>
      </p:sp>
      <p:sp>
        <p:nvSpPr>
          <p:cNvPr id="26628" name="Text Box 4">
            <a:extLst>
              <a:ext uri="{FF2B5EF4-FFF2-40B4-BE49-F238E27FC236}">
                <a16:creationId xmlns:a16="http://schemas.microsoft.com/office/drawing/2014/main" id="{AAF0D672-7DF4-4E67-B866-A8E28945EEBF}"/>
              </a:ext>
            </a:extLst>
          </p:cNvPr>
          <p:cNvSpPr txBox="1">
            <a:spLocks noChangeArrowheads="1"/>
          </p:cNvSpPr>
          <p:nvPr/>
        </p:nvSpPr>
        <p:spPr bwMode="auto">
          <a:xfrm>
            <a:off x="2019300" y="1276272"/>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800">
                <a:latin typeface="Helvetica" panose="020B0604020202020204" pitchFamily="34" charset="0"/>
              </a:rPr>
              <a:t>Coordinator</a:t>
            </a:r>
          </a:p>
        </p:txBody>
      </p:sp>
      <p:sp>
        <p:nvSpPr>
          <p:cNvPr id="26629" name="Text Box 5">
            <a:extLst>
              <a:ext uri="{FF2B5EF4-FFF2-40B4-BE49-F238E27FC236}">
                <a16:creationId xmlns:a16="http://schemas.microsoft.com/office/drawing/2014/main" id="{D73364FD-B752-476F-A482-D66AB4CFCB73}"/>
              </a:ext>
            </a:extLst>
          </p:cNvPr>
          <p:cNvSpPr txBox="1">
            <a:spLocks noChangeArrowheads="1"/>
          </p:cNvSpPr>
          <p:nvPr/>
        </p:nvSpPr>
        <p:spPr bwMode="auto">
          <a:xfrm>
            <a:off x="6184900" y="1352472"/>
            <a:ext cx="16637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800">
                <a:latin typeface="Helvetica" panose="020B0604020202020204" pitchFamily="34" charset="0"/>
              </a:rPr>
              <a:t>Participant</a:t>
            </a:r>
          </a:p>
        </p:txBody>
      </p:sp>
      <p:sp>
        <p:nvSpPr>
          <p:cNvPr id="252934" name="Text Box 6">
            <a:extLst>
              <a:ext uri="{FF2B5EF4-FFF2-40B4-BE49-F238E27FC236}">
                <a16:creationId xmlns:a16="http://schemas.microsoft.com/office/drawing/2014/main" id="{37875E6B-9F29-4227-B865-92BE047BD568}"/>
              </a:ext>
            </a:extLst>
          </p:cNvPr>
          <p:cNvSpPr txBox="1">
            <a:spLocks noChangeArrowheads="1"/>
          </p:cNvSpPr>
          <p:nvPr/>
        </p:nvSpPr>
        <p:spPr bwMode="auto">
          <a:xfrm>
            <a:off x="2070100" y="1911271"/>
            <a:ext cx="1587500" cy="686342"/>
          </a:xfrm>
          <a:prstGeom prst="rect">
            <a:avLst/>
          </a:prstGeom>
          <a:gradFill rotWithShape="0">
            <a:gsLst>
              <a:gs pos="0">
                <a:schemeClr val="tx2"/>
              </a:gs>
              <a:gs pos="50000">
                <a:srgbClr val="FFFFFF"/>
              </a:gs>
              <a:gs pos="100000">
                <a:schemeClr val="tx2"/>
              </a:gs>
            </a:gsLst>
            <a:lin ang="2700000" scaled="1"/>
          </a:gradFill>
          <a:ln w="9525">
            <a:solidFill>
              <a:srgbClr val="000000"/>
            </a:solidFill>
            <a:miter lim="800000"/>
            <a:headEnd type="none" w="sm" len="sm"/>
            <a:tailEnd type="none" w="med" len="lg"/>
          </a:ln>
          <a:effectLst/>
        </p:spPr>
        <p:txBody>
          <a:bodyPr>
            <a:spAutoFit/>
          </a:bodyPr>
          <a:lstStyle/>
          <a:p>
            <a:pPr>
              <a:lnSpc>
                <a:spcPct val="90000"/>
              </a:lnSpc>
              <a:spcBef>
                <a:spcPct val="50000"/>
              </a:spcBef>
              <a:buClr>
                <a:schemeClr val="tx1"/>
              </a:buClr>
              <a:buSzPct val="120000"/>
              <a:defRPr/>
            </a:pPr>
            <a:r>
              <a:rPr lang="en-US" dirty="0">
                <a:latin typeface="Helvetica" pitchFamily="-107" charset="0"/>
                <a:ea typeface="ＭＳ Ｐゴシック" pitchFamily="-107" charset="-128"/>
              </a:rPr>
              <a:t> </a:t>
            </a:r>
            <a:r>
              <a:rPr lang="en-US" sz="1600" b="1" i="1" dirty="0">
                <a:solidFill>
                  <a:srgbClr val="7030A0"/>
                </a:solidFill>
                <a:latin typeface="Helvetica" pitchFamily="-107" charset="0"/>
                <a:ea typeface="ＭＳ Ｐゴシック" pitchFamily="-107" charset="-128"/>
              </a:rPr>
              <a:t>Execute</a:t>
            </a:r>
          </a:p>
          <a:p>
            <a:pPr>
              <a:lnSpc>
                <a:spcPct val="90000"/>
              </a:lnSpc>
              <a:spcBef>
                <a:spcPct val="50000"/>
              </a:spcBef>
              <a:buClr>
                <a:schemeClr val="tx1"/>
              </a:buClr>
              <a:buSzPct val="120000"/>
              <a:buFontTx/>
              <a:buChar char="•"/>
              <a:defRPr/>
            </a:pPr>
            <a:r>
              <a:rPr lang="en-US" sz="1600" b="1" dirty="0">
                <a:latin typeface="Helvetica" pitchFamily="-107" charset="0"/>
                <a:ea typeface="ＭＳ Ｐゴシック" pitchFamily="-107" charset="-128"/>
              </a:rPr>
              <a:t> </a:t>
            </a:r>
            <a:r>
              <a:rPr lang="en-US" sz="1600" b="1" dirty="0" err="1">
                <a:latin typeface="Helvetica" pitchFamily="-107" charset="0"/>
                <a:ea typeface="ＭＳ Ｐゴシック" pitchFamily="-107" charset="-128"/>
              </a:rPr>
              <a:t>Precommit</a:t>
            </a:r>
            <a:endParaRPr lang="en-US" sz="1600" b="1" dirty="0">
              <a:latin typeface="Helvetica" pitchFamily="-107" charset="0"/>
              <a:ea typeface="ＭＳ Ｐゴシック" pitchFamily="-107" charset="-128"/>
            </a:endParaRPr>
          </a:p>
        </p:txBody>
      </p:sp>
      <p:sp>
        <p:nvSpPr>
          <p:cNvPr id="252935" name="Text Box 7">
            <a:extLst>
              <a:ext uri="{FF2B5EF4-FFF2-40B4-BE49-F238E27FC236}">
                <a16:creationId xmlns:a16="http://schemas.microsoft.com/office/drawing/2014/main" id="{79BBCA75-1AF4-4070-BEA1-B5275B0318BF}"/>
              </a:ext>
            </a:extLst>
          </p:cNvPr>
          <p:cNvSpPr txBox="1">
            <a:spLocks noChangeArrowheads="1"/>
          </p:cNvSpPr>
          <p:nvPr/>
        </p:nvSpPr>
        <p:spPr bwMode="auto">
          <a:xfrm>
            <a:off x="1879600" y="2990771"/>
            <a:ext cx="2006600" cy="1449388"/>
          </a:xfrm>
          <a:prstGeom prst="rect">
            <a:avLst/>
          </a:prstGeom>
          <a:gradFill rotWithShape="0">
            <a:gsLst>
              <a:gs pos="0">
                <a:schemeClr val="tx2"/>
              </a:gs>
              <a:gs pos="50000">
                <a:srgbClr val="FFFFFF"/>
              </a:gs>
              <a:gs pos="100000">
                <a:schemeClr val="tx2"/>
              </a:gs>
            </a:gsLst>
            <a:lin ang="2700000" scaled="1"/>
          </a:gradFill>
          <a:ln w="9525">
            <a:solidFill>
              <a:srgbClr val="000000"/>
            </a:solidFill>
            <a:miter lim="800000"/>
            <a:headEnd type="none" w="sm" len="sm"/>
            <a:tailEnd type="none" w="med" len="lg"/>
          </a:ln>
          <a:effectLst/>
        </p:spPr>
        <p:txBody>
          <a:bodyPr>
            <a:spAutoFit/>
          </a:bodyPr>
          <a:lstStyle/>
          <a:p>
            <a:pPr>
              <a:lnSpc>
                <a:spcPct val="90000"/>
              </a:lnSpc>
              <a:spcBef>
                <a:spcPct val="50000"/>
              </a:spcBef>
              <a:buClr>
                <a:schemeClr val="tx1"/>
              </a:buClr>
              <a:buSzPct val="120000"/>
              <a:defRPr/>
            </a:pPr>
            <a:r>
              <a:rPr lang="en-US" sz="1600" b="1" dirty="0">
                <a:solidFill>
                  <a:srgbClr val="7030A0"/>
                </a:solidFill>
                <a:latin typeface="Helvetica" pitchFamily="-107" charset="0"/>
                <a:ea typeface="ＭＳ Ｐゴシック" pitchFamily="-107" charset="-128"/>
              </a:rPr>
              <a:t>Uncertain</a:t>
            </a:r>
            <a:endParaRPr lang="en-US" sz="1600" b="1" i="1" dirty="0">
              <a:solidFill>
                <a:srgbClr val="7030A0"/>
              </a:solidFill>
              <a:latin typeface="Helvetica" pitchFamily="-107" charset="0"/>
              <a:ea typeface="ＭＳ Ｐゴシック" pitchFamily="-107" charset="-128"/>
            </a:endParaRPr>
          </a:p>
          <a:p>
            <a:pPr>
              <a:lnSpc>
                <a:spcPct val="90000"/>
              </a:lnSpc>
              <a:spcBef>
                <a:spcPct val="50000"/>
              </a:spcBef>
              <a:buClr>
                <a:schemeClr val="tx1"/>
              </a:buClr>
              <a:buSzPct val="120000"/>
              <a:buFontTx/>
              <a:buChar char="•"/>
              <a:defRPr/>
            </a:pPr>
            <a:r>
              <a:rPr lang="en-US" sz="1600" b="1" dirty="0">
                <a:latin typeface="Helvetica" pitchFamily="-107" charset="0"/>
                <a:ea typeface="ＭＳ Ｐゴシック" pitchFamily="-107" charset="-128"/>
              </a:rPr>
              <a:t>Send </a:t>
            </a:r>
            <a:r>
              <a:rPr lang="en-US" sz="1600" b="1" dirty="0">
                <a:solidFill>
                  <a:schemeClr val="hlink"/>
                </a:solidFill>
                <a:latin typeface="Helvetica" pitchFamily="-107" charset="0"/>
                <a:ea typeface="ＭＳ Ｐゴシック" pitchFamily="-107" charset="-128"/>
              </a:rPr>
              <a:t>request</a:t>
            </a:r>
            <a:r>
              <a:rPr lang="en-US" sz="1600" b="1" dirty="0">
                <a:latin typeface="Helvetica" pitchFamily="-107" charset="0"/>
                <a:ea typeface="ＭＳ Ｐゴシック" pitchFamily="-107" charset="-128"/>
              </a:rPr>
              <a:t> to each participant</a:t>
            </a:r>
          </a:p>
          <a:p>
            <a:pPr>
              <a:lnSpc>
                <a:spcPct val="90000"/>
              </a:lnSpc>
              <a:spcBef>
                <a:spcPct val="50000"/>
              </a:spcBef>
              <a:buSzPct val="120000"/>
              <a:buFontTx/>
              <a:buChar char="•"/>
              <a:defRPr/>
            </a:pPr>
            <a:r>
              <a:rPr lang="en-US" sz="1600" b="1" dirty="0">
                <a:latin typeface="Helvetica" pitchFamily="-107" charset="0"/>
                <a:ea typeface="ＭＳ Ｐゴシック" pitchFamily="-107" charset="-128"/>
              </a:rPr>
              <a:t> Wait for replies (time out possible) </a:t>
            </a:r>
          </a:p>
        </p:txBody>
      </p:sp>
      <p:sp>
        <p:nvSpPr>
          <p:cNvPr id="252936" name="Text Box 8">
            <a:extLst>
              <a:ext uri="{FF2B5EF4-FFF2-40B4-BE49-F238E27FC236}">
                <a16:creationId xmlns:a16="http://schemas.microsoft.com/office/drawing/2014/main" id="{4A3C31B3-B0E6-4492-91CD-7F1C8A22E871}"/>
              </a:ext>
            </a:extLst>
          </p:cNvPr>
          <p:cNvSpPr txBox="1">
            <a:spLocks noChangeArrowheads="1"/>
          </p:cNvSpPr>
          <p:nvPr/>
        </p:nvSpPr>
        <p:spPr bwMode="auto">
          <a:xfrm>
            <a:off x="3225800" y="5124372"/>
            <a:ext cx="2006600" cy="907941"/>
          </a:xfrm>
          <a:prstGeom prst="rect">
            <a:avLst/>
          </a:prstGeom>
          <a:gradFill rotWithShape="0">
            <a:gsLst>
              <a:gs pos="0">
                <a:schemeClr val="tx2"/>
              </a:gs>
              <a:gs pos="50000">
                <a:srgbClr val="FFFFFF"/>
              </a:gs>
              <a:gs pos="100000">
                <a:schemeClr val="tx2"/>
              </a:gs>
            </a:gsLst>
            <a:lin ang="2700000" scaled="1"/>
          </a:gradFill>
          <a:ln w="9525">
            <a:solidFill>
              <a:srgbClr val="000000"/>
            </a:solidFill>
            <a:miter lim="800000"/>
            <a:headEnd type="none" w="sm" len="sm"/>
            <a:tailEnd type="none" w="med" len="lg"/>
          </a:ln>
          <a:effectLst/>
        </p:spPr>
        <p:txBody>
          <a:bodyPr>
            <a:spAutoFit/>
          </a:bodyPr>
          <a:lstStyle/>
          <a:p>
            <a:pPr>
              <a:lnSpc>
                <a:spcPct val="90000"/>
              </a:lnSpc>
              <a:spcBef>
                <a:spcPct val="50000"/>
              </a:spcBef>
              <a:buClr>
                <a:schemeClr val="tx1"/>
              </a:buClr>
              <a:buSzPct val="120000"/>
              <a:defRPr/>
            </a:pPr>
            <a:r>
              <a:rPr lang="en-US" dirty="0">
                <a:solidFill>
                  <a:srgbClr val="7030A0"/>
                </a:solidFill>
                <a:latin typeface="Helvetica" pitchFamily="-107" charset="0"/>
                <a:ea typeface="ＭＳ Ｐゴシック" pitchFamily="-107" charset="-128"/>
              </a:rPr>
              <a:t> </a:t>
            </a:r>
            <a:r>
              <a:rPr lang="en-US" sz="1600" b="1" i="1" dirty="0">
                <a:solidFill>
                  <a:srgbClr val="7030A0"/>
                </a:solidFill>
                <a:latin typeface="Helvetica" pitchFamily="-107" charset="0"/>
                <a:ea typeface="ＭＳ Ｐゴシック" pitchFamily="-107" charset="-128"/>
              </a:rPr>
              <a:t>Commit</a:t>
            </a:r>
          </a:p>
          <a:p>
            <a:pPr>
              <a:lnSpc>
                <a:spcPct val="90000"/>
              </a:lnSpc>
              <a:spcBef>
                <a:spcPct val="50000"/>
              </a:spcBef>
              <a:buClr>
                <a:schemeClr val="tx1"/>
              </a:buClr>
              <a:buSzPct val="120000"/>
              <a:buFontTx/>
              <a:buChar char="•"/>
              <a:defRPr/>
            </a:pPr>
            <a:r>
              <a:rPr lang="en-US" sz="1600" b="1" dirty="0">
                <a:latin typeface="Helvetica" pitchFamily="-107" charset="0"/>
                <a:ea typeface="ＭＳ Ｐゴシック" pitchFamily="-107" charset="-128"/>
              </a:rPr>
              <a:t>Send </a:t>
            </a:r>
            <a:r>
              <a:rPr lang="en-US" sz="1600" b="1" dirty="0">
                <a:solidFill>
                  <a:schemeClr val="hlink"/>
                </a:solidFill>
                <a:latin typeface="Helvetica" pitchFamily="-107" charset="0"/>
                <a:ea typeface="ＭＳ Ｐゴシック" pitchFamily="-107" charset="-128"/>
              </a:rPr>
              <a:t>COMMIT</a:t>
            </a:r>
            <a:r>
              <a:rPr lang="en-US" sz="1600" b="1" dirty="0">
                <a:latin typeface="Helvetica" pitchFamily="-107" charset="0"/>
                <a:ea typeface="ＭＳ Ｐゴシック" pitchFamily="-107" charset="-128"/>
              </a:rPr>
              <a:t> to each participant</a:t>
            </a:r>
          </a:p>
        </p:txBody>
      </p:sp>
      <p:sp>
        <p:nvSpPr>
          <p:cNvPr id="26633" name="Line 9">
            <a:extLst>
              <a:ext uri="{FF2B5EF4-FFF2-40B4-BE49-F238E27FC236}">
                <a16:creationId xmlns:a16="http://schemas.microsoft.com/office/drawing/2014/main" id="{5C8D42CB-6084-4224-B6CF-89B1273F72A0}"/>
              </a:ext>
            </a:extLst>
          </p:cNvPr>
          <p:cNvSpPr>
            <a:spLocks noChangeShapeType="1"/>
          </p:cNvSpPr>
          <p:nvPr/>
        </p:nvSpPr>
        <p:spPr bwMode="auto">
          <a:xfrm>
            <a:off x="2819400" y="2571671"/>
            <a:ext cx="0" cy="4445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34" name="Line 10">
            <a:extLst>
              <a:ext uri="{FF2B5EF4-FFF2-40B4-BE49-F238E27FC236}">
                <a16:creationId xmlns:a16="http://schemas.microsoft.com/office/drawing/2014/main" id="{5DB5B02F-D64A-419C-9435-41B33FDB512C}"/>
              </a:ext>
            </a:extLst>
          </p:cNvPr>
          <p:cNvSpPr>
            <a:spLocks noChangeShapeType="1"/>
          </p:cNvSpPr>
          <p:nvPr/>
        </p:nvSpPr>
        <p:spPr bwMode="auto">
          <a:xfrm flipH="1">
            <a:off x="1790700" y="4438571"/>
            <a:ext cx="723900" cy="6858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52939" name="Text Box 11">
            <a:extLst>
              <a:ext uri="{FF2B5EF4-FFF2-40B4-BE49-F238E27FC236}">
                <a16:creationId xmlns:a16="http://schemas.microsoft.com/office/drawing/2014/main" id="{5C8BF53C-C640-42B3-9DEB-4FAFCBB8A759}"/>
              </a:ext>
            </a:extLst>
          </p:cNvPr>
          <p:cNvSpPr txBox="1">
            <a:spLocks noChangeArrowheads="1"/>
          </p:cNvSpPr>
          <p:nvPr/>
        </p:nvSpPr>
        <p:spPr bwMode="auto">
          <a:xfrm>
            <a:off x="901700" y="5111672"/>
            <a:ext cx="2006600" cy="907941"/>
          </a:xfrm>
          <a:prstGeom prst="rect">
            <a:avLst/>
          </a:prstGeom>
          <a:gradFill rotWithShape="0">
            <a:gsLst>
              <a:gs pos="0">
                <a:schemeClr val="tx2"/>
              </a:gs>
              <a:gs pos="50000">
                <a:srgbClr val="FFFFFF"/>
              </a:gs>
              <a:gs pos="100000">
                <a:schemeClr val="tx2"/>
              </a:gs>
            </a:gsLst>
            <a:lin ang="2700000" scaled="1"/>
          </a:gradFill>
          <a:ln w="9525">
            <a:solidFill>
              <a:srgbClr val="000000"/>
            </a:solidFill>
            <a:miter lim="800000"/>
            <a:headEnd type="none" w="sm" len="sm"/>
            <a:tailEnd type="none" w="med" len="lg"/>
          </a:ln>
          <a:effectLst/>
        </p:spPr>
        <p:txBody>
          <a:bodyPr>
            <a:spAutoFit/>
          </a:bodyPr>
          <a:lstStyle/>
          <a:p>
            <a:pPr>
              <a:lnSpc>
                <a:spcPct val="90000"/>
              </a:lnSpc>
              <a:spcBef>
                <a:spcPct val="50000"/>
              </a:spcBef>
              <a:buClr>
                <a:schemeClr val="tx1"/>
              </a:buClr>
              <a:buSzPct val="120000"/>
              <a:defRPr/>
            </a:pPr>
            <a:r>
              <a:rPr lang="en-US" dirty="0">
                <a:solidFill>
                  <a:srgbClr val="7030A0"/>
                </a:solidFill>
                <a:latin typeface="Helvetica" pitchFamily="-107" charset="0"/>
                <a:ea typeface="ＭＳ Ｐゴシック" pitchFamily="-107" charset="-128"/>
              </a:rPr>
              <a:t> </a:t>
            </a:r>
            <a:r>
              <a:rPr lang="en-US" sz="1600" b="1" i="1" dirty="0">
                <a:solidFill>
                  <a:srgbClr val="7030A0"/>
                </a:solidFill>
                <a:latin typeface="Helvetica" pitchFamily="-107" charset="0"/>
                <a:ea typeface="ＭＳ Ｐゴシック" pitchFamily="-107" charset="-128"/>
              </a:rPr>
              <a:t>Abort</a:t>
            </a:r>
          </a:p>
          <a:p>
            <a:pPr>
              <a:lnSpc>
                <a:spcPct val="90000"/>
              </a:lnSpc>
              <a:spcBef>
                <a:spcPct val="50000"/>
              </a:spcBef>
              <a:buClr>
                <a:schemeClr val="tx1"/>
              </a:buClr>
              <a:buSzPct val="120000"/>
              <a:buFontTx/>
              <a:buChar char="•"/>
              <a:defRPr/>
            </a:pPr>
            <a:r>
              <a:rPr lang="en-US" sz="1600" b="1" dirty="0">
                <a:latin typeface="Helvetica" pitchFamily="-107" charset="0"/>
                <a:ea typeface="ＭＳ Ｐゴシック" pitchFamily="-107" charset="-128"/>
              </a:rPr>
              <a:t>Send </a:t>
            </a:r>
            <a:r>
              <a:rPr lang="en-US" sz="1600" b="1" dirty="0">
                <a:solidFill>
                  <a:schemeClr val="hlink"/>
                </a:solidFill>
                <a:latin typeface="Helvetica" pitchFamily="-107" charset="0"/>
                <a:ea typeface="ＭＳ Ｐゴシック" pitchFamily="-107" charset="-128"/>
              </a:rPr>
              <a:t>ABORT</a:t>
            </a:r>
            <a:r>
              <a:rPr lang="en-US" sz="1600" b="1" dirty="0">
                <a:latin typeface="Helvetica" pitchFamily="-107" charset="0"/>
                <a:ea typeface="ＭＳ Ｐゴシック" pitchFamily="-107" charset="-128"/>
              </a:rPr>
              <a:t> to each participant</a:t>
            </a:r>
          </a:p>
        </p:txBody>
      </p:sp>
      <p:sp>
        <p:nvSpPr>
          <p:cNvPr id="26636" name="Line 12">
            <a:extLst>
              <a:ext uri="{FF2B5EF4-FFF2-40B4-BE49-F238E27FC236}">
                <a16:creationId xmlns:a16="http://schemas.microsoft.com/office/drawing/2014/main" id="{A4B97706-E662-4EEC-ABAB-DACBC5BA14BA}"/>
              </a:ext>
            </a:extLst>
          </p:cNvPr>
          <p:cNvSpPr>
            <a:spLocks noChangeShapeType="1"/>
          </p:cNvSpPr>
          <p:nvPr/>
        </p:nvSpPr>
        <p:spPr bwMode="auto">
          <a:xfrm>
            <a:off x="3022600" y="4438571"/>
            <a:ext cx="1193800" cy="6731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37" name="Text Box 13">
            <a:extLst>
              <a:ext uri="{FF2B5EF4-FFF2-40B4-BE49-F238E27FC236}">
                <a16:creationId xmlns:a16="http://schemas.microsoft.com/office/drawing/2014/main" id="{11C3467D-CEEF-442D-8B05-A5602477730D}"/>
              </a:ext>
            </a:extLst>
          </p:cNvPr>
          <p:cNvSpPr txBox="1">
            <a:spLocks noChangeArrowheads="1"/>
          </p:cNvSpPr>
          <p:nvPr/>
        </p:nvSpPr>
        <p:spPr bwMode="auto">
          <a:xfrm>
            <a:off x="6273800" y="1860472"/>
            <a:ext cx="1168400" cy="322263"/>
          </a:xfrm>
          <a:prstGeom prst="rect">
            <a:avLst/>
          </a:prstGeom>
          <a:gradFill rotWithShape="0">
            <a:gsLst>
              <a:gs pos="0">
                <a:srgbClr val="FFCCCC"/>
              </a:gs>
              <a:gs pos="50000">
                <a:srgbClr val="FFFFFF"/>
              </a:gs>
              <a:gs pos="100000">
                <a:srgbClr val="FFCCCC"/>
              </a:gs>
            </a:gsLst>
            <a:lin ang="2700000" scaled="1"/>
          </a:gradFill>
          <a:ln w="9525">
            <a:solidFill>
              <a:srgbClr val="000000"/>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Clr>
                <a:schemeClr val="tx1"/>
              </a:buClr>
              <a:buSzPct val="120000"/>
              <a:buFontTx/>
              <a:buNone/>
            </a:pPr>
            <a:r>
              <a:rPr lang="en-US" altLang="en-US" sz="1400" b="0" dirty="0">
                <a:solidFill>
                  <a:schemeClr val="accent2"/>
                </a:solidFill>
                <a:latin typeface="Helvetica" panose="020B0604020202020204" pitchFamily="34" charset="0"/>
              </a:rPr>
              <a:t> </a:t>
            </a:r>
            <a:r>
              <a:rPr lang="en-US" altLang="en-US" sz="1600" i="1" dirty="0">
                <a:solidFill>
                  <a:srgbClr val="7030A0"/>
                </a:solidFill>
                <a:latin typeface="Helvetica" panose="020B0604020202020204" pitchFamily="34" charset="0"/>
              </a:rPr>
              <a:t>Execute</a:t>
            </a:r>
          </a:p>
        </p:txBody>
      </p:sp>
      <p:cxnSp>
        <p:nvCxnSpPr>
          <p:cNvPr id="26638" name="AutoShape 14">
            <a:extLst>
              <a:ext uri="{FF2B5EF4-FFF2-40B4-BE49-F238E27FC236}">
                <a16:creationId xmlns:a16="http://schemas.microsoft.com/office/drawing/2014/main" id="{EDA3EFC0-4636-4E54-9377-DEA8A1AB2E93}"/>
              </a:ext>
            </a:extLst>
          </p:cNvPr>
          <p:cNvCxnSpPr>
            <a:cxnSpLocks noChangeShapeType="1"/>
            <a:stCxn id="252935" idx="3"/>
            <a:endCxn id="26637" idx="1"/>
          </p:cNvCxnSpPr>
          <p:nvPr/>
        </p:nvCxnSpPr>
        <p:spPr bwMode="auto">
          <a:xfrm flipV="1">
            <a:off x="3886200" y="2022397"/>
            <a:ext cx="2387600" cy="1693863"/>
          </a:xfrm>
          <a:prstGeom prst="curvedConnector3">
            <a:avLst>
              <a:gd name="adj1" fmla="val 50000"/>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cxnSp>
      <p:sp>
        <p:nvSpPr>
          <p:cNvPr id="26639" name="Text Box 15">
            <a:extLst>
              <a:ext uri="{FF2B5EF4-FFF2-40B4-BE49-F238E27FC236}">
                <a16:creationId xmlns:a16="http://schemas.microsoft.com/office/drawing/2014/main" id="{27FA80A6-FA2B-4C8C-8F3E-518C1AF75468}"/>
              </a:ext>
            </a:extLst>
          </p:cNvPr>
          <p:cNvSpPr txBox="1">
            <a:spLocks noChangeArrowheads="1"/>
          </p:cNvSpPr>
          <p:nvPr/>
        </p:nvSpPr>
        <p:spPr bwMode="auto">
          <a:xfrm>
            <a:off x="6985000" y="3079671"/>
            <a:ext cx="1587500" cy="1449388"/>
          </a:xfrm>
          <a:prstGeom prst="rect">
            <a:avLst/>
          </a:prstGeom>
          <a:gradFill rotWithShape="0">
            <a:gsLst>
              <a:gs pos="0">
                <a:srgbClr val="FFCCCC"/>
              </a:gs>
              <a:gs pos="50000">
                <a:srgbClr val="FFFFFF"/>
              </a:gs>
              <a:gs pos="100000">
                <a:srgbClr val="FFCCCC"/>
              </a:gs>
            </a:gsLst>
            <a:lin ang="2700000" scaled="1"/>
          </a:gradFill>
          <a:ln w="9525">
            <a:solidFill>
              <a:srgbClr val="000000"/>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Clr>
                <a:schemeClr val="tx1"/>
              </a:buClr>
              <a:buSzPct val="120000"/>
            </a:pPr>
            <a:r>
              <a:rPr lang="en-US" altLang="en-US" sz="1600" dirty="0">
                <a:latin typeface="Helvetica" panose="020B0604020202020204" pitchFamily="34" charset="0"/>
              </a:rPr>
              <a:t> </a:t>
            </a:r>
            <a:r>
              <a:rPr lang="en-US" altLang="en-US" sz="1600" i="1" dirty="0" err="1">
                <a:solidFill>
                  <a:srgbClr val="7030A0"/>
                </a:solidFill>
                <a:latin typeface="Helvetica" panose="020B0604020202020204" pitchFamily="34" charset="0"/>
              </a:rPr>
              <a:t>Precommit</a:t>
            </a:r>
            <a:endParaRPr lang="en-US" altLang="en-US" sz="1600" i="1" dirty="0">
              <a:solidFill>
                <a:srgbClr val="7030A0"/>
              </a:solidFill>
              <a:latin typeface="Helvetica" panose="020B0604020202020204" pitchFamily="34" charset="0"/>
            </a:endParaRPr>
          </a:p>
          <a:p>
            <a:pPr>
              <a:spcBef>
                <a:spcPct val="50000"/>
              </a:spcBef>
              <a:buClr>
                <a:schemeClr val="tx1"/>
              </a:buClr>
              <a:buSzPct val="120000"/>
            </a:pPr>
            <a:r>
              <a:rPr lang="en-US" altLang="en-US" sz="1600" dirty="0">
                <a:latin typeface="Helvetica" panose="020B0604020202020204" pitchFamily="34" charset="0"/>
              </a:rPr>
              <a:t> send </a:t>
            </a:r>
            <a:r>
              <a:rPr lang="en-US" altLang="en-US" sz="1600" dirty="0">
                <a:solidFill>
                  <a:schemeClr val="hlink"/>
                </a:solidFill>
                <a:latin typeface="Helvetica" panose="020B0604020202020204" pitchFamily="34" charset="0"/>
              </a:rPr>
              <a:t>YES</a:t>
            </a:r>
            <a:r>
              <a:rPr lang="en-US" altLang="en-US" sz="1600" dirty="0">
                <a:latin typeface="Helvetica" panose="020B0604020202020204" pitchFamily="34" charset="0"/>
              </a:rPr>
              <a:t> to coordinator</a:t>
            </a:r>
          </a:p>
          <a:p>
            <a:pPr>
              <a:spcBef>
                <a:spcPct val="50000"/>
              </a:spcBef>
              <a:buClr>
                <a:schemeClr val="tx1"/>
              </a:buClr>
              <a:buSzPct val="120000"/>
            </a:pPr>
            <a:r>
              <a:rPr lang="en-US" altLang="en-US" sz="1600" dirty="0">
                <a:latin typeface="Helvetica" panose="020B0604020202020204" pitchFamily="34" charset="0"/>
              </a:rPr>
              <a:t> Wait for decision</a:t>
            </a:r>
          </a:p>
        </p:txBody>
      </p:sp>
      <p:sp>
        <p:nvSpPr>
          <p:cNvPr id="26640" name="Text Box 16">
            <a:extLst>
              <a:ext uri="{FF2B5EF4-FFF2-40B4-BE49-F238E27FC236}">
                <a16:creationId xmlns:a16="http://schemas.microsoft.com/office/drawing/2014/main" id="{26CB0552-C5AF-49F2-962F-0B05004D08A1}"/>
              </a:ext>
            </a:extLst>
          </p:cNvPr>
          <p:cNvSpPr txBox="1">
            <a:spLocks noChangeArrowheads="1"/>
          </p:cNvSpPr>
          <p:nvPr/>
        </p:nvSpPr>
        <p:spPr bwMode="auto">
          <a:xfrm>
            <a:off x="5359400" y="2863772"/>
            <a:ext cx="1473200" cy="885825"/>
          </a:xfrm>
          <a:prstGeom prst="rect">
            <a:avLst/>
          </a:prstGeom>
          <a:gradFill rotWithShape="0">
            <a:gsLst>
              <a:gs pos="0">
                <a:srgbClr val="FFCCCC"/>
              </a:gs>
              <a:gs pos="50000">
                <a:srgbClr val="FFFFFF"/>
              </a:gs>
              <a:gs pos="100000">
                <a:srgbClr val="FFCCCC"/>
              </a:gs>
            </a:gsLst>
            <a:lin ang="2700000" scaled="1"/>
          </a:gradFill>
          <a:ln w="9525">
            <a:solidFill>
              <a:srgbClr val="000000"/>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Clr>
                <a:schemeClr val="tx1"/>
              </a:buClr>
              <a:buSzPct val="120000"/>
              <a:buFontTx/>
              <a:buNone/>
            </a:pPr>
            <a:r>
              <a:rPr lang="en-US" altLang="en-US" sz="1400" b="0" dirty="0">
                <a:solidFill>
                  <a:schemeClr val="accent2"/>
                </a:solidFill>
                <a:latin typeface="Helvetica" panose="020B0604020202020204" pitchFamily="34" charset="0"/>
              </a:rPr>
              <a:t> </a:t>
            </a:r>
            <a:r>
              <a:rPr lang="en-US" altLang="en-US" sz="1600" i="1" dirty="0">
                <a:solidFill>
                  <a:srgbClr val="7030A0"/>
                </a:solidFill>
                <a:latin typeface="Helvetica" panose="020B0604020202020204" pitchFamily="34" charset="0"/>
              </a:rPr>
              <a:t>Abort</a:t>
            </a:r>
          </a:p>
          <a:p>
            <a:pPr>
              <a:spcBef>
                <a:spcPct val="50000"/>
              </a:spcBef>
              <a:buClr>
                <a:schemeClr val="tx1"/>
              </a:buClr>
              <a:buSzPct val="120000"/>
            </a:pPr>
            <a:r>
              <a:rPr lang="en-US" altLang="en-US" sz="1600" dirty="0">
                <a:latin typeface="Helvetica" panose="020B0604020202020204" pitchFamily="34" charset="0"/>
              </a:rPr>
              <a:t>Send </a:t>
            </a:r>
            <a:r>
              <a:rPr lang="en-US" altLang="en-US" sz="1600" dirty="0">
                <a:solidFill>
                  <a:schemeClr val="hlink"/>
                </a:solidFill>
                <a:latin typeface="Helvetica" panose="020B0604020202020204" pitchFamily="34" charset="0"/>
              </a:rPr>
              <a:t>NO</a:t>
            </a:r>
            <a:r>
              <a:rPr lang="en-US" altLang="en-US" sz="1600" dirty="0">
                <a:latin typeface="Helvetica" panose="020B0604020202020204" pitchFamily="34" charset="0"/>
              </a:rPr>
              <a:t> to coordinator</a:t>
            </a:r>
          </a:p>
        </p:txBody>
      </p:sp>
      <p:sp>
        <p:nvSpPr>
          <p:cNvPr id="26641" name="Line 17">
            <a:extLst>
              <a:ext uri="{FF2B5EF4-FFF2-40B4-BE49-F238E27FC236}">
                <a16:creationId xmlns:a16="http://schemas.microsoft.com/office/drawing/2014/main" id="{F4857DC4-66B4-4AA5-832D-5AA7B21EF255}"/>
              </a:ext>
            </a:extLst>
          </p:cNvPr>
          <p:cNvSpPr>
            <a:spLocks noChangeShapeType="1"/>
          </p:cNvSpPr>
          <p:nvPr/>
        </p:nvSpPr>
        <p:spPr bwMode="auto">
          <a:xfrm flipH="1">
            <a:off x="6070600" y="2190671"/>
            <a:ext cx="635000" cy="6604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42" name="Line 18">
            <a:extLst>
              <a:ext uri="{FF2B5EF4-FFF2-40B4-BE49-F238E27FC236}">
                <a16:creationId xmlns:a16="http://schemas.microsoft.com/office/drawing/2014/main" id="{66254420-606E-4825-A221-C8C58F0D1BD8}"/>
              </a:ext>
            </a:extLst>
          </p:cNvPr>
          <p:cNvSpPr>
            <a:spLocks noChangeShapeType="1"/>
          </p:cNvSpPr>
          <p:nvPr/>
        </p:nvSpPr>
        <p:spPr bwMode="auto">
          <a:xfrm>
            <a:off x="6946900" y="2177971"/>
            <a:ext cx="774700" cy="9144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43" name="Line 19">
            <a:extLst>
              <a:ext uri="{FF2B5EF4-FFF2-40B4-BE49-F238E27FC236}">
                <a16:creationId xmlns:a16="http://schemas.microsoft.com/office/drawing/2014/main" id="{D595F850-E017-4D21-948C-C28A3BE11C22}"/>
              </a:ext>
            </a:extLst>
          </p:cNvPr>
          <p:cNvSpPr>
            <a:spLocks noChangeShapeType="1"/>
          </p:cNvSpPr>
          <p:nvPr/>
        </p:nvSpPr>
        <p:spPr bwMode="auto">
          <a:xfrm flipH="1">
            <a:off x="3886200" y="3955971"/>
            <a:ext cx="977900" cy="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44" name="Line 20">
            <a:extLst>
              <a:ext uri="{FF2B5EF4-FFF2-40B4-BE49-F238E27FC236}">
                <a16:creationId xmlns:a16="http://schemas.microsoft.com/office/drawing/2014/main" id="{058DD3E7-7AD9-4594-B5B5-7C9C093C319F}"/>
              </a:ext>
            </a:extLst>
          </p:cNvPr>
          <p:cNvSpPr>
            <a:spLocks noChangeShapeType="1"/>
          </p:cNvSpPr>
          <p:nvPr/>
        </p:nvSpPr>
        <p:spPr bwMode="auto">
          <a:xfrm flipH="1">
            <a:off x="3873500" y="4209971"/>
            <a:ext cx="2641600" cy="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45" name="Text Box 21">
            <a:extLst>
              <a:ext uri="{FF2B5EF4-FFF2-40B4-BE49-F238E27FC236}">
                <a16:creationId xmlns:a16="http://schemas.microsoft.com/office/drawing/2014/main" id="{F97E92DC-F4FA-4A1B-A66B-3DA01A8BD353}"/>
              </a:ext>
            </a:extLst>
          </p:cNvPr>
          <p:cNvSpPr txBox="1">
            <a:spLocks noChangeArrowheads="1"/>
          </p:cNvSpPr>
          <p:nvPr/>
        </p:nvSpPr>
        <p:spPr bwMode="auto">
          <a:xfrm>
            <a:off x="4254500" y="3727371"/>
            <a:ext cx="596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a:solidFill>
                  <a:schemeClr val="hlink"/>
                </a:solidFill>
                <a:latin typeface="Helvetica" panose="020B0604020202020204" pitchFamily="34" charset="0"/>
              </a:rPr>
              <a:t>NO</a:t>
            </a:r>
          </a:p>
        </p:txBody>
      </p:sp>
      <p:sp>
        <p:nvSpPr>
          <p:cNvPr id="26646" name="Text Box 22">
            <a:extLst>
              <a:ext uri="{FF2B5EF4-FFF2-40B4-BE49-F238E27FC236}">
                <a16:creationId xmlns:a16="http://schemas.microsoft.com/office/drawing/2014/main" id="{AEC0F1C9-B40E-4889-B94C-489373978D50}"/>
              </a:ext>
            </a:extLst>
          </p:cNvPr>
          <p:cNvSpPr txBox="1">
            <a:spLocks noChangeArrowheads="1"/>
          </p:cNvSpPr>
          <p:nvPr/>
        </p:nvSpPr>
        <p:spPr bwMode="auto">
          <a:xfrm>
            <a:off x="5283200" y="3968671"/>
            <a:ext cx="5969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a:solidFill>
                  <a:schemeClr val="hlink"/>
                </a:solidFill>
                <a:latin typeface="Helvetica" panose="020B0604020202020204" pitchFamily="34" charset="0"/>
              </a:rPr>
              <a:t>YES</a:t>
            </a:r>
          </a:p>
        </p:txBody>
      </p:sp>
      <p:sp>
        <p:nvSpPr>
          <p:cNvPr id="26647" name="Text Box 23">
            <a:extLst>
              <a:ext uri="{FF2B5EF4-FFF2-40B4-BE49-F238E27FC236}">
                <a16:creationId xmlns:a16="http://schemas.microsoft.com/office/drawing/2014/main" id="{0556771B-3AA9-40A2-AC6A-5296032236BA}"/>
              </a:ext>
            </a:extLst>
          </p:cNvPr>
          <p:cNvSpPr txBox="1">
            <a:spLocks noChangeArrowheads="1"/>
          </p:cNvSpPr>
          <p:nvPr/>
        </p:nvSpPr>
        <p:spPr bwMode="auto">
          <a:xfrm>
            <a:off x="4292600" y="2749472"/>
            <a:ext cx="889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hlink"/>
                </a:solidFill>
                <a:latin typeface="Helvetica" panose="020B0604020202020204" pitchFamily="34" charset="0"/>
              </a:rPr>
              <a:t>request</a:t>
            </a:r>
          </a:p>
        </p:txBody>
      </p:sp>
      <p:sp>
        <p:nvSpPr>
          <p:cNvPr id="26648" name="Text Box 24">
            <a:extLst>
              <a:ext uri="{FF2B5EF4-FFF2-40B4-BE49-F238E27FC236}">
                <a16:creationId xmlns:a16="http://schemas.microsoft.com/office/drawing/2014/main" id="{440397F3-9EFC-46DA-A477-59AC44BEC9AD}"/>
              </a:ext>
            </a:extLst>
          </p:cNvPr>
          <p:cNvSpPr txBox="1">
            <a:spLocks noChangeArrowheads="1"/>
          </p:cNvSpPr>
          <p:nvPr/>
        </p:nvSpPr>
        <p:spPr bwMode="auto">
          <a:xfrm>
            <a:off x="5867400" y="2190671"/>
            <a:ext cx="889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anose="020B0604020202020204" pitchFamily="34" charset="0"/>
              </a:rPr>
              <a:t>not</a:t>
            </a:r>
            <a:r>
              <a:rPr lang="en-US" altLang="en-US" sz="1400">
                <a:solidFill>
                  <a:schemeClr val="hlink"/>
                </a:solidFill>
                <a:latin typeface="Helvetica" panose="020B0604020202020204" pitchFamily="34" charset="0"/>
              </a:rPr>
              <a:t> </a:t>
            </a:r>
            <a:r>
              <a:rPr lang="en-US" altLang="en-US" sz="1400">
                <a:solidFill>
                  <a:schemeClr val="accent2"/>
                </a:solidFill>
                <a:latin typeface="Helvetica" panose="020B0604020202020204" pitchFamily="34" charset="0"/>
              </a:rPr>
              <a:t>ready</a:t>
            </a:r>
          </a:p>
        </p:txBody>
      </p:sp>
      <p:sp>
        <p:nvSpPr>
          <p:cNvPr id="26649" name="Text Box 25">
            <a:extLst>
              <a:ext uri="{FF2B5EF4-FFF2-40B4-BE49-F238E27FC236}">
                <a16:creationId xmlns:a16="http://schemas.microsoft.com/office/drawing/2014/main" id="{3B539E43-B629-4F66-A14E-85F555819EBA}"/>
              </a:ext>
            </a:extLst>
          </p:cNvPr>
          <p:cNvSpPr txBox="1">
            <a:spLocks noChangeArrowheads="1"/>
          </p:cNvSpPr>
          <p:nvPr/>
        </p:nvSpPr>
        <p:spPr bwMode="auto">
          <a:xfrm>
            <a:off x="7289800" y="2368472"/>
            <a:ext cx="749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hlink"/>
                </a:solidFill>
                <a:latin typeface="Helvetica" panose="020B0604020202020204" pitchFamily="34" charset="0"/>
              </a:rPr>
              <a:t>ready</a:t>
            </a:r>
          </a:p>
        </p:txBody>
      </p:sp>
      <p:sp>
        <p:nvSpPr>
          <p:cNvPr id="26650" name="Text Box 26">
            <a:extLst>
              <a:ext uri="{FF2B5EF4-FFF2-40B4-BE49-F238E27FC236}">
                <a16:creationId xmlns:a16="http://schemas.microsoft.com/office/drawing/2014/main" id="{701DC89C-158B-4E06-996B-EF8E2C9EF39F}"/>
              </a:ext>
            </a:extLst>
          </p:cNvPr>
          <p:cNvSpPr txBox="1">
            <a:spLocks noChangeArrowheads="1"/>
          </p:cNvSpPr>
          <p:nvPr/>
        </p:nvSpPr>
        <p:spPr bwMode="auto">
          <a:xfrm>
            <a:off x="3695700" y="4514771"/>
            <a:ext cx="5969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600" dirty="0">
                <a:solidFill>
                  <a:schemeClr val="hlink"/>
                </a:solidFill>
                <a:latin typeface="Helvetica" panose="020B0604020202020204" pitchFamily="34" charset="0"/>
              </a:rPr>
              <a:t>All YES</a:t>
            </a:r>
          </a:p>
        </p:txBody>
      </p:sp>
      <p:sp>
        <p:nvSpPr>
          <p:cNvPr id="26651" name="Text Box 27">
            <a:extLst>
              <a:ext uri="{FF2B5EF4-FFF2-40B4-BE49-F238E27FC236}">
                <a16:creationId xmlns:a16="http://schemas.microsoft.com/office/drawing/2014/main" id="{D8E044AE-E24C-46D4-ACB2-476D6436B41E}"/>
              </a:ext>
            </a:extLst>
          </p:cNvPr>
          <p:cNvSpPr txBox="1">
            <a:spLocks noChangeArrowheads="1"/>
          </p:cNvSpPr>
          <p:nvPr/>
        </p:nvSpPr>
        <p:spPr bwMode="auto">
          <a:xfrm>
            <a:off x="1295400" y="4514771"/>
            <a:ext cx="889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accent2"/>
                </a:solidFill>
                <a:latin typeface="Helvetica" panose="020B0604020202020204" pitchFamily="34" charset="0"/>
              </a:rPr>
              <a:t>Timeout or a NO</a:t>
            </a:r>
          </a:p>
        </p:txBody>
      </p:sp>
      <p:sp>
        <p:nvSpPr>
          <p:cNvPr id="26652" name="Text Box 28">
            <a:extLst>
              <a:ext uri="{FF2B5EF4-FFF2-40B4-BE49-F238E27FC236}">
                <a16:creationId xmlns:a16="http://schemas.microsoft.com/office/drawing/2014/main" id="{36755899-ADB1-4068-850C-5C23588CE70A}"/>
              </a:ext>
            </a:extLst>
          </p:cNvPr>
          <p:cNvSpPr txBox="1">
            <a:spLocks noChangeArrowheads="1"/>
          </p:cNvSpPr>
          <p:nvPr/>
        </p:nvSpPr>
        <p:spPr bwMode="auto">
          <a:xfrm>
            <a:off x="6057900" y="5187871"/>
            <a:ext cx="1333500" cy="1106488"/>
          </a:xfrm>
          <a:prstGeom prst="rect">
            <a:avLst/>
          </a:prstGeom>
          <a:gradFill rotWithShape="0">
            <a:gsLst>
              <a:gs pos="0">
                <a:srgbClr val="FFCCCC"/>
              </a:gs>
              <a:gs pos="50000">
                <a:srgbClr val="FFFFFF"/>
              </a:gs>
              <a:gs pos="100000">
                <a:srgbClr val="FFCCCC"/>
              </a:gs>
            </a:gsLst>
            <a:lin ang="2700000" scaled="1"/>
          </a:gradFill>
          <a:ln w="9525">
            <a:solidFill>
              <a:srgbClr val="000000"/>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Clr>
                <a:schemeClr val="tx1"/>
              </a:buClr>
              <a:buSzPct val="120000"/>
              <a:buFontTx/>
              <a:buNone/>
            </a:pPr>
            <a:r>
              <a:rPr lang="en-US" altLang="en-US" sz="1400" b="0" dirty="0">
                <a:solidFill>
                  <a:schemeClr val="accent2"/>
                </a:solidFill>
                <a:latin typeface="Helvetica" panose="020B0604020202020204" pitchFamily="34" charset="0"/>
              </a:rPr>
              <a:t> </a:t>
            </a:r>
            <a:r>
              <a:rPr lang="en-US" altLang="en-US" sz="1600" i="1" dirty="0">
                <a:solidFill>
                  <a:srgbClr val="7030A0"/>
                </a:solidFill>
                <a:latin typeface="Helvetica" panose="020B0604020202020204" pitchFamily="34" charset="0"/>
              </a:rPr>
              <a:t>Commit</a:t>
            </a:r>
          </a:p>
          <a:p>
            <a:pPr>
              <a:spcBef>
                <a:spcPct val="50000"/>
              </a:spcBef>
              <a:buClr>
                <a:schemeClr val="tx1"/>
              </a:buClr>
              <a:buSzPct val="120000"/>
            </a:pPr>
            <a:r>
              <a:rPr lang="en-US" altLang="en-US" sz="1600" dirty="0">
                <a:latin typeface="Helvetica" panose="020B0604020202020204" pitchFamily="34" charset="0"/>
              </a:rPr>
              <a:t> Make transaction visible</a:t>
            </a:r>
          </a:p>
        </p:txBody>
      </p:sp>
      <p:sp>
        <p:nvSpPr>
          <p:cNvPr id="26653" name="Line 29">
            <a:extLst>
              <a:ext uri="{FF2B5EF4-FFF2-40B4-BE49-F238E27FC236}">
                <a16:creationId xmlns:a16="http://schemas.microsoft.com/office/drawing/2014/main" id="{C5A27FED-616A-4BDF-87C8-9A9A1B9B872E}"/>
              </a:ext>
            </a:extLst>
          </p:cNvPr>
          <p:cNvSpPr>
            <a:spLocks noChangeShapeType="1"/>
          </p:cNvSpPr>
          <p:nvPr/>
        </p:nvSpPr>
        <p:spPr bwMode="auto">
          <a:xfrm flipV="1">
            <a:off x="6489700" y="3803571"/>
            <a:ext cx="495300" cy="4064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54" name="Line 30">
            <a:extLst>
              <a:ext uri="{FF2B5EF4-FFF2-40B4-BE49-F238E27FC236}">
                <a16:creationId xmlns:a16="http://schemas.microsoft.com/office/drawing/2014/main" id="{74522F99-AC4D-4C2E-A474-01621B4B9D24}"/>
              </a:ext>
            </a:extLst>
          </p:cNvPr>
          <p:cNvSpPr>
            <a:spLocks noChangeShapeType="1"/>
          </p:cNvSpPr>
          <p:nvPr/>
        </p:nvSpPr>
        <p:spPr bwMode="auto">
          <a:xfrm flipV="1">
            <a:off x="4864100" y="3549571"/>
            <a:ext cx="495300" cy="4064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55" name="Line 31">
            <a:extLst>
              <a:ext uri="{FF2B5EF4-FFF2-40B4-BE49-F238E27FC236}">
                <a16:creationId xmlns:a16="http://schemas.microsoft.com/office/drawing/2014/main" id="{4D41A73A-299D-4DD7-8F4A-18DC670566AB}"/>
              </a:ext>
            </a:extLst>
          </p:cNvPr>
          <p:cNvSpPr>
            <a:spLocks noChangeShapeType="1"/>
          </p:cNvSpPr>
          <p:nvPr/>
        </p:nvSpPr>
        <p:spPr bwMode="auto">
          <a:xfrm>
            <a:off x="1778000" y="6216571"/>
            <a:ext cx="37338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56" name="Line 32">
            <a:extLst>
              <a:ext uri="{FF2B5EF4-FFF2-40B4-BE49-F238E27FC236}">
                <a16:creationId xmlns:a16="http://schemas.microsoft.com/office/drawing/2014/main" id="{17FFB8C6-CE3F-47A2-895A-82884B22ECEE}"/>
              </a:ext>
            </a:extLst>
          </p:cNvPr>
          <p:cNvSpPr>
            <a:spLocks noChangeShapeType="1"/>
          </p:cNvSpPr>
          <p:nvPr/>
        </p:nvSpPr>
        <p:spPr bwMode="auto">
          <a:xfrm flipH="1">
            <a:off x="1778000" y="6013371"/>
            <a:ext cx="0" cy="2159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57" name="Line 33">
            <a:extLst>
              <a:ext uri="{FF2B5EF4-FFF2-40B4-BE49-F238E27FC236}">
                <a16:creationId xmlns:a16="http://schemas.microsoft.com/office/drawing/2014/main" id="{E4221BC4-8838-4C55-B9AD-092A0849F05F}"/>
              </a:ext>
            </a:extLst>
          </p:cNvPr>
          <p:cNvSpPr>
            <a:spLocks noChangeShapeType="1"/>
          </p:cNvSpPr>
          <p:nvPr/>
        </p:nvSpPr>
        <p:spPr bwMode="auto">
          <a:xfrm flipV="1">
            <a:off x="6540500" y="4184571"/>
            <a:ext cx="444500" cy="3810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58" name="Line 34">
            <a:extLst>
              <a:ext uri="{FF2B5EF4-FFF2-40B4-BE49-F238E27FC236}">
                <a16:creationId xmlns:a16="http://schemas.microsoft.com/office/drawing/2014/main" id="{5C14D4A6-5A1E-4113-AAB8-2F526C154211}"/>
              </a:ext>
            </a:extLst>
          </p:cNvPr>
          <p:cNvSpPr>
            <a:spLocks noChangeShapeType="1"/>
          </p:cNvSpPr>
          <p:nvPr/>
        </p:nvSpPr>
        <p:spPr bwMode="auto">
          <a:xfrm flipH="1">
            <a:off x="5511800" y="4552871"/>
            <a:ext cx="10541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59" name="Line 35">
            <a:extLst>
              <a:ext uri="{FF2B5EF4-FFF2-40B4-BE49-F238E27FC236}">
                <a16:creationId xmlns:a16="http://schemas.microsoft.com/office/drawing/2014/main" id="{985FDEEE-DE00-4F09-99A9-7F9F4F669821}"/>
              </a:ext>
            </a:extLst>
          </p:cNvPr>
          <p:cNvSpPr>
            <a:spLocks noChangeShapeType="1"/>
          </p:cNvSpPr>
          <p:nvPr/>
        </p:nvSpPr>
        <p:spPr bwMode="auto">
          <a:xfrm>
            <a:off x="5511800" y="4552871"/>
            <a:ext cx="0" cy="167640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60" name="Line 36">
            <a:extLst>
              <a:ext uri="{FF2B5EF4-FFF2-40B4-BE49-F238E27FC236}">
                <a16:creationId xmlns:a16="http://schemas.microsoft.com/office/drawing/2014/main" id="{DECEA905-6089-4BFA-9371-22B4C1CEF747}"/>
              </a:ext>
            </a:extLst>
          </p:cNvPr>
          <p:cNvSpPr>
            <a:spLocks noChangeShapeType="1"/>
          </p:cNvSpPr>
          <p:nvPr/>
        </p:nvSpPr>
        <p:spPr bwMode="auto">
          <a:xfrm>
            <a:off x="5232400" y="5632371"/>
            <a:ext cx="2921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61" name="Text Box 37">
            <a:extLst>
              <a:ext uri="{FF2B5EF4-FFF2-40B4-BE49-F238E27FC236}">
                <a16:creationId xmlns:a16="http://schemas.microsoft.com/office/drawing/2014/main" id="{89D3DAB5-FC4A-4B71-94CA-25AB38C6B164}"/>
              </a:ext>
            </a:extLst>
          </p:cNvPr>
          <p:cNvSpPr txBox="1">
            <a:spLocks noChangeArrowheads="1"/>
          </p:cNvSpPr>
          <p:nvPr/>
        </p:nvSpPr>
        <p:spPr bwMode="auto">
          <a:xfrm>
            <a:off x="7569200" y="5505372"/>
            <a:ext cx="914400" cy="322263"/>
          </a:xfrm>
          <a:prstGeom prst="rect">
            <a:avLst/>
          </a:prstGeom>
          <a:gradFill rotWithShape="0">
            <a:gsLst>
              <a:gs pos="0">
                <a:srgbClr val="FFCCCC"/>
              </a:gs>
              <a:gs pos="50000">
                <a:srgbClr val="FFFFFF"/>
              </a:gs>
              <a:gs pos="100000">
                <a:srgbClr val="FFCCCC"/>
              </a:gs>
            </a:gsLst>
            <a:lin ang="2700000" scaled="1"/>
          </a:gradFill>
          <a:ln w="9525">
            <a:solidFill>
              <a:srgbClr val="000000"/>
            </a:solidFill>
            <a:miter lim="800000"/>
            <a:headEnd type="none" w="sm" len="sm"/>
            <a:tailEnd type="none" w="med" len="lg"/>
          </a:ln>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Clr>
                <a:schemeClr val="tx1"/>
              </a:buClr>
              <a:buSzPct val="120000"/>
              <a:buFontTx/>
              <a:buNone/>
            </a:pPr>
            <a:r>
              <a:rPr lang="en-US" altLang="en-US" sz="1400" b="0" dirty="0">
                <a:solidFill>
                  <a:srgbClr val="FF0000"/>
                </a:solidFill>
                <a:latin typeface="Helvetica" panose="020B0604020202020204" pitchFamily="34" charset="0"/>
              </a:rPr>
              <a:t> </a:t>
            </a:r>
            <a:r>
              <a:rPr lang="en-US" altLang="en-US" sz="1600" i="1" dirty="0">
                <a:solidFill>
                  <a:srgbClr val="7030A0"/>
                </a:solidFill>
                <a:latin typeface="Helvetica" panose="020B0604020202020204" pitchFamily="34" charset="0"/>
              </a:rPr>
              <a:t>Abort</a:t>
            </a:r>
          </a:p>
        </p:txBody>
      </p:sp>
      <p:sp>
        <p:nvSpPr>
          <p:cNvPr id="26662" name="Line 38">
            <a:extLst>
              <a:ext uri="{FF2B5EF4-FFF2-40B4-BE49-F238E27FC236}">
                <a16:creationId xmlns:a16="http://schemas.microsoft.com/office/drawing/2014/main" id="{F6922E64-F65E-4B78-8E81-A2EFA2599967}"/>
              </a:ext>
            </a:extLst>
          </p:cNvPr>
          <p:cNvSpPr>
            <a:spLocks noChangeShapeType="1"/>
          </p:cNvSpPr>
          <p:nvPr/>
        </p:nvSpPr>
        <p:spPr bwMode="auto">
          <a:xfrm flipH="1">
            <a:off x="6616700" y="4540171"/>
            <a:ext cx="812800" cy="6477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63" name="Line 39">
            <a:extLst>
              <a:ext uri="{FF2B5EF4-FFF2-40B4-BE49-F238E27FC236}">
                <a16:creationId xmlns:a16="http://schemas.microsoft.com/office/drawing/2014/main" id="{747ACCE0-9428-48AC-9202-074C49B7F942}"/>
              </a:ext>
            </a:extLst>
          </p:cNvPr>
          <p:cNvSpPr>
            <a:spLocks noChangeShapeType="1"/>
          </p:cNvSpPr>
          <p:nvPr/>
        </p:nvSpPr>
        <p:spPr bwMode="auto">
          <a:xfrm>
            <a:off x="7975600" y="4527471"/>
            <a:ext cx="0" cy="9652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64" name="Text Box 40">
            <a:extLst>
              <a:ext uri="{FF2B5EF4-FFF2-40B4-BE49-F238E27FC236}">
                <a16:creationId xmlns:a16="http://schemas.microsoft.com/office/drawing/2014/main" id="{6AC95D4B-117E-4A77-92B3-F3F7C0A0D04D}"/>
              </a:ext>
            </a:extLst>
          </p:cNvPr>
          <p:cNvSpPr txBox="1">
            <a:spLocks noChangeArrowheads="1"/>
          </p:cNvSpPr>
          <p:nvPr/>
        </p:nvSpPr>
        <p:spPr bwMode="auto">
          <a:xfrm>
            <a:off x="6299200" y="4629071"/>
            <a:ext cx="104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hlink"/>
                </a:solidFill>
                <a:latin typeface="Helvetica" panose="020B0604020202020204" pitchFamily="34" charset="0"/>
              </a:rPr>
              <a:t>COMMIT decision</a:t>
            </a:r>
          </a:p>
        </p:txBody>
      </p:sp>
      <p:sp>
        <p:nvSpPr>
          <p:cNvPr id="26665" name="Line 41">
            <a:extLst>
              <a:ext uri="{FF2B5EF4-FFF2-40B4-BE49-F238E27FC236}">
                <a16:creationId xmlns:a16="http://schemas.microsoft.com/office/drawing/2014/main" id="{A5A104CC-E31F-4746-9CD3-FF08BE2A89D6}"/>
              </a:ext>
            </a:extLst>
          </p:cNvPr>
          <p:cNvSpPr>
            <a:spLocks noChangeShapeType="1"/>
          </p:cNvSpPr>
          <p:nvPr/>
        </p:nvSpPr>
        <p:spPr bwMode="auto">
          <a:xfrm>
            <a:off x="1219200" y="1733471"/>
            <a:ext cx="1587500" cy="0"/>
          </a:xfrm>
          <a:prstGeom prst="line">
            <a:avLst/>
          </a:prstGeom>
          <a:noFill/>
          <a:ln w="28575">
            <a:solidFill>
              <a:srgbClr val="037C03"/>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6666" name="Line 42">
            <a:extLst>
              <a:ext uri="{FF2B5EF4-FFF2-40B4-BE49-F238E27FC236}">
                <a16:creationId xmlns:a16="http://schemas.microsoft.com/office/drawing/2014/main" id="{C98E0698-9E94-4090-B382-657573B506F6}"/>
              </a:ext>
            </a:extLst>
          </p:cNvPr>
          <p:cNvSpPr>
            <a:spLocks noChangeShapeType="1"/>
          </p:cNvSpPr>
          <p:nvPr/>
        </p:nvSpPr>
        <p:spPr bwMode="auto">
          <a:xfrm>
            <a:off x="2806700" y="1733471"/>
            <a:ext cx="0" cy="177800"/>
          </a:xfrm>
          <a:prstGeom prst="line">
            <a:avLst/>
          </a:prstGeom>
          <a:noFill/>
          <a:ln w="28575">
            <a:solidFill>
              <a:srgbClr val="037C0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6667" name="Text Box 43">
            <a:extLst>
              <a:ext uri="{FF2B5EF4-FFF2-40B4-BE49-F238E27FC236}">
                <a16:creationId xmlns:a16="http://schemas.microsoft.com/office/drawing/2014/main" id="{813BBB90-0E7D-48D8-9CCF-88CF78C95D97}"/>
              </a:ext>
            </a:extLst>
          </p:cNvPr>
          <p:cNvSpPr txBox="1">
            <a:spLocks noChangeArrowheads="1"/>
          </p:cNvSpPr>
          <p:nvPr/>
        </p:nvSpPr>
        <p:spPr bwMode="auto">
          <a:xfrm>
            <a:off x="850900" y="1492172"/>
            <a:ext cx="1473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hlink"/>
                </a:solidFill>
                <a:latin typeface="Helvetica" panose="020B0604020202020204" pitchFamily="34" charset="0"/>
              </a:rPr>
              <a:t>CloseTrans()</a:t>
            </a:r>
          </a:p>
        </p:txBody>
      </p:sp>
      <p:pic>
        <p:nvPicPr>
          <p:cNvPr id="26668" name="Picture 44" descr="Stopwtch">
            <a:extLst>
              <a:ext uri="{FF2B5EF4-FFF2-40B4-BE49-F238E27FC236}">
                <a16:creationId xmlns:a16="http://schemas.microsoft.com/office/drawing/2014/main" id="{22660742-7565-49AD-9FB2-DD0FAC2A2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9" y="3854371"/>
            <a:ext cx="4921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9" name="Text Box 45">
            <a:extLst>
              <a:ext uri="{FF2B5EF4-FFF2-40B4-BE49-F238E27FC236}">
                <a16:creationId xmlns:a16="http://schemas.microsoft.com/office/drawing/2014/main" id="{A464B9A1-BAA1-44D4-9AD4-5EC35040DC22}"/>
              </a:ext>
            </a:extLst>
          </p:cNvPr>
          <p:cNvSpPr txBox="1">
            <a:spLocks noChangeArrowheads="1"/>
          </p:cNvSpPr>
          <p:nvPr/>
        </p:nvSpPr>
        <p:spPr bwMode="auto">
          <a:xfrm>
            <a:off x="7645400" y="4806871"/>
            <a:ext cx="1041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a:spAutoFit/>
          </a:bodyPr>
          <a:lstStyle>
            <a:lvl1pPr>
              <a:lnSpc>
                <a:spcPct val="90000"/>
              </a:lnSpc>
              <a:spcBef>
                <a:spcPct val="30000"/>
              </a:spcBef>
              <a:buSzPct val="100000"/>
              <a:buChar char="•"/>
              <a:defRPr sz="2400" b="1">
                <a:solidFill>
                  <a:schemeClr val="tx1"/>
                </a:solidFill>
                <a:latin typeface="Arial" panose="020B0604020202020204" pitchFamily="34" charset="0"/>
                <a:ea typeface="MS PGothic" panose="020B0600070205080204" pitchFamily="34" charset="-128"/>
              </a:defRPr>
            </a:lvl1pPr>
            <a:lvl2pPr marL="742950" indent="-28575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2pPr>
            <a:lvl3pPr marL="1143000" indent="-228600">
              <a:lnSpc>
                <a:spcPct val="90000"/>
              </a:lnSpc>
              <a:spcBef>
                <a:spcPct val="30000"/>
              </a:spcBef>
              <a:buSzPct val="100000"/>
              <a:buChar char="»"/>
              <a:defRPr b="1">
                <a:solidFill>
                  <a:schemeClr val="tx1"/>
                </a:solidFill>
                <a:latin typeface="Arial" panose="020B0604020202020204" pitchFamily="34" charset="0"/>
                <a:ea typeface="MS PGothic" panose="020B0600070205080204" pitchFamily="34" charset="-128"/>
              </a:defRPr>
            </a:lvl3pPr>
            <a:lvl4pPr marL="16002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4pPr>
            <a:lvl5pPr marL="2057400" indent="-228600">
              <a:lnSpc>
                <a:spcPct val="90000"/>
              </a:lnSpc>
              <a:spcBef>
                <a:spcPct val="30000"/>
              </a:spcBef>
              <a:buSzPct val="100000"/>
              <a:buChar char="–"/>
              <a:defRPr sz="1400" b="1">
                <a:solidFill>
                  <a:schemeClr val="tx1"/>
                </a:solidFill>
                <a:latin typeface="Arial" panose="020B0604020202020204" pitchFamily="34" charset="0"/>
                <a:ea typeface="MS PGothic" panose="020B0600070205080204" pitchFamily="34" charset="-128"/>
              </a:defRPr>
            </a:lvl5pPr>
            <a:lvl6pPr marL="25146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6pPr>
            <a:lvl7pPr marL="29718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7pPr>
            <a:lvl8pPr marL="34290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8pPr>
            <a:lvl9pPr marL="3886200" indent="-228600" eaLnBrk="0" fontAlgn="base" hangingPunct="0">
              <a:lnSpc>
                <a:spcPct val="90000"/>
              </a:lnSpc>
              <a:spcBef>
                <a:spcPct val="30000"/>
              </a:spcBef>
              <a:spcAft>
                <a:spcPct val="0"/>
              </a:spcAft>
              <a:buSzPct val="100000"/>
              <a:buChar char="–"/>
              <a:defRPr sz="1400" b="1">
                <a:solidFill>
                  <a:schemeClr val="tx1"/>
                </a:solidFill>
                <a:latin typeface="Arial" panose="020B0604020202020204" pitchFamily="34" charset="0"/>
                <a:ea typeface="MS PGothic" panose="020B0600070205080204" pitchFamily="34" charset="-128"/>
              </a:defRPr>
            </a:lvl9pPr>
          </a:lstStyle>
          <a:p>
            <a:pPr>
              <a:spcBef>
                <a:spcPct val="50000"/>
              </a:spcBef>
              <a:buSzTx/>
              <a:buFontTx/>
              <a:buNone/>
            </a:pPr>
            <a:r>
              <a:rPr lang="en-US" altLang="en-US" sz="1400">
                <a:solidFill>
                  <a:schemeClr val="hlink"/>
                </a:solidFill>
                <a:latin typeface="Helvetica" panose="020B0604020202020204" pitchFamily="34" charset="0"/>
              </a:rPr>
              <a:t>ABORT decision</a:t>
            </a:r>
          </a:p>
        </p:txBody>
      </p:sp>
      <p:sp>
        <p:nvSpPr>
          <p:cNvPr id="3" name="灯片编号占位符 2">
            <a:extLst>
              <a:ext uri="{FF2B5EF4-FFF2-40B4-BE49-F238E27FC236}">
                <a16:creationId xmlns:a16="http://schemas.microsoft.com/office/drawing/2014/main" id="{045DFA4B-579F-4D69-B1D9-E170481C706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6</a:t>
            </a:fld>
            <a:endParaRPr lang="zh-CN" altLang="en-US" dirty="0"/>
          </a:p>
        </p:txBody>
      </p:sp>
      <p:sp>
        <p:nvSpPr>
          <p:cNvPr id="48" name="object 3">
            <a:extLst>
              <a:ext uri="{FF2B5EF4-FFF2-40B4-BE49-F238E27FC236}">
                <a16:creationId xmlns:a16="http://schemas.microsoft.com/office/drawing/2014/main" id="{E903183D-BD80-405F-BDCD-5447DE579D49}"/>
              </a:ext>
            </a:extLst>
          </p:cNvPr>
          <p:cNvSpPr txBox="1">
            <a:spLocks/>
          </p:cNvSpPr>
          <p:nvPr/>
        </p:nvSpPr>
        <p:spPr>
          <a:xfrm>
            <a:off x="685800" y="256257"/>
            <a:ext cx="6736689" cy="566822"/>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80" dirty="0"/>
              <a:t>Two Phase Commit (2PC) Protocol </a:t>
            </a:r>
            <a:endParaRPr lang="en-US" sz="360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9605D5-8BFF-4133-A7E4-404CA3D82E07}"/>
              </a:ext>
            </a:extLst>
          </p:cNvPr>
          <p:cNvSpPr>
            <a:spLocks noGrp="1" noChangeArrowheads="1"/>
          </p:cNvSpPr>
          <p:nvPr>
            <p:ph type="body" idx="1"/>
          </p:nvPr>
        </p:nvSpPr>
        <p:spPr>
          <a:xfrm>
            <a:off x="2133600" y="850901"/>
            <a:ext cx="8001000" cy="430887"/>
          </a:xfrm>
        </p:spPr>
        <p:txBody>
          <a:bodyPr/>
          <a:lstStyle/>
          <a:p>
            <a:pPr>
              <a:lnSpc>
                <a:spcPct val="100000"/>
              </a:lnSpc>
              <a:buClr>
                <a:schemeClr val="tx1"/>
              </a:buClr>
              <a:buSzPct val="120000"/>
              <a:buFont typeface="Wingdings" panose="05000000000000000000" pitchFamily="2" charset="2"/>
              <a:buNone/>
            </a:pPr>
            <a:r>
              <a:rPr lang="en-US" altLang="en-US" sz="2800" dirty="0">
                <a:solidFill>
                  <a:schemeClr val="hlink"/>
                </a:solidFill>
                <a:latin typeface="Arial" panose="020B0604020202020204" pitchFamily="34" charset="0"/>
              </a:rPr>
              <a:t>  </a:t>
            </a:r>
            <a:endParaRPr lang="en-US" altLang="en-US" sz="2800" dirty="0">
              <a:latin typeface="Arial" panose="020B0604020202020204" pitchFamily="34" charset="0"/>
            </a:endParaRPr>
          </a:p>
        </p:txBody>
      </p:sp>
      <p:sp>
        <p:nvSpPr>
          <p:cNvPr id="3" name="灯片编号占位符 2">
            <a:extLst>
              <a:ext uri="{FF2B5EF4-FFF2-40B4-BE49-F238E27FC236}">
                <a16:creationId xmlns:a16="http://schemas.microsoft.com/office/drawing/2014/main" id="{045DFA4B-579F-4D69-B1D9-E170481C706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7</a:t>
            </a:fld>
            <a:endParaRPr lang="zh-CN" altLang="en-US" dirty="0"/>
          </a:p>
        </p:txBody>
      </p:sp>
      <p:sp>
        <p:nvSpPr>
          <p:cNvPr id="48" name="object 3">
            <a:extLst>
              <a:ext uri="{FF2B5EF4-FFF2-40B4-BE49-F238E27FC236}">
                <a16:creationId xmlns:a16="http://schemas.microsoft.com/office/drawing/2014/main" id="{E903183D-BD80-405F-BDCD-5447DE579D49}"/>
              </a:ext>
            </a:extLst>
          </p:cNvPr>
          <p:cNvSpPr txBox="1">
            <a:spLocks/>
          </p:cNvSpPr>
          <p:nvPr/>
        </p:nvSpPr>
        <p:spPr>
          <a:xfrm>
            <a:off x="685800" y="256257"/>
            <a:ext cx="6736689" cy="566822"/>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80" dirty="0"/>
              <a:t>Two-phase Locking (2PL)</a:t>
            </a:r>
            <a:endParaRPr lang="en-US" sz="3600" kern="0" dirty="0"/>
          </a:p>
        </p:txBody>
      </p:sp>
      <p:sp>
        <p:nvSpPr>
          <p:cNvPr id="47" name="object 4">
            <a:extLst>
              <a:ext uri="{FF2B5EF4-FFF2-40B4-BE49-F238E27FC236}">
                <a16:creationId xmlns:a16="http://schemas.microsoft.com/office/drawing/2014/main" id="{8B7FB054-F73E-439A-A34B-E9531108A46F}"/>
              </a:ext>
            </a:extLst>
          </p:cNvPr>
          <p:cNvSpPr txBox="1"/>
          <p:nvPr/>
        </p:nvSpPr>
        <p:spPr>
          <a:xfrm>
            <a:off x="685800" y="1309610"/>
            <a:ext cx="9530690" cy="4796185"/>
          </a:xfrm>
          <a:prstGeom prst="rect">
            <a:avLst/>
          </a:prstGeom>
        </p:spPr>
        <p:txBody>
          <a:bodyPr vert="horz" wrap="square" lIns="0" tIns="139700" rIns="0" bIns="0" rtlCol="0">
            <a:spAutoFit/>
          </a:bodyPr>
          <a:lstStyle/>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Two phase</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Growing phase: lock acquisition (no lock release)</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Shrink phase: lock release (no more acquisition)</a:t>
            </a: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NO_WAIT</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Aborts and restarts the transaction if lock is not available</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No deadlocks (suffers from excessive aborts)</a:t>
            </a: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WAIT_DIE</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Utilizes timestamp</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Older transactions wait, younger transactions abort</a:t>
            </a:r>
          </a:p>
          <a:p>
            <a:pPr marL="812800" lvl="1" indent="-342900">
              <a:spcBef>
                <a:spcPts val="1100"/>
              </a:spcBef>
              <a:buClr>
                <a:srgbClr val="92D050"/>
              </a:buClr>
              <a:buFont typeface="Wingdings" panose="05000000000000000000" pitchFamily="2" charset="2"/>
              <a:buChar char="p"/>
              <a:tabLst>
                <a:tab pos="354965" algn="l"/>
              </a:tabLst>
            </a:pPr>
            <a:r>
              <a:rPr lang="en-US" sz="2000" dirty="0">
                <a:solidFill>
                  <a:srgbClr val="404040"/>
                </a:solidFill>
                <a:latin typeface="Trebuchet MS"/>
                <a:cs typeface="Trebuchet MS"/>
              </a:rPr>
              <a:t>Locking in shared mode bypasses lock queue (which contains waiting writers)</a:t>
            </a:r>
          </a:p>
        </p:txBody>
      </p:sp>
    </p:spTree>
    <p:extLst>
      <p:ext uri="{BB962C8B-B14F-4D97-AF65-F5344CB8AC3E}">
        <p14:creationId xmlns:p14="http://schemas.microsoft.com/office/powerpoint/2010/main" val="26004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9605D5-8BFF-4133-A7E4-404CA3D82E07}"/>
              </a:ext>
            </a:extLst>
          </p:cNvPr>
          <p:cNvSpPr>
            <a:spLocks noGrp="1" noChangeArrowheads="1"/>
          </p:cNvSpPr>
          <p:nvPr>
            <p:ph type="body" idx="1"/>
          </p:nvPr>
        </p:nvSpPr>
        <p:spPr>
          <a:xfrm>
            <a:off x="2133600" y="850901"/>
            <a:ext cx="8001000" cy="430887"/>
          </a:xfrm>
        </p:spPr>
        <p:txBody>
          <a:bodyPr/>
          <a:lstStyle/>
          <a:p>
            <a:pPr>
              <a:lnSpc>
                <a:spcPct val="100000"/>
              </a:lnSpc>
              <a:buClr>
                <a:schemeClr val="tx1"/>
              </a:buClr>
              <a:buSzPct val="120000"/>
              <a:buFont typeface="Wingdings" panose="05000000000000000000" pitchFamily="2" charset="2"/>
              <a:buNone/>
            </a:pPr>
            <a:r>
              <a:rPr lang="en-US" altLang="en-US" sz="2800" dirty="0">
                <a:solidFill>
                  <a:schemeClr val="hlink"/>
                </a:solidFill>
                <a:latin typeface="Arial" panose="020B0604020202020204" pitchFamily="34" charset="0"/>
              </a:rPr>
              <a:t>  </a:t>
            </a:r>
            <a:endParaRPr lang="en-US" altLang="en-US" sz="2800" dirty="0">
              <a:latin typeface="Arial" panose="020B0604020202020204" pitchFamily="34" charset="0"/>
            </a:endParaRPr>
          </a:p>
        </p:txBody>
      </p:sp>
      <p:sp>
        <p:nvSpPr>
          <p:cNvPr id="3" name="灯片编号占位符 2">
            <a:extLst>
              <a:ext uri="{FF2B5EF4-FFF2-40B4-BE49-F238E27FC236}">
                <a16:creationId xmlns:a16="http://schemas.microsoft.com/office/drawing/2014/main" id="{045DFA4B-579F-4D69-B1D9-E170481C706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8</a:t>
            </a:fld>
            <a:endParaRPr lang="zh-CN" altLang="en-US" dirty="0"/>
          </a:p>
        </p:txBody>
      </p:sp>
      <p:sp>
        <p:nvSpPr>
          <p:cNvPr id="48" name="object 3">
            <a:extLst>
              <a:ext uri="{FF2B5EF4-FFF2-40B4-BE49-F238E27FC236}">
                <a16:creationId xmlns:a16="http://schemas.microsoft.com/office/drawing/2014/main" id="{E903183D-BD80-405F-BDCD-5447DE579D49}"/>
              </a:ext>
            </a:extLst>
          </p:cNvPr>
          <p:cNvSpPr txBox="1">
            <a:spLocks/>
          </p:cNvSpPr>
          <p:nvPr/>
        </p:nvSpPr>
        <p:spPr>
          <a:xfrm>
            <a:off x="685800" y="256257"/>
            <a:ext cx="6736689" cy="566822"/>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80" dirty="0"/>
              <a:t>Timestamp Ordering (TIMESTAMP)</a:t>
            </a:r>
            <a:endParaRPr lang="en-US" sz="3600" kern="0" dirty="0"/>
          </a:p>
        </p:txBody>
      </p:sp>
      <p:sp>
        <p:nvSpPr>
          <p:cNvPr id="47" name="object 4">
            <a:extLst>
              <a:ext uri="{FF2B5EF4-FFF2-40B4-BE49-F238E27FC236}">
                <a16:creationId xmlns:a16="http://schemas.microsoft.com/office/drawing/2014/main" id="{8B7FB054-F73E-439A-A34B-E9531108A46F}"/>
              </a:ext>
            </a:extLst>
          </p:cNvPr>
          <p:cNvSpPr txBox="1"/>
          <p:nvPr/>
        </p:nvSpPr>
        <p:spPr>
          <a:xfrm>
            <a:off x="685800" y="1811165"/>
            <a:ext cx="9530690" cy="2551981"/>
          </a:xfrm>
          <a:prstGeom prst="rect">
            <a:avLst/>
          </a:prstGeom>
        </p:spPr>
        <p:txBody>
          <a:bodyPr vert="horz" wrap="square" lIns="0" tIns="139700" rIns="0" bIns="0" rtlCol="0">
            <a:spAutoFit/>
          </a:bodyPr>
          <a:lstStyle/>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Executes transactions based on the assigned timestamp order</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No bypassing of wait queue</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Avoids deadlocks by aborting older transactions when they conflict with transactions holding records exclusively</a:t>
            </a:r>
          </a:p>
        </p:txBody>
      </p:sp>
    </p:spTree>
    <p:extLst>
      <p:ext uri="{BB962C8B-B14F-4D97-AF65-F5344CB8AC3E}">
        <p14:creationId xmlns:p14="http://schemas.microsoft.com/office/powerpoint/2010/main" val="311660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9605D5-8BFF-4133-A7E4-404CA3D82E07}"/>
              </a:ext>
            </a:extLst>
          </p:cNvPr>
          <p:cNvSpPr>
            <a:spLocks noGrp="1" noChangeArrowheads="1"/>
          </p:cNvSpPr>
          <p:nvPr>
            <p:ph type="body" idx="1"/>
          </p:nvPr>
        </p:nvSpPr>
        <p:spPr>
          <a:xfrm>
            <a:off x="2133600" y="850901"/>
            <a:ext cx="8001000" cy="430887"/>
          </a:xfrm>
        </p:spPr>
        <p:txBody>
          <a:bodyPr/>
          <a:lstStyle/>
          <a:p>
            <a:pPr>
              <a:lnSpc>
                <a:spcPct val="100000"/>
              </a:lnSpc>
              <a:buClr>
                <a:schemeClr val="tx1"/>
              </a:buClr>
              <a:buSzPct val="120000"/>
              <a:buFont typeface="Wingdings" panose="05000000000000000000" pitchFamily="2" charset="2"/>
              <a:buNone/>
            </a:pPr>
            <a:r>
              <a:rPr lang="en-US" altLang="en-US" sz="2800" dirty="0">
                <a:solidFill>
                  <a:schemeClr val="hlink"/>
                </a:solidFill>
                <a:latin typeface="Arial" panose="020B0604020202020204" pitchFamily="34" charset="0"/>
              </a:rPr>
              <a:t>  </a:t>
            </a:r>
            <a:endParaRPr lang="en-US" altLang="en-US" sz="2800" dirty="0">
              <a:latin typeface="Arial" panose="020B0604020202020204" pitchFamily="34" charset="0"/>
            </a:endParaRPr>
          </a:p>
        </p:txBody>
      </p:sp>
      <p:sp>
        <p:nvSpPr>
          <p:cNvPr id="3" name="灯片编号占位符 2">
            <a:extLst>
              <a:ext uri="{FF2B5EF4-FFF2-40B4-BE49-F238E27FC236}">
                <a16:creationId xmlns:a16="http://schemas.microsoft.com/office/drawing/2014/main" id="{045DFA4B-579F-4D69-B1D9-E170481C7061}"/>
              </a:ext>
            </a:extLst>
          </p:cNvPr>
          <p:cNvSpPr>
            <a:spLocks noGrp="1"/>
          </p:cNvSpPr>
          <p:nvPr>
            <p:ph type="sldNum" sz="quarter" idx="7"/>
          </p:nvPr>
        </p:nvSpPr>
        <p:spPr/>
        <p:txBody>
          <a:bodyPr/>
          <a:lstStyle/>
          <a:p>
            <a:pPr marL="25400">
              <a:lnSpc>
                <a:spcPts val="2835"/>
              </a:lnSpc>
            </a:pPr>
            <a:fld id="{81D60167-4931-47E6-BA6A-407CBD079E47}" type="slidenum">
              <a:rPr lang="en-US" altLang="zh-CN" smtClean="0"/>
              <a:pPr marL="25400">
                <a:lnSpc>
                  <a:spcPts val="2835"/>
                </a:lnSpc>
              </a:pPr>
              <a:t>9</a:t>
            </a:fld>
            <a:endParaRPr lang="zh-CN" altLang="en-US" dirty="0"/>
          </a:p>
        </p:txBody>
      </p:sp>
      <p:sp>
        <p:nvSpPr>
          <p:cNvPr id="48" name="object 3">
            <a:extLst>
              <a:ext uri="{FF2B5EF4-FFF2-40B4-BE49-F238E27FC236}">
                <a16:creationId xmlns:a16="http://schemas.microsoft.com/office/drawing/2014/main" id="{E903183D-BD80-405F-BDCD-5447DE579D49}"/>
              </a:ext>
            </a:extLst>
          </p:cNvPr>
          <p:cNvSpPr txBox="1">
            <a:spLocks/>
          </p:cNvSpPr>
          <p:nvPr/>
        </p:nvSpPr>
        <p:spPr>
          <a:xfrm>
            <a:off x="685800" y="256257"/>
            <a:ext cx="8153400" cy="566822"/>
          </a:xfrm>
          <a:prstGeom prst="rect">
            <a:avLst/>
          </a:prstGeom>
        </p:spPr>
        <p:txBody>
          <a:bodyPr vert="horz" wrap="square" lIns="0" tIns="12700" rIns="0" bIns="0" rtlCol="0">
            <a:spAutoFit/>
          </a:bodyPr>
          <a:lstStyle>
            <a:lvl1pPr>
              <a:defRPr sz="4000" b="0" i="0">
                <a:solidFill>
                  <a:srgbClr val="90C225"/>
                </a:solidFill>
                <a:latin typeface="Trebuchet MS"/>
                <a:ea typeface="+mj-ea"/>
                <a:cs typeface="Trebuchet MS"/>
              </a:defRPr>
            </a:lvl1pPr>
          </a:lstStyle>
          <a:p>
            <a:pPr marL="12700">
              <a:spcBef>
                <a:spcPts val="100"/>
              </a:spcBef>
            </a:pPr>
            <a:r>
              <a:rPr lang="en-US" sz="3600" kern="0" spc="-80" dirty="0"/>
              <a:t>Multi-version Concurrency Control(MVCC)</a:t>
            </a:r>
            <a:endParaRPr lang="en-US" sz="3600" kern="0" dirty="0"/>
          </a:p>
        </p:txBody>
      </p:sp>
      <p:sp>
        <p:nvSpPr>
          <p:cNvPr id="47" name="object 4">
            <a:extLst>
              <a:ext uri="{FF2B5EF4-FFF2-40B4-BE49-F238E27FC236}">
                <a16:creationId xmlns:a16="http://schemas.microsoft.com/office/drawing/2014/main" id="{8B7FB054-F73E-439A-A34B-E9531108A46F}"/>
              </a:ext>
            </a:extLst>
          </p:cNvPr>
          <p:cNvSpPr txBox="1"/>
          <p:nvPr/>
        </p:nvSpPr>
        <p:spPr>
          <a:xfrm>
            <a:off x="685800" y="1811165"/>
            <a:ext cx="9530690" cy="3141886"/>
          </a:xfrm>
          <a:prstGeom prst="rect">
            <a:avLst/>
          </a:prstGeom>
        </p:spPr>
        <p:txBody>
          <a:bodyPr vert="horz" wrap="square" lIns="0" tIns="139700" rIns="0" bIns="0" rtlCol="0">
            <a:spAutoFit/>
          </a:bodyPr>
          <a:lstStyle/>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Maintain multiple timestamped copies of each record</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Minimizes conflict between reads and writes</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Limit the number of copies stored</a:t>
            </a:r>
          </a:p>
          <a:p>
            <a:pPr marL="355600" indent="-342900">
              <a:lnSpc>
                <a:spcPct val="100000"/>
              </a:lnSpc>
              <a:spcBef>
                <a:spcPts val="1100"/>
              </a:spcBef>
              <a:buClr>
                <a:srgbClr val="92D050"/>
              </a:buClr>
              <a:buFont typeface="Wingdings 3" panose="05040102010807070707" pitchFamily="18" charset="2"/>
              <a:buChar char="u"/>
              <a:tabLst>
                <a:tab pos="354965" algn="l"/>
              </a:tabLst>
            </a:pPr>
            <a:endParaRPr lang="en-US" sz="2000" dirty="0">
              <a:solidFill>
                <a:srgbClr val="404040"/>
              </a:solidFill>
              <a:latin typeface="Trebuchet MS"/>
              <a:cs typeface="Trebuchet MS"/>
            </a:endParaRPr>
          </a:p>
          <a:p>
            <a:pPr marL="355600" indent="-342900">
              <a:lnSpc>
                <a:spcPct val="100000"/>
              </a:lnSpc>
              <a:spcBef>
                <a:spcPts val="1100"/>
              </a:spcBef>
              <a:buClr>
                <a:srgbClr val="92D050"/>
              </a:buClr>
              <a:buFont typeface="Wingdings 3" panose="05040102010807070707" pitchFamily="18" charset="2"/>
              <a:buChar char="u"/>
              <a:tabLst>
                <a:tab pos="354965" algn="l"/>
              </a:tabLst>
            </a:pPr>
            <a:r>
              <a:rPr lang="en-US" sz="2000" dirty="0">
                <a:solidFill>
                  <a:srgbClr val="404040"/>
                </a:solidFill>
                <a:latin typeface="Trebuchet MS"/>
                <a:cs typeface="Trebuchet MS"/>
              </a:rPr>
              <a:t>Abort transactions that try to access records that have been garbage collected</a:t>
            </a:r>
          </a:p>
        </p:txBody>
      </p:sp>
    </p:spTree>
    <p:extLst>
      <p:ext uri="{BB962C8B-B14F-4D97-AF65-F5344CB8AC3E}">
        <p14:creationId xmlns:p14="http://schemas.microsoft.com/office/powerpoint/2010/main" val="9967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2171</Words>
  <Application>Microsoft Office PowerPoint</Application>
  <PresentationFormat>宽屏</PresentationFormat>
  <Paragraphs>280</Paragraphs>
  <Slides>37</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Inconsolata-zi4r</vt:lpstr>
      <vt:lpstr>NimbusRomNo9L-Regu</vt:lpstr>
      <vt:lpstr>pingfang SC</vt:lpstr>
      <vt:lpstr>等线</vt:lpstr>
      <vt:lpstr>Arial</vt:lpstr>
      <vt:lpstr>Calibri</vt:lpstr>
      <vt:lpstr>Helvetica</vt:lpstr>
      <vt:lpstr>Roboto</vt:lpstr>
      <vt:lpstr>Times New Roman</vt:lpstr>
      <vt:lpstr>Trebuchet MS</vt:lpstr>
      <vt:lpstr>Wingdings</vt:lpstr>
      <vt:lpstr>Wingdings 3</vt:lpstr>
      <vt:lpstr>Office Theme</vt:lpstr>
      <vt:lpstr>An Evaluation of  Distributed Concurrency Control</vt:lpstr>
      <vt:lpstr>What We’ll Cover</vt:lpstr>
      <vt:lpstr>Introduction</vt:lpstr>
      <vt:lpstr>Protocols Being Tested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CALVIN</vt:lpstr>
      <vt:lpstr>CALVIN</vt:lpstr>
      <vt:lpstr>Tests Overview</vt:lpstr>
      <vt:lpstr>Architectural Overview</vt:lpstr>
      <vt:lpstr>TESTS</vt:lpstr>
      <vt:lpstr>Contention</vt:lpstr>
      <vt:lpstr>1. Contention</vt:lpstr>
      <vt:lpstr>Update Rate</vt:lpstr>
      <vt:lpstr>2. Update Rate</vt:lpstr>
      <vt:lpstr>Multi-Partition Transactions</vt:lpstr>
      <vt:lpstr>3. Multi-Partition Transactions</vt:lpstr>
      <vt:lpstr>4. Scalability</vt:lpstr>
      <vt:lpstr>PowerPoint 演示文稿</vt:lpstr>
      <vt:lpstr>A) Read-only Workload</vt:lpstr>
      <vt:lpstr>Time % Graph</vt:lpstr>
      <vt:lpstr>B) Read-Write (Medium Contention)</vt:lpstr>
      <vt:lpstr>Time % Graph</vt:lpstr>
      <vt:lpstr>C) Read-Write (High Contention)</vt:lpstr>
      <vt:lpstr>Time % Graph</vt:lpstr>
      <vt:lpstr>5. Network Speed</vt:lpstr>
      <vt:lpstr>Network Speed</vt:lpstr>
      <vt:lpstr>Distributed DBMS Bottlenecks</vt:lpstr>
      <vt:lpstr>Distributed DBMS Bottlenecks       - 2PC delay</vt:lpstr>
      <vt:lpstr>Distributed DBMS Bottlenecks       – Data Contention</vt:lpstr>
      <vt:lpstr>Potential Solutions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Evaluation of Distributed Concurrency Control</dc:title>
  <dc:creator>Uzair Inamdar</dc:creator>
  <cp:lastModifiedBy>刘 沛源</cp:lastModifiedBy>
  <cp:revision>1</cp:revision>
  <dcterms:created xsi:type="dcterms:W3CDTF">2021-12-21T02:10:02Z</dcterms:created>
  <dcterms:modified xsi:type="dcterms:W3CDTF">2021-12-23T05:27:59Z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2018-10-29T00:00:00Z</vt:filetime>
  </property>
  <property fmtid="{D5CDD505-2E9C-101B-9397-08002B2CF9AE}" pid="3" name="Creator">
    <vt:lpwstr>Microsoft® PowerPoint® 2016</vt:lpwstr>
  </property>
  <property fmtid="{D5CDD505-2E9C-101B-9397-08002B2CF9AE}" pid="4" name="LastSaved">
    <vt:filetime>2021-12-21T00:00:00Z</vt:filetime>
  </property>
</Properties>
</file>