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5"/>
  </p:notesMasterIdLst>
  <p:sldIdLst>
    <p:sldId id="299" r:id="rId2"/>
    <p:sldId id="366" r:id="rId3"/>
    <p:sldId id="367" r:id="rId4"/>
    <p:sldId id="369" r:id="rId5"/>
    <p:sldId id="368" r:id="rId6"/>
    <p:sldId id="370" r:id="rId7"/>
    <p:sldId id="379" r:id="rId8"/>
    <p:sldId id="377" r:id="rId9"/>
    <p:sldId id="378" r:id="rId10"/>
    <p:sldId id="376" r:id="rId11"/>
    <p:sldId id="380" r:id="rId12"/>
    <p:sldId id="372" r:id="rId13"/>
    <p:sldId id="381" r:id="rId14"/>
    <p:sldId id="382" r:id="rId15"/>
    <p:sldId id="383" r:id="rId16"/>
    <p:sldId id="385" r:id="rId17"/>
    <p:sldId id="386" r:id="rId18"/>
    <p:sldId id="387" r:id="rId19"/>
    <p:sldId id="388" r:id="rId20"/>
    <p:sldId id="389" r:id="rId21"/>
    <p:sldId id="391" r:id="rId22"/>
    <p:sldId id="390" r:id="rId23"/>
    <p:sldId id="31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Fei" initials="LF" lastIdx="1" clrIdx="0">
    <p:extLst>
      <p:ext uri="{19B8F6BF-5375-455C-9EA6-DF929625EA0E}">
        <p15:presenceInfo xmlns:p15="http://schemas.microsoft.com/office/powerpoint/2012/main" userId="a8052ecada780f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5386" autoAdjust="0"/>
  </p:normalViewPr>
  <p:slideViewPr>
    <p:cSldViewPr snapToGrid="0">
      <p:cViewPr varScale="1">
        <p:scale>
          <a:sx n="85" d="100"/>
          <a:sy n="85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Fei" userId="a8052ecada780fc3" providerId="LiveId" clId="{A5DDDCF3-4EE4-4EBF-AC64-926E6D37CFE1}"/>
    <pc:docChg chg="undo custSel delSld modSld">
      <pc:chgData name="Li Fei" userId="a8052ecada780fc3" providerId="LiveId" clId="{A5DDDCF3-4EE4-4EBF-AC64-926E6D37CFE1}" dt="2021-06-27T11:20:36.550" v="2" actId="21"/>
      <pc:docMkLst>
        <pc:docMk/>
      </pc:docMkLst>
      <pc:sldChg chg="addSp delSp mod">
        <pc:chgData name="Li Fei" userId="a8052ecada780fc3" providerId="LiveId" clId="{A5DDDCF3-4EE4-4EBF-AC64-926E6D37CFE1}" dt="2021-06-27T11:20:36.550" v="2" actId="21"/>
        <pc:sldMkLst>
          <pc:docMk/>
          <pc:sldMk cId="0" sldId="299"/>
        </pc:sldMkLst>
        <pc:picChg chg="add del">
          <ac:chgData name="Li Fei" userId="a8052ecada780fc3" providerId="LiveId" clId="{A5DDDCF3-4EE4-4EBF-AC64-926E6D37CFE1}" dt="2021-06-27T11:20:36.550" v="2" actId="21"/>
          <ac:picMkLst>
            <pc:docMk/>
            <pc:sldMk cId="0" sldId="299"/>
            <ac:picMk id="3" creationId="{D1D10105-9DAA-44F0-90CF-7D0848043FCC}"/>
          </ac:picMkLst>
        </pc:picChg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3350823291" sldId="352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2522803293" sldId="353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3330597649" sldId="354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3987504413" sldId="355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1770238257" sldId="356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2892996388" sldId="357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4275434691" sldId="358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402908828" sldId="359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3123024228" sldId="360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3679506739" sldId="361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1422443072" sldId="362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2251721773" sldId="366"/>
        </pc:sldMkLst>
      </pc:sldChg>
      <pc:sldChg chg="del">
        <pc:chgData name="Li Fei" userId="a8052ecada780fc3" providerId="LiveId" clId="{A5DDDCF3-4EE4-4EBF-AC64-926E6D37CFE1}" dt="2021-06-27T11:20:28.400" v="0" actId="2696"/>
        <pc:sldMkLst>
          <pc:docMk/>
          <pc:sldMk cId="4032058528" sldId="367"/>
        </pc:sldMkLst>
      </pc:sldChg>
    </pc:docChg>
  </pc:docChgLst>
  <pc:docChgLst>
    <pc:chgData name="Li Fei" userId="a8052ecada780fc3" providerId="LiveId" clId="{CBE23C41-5930-4C4C-A3A0-9B1E1432704D}"/>
    <pc:docChg chg="modSld sldOrd">
      <pc:chgData name="Li Fei" userId="a8052ecada780fc3" providerId="LiveId" clId="{CBE23C41-5930-4C4C-A3A0-9B1E1432704D}" dt="2020-08-17T02:25:15.925" v="3"/>
      <pc:docMkLst>
        <pc:docMk/>
      </pc:docMkLst>
      <pc:sldChg chg="ord">
        <pc:chgData name="Li Fei" userId="a8052ecada780fc3" providerId="LiveId" clId="{CBE23C41-5930-4C4C-A3A0-9B1E1432704D}" dt="2020-08-17T02:25:15.925" v="3"/>
        <pc:sldMkLst>
          <pc:docMk/>
          <pc:sldMk cId="2419985932" sldId="372"/>
        </pc:sldMkLst>
      </pc:sldChg>
    </pc:docChg>
  </pc:docChgLst>
  <pc:docChgLst>
    <pc:chgData name="Li Fei" userId="a8052ecada780fc3" providerId="LiveId" clId="{561E46E0-BAEB-4E3A-ADA0-854397F4B17F}"/>
    <pc:docChg chg="undo custSel delSld modSld">
      <pc:chgData name="Li Fei" userId="a8052ecada780fc3" providerId="LiveId" clId="{561E46E0-BAEB-4E3A-ADA0-854397F4B17F}" dt="2020-10-17T10:20:14.753" v="29" actId="20577"/>
      <pc:docMkLst>
        <pc:docMk/>
      </pc:docMkLst>
      <pc:sldChg chg="modSp mod">
        <pc:chgData name="Li Fei" userId="a8052ecada780fc3" providerId="LiveId" clId="{561E46E0-BAEB-4E3A-ADA0-854397F4B17F}" dt="2020-10-17T10:20:14.753" v="29" actId="20577"/>
        <pc:sldMkLst>
          <pc:docMk/>
          <pc:sldMk cId="0" sldId="299"/>
        </pc:sldMkLst>
        <pc:spChg chg="mod">
          <ac:chgData name="Li Fei" userId="a8052ecada780fc3" providerId="LiveId" clId="{561E46E0-BAEB-4E3A-ADA0-854397F4B17F}" dt="2020-10-17T10:20:14.753" v="29" actId="20577"/>
          <ac:spMkLst>
            <pc:docMk/>
            <pc:sldMk cId="0" sldId="299"/>
            <ac:spMk id="1048635" creationId="{00000000-0000-0000-0000-000000000000}"/>
          </ac:spMkLst>
        </pc:spChg>
        <pc:spChg chg="mod">
          <ac:chgData name="Li Fei" userId="a8052ecada780fc3" providerId="LiveId" clId="{561E46E0-BAEB-4E3A-ADA0-854397F4B17F}" dt="2020-10-17T10:19:46.156" v="21" actId="20577"/>
          <ac:spMkLst>
            <pc:docMk/>
            <pc:sldMk cId="0" sldId="299"/>
            <ac:spMk id="1048636" creationId="{00000000-0000-0000-0000-000000000000}"/>
          </ac:spMkLst>
        </pc:spChg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63699699" sldId="314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41246258" sldId="317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818772042" sldId="318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721290275" sldId="319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4136692938" sldId="323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2455446649" sldId="326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653020401" sldId="328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578922468" sldId="329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2618115314" sldId="330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583294829" sldId="331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449085887" sldId="333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431013936" sldId="334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605785825" sldId="335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2525207748" sldId="336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927078545" sldId="339"/>
        </pc:sldMkLst>
      </pc:sldChg>
      <pc:sldChg chg="del">
        <pc:chgData name="Li Fei" userId="a8052ecada780fc3" providerId="LiveId" clId="{561E46E0-BAEB-4E3A-ADA0-854397F4B17F}" dt="2020-10-17T10:19:25.302" v="1" actId="2696"/>
        <pc:sldMkLst>
          <pc:docMk/>
          <pc:sldMk cId="440986130" sldId="340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920879032" sldId="341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357160185" sldId="343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231937026" sldId="344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280345581" sldId="346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899530979" sldId="347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164400098" sldId="348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026797926" sldId="350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322198312" sldId="351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150370549" sldId="355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645533913" sldId="358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965096580" sldId="359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041931727" sldId="360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569498810" sldId="361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149751095" sldId="362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658044049" sldId="363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2783007429" sldId="364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4048850851" sldId="365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64280208" sldId="366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4170926214" sldId="367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3397942975" sldId="368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051742061" sldId="369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2962658150" sldId="370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705187540" sldId="371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2419985932" sldId="372"/>
        </pc:sldMkLst>
      </pc:sldChg>
      <pc:sldChg chg="del">
        <pc:chgData name="Li Fei" userId="a8052ecada780fc3" providerId="LiveId" clId="{561E46E0-BAEB-4E3A-ADA0-854397F4B17F}" dt="2020-10-17T10:19:23.724" v="0" actId="2696"/>
        <pc:sldMkLst>
          <pc:docMk/>
          <pc:sldMk cId="1048920055" sldId="373"/>
        </pc:sldMkLst>
      </pc:sldChg>
    </pc:docChg>
  </pc:docChgLst>
  <pc:docChgLst>
    <pc:chgData name="Li Fei" userId="a8052ecada780fc3" providerId="LiveId" clId="{2F05164C-4A71-4979-AC2E-157530D6D576}"/>
    <pc:docChg chg="undo redo custSel addSld delSld modSld sldOrd">
      <pc:chgData name="Li Fei" userId="a8052ecada780fc3" providerId="LiveId" clId="{2F05164C-4A71-4979-AC2E-157530D6D576}" dt="2021-05-14T03:02:14.792" v="1784" actId="108"/>
      <pc:docMkLst>
        <pc:docMk/>
      </pc:docMkLst>
      <pc:sldChg chg="addSp modSp mod">
        <pc:chgData name="Li Fei" userId="a8052ecada780fc3" providerId="LiveId" clId="{2F05164C-4A71-4979-AC2E-157530D6D576}" dt="2021-05-13T02:11:33.866" v="56" actId="1076"/>
        <pc:sldMkLst>
          <pc:docMk/>
          <pc:sldMk cId="0" sldId="299"/>
        </pc:sldMkLst>
        <pc:spChg chg="mod">
          <ac:chgData name="Li Fei" userId="a8052ecada780fc3" providerId="LiveId" clId="{2F05164C-4A71-4979-AC2E-157530D6D576}" dt="2021-05-13T01:55:19.706" v="27" actId="20577"/>
          <ac:spMkLst>
            <pc:docMk/>
            <pc:sldMk cId="0" sldId="299"/>
            <ac:spMk id="1048635" creationId="{00000000-0000-0000-0000-000000000000}"/>
          </ac:spMkLst>
        </pc:spChg>
        <pc:spChg chg="mod">
          <ac:chgData name="Li Fei" userId="a8052ecada780fc3" providerId="LiveId" clId="{2F05164C-4A71-4979-AC2E-157530D6D576}" dt="2021-05-13T01:55:38.571" v="54" actId="20577"/>
          <ac:spMkLst>
            <pc:docMk/>
            <pc:sldMk cId="0" sldId="299"/>
            <ac:spMk id="1048636" creationId="{00000000-0000-0000-0000-000000000000}"/>
          </ac:spMkLst>
        </pc:spChg>
        <pc:picChg chg="add mod">
          <ac:chgData name="Li Fei" userId="a8052ecada780fc3" providerId="LiveId" clId="{2F05164C-4A71-4979-AC2E-157530D6D576}" dt="2021-05-13T02:11:33.866" v="56" actId="1076"/>
          <ac:picMkLst>
            <pc:docMk/>
            <pc:sldMk cId="0" sldId="299"/>
            <ac:picMk id="3" creationId="{D1D10105-9DAA-44F0-90CF-7D0848043FCC}"/>
          </ac:picMkLst>
        </pc:picChg>
      </pc:sldChg>
      <pc:sldChg chg="modSp mod">
        <pc:chgData name="Li Fei" userId="a8052ecada780fc3" providerId="LiveId" clId="{2F05164C-4A71-4979-AC2E-157530D6D576}" dt="2021-05-13T11:15:30.968" v="831" actId="15"/>
        <pc:sldMkLst>
          <pc:docMk/>
          <pc:sldMk cId="3350823291" sldId="352"/>
        </pc:sldMkLst>
        <pc:spChg chg="mod">
          <ac:chgData name="Li Fei" userId="a8052ecada780fc3" providerId="LiveId" clId="{2F05164C-4A71-4979-AC2E-157530D6D576}" dt="2021-05-13T11:15:30.968" v="831" actId="15"/>
          <ac:spMkLst>
            <pc:docMk/>
            <pc:sldMk cId="3350823291" sldId="352"/>
            <ac:spMk id="2" creationId="{00000000-0000-0000-0000-000000000000}"/>
          </ac:spMkLst>
        </pc:spChg>
        <pc:spChg chg="mod">
          <ac:chgData name="Li Fei" userId="a8052ecada780fc3" providerId="LiveId" clId="{2F05164C-4A71-4979-AC2E-157530D6D576}" dt="2021-05-13T03:14:22.704" v="119" actId="20577"/>
          <ac:spMkLst>
            <pc:docMk/>
            <pc:sldMk cId="3350823291" sldId="352"/>
            <ac:spMk id="4" creationId="{00000000-0000-0000-0000-000000000000}"/>
          </ac:spMkLst>
        </pc:spChg>
      </pc:sldChg>
      <pc:sldChg chg="add">
        <pc:chgData name="Li Fei" userId="a8052ecada780fc3" providerId="LiveId" clId="{2F05164C-4A71-4979-AC2E-157530D6D576}" dt="2021-05-13T02:52:21.070" v="84"/>
        <pc:sldMkLst>
          <pc:docMk/>
          <pc:sldMk cId="2522803293" sldId="353"/>
        </pc:sldMkLst>
      </pc:sldChg>
      <pc:sldChg chg="add del">
        <pc:chgData name="Li Fei" userId="a8052ecada780fc3" providerId="LiveId" clId="{2F05164C-4A71-4979-AC2E-157530D6D576}" dt="2021-05-13T02:52:24.946" v="90"/>
        <pc:sldMkLst>
          <pc:docMk/>
          <pc:sldMk cId="1169879129" sldId="354"/>
        </pc:sldMkLst>
      </pc:sldChg>
      <pc:sldChg chg="addSp delSp modSp add mod">
        <pc:chgData name="Li Fei" userId="a8052ecada780fc3" providerId="LiveId" clId="{2F05164C-4A71-4979-AC2E-157530D6D576}" dt="2021-05-13T07:21:53.106" v="689" actId="14100"/>
        <pc:sldMkLst>
          <pc:docMk/>
          <pc:sldMk cId="3330597649" sldId="354"/>
        </pc:sldMkLst>
        <pc:spChg chg="del mod">
          <ac:chgData name="Li Fei" userId="a8052ecada780fc3" providerId="LiveId" clId="{2F05164C-4A71-4979-AC2E-157530D6D576}" dt="2021-05-13T03:22:11.184" v="159" actId="21"/>
          <ac:spMkLst>
            <pc:docMk/>
            <pc:sldMk cId="3330597649" sldId="354"/>
            <ac:spMk id="2" creationId="{00000000-0000-0000-0000-000000000000}"/>
          </ac:spMkLst>
        </pc:spChg>
        <pc:spChg chg="mod">
          <ac:chgData name="Li Fei" userId="a8052ecada780fc3" providerId="LiveId" clId="{2F05164C-4A71-4979-AC2E-157530D6D576}" dt="2021-05-13T03:26:12.875" v="163" actId="20577"/>
          <ac:spMkLst>
            <pc:docMk/>
            <pc:sldMk cId="3330597649" sldId="354"/>
            <ac:spMk id="4" creationId="{00000000-0000-0000-0000-000000000000}"/>
          </ac:spMkLst>
        </pc:spChg>
        <pc:spChg chg="add mod">
          <ac:chgData name="Li Fei" userId="a8052ecada780fc3" providerId="LiveId" clId="{2F05164C-4A71-4979-AC2E-157530D6D576}" dt="2021-05-13T07:09:44.859" v="682" actId="404"/>
          <ac:spMkLst>
            <pc:docMk/>
            <pc:sldMk cId="3330597649" sldId="354"/>
            <ac:spMk id="8" creationId="{AFC22C73-4E3D-4098-ADC7-F69F21C90B06}"/>
          </ac:spMkLst>
        </pc:spChg>
        <pc:picChg chg="add del mod">
          <ac:chgData name="Li Fei" userId="a8052ecada780fc3" providerId="LiveId" clId="{2F05164C-4A71-4979-AC2E-157530D6D576}" dt="2021-05-13T03:26:14.204" v="164" actId="21"/>
          <ac:picMkLst>
            <pc:docMk/>
            <pc:sldMk cId="3330597649" sldId="354"/>
            <ac:picMk id="5" creationId="{5FA2689B-665F-496D-8FEF-97E070512592}"/>
          </ac:picMkLst>
        </pc:picChg>
        <pc:picChg chg="add mod">
          <ac:chgData name="Li Fei" userId="a8052ecada780fc3" providerId="LiveId" clId="{2F05164C-4A71-4979-AC2E-157530D6D576}" dt="2021-05-13T07:21:53.106" v="689" actId="14100"/>
          <ac:picMkLst>
            <pc:docMk/>
            <pc:sldMk cId="3330597649" sldId="354"/>
            <ac:picMk id="7" creationId="{F6F78B7F-18FC-4350-8BFB-4460B1D8DCDF}"/>
          </ac:picMkLst>
        </pc:picChg>
      </pc:sldChg>
      <pc:sldChg chg="add del">
        <pc:chgData name="Li Fei" userId="a8052ecada780fc3" providerId="LiveId" clId="{2F05164C-4A71-4979-AC2E-157530D6D576}" dt="2021-05-13T02:52:24.377" v="89"/>
        <pc:sldMkLst>
          <pc:docMk/>
          <pc:sldMk cId="996802451" sldId="355"/>
        </pc:sldMkLst>
      </pc:sldChg>
      <pc:sldChg chg="addSp delSp modSp add mod">
        <pc:chgData name="Li Fei" userId="a8052ecada780fc3" providerId="LiveId" clId="{2F05164C-4A71-4979-AC2E-157530D6D576}" dt="2021-05-13T07:21:54.024" v="690" actId="14100"/>
        <pc:sldMkLst>
          <pc:docMk/>
          <pc:sldMk cId="3987504413" sldId="355"/>
        </pc:sldMkLst>
        <pc:spChg chg="mod">
          <ac:chgData name="Li Fei" userId="a8052ecada780fc3" providerId="LiveId" clId="{2F05164C-4A71-4979-AC2E-157530D6D576}" dt="2021-05-13T03:28:35.033" v="174" actId="20577"/>
          <ac:spMkLst>
            <pc:docMk/>
            <pc:sldMk cId="3987504413" sldId="355"/>
            <ac:spMk id="4" creationId="{00000000-0000-0000-0000-000000000000}"/>
          </ac:spMkLst>
        </pc:spChg>
        <pc:spChg chg="add mod">
          <ac:chgData name="Li Fei" userId="a8052ecada780fc3" providerId="LiveId" clId="{2F05164C-4A71-4979-AC2E-157530D6D576}" dt="2021-05-13T07:09:41.490" v="680" actId="255"/>
          <ac:spMkLst>
            <pc:docMk/>
            <pc:sldMk cId="3987504413" sldId="355"/>
            <ac:spMk id="8" creationId="{41B1224C-EC91-4EF6-973B-CE076839C993}"/>
          </ac:spMkLst>
        </pc:spChg>
        <pc:picChg chg="add del mod">
          <ac:chgData name="Li Fei" userId="a8052ecada780fc3" providerId="LiveId" clId="{2F05164C-4A71-4979-AC2E-157530D6D576}" dt="2021-05-13T03:26:44.165" v="171" actId="21"/>
          <ac:picMkLst>
            <pc:docMk/>
            <pc:sldMk cId="3987504413" sldId="355"/>
            <ac:picMk id="3" creationId="{C80129E0-4E11-4F42-BEC8-E098D376DC32}"/>
          </ac:picMkLst>
        </pc:picChg>
        <pc:picChg chg="add mod">
          <ac:chgData name="Li Fei" userId="a8052ecada780fc3" providerId="LiveId" clId="{2F05164C-4A71-4979-AC2E-157530D6D576}" dt="2021-05-13T07:09:57.616" v="683" actId="14100"/>
          <ac:picMkLst>
            <pc:docMk/>
            <pc:sldMk cId="3987504413" sldId="355"/>
            <ac:picMk id="6" creationId="{070ED1C8-40D3-4979-9F79-0600C864CE26}"/>
          </ac:picMkLst>
        </pc:picChg>
        <pc:picChg chg="del">
          <ac:chgData name="Li Fei" userId="a8052ecada780fc3" providerId="LiveId" clId="{2F05164C-4A71-4979-AC2E-157530D6D576}" dt="2021-05-13T03:26:42.214" v="169" actId="21"/>
          <ac:picMkLst>
            <pc:docMk/>
            <pc:sldMk cId="3987504413" sldId="355"/>
            <ac:picMk id="7" creationId="{F6F78B7F-18FC-4350-8BFB-4460B1D8DCDF}"/>
          </ac:picMkLst>
        </pc:picChg>
        <pc:picChg chg="add mod">
          <ac:chgData name="Li Fei" userId="a8052ecada780fc3" providerId="LiveId" clId="{2F05164C-4A71-4979-AC2E-157530D6D576}" dt="2021-05-13T07:21:54.024" v="690" actId="14100"/>
          <ac:picMkLst>
            <pc:docMk/>
            <pc:sldMk cId="3987504413" sldId="355"/>
            <ac:picMk id="10" creationId="{D196332F-5D6A-4D60-B05E-DC278E26AFE5}"/>
          </ac:picMkLst>
        </pc:picChg>
      </pc:sldChg>
      <pc:sldChg chg="add del">
        <pc:chgData name="Li Fei" userId="a8052ecada780fc3" providerId="LiveId" clId="{2F05164C-4A71-4979-AC2E-157530D6D576}" dt="2021-05-13T02:52:24.075" v="88"/>
        <pc:sldMkLst>
          <pc:docMk/>
          <pc:sldMk cId="829502358" sldId="356"/>
        </pc:sldMkLst>
      </pc:sldChg>
      <pc:sldChg chg="delSp modSp add mod">
        <pc:chgData name="Li Fei" userId="a8052ecada780fc3" providerId="LiveId" clId="{2F05164C-4A71-4979-AC2E-157530D6D576}" dt="2021-05-13T06:43:57.365" v="578" actId="108"/>
        <pc:sldMkLst>
          <pc:docMk/>
          <pc:sldMk cId="1770238257" sldId="356"/>
        </pc:sldMkLst>
        <pc:spChg chg="mod">
          <ac:chgData name="Li Fei" userId="a8052ecada780fc3" providerId="LiveId" clId="{2F05164C-4A71-4979-AC2E-157530D6D576}" dt="2021-05-13T06:39:06.258" v="551" actId="20577"/>
          <ac:spMkLst>
            <pc:docMk/>
            <pc:sldMk cId="1770238257" sldId="356"/>
            <ac:spMk id="4" creationId="{00000000-0000-0000-0000-000000000000}"/>
          </ac:spMkLst>
        </pc:spChg>
        <pc:spChg chg="mod">
          <ac:chgData name="Li Fei" userId="a8052ecada780fc3" providerId="LiveId" clId="{2F05164C-4A71-4979-AC2E-157530D6D576}" dt="2021-05-13T06:43:57.365" v="578" actId="108"/>
          <ac:spMkLst>
            <pc:docMk/>
            <pc:sldMk cId="1770238257" sldId="356"/>
            <ac:spMk id="8" creationId="{41B1224C-EC91-4EF6-973B-CE076839C993}"/>
          </ac:spMkLst>
        </pc:spChg>
        <pc:picChg chg="del">
          <ac:chgData name="Li Fei" userId="a8052ecada780fc3" providerId="LiveId" clId="{2F05164C-4A71-4979-AC2E-157530D6D576}" dt="2021-05-13T06:38:39.478" v="528" actId="21"/>
          <ac:picMkLst>
            <pc:docMk/>
            <pc:sldMk cId="1770238257" sldId="356"/>
            <ac:picMk id="6" creationId="{070ED1C8-40D3-4979-9F79-0600C864CE26}"/>
          </ac:picMkLst>
        </pc:picChg>
        <pc:picChg chg="del">
          <ac:chgData name="Li Fei" userId="a8052ecada780fc3" providerId="LiveId" clId="{2F05164C-4A71-4979-AC2E-157530D6D576}" dt="2021-05-13T06:38:37.807" v="527" actId="21"/>
          <ac:picMkLst>
            <pc:docMk/>
            <pc:sldMk cId="1770238257" sldId="356"/>
            <ac:picMk id="10" creationId="{D196332F-5D6A-4D60-B05E-DC278E26AFE5}"/>
          </ac:picMkLst>
        </pc:picChg>
      </pc:sldChg>
      <pc:sldChg chg="addSp delSp modSp add mod">
        <pc:chgData name="Li Fei" userId="a8052ecada780fc3" providerId="LiveId" clId="{2F05164C-4A71-4979-AC2E-157530D6D576}" dt="2021-05-13T07:48:28.355" v="701" actId="14100"/>
        <pc:sldMkLst>
          <pc:docMk/>
          <pc:sldMk cId="2892996388" sldId="357"/>
        </pc:sldMkLst>
        <pc:spChg chg="mod">
          <ac:chgData name="Li Fei" userId="a8052ecada780fc3" providerId="LiveId" clId="{2F05164C-4A71-4979-AC2E-157530D6D576}" dt="2021-05-13T06:57:31.946" v="641" actId="20577"/>
          <ac:spMkLst>
            <pc:docMk/>
            <pc:sldMk cId="2892996388" sldId="357"/>
            <ac:spMk id="4" creationId="{00000000-0000-0000-0000-000000000000}"/>
          </ac:spMkLst>
        </pc:spChg>
        <pc:spChg chg="mod">
          <ac:chgData name="Li Fei" userId="a8052ecada780fc3" providerId="LiveId" clId="{2F05164C-4A71-4979-AC2E-157530D6D576}" dt="2021-05-13T07:48:28.355" v="701" actId="14100"/>
          <ac:spMkLst>
            <pc:docMk/>
            <pc:sldMk cId="2892996388" sldId="357"/>
            <ac:spMk id="8" creationId="{41B1224C-EC91-4EF6-973B-CE076839C993}"/>
          </ac:spMkLst>
        </pc:spChg>
        <pc:picChg chg="add mod">
          <ac:chgData name="Li Fei" userId="a8052ecada780fc3" providerId="LiveId" clId="{2F05164C-4A71-4979-AC2E-157530D6D576}" dt="2021-05-13T07:09:03.320" v="670" actId="1076"/>
          <ac:picMkLst>
            <pc:docMk/>
            <pc:sldMk cId="2892996388" sldId="357"/>
            <ac:picMk id="3" creationId="{18DA3F84-3564-4582-9A29-3D24B08401BC}"/>
          </ac:picMkLst>
        </pc:picChg>
        <pc:picChg chg="add del mod">
          <ac:chgData name="Li Fei" userId="a8052ecada780fc3" providerId="LiveId" clId="{2F05164C-4A71-4979-AC2E-157530D6D576}" dt="2021-05-13T07:48:18.866" v="699"/>
          <ac:picMkLst>
            <pc:docMk/>
            <pc:sldMk cId="2892996388" sldId="357"/>
            <ac:picMk id="6" creationId="{7C6F9E29-3DAC-405F-9B01-CF5BC8A3656C}"/>
          </ac:picMkLst>
        </pc:picChg>
      </pc:sldChg>
      <pc:sldChg chg="addSp modSp add mod modNotesTx">
        <pc:chgData name="Li Fei" userId="a8052ecada780fc3" providerId="LiveId" clId="{2F05164C-4A71-4979-AC2E-157530D6D576}" dt="2021-05-13T12:05:52.722" v="1088" actId="15"/>
        <pc:sldMkLst>
          <pc:docMk/>
          <pc:sldMk cId="4275434691" sldId="358"/>
        </pc:sldMkLst>
        <pc:spChg chg="mod">
          <ac:chgData name="Li Fei" userId="a8052ecada780fc3" providerId="LiveId" clId="{2F05164C-4A71-4979-AC2E-157530D6D576}" dt="2021-05-13T06:57:36.305" v="648" actId="20577"/>
          <ac:spMkLst>
            <pc:docMk/>
            <pc:sldMk cId="4275434691" sldId="358"/>
            <ac:spMk id="4" creationId="{00000000-0000-0000-0000-000000000000}"/>
          </ac:spMkLst>
        </pc:spChg>
        <pc:spChg chg="mod">
          <ac:chgData name="Li Fei" userId="a8052ecada780fc3" providerId="LiveId" clId="{2F05164C-4A71-4979-AC2E-157530D6D576}" dt="2021-05-13T12:05:52.722" v="1088" actId="15"/>
          <ac:spMkLst>
            <pc:docMk/>
            <pc:sldMk cId="4275434691" sldId="358"/>
            <ac:spMk id="8" creationId="{41B1224C-EC91-4EF6-973B-CE076839C993}"/>
          </ac:spMkLst>
        </pc:spChg>
        <pc:picChg chg="add mod">
          <ac:chgData name="Li Fei" userId="a8052ecada780fc3" providerId="LiveId" clId="{2F05164C-4A71-4979-AC2E-157530D6D576}" dt="2021-05-13T07:48:19.813" v="700"/>
          <ac:picMkLst>
            <pc:docMk/>
            <pc:sldMk cId="4275434691" sldId="358"/>
            <ac:picMk id="5" creationId="{AD2C7774-9ED7-442B-9072-841F627DEF4C}"/>
          </ac:picMkLst>
        </pc:picChg>
      </pc:sldChg>
      <pc:sldChg chg="addSp delSp modSp add mod">
        <pc:chgData name="Li Fei" userId="a8052ecada780fc3" providerId="LiveId" clId="{2F05164C-4A71-4979-AC2E-157530D6D576}" dt="2021-05-14T01:39:28.522" v="1347" actId="21"/>
        <pc:sldMkLst>
          <pc:docMk/>
          <pc:sldMk cId="402908828" sldId="359"/>
        </pc:sldMkLst>
        <pc:spChg chg="mod">
          <ac:chgData name="Li Fei" userId="a8052ecada780fc3" providerId="LiveId" clId="{2F05164C-4A71-4979-AC2E-157530D6D576}" dt="2021-05-13T06:44:54.338" v="599" actId="20577"/>
          <ac:spMkLst>
            <pc:docMk/>
            <pc:sldMk cId="402908828" sldId="359"/>
            <ac:spMk id="4" creationId="{00000000-0000-0000-0000-000000000000}"/>
          </ac:spMkLst>
        </pc:spChg>
        <pc:spChg chg="mod">
          <ac:chgData name="Li Fei" userId="a8052ecada780fc3" providerId="LiveId" clId="{2F05164C-4A71-4979-AC2E-157530D6D576}" dt="2021-05-13T13:13:23.046" v="1123" actId="27636"/>
          <ac:spMkLst>
            <pc:docMk/>
            <pc:sldMk cId="402908828" sldId="359"/>
            <ac:spMk id="8" creationId="{41B1224C-EC91-4EF6-973B-CE076839C993}"/>
          </ac:spMkLst>
        </pc:spChg>
        <pc:picChg chg="add del mod">
          <ac:chgData name="Li Fei" userId="a8052ecada780fc3" providerId="LiveId" clId="{2F05164C-4A71-4979-AC2E-157530D6D576}" dt="2021-05-13T08:08:09.480" v="706" actId="21"/>
          <ac:picMkLst>
            <pc:docMk/>
            <pc:sldMk cId="402908828" sldId="359"/>
            <ac:picMk id="3" creationId="{0FE1667D-8E17-45A0-96DE-506297285EA1}"/>
          </ac:picMkLst>
        </pc:picChg>
        <pc:picChg chg="add del mod">
          <ac:chgData name="Li Fei" userId="a8052ecada780fc3" providerId="LiveId" clId="{2F05164C-4A71-4979-AC2E-157530D6D576}" dt="2021-05-14T01:39:28.522" v="1347" actId="21"/>
          <ac:picMkLst>
            <pc:docMk/>
            <pc:sldMk cId="402908828" sldId="359"/>
            <ac:picMk id="3" creationId="{59A84831-369D-4D60-BFBB-25E74B6792CE}"/>
          </ac:picMkLst>
        </pc:picChg>
        <pc:picChg chg="add mod">
          <ac:chgData name="Li Fei" userId="a8052ecada780fc3" providerId="LiveId" clId="{2F05164C-4A71-4979-AC2E-157530D6D576}" dt="2021-05-13T13:13:26.822" v="1124" actId="14100"/>
          <ac:picMkLst>
            <pc:docMk/>
            <pc:sldMk cId="402908828" sldId="359"/>
            <ac:picMk id="6" creationId="{24AAD335-455D-467C-AC39-E3BFFF7F22CE}"/>
          </ac:picMkLst>
        </pc:picChg>
      </pc:sldChg>
      <pc:sldChg chg="modSp add mod">
        <pc:chgData name="Li Fei" userId="a8052ecada780fc3" providerId="LiveId" clId="{2F05164C-4A71-4979-AC2E-157530D6D576}" dt="2021-05-14T03:02:14.792" v="1784" actId="108"/>
        <pc:sldMkLst>
          <pc:docMk/>
          <pc:sldMk cId="3123024228" sldId="360"/>
        </pc:sldMkLst>
        <pc:spChg chg="mod">
          <ac:chgData name="Li Fei" userId="a8052ecada780fc3" providerId="LiveId" clId="{2F05164C-4A71-4979-AC2E-157530D6D576}" dt="2021-05-13T13:31:50.556" v="1154" actId="27636"/>
          <ac:spMkLst>
            <pc:docMk/>
            <pc:sldMk cId="3123024228" sldId="360"/>
            <ac:spMk id="4" creationId="{00000000-0000-0000-0000-000000000000}"/>
          </ac:spMkLst>
        </pc:spChg>
        <pc:spChg chg="mod">
          <ac:chgData name="Li Fei" userId="a8052ecada780fc3" providerId="LiveId" clId="{2F05164C-4A71-4979-AC2E-157530D6D576}" dt="2021-05-14T03:02:14.792" v="1784" actId="108"/>
          <ac:spMkLst>
            <pc:docMk/>
            <pc:sldMk cId="3123024228" sldId="360"/>
            <ac:spMk id="8" creationId="{41B1224C-EC91-4EF6-973B-CE076839C993}"/>
          </ac:spMkLst>
        </pc:spChg>
      </pc:sldChg>
      <pc:sldChg chg="add del">
        <pc:chgData name="Li Fei" userId="a8052ecada780fc3" providerId="LiveId" clId="{2F05164C-4A71-4979-AC2E-157530D6D576}" dt="2021-05-13T06:45:07.535" v="607" actId="2696"/>
        <pc:sldMkLst>
          <pc:docMk/>
          <pc:sldMk cId="2401340270" sldId="361"/>
        </pc:sldMkLst>
      </pc:sldChg>
      <pc:sldChg chg="addSp delSp modSp add mod modNotesTx">
        <pc:chgData name="Li Fei" userId="a8052ecada780fc3" providerId="LiveId" clId="{2F05164C-4A71-4979-AC2E-157530D6D576}" dt="2021-05-14T02:09:38.258" v="1702" actId="1076"/>
        <pc:sldMkLst>
          <pc:docMk/>
          <pc:sldMk cId="3679506739" sldId="361"/>
        </pc:sldMkLst>
        <pc:spChg chg="mod">
          <ac:chgData name="Li Fei" userId="a8052ecada780fc3" providerId="LiveId" clId="{2F05164C-4A71-4979-AC2E-157530D6D576}" dt="2021-05-13T13:32:19.868" v="1160" actId="20577"/>
          <ac:spMkLst>
            <pc:docMk/>
            <pc:sldMk cId="3679506739" sldId="361"/>
            <ac:spMk id="4" creationId="{00000000-0000-0000-0000-000000000000}"/>
          </ac:spMkLst>
        </pc:spChg>
        <pc:spChg chg="add del mod">
          <ac:chgData name="Li Fei" userId="a8052ecada780fc3" providerId="LiveId" clId="{2F05164C-4A71-4979-AC2E-157530D6D576}" dt="2021-05-14T01:42:09.282" v="1381" actId="1076"/>
          <ac:spMkLst>
            <pc:docMk/>
            <pc:sldMk cId="3679506739" sldId="361"/>
            <ac:spMk id="8" creationId="{41B1224C-EC91-4EF6-973B-CE076839C993}"/>
          </ac:spMkLst>
        </pc:spChg>
        <pc:picChg chg="add mod">
          <ac:chgData name="Li Fei" userId="a8052ecada780fc3" providerId="LiveId" clId="{2F05164C-4A71-4979-AC2E-157530D6D576}" dt="2021-05-14T02:09:38.258" v="1702" actId="1076"/>
          <ac:picMkLst>
            <pc:docMk/>
            <pc:sldMk cId="3679506739" sldId="361"/>
            <ac:picMk id="3" creationId="{053019DC-E5B9-4D71-8C2A-E4A4EB76C7E5}"/>
          </ac:picMkLst>
        </pc:picChg>
      </pc:sldChg>
      <pc:sldChg chg="add ord">
        <pc:chgData name="Li Fei" userId="a8052ecada780fc3" providerId="LiveId" clId="{2F05164C-4A71-4979-AC2E-157530D6D576}" dt="2021-05-13T14:05:52.651" v="1187"/>
        <pc:sldMkLst>
          <pc:docMk/>
          <pc:sldMk cId="1422443072" sldId="362"/>
        </pc:sldMkLst>
      </pc:sldChg>
      <pc:sldChg chg="add del">
        <pc:chgData name="Li Fei" userId="a8052ecada780fc3" providerId="LiveId" clId="{2F05164C-4A71-4979-AC2E-157530D6D576}" dt="2021-05-13T06:45:08.430" v="608" actId="2696"/>
        <pc:sldMkLst>
          <pc:docMk/>
          <pc:sldMk cId="2509586602" sldId="362"/>
        </pc:sldMkLst>
      </pc:sldChg>
      <pc:sldChg chg="add del">
        <pc:chgData name="Li Fei" userId="a8052ecada780fc3" providerId="LiveId" clId="{2F05164C-4A71-4979-AC2E-157530D6D576}" dt="2021-05-14T01:22:50.304" v="1291" actId="2696"/>
        <pc:sldMkLst>
          <pc:docMk/>
          <pc:sldMk cId="432993744" sldId="363"/>
        </pc:sldMkLst>
      </pc:sldChg>
      <pc:sldChg chg="addSp delSp modSp add mod">
        <pc:chgData name="Li Fei" userId="a8052ecada780fc3" providerId="LiveId" clId="{2F05164C-4A71-4979-AC2E-157530D6D576}" dt="2021-05-13T13:45:54.310" v="1185" actId="20577"/>
        <pc:sldMkLst>
          <pc:docMk/>
          <pc:sldMk cId="3125202080" sldId="364"/>
        </pc:sldMkLst>
        <pc:spChg chg="add mod">
          <ac:chgData name="Li Fei" userId="a8052ecada780fc3" providerId="LiveId" clId="{2F05164C-4A71-4979-AC2E-157530D6D576}" dt="2021-05-13T13:45:46.727" v="1162" actId="21"/>
          <ac:spMkLst>
            <pc:docMk/>
            <pc:sldMk cId="3125202080" sldId="364"/>
            <ac:spMk id="3" creationId="{1EB33BC1-118B-46AE-85BA-10F60B21BF86}"/>
          </ac:spMkLst>
        </pc:spChg>
        <pc:spChg chg="mod">
          <ac:chgData name="Li Fei" userId="a8052ecada780fc3" providerId="LiveId" clId="{2F05164C-4A71-4979-AC2E-157530D6D576}" dt="2021-05-13T13:45:54.310" v="1185" actId="20577"/>
          <ac:spMkLst>
            <pc:docMk/>
            <pc:sldMk cId="3125202080" sldId="364"/>
            <ac:spMk id="4" creationId="{00000000-0000-0000-0000-000000000000}"/>
          </ac:spMkLst>
        </pc:spChg>
        <pc:spChg chg="del">
          <ac:chgData name="Li Fei" userId="a8052ecada780fc3" providerId="LiveId" clId="{2F05164C-4A71-4979-AC2E-157530D6D576}" dt="2021-05-13T13:45:46.727" v="1162" actId="21"/>
          <ac:spMkLst>
            <pc:docMk/>
            <pc:sldMk cId="3125202080" sldId="364"/>
            <ac:spMk id="8" creationId="{41B1224C-EC91-4EF6-973B-CE076839C993}"/>
          </ac:spMkLst>
        </pc:spChg>
      </pc:sldChg>
      <pc:sldChg chg="addSp delSp modSp add del mod">
        <pc:chgData name="Li Fei" userId="a8052ecada780fc3" providerId="LiveId" clId="{2F05164C-4A71-4979-AC2E-157530D6D576}" dt="2021-05-14T01:39:27.126" v="1346" actId="2696"/>
        <pc:sldMkLst>
          <pc:docMk/>
          <pc:sldMk cId="3313074842" sldId="365"/>
        </pc:sldMkLst>
        <pc:spChg chg="add mod">
          <ac:chgData name="Li Fei" userId="a8052ecada780fc3" providerId="LiveId" clId="{2F05164C-4A71-4979-AC2E-157530D6D576}" dt="2021-05-14T01:39:22.315" v="1345" actId="21"/>
          <ac:spMkLst>
            <pc:docMk/>
            <pc:sldMk cId="3313074842" sldId="365"/>
            <ac:spMk id="5" creationId="{5B3724DB-03EA-4019-ACB0-A6E5D5F2219C}"/>
          </ac:spMkLst>
        </pc:spChg>
        <pc:spChg chg="del">
          <ac:chgData name="Li Fei" userId="a8052ecada780fc3" providerId="LiveId" clId="{2F05164C-4A71-4979-AC2E-157530D6D576}" dt="2021-05-14T01:39:22.315" v="1345" actId="21"/>
          <ac:spMkLst>
            <pc:docMk/>
            <pc:sldMk cId="3313074842" sldId="365"/>
            <ac:spMk id="8" creationId="{41B1224C-EC91-4EF6-973B-CE076839C993}"/>
          </ac:spMkLst>
        </pc:spChg>
      </pc:sldChg>
      <pc:sldChg chg="addSp delSp modSp add del mod">
        <pc:chgData name="Li Fei" userId="a8052ecada780fc3" providerId="LiveId" clId="{2F05164C-4A71-4979-AC2E-157530D6D576}" dt="2021-05-14T01:57:25.064" v="1589" actId="2696"/>
        <pc:sldMkLst>
          <pc:docMk/>
          <pc:sldMk cId="3816062745" sldId="365"/>
        </pc:sldMkLst>
        <pc:picChg chg="del">
          <ac:chgData name="Li Fei" userId="a8052ecada780fc3" providerId="LiveId" clId="{2F05164C-4A71-4979-AC2E-157530D6D576}" dt="2021-05-14T01:42:14.592" v="1383" actId="21"/>
          <ac:picMkLst>
            <pc:docMk/>
            <pc:sldMk cId="3816062745" sldId="365"/>
            <ac:picMk id="3" creationId="{053019DC-E5B9-4D71-8C2A-E4A4EB76C7E5}"/>
          </ac:picMkLst>
        </pc:picChg>
        <pc:picChg chg="add del">
          <ac:chgData name="Li Fei" userId="a8052ecada780fc3" providerId="LiveId" clId="{2F05164C-4A71-4979-AC2E-157530D6D576}" dt="2021-05-14T01:49:53.949" v="1385" actId="22"/>
          <ac:picMkLst>
            <pc:docMk/>
            <pc:sldMk cId="3816062745" sldId="365"/>
            <ac:picMk id="5" creationId="{507DA5D1-3E9F-4FD8-AB67-FB7AD10E3662}"/>
          </ac:picMkLst>
        </pc:picChg>
        <pc:picChg chg="add del mod">
          <ac:chgData name="Li Fei" userId="a8052ecada780fc3" providerId="LiveId" clId="{2F05164C-4A71-4979-AC2E-157530D6D576}" dt="2021-05-14T01:57:10.953" v="1585" actId="21"/>
          <ac:picMkLst>
            <pc:docMk/>
            <pc:sldMk cId="3816062745" sldId="365"/>
            <ac:picMk id="7" creationId="{4B7CE918-1891-4577-BBF6-A6174FBD2723}"/>
          </ac:picMkLst>
        </pc:picChg>
        <pc:picChg chg="add mod">
          <ac:chgData name="Li Fei" userId="a8052ecada780fc3" providerId="LiveId" clId="{2F05164C-4A71-4979-AC2E-157530D6D576}" dt="2021-05-14T01:57:21.102" v="1588" actId="1076"/>
          <ac:picMkLst>
            <pc:docMk/>
            <pc:sldMk cId="3816062745" sldId="365"/>
            <ac:picMk id="10" creationId="{ABB4C9B6-BEB0-415B-A941-EAF77B86057E}"/>
          </ac:picMkLst>
        </pc:picChg>
      </pc:sldChg>
      <pc:sldChg chg="addSp delSp modSp add mod">
        <pc:chgData name="Li Fei" userId="a8052ecada780fc3" providerId="LiveId" clId="{2F05164C-4A71-4979-AC2E-157530D6D576}" dt="2021-05-14T02:01:22.613" v="1701" actId="20577"/>
        <pc:sldMkLst>
          <pc:docMk/>
          <pc:sldMk cId="2251721773" sldId="366"/>
        </pc:sldMkLst>
        <pc:spChg chg="mod">
          <ac:chgData name="Li Fei" userId="a8052ecada780fc3" providerId="LiveId" clId="{2F05164C-4A71-4979-AC2E-157530D6D576}" dt="2021-05-14T02:01:22.613" v="1701" actId="20577"/>
          <ac:spMkLst>
            <pc:docMk/>
            <pc:sldMk cId="2251721773" sldId="366"/>
            <ac:spMk id="8" creationId="{41B1224C-EC91-4EF6-973B-CE076839C993}"/>
          </ac:spMkLst>
        </pc:spChg>
        <pc:picChg chg="add del mod">
          <ac:chgData name="Li Fei" userId="a8052ecada780fc3" providerId="LiveId" clId="{2F05164C-4A71-4979-AC2E-157530D6D576}" dt="2021-05-14T01:51:51.050" v="1544" actId="21"/>
          <ac:picMkLst>
            <pc:docMk/>
            <pc:sldMk cId="2251721773" sldId="366"/>
            <ac:picMk id="3" creationId="{60AA0FC7-A3AA-42F6-AEFC-40E826AA221A}"/>
          </ac:picMkLst>
        </pc:picChg>
        <pc:picChg chg="add del mod">
          <ac:chgData name="Li Fei" userId="a8052ecada780fc3" providerId="LiveId" clId="{2F05164C-4A71-4979-AC2E-157530D6D576}" dt="2021-05-14T01:51:49.310" v="1543" actId="21"/>
          <ac:picMkLst>
            <pc:docMk/>
            <pc:sldMk cId="2251721773" sldId="366"/>
            <ac:picMk id="6" creationId="{9F356E3A-91F1-49A3-BC5C-663DF6FCB67D}"/>
          </ac:picMkLst>
        </pc:picChg>
        <pc:picChg chg="add del mod">
          <ac:chgData name="Li Fei" userId="a8052ecada780fc3" providerId="LiveId" clId="{2F05164C-4A71-4979-AC2E-157530D6D576}" dt="2021-05-14T01:54:14.644" v="1548"/>
          <ac:picMkLst>
            <pc:docMk/>
            <pc:sldMk cId="2251721773" sldId="366"/>
            <ac:picMk id="9" creationId="{544C45CB-723B-411E-BF32-8F3287E3BD8C}"/>
          </ac:picMkLst>
        </pc:picChg>
        <pc:picChg chg="add del mod">
          <ac:chgData name="Li Fei" userId="a8052ecada780fc3" providerId="LiveId" clId="{2F05164C-4A71-4979-AC2E-157530D6D576}" dt="2021-05-14T01:56:10.706" v="1569" actId="21"/>
          <ac:picMkLst>
            <pc:docMk/>
            <pc:sldMk cId="2251721773" sldId="366"/>
            <ac:picMk id="10" creationId="{80E24C70-4D06-4865-9203-EA046E550ADA}"/>
          </ac:picMkLst>
        </pc:picChg>
      </pc:sldChg>
      <pc:sldChg chg="addSp delSp modSp add del mod modNotesTx">
        <pc:chgData name="Li Fei" userId="a8052ecada780fc3" providerId="LiveId" clId="{2F05164C-4A71-4979-AC2E-157530D6D576}" dt="2021-05-14T02:46:36.166" v="1771" actId="2696"/>
        <pc:sldMkLst>
          <pc:docMk/>
          <pc:sldMk cId="4032058528" sldId="367"/>
        </pc:sldMkLst>
        <pc:spChg chg="add del mod">
          <ac:chgData name="Li Fei" userId="a8052ecada780fc3" providerId="LiveId" clId="{2F05164C-4A71-4979-AC2E-157530D6D576}" dt="2021-05-14T01:56:22.589" v="1574" actId="21"/>
          <ac:spMkLst>
            <pc:docMk/>
            <pc:sldMk cId="4032058528" sldId="367"/>
            <ac:spMk id="3" creationId="{EFB0084B-51E8-4F38-BE3D-A161AD24C5C6}"/>
          </ac:spMkLst>
        </pc:spChg>
        <pc:spChg chg="add del mod">
          <ac:chgData name="Li Fei" userId="a8052ecada780fc3" providerId="LiveId" clId="{2F05164C-4A71-4979-AC2E-157530D6D576}" dt="2021-05-14T01:56:17.662" v="1572" actId="21"/>
          <ac:spMkLst>
            <pc:docMk/>
            <pc:sldMk cId="4032058528" sldId="367"/>
            <ac:spMk id="6" creationId="{BEDE5094-42AA-4A8A-AD76-73191A5E9F34}"/>
          </ac:spMkLst>
        </pc:spChg>
        <pc:spChg chg="del">
          <ac:chgData name="Li Fei" userId="a8052ecada780fc3" providerId="LiveId" clId="{2F05164C-4A71-4979-AC2E-157530D6D576}" dt="2021-05-14T01:56:20.757" v="1573" actId="21"/>
          <ac:spMkLst>
            <pc:docMk/>
            <pc:sldMk cId="4032058528" sldId="367"/>
            <ac:spMk id="8" creationId="{41B1224C-EC91-4EF6-973B-CE076839C993}"/>
          </ac:spMkLst>
        </pc:spChg>
        <pc:picChg chg="add mod">
          <ac:chgData name="Li Fei" userId="a8052ecada780fc3" providerId="LiveId" clId="{2F05164C-4A71-4979-AC2E-157530D6D576}" dt="2021-05-14T02:46:28.923" v="1769" actId="1076"/>
          <ac:picMkLst>
            <pc:docMk/>
            <pc:sldMk cId="4032058528" sldId="367"/>
            <ac:picMk id="5" creationId="{2BE437EB-AF0C-4297-BCF5-A97F7A7D28C9}"/>
          </ac:picMkLst>
        </pc:picChg>
      </pc:sldChg>
      <pc:sldChg chg="add del">
        <pc:chgData name="Li Fei" userId="a8052ecada780fc3" providerId="LiveId" clId="{2F05164C-4A71-4979-AC2E-157530D6D576}" dt="2021-05-14T03:00:55.854" v="1776"/>
        <pc:sldMkLst>
          <pc:docMk/>
          <pc:sldMk cId="2552482876" sldId="368"/>
        </pc:sldMkLst>
      </pc:sldChg>
      <pc:sldChg chg="add del">
        <pc:chgData name="Li Fei" userId="a8052ecada780fc3" providerId="LiveId" clId="{2F05164C-4A71-4979-AC2E-157530D6D576}" dt="2021-05-14T01:56:40.458" v="1580" actId="2696"/>
        <pc:sldMkLst>
          <pc:docMk/>
          <pc:sldMk cId="3379507888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4B5-2DCF-44EA-9653-81D65B219834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70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7EA0-9623-4D7D-93C2-AE627FC8F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28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experience, by scaling out to just 30 nodes (30 steps), which can be done easily on one machine, </a:t>
            </a:r>
            <a:r>
              <a:rPr lang="en-US" altLang="zh-CN" dirty="0" err="1"/>
              <a:t>scaledependent</a:t>
            </a:r>
            <a:r>
              <a:rPr lang="en-US" altLang="zh-CN" dirty="0"/>
              <a:t> collections can be clearly observed (though not the symptoms).</a:t>
            </a:r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6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0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3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3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改造代码：面向进程编程</a:t>
            </a:r>
            <a:r>
              <a:rPr lang="en-US" altLang="zh-CN" dirty="0"/>
              <a:t>-&gt;</a:t>
            </a:r>
            <a:r>
              <a:rPr lang="zh-CN" altLang="en-US" dirty="0"/>
              <a:t>面向线程编程</a:t>
            </a:r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9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尽量少改动系统的代码，引入全局事件处理器统一处理消息的路由和转发</a:t>
            </a:r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5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8641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𝑇h𝑒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𝑘𝑒𝑦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𝑡𝑜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𝑐𝑜𝑚𝑝𝑢𝑡𝑎𝑡𝑖𝑜𝑛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𝑖𝑠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</m:oMath>
                  </m:oMathPara>
                </a14:m>
                <a:endParaRPr lang="en-US" altLang="zh-CN" sz="1200" i="1" dirty="0">
                  <a:latin typeface="Cambria Math" panose="02040503050406030204" pitchFamily="18" charset="0"/>
                  <a:ea typeface="STFangsong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𝑛𝑜𝑡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𝑡h𝑒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𝑖𝑛𝑡𝑒𝑟𝑚𝑒𝑑𝑖𝑎𝑡𝑒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𝑟𝑒𝑠𝑢𝑙𝑡𝑠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, </m:t>
                      </m:r>
                    </m:oMath>
                  </m:oMathPara>
                </a14:m>
                <a:endParaRPr lang="en-US" altLang="zh-CN" sz="1200" i="1" dirty="0">
                  <a:latin typeface="Cambria Math" panose="02040503050406030204" pitchFamily="18" charset="0"/>
                  <a:ea typeface="STFangsong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𝑏𝑢𝑡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𝑟𝑎𝑡h𝑒𝑟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𝑡h𝑒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𝑒𝑥𝑒𝑐𝑢𝑡𝑖𝑜𝑛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𝑡𝑖𝑚𝑒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</m:oMath>
                  </m:oMathPara>
                </a14:m>
                <a:endParaRPr lang="en-US" altLang="zh-CN" sz="1200" i="1" dirty="0">
                  <a:latin typeface="Cambria Math" panose="02040503050406030204" pitchFamily="18" charset="0"/>
                  <a:ea typeface="STFangsong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𝑎𝑛𝑑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𝑒𝑣𝑒𝑛𝑡𝑢𝑎𝑙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 </m:t>
                      </m:r>
                      <m:r>
                        <a:rPr lang="en-US" altLang="zh-CN" sz="1200" i="1" dirty="0">
                          <a:latin typeface="Cambria Math" panose="02040503050406030204" pitchFamily="18" charset="0"/>
                          <a:ea typeface="STFangsong" panose="02010600040101010101" pitchFamily="2" charset="-122"/>
                        </a:rPr>
                        <m:t>𝑜𝑢𝑡𝑝𝑢𝑡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8641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sz="1200" i="0" dirty="0">
                    <a:latin typeface="Cambria Math" panose="02040503050406030204" pitchFamily="18" charset="0"/>
                    <a:ea typeface="STFangsong" panose="02010600040101010101" pitchFamily="2" charset="-122"/>
                  </a:rPr>
                  <a:t>𝑇ℎ𝑒 𝑘𝑒𝑦 𝑡𝑜 𝑐𝑜𝑚𝑝𝑢𝑡𝑎𝑡𝑖𝑜𝑛 𝑖𝑠 </a:t>
                </a:r>
                <a:endParaRPr lang="en-US" altLang="zh-CN" sz="1200" i="1" dirty="0">
                  <a:latin typeface="Cambria Math" panose="02040503050406030204" pitchFamily="18" charset="0"/>
                  <a:ea typeface="STFangsong" panose="02010600040101010101" pitchFamily="2" charset="-122"/>
                </a:endParaRPr>
              </a:p>
              <a:p>
                <a:pPr/>
                <a:r>
                  <a:rPr lang="en-US" altLang="zh-CN" sz="1200" i="0" dirty="0">
                    <a:latin typeface="Cambria Math" panose="02040503050406030204" pitchFamily="18" charset="0"/>
                    <a:ea typeface="STFangsong" panose="02010600040101010101" pitchFamily="2" charset="-122"/>
                  </a:rPr>
                  <a:t>𝑛𝑜𝑡 𝑡ℎ𝑒</a:t>
                </a:r>
                <a:r>
                  <a:rPr lang="en-US" altLang="zh-CN" sz="1200" b="0" i="0" dirty="0">
                    <a:latin typeface="Cambria Math" panose="02040503050406030204" pitchFamily="18" charset="0"/>
                    <a:ea typeface="STFangsong" panose="02010600040101010101" pitchFamily="2" charset="-122"/>
                  </a:rPr>
                  <a:t> </a:t>
                </a:r>
                <a:r>
                  <a:rPr lang="en-US" altLang="zh-CN" sz="1200" i="0" dirty="0">
                    <a:latin typeface="Cambria Math" panose="02040503050406030204" pitchFamily="18" charset="0"/>
                    <a:ea typeface="STFangsong" panose="02010600040101010101" pitchFamily="2" charset="-122"/>
                  </a:rPr>
                  <a:t>𝑖𝑛𝑡𝑒𝑟𝑚𝑒𝑑𝑖𝑎𝑡𝑒 𝑟𝑒𝑠𝑢𝑙𝑡𝑠, </a:t>
                </a:r>
                <a:endParaRPr lang="en-US" altLang="zh-CN" sz="1200" i="1" dirty="0">
                  <a:latin typeface="Cambria Math" panose="02040503050406030204" pitchFamily="18" charset="0"/>
                  <a:ea typeface="STFangsong" panose="02010600040101010101" pitchFamily="2" charset="-122"/>
                </a:endParaRPr>
              </a:p>
              <a:p>
                <a:pPr/>
                <a:r>
                  <a:rPr lang="en-US" altLang="zh-CN" sz="1200" i="0" dirty="0">
                    <a:latin typeface="Cambria Math" panose="02040503050406030204" pitchFamily="18" charset="0"/>
                    <a:ea typeface="STFangsong" panose="02010600040101010101" pitchFamily="2" charset="-122"/>
                  </a:rPr>
                  <a:t>𝑏𝑢𝑡 𝑟𝑎𝑡ℎ𝑒𝑟 𝑡ℎ𝑒 𝑒𝑥𝑒𝑐𝑢𝑡𝑖𝑜𝑛 𝑡𝑖𝑚𝑒 </a:t>
                </a:r>
                <a:endParaRPr lang="en-US" altLang="zh-CN" sz="1200" i="1" dirty="0">
                  <a:latin typeface="Cambria Math" panose="02040503050406030204" pitchFamily="18" charset="0"/>
                  <a:ea typeface="STFangsong" panose="02010600040101010101" pitchFamily="2" charset="-122"/>
                </a:endParaRPr>
              </a:p>
              <a:p>
                <a:pPr/>
                <a:r>
                  <a:rPr lang="en-US" altLang="zh-CN" sz="1200" i="0" dirty="0">
                    <a:latin typeface="Cambria Math" panose="02040503050406030204" pitchFamily="18" charset="0"/>
                    <a:ea typeface="STFangsong" panose="02010600040101010101" pitchFamily="2" charset="-122"/>
                  </a:rPr>
                  <a:t>𝑎𝑛𝑑 𝑒𝑣𝑒𝑛𝑡𝑢𝑎𝑙 𝑜𝑢𝑡𝑝𝑢𝑡</a:t>
                </a:r>
                <a:endParaRPr lang="zh-CN" altLang="en-US" dirty="0"/>
              </a:p>
            </p:txBody>
          </p:sp>
        </mc:Fallback>
      </mc:AlternateContent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54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40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97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9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66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从</a:t>
            </a:r>
            <a:r>
              <a:rPr lang="en-US" altLang="zh-CN" dirty="0" err="1"/>
              <a:t>cassandra</a:t>
            </a:r>
            <a:r>
              <a:rPr lang="zh-CN" altLang="en-US" dirty="0"/>
              <a:t>中选取了一段代码做实验，通过四个指标去刻画这段代码</a:t>
            </a:r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89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从</a:t>
            </a:r>
            <a:r>
              <a:rPr lang="en-US" altLang="zh-CN" dirty="0" err="1"/>
              <a:t>cassandra</a:t>
            </a:r>
            <a:r>
              <a:rPr lang="zh-CN" altLang="en-US" dirty="0"/>
              <a:t>中选取了一段代码做实验，通过四个指标去刻画这段代码</a:t>
            </a:r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从</a:t>
            </a:r>
            <a:r>
              <a:rPr lang="en-US" altLang="zh-CN" dirty="0" err="1"/>
              <a:t>cassandra</a:t>
            </a:r>
            <a:r>
              <a:rPr lang="zh-CN" altLang="en-US" dirty="0"/>
              <a:t>中选取了一段代码做实验，通过四个指标去刻画这段代码</a:t>
            </a:r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1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0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9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8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5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C7EA0-9623-4D7D-93C2-AE627FC8F6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7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Fangsong" panose="02010600040101010101" pitchFamily="2" charset="-122"/>
                <a:ea typeface="STFa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63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TFangsong" panose="02010600040101010101" pitchFamily="2" charset="-122"/>
                <a:ea typeface="STFangsong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45730" name="直接连接符 7"/>
          <p:cNvCxnSpPr>
            <a:cxnSpLocks/>
          </p:cNvCxnSpPr>
          <p:nvPr/>
        </p:nvCxnSpPr>
        <p:spPr>
          <a:xfrm>
            <a:off x="0" y="3602038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7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>
          <a:xfrm>
            <a:off x="838200" y="130951"/>
            <a:ext cx="105156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503237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3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</a:defRPr>
            </a:lvl4pPr>
            <a:lvl5pPr>
              <a:defRPr sz="2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3145728" name="直接连接符 7"/>
          <p:cNvCxnSpPr>
            <a:cxnSpLocks/>
          </p:cNvCxnSpPr>
          <p:nvPr/>
        </p:nvCxnSpPr>
        <p:spPr>
          <a:xfrm>
            <a:off x="0" y="1458460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9"/>
          <p:cNvCxnSpPr>
            <a:cxnSpLocks/>
          </p:cNvCxnSpPr>
          <p:nvPr/>
        </p:nvCxnSpPr>
        <p:spPr>
          <a:xfrm flipH="1">
            <a:off x="666750" y="227013"/>
            <a:ext cx="4763" cy="15311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 dirty="0"/>
          </a:p>
        </p:txBody>
      </p:sp>
      <p:sp>
        <p:nvSpPr>
          <p:cNvPr id="104864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45731" name="直接连接符 6"/>
          <p:cNvCxnSpPr>
            <a:cxnSpLocks/>
          </p:cNvCxnSpPr>
          <p:nvPr/>
        </p:nvCxnSpPr>
        <p:spPr>
          <a:xfrm>
            <a:off x="228600" y="4025900"/>
            <a:ext cx="10325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8"/>
          <p:cNvCxnSpPr>
            <a:cxnSpLocks/>
          </p:cNvCxnSpPr>
          <p:nvPr/>
        </p:nvCxnSpPr>
        <p:spPr>
          <a:xfrm>
            <a:off x="7759700" y="1677988"/>
            <a:ext cx="0" cy="36306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5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5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5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7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6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C35F-78AA-4A8D-9F98-93481139555D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FEA82-99C1-4D58-B579-91478CE96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>
            <a:lumMod val="75000"/>
          </a:schemeClr>
        </a:buClr>
        <a:buFont typeface="Wingdings" pitchFamily="2" charset="2"/>
        <a:buChar char="q"/>
        <a:defRPr sz="2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60000"/>
            <a:lumOff val="40000"/>
          </a:schemeClr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latin typeface="Helvetica Neue"/>
              </a:rPr>
              <a:t>17th USENIX Conference on File and Storage Technologies	</a:t>
            </a:r>
            <a:endParaRPr lang="zh-CN" altLang="en-US" sz="32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48637" name="副标题 2"/>
          <p:cNvSpPr txBox="1"/>
          <p:nvPr/>
        </p:nvSpPr>
        <p:spPr>
          <a:xfrm>
            <a:off x="1524000" y="3849914"/>
            <a:ext cx="9144000" cy="14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3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2F8FFB-67BF-4A64-9D62-5A5C95B1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202"/>
            <a:ext cx="12192000" cy="28228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Discussions: test workload creation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Creating test workloads from SFIND report is a </a:t>
            </a:r>
            <a:r>
              <a:rPr lang="en-US" altLang="zh-CN" dirty="0">
                <a:solidFill>
                  <a:srgbClr val="FF0000"/>
                </a:solidFill>
              </a:rPr>
              <a:t>manual process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Automated test generation is possible for single machine programs/libraries, however, we </a:t>
            </a:r>
            <a:r>
              <a:rPr lang="en-US" altLang="zh-CN" dirty="0">
                <a:solidFill>
                  <a:srgbClr val="FF0000"/>
                </a:solidFill>
              </a:rPr>
              <a:t>are not aware of any work </a:t>
            </a:r>
            <a:r>
              <a:rPr lang="en-US" altLang="zh-CN" dirty="0"/>
              <a:t>that automates such process in the context of real-world, complex, large-scale distributed systems. </a:t>
            </a:r>
          </a:p>
          <a:p>
            <a:r>
              <a:rPr lang="en-US" altLang="zh-CN" dirty="0"/>
              <a:t>We put our work in the context of </a:t>
            </a:r>
            <a:r>
              <a:rPr lang="en-US" altLang="zh-CN" dirty="0">
                <a:solidFill>
                  <a:srgbClr val="FF0000"/>
                </a:solidFill>
              </a:rPr>
              <a:t>DevOps culture </a:t>
            </a:r>
            <a:r>
              <a:rPr lang="en-US" altLang="zh-CN" dirty="0"/>
              <a:t>where developers are testers and vice versa, which (hopefully) simplifies test workload creation.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09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Colocation Bottlenecks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2F82C-F2A3-4DEA-861B-CE257396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2000250"/>
            <a:ext cx="57340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the methods are summarized in Table 1.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20087D-B646-41D4-AEED-4A8D5D02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90" y="2055543"/>
            <a:ext cx="8095420" cy="42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Naive Packing (NP)</a:t>
            </a:r>
          </a:p>
          <a:p>
            <a:pPr lvl="1"/>
            <a:r>
              <a:rPr lang="en-US" altLang="zh-CN" dirty="0"/>
              <a:t>Deploy nodes as processes </a:t>
            </a:r>
          </a:p>
          <a:p>
            <a:pPr marL="457200" lvl="1" indent="0">
              <a:buNone/>
            </a:pPr>
            <a:r>
              <a:rPr lang="en-US" altLang="zh-CN" dirty="0"/>
              <a:t>   in a single machine</a:t>
            </a:r>
          </a:p>
          <a:p>
            <a:pPr lvl="2"/>
            <a:r>
              <a:rPr lang="en-US" altLang="zh-CN" dirty="0"/>
              <a:t>One process = one node</a:t>
            </a:r>
          </a:p>
          <a:p>
            <a:pPr lvl="1"/>
            <a:r>
              <a:rPr lang="en-US" altLang="zh-CN" dirty="0"/>
              <a:t>Max colocation factor</a:t>
            </a:r>
          </a:p>
          <a:p>
            <a:pPr lvl="2"/>
            <a:r>
              <a:rPr lang="en-US" altLang="zh-CN" dirty="0"/>
              <a:t>50 nodes</a:t>
            </a:r>
          </a:p>
          <a:p>
            <a:pPr lvl="1"/>
            <a:r>
              <a:rPr lang="en-US" altLang="zh-CN" dirty="0"/>
              <a:t>Bad things</a:t>
            </a:r>
          </a:p>
          <a:p>
            <a:pPr lvl="2"/>
            <a:r>
              <a:rPr lang="en-US" altLang="zh-CN" dirty="0"/>
              <a:t>Process context switches</a:t>
            </a:r>
          </a:p>
          <a:p>
            <a:pPr lvl="2"/>
            <a:r>
              <a:rPr lang="en-US" altLang="zh-CN" dirty="0"/>
              <a:t>Memory bottlenecks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A7C78-02A8-4BB9-A36C-E9FB461E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1730995"/>
            <a:ext cx="57054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2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Single-Process Cluster (SPC)</a:t>
            </a:r>
          </a:p>
          <a:p>
            <a:pPr lvl="1"/>
            <a:r>
              <a:rPr lang="en-US" altLang="zh-CN" dirty="0"/>
              <a:t>Deploy nodes as </a:t>
            </a:r>
            <a:r>
              <a:rPr lang="en-US" altLang="zh-CN" strike="sngStrike" dirty="0"/>
              <a:t>processes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r>
              <a:rPr lang="en-US" altLang="zh-CN" dirty="0"/>
              <a:t>   threads in a single process</a:t>
            </a:r>
          </a:p>
          <a:p>
            <a:pPr lvl="1"/>
            <a:r>
              <a:rPr lang="en-US" altLang="zh-CN" dirty="0"/>
              <a:t>Max colocation factor</a:t>
            </a:r>
          </a:p>
          <a:p>
            <a:pPr lvl="2"/>
            <a:r>
              <a:rPr lang="en-US" altLang="zh-CN" dirty="0"/>
              <a:t>120 nodes</a:t>
            </a:r>
          </a:p>
          <a:p>
            <a:pPr lvl="1"/>
            <a:r>
              <a:rPr lang="en-US" altLang="zh-CN" dirty="0"/>
              <a:t>Bad things</a:t>
            </a:r>
          </a:p>
          <a:p>
            <a:pPr lvl="2"/>
            <a:r>
              <a:rPr lang="en-US" altLang="zh-CN" dirty="0"/>
              <a:t>Systems are not</a:t>
            </a:r>
            <a:r>
              <a:rPr lang="zh-CN" altLang="en-US" dirty="0"/>
              <a:t> </a:t>
            </a:r>
            <a:r>
              <a:rPr lang="en-US" altLang="zh-CN" dirty="0"/>
              <a:t>easy to run in </a:t>
            </a:r>
          </a:p>
          <a:p>
            <a:pPr marL="914400" lvl="2" indent="0">
              <a:buNone/>
            </a:pPr>
            <a:r>
              <a:rPr lang="en-US" altLang="zh-CN" dirty="0"/>
              <a:t>   this single-process cluster.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76D160-5463-4E64-9591-F740F4B6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45" y="1624632"/>
            <a:ext cx="5743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1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33BC1-118B-46AE-85BA-10F60B21B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6845"/>
                <a:ext cx="10515600" cy="53111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Global Event Driven Arch(GEDA)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𝑊h𝑖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𝑏𝑜𝑥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One global event handler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   per service</a:t>
                </a:r>
              </a:p>
              <a:p>
                <a:pPr lvl="1"/>
                <a:r>
                  <a:rPr lang="en-US" altLang="zh-CN" dirty="0"/>
                  <a:t>Max colocation factor</a:t>
                </a:r>
              </a:p>
              <a:p>
                <a:pPr lvl="2"/>
                <a:r>
                  <a:rPr lang="en-US" altLang="zh-CN" dirty="0"/>
                  <a:t>512 nodes</a:t>
                </a:r>
              </a:p>
              <a:p>
                <a:pPr lvl="1"/>
                <a:r>
                  <a:rPr lang="en-US" altLang="zh-CN" dirty="0"/>
                  <a:t>Bad things</a:t>
                </a:r>
              </a:p>
              <a:p>
                <a:pPr lvl="2"/>
                <a:r>
                  <a:rPr lang="en-US" altLang="zh-CN" dirty="0"/>
                  <a:t>The bug symptoms may be 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  inaccurate with real-scale 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  deployment, which is caused 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  by CPU contention.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33BC1-118B-46AE-85BA-10F60B21B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6845"/>
                <a:ext cx="10515600" cy="5311155"/>
              </a:xfrm>
              <a:blipFill>
                <a:blip r:embed="rId3"/>
                <a:stretch>
                  <a:fillRect l="-1333" t="-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F2F7FB8-41C0-4E6B-A8C5-B481676D1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4" y="1943100"/>
            <a:ext cx="5753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Processing Illusion (PIL)</a:t>
            </a:r>
          </a:p>
          <a:p>
            <a:pPr lvl="1"/>
            <a:r>
              <a:rPr lang="en-US" altLang="zh-CN" dirty="0"/>
              <a:t>Replacing CPU intensive </a:t>
            </a:r>
            <a:r>
              <a:rPr lang="en-US" altLang="zh-CN" sz="3200" dirty="0"/>
              <a:t>computation </a:t>
            </a:r>
          </a:p>
          <a:p>
            <a:pPr marL="457200" lvl="1" indent="0">
              <a:buNone/>
            </a:pPr>
            <a:r>
              <a:rPr lang="en-US" altLang="zh-CN" sz="3200" dirty="0"/>
              <a:t>  with sleep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10E6D9-DE0C-4945-B26E-C1F487DA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64" y="1625953"/>
            <a:ext cx="3935942" cy="50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Processing Illusion (PIL)</a:t>
            </a:r>
          </a:p>
          <a:p>
            <a:pPr lvl="1"/>
            <a:r>
              <a:rPr lang="en-US" altLang="zh-CN" dirty="0"/>
              <a:t>Replacing CPU intensive </a:t>
            </a:r>
            <a:r>
              <a:rPr lang="en-US" altLang="zh-CN" sz="3200" dirty="0"/>
              <a:t>computation </a:t>
            </a:r>
          </a:p>
          <a:p>
            <a:pPr marL="457200" lvl="1" indent="0">
              <a:buNone/>
            </a:pPr>
            <a:r>
              <a:rPr lang="en-US" altLang="zh-CN" sz="3200" dirty="0"/>
              <a:t>  with sleep</a:t>
            </a:r>
          </a:p>
          <a:p>
            <a:pPr lvl="1"/>
            <a:r>
              <a:rPr lang="en-US" altLang="zh-CN" dirty="0"/>
              <a:t>Challenges</a:t>
            </a:r>
          </a:p>
          <a:p>
            <a:pPr lvl="2"/>
            <a:r>
              <a:rPr lang="en-US" altLang="zh-CN" dirty="0"/>
              <a:t>PIL-safe function</a:t>
            </a:r>
          </a:p>
          <a:p>
            <a:pPr lvl="3"/>
            <a:r>
              <a:rPr lang="en-US" altLang="zh-CN" dirty="0"/>
              <a:t>Memoizable output</a:t>
            </a:r>
          </a:p>
          <a:p>
            <a:pPr lvl="3"/>
            <a:r>
              <a:rPr lang="en-US" altLang="zh-CN" dirty="0"/>
              <a:t>Predict the timing “t”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10E6D9-DE0C-4945-B26E-C1F487DA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64" y="1625953"/>
            <a:ext cx="3935942" cy="50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0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STEST: democratizing large-scale 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Processing Illusion (PIL)</a:t>
            </a:r>
          </a:p>
          <a:p>
            <a:pPr lvl="1"/>
            <a:r>
              <a:rPr lang="en-US" altLang="zh-CN" dirty="0"/>
              <a:t>Replacing CPU intensive </a:t>
            </a:r>
            <a:r>
              <a:rPr lang="en-US" altLang="zh-CN" sz="3200" dirty="0"/>
              <a:t>computation </a:t>
            </a:r>
          </a:p>
          <a:p>
            <a:pPr marL="457200" lvl="1" indent="0">
              <a:buNone/>
            </a:pPr>
            <a:r>
              <a:rPr lang="en-US" altLang="zh-CN" sz="3200" dirty="0"/>
              <a:t>  with sleep</a:t>
            </a:r>
          </a:p>
          <a:p>
            <a:pPr lvl="1"/>
            <a:r>
              <a:rPr lang="en-US" altLang="zh-CN" dirty="0"/>
              <a:t>Challenges</a:t>
            </a:r>
          </a:p>
          <a:p>
            <a:pPr lvl="2"/>
            <a:r>
              <a:rPr lang="en-US" altLang="zh-CN" dirty="0"/>
              <a:t>PIL-safe function</a:t>
            </a:r>
          </a:p>
          <a:p>
            <a:pPr lvl="3"/>
            <a:r>
              <a:rPr lang="en-US" altLang="zh-CN" dirty="0"/>
              <a:t>Memoizable output</a:t>
            </a:r>
          </a:p>
          <a:p>
            <a:pPr lvl="3"/>
            <a:r>
              <a:rPr lang="en-US" altLang="zh-CN" dirty="0"/>
              <a:t>Predict the timing “t”</a:t>
            </a:r>
          </a:p>
          <a:p>
            <a:pPr lvl="1"/>
            <a:r>
              <a:rPr lang="en-US" altLang="zh-CN" dirty="0"/>
              <a:t>Pre-</a:t>
            </a:r>
            <a:r>
              <a:rPr lang="en-US" altLang="zh-CN" dirty="0" err="1"/>
              <a:t>Memoization</a:t>
            </a:r>
            <a:endParaRPr lang="en-US" altLang="zh-CN" dirty="0"/>
          </a:p>
          <a:p>
            <a:pPr lvl="2"/>
            <a:r>
              <a:rPr lang="en-US" altLang="zh-CN" dirty="0"/>
              <a:t>Recording input-output pairs and </a:t>
            </a:r>
          </a:p>
          <a:p>
            <a:pPr marL="914400" lvl="2" indent="0">
              <a:buNone/>
            </a:pPr>
            <a:r>
              <a:rPr lang="en-US" altLang="zh-CN" dirty="0"/>
              <a:t>   the processing time to a </a:t>
            </a:r>
          </a:p>
          <a:p>
            <a:pPr marL="914400" lvl="2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memoization</a:t>
            </a:r>
            <a:r>
              <a:rPr lang="en-US" altLang="zh-CN" dirty="0"/>
              <a:t> database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7D4828-341C-4B4C-8DB9-EBBA47C9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964" y="1625953"/>
            <a:ext cx="3935942" cy="50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compare SCALECHECK with real deployments of 32 to 512 nodes, deployed on at most 128 machines (testbed group limit), each has 16-core AMD Opteron(tm) with 32-GB DRAM.</a:t>
            </a:r>
          </a:p>
        </p:txBody>
      </p:sp>
    </p:spTree>
    <p:extLst>
      <p:ext uri="{BB962C8B-B14F-4D97-AF65-F5344CB8AC3E}">
        <p14:creationId xmlns:p14="http://schemas.microsoft.com/office/powerpoint/2010/main" val="26733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Bug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F1B97-97A3-4CD2-9274-8FB69461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72" y="1564793"/>
            <a:ext cx="8208055" cy="51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7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Exposing Scalability Bugs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A93BC3-CE21-4D08-8BB5-EEFB85A33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7" y="2135190"/>
            <a:ext cx="10955867" cy="43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48B042-5E98-4CE4-A0A1-F85E320F5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03" y="1683208"/>
            <a:ext cx="6045764" cy="49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Colocation Factor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D8E47-86EE-4B07-B468-4CF66398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2254250"/>
            <a:ext cx="75342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 3"/>
          <p:cNvSpPr txBox="1"/>
          <p:nvPr/>
        </p:nvSpPr>
        <p:spPr>
          <a:xfrm>
            <a:off x="1485900" y="2336800"/>
            <a:ext cx="4756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Bug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A63E05-78A4-4289-9766-AC6B8FF1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56" y="1634067"/>
            <a:ext cx="7997487" cy="48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Impact of Scalability Bug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Scalability bugs can cause both performance and availability problems.	 For example, </a:t>
            </a:r>
          </a:p>
          <a:p>
            <a:pPr lvl="1"/>
            <a:r>
              <a:rPr lang="en-US" altLang="zh-CN" dirty="0"/>
              <a:t>when nodes are </a:t>
            </a:r>
            <a:r>
              <a:rPr lang="en-US" altLang="zh-CN" dirty="0">
                <a:solidFill>
                  <a:srgbClr val="FF0000"/>
                </a:solidFill>
              </a:rPr>
              <a:t>incorrectly declared dead</a:t>
            </a:r>
            <a:r>
              <a:rPr lang="en-US" altLang="zh-CN" dirty="0"/>
              <a:t>, some data become unreachable; </a:t>
            </a:r>
          </a:p>
          <a:p>
            <a:pPr lvl="1"/>
            <a:r>
              <a:rPr lang="en-US" altLang="zh-CN" dirty="0"/>
              <a:t>scale-dependent operations in the master node(e.g., in HDFS) can cause </a:t>
            </a:r>
            <a:r>
              <a:rPr lang="en-US" altLang="zh-CN" dirty="0">
                <a:solidFill>
                  <a:srgbClr val="FF0000"/>
                </a:solidFill>
              </a:rPr>
              <a:t>global lock contention</a:t>
            </a:r>
            <a:r>
              <a:rPr lang="en-US" altLang="zh-CN" dirty="0"/>
              <a:t>, hence longer time to process user read/write requests.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35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Root Cause of Scalability Bug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Scale-dependent Loops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D058BA-DE3A-4B48-979D-B7095A1A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5" y="2158055"/>
            <a:ext cx="7204075" cy="46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1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ScaleCheck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SFIND</a:t>
            </a:r>
          </a:p>
          <a:p>
            <a:pPr lvl="1"/>
            <a:r>
              <a:rPr lang="en-US" altLang="zh-CN" dirty="0"/>
              <a:t>A program analysis to support for finding scale-dependent loops.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STEST</a:t>
            </a:r>
          </a:p>
          <a:p>
            <a:pPr lvl="1"/>
            <a:r>
              <a:rPr lang="en-US" altLang="zh-CN" dirty="0"/>
              <a:t>A single-machine scale-testing framework to democratize large-scale testing.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14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SFIND: finding scale-dependent loops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3BC1-118B-46AE-85BA-10F60B21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Below are the three main steps of SFIND</a:t>
            </a:r>
          </a:p>
          <a:p>
            <a:pPr lvl="1"/>
            <a:r>
              <a:rPr lang="en-US" altLang="zh-CN" sz="3200" dirty="0"/>
              <a:t>Auto-tagging of scale-dependent collections</a:t>
            </a:r>
          </a:p>
          <a:p>
            <a:pPr lvl="2"/>
            <a:r>
              <a:rPr lang="en-US" altLang="zh-CN" sz="2900" dirty="0"/>
              <a:t>This is done by </a:t>
            </a:r>
            <a:r>
              <a:rPr lang="en-US" altLang="zh-CN" sz="2900" dirty="0">
                <a:solidFill>
                  <a:srgbClr val="FF0000"/>
                </a:solidFill>
              </a:rPr>
              <a:t>growing the cluster </a:t>
            </a:r>
            <a:r>
              <a:rPr lang="en-US" altLang="zh-CN" sz="2900" dirty="0"/>
              <a:t>and data sizes (e.g., add nodes and add files/blocks), and then checking each collection’s </a:t>
            </a:r>
            <a:r>
              <a:rPr lang="en-US" altLang="zh-CN" sz="2900" dirty="0">
                <a:solidFill>
                  <a:srgbClr val="FF0000"/>
                </a:solidFill>
              </a:rPr>
              <a:t>growth tendency</a:t>
            </a:r>
            <a:r>
              <a:rPr lang="en-US" altLang="zh-CN" sz="2900" dirty="0"/>
              <a:t>.</a:t>
            </a:r>
          </a:p>
          <a:p>
            <a:pPr lvl="1"/>
            <a:r>
              <a:rPr lang="en-US" altLang="zh-CN" sz="3200" dirty="0"/>
              <a:t>Finding scale-dependent loops</a:t>
            </a:r>
          </a:p>
          <a:p>
            <a:pPr lvl="2"/>
            <a:r>
              <a:rPr lang="en-US" altLang="zh-CN" sz="2900" dirty="0"/>
              <a:t>This is done by tainting </a:t>
            </a:r>
            <a:r>
              <a:rPr lang="en-US" altLang="zh-CN" sz="2900" dirty="0">
                <a:solidFill>
                  <a:srgbClr val="FF0000"/>
                </a:solidFill>
              </a:rPr>
              <a:t>loops</a:t>
            </a:r>
            <a:r>
              <a:rPr lang="en-US" altLang="zh-CN" sz="2900" dirty="0"/>
              <a:t> (for, while) as well as recursive functions that </a:t>
            </a:r>
            <a:r>
              <a:rPr lang="en-US" altLang="zh-CN" sz="2900" dirty="0">
                <a:solidFill>
                  <a:srgbClr val="FF0000"/>
                </a:solidFill>
              </a:rPr>
              <a:t>iterate through the scale-dependent collections</a:t>
            </a:r>
            <a:r>
              <a:rPr lang="en-US" altLang="zh-CN" sz="2900" dirty="0"/>
              <a:t>.</a:t>
            </a:r>
            <a:br>
              <a:rPr lang="en-US" altLang="zh-CN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545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SFIND: finding scale-dependent loops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B49DC-2E11-430C-B43B-A8F1DD5D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88" y="1570541"/>
            <a:ext cx="9940824" cy="50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7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SFIND: finding scale-dependent loops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678143-2E48-475A-B15B-4843B5025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03" y="1729272"/>
            <a:ext cx="8687193" cy="49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40741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8471</TotalTime>
  <Words>728</Words>
  <Application>Microsoft Office PowerPoint</Application>
  <PresentationFormat>宽屏</PresentationFormat>
  <Paragraphs>127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Helvetica Neue</vt:lpstr>
      <vt:lpstr>等线</vt:lpstr>
      <vt:lpstr>FangSong</vt:lpstr>
      <vt:lpstr>STFangsong</vt:lpstr>
      <vt:lpstr>Arial</vt:lpstr>
      <vt:lpstr>Calibri</vt:lpstr>
      <vt:lpstr>Cambria Math</vt:lpstr>
      <vt:lpstr>Courier New</vt:lpstr>
      <vt:lpstr>Times New Roman</vt:lpstr>
      <vt:lpstr>Wingdings</vt:lpstr>
      <vt:lpstr>ppt主题</vt:lpstr>
      <vt:lpstr>PowerPoint 演示文稿</vt:lpstr>
      <vt:lpstr>Scalability Bug Definition</vt:lpstr>
      <vt:lpstr>Scalability Bug Example</vt:lpstr>
      <vt:lpstr>The Impact of Scalability Bug</vt:lpstr>
      <vt:lpstr>The Root Cause of Scalability Bug</vt:lpstr>
      <vt:lpstr>ScaleCheck</vt:lpstr>
      <vt:lpstr>SFIND: finding scale-dependent loops</vt:lpstr>
      <vt:lpstr>SFIND: finding scale-dependent loops</vt:lpstr>
      <vt:lpstr>SFIND: finding scale-dependent loops</vt:lpstr>
      <vt:lpstr>Discussions: test workload creation</vt:lpstr>
      <vt:lpstr>STEST: democratizing large-scale testing</vt:lpstr>
      <vt:lpstr>STEST: democratizing large-scale testing</vt:lpstr>
      <vt:lpstr>STEST: democratizing large-scale testing</vt:lpstr>
      <vt:lpstr>STEST: democratizing large-scale testing</vt:lpstr>
      <vt:lpstr>STEST: democratizing large-scale testing</vt:lpstr>
      <vt:lpstr>STEST: democratizing large-scale testing</vt:lpstr>
      <vt:lpstr>STEST: democratizing large-scale testing</vt:lpstr>
      <vt:lpstr>STEST: democratizing large-scale testing</vt:lpstr>
      <vt:lpstr>Evaluation</vt:lpstr>
      <vt:lpstr>Evaluation</vt:lpstr>
      <vt:lpstr>Evaluation</vt:lpstr>
      <vt:lpstr>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Thor：大规模事务负载生成与执行正确性验证     Demo展示</dc:title>
  <dc:creator>109</dc:creator>
  <cp:lastModifiedBy>Li Fei</cp:lastModifiedBy>
  <cp:revision>2308</cp:revision>
  <dcterms:created xsi:type="dcterms:W3CDTF">2019-11-15T00:44:26Z</dcterms:created>
  <dcterms:modified xsi:type="dcterms:W3CDTF">2022-04-06T11:53:48Z</dcterms:modified>
</cp:coreProperties>
</file>