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0" r:id="rId18"/>
    <p:sldId id="274" r:id="rId19"/>
    <p:sldId id="275" r:id="rId20"/>
    <p:sldId id="290" r:id="rId21"/>
    <p:sldId id="276" r:id="rId22"/>
    <p:sldId id="277" r:id="rId23"/>
    <p:sldId id="278" r:id="rId24"/>
    <p:sldId id="279" r:id="rId25"/>
    <p:sldId id="280" r:id="rId26"/>
    <p:sldId id="281" r:id="rId27"/>
    <p:sldId id="282" r:id="rId28"/>
    <p:sldId id="284" r:id="rId29"/>
    <p:sldId id="285" r:id="rId30"/>
    <p:sldId id="286" r:id="rId31"/>
    <p:sldId id="287" r:id="rId32"/>
    <p:sldId id="291" r:id="rId33"/>
    <p:sldId id="289" r:id="rId34"/>
    <p:sldId id="292" r:id="rId35"/>
    <p:sldId id="293" r:id="rId36"/>
    <p:sldId id="294"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8A10E-CDD8-44AA-9B6A-F6D0F4E3A436}" v="693" dt="2022-09-23T05:25:16.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79" autoAdjust="0"/>
  </p:normalViewPr>
  <p:slideViewPr>
    <p:cSldViewPr snapToGrid="0">
      <p:cViewPr varScale="1">
        <p:scale>
          <a:sx n="86" d="100"/>
          <a:sy n="86" d="100"/>
        </p:scale>
        <p:origin x="14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沛源" userId="82a310ed07fe6680" providerId="LiveId" clId="{0048A10E-CDD8-44AA-9B6A-F6D0F4E3A436}"/>
    <pc:docChg chg="undo redo custSel addSld delSld modSld sldOrd">
      <pc:chgData name="刘 沛源" userId="82a310ed07fe6680" providerId="LiveId" clId="{0048A10E-CDD8-44AA-9B6A-F6D0F4E3A436}" dt="2022-09-23T05:25:16.494" v="5381" actId="20577"/>
      <pc:docMkLst>
        <pc:docMk/>
      </pc:docMkLst>
      <pc:sldChg chg="addSp modSp new mod">
        <pc:chgData name="刘 沛源" userId="82a310ed07fe6680" providerId="LiveId" clId="{0048A10E-CDD8-44AA-9B6A-F6D0F4E3A436}" dt="2022-09-22T11:08:10.703" v="194" actId="20577"/>
        <pc:sldMkLst>
          <pc:docMk/>
          <pc:sldMk cId="350432042" sldId="256"/>
        </pc:sldMkLst>
        <pc:spChg chg="mod">
          <ac:chgData name="刘 沛源" userId="82a310ed07fe6680" providerId="LiveId" clId="{0048A10E-CDD8-44AA-9B6A-F6D0F4E3A436}" dt="2022-09-22T11:06:49.930" v="193" actId="113"/>
          <ac:spMkLst>
            <pc:docMk/>
            <pc:sldMk cId="350432042" sldId="256"/>
            <ac:spMk id="2" creationId="{9BB3862C-2C45-54B9-7ADD-2D989556D057}"/>
          </ac:spMkLst>
        </pc:spChg>
        <pc:spChg chg="mod">
          <ac:chgData name="刘 沛源" userId="82a310ed07fe6680" providerId="LiveId" clId="{0048A10E-CDD8-44AA-9B6A-F6D0F4E3A436}" dt="2022-09-22T11:05:21.398" v="174" actId="1076"/>
          <ac:spMkLst>
            <pc:docMk/>
            <pc:sldMk cId="350432042" sldId="256"/>
            <ac:spMk id="3" creationId="{F1B7C5FC-9404-D1AB-8405-F929032DEB62}"/>
          </ac:spMkLst>
        </pc:spChg>
        <pc:spChg chg="add mod">
          <ac:chgData name="刘 沛源" userId="82a310ed07fe6680" providerId="LiveId" clId="{0048A10E-CDD8-44AA-9B6A-F6D0F4E3A436}" dt="2022-09-22T11:05:32.896" v="175" actId="1076"/>
          <ac:spMkLst>
            <pc:docMk/>
            <pc:sldMk cId="350432042" sldId="256"/>
            <ac:spMk id="5" creationId="{42E56A95-46D9-6C3B-598D-66F33604BF80}"/>
          </ac:spMkLst>
        </pc:spChg>
        <pc:spChg chg="add mod">
          <ac:chgData name="刘 沛源" userId="82a310ed07fe6680" providerId="LiveId" clId="{0048A10E-CDD8-44AA-9B6A-F6D0F4E3A436}" dt="2022-09-22T11:08:10.703" v="194" actId="20577"/>
          <ac:spMkLst>
            <pc:docMk/>
            <pc:sldMk cId="350432042" sldId="256"/>
            <ac:spMk id="6" creationId="{4D993631-610B-A218-5CA8-B29402719CB6}"/>
          </ac:spMkLst>
        </pc:spChg>
      </pc:sldChg>
      <pc:sldChg chg="addSp modSp new mod modNotesTx">
        <pc:chgData name="刘 沛源" userId="82a310ed07fe6680" providerId="LiveId" clId="{0048A10E-CDD8-44AA-9B6A-F6D0F4E3A436}" dt="2022-09-23T05:12:29.155" v="5120" actId="20577"/>
        <pc:sldMkLst>
          <pc:docMk/>
          <pc:sldMk cId="2782339495" sldId="257"/>
        </pc:sldMkLst>
        <pc:spChg chg="mod">
          <ac:chgData name="刘 沛源" userId="82a310ed07fe6680" providerId="LiveId" clId="{0048A10E-CDD8-44AA-9B6A-F6D0F4E3A436}" dt="2022-09-22T16:25:15.257" v="2787" actId="404"/>
          <ac:spMkLst>
            <pc:docMk/>
            <pc:sldMk cId="2782339495" sldId="257"/>
            <ac:spMk id="2" creationId="{441C4995-A66E-3EB1-D1E9-995EF9CF5F9C}"/>
          </ac:spMkLst>
        </pc:spChg>
        <pc:spChg chg="add mod">
          <ac:chgData name="刘 沛源" userId="82a310ed07fe6680" providerId="LiveId" clId="{0048A10E-CDD8-44AA-9B6A-F6D0F4E3A436}" dt="2022-09-22T12:32:15.335" v="892" actId="948"/>
          <ac:spMkLst>
            <pc:docMk/>
            <pc:sldMk cId="2782339495" sldId="257"/>
            <ac:spMk id="3" creationId="{485F00F6-BA64-AA5F-2C2B-04A07AC6ED79}"/>
          </ac:spMkLst>
        </pc:spChg>
      </pc:sldChg>
      <pc:sldChg chg="modSp add mod modNotesTx">
        <pc:chgData name="刘 沛源" userId="82a310ed07fe6680" providerId="LiveId" clId="{0048A10E-CDD8-44AA-9B6A-F6D0F4E3A436}" dt="2022-09-23T05:15:56.409" v="5222" actId="20577"/>
        <pc:sldMkLst>
          <pc:docMk/>
          <pc:sldMk cId="3683873037" sldId="258"/>
        </pc:sldMkLst>
        <pc:spChg chg="mod">
          <ac:chgData name="刘 沛源" userId="82a310ed07fe6680" providerId="LiveId" clId="{0048A10E-CDD8-44AA-9B6A-F6D0F4E3A436}" dt="2022-09-22T16:25:21.671" v="2788" actId="404"/>
          <ac:spMkLst>
            <pc:docMk/>
            <pc:sldMk cId="3683873037" sldId="258"/>
            <ac:spMk id="2" creationId="{441C4995-A66E-3EB1-D1E9-995EF9CF5F9C}"/>
          </ac:spMkLst>
        </pc:spChg>
        <pc:spChg chg="mod">
          <ac:chgData name="刘 沛源" userId="82a310ed07fe6680" providerId="LiveId" clId="{0048A10E-CDD8-44AA-9B6A-F6D0F4E3A436}" dt="2022-09-22T13:11:01.734" v="1242" actId="20577"/>
          <ac:spMkLst>
            <pc:docMk/>
            <pc:sldMk cId="3683873037" sldId="258"/>
            <ac:spMk id="3" creationId="{485F00F6-BA64-AA5F-2C2B-04A07AC6ED79}"/>
          </ac:spMkLst>
        </pc:spChg>
      </pc:sldChg>
      <pc:sldChg chg="addSp delSp modSp add mod modNotesTx">
        <pc:chgData name="刘 沛源" userId="82a310ed07fe6680" providerId="LiveId" clId="{0048A10E-CDD8-44AA-9B6A-F6D0F4E3A436}" dt="2022-09-23T05:16:09.843" v="5230" actId="20577"/>
        <pc:sldMkLst>
          <pc:docMk/>
          <pc:sldMk cId="1438279042" sldId="259"/>
        </pc:sldMkLst>
        <pc:spChg chg="mod">
          <ac:chgData name="刘 沛源" userId="82a310ed07fe6680" providerId="LiveId" clId="{0048A10E-CDD8-44AA-9B6A-F6D0F4E3A436}" dt="2022-09-22T16:25:26.151" v="2789" actId="404"/>
          <ac:spMkLst>
            <pc:docMk/>
            <pc:sldMk cId="1438279042" sldId="259"/>
            <ac:spMk id="2" creationId="{441C4995-A66E-3EB1-D1E9-995EF9CF5F9C}"/>
          </ac:spMkLst>
        </pc:spChg>
        <pc:spChg chg="mod">
          <ac:chgData name="刘 沛源" userId="82a310ed07fe6680" providerId="LiveId" clId="{0048A10E-CDD8-44AA-9B6A-F6D0F4E3A436}" dt="2022-09-22T13:10:06.518" v="1162" actId="20577"/>
          <ac:spMkLst>
            <pc:docMk/>
            <pc:sldMk cId="1438279042" sldId="259"/>
            <ac:spMk id="3" creationId="{485F00F6-BA64-AA5F-2C2B-04A07AC6ED79}"/>
          </ac:spMkLst>
        </pc:spChg>
        <pc:picChg chg="add del mod">
          <ac:chgData name="刘 沛源" userId="82a310ed07fe6680" providerId="LiveId" clId="{0048A10E-CDD8-44AA-9B6A-F6D0F4E3A436}" dt="2022-09-22T13:16:31.574" v="1266" actId="22"/>
          <ac:picMkLst>
            <pc:docMk/>
            <pc:sldMk cId="1438279042" sldId="259"/>
            <ac:picMk id="5" creationId="{45D953E3-BFD4-2A13-6865-076AA56E124D}"/>
          </ac:picMkLst>
        </pc:picChg>
      </pc:sldChg>
      <pc:sldChg chg="addSp delSp modSp add del mod">
        <pc:chgData name="刘 沛源" userId="82a310ed07fe6680" providerId="LiveId" clId="{0048A10E-CDD8-44AA-9B6A-F6D0F4E3A436}" dt="2022-09-22T13:34:21.346" v="1377" actId="2696"/>
        <pc:sldMkLst>
          <pc:docMk/>
          <pc:sldMk cId="1981726411" sldId="260"/>
        </pc:sldMkLst>
        <pc:spChg chg="add del mod">
          <ac:chgData name="刘 沛源" userId="82a310ed07fe6680" providerId="LiveId" clId="{0048A10E-CDD8-44AA-9B6A-F6D0F4E3A436}" dt="2022-09-22T13:23:58.116" v="1287" actId="20577"/>
          <ac:spMkLst>
            <pc:docMk/>
            <pc:sldMk cId="1981726411" sldId="260"/>
            <ac:spMk id="2" creationId="{441C4995-A66E-3EB1-D1E9-995EF9CF5F9C}"/>
          </ac:spMkLst>
        </pc:spChg>
        <pc:spChg chg="del">
          <ac:chgData name="刘 沛源" userId="82a310ed07fe6680" providerId="LiveId" clId="{0048A10E-CDD8-44AA-9B6A-F6D0F4E3A436}" dt="2022-09-22T13:14:45.715" v="1255" actId="478"/>
          <ac:spMkLst>
            <pc:docMk/>
            <pc:sldMk cId="1981726411" sldId="260"/>
            <ac:spMk id="3" creationId="{485F00F6-BA64-AA5F-2C2B-04A07AC6ED79}"/>
          </ac:spMkLst>
        </pc:spChg>
        <pc:spChg chg="add del mod">
          <ac:chgData name="刘 沛源" userId="82a310ed07fe6680" providerId="LiveId" clId="{0048A10E-CDD8-44AA-9B6A-F6D0F4E3A436}" dt="2022-09-22T13:16:32.005" v="1267" actId="478"/>
          <ac:spMkLst>
            <pc:docMk/>
            <pc:sldMk cId="1981726411" sldId="260"/>
            <ac:spMk id="5" creationId="{0BD59A64-AA0B-08B1-1E9C-9C56E8EA6E0D}"/>
          </ac:spMkLst>
        </pc:spChg>
        <pc:picChg chg="add del mod">
          <ac:chgData name="刘 沛源" userId="82a310ed07fe6680" providerId="LiveId" clId="{0048A10E-CDD8-44AA-9B6A-F6D0F4E3A436}" dt="2022-09-22T13:30:02.157" v="1323" actId="21"/>
          <ac:picMkLst>
            <pc:docMk/>
            <pc:sldMk cId="1981726411" sldId="260"/>
            <ac:picMk id="6" creationId="{09713EFC-A1EF-5813-66F8-3DD9D87D2FC7}"/>
          </ac:picMkLst>
        </pc:picChg>
      </pc:sldChg>
      <pc:sldChg chg="addSp delSp modSp add mod modNotesTx">
        <pc:chgData name="刘 沛源" userId="82a310ed07fe6680" providerId="LiveId" clId="{0048A10E-CDD8-44AA-9B6A-F6D0F4E3A436}" dt="2022-09-23T05:23:44.061" v="5342" actId="20577"/>
        <pc:sldMkLst>
          <pc:docMk/>
          <pc:sldMk cId="3503330186" sldId="261"/>
        </pc:sldMkLst>
        <pc:spChg chg="mod">
          <ac:chgData name="刘 沛源" userId="82a310ed07fe6680" providerId="LiveId" clId="{0048A10E-CDD8-44AA-9B6A-F6D0F4E3A436}" dt="2022-09-22T16:25:31.646" v="2790" actId="404"/>
          <ac:spMkLst>
            <pc:docMk/>
            <pc:sldMk cId="3503330186" sldId="261"/>
            <ac:spMk id="2" creationId="{441C4995-A66E-3EB1-D1E9-995EF9CF5F9C}"/>
          </ac:spMkLst>
        </pc:spChg>
        <pc:spChg chg="add mod">
          <ac:chgData name="刘 沛源" userId="82a310ed07fe6680" providerId="LiveId" clId="{0048A10E-CDD8-44AA-9B6A-F6D0F4E3A436}" dt="2022-09-22T13:48:57.341" v="1564" actId="1076"/>
          <ac:spMkLst>
            <pc:docMk/>
            <pc:sldMk cId="3503330186" sldId="261"/>
            <ac:spMk id="7" creationId="{5BCA1BAD-C9D7-18B1-786B-2190A8DF85DC}"/>
          </ac:spMkLst>
        </pc:spChg>
        <pc:picChg chg="add mod">
          <ac:chgData name="刘 沛源" userId="82a310ed07fe6680" providerId="LiveId" clId="{0048A10E-CDD8-44AA-9B6A-F6D0F4E3A436}" dt="2022-09-22T13:30:25.888" v="1328" actId="1076"/>
          <ac:picMkLst>
            <pc:docMk/>
            <pc:sldMk cId="3503330186" sldId="261"/>
            <ac:picMk id="4" creationId="{D0460A7D-81CC-07B9-FE49-83FCE6310203}"/>
          </ac:picMkLst>
        </pc:picChg>
        <pc:picChg chg="del">
          <ac:chgData name="刘 沛源" userId="82a310ed07fe6680" providerId="LiveId" clId="{0048A10E-CDD8-44AA-9B6A-F6D0F4E3A436}" dt="2022-09-22T13:20:59.014" v="1274" actId="478"/>
          <ac:picMkLst>
            <pc:docMk/>
            <pc:sldMk cId="3503330186" sldId="261"/>
            <ac:picMk id="6" creationId="{09713EFC-A1EF-5813-66F8-3DD9D87D2FC7}"/>
          </ac:picMkLst>
        </pc:picChg>
        <pc:picChg chg="add mod">
          <ac:chgData name="刘 沛源" userId="82a310ed07fe6680" providerId="LiveId" clId="{0048A10E-CDD8-44AA-9B6A-F6D0F4E3A436}" dt="2022-09-22T13:30:27.899" v="1329" actId="1076"/>
          <ac:picMkLst>
            <pc:docMk/>
            <pc:sldMk cId="3503330186" sldId="261"/>
            <ac:picMk id="8" creationId="{D3014479-D649-2F74-5054-B0444E809ED6}"/>
          </ac:picMkLst>
        </pc:picChg>
      </pc:sldChg>
      <pc:sldChg chg="addSp delSp modSp add mod modNotesTx">
        <pc:chgData name="刘 沛源" userId="82a310ed07fe6680" providerId="LiveId" clId="{0048A10E-CDD8-44AA-9B6A-F6D0F4E3A436}" dt="2022-09-23T05:24:32.056" v="5357" actId="20577"/>
        <pc:sldMkLst>
          <pc:docMk/>
          <pc:sldMk cId="3911928690" sldId="262"/>
        </pc:sldMkLst>
        <pc:spChg chg="mod">
          <ac:chgData name="刘 沛源" userId="82a310ed07fe6680" providerId="LiveId" clId="{0048A10E-CDD8-44AA-9B6A-F6D0F4E3A436}" dt="2022-09-22T16:25:39.285" v="2791" actId="404"/>
          <ac:spMkLst>
            <pc:docMk/>
            <pc:sldMk cId="3911928690" sldId="262"/>
            <ac:spMk id="2" creationId="{441C4995-A66E-3EB1-D1E9-995EF9CF5F9C}"/>
          </ac:spMkLst>
        </pc:spChg>
        <pc:spChg chg="add del mod">
          <ac:chgData name="刘 沛源" userId="82a310ed07fe6680" providerId="LiveId" clId="{0048A10E-CDD8-44AA-9B6A-F6D0F4E3A436}" dt="2022-09-22T13:32:35.796" v="1361"/>
          <ac:spMkLst>
            <pc:docMk/>
            <pc:sldMk cId="3911928690" sldId="262"/>
            <ac:spMk id="7" creationId="{81290937-904F-3B4E-F988-F3A18CE7AA47}"/>
          </ac:spMkLst>
        </pc:spChg>
        <pc:spChg chg="add mod">
          <ac:chgData name="刘 沛源" userId="82a310ed07fe6680" providerId="LiveId" clId="{0048A10E-CDD8-44AA-9B6A-F6D0F4E3A436}" dt="2022-09-22T13:49:20.206" v="1568" actId="1076"/>
          <ac:spMkLst>
            <pc:docMk/>
            <pc:sldMk cId="3911928690" sldId="262"/>
            <ac:spMk id="9" creationId="{BF8A9D0D-A34B-D8B8-5938-8D756A5DAD6D}"/>
          </ac:spMkLst>
        </pc:spChg>
        <pc:picChg chg="del">
          <ac:chgData name="刘 沛源" userId="82a310ed07fe6680" providerId="LiveId" clId="{0048A10E-CDD8-44AA-9B6A-F6D0F4E3A436}" dt="2022-09-22T13:25:31.174" v="1291" actId="478"/>
          <ac:picMkLst>
            <pc:docMk/>
            <pc:sldMk cId="3911928690" sldId="262"/>
            <ac:picMk id="4" creationId="{D0460A7D-81CC-07B9-FE49-83FCE6310203}"/>
          </ac:picMkLst>
        </pc:picChg>
        <pc:picChg chg="add mod">
          <ac:chgData name="刘 沛源" userId="82a310ed07fe6680" providerId="LiveId" clId="{0048A10E-CDD8-44AA-9B6A-F6D0F4E3A436}" dt="2022-09-22T13:32:46.557" v="1364" actId="1076"/>
          <ac:picMkLst>
            <pc:docMk/>
            <pc:sldMk cId="3911928690" sldId="262"/>
            <ac:picMk id="5" creationId="{BD8C7BA5-1F5F-36BA-4FF4-20FD90E65334}"/>
          </ac:picMkLst>
        </pc:picChg>
      </pc:sldChg>
      <pc:sldChg chg="addSp delSp modSp add mod modNotesTx">
        <pc:chgData name="刘 沛源" userId="82a310ed07fe6680" providerId="LiveId" clId="{0048A10E-CDD8-44AA-9B6A-F6D0F4E3A436}" dt="2022-09-23T05:25:16.494" v="5381" actId="20577"/>
        <pc:sldMkLst>
          <pc:docMk/>
          <pc:sldMk cId="3191073070" sldId="263"/>
        </pc:sldMkLst>
        <pc:spChg chg="mod">
          <ac:chgData name="刘 沛源" userId="82a310ed07fe6680" providerId="LiveId" clId="{0048A10E-CDD8-44AA-9B6A-F6D0F4E3A436}" dt="2022-09-22T16:25:46.171" v="2792" actId="404"/>
          <ac:spMkLst>
            <pc:docMk/>
            <pc:sldMk cId="3191073070" sldId="263"/>
            <ac:spMk id="2" creationId="{441C4995-A66E-3EB1-D1E9-995EF9CF5F9C}"/>
          </ac:spMkLst>
        </pc:spChg>
        <pc:spChg chg="add del">
          <ac:chgData name="刘 沛源" userId="82a310ed07fe6680" providerId="LiveId" clId="{0048A10E-CDD8-44AA-9B6A-F6D0F4E3A436}" dt="2022-09-22T13:38:20.462" v="1382" actId="22"/>
          <ac:spMkLst>
            <pc:docMk/>
            <pc:sldMk cId="3191073070" sldId="263"/>
            <ac:spMk id="4" creationId="{874969C7-7110-1C2F-795B-94F364271739}"/>
          </ac:spMkLst>
        </pc:spChg>
        <pc:spChg chg="del">
          <ac:chgData name="刘 沛源" userId="82a310ed07fe6680" providerId="LiveId" clId="{0048A10E-CDD8-44AA-9B6A-F6D0F4E3A436}" dt="2022-09-22T13:38:18.134" v="1380" actId="478"/>
          <ac:spMkLst>
            <pc:docMk/>
            <pc:sldMk cId="3191073070" sldId="263"/>
            <ac:spMk id="9" creationId="{BF8A9D0D-A34B-D8B8-5938-8D756A5DAD6D}"/>
          </ac:spMkLst>
        </pc:spChg>
        <pc:spChg chg="add mod">
          <ac:chgData name="刘 沛源" userId="82a310ed07fe6680" providerId="LiveId" clId="{0048A10E-CDD8-44AA-9B6A-F6D0F4E3A436}" dt="2022-09-22T15:13:09.655" v="2059" actId="20577"/>
          <ac:spMkLst>
            <pc:docMk/>
            <pc:sldMk cId="3191073070" sldId="263"/>
            <ac:spMk id="10" creationId="{93168075-7A0E-4D4D-A5E2-A3968EC01644}"/>
          </ac:spMkLst>
        </pc:spChg>
        <pc:picChg chg="del">
          <ac:chgData name="刘 沛源" userId="82a310ed07fe6680" providerId="LiveId" clId="{0048A10E-CDD8-44AA-9B6A-F6D0F4E3A436}" dt="2022-09-22T13:38:15.891" v="1379" actId="478"/>
          <ac:picMkLst>
            <pc:docMk/>
            <pc:sldMk cId="3191073070" sldId="263"/>
            <ac:picMk id="5" creationId="{BD8C7BA5-1F5F-36BA-4FF4-20FD90E65334}"/>
          </ac:picMkLst>
        </pc:picChg>
        <pc:picChg chg="add mod">
          <ac:chgData name="刘 沛源" userId="82a310ed07fe6680" providerId="LiveId" clId="{0048A10E-CDD8-44AA-9B6A-F6D0F4E3A436}" dt="2022-09-22T14:00:45.006" v="1575" actId="14100"/>
          <ac:picMkLst>
            <pc:docMk/>
            <pc:sldMk cId="3191073070" sldId="263"/>
            <ac:picMk id="7" creationId="{39EAA231-4519-0655-A577-9DAD427E468D}"/>
          </ac:picMkLst>
        </pc:picChg>
      </pc:sldChg>
      <pc:sldChg chg="addSp delSp modSp add mod">
        <pc:chgData name="刘 沛源" userId="82a310ed07fe6680" providerId="LiveId" clId="{0048A10E-CDD8-44AA-9B6A-F6D0F4E3A436}" dt="2022-09-23T02:16:31.003" v="3968" actId="20577"/>
        <pc:sldMkLst>
          <pc:docMk/>
          <pc:sldMk cId="843319649" sldId="264"/>
        </pc:sldMkLst>
        <pc:spChg chg="mod">
          <ac:chgData name="刘 沛源" userId="82a310ed07fe6680" providerId="LiveId" clId="{0048A10E-CDD8-44AA-9B6A-F6D0F4E3A436}" dt="2022-09-23T02:16:31.003" v="3968" actId="20577"/>
          <ac:spMkLst>
            <pc:docMk/>
            <pc:sldMk cId="843319649" sldId="264"/>
            <ac:spMk id="2" creationId="{441C4995-A66E-3EB1-D1E9-995EF9CF5F9C}"/>
          </ac:spMkLst>
        </pc:spChg>
        <pc:spChg chg="add">
          <ac:chgData name="刘 沛源" userId="82a310ed07fe6680" providerId="LiveId" clId="{0048A10E-CDD8-44AA-9B6A-F6D0F4E3A436}" dt="2022-09-22T14:02:39.764" v="1579"/>
          <ac:spMkLst>
            <pc:docMk/>
            <pc:sldMk cId="843319649" sldId="264"/>
            <ac:spMk id="3" creationId="{49724A0D-2240-5EBE-E281-9D97562D1C66}"/>
          </ac:spMkLst>
        </pc:spChg>
        <pc:spChg chg="add mod">
          <ac:chgData name="刘 沛源" userId="82a310ed07fe6680" providerId="LiveId" clId="{0048A10E-CDD8-44AA-9B6A-F6D0F4E3A436}" dt="2022-09-22T14:15:46.541" v="1758" actId="403"/>
          <ac:spMkLst>
            <pc:docMk/>
            <pc:sldMk cId="843319649" sldId="264"/>
            <ac:spMk id="6" creationId="{B23CA7DB-5998-E297-18BA-268016172985}"/>
          </ac:spMkLst>
        </pc:spChg>
        <pc:spChg chg="add del">
          <ac:chgData name="刘 沛源" userId="82a310ed07fe6680" providerId="LiveId" clId="{0048A10E-CDD8-44AA-9B6A-F6D0F4E3A436}" dt="2022-09-22T14:07:52.075" v="1660" actId="22"/>
          <ac:spMkLst>
            <pc:docMk/>
            <pc:sldMk cId="843319649" sldId="264"/>
            <ac:spMk id="9" creationId="{83DC4E25-7444-60C7-659A-8EA9F73F0408}"/>
          </ac:spMkLst>
        </pc:spChg>
        <pc:spChg chg="del">
          <ac:chgData name="刘 沛源" userId="82a310ed07fe6680" providerId="LiveId" clId="{0048A10E-CDD8-44AA-9B6A-F6D0F4E3A436}" dt="2022-09-22T14:02:54.815" v="1582" actId="478"/>
          <ac:spMkLst>
            <pc:docMk/>
            <pc:sldMk cId="843319649" sldId="264"/>
            <ac:spMk id="10" creationId="{93168075-7A0E-4D4D-A5E2-A3968EC01644}"/>
          </ac:spMkLst>
        </pc:spChg>
        <pc:picChg chg="add mod">
          <ac:chgData name="刘 沛源" userId="82a310ed07fe6680" providerId="LiveId" clId="{0048A10E-CDD8-44AA-9B6A-F6D0F4E3A436}" dt="2022-09-22T14:07:05.797" v="1658" actId="1076"/>
          <ac:picMkLst>
            <pc:docMk/>
            <pc:sldMk cId="843319649" sldId="264"/>
            <ac:picMk id="5" creationId="{E00D5702-A658-E194-1DC6-08B14BDA56FE}"/>
          </ac:picMkLst>
        </pc:picChg>
        <pc:picChg chg="del">
          <ac:chgData name="刘 沛源" userId="82a310ed07fe6680" providerId="LiveId" clId="{0048A10E-CDD8-44AA-9B6A-F6D0F4E3A436}" dt="2022-09-22T14:02:52.425" v="1581" actId="478"/>
          <ac:picMkLst>
            <pc:docMk/>
            <pc:sldMk cId="843319649" sldId="264"/>
            <ac:picMk id="7" creationId="{39EAA231-4519-0655-A577-9DAD427E468D}"/>
          </ac:picMkLst>
        </pc:picChg>
      </pc:sldChg>
      <pc:sldChg chg="addSp delSp modSp add mod">
        <pc:chgData name="刘 沛源" userId="82a310ed07fe6680" providerId="LiveId" clId="{0048A10E-CDD8-44AA-9B6A-F6D0F4E3A436}" dt="2022-09-22T16:26:05.790" v="2794" actId="404"/>
        <pc:sldMkLst>
          <pc:docMk/>
          <pc:sldMk cId="3125973759" sldId="265"/>
        </pc:sldMkLst>
        <pc:spChg chg="mod">
          <ac:chgData name="刘 沛源" userId="82a310ed07fe6680" providerId="LiveId" clId="{0048A10E-CDD8-44AA-9B6A-F6D0F4E3A436}" dt="2022-09-22T16:26:05.790" v="2794" actId="404"/>
          <ac:spMkLst>
            <pc:docMk/>
            <pc:sldMk cId="3125973759" sldId="265"/>
            <ac:spMk id="2" creationId="{441C4995-A66E-3EB1-D1E9-995EF9CF5F9C}"/>
          </ac:spMkLst>
        </pc:spChg>
        <pc:spChg chg="mod">
          <ac:chgData name="刘 沛源" userId="82a310ed07fe6680" providerId="LiveId" clId="{0048A10E-CDD8-44AA-9B6A-F6D0F4E3A436}" dt="2022-09-22T14:18:41.216" v="1781" actId="14100"/>
          <ac:spMkLst>
            <pc:docMk/>
            <pc:sldMk cId="3125973759" sldId="265"/>
            <ac:spMk id="6" creationId="{B23CA7DB-5998-E297-18BA-268016172985}"/>
          </ac:spMkLst>
        </pc:spChg>
        <pc:picChg chg="del">
          <ac:chgData name="刘 沛源" userId="82a310ed07fe6680" providerId="LiveId" clId="{0048A10E-CDD8-44AA-9B6A-F6D0F4E3A436}" dt="2022-09-22T14:07:56.642" v="1662" actId="478"/>
          <ac:picMkLst>
            <pc:docMk/>
            <pc:sldMk cId="3125973759" sldId="265"/>
            <ac:picMk id="5" creationId="{E00D5702-A658-E194-1DC6-08B14BDA56FE}"/>
          </ac:picMkLst>
        </pc:picChg>
        <pc:picChg chg="add mod">
          <ac:chgData name="刘 沛源" userId="82a310ed07fe6680" providerId="LiveId" clId="{0048A10E-CDD8-44AA-9B6A-F6D0F4E3A436}" dt="2022-09-22T14:18:44.847" v="1782" actId="1076"/>
          <ac:picMkLst>
            <pc:docMk/>
            <pc:sldMk cId="3125973759" sldId="265"/>
            <ac:picMk id="7" creationId="{F3C28E77-BD8A-B7B7-FB8A-E0A39794A524}"/>
          </ac:picMkLst>
        </pc:picChg>
      </pc:sldChg>
      <pc:sldChg chg="delSp modSp add mod">
        <pc:chgData name="刘 沛源" userId="82a310ed07fe6680" providerId="LiveId" clId="{0048A10E-CDD8-44AA-9B6A-F6D0F4E3A436}" dt="2022-09-22T16:26:09.762" v="2795" actId="404"/>
        <pc:sldMkLst>
          <pc:docMk/>
          <pc:sldMk cId="3838510825" sldId="266"/>
        </pc:sldMkLst>
        <pc:spChg chg="mod">
          <ac:chgData name="刘 沛源" userId="82a310ed07fe6680" providerId="LiveId" clId="{0048A10E-CDD8-44AA-9B6A-F6D0F4E3A436}" dt="2022-09-22T16:26:09.762" v="2795" actId="404"/>
          <ac:spMkLst>
            <pc:docMk/>
            <pc:sldMk cId="3838510825" sldId="266"/>
            <ac:spMk id="2" creationId="{441C4995-A66E-3EB1-D1E9-995EF9CF5F9C}"/>
          </ac:spMkLst>
        </pc:spChg>
        <pc:spChg chg="mod">
          <ac:chgData name="刘 沛源" userId="82a310ed07fe6680" providerId="LiveId" clId="{0048A10E-CDD8-44AA-9B6A-F6D0F4E3A436}" dt="2022-09-22T15:10:27.530" v="2054" actId="113"/>
          <ac:spMkLst>
            <pc:docMk/>
            <pc:sldMk cId="3838510825" sldId="266"/>
            <ac:spMk id="6" creationId="{B23CA7DB-5998-E297-18BA-268016172985}"/>
          </ac:spMkLst>
        </pc:spChg>
        <pc:picChg chg="del">
          <ac:chgData name="刘 沛源" userId="82a310ed07fe6680" providerId="LiveId" clId="{0048A10E-CDD8-44AA-9B6A-F6D0F4E3A436}" dt="2022-09-22T14:55:59.145" v="1886" actId="478"/>
          <ac:picMkLst>
            <pc:docMk/>
            <pc:sldMk cId="3838510825" sldId="266"/>
            <ac:picMk id="7" creationId="{F3C28E77-BD8A-B7B7-FB8A-E0A39794A524}"/>
          </ac:picMkLst>
        </pc:picChg>
      </pc:sldChg>
      <pc:sldChg chg="addSp delSp modSp add mod">
        <pc:chgData name="刘 沛源" userId="82a310ed07fe6680" providerId="LiveId" clId="{0048A10E-CDD8-44AA-9B6A-F6D0F4E3A436}" dt="2022-09-22T16:26:15.669" v="2796" actId="404"/>
        <pc:sldMkLst>
          <pc:docMk/>
          <pc:sldMk cId="2434960715" sldId="267"/>
        </pc:sldMkLst>
        <pc:spChg chg="mod">
          <ac:chgData name="刘 沛源" userId="82a310ed07fe6680" providerId="LiveId" clId="{0048A10E-CDD8-44AA-9B6A-F6D0F4E3A436}" dt="2022-09-22T16:26:15.669" v="2796" actId="404"/>
          <ac:spMkLst>
            <pc:docMk/>
            <pc:sldMk cId="2434960715" sldId="267"/>
            <ac:spMk id="2" creationId="{441C4995-A66E-3EB1-D1E9-995EF9CF5F9C}"/>
          </ac:spMkLst>
        </pc:spChg>
        <pc:spChg chg="add mod">
          <ac:chgData name="刘 沛源" userId="82a310ed07fe6680" providerId="LiveId" clId="{0048A10E-CDD8-44AA-9B6A-F6D0F4E3A436}" dt="2022-09-22T15:11:36.822" v="2057" actId="20577"/>
          <ac:spMkLst>
            <pc:docMk/>
            <pc:sldMk cId="2434960715" sldId="267"/>
            <ac:spMk id="4" creationId="{EF309A4F-4103-F330-EF30-401E641F6F55}"/>
          </ac:spMkLst>
        </pc:spChg>
        <pc:spChg chg="del">
          <ac:chgData name="刘 沛源" userId="82a310ed07fe6680" providerId="LiveId" clId="{0048A10E-CDD8-44AA-9B6A-F6D0F4E3A436}" dt="2022-09-22T14:59:33.126" v="1961" actId="478"/>
          <ac:spMkLst>
            <pc:docMk/>
            <pc:sldMk cId="2434960715" sldId="267"/>
            <ac:spMk id="6" creationId="{B23CA7DB-5998-E297-18BA-268016172985}"/>
          </ac:spMkLst>
        </pc:spChg>
      </pc:sldChg>
      <pc:sldChg chg="addSp delSp modSp add mod">
        <pc:chgData name="刘 沛源" userId="82a310ed07fe6680" providerId="LiveId" clId="{0048A10E-CDD8-44AA-9B6A-F6D0F4E3A436}" dt="2022-09-22T16:26:21.251" v="2797" actId="404"/>
        <pc:sldMkLst>
          <pc:docMk/>
          <pc:sldMk cId="3255505429" sldId="268"/>
        </pc:sldMkLst>
        <pc:spChg chg="mod">
          <ac:chgData name="刘 沛源" userId="82a310ed07fe6680" providerId="LiveId" clId="{0048A10E-CDD8-44AA-9B6A-F6D0F4E3A436}" dt="2022-09-22T16:26:21.251" v="2797" actId="404"/>
          <ac:spMkLst>
            <pc:docMk/>
            <pc:sldMk cId="3255505429" sldId="268"/>
            <ac:spMk id="2" creationId="{441C4995-A66E-3EB1-D1E9-995EF9CF5F9C}"/>
          </ac:spMkLst>
        </pc:spChg>
        <pc:spChg chg="mod">
          <ac:chgData name="刘 沛源" userId="82a310ed07fe6680" providerId="LiveId" clId="{0048A10E-CDD8-44AA-9B6A-F6D0F4E3A436}" dt="2022-09-22T16:13:25.173" v="2687" actId="20577"/>
          <ac:spMkLst>
            <pc:docMk/>
            <pc:sldMk cId="3255505429" sldId="268"/>
            <ac:spMk id="4" creationId="{EF309A4F-4103-F330-EF30-401E641F6F55}"/>
          </ac:spMkLst>
        </pc:spChg>
        <pc:picChg chg="add del mod">
          <ac:chgData name="刘 沛源" userId="82a310ed07fe6680" providerId="LiveId" clId="{0048A10E-CDD8-44AA-9B6A-F6D0F4E3A436}" dt="2022-09-22T15:39:35.158" v="2400" actId="21"/>
          <ac:picMkLst>
            <pc:docMk/>
            <pc:sldMk cId="3255505429" sldId="268"/>
            <ac:picMk id="6" creationId="{E3CFE856-0487-2CDA-202C-4B02DB2BA117}"/>
          </ac:picMkLst>
        </pc:picChg>
        <pc:picChg chg="add del mod">
          <ac:chgData name="刘 沛源" userId="82a310ed07fe6680" providerId="LiveId" clId="{0048A10E-CDD8-44AA-9B6A-F6D0F4E3A436}" dt="2022-09-22T15:40:11.724" v="2406" actId="478"/>
          <ac:picMkLst>
            <pc:docMk/>
            <pc:sldMk cId="3255505429" sldId="268"/>
            <ac:picMk id="7" creationId="{D1207ED1-D5D0-BE94-1BC1-0007D6AA8CC9}"/>
          </ac:picMkLst>
        </pc:picChg>
      </pc:sldChg>
      <pc:sldChg chg="add del">
        <pc:chgData name="刘 沛源" userId="82a310ed07fe6680" providerId="LiveId" clId="{0048A10E-CDD8-44AA-9B6A-F6D0F4E3A436}" dt="2022-09-22T15:14:38.495" v="2068"/>
        <pc:sldMkLst>
          <pc:docMk/>
          <pc:sldMk cId="1782919273" sldId="269"/>
        </pc:sldMkLst>
      </pc:sldChg>
      <pc:sldChg chg="addSp delSp modSp add mod">
        <pc:chgData name="刘 沛源" userId="82a310ed07fe6680" providerId="LiveId" clId="{0048A10E-CDD8-44AA-9B6A-F6D0F4E3A436}" dt="2022-09-22T16:26:26.371" v="2798" actId="404"/>
        <pc:sldMkLst>
          <pc:docMk/>
          <pc:sldMk cId="2964274884" sldId="269"/>
        </pc:sldMkLst>
        <pc:spChg chg="mod">
          <ac:chgData name="刘 沛源" userId="82a310ed07fe6680" providerId="LiveId" clId="{0048A10E-CDD8-44AA-9B6A-F6D0F4E3A436}" dt="2022-09-22T16:26:26.371" v="2798" actId="404"/>
          <ac:spMkLst>
            <pc:docMk/>
            <pc:sldMk cId="2964274884" sldId="269"/>
            <ac:spMk id="2" creationId="{441C4995-A66E-3EB1-D1E9-995EF9CF5F9C}"/>
          </ac:spMkLst>
        </pc:spChg>
        <pc:spChg chg="del">
          <ac:chgData name="刘 沛源" userId="82a310ed07fe6680" providerId="LiveId" clId="{0048A10E-CDD8-44AA-9B6A-F6D0F4E3A436}" dt="2022-09-22T15:40:08.226" v="2405" actId="478"/>
          <ac:spMkLst>
            <pc:docMk/>
            <pc:sldMk cId="2964274884" sldId="269"/>
            <ac:spMk id="4" creationId="{EF309A4F-4103-F330-EF30-401E641F6F55}"/>
          </ac:spMkLst>
        </pc:spChg>
        <pc:spChg chg="add del mod">
          <ac:chgData name="刘 沛源" userId="82a310ed07fe6680" providerId="LiveId" clId="{0048A10E-CDD8-44AA-9B6A-F6D0F4E3A436}" dt="2022-09-22T15:57:27.449" v="2436" actId="478"/>
          <ac:spMkLst>
            <pc:docMk/>
            <pc:sldMk cId="2964274884" sldId="269"/>
            <ac:spMk id="11" creationId="{4489A581-A3F9-890B-B96E-CDAF109E7A5A}"/>
          </ac:spMkLst>
        </pc:spChg>
        <pc:spChg chg="add del mod">
          <ac:chgData name="刘 沛源" userId="82a310ed07fe6680" providerId="LiveId" clId="{0048A10E-CDD8-44AA-9B6A-F6D0F4E3A436}" dt="2022-09-22T15:57:29.096" v="2437" actId="478"/>
          <ac:spMkLst>
            <pc:docMk/>
            <pc:sldMk cId="2964274884" sldId="269"/>
            <ac:spMk id="12" creationId="{74E29BEF-6A09-DAEA-51BB-C71AF793C528}"/>
          </ac:spMkLst>
        </pc:spChg>
        <pc:spChg chg="add mod">
          <ac:chgData name="刘 沛源" userId="82a310ed07fe6680" providerId="LiveId" clId="{0048A10E-CDD8-44AA-9B6A-F6D0F4E3A436}" dt="2022-09-22T16:19:49.827" v="2710" actId="1076"/>
          <ac:spMkLst>
            <pc:docMk/>
            <pc:sldMk cId="2964274884" sldId="269"/>
            <ac:spMk id="14" creationId="{75675DBD-EF79-04D7-567C-A1BD37403AFA}"/>
          </ac:spMkLst>
        </pc:spChg>
        <pc:grpChg chg="add mod">
          <ac:chgData name="刘 沛源" userId="82a310ed07fe6680" providerId="LiveId" clId="{0048A10E-CDD8-44AA-9B6A-F6D0F4E3A436}" dt="2022-09-22T16:19:58.884" v="2712" actId="1076"/>
          <ac:grpSpMkLst>
            <pc:docMk/>
            <pc:sldMk cId="2964274884" sldId="269"/>
            <ac:grpSpMk id="10" creationId="{79CBA6D9-1E04-4B82-BB84-689C4358215F}"/>
          </ac:grpSpMkLst>
        </pc:grpChg>
        <pc:picChg chg="add mod">
          <ac:chgData name="刘 沛源" userId="82a310ed07fe6680" providerId="LiveId" clId="{0048A10E-CDD8-44AA-9B6A-F6D0F4E3A436}" dt="2022-09-22T15:42:38.064" v="2415" actId="164"/>
          <ac:picMkLst>
            <pc:docMk/>
            <pc:sldMk cId="2964274884" sldId="269"/>
            <ac:picMk id="6" creationId="{8E77B47E-F08C-6B2F-829C-FD57A4F57F33}"/>
          </ac:picMkLst>
        </pc:picChg>
        <pc:picChg chg="del mod">
          <ac:chgData name="刘 沛源" userId="82a310ed07fe6680" providerId="LiveId" clId="{0048A10E-CDD8-44AA-9B6A-F6D0F4E3A436}" dt="2022-09-22T15:41:05.504" v="2410" actId="478"/>
          <ac:picMkLst>
            <pc:docMk/>
            <pc:sldMk cId="2964274884" sldId="269"/>
            <ac:picMk id="7" creationId="{D1207ED1-D5D0-BE94-1BC1-0007D6AA8CC9}"/>
          </ac:picMkLst>
        </pc:picChg>
        <pc:picChg chg="add mod">
          <ac:chgData name="刘 沛源" userId="82a310ed07fe6680" providerId="LiveId" clId="{0048A10E-CDD8-44AA-9B6A-F6D0F4E3A436}" dt="2022-09-22T15:42:38.064" v="2415" actId="164"/>
          <ac:picMkLst>
            <pc:docMk/>
            <pc:sldMk cId="2964274884" sldId="269"/>
            <ac:picMk id="9" creationId="{0EDE2BE8-0611-FE28-5C56-E63FBC23193F}"/>
          </ac:picMkLst>
        </pc:picChg>
      </pc:sldChg>
      <pc:sldChg chg="addSp modSp add mod">
        <pc:chgData name="刘 沛源" userId="82a310ed07fe6680" providerId="LiveId" clId="{0048A10E-CDD8-44AA-9B6A-F6D0F4E3A436}" dt="2022-09-22T16:30:25.883" v="2829" actId="20577"/>
        <pc:sldMkLst>
          <pc:docMk/>
          <pc:sldMk cId="2656144146" sldId="270"/>
        </pc:sldMkLst>
        <pc:spChg chg="mod">
          <ac:chgData name="刘 沛源" userId="82a310ed07fe6680" providerId="LiveId" clId="{0048A10E-CDD8-44AA-9B6A-F6D0F4E3A436}" dt="2022-09-22T16:26:49.579" v="2804" actId="20577"/>
          <ac:spMkLst>
            <pc:docMk/>
            <pc:sldMk cId="2656144146" sldId="270"/>
            <ac:spMk id="2" creationId="{441C4995-A66E-3EB1-D1E9-995EF9CF5F9C}"/>
          </ac:spMkLst>
        </pc:spChg>
        <pc:spChg chg="add mod">
          <ac:chgData name="刘 沛源" userId="82a310ed07fe6680" providerId="LiveId" clId="{0048A10E-CDD8-44AA-9B6A-F6D0F4E3A436}" dt="2022-09-22T16:30:25.883" v="2829" actId="20577"/>
          <ac:spMkLst>
            <pc:docMk/>
            <pc:sldMk cId="2656144146" sldId="270"/>
            <ac:spMk id="5" creationId="{B1065C84-2A2B-04DA-6DE3-D826BBA1387D}"/>
          </ac:spMkLst>
        </pc:spChg>
        <pc:picChg chg="mod">
          <ac:chgData name="刘 沛源" userId="82a310ed07fe6680" providerId="LiveId" clId="{0048A10E-CDD8-44AA-9B6A-F6D0F4E3A436}" dt="2022-09-22T16:22:42.062" v="2716" actId="1076"/>
          <ac:picMkLst>
            <pc:docMk/>
            <pc:sldMk cId="2656144146" sldId="270"/>
            <ac:picMk id="7" creationId="{D1207ED1-D5D0-BE94-1BC1-0007D6AA8CC9}"/>
          </ac:picMkLst>
        </pc:picChg>
      </pc:sldChg>
      <pc:sldChg chg="addSp delSp modSp add mod">
        <pc:chgData name="刘 沛源" userId="82a310ed07fe6680" providerId="LiveId" clId="{0048A10E-CDD8-44AA-9B6A-F6D0F4E3A436}" dt="2022-09-22T16:26:30.746" v="2799" actId="404"/>
        <pc:sldMkLst>
          <pc:docMk/>
          <pc:sldMk cId="2654673190" sldId="271"/>
        </pc:sldMkLst>
        <pc:spChg chg="mod">
          <ac:chgData name="刘 沛源" userId="82a310ed07fe6680" providerId="LiveId" clId="{0048A10E-CDD8-44AA-9B6A-F6D0F4E3A436}" dt="2022-09-22T16:26:30.746" v="2799" actId="404"/>
          <ac:spMkLst>
            <pc:docMk/>
            <pc:sldMk cId="2654673190" sldId="271"/>
            <ac:spMk id="2" creationId="{441C4995-A66E-3EB1-D1E9-995EF9CF5F9C}"/>
          </ac:spMkLst>
        </pc:spChg>
        <pc:spChg chg="add mod">
          <ac:chgData name="刘 沛源" userId="82a310ed07fe6680" providerId="LiveId" clId="{0048A10E-CDD8-44AA-9B6A-F6D0F4E3A436}" dt="2022-09-22T15:59:39.418" v="2480" actId="1076"/>
          <ac:spMkLst>
            <pc:docMk/>
            <pc:sldMk cId="2654673190" sldId="271"/>
            <ac:spMk id="4" creationId="{C0FF58C1-5004-3704-A0E5-2C3976B14138}"/>
          </ac:spMkLst>
        </pc:spChg>
        <pc:spChg chg="add del mod">
          <ac:chgData name="刘 沛源" userId="82a310ed07fe6680" providerId="LiveId" clId="{0048A10E-CDD8-44AA-9B6A-F6D0F4E3A436}" dt="2022-09-22T16:03:20.112" v="2492" actId="478"/>
          <ac:spMkLst>
            <pc:docMk/>
            <pc:sldMk cId="2654673190" sldId="271"/>
            <ac:spMk id="7" creationId="{948565EB-5A23-DB07-11B2-CDC94204F5C3}"/>
          </ac:spMkLst>
        </pc:spChg>
        <pc:grpChg chg="mod">
          <ac:chgData name="刘 沛源" userId="82a310ed07fe6680" providerId="LiveId" clId="{0048A10E-CDD8-44AA-9B6A-F6D0F4E3A436}" dt="2022-09-22T15:58:58.203" v="2472" actId="1076"/>
          <ac:grpSpMkLst>
            <pc:docMk/>
            <pc:sldMk cId="2654673190" sldId="271"/>
            <ac:grpSpMk id="10" creationId="{79CBA6D9-1E04-4B82-BB84-689C4358215F}"/>
          </ac:grpSpMkLst>
        </pc:grpChg>
      </pc:sldChg>
      <pc:sldChg chg="add del">
        <pc:chgData name="刘 沛源" userId="82a310ed07fe6680" providerId="LiveId" clId="{0048A10E-CDD8-44AA-9B6A-F6D0F4E3A436}" dt="2022-09-22T16:03:11.232" v="2490" actId="47"/>
        <pc:sldMkLst>
          <pc:docMk/>
          <pc:sldMk cId="2712748649" sldId="272"/>
        </pc:sldMkLst>
      </pc:sldChg>
      <pc:sldChg chg="modSp add mod">
        <pc:chgData name="刘 沛源" userId="82a310ed07fe6680" providerId="LiveId" clId="{0048A10E-CDD8-44AA-9B6A-F6D0F4E3A436}" dt="2022-09-22T16:26:35.751" v="2800" actId="404"/>
        <pc:sldMkLst>
          <pc:docMk/>
          <pc:sldMk cId="3229344975" sldId="272"/>
        </pc:sldMkLst>
        <pc:spChg chg="mod">
          <ac:chgData name="刘 沛源" userId="82a310ed07fe6680" providerId="LiveId" clId="{0048A10E-CDD8-44AA-9B6A-F6D0F4E3A436}" dt="2022-09-22T16:26:35.751" v="2800" actId="404"/>
          <ac:spMkLst>
            <pc:docMk/>
            <pc:sldMk cId="3229344975" sldId="272"/>
            <ac:spMk id="2" creationId="{441C4995-A66E-3EB1-D1E9-995EF9CF5F9C}"/>
          </ac:spMkLst>
        </pc:spChg>
        <pc:spChg chg="mod">
          <ac:chgData name="刘 沛源" userId="82a310ed07fe6680" providerId="LiveId" clId="{0048A10E-CDD8-44AA-9B6A-F6D0F4E3A436}" dt="2022-09-22T16:07:41.091" v="2557" actId="14100"/>
          <ac:spMkLst>
            <pc:docMk/>
            <pc:sldMk cId="3229344975" sldId="272"/>
            <ac:spMk id="3" creationId="{49724A0D-2240-5EBE-E281-9D97562D1C66}"/>
          </ac:spMkLst>
        </pc:spChg>
        <pc:spChg chg="mod">
          <ac:chgData name="刘 沛源" userId="82a310ed07fe6680" providerId="LiveId" clId="{0048A10E-CDD8-44AA-9B6A-F6D0F4E3A436}" dt="2022-09-22T16:10:19.802" v="2607" actId="20577"/>
          <ac:spMkLst>
            <pc:docMk/>
            <pc:sldMk cId="3229344975" sldId="272"/>
            <ac:spMk id="4" creationId="{C0FF58C1-5004-3704-A0E5-2C3976B14138}"/>
          </ac:spMkLst>
        </pc:spChg>
        <pc:spChg chg="mod">
          <ac:chgData name="刘 沛源" userId="82a310ed07fe6680" providerId="LiveId" clId="{0048A10E-CDD8-44AA-9B6A-F6D0F4E3A436}" dt="2022-09-22T16:10:12.681" v="2603" actId="113"/>
          <ac:spMkLst>
            <pc:docMk/>
            <pc:sldMk cId="3229344975" sldId="272"/>
            <ac:spMk id="7" creationId="{948565EB-5A23-DB07-11B2-CDC94204F5C3}"/>
          </ac:spMkLst>
        </pc:spChg>
        <pc:spChg chg="mod">
          <ac:chgData name="刘 沛源" userId="82a310ed07fe6680" providerId="LiveId" clId="{0048A10E-CDD8-44AA-9B6A-F6D0F4E3A436}" dt="2022-09-22T16:09:10.203" v="2563" actId="14100"/>
          <ac:spMkLst>
            <pc:docMk/>
            <pc:sldMk cId="3229344975" sldId="272"/>
            <ac:spMk id="11" creationId="{4489A581-A3F9-890B-B96E-CDAF109E7A5A}"/>
          </ac:spMkLst>
        </pc:spChg>
        <pc:spChg chg="mod">
          <ac:chgData name="刘 沛源" userId="82a310ed07fe6680" providerId="LiveId" clId="{0048A10E-CDD8-44AA-9B6A-F6D0F4E3A436}" dt="2022-09-22T16:08:55.870" v="2561" actId="14100"/>
          <ac:spMkLst>
            <pc:docMk/>
            <pc:sldMk cId="3229344975" sldId="272"/>
            <ac:spMk id="12" creationId="{74E29BEF-6A09-DAEA-51BB-C71AF793C528}"/>
          </ac:spMkLst>
        </pc:spChg>
        <pc:grpChg chg="mod">
          <ac:chgData name="刘 沛源" userId="82a310ed07fe6680" providerId="LiveId" clId="{0048A10E-CDD8-44AA-9B6A-F6D0F4E3A436}" dt="2022-09-22T16:07:41.091" v="2557" actId="14100"/>
          <ac:grpSpMkLst>
            <pc:docMk/>
            <pc:sldMk cId="3229344975" sldId="272"/>
            <ac:grpSpMk id="10" creationId="{79CBA6D9-1E04-4B82-BB84-689C4358215F}"/>
          </ac:grpSpMkLst>
        </pc:grpChg>
        <pc:picChg chg="mod">
          <ac:chgData name="刘 沛源" userId="82a310ed07fe6680" providerId="LiveId" clId="{0048A10E-CDD8-44AA-9B6A-F6D0F4E3A436}" dt="2022-09-22T16:07:41.091" v="2557" actId="14100"/>
          <ac:picMkLst>
            <pc:docMk/>
            <pc:sldMk cId="3229344975" sldId="272"/>
            <ac:picMk id="6" creationId="{8E77B47E-F08C-6B2F-829C-FD57A4F57F33}"/>
          </ac:picMkLst>
        </pc:picChg>
        <pc:picChg chg="mod">
          <ac:chgData name="刘 沛源" userId="82a310ed07fe6680" providerId="LiveId" clId="{0048A10E-CDD8-44AA-9B6A-F6D0F4E3A436}" dt="2022-09-22T16:07:41.091" v="2557" actId="14100"/>
          <ac:picMkLst>
            <pc:docMk/>
            <pc:sldMk cId="3229344975" sldId="272"/>
            <ac:picMk id="9" creationId="{0EDE2BE8-0611-FE28-5C56-E63FBC23193F}"/>
          </ac:picMkLst>
        </pc:picChg>
      </pc:sldChg>
      <pc:sldChg chg="modSp add mod">
        <pc:chgData name="刘 沛源" userId="82a310ed07fe6680" providerId="LiveId" clId="{0048A10E-CDD8-44AA-9B6A-F6D0F4E3A436}" dt="2022-09-22T16:26:39.768" v="2801" actId="404"/>
        <pc:sldMkLst>
          <pc:docMk/>
          <pc:sldMk cId="3450723298" sldId="273"/>
        </pc:sldMkLst>
        <pc:spChg chg="mod">
          <ac:chgData name="刘 沛源" userId="82a310ed07fe6680" providerId="LiveId" clId="{0048A10E-CDD8-44AA-9B6A-F6D0F4E3A436}" dt="2022-09-22T16:26:39.768" v="2801" actId="404"/>
          <ac:spMkLst>
            <pc:docMk/>
            <pc:sldMk cId="3450723298" sldId="273"/>
            <ac:spMk id="2" creationId="{441C4995-A66E-3EB1-D1E9-995EF9CF5F9C}"/>
          </ac:spMkLst>
        </pc:spChg>
        <pc:spChg chg="mod">
          <ac:chgData name="刘 沛源" userId="82a310ed07fe6680" providerId="LiveId" clId="{0048A10E-CDD8-44AA-9B6A-F6D0F4E3A436}" dt="2022-09-22T16:11:42.968" v="2666" actId="1076"/>
          <ac:spMkLst>
            <pc:docMk/>
            <pc:sldMk cId="3450723298" sldId="273"/>
            <ac:spMk id="7" creationId="{948565EB-5A23-DB07-11B2-CDC94204F5C3}"/>
          </ac:spMkLst>
        </pc:spChg>
      </pc:sldChg>
      <pc:sldChg chg="addSp delSp modSp add mod">
        <pc:chgData name="刘 沛源" userId="82a310ed07fe6680" providerId="LiveId" clId="{0048A10E-CDD8-44AA-9B6A-F6D0F4E3A436}" dt="2022-09-22T16:39:34.806" v="2846"/>
        <pc:sldMkLst>
          <pc:docMk/>
          <pc:sldMk cId="318962803" sldId="274"/>
        </pc:sldMkLst>
        <pc:spChg chg="mod">
          <ac:chgData name="刘 沛源" userId="82a310ed07fe6680" providerId="LiveId" clId="{0048A10E-CDD8-44AA-9B6A-F6D0F4E3A436}" dt="2022-09-22T16:31:16.233" v="2832" actId="5793"/>
          <ac:spMkLst>
            <pc:docMk/>
            <pc:sldMk cId="318962803" sldId="274"/>
            <ac:spMk id="2" creationId="{441C4995-A66E-3EB1-D1E9-995EF9CF5F9C}"/>
          </ac:spMkLst>
        </pc:spChg>
        <pc:spChg chg="add mod">
          <ac:chgData name="刘 沛源" userId="82a310ed07fe6680" providerId="LiveId" clId="{0048A10E-CDD8-44AA-9B6A-F6D0F4E3A436}" dt="2022-09-22T16:39:34.806" v="2846"/>
          <ac:spMkLst>
            <pc:docMk/>
            <pc:sldMk cId="318962803" sldId="274"/>
            <ac:spMk id="4" creationId="{531245CF-8B74-A72A-2541-6F58F7B15D12}"/>
          </ac:spMkLst>
        </pc:spChg>
        <pc:spChg chg="del">
          <ac:chgData name="刘 沛源" userId="82a310ed07fe6680" providerId="LiveId" clId="{0048A10E-CDD8-44AA-9B6A-F6D0F4E3A436}" dt="2022-09-22T16:36:14.708" v="2834" actId="478"/>
          <ac:spMkLst>
            <pc:docMk/>
            <pc:sldMk cId="318962803" sldId="274"/>
            <ac:spMk id="5" creationId="{B1065C84-2A2B-04DA-6DE3-D826BBA1387D}"/>
          </ac:spMkLst>
        </pc:spChg>
        <pc:picChg chg="del">
          <ac:chgData name="刘 沛源" userId="82a310ed07fe6680" providerId="LiveId" clId="{0048A10E-CDD8-44AA-9B6A-F6D0F4E3A436}" dt="2022-09-22T16:36:11.529" v="2833" actId="478"/>
          <ac:picMkLst>
            <pc:docMk/>
            <pc:sldMk cId="318962803" sldId="274"/>
            <ac:picMk id="7" creationId="{D1207ED1-D5D0-BE94-1BC1-0007D6AA8CC9}"/>
          </ac:picMkLst>
        </pc:picChg>
      </pc:sldChg>
      <pc:sldChg chg="modSp add mod">
        <pc:chgData name="刘 沛源" userId="82a310ed07fe6680" providerId="LiveId" clId="{0048A10E-CDD8-44AA-9B6A-F6D0F4E3A436}" dt="2022-09-23T02:22:49.459" v="4026" actId="20577"/>
        <pc:sldMkLst>
          <pc:docMk/>
          <pc:sldMk cId="2204935519" sldId="275"/>
        </pc:sldMkLst>
        <pc:spChg chg="mod">
          <ac:chgData name="刘 沛源" userId="82a310ed07fe6680" providerId="LiveId" clId="{0048A10E-CDD8-44AA-9B6A-F6D0F4E3A436}" dt="2022-09-22T16:45:42.151" v="2909" actId="20577"/>
          <ac:spMkLst>
            <pc:docMk/>
            <pc:sldMk cId="2204935519" sldId="275"/>
            <ac:spMk id="2" creationId="{441C4995-A66E-3EB1-D1E9-995EF9CF5F9C}"/>
          </ac:spMkLst>
        </pc:spChg>
        <pc:spChg chg="mod">
          <ac:chgData name="刘 沛源" userId="82a310ed07fe6680" providerId="LiveId" clId="{0048A10E-CDD8-44AA-9B6A-F6D0F4E3A436}" dt="2022-09-23T02:22:49.459" v="4026" actId="20577"/>
          <ac:spMkLst>
            <pc:docMk/>
            <pc:sldMk cId="2204935519" sldId="275"/>
            <ac:spMk id="4" creationId="{531245CF-8B74-A72A-2541-6F58F7B15D12}"/>
          </ac:spMkLst>
        </pc:spChg>
      </pc:sldChg>
      <pc:sldChg chg="addSp delSp modSp add mod">
        <pc:chgData name="刘 沛源" userId="82a310ed07fe6680" providerId="LiveId" clId="{0048A10E-CDD8-44AA-9B6A-F6D0F4E3A436}" dt="2022-09-23T05:23:11.965" v="5334" actId="1076"/>
        <pc:sldMkLst>
          <pc:docMk/>
          <pc:sldMk cId="1696274401" sldId="276"/>
        </pc:sldMkLst>
        <pc:spChg chg="mod">
          <ac:chgData name="刘 沛源" userId="82a310ed07fe6680" providerId="LiveId" clId="{0048A10E-CDD8-44AA-9B6A-F6D0F4E3A436}" dt="2022-09-22T16:59:57.288" v="3082"/>
          <ac:spMkLst>
            <pc:docMk/>
            <pc:sldMk cId="1696274401" sldId="276"/>
            <ac:spMk id="2" creationId="{441C4995-A66E-3EB1-D1E9-995EF9CF5F9C}"/>
          </ac:spMkLst>
        </pc:spChg>
        <pc:spChg chg="mod">
          <ac:chgData name="刘 沛源" userId="82a310ed07fe6680" providerId="LiveId" clId="{0048A10E-CDD8-44AA-9B6A-F6D0F4E3A436}" dt="2022-09-22T17:00:24.549" v="3092"/>
          <ac:spMkLst>
            <pc:docMk/>
            <pc:sldMk cId="1696274401" sldId="276"/>
            <ac:spMk id="4" creationId="{531245CF-8B74-A72A-2541-6F58F7B15D12}"/>
          </ac:spMkLst>
        </pc:spChg>
        <pc:spChg chg="add del">
          <ac:chgData name="刘 沛源" userId="82a310ed07fe6680" providerId="LiveId" clId="{0048A10E-CDD8-44AA-9B6A-F6D0F4E3A436}" dt="2022-09-22T17:02:15.305" v="3094" actId="22"/>
          <ac:spMkLst>
            <pc:docMk/>
            <pc:sldMk cId="1696274401" sldId="276"/>
            <ac:spMk id="6" creationId="{70E1D689-4B37-E40A-6C4B-8F3E20F73CA9}"/>
          </ac:spMkLst>
        </pc:spChg>
        <pc:picChg chg="add mod">
          <ac:chgData name="刘 沛源" userId="82a310ed07fe6680" providerId="LiveId" clId="{0048A10E-CDD8-44AA-9B6A-F6D0F4E3A436}" dt="2022-09-23T05:23:11.965" v="5334" actId="1076"/>
          <ac:picMkLst>
            <pc:docMk/>
            <pc:sldMk cId="1696274401" sldId="276"/>
            <ac:picMk id="7" creationId="{86CB250E-BD0B-E737-EE9E-DF7375BC2958}"/>
          </ac:picMkLst>
        </pc:picChg>
      </pc:sldChg>
      <pc:sldChg chg="modSp add mod">
        <pc:chgData name="刘 沛源" userId="82a310ed07fe6680" providerId="LiveId" clId="{0048A10E-CDD8-44AA-9B6A-F6D0F4E3A436}" dt="2022-09-22T17:28:12.027" v="3192" actId="113"/>
        <pc:sldMkLst>
          <pc:docMk/>
          <pc:sldMk cId="1372370023" sldId="277"/>
        </pc:sldMkLst>
        <pc:spChg chg="mod">
          <ac:chgData name="刘 沛源" userId="82a310ed07fe6680" providerId="LiveId" clId="{0048A10E-CDD8-44AA-9B6A-F6D0F4E3A436}" dt="2022-09-22T17:02:29.433" v="3096"/>
          <ac:spMkLst>
            <pc:docMk/>
            <pc:sldMk cId="1372370023" sldId="277"/>
            <ac:spMk id="2" creationId="{441C4995-A66E-3EB1-D1E9-995EF9CF5F9C}"/>
          </ac:spMkLst>
        </pc:spChg>
        <pc:spChg chg="mod">
          <ac:chgData name="刘 沛源" userId="82a310ed07fe6680" providerId="LiveId" clId="{0048A10E-CDD8-44AA-9B6A-F6D0F4E3A436}" dt="2022-09-22T17:28:12.027" v="3192" actId="113"/>
          <ac:spMkLst>
            <pc:docMk/>
            <pc:sldMk cId="1372370023" sldId="277"/>
            <ac:spMk id="4" creationId="{531245CF-8B74-A72A-2541-6F58F7B15D12}"/>
          </ac:spMkLst>
        </pc:spChg>
      </pc:sldChg>
      <pc:sldChg chg="add del">
        <pc:chgData name="刘 沛源" userId="82a310ed07fe6680" providerId="LiveId" clId="{0048A10E-CDD8-44AA-9B6A-F6D0F4E3A436}" dt="2022-09-22T16:57:52.185" v="3081" actId="47"/>
        <pc:sldMkLst>
          <pc:docMk/>
          <pc:sldMk cId="2128405569" sldId="277"/>
        </pc:sldMkLst>
      </pc:sldChg>
      <pc:sldChg chg="modSp add mod ord">
        <pc:chgData name="刘 沛源" userId="82a310ed07fe6680" providerId="LiveId" clId="{0048A10E-CDD8-44AA-9B6A-F6D0F4E3A436}" dt="2022-09-22T17:31:36.860" v="3265" actId="20577"/>
        <pc:sldMkLst>
          <pc:docMk/>
          <pc:sldMk cId="1686231511" sldId="278"/>
        </pc:sldMkLst>
        <pc:spChg chg="mod">
          <ac:chgData name="刘 沛源" userId="82a310ed07fe6680" providerId="LiveId" clId="{0048A10E-CDD8-44AA-9B6A-F6D0F4E3A436}" dt="2022-09-22T17:29:49.954" v="3209" actId="20577"/>
          <ac:spMkLst>
            <pc:docMk/>
            <pc:sldMk cId="1686231511" sldId="278"/>
            <ac:spMk id="2" creationId="{441C4995-A66E-3EB1-D1E9-995EF9CF5F9C}"/>
          </ac:spMkLst>
        </pc:spChg>
        <pc:spChg chg="mod">
          <ac:chgData name="刘 沛源" userId="82a310ed07fe6680" providerId="LiveId" clId="{0048A10E-CDD8-44AA-9B6A-F6D0F4E3A436}" dt="2022-09-22T17:31:36.860" v="3265" actId="20577"/>
          <ac:spMkLst>
            <pc:docMk/>
            <pc:sldMk cId="1686231511" sldId="278"/>
            <ac:spMk id="4" creationId="{531245CF-8B74-A72A-2541-6F58F7B15D12}"/>
          </ac:spMkLst>
        </pc:spChg>
      </pc:sldChg>
      <pc:sldChg chg="addSp delSp modSp add mod">
        <pc:chgData name="刘 沛源" userId="82a310ed07fe6680" providerId="LiveId" clId="{0048A10E-CDD8-44AA-9B6A-F6D0F4E3A436}" dt="2022-09-22T17:38:57.964" v="3402"/>
        <pc:sldMkLst>
          <pc:docMk/>
          <pc:sldMk cId="1865634719" sldId="279"/>
        </pc:sldMkLst>
        <pc:spChg chg="del mod">
          <ac:chgData name="刘 沛源" userId="82a310ed07fe6680" providerId="LiveId" clId="{0048A10E-CDD8-44AA-9B6A-F6D0F4E3A436}" dt="2022-09-22T17:32:22.092" v="3267" actId="478"/>
          <ac:spMkLst>
            <pc:docMk/>
            <pc:sldMk cId="1865634719" sldId="279"/>
            <ac:spMk id="2" creationId="{441C4995-A66E-3EB1-D1E9-995EF9CF5F9C}"/>
          </ac:spMkLst>
        </pc:spChg>
        <pc:spChg chg="add del mod">
          <ac:chgData name="刘 沛源" userId="82a310ed07fe6680" providerId="LiveId" clId="{0048A10E-CDD8-44AA-9B6A-F6D0F4E3A436}" dt="2022-09-22T17:32:28.906" v="3269" actId="478"/>
          <ac:spMkLst>
            <pc:docMk/>
            <pc:sldMk cId="1865634719" sldId="279"/>
            <ac:spMk id="5" creationId="{4BC0B887-A0A0-B033-1A57-688260F8CD2D}"/>
          </ac:spMkLst>
        </pc:spChg>
        <pc:spChg chg="add mod">
          <ac:chgData name="刘 沛源" userId="82a310ed07fe6680" providerId="LiveId" clId="{0048A10E-CDD8-44AA-9B6A-F6D0F4E3A436}" dt="2022-09-22T17:32:38.815" v="3270" actId="1076"/>
          <ac:spMkLst>
            <pc:docMk/>
            <pc:sldMk cId="1865634719" sldId="279"/>
            <ac:spMk id="6" creationId="{5A144D90-D85E-7ADB-0D7D-48767E851955}"/>
          </ac:spMkLst>
        </pc:spChg>
        <pc:spChg chg="del">
          <ac:chgData name="刘 沛源" userId="82a310ed07fe6680" providerId="LiveId" clId="{0048A10E-CDD8-44AA-9B6A-F6D0F4E3A436}" dt="2022-09-22T17:37:01.897" v="3333" actId="478"/>
          <ac:spMkLst>
            <pc:docMk/>
            <pc:sldMk cId="1865634719" sldId="279"/>
            <ac:spMk id="7" creationId="{5BCA1BAD-C9D7-18B1-786B-2190A8DF85DC}"/>
          </ac:spMkLst>
        </pc:spChg>
        <pc:spChg chg="add mod">
          <ac:chgData name="刘 沛源" userId="82a310ed07fe6680" providerId="LiveId" clId="{0048A10E-CDD8-44AA-9B6A-F6D0F4E3A436}" dt="2022-09-22T17:37:44.496" v="3338" actId="1076"/>
          <ac:spMkLst>
            <pc:docMk/>
            <pc:sldMk cId="1865634719" sldId="279"/>
            <ac:spMk id="10" creationId="{2761F83A-87EA-F5A7-17B9-32544ADED89E}"/>
          </ac:spMkLst>
        </pc:spChg>
        <pc:spChg chg="add mod">
          <ac:chgData name="刘 沛源" userId="82a310ed07fe6680" providerId="LiveId" clId="{0048A10E-CDD8-44AA-9B6A-F6D0F4E3A436}" dt="2022-09-22T17:37:44.496" v="3338" actId="1076"/>
          <ac:spMkLst>
            <pc:docMk/>
            <pc:sldMk cId="1865634719" sldId="279"/>
            <ac:spMk id="12" creationId="{B1DF8ABE-14E7-9097-F7AE-873E5E07A81C}"/>
          </ac:spMkLst>
        </pc:spChg>
        <pc:spChg chg="add mod">
          <ac:chgData name="刘 沛源" userId="82a310ed07fe6680" providerId="LiveId" clId="{0048A10E-CDD8-44AA-9B6A-F6D0F4E3A436}" dt="2022-09-22T17:37:44.496" v="3338" actId="1076"/>
          <ac:spMkLst>
            <pc:docMk/>
            <pc:sldMk cId="1865634719" sldId="279"/>
            <ac:spMk id="13" creationId="{BCAE7C1C-F106-FACC-B2D8-9A6307C46D93}"/>
          </ac:spMkLst>
        </pc:spChg>
        <pc:spChg chg="add mod">
          <ac:chgData name="刘 沛源" userId="82a310ed07fe6680" providerId="LiveId" clId="{0048A10E-CDD8-44AA-9B6A-F6D0F4E3A436}" dt="2022-09-22T17:38:57.964" v="3402"/>
          <ac:spMkLst>
            <pc:docMk/>
            <pc:sldMk cId="1865634719" sldId="279"/>
            <ac:spMk id="14" creationId="{970D0D04-D333-3CD6-7179-72481E2762D6}"/>
          </ac:spMkLst>
        </pc:spChg>
        <pc:picChg chg="mod">
          <ac:chgData name="刘 沛源" userId="82a310ed07fe6680" providerId="LiveId" clId="{0048A10E-CDD8-44AA-9B6A-F6D0F4E3A436}" dt="2022-09-22T17:33:44.234" v="3282" actId="1076"/>
          <ac:picMkLst>
            <pc:docMk/>
            <pc:sldMk cId="1865634719" sldId="279"/>
            <ac:picMk id="8" creationId="{D3014479-D649-2F74-5054-B0444E809ED6}"/>
          </ac:picMkLst>
        </pc:picChg>
      </pc:sldChg>
      <pc:sldChg chg="addSp delSp modSp add mod">
        <pc:chgData name="刘 沛源" userId="82a310ed07fe6680" providerId="LiveId" clId="{0048A10E-CDD8-44AA-9B6A-F6D0F4E3A436}" dt="2022-09-22T17:44:25.715" v="3436" actId="22"/>
        <pc:sldMkLst>
          <pc:docMk/>
          <pc:sldMk cId="1262258679" sldId="280"/>
        </pc:sldMkLst>
        <pc:spChg chg="mod">
          <ac:chgData name="刘 沛源" userId="82a310ed07fe6680" providerId="LiveId" clId="{0048A10E-CDD8-44AA-9B6A-F6D0F4E3A436}" dt="2022-09-22T17:41:25.028" v="3417"/>
          <ac:spMkLst>
            <pc:docMk/>
            <pc:sldMk cId="1262258679" sldId="280"/>
            <ac:spMk id="6" creationId="{5A144D90-D85E-7ADB-0D7D-48767E851955}"/>
          </ac:spMkLst>
        </pc:spChg>
        <pc:spChg chg="add mod">
          <ac:chgData name="刘 沛源" userId="82a310ed07fe6680" providerId="LiveId" clId="{0048A10E-CDD8-44AA-9B6A-F6D0F4E3A436}" dt="2022-09-22T17:43:28.293" v="3434" actId="20577"/>
          <ac:spMkLst>
            <pc:docMk/>
            <pc:sldMk cId="1262258679" sldId="280"/>
            <ac:spMk id="7" creationId="{CF159F87-E57F-EDCD-3A42-A20C452D1D61}"/>
          </ac:spMkLst>
        </pc:spChg>
        <pc:spChg chg="del">
          <ac:chgData name="刘 沛源" userId="82a310ed07fe6680" providerId="LiveId" clId="{0048A10E-CDD8-44AA-9B6A-F6D0F4E3A436}" dt="2022-09-22T17:41:32.264" v="3418" actId="478"/>
          <ac:spMkLst>
            <pc:docMk/>
            <pc:sldMk cId="1262258679" sldId="280"/>
            <ac:spMk id="10" creationId="{2761F83A-87EA-F5A7-17B9-32544ADED89E}"/>
          </ac:spMkLst>
        </pc:spChg>
        <pc:spChg chg="add del">
          <ac:chgData name="刘 沛源" userId="82a310ed07fe6680" providerId="LiveId" clId="{0048A10E-CDD8-44AA-9B6A-F6D0F4E3A436}" dt="2022-09-22T17:44:25.715" v="3436" actId="22"/>
          <ac:spMkLst>
            <pc:docMk/>
            <pc:sldMk cId="1262258679" sldId="280"/>
            <ac:spMk id="11" creationId="{1F2E15F2-6C96-F3E5-5963-195F9773CBB5}"/>
          </ac:spMkLst>
        </pc:spChg>
        <pc:spChg chg="del">
          <ac:chgData name="刘 沛源" userId="82a310ed07fe6680" providerId="LiveId" clId="{0048A10E-CDD8-44AA-9B6A-F6D0F4E3A436}" dt="2022-09-22T17:41:32.264" v="3418" actId="478"/>
          <ac:spMkLst>
            <pc:docMk/>
            <pc:sldMk cId="1262258679" sldId="280"/>
            <ac:spMk id="12" creationId="{B1DF8ABE-14E7-9097-F7AE-873E5E07A81C}"/>
          </ac:spMkLst>
        </pc:spChg>
        <pc:spChg chg="del">
          <ac:chgData name="刘 沛源" userId="82a310ed07fe6680" providerId="LiveId" clId="{0048A10E-CDD8-44AA-9B6A-F6D0F4E3A436}" dt="2022-09-22T17:41:32.264" v="3418" actId="478"/>
          <ac:spMkLst>
            <pc:docMk/>
            <pc:sldMk cId="1262258679" sldId="280"/>
            <ac:spMk id="13" creationId="{BCAE7C1C-F106-FACC-B2D8-9A6307C46D93}"/>
          </ac:spMkLst>
        </pc:spChg>
        <pc:spChg chg="del">
          <ac:chgData name="刘 沛源" userId="82a310ed07fe6680" providerId="LiveId" clId="{0048A10E-CDD8-44AA-9B6A-F6D0F4E3A436}" dt="2022-09-22T17:41:32.264" v="3418" actId="478"/>
          <ac:spMkLst>
            <pc:docMk/>
            <pc:sldMk cId="1262258679" sldId="280"/>
            <ac:spMk id="14" creationId="{970D0D04-D333-3CD6-7179-72481E2762D6}"/>
          </ac:spMkLst>
        </pc:spChg>
        <pc:picChg chg="add mod">
          <ac:chgData name="刘 沛源" userId="82a310ed07fe6680" providerId="LiveId" clId="{0048A10E-CDD8-44AA-9B6A-F6D0F4E3A436}" dt="2022-09-22T17:41:56.121" v="3420" actId="1076"/>
          <ac:picMkLst>
            <pc:docMk/>
            <pc:sldMk cId="1262258679" sldId="280"/>
            <ac:picMk id="3" creationId="{C7123330-EB7F-09F2-3B67-E460EB975E9A}"/>
          </ac:picMkLst>
        </pc:picChg>
        <pc:picChg chg="del">
          <ac:chgData name="刘 沛源" userId="82a310ed07fe6680" providerId="LiveId" clId="{0048A10E-CDD8-44AA-9B6A-F6D0F4E3A436}" dt="2022-09-22T17:41:32.264" v="3418" actId="478"/>
          <ac:picMkLst>
            <pc:docMk/>
            <pc:sldMk cId="1262258679" sldId="280"/>
            <ac:picMk id="4" creationId="{D0460A7D-81CC-07B9-FE49-83FCE6310203}"/>
          </ac:picMkLst>
        </pc:picChg>
        <pc:picChg chg="del">
          <ac:chgData name="刘 沛源" userId="82a310ed07fe6680" providerId="LiveId" clId="{0048A10E-CDD8-44AA-9B6A-F6D0F4E3A436}" dt="2022-09-22T17:41:32.264" v="3418" actId="478"/>
          <ac:picMkLst>
            <pc:docMk/>
            <pc:sldMk cId="1262258679" sldId="280"/>
            <ac:picMk id="8" creationId="{D3014479-D649-2F74-5054-B0444E809ED6}"/>
          </ac:picMkLst>
        </pc:picChg>
      </pc:sldChg>
      <pc:sldChg chg="addSp delSp modSp add mod">
        <pc:chgData name="刘 沛源" userId="82a310ed07fe6680" providerId="LiveId" clId="{0048A10E-CDD8-44AA-9B6A-F6D0F4E3A436}" dt="2022-09-22T18:04:31.300" v="3721" actId="113"/>
        <pc:sldMkLst>
          <pc:docMk/>
          <pc:sldMk cId="2826750378" sldId="281"/>
        </pc:sldMkLst>
        <pc:spChg chg="add mod">
          <ac:chgData name="刘 沛源" userId="82a310ed07fe6680" providerId="LiveId" clId="{0048A10E-CDD8-44AA-9B6A-F6D0F4E3A436}" dt="2022-09-22T18:04:31.300" v="3721" actId="113"/>
          <ac:spMkLst>
            <pc:docMk/>
            <pc:sldMk cId="2826750378" sldId="281"/>
            <ac:spMk id="2" creationId="{BDEF01FB-035B-2F50-8960-D5840D765D8C}"/>
          </ac:spMkLst>
        </pc:spChg>
        <pc:spChg chg="mod">
          <ac:chgData name="刘 沛源" userId="82a310ed07fe6680" providerId="LiveId" clId="{0048A10E-CDD8-44AA-9B6A-F6D0F4E3A436}" dt="2022-09-22T17:44:38.633" v="3438"/>
          <ac:spMkLst>
            <pc:docMk/>
            <pc:sldMk cId="2826750378" sldId="281"/>
            <ac:spMk id="6" creationId="{5A144D90-D85E-7ADB-0D7D-48767E851955}"/>
          </ac:spMkLst>
        </pc:spChg>
        <pc:spChg chg="del">
          <ac:chgData name="刘 沛源" userId="82a310ed07fe6680" providerId="LiveId" clId="{0048A10E-CDD8-44AA-9B6A-F6D0F4E3A436}" dt="2022-09-22T17:50:22.131" v="3440" actId="478"/>
          <ac:spMkLst>
            <pc:docMk/>
            <pc:sldMk cId="2826750378" sldId="281"/>
            <ac:spMk id="7" creationId="{CF159F87-E57F-EDCD-3A42-A20C452D1D61}"/>
          </ac:spMkLst>
        </pc:spChg>
        <pc:picChg chg="del">
          <ac:chgData name="刘 沛源" userId="82a310ed07fe6680" providerId="LiveId" clId="{0048A10E-CDD8-44AA-9B6A-F6D0F4E3A436}" dt="2022-09-22T17:50:19.731" v="3439" actId="478"/>
          <ac:picMkLst>
            <pc:docMk/>
            <pc:sldMk cId="2826750378" sldId="281"/>
            <ac:picMk id="3" creationId="{C7123330-EB7F-09F2-3B67-E460EB975E9A}"/>
          </ac:picMkLst>
        </pc:picChg>
      </pc:sldChg>
      <pc:sldChg chg="addSp modSp add mod">
        <pc:chgData name="刘 沛源" userId="82a310ed07fe6680" providerId="LiveId" clId="{0048A10E-CDD8-44AA-9B6A-F6D0F4E3A436}" dt="2022-09-23T01:50:31.751" v="3863" actId="1076"/>
        <pc:sldMkLst>
          <pc:docMk/>
          <pc:sldMk cId="2745315860" sldId="282"/>
        </pc:sldMkLst>
        <pc:spChg chg="mod">
          <ac:chgData name="刘 沛源" userId="82a310ed07fe6680" providerId="LiveId" clId="{0048A10E-CDD8-44AA-9B6A-F6D0F4E3A436}" dt="2022-09-23T01:49:40.752" v="3857" actId="404"/>
          <ac:spMkLst>
            <pc:docMk/>
            <pc:sldMk cId="2745315860" sldId="282"/>
            <ac:spMk id="2" creationId="{BDEF01FB-035B-2F50-8960-D5840D765D8C}"/>
          </ac:spMkLst>
        </pc:spChg>
        <pc:spChg chg="mod">
          <ac:chgData name="刘 沛源" userId="82a310ed07fe6680" providerId="LiveId" clId="{0048A10E-CDD8-44AA-9B6A-F6D0F4E3A436}" dt="2022-09-22T18:12:06.467" v="3840"/>
          <ac:spMkLst>
            <pc:docMk/>
            <pc:sldMk cId="2745315860" sldId="282"/>
            <ac:spMk id="6" creationId="{5A144D90-D85E-7ADB-0D7D-48767E851955}"/>
          </ac:spMkLst>
        </pc:spChg>
        <pc:picChg chg="add mod">
          <ac:chgData name="刘 沛源" userId="82a310ed07fe6680" providerId="LiveId" clId="{0048A10E-CDD8-44AA-9B6A-F6D0F4E3A436}" dt="2022-09-23T01:50:31.751" v="3863" actId="1076"/>
          <ac:picMkLst>
            <pc:docMk/>
            <pc:sldMk cId="2745315860" sldId="282"/>
            <ac:picMk id="3" creationId="{9EA58DD5-13AF-ED80-B408-799A4314BB53}"/>
          </ac:picMkLst>
        </pc:picChg>
      </pc:sldChg>
      <pc:sldChg chg="addSp delSp modSp add del mod">
        <pc:chgData name="刘 沛源" userId="82a310ed07fe6680" providerId="LiveId" clId="{0048A10E-CDD8-44AA-9B6A-F6D0F4E3A436}" dt="2022-09-23T01:50:45.758" v="3864" actId="47"/>
        <pc:sldMkLst>
          <pc:docMk/>
          <pc:sldMk cId="5297522" sldId="283"/>
        </pc:sldMkLst>
        <pc:spChg chg="del">
          <ac:chgData name="刘 沛源" userId="82a310ed07fe6680" providerId="LiveId" clId="{0048A10E-CDD8-44AA-9B6A-F6D0F4E3A436}" dt="2022-09-22T18:13:59.842" v="3844" actId="478"/>
          <ac:spMkLst>
            <pc:docMk/>
            <pc:sldMk cId="5297522" sldId="283"/>
            <ac:spMk id="2" creationId="{BDEF01FB-035B-2F50-8960-D5840D765D8C}"/>
          </ac:spMkLst>
        </pc:spChg>
        <pc:spChg chg="mod">
          <ac:chgData name="刘 沛源" userId="82a310ed07fe6680" providerId="LiveId" clId="{0048A10E-CDD8-44AA-9B6A-F6D0F4E3A436}" dt="2022-09-23T01:44:42.861" v="3852"/>
          <ac:spMkLst>
            <pc:docMk/>
            <pc:sldMk cId="5297522" sldId="283"/>
            <ac:spMk id="6" creationId="{5A144D90-D85E-7ADB-0D7D-48767E851955}"/>
          </ac:spMkLst>
        </pc:spChg>
        <pc:picChg chg="add del">
          <ac:chgData name="刘 沛源" userId="82a310ed07fe6680" providerId="LiveId" clId="{0048A10E-CDD8-44AA-9B6A-F6D0F4E3A436}" dt="2022-09-22T18:16:43.833" v="3847" actId="478"/>
          <ac:picMkLst>
            <pc:docMk/>
            <pc:sldMk cId="5297522" sldId="283"/>
            <ac:picMk id="4" creationId="{21AE5E9B-9137-AF06-0C21-A861484C6B1F}"/>
          </ac:picMkLst>
        </pc:picChg>
        <pc:picChg chg="add del mod">
          <ac:chgData name="刘 沛源" userId="82a310ed07fe6680" providerId="LiveId" clId="{0048A10E-CDD8-44AA-9B6A-F6D0F4E3A436}" dt="2022-09-23T01:49:44.744" v="3858" actId="21"/>
          <ac:picMkLst>
            <pc:docMk/>
            <pc:sldMk cId="5297522" sldId="283"/>
            <ac:picMk id="7" creationId="{39F08909-C4C9-A6EF-D445-11F191645BEB}"/>
          </ac:picMkLst>
        </pc:picChg>
      </pc:sldChg>
      <pc:sldChg chg="addSp delSp modSp add mod">
        <pc:chgData name="刘 沛源" userId="82a310ed07fe6680" providerId="LiveId" clId="{0048A10E-CDD8-44AA-9B6A-F6D0F4E3A436}" dt="2022-09-23T01:53:50.435" v="3893" actId="20577"/>
        <pc:sldMkLst>
          <pc:docMk/>
          <pc:sldMk cId="3346418892" sldId="284"/>
        </pc:sldMkLst>
        <pc:spChg chg="add mod">
          <ac:chgData name="刘 沛源" userId="82a310ed07fe6680" providerId="LiveId" clId="{0048A10E-CDD8-44AA-9B6A-F6D0F4E3A436}" dt="2022-09-23T01:53:50.435" v="3893" actId="20577"/>
          <ac:spMkLst>
            <pc:docMk/>
            <pc:sldMk cId="3346418892" sldId="284"/>
            <ac:spMk id="3" creationId="{A8DE91A9-8D3B-8F88-2055-7F36A34713AB}"/>
          </ac:spMkLst>
        </pc:spChg>
        <pc:picChg chg="del">
          <ac:chgData name="刘 沛源" userId="82a310ed07fe6680" providerId="LiveId" clId="{0048A10E-CDD8-44AA-9B6A-F6D0F4E3A436}" dt="2022-09-22T18:17:01.923" v="3848" actId="478"/>
          <ac:picMkLst>
            <pc:docMk/>
            <pc:sldMk cId="3346418892" sldId="284"/>
            <ac:picMk id="4" creationId="{21AE5E9B-9137-AF06-0C21-A861484C6B1F}"/>
          </ac:picMkLst>
        </pc:picChg>
      </pc:sldChg>
      <pc:sldChg chg="addSp delSp modSp add mod modNotesTx">
        <pc:chgData name="刘 沛源" userId="82a310ed07fe6680" providerId="LiveId" clId="{0048A10E-CDD8-44AA-9B6A-F6D0F4E3A436}" dt="2022-09-23T04:41:00.186" v="4754" actId="20577"/>
        <pc:sldMkLst>
          <pc:docMk/>
          <pc:sldMk cId="1240344271" sldId="285"/>
        </pc:sldMkLst>
        <pc:spChg chg="add del mod">
          <ac:chgData name="刘 沛源" userId="82a310ed07fe6680" providerId="LiveId" clId="{0048A10E-CDD8-44AA-9B6A-F6D0F4E3A436}" dt="2022-09-23T02:02:48.421" v="3905" actId="478"/>
          <ac:spMkLst>
            <pc:docMk/>
            <pc:sldMk cId="1240344271" sldId="285"/>
            <ac:spMk id="5" creationId="{CE790C86-7382-0F1A-525A-F393A9F341EF}"/>
          </ac:spMkLst>
        </pc:spChg>
        <pc:spChg chg="mod">
          <ac:chgData name="刘 沛源" userId="82a310ed07fe6680" providerId="LiveId" clId="{0048A10E-CDD8-44AA-9B6A-F6D0F4E3A436}" dt="2022-09-23T01:54:31.673" v="3894"/>
          <ac:spMkLst>
            <pc:docMk/>
            <pc:sldMk cId="1240344271" sldId="285"/>
            <ac:spMk id="6" creationId="{5A144D90-D85E-7ADB-0D7D-48767E851955}"/>
          </ac:spMkLst>
        </pc:spChg>
        <pc:picChg chg="add mod">
          <ac:chgData name="刘 沛源" userId="82a310ed07fe6680" providerId="LiveId" clId="{0048A10E-CDD8-44AA-9B6A-F6D0F4E3A436}" dt="2022-09-23T02:03:12.807" v="3909" actId="1076"/>
          <ac:picMkLst>
            <pc:docMk/>
            <pc:sldMk cId="1240344271" sldId="285"/>
            <ac:picMk id="3" creationId="{60D45904-D5AC-1960-5B5F-895B6E612EE3}"/>
          </ac:picMkLst>
        </pc:picChg>
      </pc:sldChg>
      <pc:sldChg chg="add del">
        <pc:chgData name="刘 沛源" userId="82a310ed07fe6680" providerId="LiveId" clId="{0048A10E-CDD8-44AA-9B6A-F6D0F4E3A436}" dt="2022-09-23T01:48:56.094" v="3855" actId="47"/>
        <pc:sldMkLst>
          <pc:docMk/>
          <pc:sldMk cId="3312784807" sldId="285"/>
        </pc:sldMkLst>
      </pc:sldChg>
      <pc:sldChg chg="addSp delSp modSp add mod modNotesTx">
        <pc:chgData name="刘 沛源" userId="82a310ed07fe6680" providerId="LiveId" clId="{0048A10E-CDD8-44AA-9B6A-F6D0F4E3A436}" dt="2022-09-23T02:53:30.615" v="4373" actId="20577"/>
        <pc:sldMkLst>
          <pc:docMk/>
          <pc:sldMk cId="3334900163" sldId="286"/>
        </pc:sldMkLst>
        <pc:spChg chg="mod">
          <ac:chgData name="刘 沛源" userId="82a310ed07fe6680" providerId="LiveId" clId="{0048A10E-CDD8-44AA-9B6A-F6D0F4E3A436}" dt="2022-09-23T02:03:38.377" v="3911"/>
          <ac:spMkLst>
            <pc:docMk/>
            <pc:sldMk cId="3334900163" sldId="286"/>
            <ac:spMk id="6" creationId="{5A144D90-D85E-7ADB-0D7D-48767E851955}"/>
          </ac:spMkLst>
        </pc:spChg>
        <pc:picChg chg="del">
          <ac:chgData name="刘 沛源" userId="82a310ed07fe6680" providerId="LiveId" clId="{0048A10E-CDD8-44AA-9B6A-F6D0F4E3A436}" dt="2022-09-23T02:07:35.724" v="3917" actId="478"/>
          <ac:picMkLst>
            <pc:docMk/>
            <pc:sldMk cId="3334900163" sldId="286"/>
            <ac:picMk id="3" creationId="{60D45904-D5AC-1960-5B5F-895B6E612EE3}"/>
          </ac:picMkLst>
        </pc:picChg>
        <pc:picChg chg="add del mod">
          <ac:chgData name="刘 沛源" userId="82a310ed07fe6680" providerId="LiveId" clId="{0048A10E-CDD8-44AA-9B6A-F6D0F4E3A436}" dt="2022-09-23T02:07:34.916" v="3916" actId="478"/>
          <ac:picMkLst>
            <pc:docMk/>
            <pc:sldMk cId="3334900163" sldId="286"/>
            <ac:picMk id="4" creationId="{1114E2FE-429D-DDB6-CCCB-27BAE96AB48D}"/>
          </ac:picMkLst>
        </pc:picChg>
        <pc:picChg chg="add mod">
          <ac:chgData name="刘 沛源" userId="82a310ed07fe6680" providerId="LiveId" clId="{0048A10E-CDD8-44AA-9B6A-F6D0F4E3A436}" dt="2022-09-23T02:08:23.177" v="3933" actId="1076"/>
          <ac:picMkLst>
            <pc:docMk/>
            <pc:sldMk cId="3334900163" sldId="286"/>
            <ac:picMk id="7" creationId="{CC8CCA92-FB92-7CE8-54CF-67F62CAE89CE}"/>
          </ac:picMkLst>
        </pc:picChg>
        <pc:picChg chg="add del mod">
          <ac:chgData name="刘 沛源" userId="82a310ed07fe6680" providerId="LiveId" clId="{0048A10E-CDD8-44AA-9B6A-F6D0F4E3A436}" dt="2022-09-23T02:08:15.297" v="3931"/>
          <ac:picMkLst>
            <pc:docMk/>
            <pc:sldMk cId="3334900163" sldId="286"/>
            <ac:picMk id="8" creationId="{81DDC4B2-7434-DF44-A699-456F22BB82CE}"/>
          </ac:picMkLst>
        </pc:picChg>
      </pc:sldChg>
      <pc:sldChg chg="add modNotesTx">
        <pc:chgData name="刘 沛源" userId="82a310ed07fe6680" providerId="LiveId" clId="{0048A10E-CDD8-44AA-9B6A-F6D0F4E3A436}" dt="2022-09-23T03:20:58.665" v="4559" actId="20577"/>
        <pc:sldMkLst>
          <pc:docMk/>
          <pc:sldMk cId="3393067646" sldId="287"/>
        </pc:sldMkLst>
      </pc:sldChg>
      <pc:sldChg chg="addSp delSp modSp add del mod modNotesTx">
        <pc:chgData name="刘 沛源" userId="82a310ed07fe6680" providerId="LiveId" clId="{0048A10E-CDD8-44AA-9B6A-F6D0F4E3A436}" dt="2022-09-23T04:39:44.569" v="4740" actId="47"/>
        <pc:sldMkLst>
          <pc:docMk/>
          <pc:sldMk cId="2689917559" sldId="288"/>
        </pc:sldMkLst>
        <pc:picChg chg="del">
          <ac:chgData name="刘 沛源" userId="82a310ed07fe6680" providerId="LiveId" clId="{0048A10E-CDD8-44AA-9B6A-F6D0F4E3A436}" dt="2022-09-23T02:12:27.920" v="3941" actId="478"/>
          <ac:picMkLst>
            <pc:docMk/>
            <pc:sldMk cId="2689917559" sldId="288"/>
            <ac:picMk id="3" creationId="{60D45904-D5AC-1960-5B5F-895B6E612EE3}"/>
          </ac:picMkLst>
        </pc:picChg>
        <pc:picChg chg="del">
          <ac:chgData name="刘 沛源" userId="82a310ed07fe6680" providerId="LiveId" clId="{0048A10E-CDD8-44AA-9B6A-F6D0F4E3A436}" dt="2022-09-23T02:11:56.682" v="3938" actId="478"/>
          <ac:picMkLst>
            <pc:docMk/>
            <pc:sldMk cId="2689917559" sldId="288"/>
            <ac:picMk id="4" creationId="{1114E2FE-429D-DDB6-CCCB-27BAE96AB48D}"/>
          </ac:picMkLst>
        </pc:picChg>
        <pc:picChg chg="add mod">
          <ac:chgData name="刘 沛源" userId="82a310ed07fe6680" providerId="LiveId" clId="{0048A10E-CDD8-44AA-9B6A-F6D0F4E3A436}" dt="2022-09-23T02:12:32.103" v="3942" actId="1076"/>
          <ac:picMkLst>
            <pc:docMk/>
            <pc:sldMk cId="2689917559" sldId="288"/>
            <ac:picMk id="5" creationId="{4766E8AE-EE16-F371-52DC-8DAB58F80B2F}"/>
          </ac:picMkLst>
        </pc:picChg>
      </pc:sldChg>
      <pc:sldChg chg="addSp delSp modSp add mod">
        <pc:chgData name="刘 沛源" userId="82a310ed07fe6680" providerId="LiveId" clId="{0048A10E-CDD8-44AA-9B6A-F6D0F4E3A436}" dt="2022-09-23T05:00:34.562" v="4963" actId="1076"/>
        <pc:sldMkLst>
          <pc:docMk/>
          <pc:sldMk cId="961273017" sldId="289"/>
        </pc:sldMkLst>
        <pc:spChg chg="add mod">
          <ac:chgData name="刘 沛源" userId="82a310ed07fe6680" providerId="LiveId" clId="{0048A10E-CDD8-44AA-9B6A-F6D0F4E3A436}" dt="2022-09-23T05:00:34.562" v="4963" actId="1076"/>
          <ac:spMkLst>
            <pc:docMk/>
            <pc:sldMk cId="961273017" sldId="289"/>
            <ac:spMk id="2" creationId="{EA755310-61DF-6184-7882-2C0902C2994E}"/>
          </ac:spMkLst>
        </pc:spChg>
        <pc:spChg chg="mod">
          <ac:chgData name="刘 沛源" userId="82a310ed07fe6680" providerId="LiveId" clId="{0048A10E-CDD8-44AA-9B6A-F6D0F4E3A436}" dt="2022-09-23T02:14:41.473" v="3962" actId="20577"/>
          <ac:spMkLst>
            <pc:docMk/>
            <pc:sldMk cId="961273017" sldId="289"/>
            <ac:spMk id="6" creationId="{5A144D90-D85E-7ADB-0D7D-48767E851955}"/>
          </ac:spMkLst>
        </pc:spChg>
        <pc:picChg chg="del">
          <ac:chgData name="刘 沛源" userId="82a310ed07fe6680" providerId="LiveId" clId="{0048A10E-CDD8-44AA-9B6A-F6D0F4E3A436}" dt="2022-09-23T02:14:45.395" v="3963" actId="478"/>
          <ac:picMkLst>
            <pc:docMk/>
            <pc:sldMk cId="961273017" sldId="289"/>
            <ac:picMk id="5" creationId="{4766E8AE-EE16-F371-52DC-8DAB58F80B2F}"/>
          </ac:picMkLst>
        </pc:picChg>
      </pc:sldChg>
      <pc:sldChg chg="modSp add mod">
        <pc:chgData name="刘 沛源" userId="82a310ed07fe6680" providerId="LiveId" clId="{0048A10E-CDD8-44AA-9B6A-F6D0F4E3A436}" dt="2022-09-23T02:23:29.854" v="4035" actId="20577"/>
        <pc:sldMkLst>
          <pc:docMk/>
          <pc:sldMk cId="2536170468" sldId="290"/>
        </pc:sldMkLst>
        <pc:spChg chg="mod">
          <ac:chgData name="刘 沛源" userId="82a310ed07fe6680" providerId="LiveId" clId="{0048A10E-CDD8-44AA-9B6A-F6D0F4E3A436}" dt="2022-09-23T02:23:29.854" v="4035" actId="20577"/>
          <ac:spMkLst>
            <pc:docMk/>
            <pc:sldMk cId="2536170468" sldId="290"/>
            <ac:spMk id="4" creationId="{531245CF-8B74-A72A-2541-6F58F7B15D12}"/>
          </ac:spMkLst>
        </pc:spChg>
      </pc:sldChg>
      <pc:sldChg chg="addSp delSp modSp add mod">
        <pc:chgData name="刘 沛源" userId="82a310ed07fe6680" providerId="LiveId" clId="{0048A10E-CDD8-44AA-9B6A-F6D0F4E3A436}" dt="2022-09-23T05:04:37.786" v="4987" actId="113"/>
        <pc:sldMkLst>
          <pc:docMk/>
          <pc:sldMk cId="3752891308" sldId="291"/>
        </pc:sldMkLst>
        <pc:spChg chg="add mod">
          <ac:chgData name="刘 沛源" userId="82a310ed07fe6680" providerId="LiveId" clId="{0048A10E-CDD8-44AA-9B6A-F6D0F4E3A436}" dt="2022-09-23T05:04:37.786" v="4987" actId="113"/>
          <ac:spMkLst>
            <pc:docMk/>
            <pc:sldMk cId="3752891308" sldId="291"/>
            <ac:spMk id="5" creationId="{0A9693F4-EDBC-842B-E70C-A69B26829942}"/>
          </ac:spMkLst>
        </pc:spChg>
        <pc:spChg chg="mod">
          <ac:chgData name="刘 沛源" userId="82a310ed07fe6680" providerId="LiveId" clId="{0048A10E-CDD8-44AA-9B6A-F6D0F4E3A436}" dt="2022-09-23T04:44:31.434" v="4758"/>
          <ac:spMkLst>
            <pc:docMk/>
            <pc:sldMk cId="3752891308" sldId="291"/>
            <ac:spMk id="6" creationId="{5A144D90-D85E-7ADB-0D7D-48767E851955}"/>
          </ac:spMkLst>
        </pc:spChg>
        <pc:picChg chg="del">
          <ac:chgData name="刘 沛源" userId="82a310ed07fe6680" providerId="LiveId" clId="{0048A10E-CDD8-44AA-9B6A-F6D0F4E3A436}" dt="2022-09-23T04:44:44.337" v="4762" actId="478"/>
          <ac:picMkLst>
            <pc:docMk/>
            <pc:sldMk cId="3752891308" sldId="291"/>
            <ac:picMk id="3" creationId="{60D45904-D5AC-1960-5B5F-895B6E612EE3}"/>
          </ac:picMkLst>
        </pc:picChg>
        <pc:picChg chg="add del">
          <ac:chgData name="刘 沛源" userId="82a310ed07fe6680" providerId="LiveId" clId="{0048A10E-CDD8-44AA-9B6A-F6D0F4E3A436}" dt="2022-09-23T04:44:43.910" v="4761" actId="478"/>
          <ac:picMkLst>
            <pc:docMk/>
            <pc:sldMk cId="3752891308" sldId="291"/>
            <ac:picMk id="4" creationId="{1114E2FE-429D-DDB6-CCCB-27BAE96AB48D}"/>
          </ac:picMkLst>
        </pc:picChg>
      </pc:sldChg>
      <pc:sldChg chg="modSp add mod">
        <pc:chgData name="刘 沛源" userId="82a310ed07fe6680" providerId="LiveId" clId="{0048A10E-CDD8-44AA-9B6A-F6D0F4E3A436}" dt="2022-09-23T05:05:32.586" v="4989" actId="113"/>
        <pc:sldMkLst>
          <pc:docMk/>
          <pc:sldMk cId="4084163834" sldId="292"/>
        </pc:sldMkLst>
        <pc:spChg chg="mod">
          <ac:chgData name="刘 沛源" userId="82a310ed07fe6680" providerId="LiveId" clId="{0048A10E-CDD8-44AA-9B6A-F6D0F4E3A436}" dt="2022-09-23T05:05:32.586" v="4989" actId="113"/>
          <ac:spMkLst>
            <pc:docMk/>
            <pc:sldMk cId="4084163834" sldId="292"/>
            <ac:spMk id="2" creationId="{EA755310-61DF-6184-7882-2C0902C2994E}"/>
          </ac:spMkLst>
        </pc:spChg>
        <pc:spChg chg="mod">
          <ac:chgData name="刘 沛源" userId="82a310ed07fe6680" providerId="LiveId" clId="{0048A10E-CDD8-44AA-9B6A-F6D0F4E3A436}" dt="2022-09-23T04:57:47.904" v="4933"/>
          <ac:spMkLst>
            <pc:docMk/>
            <pc:sldMk cId="4084163834" sldId="292"/>
            <ac:spMk id="6" creationId="{5A144D90-D85E-7ADB-0D7D-48767E851955}"/>
          </ac:spMkLst>
        </pc:spChg>
      </pc:sldChg>
      <pc:sldChg chg="addSp delSp modSp add mod">
        <pc:chgData name="刘 沛源" userId="82a310ed07fe6680" providerId="LiveId" clId="{0048A10E-CDD8-44AA-9B6A-F6D0F4E3A436}" dt="2022-09-23T05:08:14.717" v="5010" actId="22"/>
        <pc:sldMkLst>
          <pc:docMk/>
          <pc:sldMk cId="3129756670" sldId="293"/>
        </pc:sldMkLst>
        <pc:spChg chg="mod">
          <ac:chgData name="刘 沛源" userId="82a310ed07fe6680" providerId="LiveId" clId="{0048A10E-CDD8-44AA-9B6A-F6D0F4E3A436}" dt="2022-09-23T05:07:05.680" v="5005" actId="20577"/>
          <ac:spMkLst>
            <pc:docMk/>
            <pc:sldMk cId="3129756670" sldId="293"/>
            <ac:spMk id="2" creationId="{EA755310-61DF-6184-7882-2C0902C2994E}"/>
          </ac:spMkLst>
        </pc:spChg>
        <pc:spChg chg="mod">
          <ac:chgData name="刘 沛源" userId="82a310ed07fe6680" providerId="LiveId" clId="{0048A10E-CDD8-44AA-9B6A-F6D0F4E3A436}" dt="2022-09-23T05:02:04.389" v="4970"/>
          <ac:spMkLst>
            <pc:docMk/>
            <pc:sldMk cId="3129756670" sldId="293"/>
            <ac:spMk id="6" creationId="{5A144D90-D85E-7ADB-0D7D-48767E851955}"/>
          </ac:spMkLst>
        </pc:spChg>
        <pc:spChg chg="add del">
          <ac:chgData name="刘 沛源" userId="82a310ed07fe6680" providerId="LiveId" clId="{0048A10E-CDD8-44AA-9B6A-F6D0F4E3A436}" dt="2022-09-23T05:08:14.717" v="5010" actId="22"/>
          <ac:spMkLst>
            <pc:docMk/>
            <pc:sldMk cId="3129756670" sldId="293"/>
            <ac:spMk id="9" creationId="{57896F5D-9D0A-0CEA-E153-D159D11ABD02}"/>
          </ac:spMkLst>
        </pc:spChg>
        <pc:picChg chg="add del mod">
          <ac:chgData name="刘 沛源" userId="82a310ed07fe6680" providerId="LiveId" clId="{0048A10E-CDD8-44AA-9B6A-F6D0F4E3A436}" dt="2022-09-23T05:06:46.846" v="4996" actId="478"/>
          <ac:picMkLst>
            <pc:docMk/>
            <pc:sldMk cId="3129756670" sldId="293"/>
            <ac:picMk id="4" creationId="{1F762FF3-FA0C-82A0-BA91-E44613DA5570}"/>
          </ac:picMkLst>
        </pc:picChg>
        <pc:picChg chg="add mod">
          <ac:chgData name="刘 沛源" userId="82a310ed07fe6680" providerId="LiveId" clId="{0048A10E-CDD8-44AA-9B6A-F6D0F4E3A436}" dt="2022-09-23T05:07:18.470" v="5008" actId="1076"/>
          <ac:picMkLst>
            <pc:docMk/>
            <pc:sldMk cId="3129756670" sldId="293"/>
            <ac:picMk id="7" creationId="{7F00B5C9-25F9-74DE-4972-2B48DC76E9A8}"/>
          </ac:picMkLst>
        </pc:picChg>
      </pc:sldChg>
      <pc:sldChg chg="delSp modSp add mod">
        <pc:chgData name="刘 沛源" userId="82a310ed07fe6680" providerId="LiveId" clId="{0048A10E-CDD8-44AA-9B6A-F6D0F4E3A436}" dt="2022-09-23T05:09:13.742" v="5030" actId="20577"/>
        <pc:sldMkLst>
          <pc:docMk/>
          <pc:sldMk cId="4132363337" sldId="294"/>
        </pc:sldMkLst>
        <pc:spChg chg="mod">
          <ac:chgData name="刘 沛源" userId="82a310ed07fe6680" providerId="LiveId" clId="{0048A10E-CDD8-44AA-9B6A-F6D0F4E3A436}" dt="2022-09-23T05:09:13.742" v="5030" actId="20577"/>
          <ac:spMkLst>
            <pc:docMk/>
            <pc:sldMk cId="4132363337" sldId="294"/>
            <ac:spMk id="2" creationId="{EA755310-61DF-6184-7882-2C0902C2994E}"/>
          </ac:spMkLst>
        </pc:spChg>
        <pc:spChg chg="mod">
          <ac:chgData name="刘 沛源" userId="82a310ed07fe6680" providerId="LiveId" clId="{0048A10E-CDD8-44AA-9B6A-F6D0F4E3A436}" dt="2022-09-23T05:08:33.459" v="5012"/>
          <ac:spMkLst>
            <pc:docMk/>
            <pc:sldMk cId="4132363337" sldId="294"/>
            <ac:spMk id="6" creationId="{5A144D90-D85E-7ADB-0D7D-48767E851955}"/>
          </ac:spMkLst>
        </pc:spChg>
        <pc:picChg chg="del">
          <ac:chgData name="刘 沛源" userId="82a310ed07fe6680" providerId="LiveId" clId="{0048A10E-CDD8-44AA-9B6A-F6D0F4E3A436}" dt="2022-09-23T05:08:56.198" v="5013" actId="478"/>
          <ac:picMkLst>
            <pc:docMk/>
            <pc:sldMk cId="4132363337" sldId="294"/>
            <ac:picMk id="7" creationId="{7F00B5C9-25F9-74DE-4972-2B48DC76E9A8}"/>
          </ac:picMkLst>
        </pc:picChg>
      </pc:sldChg>
      <pc:sldChg chg="delSp modSp add mod">
        <pc:chgData name="刘 沛源" userId="82a310ed07fe6680" providerId="LiveId" clId="{0048A10E-CDD8-44AA-9B6A-F6D0F4E3A436}" dt="2022-09-23T05:10:00.563" v="5051" actId="1076"/>
        <pc:sldMkLst>
          <pc:docMk/>
          <pc:sldMk cId="807814774" sldId="295"/>
        </pc:sldMkLst>
        <pc:spChg chg="del">
          <ac:chgData name="刘 沛源" userId="82a310ed07fe6680" providerId="LiveId" clId="{0048A10E-CDD8-44AA-9B6A-F6D0F4E3A436}" dt="2022-09-23T05:09:26.622" v="5032" actId="478"/>
          <ac:spMkLst>
            <pc:docMk/>
            <pc:sldMk cId="807814774" sldId="295"/>
            <ac:spMk id="2" creationId="{EA755310-61DF-6184-7882-2C0902C2994E}"/>
          </ac:spMkLst>
        </pc:spChg>
        <pc:spChg chg="mod">
          <ac:chgData name="刘 沛源" userId="82a310ed07fe6680" providerId="LiveId" clId="{0048A10E-CDD8-44AA-9B6A-F6D0F4E3A436}" dt="2022-09-23T05:10:00.563" v="5051" actId="1076"/>
          <ac:spMkLst>
            <pc:docMk/>
            <pc:sldMk cId="807814774" sldId="295"/>
            <ac:spMk id="6" creationId="{5A144D90-D85E-7ADB-0D7D-48767E8519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FD985-7733-4025-B7AC-B5731BC96DB9}"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E32C4-39F2-4D29-AD55-8EC07A43EB39}" type="slidenum">
              <a:rPr lang="zh-CN" altLang="en-US" smtClean="0"/>
              <a:t>‹#›</a:t>
            </a:fld>
            <a:endParaRPr lang="zh-CN" altLang="en-US"/>
          </a:p>
        </p:txBody>
      </p:sp>
    </p:spTree>
    <p:extLst>
      <p:ext uri="{BB962C8B-B14F-4D97-AF65-F5344CB8AC3E}">
        <p14:creationId xmlns:p14="http://schemas.microsoft.com/office/powerpoint/2010/main" val="122329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应用程序使用数据库存储数据，需要并发控制以保证正确性</a:t>
            </a:r>
            <a:endParaRPr lang="en-US" altLang="zh-CN" dirty="0"/>
          </a:p>
          <a:p>
            <a:endParaRPr lang="en-US" altLang="zh-CN" dirty="0"/>
          </a:p>
          <a:p>
            <a:r>
              <a:rPr lang="zh-CN" altLang="en-US" dirty="0"/>
              <a:t>大部分</a:t>
            </a:r>
            <a:r>
              <a:rPr lang="en-US" altLang="zh-CN" dirty="0"/>
              <a:t>Web</a:t>
            </a:r>
            <a:r>
              <a:rPr lang="zh-CN" altLang="en-US" dirty="0"/>
              <a:t>应用程序使用</a:t>
            </a:r>
            <a:r>
              <a:rPr lang="en-US" altLang="zh-CN" dirty="0"/>
              <a:t>ORM</a:t>
            </a:r>
            <a:r>
              <a:rPr lang="zh-CN" altLang="en-US" dirty="0"/>
              <a:t>框架访问数据库</a:t>
            </a:r>
            <a:endParaRPr lang="en-US" altLang="zh-CN" dirty="0"/>
          </a:p>
          <a:p>
            <a:endParaRPr lang="en-US" altLang="zh-CN" dirty="0"/>
          </a:p>
          <a:p>
            <a:r>
              <a:rPr lang="en-US" altLang="zh-CN" dirty="0"/>
              <a:t>ORM</a:t>
            </a:r>
            <a:r>
              <a:rPr lang="zh-CN" altLang="en-US" dirty="0"/>
              <a:t>框架获取的数据暂存于内存中的</a:t>
            </a:r>
            <a:r>
              <a:rPr lang="en-US" altLang="zh-CN" dirty="0"/>
              <a:t>ORM</a:t>
            </a:r>
            <a:r>
              <a:rPr lang="zh-CN" altLang="en-US" dirty="0"/>
              <a:t>映射对象中</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a:t>
            </a:fld>
            <a:endParaRPr lang="zh-CN" altLang="en-US"/>
          </a:p>
        </p:txBody>
      </p:sp>
    </p:spTree>
    <p:extLst>
      <p:ext uri="{BB962C8B-B14F-4D97-AF65-F5344CB8AC3E}">
        <p14:creationId xmlns:p14="http://schemas.microsoft.com/office/powerpoint/2010/main" val="313034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16</a:t>
            </a:fld>
            <a:endParaRPr lang="zh-CN" altLang="en-US"/>
          </a:p>
        </p:txBody>
      </p:sp>
    </p:spTree>
    <p:extLst>
      <p:ext uri="{BB962C8B-B14F-4D97-AF65-F5344CB8AC3E}">
        <p14:creationId xmlns:p14="http://schemas.microsoft.com/office/powerpoint/2010/main" val="231131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17</a:t>
            </a:fld>
            <a:endParaRPr lang="zh-CN" altLang="en-US"/>
          </a:p>
        </p:txBody>
      </p:sp>
    </p:spTree>
    <p:extLst>
      <p:ext uri="{BB962C8B-B14F-4D97-AF65-F5344CB8AC3E}">
        <p14:creationId xmlns:p14="http://schemas.microsoft.com/office/powerpoint/2010/main" val="313616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18</a:t>
            </a:fld>
            <a:endParaRPr lang="zh-CN" altLang="en-US"/>
          </a:p>
        </p:txBody>
      </p:sp>
    </p:spTree>
    <p:extLst>
      <p:ext uri="{BB962C8B-B14F-4D97-AF65-F5344CB8AC3E}">
        <p14:creationId xmlns:p14="http://schemas.microsoft.com/office/powerpoint/2010/main" val="281578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19</a:t>
            </a:fld>
            <a:endParaRPr lang="zh-CN" altLang="en-US"/>
          </a:p>
        </p:txBody>
      </p:sp>
    </p:spTree>
    <p:extLst>
      <p:ext uri="{BB962C8B-B14F-4D97-AF65-F5344CB8AC3E}">
        <p14:creationId xmlns:p14="http://schemas.microsoft.com/office/powerpoint/2010/main" val="2627077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20</a:t>
            </a:fld>
            <a:endParaRPr lang="zh-CN" altLang="en-US"/>
          </a:p>
        </p:txBody>
      </p:sp>
    </p:spTree>
    <p:extLst>
      <p:ext uri="{BB962C8B-B14F-4D97-AF65-F5344CB8AC3E}">
        <p14:creationId xmlns:p14="http://schemas.microsoft.com/office/powerpoint/2010/main" val="3426999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21</a:t>
            </a:fld>
            <a:endParaRPr lang="zh-CN" altLang="en-US"/>
          </a:p>
        </p:txBody>
      </p:sp>
    </p:spTree>
    <p:extLst>
      <p:ext uri="{BB962C8B-B14F-4D97-AF65-F5344CB8AC3E}">
        <p14:creationId xmlns:p14="http://schemas.microsoft.com/office/powerpoint/2010/main" val="114818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22</a:t>
            </a:fld>
            <a:endParaRPr lang="zh-CN" altLang="en-US"/>
          </a:p>
        </p:txBody>
      </p:sp>
    </p:spTree>
    <p:extLst>
      <p:ext uri="{BB962C8B-B14F-4D97-AF65-F5344CB8AC3E}">
        <p14:creationId xmlns:p14="http://schemas.microsoft.com/office/powerpoint/2010/main" val="311546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23</a:t>
            </a:fld>
            <a:endParaRPr lang="zh-CN" altLang="en-US"/>
          </a:p>
        </p:txBody>
      </p:sp>
    </p:spTree>
    <p:extLst>
      <p:ext uri="{BB962C8B-B14F-4D97-AF65-F5344CB8AC3E}">
        <p14:creationId xmlns:p14="http://schemas.microsoft.com/office/powerpoint/2010/main" val="251455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24</a:t>
            </a:fld>
            <a:endParaRPr lang="zh-CN" altLang="en-US"/>
          </a:p>
        </p:txBody>
      </p:sp>
    </p:spTree>
    <p:extLst>
      <p:ext uri="{BB962C8B-B14F-4D97-AF65-F5344CB8AC3E}">
        <p14:creationId xmlns:p14="http://schemas.microsoft.com/office/powerpoint/2010/main" val="225125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25</a:t>
            </a:fld>
            <a:endParaRPr lang="zh-CN" altLang="en-US"/>
          </a:p>
        </p:txBody>
      </p:sp>
    </p:spTree>
    <p:extLst>
      <p:ext uri="{BB962C8B-B14F-4D97-AF65-F5344CB8AC3E}">
        <p14:creationId xmlns:p14="http://schemas.microsoft.com/office/powerpoint/2010/main" val="290801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并发控制方法：</a:t>
            </a:r>
            <a:endParaRPr lang="en-US" altLang="zh-CN" dirty="0"/>
          </a:p>
          <a:p>
            <a:r>
              <a:rPr lang="en-US" altLang="zh-CN" dirty="0"/>
              <a:t>- </a:t>
            </a:r>
            <a:r>
              <a:rPr lang="zh-CN" altLang="en-US" dirty="0"/>
              <a:t>数据库事务，利用数据库事务保证并发操作的正确性，直接隔离了并发操作来保证正确性</a:t>
            </a:r>
            <a:endParaRPr lang="en-US" altLang="zh-CN" dirty="0"/>
          </a:p>
          <a:p>
            <a:r>
              <a:rPr lang="en-US" altLang="zh-CN" dirty="0"/>
              <a:t>- ORM</a:t>
            </a:r>
            <a:r>
              <a:rPr lang="zh-CN" altLang="en-US" dirty="0"/>
              <a:t>框架提供的不变式验证</a:t>
            </a:r>
            <a:r>
              <a:rPr lang="en-US" altLang="zh-CN" dirty="0"/>
              <a:t>API</a:t>
            </a:r>
            <a:r>
              <a:rPr lang="zh-CN" altLang="en-US" dirty="0"/>
              <a:t>，</a:t>
            </a:r>
            <a:r>
              <a:rPr lang="en-US" altLang="zh-CN" dirty="0"/>
              <a:t>ORM</a:t>
            </a:r>
            <a:r>
              <a:rPr lang="zh-CN" altLang="en-US" dirty="0"/>
              <a:t>框架根据用户设定的规则，在读写数据时进行验证，避免数据库进入异常状态</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3</a:t>
            </a:fld>
            <a:endParaRPr lang="zh-CN" altLang="en-US"/>
          </a:p>
        </p:txBody>
      </p:sp>
    </p:spTree>
    <p:extLst>
      <p:ext uri="{BB962C8B-B14F-4D97-AF65-F5344CB8AC3E}">
        <p14:creationId xmlns:p14="http://schemas.microsoft.com/office/powerpoint/2010/main" val="3627984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26</a:t>
            </a:fld>
            <a:endParaRPr lang="zh-CN" altLang="en-US"/>
          </a:p>
        </p:txBody>
      </p:sp>
    </p:spTree>
    <p:extLst>
      <p:ext uri="{BB962C8B-B14F-4D97-AF65-F5344CB8AC3E}">
        <p14:creationId xmlns:p14="http://schemas.microsoft.com/office/powerpoint/2010/main" val="4196493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27</a:t>
            </a:fld>
            <a:endParaRPr lang="zh-CN" altLang="en-US"/>
          </a:p>
        </p:txBody>
      </p:sp>
    </p:spTree>
    <p:extLst>
      <p:ext uri="{BB962C8B-B14F-4D97-AF65-F5344CB8AC3E}">
        <p14:creationId xmlns:p14="http://schemas.microsoft.com/office/powerpoint/2010/main" val="2016747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28</a:t>
            </a:fld>
            <a:endParaRPr lang="zh-CN" altLang="en-US"/>
          </a:p>
        </p:txBody>
      </p:sp>
    </p:spTree>
    <p:extLst>
      <p:ext uri="{BB962C8B-B14F-4D97-AF65-F5344CB8AC3E}">
        <p14:creationId xmlns:p14="http://schemas.microsoft.com/office/powerpoint/2010/main" val="1341238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这个实验对比了各种同步方式的性能表现。</a:t>
            </a:r>
            <a:endParaRPr lang="en-US" altLang="zh-CN" dirty="0"/>
          </a:p>
          <a:p>
            <a:endParaRPr lang="en-US" altLang="zh-CN" dirty="0"/>
          </a:p>
          <a:p>
            <a:r>
              <a:rPr lang="en-US" altLang="zh-CN" dirty="0"/>
              <a:t>SYNC</a:t>
            </a:r>
            <a:r>
              <a:rPr lang="zh-CN" altLang="en-US" dirty="0"/>
              <a:t>是编程语言提供的</a:t>
            </a:r>
            <a:r>
              <a:rPr lang="en-US" altLang="zh-CN" dirty="0"/>
              <a:t>Sync</a:t>
            </a:r>
            <a:r>
              <a:rPr lang="zh-CN" altLang="en-US" dirty="0"/>
              <a:t>关键字，</a:t>
            </a:r>
            <a:r>
              <a:rPr lang="en-US" altLang="zh-CN" dirty="0"/>
              <a:t>MEM</a:t>
            </a:r>
            <a:r>
              <a:rPr lang="zh-CN" altLang="en-US" dirty="0"/>
              <a:t>是基于内存的</a:t>
            </a:r>
            <a:r>
              <a:rPr lang="en-US" altLang="zh-CN" dirty="0"/>
              <a:t>HashMap</a:t>
            </a:r>
            <a:r>
              <a:rPr lang="zh-CN" altLang="en-US" dirty="0"/>
              <a:t>，</a:t>
            </a:r>
            <a:r>
              <a:rPr lang="en-US" altLang="zh-CN" dirty="0"/>
              <a:t>Mem-LRU</a:t>
            </a:r>
            <a:r>
              <a:rPr lang="zh-CN" altLang="en-US" dirty="0"/>
              <a:t>也是基于内存的</a:t>
            </a:r>
            <a:r>
              <a:rPr lang="en-US" altLang="zh-CN" dirty="0"/>
              <a:t>HashMap</a:t>
            </a:r>
            <a:r>
              <a:rPr lang="zh-CN" altLang="en-US" dirty="0"/>
              <a:t>，</a:t>
            </a:r>
            <a:r>
              <a:rPr lang="en-US" altLang="zh-CN" dirty="0"/>
              <a:t>KV-SETNX</a:t>
            </a:r>
            <a:r>
              <a:rPr lang="zh-CN" altLang="en-US" dirty="0"/>
              <a:t>是</a:t>
            </a:r>
            <a:r>
              <a:rPr lang="en-US" altLang="zh-CN" dirty="0"/>
              <a:t>Redis</a:t>
            </a:r>
            <a:r>
              <a:rPr lang="zh-CN" altLang="en-US" dirty="0"/>
              <a:t>的</a:t>
            </a:r>
            <a:r>
              <a:rPr lang="en-US" altLang="zh-CN" dirty="0"/>
              <a:t>SETNX</a:t>
            </a:r>
            <a:r>
              <a:rPr lang="zh-CN" altLang="en-US" dirty="0"/>
              <a:t>操作，</a:t>
            </a:r>
            <a:r>
              <a:rPr lang="en-US" altLang="zh-CN" dirty="0"/>
              <a:t>KV-MULTI</a:t>
            </a:r>
            <a:r>
              <a:rPr lang="zh-CN" altLang="en-US" dirty="0"/>
              <a:t>是基于</a:t>
            </a:r>
            <a:r>
              <a:rPr lang="en-US" altLang="zh-CN" dirty="0"/>
              <a:t>Redis</a:t>
            </a:r>
            <a:r>
              <a:rPr lang="zh-CN" altLang="en-US" dirty="0"/>
              <a:t>的多种操作实现的锁，</a:t>
            </a:r>
            <a:r>
              <a:rPr lang="en-US" altLang="zh-CN" dirty="0"/>
              <a:t>SFU</a:t>
            </a:r>
            <a:r>
              <a:rPr lang="zh-CN" altLang="en-US" dirty="0"/>
              <a:t>是</a:t>
            </a:r>
            <a:r>
              <a:rPr lang="en-US" altLang="zh-CN" dirty="0"/>
              <a:t>Select for update</a:t>
            </a:r>
            <a:r>
              <a:rPr lang="zh-CN" altLang="en-US" dirty="0"/>
              <a:t>，</a:t>
            </a:r>
            <a:r>
              <a:rPr lang="en-US" altLang="zh-CN" dirty="0"/>
              <a:t>DB</a:t>
            </a:r>
            <a:r>
              <a:rPr lang="zh-CN" altLang="en-US" dirty="0"/>
              <a:t>是用关系数据库中的表维护锁信息。</a:t>
            </a:r>
            <a:endParaRPr lang="en-US" altLang="zh-CN" dirty="0"/>
          </a:p>
          <a:p>
            <a:endParaRPr lang="en-US" altLang="zh-CN" dirty="0"/>
          </a:p>
          <a:p>
            <a:r>
              <a:rPr lang="zh-CN" altLang="en-US" dirty="0"/>
              <a:t>其中，最慢的是基于关系型数据库的锁表实现，这种情况下，锁的获取和释放执行于事务当中，需要首先执行</a:t>
            </a:r>
            <a:r>
              <a:rPr lang="en-US" altLang="zh-CN" dirty="0"/>
              <a:t>Select</a:t>
            </a:r>
            <a:r>
              <a:rPr lang="zh-CN" altLang="en-US" dirty="0"/>
              <a:t>来检查锁的状态，然后通过</a:t>
            </a:r>
            <a:r>
              <a:rPr lang="en-US" altLang="zh-CN" dirty="0"/>
              <a:t>Update</a:t>
            </a:r>
            <a:r>
              <a:rPr lang="zh-CN" altLang="en-US" dirty="0"/>
              <a:t>或</a:t>
            </a:r>
            <a:r>
              <a:rPr lang="en-US" altLang="zh-CN" dirty="0"/>
              <a:t>Insert</a:t>
            </a:r>
            <a:r>
              <a:rPr lang="zh-CN" altLang="en-US" dirty="0"/>
              <a:t>获取锁。由于数据库需要刷盘保证持久性，这种锁延迟最高。</a:t>
            </a:r>
            <a:endParaRPr lang="en-US" altLang="zh-CN" dirty="0"/>
          </a:p>
          <a:p>
            <a:endParaRPr lang="en-US" altLang="zh-CN" dirty="0"/>
          </a:p>
          <a:p>
            <a:r>
              <a:rPr lang="zh-CN" altLang="en-US" dirty="0"/>
              <a:t>基于</a:t>
            </a:r>
            <a:r>
              <a:rPr lang="en-US" altLang="zh-CN" dirty="0"/>
              <a:t>Redis</a:t>
            </a:r>
            <a:r>
              <a:rPr lang="zh-CN" altLang="en-US" dirty="0"/>
              <a:t>的两种锁、</a:t>
            </a:r>
            <a:r>
              <a:rPr lang="en-US" altLang="zh-CN" dirty="0"/>
              <a:t>Select for update</a:t>
            </a:r>
            <a:r>
              <a:rPr lang="zh-CN" altLang="en-US" dirty="0"/>
              <a:t>都具有</a:t>
            </a:r>
            <a:r>
              <a:rPr lang="en-US" altLang="zh-CN" dirty="0" err="1"/>
              <a:t>ms</a:t>
            </a:r>
            <a:r>
              <a:rPr lang="zh-CN" altLang="en-US" dirty="0"/>
              <a:t>级别的延迟。这些锁不涉及磁盘</a:t>
            </a:r>
            <a:r>
              <a:rPr lang="en-US" altLang="zh-CN" dirty="0"/>
              <a:t>I/O</a:t>
            </a:r>
            <a:r>
              <a:rPr lang="zh-CN" altLang="en-US" dirty="0"/>
              <a:t>。</a:t>
            </a:r>
            <a:endParaRPr lang="en-US" altLang="zh-CN" dirty="0"/>
          </a:p>
          <a:p>
            <a:endParaRPr lang="en-US" altLang="zh-CN" dirty="0"/>
          </a:p>
          <a:p>
            <a:r>
              <a:rPr lang="zh-CN" altLang="en-US" dirty="0"/>
              <a:t>基于内存结构的锁由于不涉及网络通信，延迟比基于</a:t>
            </a:r>
            <a:r>
              <a:rPr lang="en-US" altLang="zh-CN" dirty="0"/>
              <a:t>Redis</a:t>
            </a:r>
            <a:r>
              <a:rPr lang="zh-CN" altLang="en-US" dirty="0"/>
              <a:t>的锁更低。</a:t>
            </a:r>
            <a:endParaRPr lang="en-US" altLang="zh-CN" dirty="0"/>
          </a:p>
          <a:p>
            <a:endParaRPr lang="en-US" altLang="zh-CN" dirty="0"/>
          </a:p>
          <a:p>
            <a:r>
              <a:rPr lang="zh-CN" altLang="en-US" dirty="0"/>
              <a:t>基于</a:t>
            </a:r>
            <a:r>
              <a:rPr lang="en-US" altLang="zh-CN" dirty="0"/>
              <a:t>Java Sync</a:t>
            </a:r>
            <a:r>
              <a:rPr lang="zh-CN" altLang="en-US" dirty="0"/>
              <a:t>关键字实现的锁，延迟最低。</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29</a:t>
            </a:fld>
            <a:endParaRPr lang="zh-CN" altLang="en-US"/>
          </a:p>
        </p:txBody>
      </p:sp>
    </p:spTree>
    <p:extLst>
      <p:ext uri="{BB962C8B-B14F-4D97-AF65-F5344CB8AC3E}">
        <p14:creationId xmlns:p14="http://schemas.microsoft.com/office/powerpoint/2010/main" val="423182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RMW: read-modify-write</a:t>
            </a:r>
            <a:r>
              <a:rPr lang="zh-CN" altLang="en-US" dirty="0"/>
              <a:t>，</a:t>
            </a:r>
            <a:r>
              <a:rPr lang="en-US" altLang="zh-CN" dirty="0"/>
              <a:t>AA</a:t>
            </a:r>
            <a:r>
              <a:rPr lang="zh-CN" altLang="en-US" dirty="0"/>
              <a:t>：关联访问，</a:t>
            </a:r>
            <a:r>
              <a:rPr lang="en-US" altLang="zh-CN" dirty="0"/>
              <a:t>CBC</a:t>
            </a:r>
            <a:r>
              <a:rPr lang="zh-CN" altLang="en-US" dirty="0"/>
              <a:t>：基于列的并发控制，</a:t>
            </a:r>
            <a:r>
              <a:rPr lang="en-US" altLang="zh-CN" dirty="0"/>
              <a:t>PBC</a:t>
            </a:r>
            <a:r>
              <a:rPr lang="zh-CN" altLang="en-US" dirty="0"/>
              <a:t>：基于</a:t>
            </a:r>
            <a:r>
              <a:rPr lang="en-US" altLang="zh-CN" dirty="0"/>
              <a:t>Predicate</a:t>
            </a:r>
            <a:r>
              <a:rPr lang="zh-CN" altLang="en-US" dirty="0"/>
              <a:t>的并发控制</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30</a:t>
            </a:fld>
            <a:endParaRPr lang="zh-CN" altLang="en-US"/>
          </a:p>
        </p:txBody>
      </p:sp>
    </p:spTree>
    <p:extLst>
      <p:ext uri="{BB962C8B-B14F-4D97-AF65-F5344CB8AC3E}">
        <p14:creationId xmlns:p14="http://schemas.microsoft.com/office/powerpoint/2010/main" val="3414529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AHT</a:t>
            </a:r>
            <a:r>
              <a:rPr lang="zh-CN" altLang="en-US" dirty="0"/>
              <a:t>：原始的</a:t>
            </a:r>
            <a:r>
              <a:rPr lang="en-US" altLang="zh-CN" dirty="0"/>
              <a:t>Ad Hoc</a:t>
            </a:r>
            <a:r>
              <a:rPr lang="zh-CN" altLang="en-US" dirty="0"/>
              <a:t>事务；</a:t>
            </a:r>
            <a:r>
              <a:rPr lang="en-US" altLang="zh-CN" dirty="0"/>
              <a:t>DBT</a:t>
            </a:r>
            <a:r>
              <a:rPr lang="zh-CN" altLang="en-US" dirty="0"/>
              <a:t>：一个使用最低可用隔离级别的数据库事务版本</a:t>
            </a:r>
            <a:endParaRPr lang="en-US" altLang="zh-CN" dirty="0"/>
          </a:p>
          <a:p>
            <a:endParaRPr lang="en-US" altLang="zh-CN" dirty="0"/>
          </a:p>
          <a:p>
            <a:r>
              <a:rPr lang="zh-CN" altLang="en-US" dirty="0"/>
              <a:t>在高竞争负载下，</a:t>
            </a:r>
            <a:r>
              <a:rPr lang="en-US" altLang="zh-CN" dirty="0"/>
              <a:t>AHT</a:t>
            </a:r>
            <a:r>
              <a:rPr lang="zh-CN" altLang="en-US" dirty="0"/>
              <a:t>能达到</a:t>
            </a:r>
            <a:r>
              <a:rPr lang="en-US" altLang="zh-CN" dirty="0"/>
              <a:t>DBT 1.3</a:t>
            </a:r>
            <a:r>
              <a:rPr lang="zh-CN" altLang="en-US" dirty="0"/>
              <a:t>倍的吞吐量，平均改善了为</a:t>
            </a:r>
            <a:r>
              <a:rPr lang="en-US" altLang="zh-CN" dirty="0"/>
              <a:t>63.0%</a:t>
            </a:r>
            <a:r>
              <a:rPr lang="zh-CN" altLang="en-US" dirty="0"/>
              <a:t>。</a:t>
            </a:r>
            <a:endParaRPr lang="en-US" altLang="zh-CN" dirty="0"/>
          </a:p>
          <a:p>
            <a:endParaRPr lang="en-US" altLang="zh-CN" dirty="0"/>
          </a:p>
          <a:p>
            <a:r>
              <a:rPr lang="zh-CN" altLang="en-US" dirty="0"/>
              <a:t>在无竞争负载下，</a:t>
            </a:r>
            <a:r>
              <a:rPr lang="en-US" altLang="zh-CN" dirty="0"/>
              <a:t>AHT</a:t>
            </a:r>
            <a:r>
              <a:rPr lang="zh-CN" altLang="en-US" dirty="0"/>
              <a:t>和</a:t>
            </a:r>
            <a:r>
              <a:rPr lang="en-US" altLang="zh-CN" dirty="0"/>
              <a:t>DBT</a:t>
            </a:r>
            <a:r>
              <a:rPr lang="zh-CN" altLang="en-US" dirty="0"/>
              <a:t>有着大致相同的性能表现。</a:t>
            </a:r>
            <a:endParaRPr lang="en-US" altLang="zh-CN" dirty="0"/>
          </a:p>
          <a:p>
            <a:endParaRPr lang="en-US" altLang="zh-CN" dirty="0"/>
          </a:p>
          <a:p>
            <a:r>
              <a:rPr lang="zh-CN" altLang="en-US" dirty="0"/>
              <a:t>由于</a:t>
            </a:r>
            <a:r>
              <a:rPr lang="en-US" altLang="zh-CN" dirty="0"/>
              <a:t>Ad Hoc</a:t>
            </a:r>
            <a:r>
              <a:rPr lang="zh-CN" altLang="en-US" dirty="0"/>
              <a:t>事务使用了更细粒度的基于列的锁和基于</a:t>
            </a:r>
            <a:r>
              <a:rPr lang="en-US" altLang="zh-CN" dirty="0"/>
              <a:t>Predicate</a:t>
            </a:r>
            <a:r>
              <a:rPr lang="zh-CN" altLang="en-US" dirty="0"/>
              <a:t>的锁，可以预先避免一些冲突，相比于基于数据库的并发控制有更高的性能。</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31</a:t>
            </a:fld>
            <a:endParaRPr lang="zh-CN" altLang="en-US"/>
          </a:p>
        </p:txBody>
      </p:sp>
    </p:spTree>
    <p:extLst>
      <p:ext uri="{BB962C8B-B14F-4D97-AF65-F5344CB8AC3E}">
        <p14:creationId xmlns:p14="http://schemas.microsoft.com/office/powerpoint/2010/main" val="4133696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AHT</a:t>
            </a:r>
            <a:r>
              <a:rPr lang="zh-CN" altLang="en-US" dirty="0"/>
              <a:t>：原始的</a:t>
            </a:r>
            <a:r>
              <a:rPr lang="en-US" altLang="zh-CN" dirty="0"/>
              <a:t>Ad Hoc</a:t>
            </a:r>
            <a:r>
              <a:rPr lang="zh-CN" altLang="en-US" dirty="0"/>
              <a:t>事务；</a:t>
            </a:r>
            <a:r>
              <a:rPr lang="en-US" altLang="zh-CN" dirty="0"/>
              <a:t>DBT</a:t>
            </a:r>
            <a:r>
              <a:rPr lang="zh-CN" altLang="en-US" dirty="0"/>
              <a:t>：一个使用最低可用隔离级别的数据库事务版本</a:t>
            </a:r>
            <a:endParaRPr lang="en-US" altLang="zh-CN" dirty="0"/>
          </a:p>
          <a:p>
            <a:endParaRPr lang="en-US" altLang="zh-CN" dirty="0"/>
          </a:p>
          <a:p>
            <a:r>
              <a:rPr lang="zh-CN" altLang="en-US" dirty="0"/>
              <a:t>在高竞争负载下，</a:t>
            </a:r>
            <a:r>
              <a:rPr lang="en-US" altLang="zh-CN" dirty="0"/>
              <a:t>AHT</a:t>
            </a:r>
            <a:r>
              <a:rPr lang="zh-CN" altLang="en-US" dirty="0"/>
              <a:t>能达到</a:t>
            </a:r>
            <a:r>
              <a:rPr lang="en-US" altLang="zh-CN" dirty="0"/>
              <a:t>DBT 1.3</a:t>
            </a:r>
            <a:r>
              <a:rPr lang="zh-CN" altLang="en-US" dirty="0"/>
              <a:t>倍的吞吐量，平均改善了为</a:t>
            </a:r>
            <a:r>
              <a:rPr lang="en-US" altLang="zh-CN" dirty="0"/>
              <a:t>63.0%</a:t>
            </a:r>
            <a:r>
              <a:rPr lang="zh-CN" altLang="en-US" dirty="0"/>
              <a:t>。</a:t>
            </a:r>
            <a:endParaRPr lang="en-US" altLang="zh-CN" dirty="0"/>
          </a:p>
          <a:p>
            <a:endParaRPr lang="en-US" altLang="zh-CN" dirty="0"/>
          </a:p>
          <a:p>
            <a:r>
              <a:rPr lang="zh-CN" altLang="en-US" dirty="0"/>
              <a:t>在无竞争负载下，</a:t>
            </a:r>
            <a:r>
              <a:rPr lang="en-US" altLang="zh-CN" dirty="0"/>
              <a:t>AHT</a:t>
            </a:r>
            <a:r>
              <a:rPr lang="zh-CN" altLang="en-US" dirty="0"/>
              <a:t>和</a:t>
            </a:r>
            <a:r>
              <a:rPr lang="en-US" altLang="zh-CN" dirty="0"/>
              <a:t>DBT</a:t>
            </a:r>
            <a:r>
              <a:rPr lang="zh-CN" altLang="en-US" dirty="0"/>
              <a:t>有着大致相同的性能表现。</a:t>
            </a:r>
            <a:endParaRPr lang="en-US" altLang="zh-CN" dirty="0"/>
          </a:p>
          <a:p>
            <a:endParaRPr lang="en-US" altLang="zh-CN" dirty="0"/>
          </a:p>
          <a:p>
            <a:r>
              <a:rPr lang="zh-CN" altLang="en-US" dirty="0"/>
              <a:t>由于</a:t>
            </a:r>
            <a:r>
              <a:rPr lang="en-US" altLang="zh-CN" dirty="0"/>
              <a:t>Ad Hoc</a:t>
            </a:r>
            <a:r>
              <a:rPr lang="zh-CN" altLang="en-US" dirty="0"/>
              <a:t>事务使用了更细粒度的基于列的锁和基于</a:t>
            </a:r>
            <a:r>
              <a:rPr lang="en-US" altLang="zh-CN" dirty="0"/>
              <a:t>Predicate</a:t>
            </a:r>
            <a:r>
              <a:rPr lang="zh-CN" altLang="en-US" dirty="0"/>
              <a:t>的锁，可以预先避免一些冲突，相比于基于数据库的并发控制有更高的性能。</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32</a:t>
            </a:fld>
            <a:endParaRPr lang="zh-CN" altLang="en-US"/>
          </a:p>
        </p:txBody>
      </p:sp>
    </p:spTree>
    <p:extLst>
      <p:ext uri="{BB962C8B-B14F-4D97-AF65-F5344CB8AC3E}">
        <p14:creationId xmlns:p14="http://schemas.microsoft.com/office/powerpoint/2010/main" val="2216225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33</a:t>
            </a:fld>
            <a:endParaRPr lang="zh-CN" altLang="en-US"/>
          </a:p>
        </p:txBody>
      </p:sp>
    </p:spTree>
    <p:extLst>
      <p:ext uri="{BB962C8B-B14F-4D97-AF65-F5344CB8AC3E}">
        <p14:creationId xmlns:p14="http://schemas.microsoft.com/office/powerpoint/2010/main" val="1937611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34</a:t>
            </a:fld>
            <a:endParaRPr lang="zh-CN" altLang="en-US"/>
          </a:p>
        </p:txBody>
      </p:sp>
    </p:spTree>
    <p:extLst>
      <p:ext uri="{BB962C8B-B14F-4D97-AF65-F5344CB8AC3E}">
        <p14:creationId xmlns:p14="http://schemas.microsoft.com/office/powerpoint/2010/main" val="355075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35</a:t>
            </a:fld>
            <a:endParaRPr lang="zh-CN" altLang="en-US"/>
          </a:p>
        </p:txBody>
      </p:sp>
    </p:spTree>
    <p:extLst>
      <p:ext uri="{BB962C8B-B14F-4D97-AF65-F5344CB8AC3E}">
        <p14:creationId xmlns:p14="http://schemas.microsoft.com/office/powerpoint/2010/main" val="191016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Ad hoc </a:t>
            </a:r>
            <a:r>
              <a:rPr lang="zh-CN" altLang="en-US" dirty="0"/>
              <a:t>事务</a:t>
            </a:r>
            <a:endParaRPr lang="en-US" altLang="zh-CN" dirty="0"/>
          </a:p>
          <a:p>
            <a:pPr marL="171450" indent="-171450">
              <a:buFontTx/>
              <a:buChar char="-"/>
            </a:pPr>
            <a:r>
              <a:rPr lang="zh-CN" altLang="en-US" dirty="0"/>
              <a:t>由应用开发人员而非数据库开发者负责并发控制，通过隔离并发的操作保证正确性，运行于应用程序级别</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4</a:t>
            </a:fld>
            <a:endParaRPr lang="zh-CN" altLang="en-US"/>
          </a:p>
        </p:txBody>
      </p:sp>
    </p:spTree>
    <p:extLst>
      <p:ext uri="{BB962C8B-B14F-4D97-AF65-F5344CB8AC3E}">
        <p14:creationId xmlns:p14="http://schemas.microsoft.com/office/powerpoint/2010/main" val="293061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36</a:t>
            </a:fld>
            <a:endParaRPr lang="zh-CN" altLang="en-US"/>
          </a:p>
        </p:txBody>
      </p:sp>
    </p:spTree>
    <p:extLst>
      <p:ext uri="{BB962C8B-B14F-4D97-AF65-F5344CB8AC3E}">
        <p14:creationId xmlns:p14="http://schemas.microsoft.com/office/powerpoint/2010/main" val="371455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37</a:t>
            </a:fld>
            <a:endParaRPr lang="zh-CN" altLang="en-US"/>
          </a:p>
        </p:txBody>
      </p:sp>
    </p:spTree>
    <p:extLst>
      <p:ext uri="{BB962C8B-B14F-4D97-AF65-F5344CB8AC3E}">
        <p14:creationId xmlns:p14="http://schemas.microsoft.com/office/powerpoint/2010/main" val="58284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A </a:t>
            </a:r>
            <a:r>
              <a:rPr lang="zh-CN" altLang="en-US" dirty="0"/>
              <a:t>通过在购物车</a:t>
            </a:r>
            <a:r>
              <a:rPr lang="en-US" altLang="zh-CN" dirty="0"/>
              <a:t>ID</a:t>
            </a:r>
            <a:r>
              <a:rPr lang="zh-CN" altLang="en-US" dirty="0"/>
              <a:t>上加锁，阻止了对同一购物车的并发读写操作，保持购物车商品总量这一列数据与商品条目相匹配。</a:t>
            </a:r>
            <a:endParaRPr lang="en-US" altLang="zh-CN" dirty="0"/>
          </a:p>
          <a:p>
            <a:endParaRPr lang="en-US" altLang="zh-CN" dirty="0"/>
          </a:p>
          <a:p>
            <a:r>
              <a:rPr lang="zh-CN" altLang="en-US" dirty="0"/>
              <a:t>图</a:t>
            </a:r>
            <a:r>
              <a:rPr lang="en-US" altLang="zh-CN" dirty="0"/>
              <a:t>B </a:t>
            </a:r>
            <a:r>
              <a:rPr lang="zh-CN" altLang="en-US" dirty="0"/>
              <a:t>通过在 </a:t>
            </a:r>
            <a:r>
              <a:rPr lang="en-US" altLang="zh-CN" dirty="0" err="1"/>
              <a:t>invite_id</a:t>
            </a:r>
            <a:r>
              <a:rPr lang="en-US" altLang="zh-CN" dirty="0"/>
              <a:t> </a:t>
            </a:r>
            <a:r>
              <a:rPr lang="zh-CN" altLang="en-US" dirty="0"/>
              <a:t>加锁，确保</a:t>
            </a:r>
            <a:r>
              <a:rPr lang="en-US" altLang="zh-CN" dirty="0"/>
              <a:t>Read-modify-write</a:t>
            </a:r>
            <a:r>
              <a:rPr lang="zh-CN" altLang="en-US" dirty="0"/>
              <a:t>的正确性</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5</a:t>
            </a:fld>
            <a:endParaRPr lang="zh-CN" altLang="en-US"/>
          </a:p>
        </p:txBody>
      </p:sp>
    </p:spTree>
    <p:extLst>
      <p:ext uri="{BB962C8B-B14F-4D97-AF65-F5344CB8AC3E}">
        <p14:creationId xmlns:p14="http://schemas.microsoft.com/office/powerpoint/2010/main" val="22032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通过版本验证保证操作的原子性</a:t>
            </a:r>
          </a:p>
        </p:txBody>
      </p:sp>
      <p:sp>
        <p:nvSpPr>
          <p:cNvPr id="4" name="灯片编号占位符 3"/>
          <p:cNvSpPr>
            <a:spLocks noGrp="1"/>
          </p:cNvSpPr>
          <p:nvPr>
            <p:ph type="sldNum" sz="quarter" idx="5"/>
          </p:nvPr>
        </p:nvSpPr>
        <p:spPr/>
        <p:txBody>
          <a:bodyPr/>
          <a:lstStyle/>
          <a:p>
            <a:fld id="{96CE32C4-39F2-4D29-AD55-8EC07A43EB39}" type="slidenum">
              <a:rPr lang="zh-CN" altLang="en-US" smtClean="0"/>
              <a:t>6</a:t>
            </a:fld>
            <a:endParaRPr lang="zh-CN" altLang="en-US"/>
          </a:p>
        </p:txBody>
      </p:sp>
    </p:spTree>
    <p:extLst>
      <p:ext uri="{BB962C8B-B14F-4D97-AF65-F5344CB8AC3E}">
        <p14:creationId xmlns:p14="http://schemas.microsoft.com/office/powerpoint/2010/main" val="152158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相关工作主要针对数据库事务和</a:t>
            </a:r>
            <a:r>
              <a:rPr lang="en-US" altLang="zh-CN" dirty="0"/>
              <a:t>ORM</a:t>
            </a:r>
            <a:r>
              <a:rPr lang="zh-CN" altLang="en-US" dirty="0"/>
              <a:t>的数据验证</a:t>
            </a:r>
            <a:r>
              <a:rPr lang="en-US" altLang="zh-CN" dirty="0"/>
              <a:t>API</a:t>
            </a:r>
          </a:p>
          <a:p>
            <a:endParaRPr lang="en-US" altLang="zh-CN" dirty="0"/>
          </a:p>
          <a:p>
            <a:r>
              <a:rPr lang="zh-CN" altLang="en-US" dirty="0"/>
              <a:t>本工作关注</a:t>
            </a:r>
            <a:r>
              <a:rPr lang="en-US" altLang="zh-CN" dirty="0"/>
              <a:t>ad hoc </a:t>
            </a:r>
            <a:r>
              <a:rPr lang="en-US" altLang="zh-CN" dirty="0" err="1"/>
              <a:t>trx</a:t>
            </a:r>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7</a:t>
            </a:fld>
            <a:endParaRPr lang="zh-CN" altLang="en-US"/>
          </a:p>
        </p:txBody>
      </p:sp>
    </p:spTree>
    <p:extLst>
      <p:ext uri="{BB962C8B-B14F-4D97-AF65-F5344CB8AC3E}">
        <p14:creationId xmlns:p14="http://schemas.microsoft.com/office/powerpoint/2010/main" val="414008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13</a:t>
            </a:fld>
            <a:endParaRPr lang="zh-CN" altLang="en-US"/>
          </a:p>
        </p:txBody>
      </p:sp>
    </p:spTree>
    <p:extLst>
      <p:ext uri="{BB962C8B-B14F-4D97-AF65-F5344CB8AC3E}">
        <p14:creationId xmlns:p14="http://schemas.microsoft.com/office/powerpoint/2010/main" val="25206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14</a:t>
            </a:fld>
            <a:endParaRPr lang="zh-CN" altLang="en-US"/>
          </a:p>
        </p:txBody>
      </p:sp>
    </p:spTree>
    <p:extLst>
      <p:ext uri="{BB962C8B-B14F-4D97-AF65-F5344CB8AC3E}">
        <p14:creationId xmlns:p14="http://schemas.microsoft.com/office/powerpoint/2010/main" val="295330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CE32C4-39F2-4D29-AD55-8EC07A43EB39}" type="slidenum">
              <a:rPr lang="zh-CN" altLang="en-US" smtClean="0"/>
              <a:t>15</a:t>
            </a:fld>
            <a:endParaRPr lang="zh-CN" altLang="en-US"/>
          </a:p>
        </p:txBody>
      </p:sp>
    </p:spTree>
    <p:extLst>
      <p:ext uri="{BB962C8B-B14F-4D97-AF65-F5344CB8AC3E}">
        <p14:creationId xmlns:p14="http://schemas.microsoft.com/office/powerpoint/2010/main" val="235218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74250-D151-69FB-6C7E-9CC6E270BC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89E750-D78A-4773-F9EF-A3FCCE52A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59C1A4-2F82-1FC1-912C-005378524CFC}"/>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1DEE05E0-32C6-1B92-13FB-6E6433D622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A2E39-8A43-4034-9D40-BED0F84C73B7}"/>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126452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AE0BA-90B2-42D3-D1C1-5FC35C97C1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110C93-BC33-2012-6A69-17E54C52EB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455EF-53D9-55D0-AB24-0343C8975445}"/>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A4CFF206-BB33-0E0C-EFA1-ACA4D5C29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17B02-35EC-051A-2EBE-33E2296CF148}"/>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4774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A40958-8A16-76D6-257E-711FCFD909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34CF80-496E-37D3-54FF-0AAE435BB9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2D9E62-3860-66BC-7C40-FEDF7D6B8008}"/>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03EC8E53-AB97-86D5-77E9-E9EADB06E8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2AB4B1-35E1-658E-1785-9454C4AE5D26}"/>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341604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07D62-46EE-E524-A674-E07B266687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AA9A1B-6050-24DE-422B-1387416A70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288A4D-37D2-0E7F-6DA4-6765563A50B3}"/>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4C59F586-A110-FB02-8814-9367CAD88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12164E-F57A-6869-E87C-66C8879BA5CB}"/>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30374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28CD4-C384-84D7-E4BC-4B3F0379CA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B6DBFB-DB0F-B79C-6932-9A09A603C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FD83BA-4F78-89F7-7C77-94002B1FEB3F}"/>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125CC6C6-B49D-B6EE-9865-18EB06DFFA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9AB2F-A79F-C7C4-BA50-F052BCF1979E}"/>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322546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D042B-F6EA-D435-9D55-AD2971E3DA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0674A0-7AFE-CD7B-AC62-848FB449291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A4B8B4-D0DB-6232-FBCD-D86BFAE631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13D2DA-DF1F-C32F-0280-13DE4A91EF52}"/>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A6B92EC8-683C-401C-BC02-ADACF44E1C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B3A90E-C7ED-113E-1D1B-0AD7B6913383}"/>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64325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F9BE5-F174-431A-C2B0-6834945792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FA1158-309F-6B17-DA4C-3B81CF289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C489C4-E3B8-FF32-FEE5-72BC17629E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94A3D9-F38F-65A9-72B7-78E50BA15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1E38C4-0A6E-7A6B-E884-75D84F64F4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9A85F3-CDF9-06CF-F4EE-39B3E48E83F1}"/>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8" name="页脚占位符 7">
            <a:extLst>
              <a:ext uri="{FF2B5EF4-FFF2-40B4-BE49-F238E27FC236}">
                <a16:creationId xmlns:a16="http://schemas.microsoft.com/office/drawing/2014/main" id="{48523F94-30BE-7F0A-9244-747809E963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1E5CE6-3102-E54E-8ACB-0A3983FE3260}"/>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6763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8C42D-A7C2-222C-BD74-77037C6FCE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969963-62D8-4ECC-20DF-67082469F171}"/>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4" name="页脚占位符 3">
            <a:extLst>
              <a:ext uri="{FF2B5EF4-FFF2-40B4-BE49-F238E27FC236}">
                <a16:creationId xmlns:a16="http://schemas.microsoft.com/office/drawing/2014/main" id="{AD98C88A-5395-B5C8-3B12-9112184916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0EA2D6-B146-93AA-3C9C-A1C1AF826F52}"/>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412781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AB50FB-452B-418B-CBAF-251CCA6111C0}"/>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3" name="页脚占位符 2">
            <a:extLst>
              <a:ext uri="{FF2B5EF4-FFF2-40B4-BE49-F238E27FC236}">
                <a16:creationId xmlns:a16="http://schemas.microsoft.com/office/drawing/2014/main" id="{48FF46D0-FF19-1DCE-E1A6-5CE5B5A46A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2DBBCC-A820-93C2-0D09-3060557E652F}"/>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20216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E8073-6DA8-75F9-18EB-D895732CD4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B7887FB-93BE-CE4B-9EF4-08B3510D67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95B768-587D-20DE-758F-2BC2BA926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48BDCA-E266-B2A4-0A02-C64463710E92}"/>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21700D59-2A4C-8767-681B-72700E5B7D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47D59-CCBF-3758-E951-4A26CB975BBC}"/>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50076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80897-BFA7-0D38-617D-26D35017B3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85CB09-CE7D-DBCE-3C22-0D8EEEA06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64BAB6-D1B8-946A-20B1-E8D561581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B40C96-103D-495B-3BDD-B54BCCA7B484}"/>
              </a:ext>
            </a:extLst>
          </p:cNvPr>
          <p:cNvSpPr>
            <a:spLocks noGrp="1"/>
          </p:cNvSpPr>
          <p:nvPr>
            <p:ph type="dt" sz="half" idx="10"/>
          </p:nvPr>
        </p:nvSpPr>
        <p:spPr/>
        <p:txBody>
          <a:bodyPr/>
          <a:lstStyle/>
          <a:p>
            <a:fld id="{406ABDF0-C46F-485B-A56B-251841282C81}" type="datetimeFigureOut">
              <a:rPr lang="zh-CN" altLang="en-US" smtClean="0"/>
              <a:t>2022/9/22</a:t>
            </a:fld>
            <a:endParaRPr lang="zh-CN" altLang="en-US"/>
          </a:p>
        </p:txBody>
      </p:sp>
      <p:sp>
        <p:nvSpPr>
          <p:cNvPr id="6" name="页脚占位符 5">
            <a:extLst>
              <a:ext uri="{FF2B5EF4-FFF2-40B4-BE49-F238E27FC236}">
                <a16:creationId xmlns:a16="http://schemas.microsoft.com/office/drawing/2014/main" id="{FCEE622C-C1ED-881B-A6E6-0A131940BC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AE264A-951C-36B6-04FA-206AAA1B788D}"/>
              </a:ext>
            </a:extLst>
          </p:cNvPr>
          <p:cNvSpPr>
            <a:spLocks noGrp="1"/>
          </p:cNvSpPr>
          <p:nvPr>
            <p:ph type="sldNum" sz="quarter" idx="12"/>
          </p:nvPr>
        </p:nvSpPr>
        <p:spPr/>
        <p:txBody>
          <a:body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401955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7B7B94-4796-E7FC-FD15-4B01955DD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A6BAFA-E618-38DE-DB7C-413AEFBE6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37F668-9001-7095-D5AC-C3F48A0C4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ABDF0-C46F-485B-A56B-251841282C81}" type="datetimeFigureOut">
              <a:rPr lang="zh-CN" altLang="en-US" smtClean="0"/>
              <a:t>2022/9/22</a:t>
            </a:fld>
            <a:endParaRPr lang="zh-CN" altLang="en-US"/>
          </a:p>
        </p:txBody>
      </p:sp>
      <p:sp>
        <p:nvSpPr>
          <p:cNvPr id="5" name="页脚占位符 4">
            <a:extLst>
              <a:ext uri="{FF2B5EF4-FFF2-40B4-BE49-F238E27FC236}">
                <a16:creationId xmlns:a16="http://schemas.microsoft.com/office/drawing/2014/main" id="{24A1076D-541F-BE33-2AD1-FEF770BFA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E68ADC-CBDC-E301-8EFA-10E3B909B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7DE8F-50B5-422C-84EB-79B804466610}" type="slidenum">
              <a:rPr lang="zh-CN" altLang="en-US" smtClean="0"/>
              <a:t>‹#›</a:t>
            </a:fld>
            <a:endParaRPr lang="zh-CN" altLang="en-US"/>
          </a:p>
        </p:txBody>
      </p:sp>
    </p:spTree>
    <p:extLst>
      <p:ext uri="{BB962C8B-B14F-4D97-AF65-F5344CB8AC3E}">
        <p14:creationId xmlns:p14="http://schemas.microsoft.com/office/powerpoint/2010/main" val="283650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3862C-2C45-54B9-7ADD-2D989556D057}"/>
              </a:ext>
            </a:extLst>
          </p:cNvPr>
          <p:cNvSpPr>
            <a:spLocks noGrp="1"/>
          </p:cNvSpPr>
          <p:nvPr>
            <p:ph type="ctrTitle"/>
          </p:nvPr>
        </p:nvSpPr>
        <p:spPr>
          <a:xfrm>
            <a:off x="1524000" y="797299"/>
            <a:ext cx="9144000" cy="1436128"/>
          </a:xfrm>
        </p:spPr>
        <p:txBody>
          <a:bodyPr>
            <a:normAutofit/>
          </a:bodyPr>
          <a:lstStyle/>
          <a:p>
            <a:r>
              <a:rPr lang="en-US" altLang="zh-CN" b="1" baseline="-25000" dirty="0"/>
              <a:t>Ad Hoc Transactions in Web Applications: The Good, the Bad, and the Ugly</a:t>
            </a:r>
            <a:endParaRPr lang="zh-CN" altLang="en-US" b="1" baseline="-25000" dirty="0"/>
          </a:p>
        </p:txBody>
      </p:sp>
      <p:sp>
        <p:nvSpPr>
          <p:cNvPr id="3" name="副标题 2">
            <a:extLst>
              <a:ext uri="{FF2B5EF4-FFF2-40B4-BE49-F238E27FC236}">
                <a16:creationId xmlns:a16="http://schemas.microsoft.com/office/drawing/2014/main" id="{F1B7C5FC-9404-D1AB-8405-F929032DEB62}"/>
              </a:ext>
            </a:extLst>
          </p:cNvPr>
          <p:cNvSpPr>
            <a:spLocks noGrp="1"/>
          </p:cNvSpPr>
          <p:nvPr>
            <p:ph type="subTitle" idx="1"/>
          </p:nvPr>
        </p:nvSpPr>
        <p:spPr>
          <a:xfrm>
            <a:off x="1524000" y="2890836"/>
            <a:ext cx="2838824" cy="2864503"/>
          </a:xfrm>
        </p:spPr>
        <p:txBody>
          <a:bodyPr>
            <a:normAutofit/>
          </a:bodyPr>
          <a:lstStyle/>
          <a:p>
            <a:r>
              <a:rPr lang="en-US" altLang="zh-CN" baseline="-25000" dirty="0" err="1"/>
              <a:t>Chuzhe</a:t>
            </a:r>
            <a:r>
              <a:rPr lang="en-US" altLang="zh-CN" baseline="-25000" dirty="0"/>
              <a:t> Tang</a:t>
            </a:r>
          </a:p>
          <a:p>
            <a:r>
              <a:rPr lang="en-US" altLang="zh-CN" baseline="-25000" dirty="0" err="1"/>
              <a:t>Zhaoguo</a:t>
            </a:r>
            <a:r>
              <a:rPr lang="en-US" altLang="zh-CN" baseline="-25000" dirty="0"/>
              <a:t> Wang</a:t>
            </a:r>
          </a:p>
          <a:p>
            <a:r>
              <a:rPr lang="en-US" altLang="zh-CN" baseline="-25000" dirty="0" err="1"/>
              <a:t>Xiaodong</a:t>
            </a:r>
            <a:r>
              <a:rPr lang="en-US" altLang="zh-CN" baseline="-25000" dirty="0"/>
              <a:t> Zhang</a:t>
            </a:r>
          </a:p>
          <a:p>
            <a:r>
              <a:rPr lang="en-US" altLang="zh-CN" baseline="-25000" dirty="0" err="1"/>
              <a:t>Qianmian</a:t>
            </a:r>
            <a:r>
              <a:rPr lang="en-US" altLang="zh-CN" baseline="-25000" dirty="0"/>
              <a:t> Yu</a:t>
            </a:r>
          </a:p>
          <a:p>
            <a:r>
              <a:rPr lang="en-US" altLang="zh-CN" baseline="-25000" dirty="0" err="1"/>
              <a:t>Binyu</a:t>
            </a:r>
            <a:r>
              <a:rPr lang="en-US" altLang="zh-CN" baseline="-25000" dirty="0"/>
              <a:t> Zang</a:t>
            </a:r>
          </a:p>
          <a:p>
            <a:r>
              <a:rPr lang="en-US" altLang="zh-CN" baseline="-25000" dirty="0"/>
              <a:t>Haibing Guan</a:t>
            </a:r>
          </a:p>
          <a:p>
            <a:r>
              <a:rPr lang="en-US" altLang="zh-CN" baseline="-25000" dirty="0" err="1"/>
              <a:t>Haibo</a:t>
            </a:r>
            <a:r>
              <a:rPr lang="en-US" altLang="zh-CN" baseline="-25000" dirty="0"/>
              <a:t> Chen</a:t>
            </a:r>
          </a:p>
        </p:txBody>
      </p:sp>
      <p:sp>
        <p:nvSpPr>
          <p:cNvPr id="5" name="文本框 4">
            <a:extLst>
              <a:ext uri="{FF2B5EF4-FFF2-40B4-BE49-F238E27FC236}">
                <a16:creationId xmlns:a16="http://schemas.microsoft.com/office/drawing/2014/main" id="{42E56A95-46D9-6C3B-598D-66F33604BF80}"/>
              </a:ext>
            </a:extLst>
          </p:cNvPr>
          <p:cNvSpPr txBox="1"/>
          <p:nvPr/>
        </p:nvSpPr>
        <p:spPr>
          <a:xfrm>
            <a:off x="4572000" y="2995608"/>
            <a:ext cx="6096000" cy="2308324"/>
          </a:xfrm>
          <a:prstGeom prst="rect">
            <a:avLst/>
          </a:prstGeom>
          <a:noFill/>
        </p:spPr>
        <p:txBody>
          <a:bodyPr wrap="square">
            <a:spAutoFit/>
          </a:bodyPr>
          <a:lstStyle/>
          <a:p>
            <a:r>
              <a:rPr lang="en-US" altLang="zh-CN" dirty="0"/>
              <a:t>Institute of Parallel and Distributed Systems, Shanghai Jiao Tong University</a:t>
            </a:r>
          </a:p>
          <a:p>
            <a:endParaRPr lang="en-US" altLang="zh-CN" dirty="0"/>
          </a:p>
          <a:p>
            <a:r>
              <a:rPr lang="en-US" altLang="zh-CN" dirty="0"/>
              <a:t>Engineering Research Center for Domain-specific Operating Systems, Ministry of Education, China</a:t>
            </a:r>
          </a:p>
          <a:p>
            <a:endParaRPr lang="en-US" altLang="zh-CN" dirty="0"/>
          </a:p>
          <a:p>
            <a:r>
              <a:rPr lang="en-US" altLang="zh-CN" dirty="0"/>
              <a:t>Shanghai Key Laboratory of Scalable Computing and Systems, Shanghai Jiao Tong University</a:t>
            </a:r>
            <a:endParaRPr lang="zh-CN" altLang="en-US" dirty="0"/>
          </a:p>
        </p:txBody>
      </p:sp>
      <p:sp>
        <p:nvSpPr>
          <p:cNvPr id="6" name="文本框 5">
            <a:extLst>
              <a:ext uri="{FF2B5EF4-FFF2-40B4-BE49-F238E27FC236}">
                <a16:creationId xmlns:a16="http://schemas.microsoft.com/office/drawing/2014/main" id="{4D993631-610B-A218-5CA8-B29402719CB6}"/>
              </a:ext>
            </a:extLst>
          </p:cNvPr>
          <p:cNvSpPr txBox="1"/>
          <p:nvPr/>
        </p:nvSpPr>
        <p:spPr>
          <a:xfrm>
            <a:off x="5205506" y="5876035"/>
            <a:ext cx="1780988" cy="369332"/>
          </a:xfrm>
          <a:prstGeom prst="rect">
            <a:avLst/>
          </a:prstGeom>
          <a:noFill/>
        </p:spPr>
        <p:txBody>
          <a:bodyPr wrap="square" rtlCol="0">
            <a:spAutoFit/>
          </a:bodyPr>
          <a:lstStyle/>
          <a:p>
            <a:r>
              <a:rPr lang="en-US" altLang="zh-CN" b="1" i="1" dirty="0"/>
              <a:t>SIGMOD ‘22</a:t>
            </a:r>
            <a:endParaRPr lang="zh-CN" altLang="en-US" b="1" i="1" dirty="0"/>
          </a:p>
        </p:txBody>
      </p:sp>
    </p:spTree>
    <p:extLst>
      <p:ext uri="{BB962C8B-B14F-4D97-AF65-F5344CB8AC3E}">
        <p14:creationId xmlns:p14="http://schemas.microsoft.com/office/powerpoint/2010/main" val="35043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Research Questions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B23CA7DB-5998-E297-18BA-268016172985}"/>
              </a:ext>
            </a:extLst>
          </p:cNvPr>
          <p:cNvSpPr txBox="1"/>
          <p:nvPr/>
        </p:nvSpPr>
        <p:spPr>
          <a:xfrm>
            <a:off x="838200" y="2155043"/>
            <a:ext cx="10217310" cy="2677656"/>
          </a:xfrm>
          <a:prstGeom prst="rect">
            <a:avLst/>
          </a:prstGeom>
          <a:noFill/>
        </p:spPr>
        <p:txBody>
          <a:bodyPr wrap="square">
            <a:spAutoFit/>
          </a:bodyPr>
          <a:lstStyle/>
          <a:p>
            <a:pPr marL="285750" indent="-285750">
              <a:buFont typeface="Wingdings" panose="05000000000000000000" pitchFamily="2" charset="2"/>
              <a:buChar char="Ø"/>
            </a:pPr>
            <a:r>
              <a:rPr lang="en-US" altLang="zh-CN" sz="2400" b="1" dirty="0"/>
              <a:t>Characteristics</a:t>
            </a:r>
            <a:r>
              <a:rPr lang="en-US" altLang="zh-CN" sz="2400" dirty="0"/>
              <a:t>: How are ad hoc transactions constructed among applications? </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b="1" dirty="0"/>
              <a:t>Correctness</a:t>
            </a:r>
            <a:r>
              <a:rPr lang="en-US" altLang="zh-CN" sz="2400" dirty="0"/>
              <a:t>: Can ad hoc transactions always ensure the correct semantics?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b="1" dirty="0"/>
              <a:t>Performance</a:t>
            </a:r>
            <a:r>
              <a:rPr lang="en-US" altLang="zh-CN" sz="2400" dirty="0"/>
              <a:t>: How is ad hoc transactions’ performance, especially in comparison with database transactions?</a:t>
            </a:r>
            <a:endParaRPr lang="zh-CN" altLang="en-US" sz="2400" dirty="0"/>
          </a:p>
        </p:txBody>
      </p:sp>
    </p:spTree>
    <p:extLst>
      <p:ext uri="{BB962C8B-B14F-4D97-AF65-F5344CB8AC3E}">
        <p14:creationId xmlns:p14="http://schemas.microsoft.com/office/powerpoint/2010/main" val="383851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Characteristics of Ad Hoc Transactions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EF309A4F-4103-F330-EF30-401E641F6F55}"/>
              </a:ext>
            </a:extLst>
          </p:cNvPr>
          <p:cNvSpPr txBox="1"/>
          <p:nvPr/>
        </p:nvSpPr>
        <p:spPr>
          <a:xfrm>
            <a:off x="838200" y="2155043"/>
            <a:ext cx="10217310" cy="2677656"/>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What Do Ad Hoc Transactions Coordinate?</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How Is The Coordination Implemented?</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What Are The Coordination Granularities?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How Are Failures Handled?</a:t>
            </a:r>
            <a:endParaRPr lang="zh-CN" altLang="en-US" sz="2400" dirty="0"/>
          </a:p>
        </p:txBody>
      </p:sp>
    </p:spTree>
    <p:extLst>
      <p:ext uri="{BB962C8B-B14F-4D97-AF65-F5344CB8AC3E}">
        <p14:creationId xmlns:p14="http://schemas.microsoft.com/office/powerpoint/2010/main" val="243496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What Do Ad Hoc Transactions Coordinate?</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EF309A4F-4103-F330-EF30-401E641F6F55}"/>
              </a:ext>
            </a:extLst>
          </p:cNvPr>
          <p:cNvSpPr txBox="1"/>
          <p:nvPr/>
        </p:nvSpPr>
        <p:spPr>
          <a:xfrm>
            <a:off x="838200" y="2155043"/>
            <a:ext cx="10217310" cy="2308324"/>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Can coordinate only specific database operations instead all operations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Can coordinate Database operations across multiple requests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Can coordinate non-database operations &amp; operations across different systems</a:t>
            </a:r>
            <a:endParaRPr lang="zh-CN" altLang="en-US" sz="2400" dirty="0"/>
          </a:p>
        </p:txBody>
      </p:sp>
    </p:spTree>
    <p:extLst>
      <p:ext uri="{BB962C8B-B14F-4D97-AF65-F5344CB8AC3E}">
        <p14:creationId xmlns:p14="http://schemas.microsoft.com/office/powerpoint/2010/main" val="325550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Coordinate Only Specific Operations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0" name="组合 9">
            <a:extLst>
              <a:ext uri="{FF2B5EF4-FFF2-40B4-BE49-F238E27FC236}">
                <a16:creationId xmlns:a16="http://schemas.microsoft.com/office/drawing/2014/main" id="{79CBA6D9-1E04-4B82-BB84-689C4358215F}"/>
              </a:ext>
            </a:extLst>
          </p:cNvPr>
          <p:cNvGrpSpPr/>
          <p:nvPr/>
        </p:nvGrpSpPr>
        <p:grpSpPr>
          <a:xfrm>
            <a:off x="318870" y="2055812"/>
            <a:ext cx="5222948" cy="3589739"/>
            <a:chOff x="3052740" y="1816064"/>
            <a:chExt cx="6038894" cy="3871941"/>
          </a:xfrm>
        </p:grpSpPr>
        <p:pic>
          <p:nvPicPr>
            <p:cNvPr id="6" name="图片 5">
              <a:extLst>
                <a:ext uri="{FF2B5EF4-FFF2-40B4-BE49-F238E27FC236}">
                  <a16:creationId xmlns:a16="http://schemas.microsoft.com/office/drawing/2014/main" id="{8E77B47E-F08C-6B2F-829C-FD57A4F57F33}"/>
                </a:ext>
              </a:extLst>
            </p:cNvPr>
            <p:cNvPicPr>
              <a:picLocks noChangeAspect="1"/>
            </p:cNvPicPr>
            <p:nvPr/>
          </p:nvPicPr>
          <p:blipFill>
            <a:blip r:embed="rId3"/>
            <a:stretch>
              <a:fillRect/>
            </a:stretch>
          </p:blipFill>
          <p:spPr>
            <a:xfrm>
              <a:off x="3100365" y="1816064"/>
              <a:ext cx="5991269" cy="2028840"/>
            </a:xfrm>
            <a:prstGeom prst="rect">
              <a:avLst/>
            </a:prstGeom>
          </p:spPr>
        </p:pic>
        <p:pic>
          <p:nvPicPr>
            <p:cNvPr id="9" name="图片 8">
              <a:extLst>
                <a:ext uri="{FF2B5EF4-FFF2-40B4-BE49-F238E27FC236}">
                  <a16:creationId xmlns:a16="http://schemas.microsoft.com/office/drawing/2014/main" id="{0EDE2BE8-0611-FE28-5C56-E63FBC23193F}"/>
                </a:ext>
              </a:extLst>
            </p:cNvPr>
            <p:cNvPicPr>
              <a:picLocks noChangeAspect="1"/>
            </p:cNvPicPr>
            <p:nvPr/>
          </p:nvPicPr>
          <p:blipFill>
            <a:blip r:embed="rId4"/>
            <a:stretch>
              <a:fillRect/>
            </a:stretch>
          </p:blipFill>
          <p:spPr>
            <a:xfrm>
              <a:off x="3052740" y="3844904"/>
              <a:ext cx="6038894" cy="1843101"/>
            </a:xfrm>
            <a:prstGeom prst="rect">
              <a:avLst/>
            </a:prstGeom>
          </p:spPr>
        </p:pic>
      </p:grpSp>
      <p:sp>
        <p:nvSpPr>
          <p:cNvPr id="14" name="文本框 13">
            <a:extLst>
              <a:ext uri="{FF2B5EF4-FFF2-40B4-BE49-F238E27FC236}">
                <a16:creationId xmlns:a16="http://schemas.microsoft.com/office/drawing/2014/main" id="{75675DBD-EF79-04D7-567C-A1BD37403AFA}"/>
              </a:ext>
            </a:extLst>
          </p:cNvPr>
          <p:cNvSpPr txBox="1"/>
          <p:nvPr/>
        </p:nvSpPr>
        <p:spPr>
          <a:xfrm>
            <a:off x="5541818" y="1839048"/>
            <a:ext cx="6293254" cy="3970318"/>
          </a:xfrm>
          <a:prstGeom prst="rect">
            <a:avLst/>
          </a:prstGeom>
          <a:noFill/>
        </p:spPr>
        <p:txBody>
          <a:bodyPr wrap="square">
            <a:spAutoFit/>
          </a:bodyPr>
          <a:lstStyle/>
          <a:p>
            <a:r>
              <a:rPr lang="zh-CN" altLang="en-US" dirty="0"/>
              <a:t>This transaction processes customer orders. It first fetches the stockkeeping unit (SKU) data from the SKUs table, checks and updates the SKU’s stock quantity, then persists changes to the database system by invoking the ORM.save() method. </a:t>
            </a:r>
            <a:endParaRPr lang="en-US" altLang="zh-CN" dirty="0"/>
          </a:p>
          <a:p>
            <a:endParaRPr lang="en-US" altLang="zh-CN" dirty="0"/>
          </a:p>
          <a:p>
            <a:r>
              <a:rPr lang="zh-CN" altLang="en-US" dirty="0"/>
              <a:t>ORM.save() automatically starts a database transaction, within which it issues three updates and one query (line 8–13).</a:t>
            </a:r>
            <a:endParaRPr lang="en-US" altLang="zh-CN" dirty="0"/>
          </a:p>
          <a:p>
            <a:endParaRPr lang="en-US" altLang="zh-CN" dirty="0"/>
          </a:p>
          <a:p>
            <a:r>
              <a:rPr lang="zh-CN" altLang="en-US" dirty="0"/>
              <a:t>The first update changes the quantity in the SKUs table, and other updates refresh the update_at timestamps of corresponding Products and Categories rows. Categories rows are identified by querying the ProductCategories table, which encodes the many-to-many relationship between products and categories.</a:t>
            </a:r>
          </a:p>
        </p:txBody>
      </p:sp>
    </p:spTree>
    <p:extLst>
      <p:ext uri="{BB962C8B-B14F-4D97-AF65-F5344CB8AC3E}">
        <p14:creationId xmlns:p14="http://schemas.microsoft.com/office/powerpoint/2010/main" val="296427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Coordinate Only Specific Operations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0" name="组合 9">
            <a:extLst>
              <a:ext uri="{FF2B5EF4-FFF2-40B4-BE49-F238E27FC236}">
                <a16:creationId xmlns:a16="http://schemas.microsoft.com/office/drawing/2014/main" id="{79CBA6D9-1E04-4B82-BB84-689C4358215F}"/>
              </a:ext>
            </a:extLst>
          </p:cNvPr>
          <p:cNvGrpSpPr/>
          <p:nvPr/>
        </p:nvGrpSpPr>
        <p:grpSpPr>
          <a:xfrm>
            <a:off x="838200" y="1690688"/>
            <a:ext cx="6038894" cy="3871941"/>
            <a:chOff x="3052740" y="1816064"/>
            <a:chExt cx="6038894" cy="3871941"/>
          </a:xfrm>
        </p:grpSpPr>
        <p:pic>
          <p:nvPicPr>
            <p:cNvPr id="6" name="图片 5">
              <a:extLst>
                <a:ext uri="{FF2B5EF4-FFF2-40B4-BE49-F238E27FC236}">
                  <a16:creationId xmlns:a16="http://schemas.microsoft.com/office/drawing/2014/main" id="{8E77B47E-F08C-6B2F-829C-FD57A4F57F33}"/>
                </a:ext>
              </a:extLst>
            </p:cNvPr>
            <p:cNvPicPr>
              <a:picLocks noChangeAspect="1"/>
            </p:cNvPicPr>
            <p:nvPr/>
          </p:nvPicPr>
          <p:blipFill>
            <a:blip r:embed="rId3"/>
            <a:stretch>
              <a:fillRect/>
            </a:stretch>
          </p:blipFill>
          <p:spPr>
            <a:xfrm>
              <a:off x="3100365" y="1816064"/>
              <a:ext cx="5991269" cy="2028840"/>
            </a:xfrm>
            <a:prstGeom prst="rect">
              <a:avLst/>
            </a:prstGeom>
          </p:spPr>
        </p:pic>
        <p:pic>
          <p:nvPicPr>
            <p:cNvPr id="9" name="图片 8">
              <a:extLst>
                <a:ext uri="{FF2B5EF4-FFF2-40B4-BE49-F238E27FC236}">
                  <a16:creationId xmlns:a16="http://schemas.microsoft.com/office/drawing/2014/main" id="{0EDE2BE8-0611-FE28-5C56-E63FBC23193F}"/>
                </a:ext>
              </a:extLst>
            </p:cNvPr>
            <p:cNvPicPr>
              <a:picLocks noChangeAspect="1"/>
            </p:cNvPicPr>
            <p:nvPr/>
          </p:nvPicPr>
          <p:blipFill>
            <a:blip r:embed="rId4"/>
            <a:stretch>
              <a:fillRect/>
            </a:stretch>
          </p:blipFill>
          <p:spPr>
            <a:xfrm>
              <a:off x="3052740" y="3844904"/>
              <a:ext cx="6038894" cy="1843101"/>
            </a:xfrm>
            <a:prstGeom prst="rect">
              <a:avLst/>
            </a:prstGeom>
          </p:spPr>
        </p:pic>
      </p:grpSp>
      <p:sp>
        <p:nvSpPr>
          <p:cNvPr id="11" name="矩形 10">
            <a:extLst>
              <a:ext uri="{FF2B5EF4-FFF2-40B4-BE49-F238E27FC236}">
                <a16:creationId xmlns:a16="http://schemas.microsoft.com/office/drawing/2014/main" id="{4489A581-A3F9-890B-B96E-CDAF109E7A5A}"/>
              </a:ext>
            </a:extLst>
          </p:cNvPr>
          <p:cNvSpPr/>
          <p:nvPr/>
        </p:nvSpPr>
        <p:spPr>
          <a:xfrm>
            <a:off x="1019695" y="2238895"/>
            <a:ext cx="3624349" cy="26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4E29BEF-6A09-DAEA-51BB-C71AF793C528}"/>
              </a:ext>
            </a:extLst>
          </p:cNvPr>
          <p:cNvSpPr/>
          <p:nvPr/>
        </p:nvSpPr>
        <p:spPr>
          <a:xfrm>
            <a:off x="1019695" y="3457021"/>
            <a:ext cx="4860174" cy="26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0FF58C1-5004-3704-A0E5-2C3976B14138}"/>
              </a:ext>
            </a:extLst>
          </p:cNvPr>
          <p:cNvSpPr txBox="1"/>
          <p:nvPr/>
        </p:nvSpPr>
        <p:spPr>
          <a:xfrm>
            <a:off x="1803861" y="5640470"/>
            <a:ext cx="3665914" cy="369332"/>
          </a:xfrm>
          <a:prstGeom prst="rect">
            <a:avLst/>
          </a:prstGeom>
          <a:noFill/>
        </p:spPr>
        <p:txBody>
          <a:bodyPr wrap="square" rtlCol="0">
            <a:spAutoFit/>
          </a:bodyPr>
          <a:lstStyle/>
          <a:p>
            <a:r>
              <a:rPr lang="en-US" altLang="zh-CN" b="1" dirty="0">
                <a:solidFill>
                  <a:srgbClr val="FF0000"/>
                </a:solidFill>
              </a:rPr>
              <a:t>The Only Critical Operations</a:t>
            </a:r>
            <a:endParaRPr lang="zh-CN" altLang="en-US" b="1" dirty="0">
              <a:solidFill>
                <a:srgbClr val="FF0000"/>
              </a:solidFill>
            </a:endParaRPr>
          </a:p>
        </p:txBody>
      </p:sp>
    </p:spTree>
    <p:extLst>
      <p:ext uri="{BB962C8B-B14F-4D97-AF65-F5344CB8AC3E}">
        <p14:creationId xmlns:p14="http://schemas.microsoft.com/office/powerpoint/2010/main" val="265467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Coordinate Only Specific Operations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0" name="组合 9">
            <a:extLst>
              <a:ext uri="{FF2B5EF4-FFF2-40B4-BE49-F238E27FC236}">
                <a16:creationId xmlns:a16="http://schemas.microsoft.com/office/drawing/2014/main" id="{79CBA6D9-1E04-4B82-BB84-689C4358215F}"/>
              </a:ext>
            </a:extLst>
          </p:cNvPr>
          <p:cNvGrpSpPr/>
          <p:nvPr/>
        </p:nvGrpSpPr>
        <p:grpSpPr>
          <a:xfrm>
            <a:off x="838200" y="1690688"/>
            <a:ext cx="6038894" cy="3871941"/>
            <a:chOff x="3052740" y="1816064"/>
            <a:chExt cx="6038894" cy="3871941"/>
          </a:xfrm>
        </p:grpSpPr>
        <p:pic>
          <p:nvPicPr>
            <p:cNvPr id="6" name="图片 5">
              <a:extLst>
                <a:ext uri="{FF2B5EF4-FFF2-40B4-BE49-F238E27FC236}">
                  <a16:creationId xmlns:a16="http://schemas.microsoft.com/office/drawing/2014/main" id="{8E77B47E-F08C-6B2F-829C-FD57A4F57F33}"/>
                </a:ext>
              </a:extLst>
            </p:cNvPr>
            <p:cNvPicPr>
              <a:picLocks noChangeAspect="1"/>
            </p:cNvPicPr>
            <p:nvPr/>
          </p:nvPicPr>
          <p:blipFill>
            <a:blip r:embed="rId3"/>
            <a:stretch>
              <a:fillRect/>
            </a:stretch>
          </p:blipFill>
          <p:spPr>
            <a:xfrm>
              <a:off x="3100365" y="1816064"/>
              <a:ext cx="5991269" cy="2028840"/>
            </a:xfrm>
            <a:prstGeom prst="rect">
              <a:avLst/>
            </a:prstGeom>
          </p:spPr>
        </p:pic>
        <p:pic>
          <p:nvPicPr>
            <p:cNvPr id="9" name="图片 8">
              <a:extLst>
                <a:ext uri="{FF2B5EF4-FFF2-40B4-BE49-F238E27FC236}">
                  <a16:creationId xmlns:a16="http://schemas.microsoft.com/office/drawing/2014/main" id="{0EDE2BE8-0611-FE28-5C56-E63FBC23193F}"/>
                </a:ext>
              </a:extLst>
            </p:cNvPr>
            <p:cNvPicPr>
              <a:picLocks noChangeAspect="1"/>
            </p:cNvPicPr>
            <p:nvPr/>
          </p:nvPicPr>
          <p:blipFill>
            <a:blip r:embed="rId4"/>
            <a:stretch>
              <a:fillRect/>
            </a:stretch>
          </p:blipFill>
          <p:spPr>
            <a:xfrm>
              <a:off x="3052740" y="3844904"/>
              <a:ext cx="6038894" cy="1843101"/>
            </a:xfrm>
            <a:prstGeom prst="rect">
              <a:avLst/>
            </a:prstGeom>
          </p:spPr>
        </p:pic>
      </p:grpSp>
      <p:sp>
        <p:nvSpPr>
          <p:cNvPr id="11" name="矩形 10">
            <a:extLst>
              <a:ext uri="{FF2B5EF4-FFF2-40B4-BE49-F238E27FC236}">
                <a16:creationId xmlns:a16="http://schemas.microsoft.com/office/drawing/2014/main" id="{4489A581-A3F9-890B-B96E-CDAF109E7A5A}"/>
              </a:ext>
            </a:extLst>
          </p:cNvPr>
          <p:cNvSpPr/>
          <p:nvPr/>
        </p:nvSpPr>
        <p:spPr>
          <a:xfrm>
            <a:off x="1080654" y="4660669"/>
            <a:ext cx="5508567" cy="27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4E29BEF-6A09-DAEA-51BB-C71AF793C528}"/>
              </a:ext>
            </a:extLst>
          </p:cNvPr>
          <p:cNvSpPr/>
          <p:nvPr/>
        </p:nvSpPr>
        <p:spPr>
          <a:xfrm>
            <a:off x="1080654" y="3934830"/>
            <a:ext cx="5508567" cy="725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0FF58C1-5004-3704-A0E5-2C3976B14138}"/>
              </a:ext>
            </a:extLst>
          </p:cNvPr>
          <p:cNvSpPr txBox="1"/>
          <p:nvPr/>
        </p:nvSpPr>
        <p:spPr>
          <a:xfrm>
            <a:off x="-41564" y="4260701"/>
            <a:ext cx="1205346" cy="369332"/>
          </a:xfrm>
          <a:prstGeom prst="rect">
            <a:avLst/>
          </a:prstGeom>
          <a:noFill/>
        </p:spPr>
        <p:txBody>
          <a:bodyPr wrap="square" rtlCol="0">
            <a:spAutoFit/>
          </a:bodyPr>
          <a:lstStyle/>
          <a:p>
            <a:r>
              <a:rPr lang="en-US" altLang="zh-CN" b="1" dirty="0">
                <a:solidFill>
                  <a:srgbClr val="FF0000"/>
                </a:solidFill>
              </a:rPr>
              <a:t>Deadlock</a:t>
            </a:r>
            <a:endParaRPr lang="zh-CN" altLang="en-US" b="1" dirty="0">
              <a:solidFill>
                <a:srgbClr val="FF0000"/>
              </a:solidFill>
            </a:endParaRPr>
          </a:p>
        </p:txBody>
      </p:sp>
      <p:sp>
        <p:nvSpPr>
          <p:cNvPr id="7" name="文本框 6">
            <a:extLst>
              <a:ext uri="{FF2B5EF4-FFF2-40B4-BE49-F238E27FC236}">
                <a16:creationId xmlns:a16="http://schemas.microsoft.com/office/drawing/2014/main" id="{948565EB-5A23-DB07-11B2-CDC94204F5C3}"/>
              </a:ext>
            </a:extLst>
          </p:cNvPr>
          <p:cNvSpPr txBox="1"/>
          <p:nvPr/>
        </p:nvSpPr>
        <p:spPr>
          <a:xfrm>
            <a:off x="6924719" y="1720439"/>
            <a:ext cx="4622179" cy="3970318"/>
          </a:xfrm>
          <a:prstGeom prst="rect">
            <a:avLst/>
          </a:prstGeom>
          <a:noFill/>
        </p:spPr>
        <p:txBody>
          <a:bodyPr wrap="square">
            <a:spAutoFit/>
          </a:bodyPr>
          <a:lstStyle/>
          <a:p>
            <a:r>
              <a:rPr lang="en-US" altLang="zh-CN" b="1" dirty="0"/>
              <a:t>How about database transactions?</a:t>
            </a:r>
          </a:p>
          <a:p>
            <a:endParaRPr lang="en-US" altLang="zh-CN" dirty="0"/>
          </a:p>
          <a:p>
            <a:r>
              <a:rPr lang="en-US" altLang="zh-CN" dirty="0"/>
              <a:t>Consider MySQL, one of Spree’s supported RDBMSs. </a:t>
            </a:r>
            <a:r>
              <a:rPr lang="en-US" altLang="zh-CN" b="1" dirty="0"/>
              <a:t>Serializable</a:t>
            </a:r>
            <a:r>
              <a:rPr lang="en-US" altLang="zh-CN" dirty="0"/>
              <a:t> isolation must be used since all MySQL’s non-Serializable isolation levels will introduce lost updates due to the RMW operations over SKUs</a:t>
            </a:r>
          </a:p>
          <a:p>
            <a:endParaRPr lang="en-US" altLang="zh-CN" dirty="0"/>
          </a:p>
          <a:p>
            <a:r>
              <a:rPr lang="en-US" altLang="zh-CN" dirty="0"/>
              <a:t>Unfortunately, two Serializable transactions would </a:t>
            </a:r>
            <a:r>
              <a:rPr lang="en-US" altLang="zh-CN" b="1" dirty="0"/>
              <a:t>deadlock</a:t>
            </a:r>
            <a:r>
              <a:rPr lang="en-US" altLang="zh-CN" dirty="0"/>
              <a:t> when they attempt upgrading to writer locks at line 13 after acquiring reader locks on the same Categories row at line 10.</a:t>
            </a:r>
            <a:endParaRPr lang="zh-CN" altLang="en-US" dirty="0"/>
          </a:p>
          <a:p>
            <a:endParaRPr lang="zh-CN" altLang="en-US" dirty="0"/>
          </a:p>
        </p:txBody>
      </p:sp>
    </p:spTree>
    <p:extLst>
      <p:ext uri="{BB962C8B-B14F-4D97-AF65-F5344CB8AC3E}">
        <p14:creationId xmlns:p14="http://schemas.microsoft.com/office/powerpoint/2010/main" val="322934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Coordinate Only Specific Operations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0" name="组合 9">
            <a:extLst>
              <a:ext uri="{FF2B5EF4-FFF2-40B4-BE49-F238E27FC236}">
                <a16:creationId xmlns:a16="http://schemas.microsoft.com/office/drawing/2014/main" id="{79CBA6D9-1E04-4B82-BB84-689C4358215F}"/>
              </a:ext>
            </a:extLst>
          </p:cNvPr>
          <p:cNvGrpSpPr/>
          <p:nvPr/>
        </p:nvGrpSpPr>
        <p:grpSpPr>
          <a:xfrm>
            <a:off x="838200" y="1690688"/>
            <a:ext cx="6038894" cy="3871941"/>
            <a:chOff x="3052740" y="1816064"/>
            <a:chExt cx="6038894" cy="3871941"/>
          </a:xfrm>
        </p:grpSpPr>
        <p:pic>
          <p:nvPicPr>
            <p:cNvPr id="6" name="图片 5">
              <a:extLst>
                <a:ext uri="{FF2B5EF4-FFF2-40B4-BE49-F238E27FC236}">
                  <a16:creationId xmlns:a16="http://schemas.microsoft.com/office/drawing/2014/main" id="{8E77B47E-F08C-6B2F-829C-FD57A4F57F33}"/>
                </a:ext>
              </a:extLst>
            </p:cNvPr>
            <p:cNvPicPr>
              <a:picLocks noChangeAspect="1"/>
            </p:cNvPicPr>
            <p:nvPr/>
          </p:nvPicPr>
          <p:blipFill>
            <a:blip r:embed="rId3"/>
            <a:stretch>
              <a:fillRect/>
            </a:stretch>
          </p:blipFill>
          <p:spPr>
            <a:xfrm>
              <a:off x="3100365" y="1816064"/>
              <a:ext cx="5991269" cy="2028840"/>
            </a:xfrm>
            <a:prstGeom prst="rect">
              <a:avLst/>
            </a:prstGeom>
          </p:spPr>
        </p:pic>
        <p:pic>
          <p:nvPicPr>
            <p:cNvPr id="9" name="图片 8">
              <a:extLst>
                <a:ext uri="{FF2B5EF4-FFF2-40B4-BE49-F238E27FC236}">
                  <a16:creationId xmlns:a16="http://schemas.microsoft.com/office/drawing/2014/main" id="{0EDE2BE8-0611-FE28-5C56-E63FBC23193F}"/>
                </a:ext>
              </a:extLst>
            </p:cNvPr>
            <p:cNvPicPr>
              <a:picLocks noChangeAspect="1"/>
            </p:cNvPicPr>
            <p:nvPr/>
          </p:nvPicPr>
          <p:blipFill>
            <a:blip r:embed="rId4"/>
            <a:stretch>
              <a:fillRect/>
            </a:stretch>
          </p:blipFill>
          <p:spPr>
            <a:xfrm>
              <a:off x="3052740" y="3844904"/>
              <a:ext cx="6038894" cy="1843101"/>
            </a:xfrm>
            <a:prstGeom prst="rect">
              <a:avLst/>
            </a:prstGeom>
          </p:spPr>
        </p:pic>
      </p:grpSp>
      <p:sp>
        <p:nvSpPr>
          <p:cNvPr id="11" name="矩形 10">
            <a:extLst>
              <a:ext uri="{FF2B5EF4-FFF2-40B4-BE49-F238E27FC236}">
                <a16:creationId xmlns:a16="http://schemas.microsoft.com/office/drawing/2014/main" id="{4489A581-A3F9-890B-B96E-CDAF109E7A5A}"/>
              </a:ext>
            </a:extLst>
          </p:cNvPr>
          <p:cNvSpPr/>
          <p:nvPr/>
        </p:nvSpPr>
        <p:spPr>
          <a:xfrm>
            <a:off x="1019695" y="2238895"/>
            <a:ext cx="3624349" cy="26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4E29BEF-6A09-DAEA-51BB-C71AF793C528}"/>
              </a:ext>
            </a:extLst>
          </p:cNvPr>
          <p:cNvSpPr/>
          <p:nvPr/>
        </p:nvSpPr>
        <p:spPr>
          <a:xfrm>
            <a:off x="1019695" y="3457021"/>
            <a:ext cx="4860174" cy="26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0FF58C1-5004-3704-A0E5-2C3976B14138}"/>
              </a:ext>
            </a:extLst>
          </p:cNvPr>
          <p:cNvSpPr txBox="1"/>
          <p:nvPr/>
        </p:nvSpPr>
        <p:spPr>
          <a:xfrm>
            <a:off x="1803861" y="5640470"/>
            <a:ext cx="3665914" cy="369332"/>
          </a:xfrm>
          <a:prstGeom prst="rect">
            <a:avLst/>
          </a:prstGeom>
          <a:noFill/>
        </p:spPr>
        <p:txBody>
          <a:bodyPr wrap="square" rtlCol="0">
            <a:spAutoFit/>
          </a:bodyPr>
          <a:lstStyle/>
          <a:p>
            <a:r>
              <a:rPr lang="en-US" altLang="zh-CN" b="1" dirty="0">
                <a:solidFill>
                  <a:srgbClr val="FF0000"/>
                </a:solidFill>
              </a:rPr>
              <a:t>The Only Critical Operations</a:t>
            </a:r>
            <a:endParaRPr lang="zh-CN" altLang="en-US" b="1" dirty="0">
              <a:solidFill>
                <a:srgbClr val="FF0000"/>
              </a:solidFill>
            </a:endParaRPr>
          </a:p>
        </p:txBody>
      </p:sp>
      <p:sp>
        <p:nvSpPr>
          <p:cNvPr id="7" name="文本框 6">
            <a:extLst>
              <a:ext uri="{FF2B5EF4-FFF2-40B4-BE49-F238E27FC236}">
                <a16:creationId xmlns:a16="http://schemas.microsoft.com/office/drawing/2014/main" id="{948565EB-5A23-DB07-11B2-CDC94204F5C3}"/>
              </a:ext>
            </a:extLst>
          </p:cNvPr>
          <p:cNvSpPr txBox="1"/>
          <p:nvPr/>
        </p:nvSpPr>
        <p:spPr>
          <a:xfrm>
            <a:off x="6877094" y="2579858"/>
            <a:ext cx="4622179" cy="1754326"/>
          </a:xfrm>
          <a:prstGeom prst="rect">
            <a:avLst/>
          </a:prstGeom>
          <a:noFill/>
        </p:spPr>
        <p:txBody>
          <a:bodyPr wrap="square">
            <a:spAutoFit/>
          </a:bodyPr>
          <a:lstStyle/>
          <a:p>
            <a:r>
              <a:rPr lang="en-US" altLang="zh-CN" b="1" dirty="0"/>
              <a:t>W</a:t>
            </a:r>
            <a:r>
              <a:rPr lang="zh-CN" altLang="en-US" b="1" dirty="0"/>
              <a:t>ith ad hoc transactions</a:t>
            </a:r>
            <a:endParaRPr lang="en-US" altLang="zh-CN" b="1" dirty="0"/>
          </a:p>
          <a:p>
            <a:endParaRPr lang="en-US" altLang="zh-CN" dirty="0"/>
          </a:p>
          <a:p>
            <a:r>
              <a:rPr lang="en-US" altLang="zh-CN" dirty="0"/>
              <a:t>O</a:t>
            </a:r>
            <a:r>
              <a:rPr lang="zh-CN" altLang="en-US" dirty="0"/>
              <a:t>nly the critical SKU operations are serialized, and Categories accesses are executed in MySQL’s default isolation level, Repeatable Read, which does not acquire reader locks</a:t>
            </a:r>
          </a:p>
        </p:txBody>
      </p:sp>
    </p:spTree>
    <p:extLst>
      <p:ext uri="{BB962C8B-B14F-4D97-AF65-F5344CB8AC3E}">
        <p14:creationId xmlns:p14="http://schemas.microsoft.com/office/powerpoint/2010/main" val="345072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Coordinate Operations Across Different Systems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D1207ED1-D5D0-BE94-1BC1-0007D6AA8CC9}"/>
              </a:ext>
            </a:extLst>
          </p:cNvPr>
          <p:cNvPicPr>
            <a:picLocks noChangeAspect="1"/>
          </p:cNvPicPr>
          <p:nvPr/>
        </p:nvPicPr>
        <p:blipFill>
          <a:blip r:embed="rId3"/>
          <a:stretch>
            <a:fillRect/>
          </a:stretch>
        </p:blipFill>
        <p:spPr>
          <a:xfrm>
            <a:off x="210589" y="2488277"/>
            <a:ext cx="5420783" cy="2832135"/>
          </a:xfrm>
          <a:prstGeom prst="rect">
            <a:avLst/>
          </a:prstGeom>
        </p:spPr>
      </p:pic>
      <p:sp>
        <p:nvSpPr>
          <p:cNvPr id="5" name="文本框 4">
            <a:extLst>
              <a:ext uri="{FF2B5EF4-FFF2-40B4-BE49-F238E27FC236}">
                <a16:creationId xmlns:a16="http://schemas.microsoft.com/office/drawing/2014/main" id="{B1065C84-2A2B-04DA-6DE3-D826BBA1387D}"/>
              </a:ext>
            </a:extLst>
          </p:cNvPr>
          <p:cNvSpPr txBox="1"/>
          <p:nvPr/>
        </p:nvSpPr>
        <p:spPr>
          <a:xfrm>
            <a:off x="5813367" y="2196184"/>
            <a:ext cx="6096000" cy="3416320"/>
          </a:xfrm>
          <a:prstGeom prst="rect">
            <a:avLst/>
          </a:prstGeom>
          <a:noFill/>
        </p:spPr>
        <p:txBody>
          <a:bodyPr wrap="square">
            <a:spAutoFit/>
          </a:bodyPr>
          <a:lstStyle/>
          <a:p>
            <a:r>
              <a:rPr lang="en-US" altLang="zh-CN" dirty="0"/>
              <a:t>The</a:t>
            </a:r>
            <a:r>
              <a:rPr lang="zh-CN" altLang="en-US" dirty="0"/>
              <a:t> </a:t>
            </a:r>
            <a:r>
              <a:rPr lang="en-US" altLang="zh-CN" dirty="0"/>
              <a:t>code</a:t>
            </a:r>
            <a:r>
              <a:rPr lang="zh-CN" altLang="en-US" dirty="0"/>
              <a:t> </a:t>
            </a:r>
            <a:r>
              <a:rPr lang="en-US" altLang="zh-CN" dirty="0"/>
              <a:t>snippet</a:t>
            </a:r>
            <a:r>
              <a:rPr lang="zh-CN" altLang="en-US" dirty="0"/>
              <a:t> uses a Redis KV store and an RDBMS as its backend storage. Redis holds the IDs of posts shown on each user’s timeline, while the concrete post contents are resident in the RDBMS. </a:t>
            </a:r>
            <a:endParaRPr lang="en-US" altLang="zh-CN" dirty="0"/>
          </a:p>
          <a:p>
            <a:endParaRPr lang="en-US" altLang="zh-CN" dirty="0"/>
          </a:p>
          <a:p>
            <a:r>
              <a:rPr lang="zh-CN" altLang="en-US" dirty="0"/>
              <a:t>To ensure correctness, Mastodon must guarantee the consistency between the post contents in the RDBMS and the post IDs in Redis. </a:t>
            </a:r>
            <a:endParaRPr lang="en-US" altLang="zh-CN" dirty="0"/>
          </a:p>
          <a:p>
            <a:endParaRPr lang="en-US" altLang="zh-CN" dirty="0"/>
          </a:p>
          <a:p>
            <a:r>
              <a:rPr lang="zh-CN" altLang="en-US" dirty="0"/>
              <a:t>Specifically, the post IDs in Redis should always refer to post contents in the RDBMS, which can not be achieved solely with database transactions. </a:t>
            </a:r>
          </a:p>
        </p:txBody>
      </p:sp>
    </p:spTree>
    <p:extLst>
      <p:ext uri="{BB962C8B-B14F-4D97-AF65-F5344CB8AC3E}">
        <p14:creationId xmlns:p14="http://schemas.microsoft.com/office/powerpoint/2010/main" val="265614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How Is The Coordination Implemented?</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2155043"/>
            <a:ext cx="10217310" cy="2677656"/>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There are 7 different lock implementations and 2 validation implementations among the 8 applications we studied</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All 8 studied applications have lock-based pessimistic ad hoc transactions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6 out of 8 studied applications have validation-based optimistic ad hoc transactions</a:t>
            </a:r>
            <a:endParaRPr lang="zh-CN" altLang="en-US" sz="2400" dirty="0"/>
          </a:p>
        </p:txBody>
      </p:sp>
    </p:spTree>
    <p:extLst>
      <p:ext uri="{BB962C8B-B14F-4D97-AF65-F5344CB8AC3E}">
        <p14:creationId xmlns:p14="http://schemas.microsoft.com/office/powerpoint/2010/main" val="31896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Lock-based Ad Hoc Transaction</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1828076"/>
            <a:ext cx="10217310" cy="3416320"/>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Select For Update</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Java synchronized keyword</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In-memory-map-based lock</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Redis SETNX (short for SET if Not </a:t>
            </a:r>
            <a:r>
              <a:rPr lang="en-US" altLang="zh-CN" sz="2400" dirty="0" err="1"/>
              <a:t>eXists</a:t>
            </a:r>
            <a:r>
              <a:rPr lang="en-US" altLang="zh-CN" sz="2400" dirty="0"/>
              <a:t>) command</a:t>
            </a:r>
          </a:p>
          <a:p>
            <a:pPr marL="800100" lvl="1" indent="-342900">
              <a:buFont typeface="Arial" panose="020B0604020202020204" pitchFamily="34" charset="0"/>
              <a:buChar char="•"/>
            </a:pPr>
            <a:r>
              <a:rPr lang="en-US" altLang="zh-CN" sz="2400" dirty="0"/>
              <a:t>Mastodon, mutex, only needs one round trips</a:t>
            </a:r>
          </a:p>
          <a:p>
            <a:pPr marL="800100" lvl="1" indent="-342900">
              <a:buFont typeface="Arial" panose="020B0604020202020204" pitchFamily="34" charset="0"/>
              <a:buChar char="•"/>
            </a:pPr>
            <a:r>
              <a:rPr lang="en-US" altLang="zh-CN" sz="2400" dirty="0" err="1"/>
              <a:t>Saleor</a:t>
            </a:r>
            <a:r>
              <a:rPr lang="en-US" altLang="zh-CN" sz="2400" dirty="0"/>
              <a:t>, adds a re-entrant feature</a:t>
            </a:r>
          </a:p>
        </p:txBody>
      </p:sp>
    </p:spTree>
    <p:extLst>
      <p:ext uri="{BB962C8B-B14F-4D97-AF65-F5344CB8AC3E}">
        <p14:creationId xmlns:p14="http://schemas.microsoft.com/office/powerpoint/2010/main" val="220493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Background</a:t>
            </a:r>
            <a:endParaRPr lang="zh-CN" altLang="en-US" sz="4000" dirty="0"/>
          </a:p>
        </p:txBody>
      </p:sp>
      <p:sp>
        <p:nvSpPr>
          <p:cNvPr id="3" name="文本框 2">
            <a:extLst>
              <a:ext uri="{FF2B5EF4-FFF2-40B4-BE49-F238E27FC236}">
                <a16:creationId xmlns:a16="http://schemas.microsoft.com/office/drawing/2014/main" id="{485F00F6-BA64-AA5F-2C2B-04A07AC6ED79}"/>
              </a:ext>
            </a:extLst>
          </p:cNvPr>
          <p:cNvSpPr txBox="1"/>
          <p:nvPr/>
        </p:nvSpPr>
        <p:spPr>
          <a:xfrm>
            <a:off x="838200" y="1690688"/>
            <a:ext cx="10286234" cy="4154984"/>
          </a:xfrm>
          <a:prstGeom prst="rect">
            <a:avLst/>
          </a:prstGeom>
          <a:noFill/>
        </p:spPr>
        <p:txBody>
          <a:bodyPr wrap="square" rtlCol="0">
            <a:spAutoFit/>
          </a:bodyPr>
          <a:lstStyle/>
          <a:p>
            <a:pPr marL="285750" indent="-285750">
              <a:lnSpc>
                <a:spcPts val="2880"/>
              </a:lnSpc>
              <a:buFont typeface="Wingdings" panose="05000000000000000000" pitchFamily="2" charset="2"/>
              <a:buChar char="Ø"/>
            </a:pPr>
            <a:r>
              <a:rPr lang="en-US" altLang="zh-CN" sz="2400" dirty="0"/>
              <a:t>Web applications often use database systems to persist large amounts of data, </a:t>
            </a:r>
            <a:r>
              <a:rPr lang="en-US" altLang="zh-CN" sz="2400" b="1" dirty="0"/>
              <a:t>necessitating the coordination of concurrent database operations for correctness</a:t>
            </a:r>
          </a:p>
          <a:p>
            <a:pPr marL="285750" indent="-285750">
              <a:lnSpc>
                <a:spcPts val="2880"/>
              </a:lnSpc>
              <a:buFont typeface="Wingdings" panose="05000000000000000000" pitchFamily="2" charset="2"/>
              <a:buChar char="Ø"/>
            </a:pPr>
            <a:endParaRPr lang="en-US" altLang="zh-CN" sz="2400" dirty="0"/>
          </a:p>
          <a:p>
            <a:pPr marL="285750" indent="-285750">
              <a:lnSpc>
                <a:spcPts val="2880"/>
              </a:lnSpc>
              <a:buFont typeface="Wingdings" panose="05000000000000000000" pitchFamily="2" charset="2"/>
              <a:buChar char="Ø"/>
            </a:pPr>
            <a:r>
              <a:rPr lang="en-US" altLang="zh-CN" sz="2400" dirty="0"/>
              <a:t>Most applications manipulate relational data with the help of ORM frameworks, which can transparently generate SQL statements that fetch and persist data according to the application code</a:t>
            </a:r>
          </a:p>
          <a:p>
            <a:pPr marL="285750" indent="-285750">
              <a:lnSpc>
                <a:spcPts val="2880"/>
              </a:lnSpc>
              <a:buFont typeface="Wingdings" panose="05000000000000000000" pitchFamily="2" charset="2"/>
              <a:buChar char="Ø"/>
            </a:pPr>
            <a:endParaRPr lang="en-US" altLang="zh-CN" sz="2400" dirty="0"/>
          </a:p>
          <a:p>
            <a:pPr marL="285750" indent="-285750">
              <a:lnSpc>
                <a:spcPts val="2880"/>
              </a:lnSpc>
              <a:buFont typeface="Wingdings" panose="05000000000000000000" pitchFamily="2" charset="2"/>
              <a:buChar char="Ø"/>
            </a:pPr>
            <a:r>
              <a:rPr lang="en-US" altLang="zh-CN" sz="2400" dirty="0"/>
              <a:t>Fetched relational data is presented as in-memory, application runtime objects, which we refer to as ORM-mapped objects</a:t>
            </a:r>
          </a:p>
          <a:p>
            <a:pPr>
              <a:lnSpc>
                <a:spcPts val="2880"/>
              </a:lnSpc>
            </a:pPr>
            <a:endParaRPr lang="en-US" altLang="zh-CN" sz="2400" dirty="0"/>
          </a:p>
        </p:txBody>
      </p:sp>
    </p:spTree>
    <p:extLst>
      <p:ext uri="{BB962C8B-B14F-4D97-AF65-F5344CB8AC3E}">
        <p14:creationId xmlns:p14="http://schemas.microsoft.com/office/powerpoint/2010/main" val="278233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Lock-based Ad Hoc Transaction</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1828076"/>
            <a:ext cx="10217310" cy="3416320"/>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Combination of WATCH, GET, MULTI, and SET Redis commands</a:t>
            </a:r>
          </a:p>
          <a:p>
            <a:pPr marL="800100" lvl="1" indent="-342900">
              <a:buFont typeface="Arial" panose="020B0604020202020204" pitchFamily="34" charset="0"/>
              <a:buChar char="•"/>
            </a:pPr>
            <a:r>
              <a:rPr lang="en-US" altLang="zh-CN" sz="2400" dirty="0"/>
              <a:t>Discourse, optimistically ensure the atomicity of checking existing locks and setting new locks</a:t>
            </a:r>
          </a:p>
          <a:p>
            <a:pPr marL="800100" lvl="1" indent="-342900">
              <a:buFont typeface="Arial" panose="020B0604020202020204" pitchFamily="34" charset="0"/>
              <a:buChar char="•"/>
            </a:pPr>
            <a:r>
              <a:rPr lang="en-US" altLang="zh-CN" sz="2400" dirty="0"/>
              <a:t>Requires six additional round trips compared to Mastodon’s</a:t>
            </a:r>
          </a:p>
          <a:p>
            <a:pPr marL="800100" lvl="1" indent="-342900">
              <a:buFont typeface="Arial" panose="020B0604020202020204" pitchFamily="34" charset="0"/>
              <a:buChar char="•"/>
            </a:pPr>
            <a:endParaRPr lang="en-US" altLang="zh-CN" sz="2400" dirty="0"/>
          </a:p>
          <a:p>
            <a:pPr marL="342900" indent="-342900">
              <a:buFont typeface="Wingdings" panose="05000000000000000000" pitchFamily="2" charset="2"/>
              <a:buChar char="Ø"/>
            </a:pPr>
            <a:r>
              <a:rPr lang="en-US" altLang="zh-CN" sz="2400" dirty="0"/>
              <a:t>RDBMS-based lock</a:t>
            </a:r>
          </a:p>
          <a:p>
            <a:pPr marL="800100" lvl="1" indent="-342900">
              <a:buFont typeface="Arial" panose="020B0604020202020204" pitchFamily="34" charset="0"/>
              <a:buChar char="•"/>
            </a:pPr>
            <a:r>
              <a:rPr lang="en-US" altLang="zh-CN" sz="2400" dirty="0"/>
              <a:t>It performs within a database transaction first a Select to check if the existence of a corresponding lock row and then an Update or Insert to acquire the lock</a:t>
            </a:r>
          </a:p>
        </p:txBody>
      </p:sp>
    </p:spTree>
    <p:extLst>
      <p:ext uri="{BB962C8B-B14F-4D97-AF65-F5344CB8AC3E}">
        <p14:creationId xmlns:p14="http://schemas.microsoft.com/office/powerpoint/2010/main" val="253617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Validation-based Ad Hoc Transaction</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1828076"/>
            <a:ext cx="10217310" cy="830997"/>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ORM-Assisted Validation</a:t>
            </a:r>
          </a:p>
          <a:p>
            <a:pPr marL="285750" indent="-285750">
              <a:buFont typeface="Wingdings" panose="05000000000000000000" pitchFamily="2" charset="2"/>
              <a:buChar char="Ø"/>
            </a:pPr>
            <a:r>
              <a:rPr lang="en-US" altLang="zh-CN" sz="2400" dirty="0"/>
              <a:t>Hand-Crafted Validation</a:t>
            </a:r>
          </a:p>
        </p:txBody>
      </p:sp>
      <p:pic>
        <p:nvPicPr>
          <p:cNvPr id="7" name="图片 6">
            <a:extLst>
              <a:ext uri="{FF2B5EF4-FFF2-40B4-BE49-F238E27FC236}">
                <a16:creationId xmlns:a16="http://schemas.microsoft.com/office/drawing/2014/main" id="{86CB250E-BD0B-E737-EE9E-DF7375BC2958}"/>
              </a:ext>
            </a:extLst>
          </p:cNvPr>
          <p:cNvPicPr>
            <a:picLocks noChangeAspect="1"/>
          </p:cNvPicPr>
          <p:nvPr/>
        </p:nvPicPr>
        <p:blipFill>
          <a:blip r:embed="rId3"/>
          <a:stretch>
            <a:fillRect/>
          </a:stretch>
        </p:blipFill>
        <p:spPr>
          <a:xfrm>
            <a:off x="2549304" y="3061450"/>
            <a:ext cx="7093391" cy="2793213"/>
          </a:xfrm>
          <a:prstGeom prst="rect">
            <a:avLst/>
          </a:prstGeom>
        </p:spPr>
      </p:pic>
    </p:spTree>
    <p:extLst>
      <p:ext uri="{BB962C8B-B14F-4D97-AF65-F5344CB8AC3E}">
        <p14:creationId xmlns:p14="http://schemas.microsoft.com/office/powerpoint/2010/main" val="169627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What Are The Coordination Granularities?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1828076"/>
            <a:ext cx="10217310" cy="2677656"/>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Among the 91 studied ad hoc transactions, 14 cases perform </a:t>
            </a:r>
            <a:r>
              <a:rPr lang="en-US" altLang="zh-CN" sz="2400" b="1" dirty="0"/>
              <a:t>fine-grained coordination</a:t>
            </a:r>
            <a:r>
              <a:rPr lang="en-US" altLang="zh-CN" sz="2400" dirty="0"/>
              <a:t> such as column-based coordination</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58 cases perform </a:t>
            </a:r>
            <a:r>
              <a:rPr lang="en-US" altLang="zh-CN" sz="2400" b="1" dirty="0"/>
              <a:t>coarse-grained operations</a:t>
            </a:r>
            <a:r>
              <a:rPr lang="en-US" altLang="zh-CN" sz="2400" dirty="0"/>
              <a:t>, i.e., using a single lock to coordinate multiple operations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9 cases implement </a:t>
            </a:r>
            <a:r>
              <a:rPr lang="en-US" altLang="zh-CN" sz="2400" b="1" dirty="0"/>
              <a:t>both types of coordination </a:t>
            </a:r>
            <a:r>
              <a:rPr lang="en-US" altLang="zh-CN" sz="2400" dirty="0"/>
              <a:t>for different accesses.</a:t>
            </a:r>
          </a:p>
        </p:txBody>
      </p:sp>
    </p:spTree>
    <p:extLst>
      <p:ext uri="{BB962C8B-B14F-4D97-AF65-F5344CB8AC3E}">
        <p14:creationId xmlns:p14="http://schemas.microsoft.com/office/powerpoint/2010/main" val="137237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Using a Single Lock to Coordinate multiple operations: two access patterns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531245CF-8B74-A72A-2541-6F58F7B15D12}"/>
              </a:ext>
            </a:extLst>
          </p:cNvPr>
          <p:cNvSpPr txBox="1"/>
          <p:nvPr/>
        </p:nvSpPr>
        <p:spPr>
          <a:xfrm>
            <a:off x="838200" y="1828076"/>
            <a:ext cx="10217310" cy="3416320"/>
          </a:xfrm>
          <a:prstGeom prst="rect">
            <a:avLst/>
          </a:prstGeom>
          <a:noFill/>
        </p:spPr>
        <p:txBody>
          <a:bodyPr wrap="square">
            <a:spAutoFit/>
          </a:bodyPr>
          <a:lstStyle/>
          <a:p>
            <a:pPr marL="285750" indent="-285750">
              <a:buFont typeface="Wingdings" panose="05000000000000000000" pitchFamily="2" charset="2"/>
              <a:buChar char="Ø"/>
            </a:pPr>
            <a:r>
              <a:rPr lang="en-US" altLang="zh-CN" sz="2400" b="1" dirty="0"/>
              <a:t>Associated Accesses</a:t>
            </a:r>
          </a:p>
          <a:p>
            <a:pPr lvl="1"/>
            <a:r>
              <a:rPr lang="en-US" altLang="zh-CN" sz="2400" dirty="0"/>
              <a:t>Given two database rows, r1 and r2, if accesses to r2 always happen in a transaction that also accesses r1, we say r2 is associatively accessed with r1 and refer to this access pattern as the associated access pattern</a:t>
            </a:r>
          </a:p>
          <a:p>
            <a:pPr lvl="1"/>
            <a:endParaRPr lang="en-US" altLang="zh-CN" sz="2400" dirty="0"/>
          </a:p>
          <a:p>
            <a:pPr marL="342900" indent="-342900">
              <a:buFont typeface="Wingdings" panose="05000000000000000000" pitchFamily="2" charset="2"/>
              <a:buChar char="Ø"/>
            </a:pPr>
            <a:r>
              <a:rPr lang="en-US" altLang="zh-CN" sz="2400" b="1" dirty="0"/>
              <a:t>Read–Modify–Writes</a:t>
            </a:r>
          </a:p>
          <a:p>
            <a:pPr lvl="1"/>
            <a:r>
              <a:rPr lang="en-US" altLang="zh-CN" sz="2400" dirty="0"/>
              <a:t>RMW means that a transaction first queries the data from the database system, then makes modification accordingly, and finally persist the modification back to the database system</a:t>
            </a:r>
          </a:p>
        </p:txBody>
      </p:sp>
    </p:spTree>
    <p:extLst>
      <p:ext uri="{BB962C8B-B14F-4D97-AF65-F5344CB8AC3E}">
        <p14:creationId xmlns:p14="http://schemas.microsoft.com/office/powerpoint/2010/main" val="168623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0460A7D-81CC-07B9-FE49-83FCE6310203}"/>
              </a:ext>
            </a:extLst>
          </p:cNvPr>
          <p:cNvPicPr>
            <a:picLocks noChangeAspect="1"/>
          </p:cNvPicPr>
          <p:nvPr/>
        </p:nvPicPr>
        <p:blipFill>
          <a:blip r:embed="rId3"/>
          <a:stretch>
            <a:fillRect/>
          </a:stretch>
        </p:blipFill>
        <p:spPr>
          <a:xfrm>
            <a:off x="6244795" y="2499667"/>
            <a:ext cx="5804761" cy="2798340"/>
          </a:xfrm>
          <a:prstGeom prst="rect">
            <a:avLst/>
          </a:prstGeom>
        </p:spPr>
      </p:pic>
      <p:pic>
        <p:nvPicPr>
          <p:cNvPr id="8" name="图片 7">
            <a:extLst>
              <a:ext uri="{FF2B5EF4-FFF2-40B4-BE49-F238E27FC236}">
                <a16:creationId xmlns:a16="http://schemas.microsoft.com/office/drawing/2014/main" id="{D3014479-D649-2F74-5054-B0444E809ED6}"/>
              </a:ext>
            </a:extLst>
          </p:cNvPr>
          <p:cNvPicPr>
            <a:picLocks noChangeAspect="1"/>
          </p:cNvPicPr>
          <p:nvPr/>
        </p:nvPicPr>
        <p:blipFill>
          <a:blip r:embed="rId4"/>
          <a:stretch>
            <a:fillRect/>
          </a:stretch>
        </p:blipFill>
        <p:spPr>
          <a:xfrm>
            <a:off x="573598" y="2451551"/>
            <a:ext cx="5104268" cy="2894572"/>
          </a:xfrm>
          <a:prstGeom prst="rect">
            <a:avLst/>
          </a:prstGeom>
        </p:spPr>
      </p:pic>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Using a Single Lock to Coordinate multiple operations: two access patterns</a:t>
            </a:r>
          </a:p>
        </p:txBody>
      </p:sp>
      <p:sp>
        <p:nvSpPr>
          <p:cNvPr id="10" name="文本框 9">
            <a:extLst>
              <a:ext uri="{FF2B5EF4-FFF2-40B4-BE49-F238E27FC236}">
                <a16:creationId xmlns:a16="http://schemas.microsoft.com/office/drawing/2014/main" id="{2761F83A-87EA-F5A7-17B9-32544ADED89E}"/>
              </a:ext>
            </a:extLst>
          </p:cNvPr>
          <p:cNvSpPr txBox="1"/>
          <p:nvPr/>
        </p:nvSpPr>
        <p:spPr>
          <a:xfrm>
            <a:off x="1664962" y="5683646"/>
            <a:ext cx="2746405" cy="369332"/>
          </a:xfrm>
          <a:prstGeom prst="rect">
            <a:avLst/>
          </a:prstGeom>
          <a:noFill/>
        </p:spPr>
        <p:txBody>
          <a:bodyPr wrap="square">
            <a:spAutoFit/>
          </a:bodyPr>
          <a:lstStyle/>
          <a:p>
            <a:r>
              <a:rPr lang="en-US" altLang="zh-CN" sz="1800" b="1" i="1" dirty="0">
                <a:solidFill>
                  <a:srgbClr val="FF0000"/>
                </a:solidFill>
              </a:rPr>
              <a:t>Associated Accesses</a:t>
            </a:r>
          </a:p>
        </p:txBody>
      </p:sp>
      <p:sp>
        <p:nvSpPr>
          <p:cNvPr id="12" name="文本框 11">
            <a:extLst>
              <a:ext uri="{FF2B5EF4-FFF2-40B4-BE49-F238E27FC236}">
                <a16:creationId xmlns:a16="http://schemas.microsoft.com/office/drawing/2014/main" id="{B1DF8ABE-14E7-9097-F7AE-873E5E07A81C}"/>
              </a:ext>
            </a:extLst>
          </p:cNvPr>
          <p:cNvSpPr txBox="1"/>
          <p:nvPr/>
        </p:nvSpPr>
        <p:spPr>
          <a:xfrm>
            <a:off x="7270945" y="5683646"/>
            <a:ext cx="3070168" cy="369332"/>
          </a:xfrm>
          <a:prstGeom prst="rect">
            <a:avLst/>
          </a:prstGeom>
          <a:noFill/>
        </p:spPr>
        <p:txBody>
          <a:bodyPr wrap="square">
            <a:spAutoFit/>
          </a:bodyPr>
          <a:lstStyle/>
          <a:p>
            <a:r>
              <a:rPr lang="en-US" altLang="zh-CN" sz="1800" b="1" i="1" dirty="0">
                <a:solidFill>
                  <a:srgbClr val="FF0000"/>
                </a:solidFill>
              </a:rPr>
              <a:t>Read–Modify–Writes</a:t>
            </a:r>
          </a:p>
        </p:txBody>
      </p:sp>
      <p:sp>
        <p:nvSpPr>
          <p:cNvPr id="13" name="文本框 12">
            <a:extLst>
              <a:ext uri="{FF2B5EF4-FFF2-40B4-BE49-F238E27FC236}">
                <a16:creationId xmlns:a16="http://schemas.microsoft.com/office/drawing/2014/main" id="{BCAE7C1C-F106-FACC-B2D8-9A6307C46D93}"/>
              </a:ext>
            </a:extLst>
          </p:cNvPr>
          <p:cNvSpPr txBox="1"/>
          <p:nvPr/>
        </p:nvSpPr>
        <p:spPr>
          <a:xfrm>
            <a:off x="573598" y="5986944"/>
            <a:ext cx="5649110" cy="369332"/>
          </a:xfrm>
          <a:prstGeom prst="rect">
            <a:avLst/>
          </a:prstGeom>
          <a:noFill/>
        </p:spPr>
        <p:txBody>
          <a:bodyPr wrap="square" rtlCol="0">
            <a:spAutoFit/>
          </a:bodyPr>
          <a:lstStyle/>
          <a:p>
            <a:r>
              <a:rPr lang="zh-CN" altLang="en-US" b="1" dirty="0">
                <a:solidFill>
                  <a:srgbClr val="FF0000"/>
                </a:solidFill>
              </a:rPr>
              <a:t>使用一个加在</a:t>
            </a:r>
            <a:r>
              <a:rPr lang="en-US" altLang="zh-CN" b="1" dirty="0" err="1">
                <a:solidFill>
                  <a:srgbClr val="FF0000"/>
                </a:solidFill>
              </a:rPr>
              <a:t>cart_id</a:t>
            </a:r>
            <a:r>
              <a:rPr lang="zh-CN" altLang="en-US" b="1" dirty="0">
                <a:solidFill>
                  <a:srgbClr val="FF0000"/>
                </a:solidFill>
              </a:rPr>
              <a:t>的锁访问</a:t>
            </a:r>
            <a:r>
              <a:rPr lang="en-US" altLang="zh-CN" b="1" dirty="0">
                <a:solidFill>
                  <a:srgbClr val="FF0000"/>
                </a:solidFill>
              </a:rPr>
              <a:t>Cart</a:t>
            </a:r>
            <a:r>
              <a:rPr lang="zh-CN" altLang="en-US" b="1" dirty="0">
                <a:solidFill>
                  <a:srgbClr val="FF0000"/>
                </a:solidFill>
              </a:rPr>
              <a:t>以及关联的</a:t>
            </a:r>
            <a:r>
              <a:rPr lang="en-US" altLang="zh-CN" b="1" dirty="0">
                <a:solidFill>
                  <a:srgbClr val="FF0000"/>
                </a:solidFill>
              </a:rPr>
              <a:t>Items</a:t>
            </a:r>
            <a:endParaRPr lang="zh-CN" altLang="en-US" b="1" dirty="0">
              <a:solidFill>
                <a:srgbClr val="FF0000"/>
              </a:solidFill>
            </a:endParaRPr>
          </a:p>
        </p:txBody>
      </p:sp>
      <p:sp>
        <p:nvSpPr>
          <p:cNvPr id="14" name="文本框 13">
            <a:extLst>
              <a:ext uri="{FF2B5EF4-FFF2-40B4-BE49-F238E27FC236}">
                <a16:creationId xmlns:a16="http://schemas.microsoft.com/office/drawing/2014/main" id="{970D0D04-D333-3CD6-7179-72481E2762D6}"/>
              </a:ext>
            </a:extLst>
          </p:cNvPr>
          <p:cNvSpPr txBox="1"/>
          <p:nvPr/>
        </p:nvSpPr>
        <p:spPr>
          <a:xfrm>
            <a:off x="5972164" y="5997895"/>
            <a:ext cx="5649110" cy="369332"/>
          </a:xfrm>
          <a:prstGeom prst="rect">
            <a:avLst/>
          </a:prstGeom>
          <a:noFill/>
        </p:spPr>
        <p:txBody>
          <a:bodyPr wrap="square" rtlCol="0">
            <a:spAutoFit/>
          </a:bodyPr>
          <a:lstStyle/>
          <a:p>
            <a:r>
              <a:rPr lang="zh-CN" altLang="en-US" b="1" dirty="0">
                <a:solidFill>
                  <a:srgbClr val="FF0000"/>
                </a:solidFill>
              </a:rPr>
              <a:t>执行</a:t>
            </a:r>
            <a:r>
              <a:rPr lang="en-US" altLang="zh-CN" b="1" dirty="0">
                <a:solidFill>
                  <a:srgbClr val="FF0000"/>
                </a:solidFill>
              </a:rPr>
              <a:t>RMW</a:t>
            </a:r>
            <a:r>
              <a:rPr lang="zh-CN" altLang="en-US" b="1" dirty="0">
                <a:solidFill>
                  <a:srgbClr val="FF0000"/>
                </a:solidFill>
              </a:rPr>
              <a:t>之前在</a:t>
            </a:r>
            <a:r>
              <a:rPr lang="en-US" altLang="zh-CN" b="1" dirty="0" err="1">
                <a:solidFill>
                  <a:srgbClr val="FF0000"/>
                </a:solidFill>
              </a:rPr>
              <a:t>invite_id</a:t>
            </a:r>
            <a:r>
              <a:rPr lang="zh-CN" altLang="en-US" b="1" dirty="0">
                <a:solidFill>
                  <a:srgbClr val="FF0000"/>
                </a:solidFill>
              </a:rPr>
              <a:t>上加锁，避免数据库死锁</a:t>
            </a:r>
          </a:p>
        </p:txBody>
      </p:sp>
    </p:spTree>
    <p:extLst>
      <p:ext uri="{BB962C8B-B14F-4D97-AF65-F5344CB8AC3E}">
        <p14:creationId xmlns:p14="http://schemas.microsoft.com/office/powerpoint/2010/main" val="186563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Fine-Grained Columns-Based Coordinating</a:t>
            </a:r>
          </a:p>
        </p:txBody>
      </p:sp>
      <p:pic>
        <p:nvPicPr>
          <p:cNvPr id="3" name="图片 2">
            <a:extLst>
              <a:ext uri="{FF2B5EF4-FFF2-40B4-BE49-F238E27FC236}">
                <a16:creationId xmlns:a16="http://schemas.microsoft.com/office/drawing/2014/main" id="{C7123330-EB7F-09F2-3B67-E460EB975E9A}"/>
              </a:ext>
            </a:extLst>
          </p:cNvPr>
          <p:cNvPicPr>
            <a:picLocks noChangeAspect="1"/>
          </p:cNvPicPr>
          <p:nvPr/>
        </p:nvPicPr>
        <p:blipFill>
          <a:blip r:embed="rId3"/>
          <a:stretch>
            <a:fillRect/>
          </a:stretch>
        </p:blipFill>
        <p:spPr>
          <a:xfrm>
            <a:off x="879764" y="2104795"/>
            <a:ext cx="6053182" cy="3424263"/>
          </a:xfrm>
          <a:prstGeom prst="rect">
            <a:avLst/>
          </a:prstGeom>
        </p:spPr>
      </p:pic>
      <p:sp>
        <p:nvSpPr>
          <p:cNvPr id="7" name="文本框 6">
            <a:extLst>
              <a:ext uri="{FF2B5EF4-FFF2-40B4-BE49-F238E27FC236}">
                <a16:creationId xmlns:a16="http://schemas.microsoft.com/office/drawing/2014/main" id="{CF159F87-E57F-EDCD-3A42-A20C452D1D61}"/>
              </a:ext>
            </a:extLst>
          </p:cNvPr>
          <p:cNvSpPr txBox="1"/>
          <p:nvPr/>
        </p:nvSpPr>
        <p:spPr>
          <a:xfrm>
            <a:off x="7154487" y="2104795"/>
            <a:ext cx="4522124" cy="3693319"/>
          </a:xfrm>
          <a:prstGeom prst="rect">
            <a:avLst/>
          </a:prstGeom>
          <a:noFill/>
        </p:spPr>
        <p:txBody>
          <a:bodyPr wrap="square">
            <a:spAutoFit/>
          </a:bodyPr>
          <a:lstStyle/>
          <a:p>
            <a:r>
              <a:rPr lang="en-US" altLang="zh-CN" dirty="0"/>
              <a:t>L</a:t>
            </a:r>
            <a:r>
              <a:rPr lang="zh-CN" altLang="en-US" dirty="0"/>
              <a:t>ine 6 increments the max_post field; line 12 sets the answer field.</a:t>
            </a:r>
            <a:endParaRPr lang="en-US" altLang="zh-CN" dirty="0"/>
          </a:p>
          <a:p>
            <a:endParaRPr lang="en-US" altLang="zh-CN" dirty="0"/>
          </a:p>
          <a:p>
            <a:r>
              <a:rPr lang="zh-CN" altLang="en-US" dirty="0"/>
              <a:t>Though these operations have no column-level conflicts, if they access the same row, an RDBMS using row locks cannot execute them in parallel.</a:t>
            </a:r>
            <a:endParaRPr lang="en-US" altLang="zh-CN" dirty="0"/>
          </a:p>
          <a:p>
            <a:endParaRPr lang="en-US" altLang="zh-CN" dirty="0"/>
          </a:p>
          <a:p>
            <a:r>
              <a:rPr lang="zh-CN" altLang="en-US" dirty="0"/>
              <a:t>Therefore, instead of using database transactions, Discourse developers implement two lock namespaces for these two transactions so that locks coordinating line 6 will not interfere with locks for line 12</a:t>
            </a:r>
          </a:p>
        </p:txBody>
      </p:sp>
    </p:spTree>
    <p:extLst>
      <p:ext uri="{BB962C8B-B14F-4D97-AF65-F5344CB8AC3E}">
        <p14:creationId xmlns:p14="http://schemas.microsoft.com/office/powerpoint/2010/main" val="126225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How Are Failures Handled?</a:t>
            </a:r>
          </a:p>
        </p:txBody>
      </p:sp>
      <p:sp>
        <p:nvSpPr>
          <p:cNvPr id="2" name="文本框 1">
            <a:extLst>
              <a:ext uri="{FF2B5EF4-FFF2-40B4-BE49-F238E27FC236}">
                <a16:creationId xmlns:a16="http://schemas.microsoft.com/office/drawing/2014/main" id="{BDEF01FB-035B-2F50-8960-D5840D765D8C}"/>
              </a:ext>
            </a:extLst>
          </p:cNvPr>
          <p:cNvSpPr txBox="1"/>
          <p:nvPr/>
        </p:nvSpPr>
        <p:spPr>
          <a:xfrm>
            <a:off x="838200" y="1828076"/>
            <a:ext cx="10217310" cy="4154984"/>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Failures caused by deadlocks or validation failures</a:t>
            </a:r>
          </a:p>
          <a:p>
            <a:pPr marL="800100" lvl="1" indent="-342900">
              <a:buFont typeface="Arial" panose="020B0604020202020204" pitchFamily="34" charset="0"/>
              <a:buChar char="•"/>
            </a:pPr>
            <a:r>
              <a:rPr lang="en-US" altLang="zh-CN" sz="2400" dirty="0"/>
              <a:t>Database transactions’ atomicity property</a:t>
            </a:r>
          </a:p>
          <a:p>
            <a:pPr marL="800100" lvl="1" indent="-342900">
              <a:buFont typeface="Arial" panose="020B0604020202020204" pitchFamily="34" charset="0"/>
              <a:buChar char="•"/>
            </a:pPr>
            <a:r>
              <a:rPr lang="en-US" altLang="zh-CN" sz="2400" dirty="0"/>
              <a:t>Hand-crafted rollback procedures</a:t>
            </a:r>
          </a:p>
          <a:p>
            <a:pPr marL="800100" lvl="1" indent="-342900">
              <a:buFont typeface="Arial" panose="020B0604020202020204" pitchFamily="34" charset="0"/>
              <a:buChar char="•"/>
            </a:pPr>
            <a:endParaRPr lang="en-US" altLang="zh-CN" sz="2400" dirty="0"/>
          </a:p>
          <a:p>
            <a:pPr marL="342900" indent="-342900">
              <a:buFont typeface="Wingdings" panose="05000000000000000000" pitchFamily="2" charset="2"/>
              <a:buChar char="Ø"/>
            </a:pPr>
            <a:r>
              <a:rPr lang="en-US" altLang="zh-CN" sz="2400" dirty="0"/>
              <a:t>Crash Handling</a:t>
            </a:r>
          </a:p>
          <a:p>
            <a:pPr marL="800100" lvl="1" indent="-342900">
              <a:buFont typeface="Arial" panose="020B0604020202020204" pitchFamily="34" charset="0"/>
              <a:buChar char="•"/>
            </a:pPr>
            <a:r>
              <a:rPr lang="en-US" altLang="zh-CN" sz="2400" b="1" dirty="0"/>
              <a:t>Database system crashes</a:t>
            </a:r>
            <a:r>
              <a:rPr lang="en-US" altLang="zh-CN" sz="2400" dirty="0"/>
              <a:t>: application performs failure handling after database system recovery</a:t>
            </a:r>
          </a:p>
          <a:p>
            <a:pPr marL="800100" lvl="1" indent="-342900">
              <a:buFont typeface="Arial" panose="020B0604020202020204" pitchFamily="34" charset="0"/>
              <a:buChar char="•"/>
            </a:pPr>
            <a:r>
              <a:rPr lang="en-US" altLang="zh-CN" sz="2400" b="1" dirty="0"/>
              <a:t>Application server crashes</a:t>
            </a:r>
            <a:r>
              <a:rPr lang="en-US" altLang="zh-CN" sz="2400" dirty="0"/>
              <a:t>: to correctly resume service after application reboot, applications need to ensure that locks acquired before crashes will not cause deadlocks, and application logic can tolerate potential intermediate database states.</a:t>
            </a:r>
          </a:p>
        </p:txBody>
      </p:sp>
    </p:spTree>
    <p:extLst>
      <p:ext uri="{BB962C8B-B14F-4D97-AF65-F5344CB8AC3E}">
        <p14:creationId xmlns:p14="http://schemas.microsoft.com/office/powerpoint/2010/main" val="2826750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Correctness Issues of Ad Hoc Transactions</a:t>
            </a:r>
          </a:p>
        </p:txBody>
      </p:sp>
      <p:sp>
        <p:nvSpPr>
          <p:cNvPr id="2" name="文本框 1">
            <a:extLst>
              <a:ext uri="{FF2B5EF4-FFF2-40B4-BE49-F238E27FC236}">
                <a16:creationId xmlns:a16="http://schemas.microsoft.com/office/drawing/2014/main" id="{BDEF01FB-035B-2F50-8960-D5840D765D8C}"/>
              </a:ext>
            </a:extLst>
          </p:cNvPr>
          <p:cNvSpPr txBox="1"/>
          <p:nvPr/>
        </p:nvSpPr>
        <p:spPr>
          <a:xfrm>
            <a:off x="838200" y="1828076"/>
            <a:ext cx="5257800" cy="4708981"/>
          </a:xfrm>
          <a:prstGeom prst="rect">
            <a:avLst/>
          </a:prstGeom>
          <a:noFill/>
        </p:spPr>
        <p:txBody>
          <a:bodyPr wrap="square">
            <a:spAutoFit/>
          </a:bodyPr>
          <a:lstStyle/>
          <a:p>
            <a:pPr marL="285750" indent="-285750">
              <a:buFont typeface="Wingdings" panose="05000000000000000000" pitchFamily="2" charset="2"/>
              <a:buChar char="Ø"/>
            </a:pPr>
            <a:r>
              <a:rPr lang="en-US" altLang="zh-CN" sz="2000" dirty="0"/>
              <a:t>69 correctness issues are found in 53 cases (Table 5a); Some cases have multiple issues. </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en-US" altLang="zh-CN" sz="2000" dirty="0"/>
              <a:t>Furthermore, 28 cases have severe consequences (Table 5b), such as charging customers incorrect amounts. Most issues relate to the primitives’ usage and implementations (49/69), while others occur in the choosing of what to coordinate (16/69) and handling abort (4/69).</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en-US" altLang="zh-CN" sz="2000" dirty="0"/>
              <a:t>We have submitted 20 issue reports (covering 46 cases6) to developer communities; 7 of them (covering 33 cases) have been acknowledged.</a:t>
            </a:r>
          </a:p>
        </p:txBody>
      </p:sp>
      <p:pic>
        <p:nvPicPr>
          <p:cNvPr id="3" name="图片 2">
            <a:extLst>
              <a:ext uri="{FF2B5EF4-FFF2-40B4-BE49-F238E27FC236}">
                <a16:creationId xmlns:a16="http://schemas.microsoft.com/office/drawing/2014/main" id="{9EA58DD5-13AF-ED80-B408-799A4314BB53}"/>
              </a:ext>
            </a:extLst>
          </p:cNvPr>
          <p:cNvPicPr>
            <a:picLocks noChangeAspect="1"/>
          </p:cNvPicPr>
          <p:nvPr/>
        </p:nvPicPr>
        <p:blipFill>
          <a:blip r:embed="rId3"/>
          <a:stretch>
            <a:fillRect/>
          </a:stretch>
        </p:blipFill>
        <p:spPr>
          <a:xfrm>
            <a:off x="6054365" y="1828076"/>
            <a:ext cx="5988006" cy="5029924"/>
          </a:xfrm>
          <a:prstGeom prst="rect">
            <a:avLst/>
          </a:prstGeom>
        </p:spPr>
      </p:pic>
    </p:spTree>
    <p:extLst>
      <p:ext uri="{BB962C8B-B14F-4D97-AF65-F5344CB8AC3E}">
        <p14:creationId xmlns:p14="http://schemas.microsoft.com/office/powerpoint/2010/main" val="274531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Performance of Ad Hoc Transactions</a:t>
            </a:r>
          </a:p>
        </p:txBody>
      </p:sp>
      <p:sp>
        <p:nvSpPr>
          <p:cNvPr id="3" name="文本框 2">
            <a:extLst>
              <a:ext uri="{FF2B5EF4-FFF2-40B4-BE49-F238E27FC236}">
                <a16:creationId xmlns:a16="http://schemas.microsoft.com/office/drawing/2014/main" id="{A8DE91A9-8D3B-8F88-2055-7F36A34713AB}"/>
              </a:ext>
            </a:extLst>
          </p:cNvPr>
          <p:cNvSpPr txBox="1"/>
          <p:nvPr/>
        </p:nvSpPr>
        <p:spPr>
          <a:xfrm>
            <a:off x="1036320" y="1663228"/>
            <a:ext cx="10069484" cy="3477875"/>
          </a:xfrm>
          <a:prstGeom prst="rect">
            <a:avLst/>
          </a:prstGeom>
          <a:noFill/>
        </p:spPr>
        <p:txBody>
          <a:bodyPr wrap="square">
            <a:spAutoFit/>
          </a:bodyPr>
          <a:lstStyle/>
          <a:p>
            <a:r>
              <a:rPr lang="zh-CN" altLang="en-US" sz="2000" b="1" dirty="0"/>
              <a:t>Experiment Setup</a:t>
            </a:r>
            <a:endParaRPr lang="en-US" altLang="zh-CN" sz="2000" b="1" dirty="0"/>
          </a:p>
          <a:p>
            <a:endParaRPr lang="en-US" altLang="zh-CN" sz="2000" b="1" dirty="0"/>
          </a:p>
          <a:p>
            <a:pPr marL="342900" indent="-342900">
              <a:buFont typeface="Arial" panose="020B0604020202020204" pitchFamily="34" charset="0"/>
              <a:buChar char="•"/>
            </a:pPr>
            <a:r>
              <a:rPr lang="zh-CN" altLang="en-US" sz="2000" dirty="0"/>
              <a:t>For API performance, we developed test clients to stress chosen application APIs with valid HTTP requests;</a:t>
            </a:r>
            <a:endParaRPr lang="en-US" altLang="zh-CN" sz="2000" dirty="0"/>
          </a:p>
          <a:p>
            <a:pPr marL="342900" indent="-342900">
              <a:buFont typeface="Arial" panose="020B0604020202020204" pitchFamily="34" charset="0"/>
              <a:buChar char="•"/>
            </a:pPr>
            <a:r>
              <a:rPr lang="en-US" altLang="zh-CN" sz="2000" dirty="0"/>
              <a:t>F</a:t>
            </a:r>
            <a:r>
              <a:rPr lang="zh-CN" altLang="en-US" sz="2000" dirty="0"/>
              <a:t>or primitive performance, we reused applications’ original implementations.</a:t>
            </a:r>
            <a:endParaRPr lang="en-US" altLang="zh-CN" sz="2000" dirty="0"/>
          </a:p>
          <a:p>
            <a:pPr marL="342900" indent="-342900">
              <a:buFont typeface="Arial" panose="020B0604020202020204" pitchFamily="34" charset="0"/>
              <a:buChar char="•"/>
            </a:pPr>
            <a:r>
              <a:rPr lang="zh-CN" altLang="en-US" sz="2000" dirty="0"/>
              <a:t>Applications are tuned according to official guides and deployed separately from the test client.</a:t>
            </a:r>
            <a:endParaRPr lang="en-US" altLang="zh-CN" sz="2000" dirty="0"/>
          </a:p>
          <a:p>
            <a:pPr marL="342900" indent="-342900">
              <a:buFont typeface="Arial" panose="020B0604020202020204" pitchFamily="34" charset="0"/>
              <a:buChar char="•"/>
            </a:pPr>
            <a:r>
              <a:rPr lang="zh-CN" altLang="en-US" sz="2000" dirty="0"/>
              <a:t>We use either MySQL 8.0.25/5.7.36 or PostgreSQL 13.5, whichever is defaulted or recommenced, as the backing RDBMSs, separately deployed and carefully tuned.</a:t>
            </a:r>
            <a:endParaRPr lang="en-US" altLang="zh-CN" sz="2000" dirty="0"/>
          </a:p>
          <a:p>
            <a:pPr marL="342900" indent="-342900">
              <a:buFont typeface="Arial" panose="020B0604020202020204" pitchFamily="34" charset="0"/>
              <a:buChar char="•"/>
            </a:pPr>
            <a:r>
              <a:rPr lang="zh-CN" altLang="en-US" sz="2000" dirty="0"/>
              <a:t>Each machine has 2 × 12 2.20 GHz physical cores (Intel Xeon Processor E5-2650 v4), 128 GiB DDR4 memory, and a 1 Gbit/s NIC.</a:t>
            </a:r>
          </a:p>
        </p:txBody>
      </p:sp>
    </p:spTree>
    <p:extLst>
      <p:ext uri="{BB962C8B-B14F-4D97-AF65-F5344CB8AC3E}">
        <p14:creationId xmlns:p14="http://schemas.microsoft.com/office/powerpoint/2010/main" val="334641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Different Primitive Implementations</a:t>
            </a:r>
          </a:p>
        </p:txBody>
      </p:sp>
      <p:pic>
        <p:nvPicPr>
          <p:cNvPr id="3" name="图片 2">
            <a:extLst>
              <a:ext uri="{FF2B5EF4-FFF2-40B4-BE49-F238E27FC236}">
                <a16:creationId xmlns:a16="http://schemas.microsoft.com/office/drawing/2014/main" id="{60D45904-D5AC-1960-5B5F-895B6E612EE3}"/>
              </a:ext>
            </a:extLst>
          </p:cNvPr>
          <p:cNvPicPr>
            <a:picLocks noChangeAspect="1"/>
          </p:cNvPicPr>
          <p:nvPr/>
        </p:nvPicPr>
        <p:blipFill>
          <a:blip r:embed="rId3"/>
          <a:stretch>
            <a:fillRect/>
          </a:stretch>
        </p:blipFill>
        <p:spPr>
          <a:xfrm>
            <a:off x="1392883" y="2311974"/>
            <a:ext cx="9406233" cy="2976656"/>
          </a:xfrm>
          <a:prstGeom prst="rect">
            <a:avLst/>
          </a:prstGeom>
        </p:spPr>
      </p:pic>
    </p:spTree>
    <p:extLst>
      <p:ext uri="{BB962C8B-B14F-4D97-AF65-F5344CB8AC3E}">
        <p14:creationId xmlns:p14="http://schemas.microsoft.com/office/powerpoint/2010/main" val="12403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Concurrency Control in Web Applications</a:t>
            </a:r>
            <a:endParaRPr lang="zh-CN" altLang="en-US" sz="4000" dirty="0"/>
          </a:p>
        </p:txBody>
      </p:sp>
      <p:sp>
        <p:nvSpPr>
          <p:cNvPr id="3" name="文本框 2">
            <a:extLst>
              <a:ext uri="{FF2B5EF4-FFF2-40B4-BE49-F238E27FC236}">
                <a16:creationId xmlns:a16="http://schemas.microsoft.com/office/drawing/2014/main" id="{485F00F6-BA64-AA5F-2C2B-04A07AC6ED79}"/>
              </a:ext>
            </a:extLst>
          </p:cNvPr>
          <p:cNvSpPr txBox="1"/>
          <p:nvPr/>
        </p:nvSpPr>
        <p:spPr>
          <a:xfrm>
            <a:off x="838200" y="1834544"/>
            <a:ext cx="10286234" cy="3800528"/>
          </a:xfrm>
          <a:prstGeom prst="rect">
            <a:avLst/>
          </a:prstGeom>
          <a:noFill/>
        </p:spPr>
        <p:txBody>
          <a:bodyPr wrap="square" rtlCol="0">
            <a:spAutoFit/>
          </a:bodyPr>
          <a:lstStyle/>
          <a:p>
            <a:pPr marL="285750" indent="-285750">
              <a:lnSpc>
                <a:spcPts val="2880"/>
              </a:lnSpc>
              <a:buFont typeface="Wingdings" panose="05000000000000000000" pitchFamily="2" charset="2"/>
              <a:buChar char="Ø"/>
            </a:pPr>
            <a:r>
              <a:rPr lang="en-US" altLang="zh-CN" sz="2400" dirty="0"/>
              <a:t>Database transaction APIs provided by ORM frameworks</a:t>
            </a:r>
          </a:p>
          <a:p>
            <a:pPr marL="742950" lvl="1" indent="-285750">
              <a:lnSpc>
                <a:spcPts val="2880"/>
              </a:lnSpc>
              <a:buFont typeface="Arial" panose="020B0604020202020204" pitchFamily="34" charset="0"/>
              <a:buChar char="•"/>
            </a:pPr>
            <a:r>
              <a:rPr lang="en-US" altLang="zh-CN" sz="2400" dirty="0"/>
              <a:t>Coordinate operations with database transaction</a:t>
            </a:r>
          </a:p>
          <a:p>
            <a:pPr marL="742950" lvl="1" indent="-285750">
              <a:lnSpc>
                <a:spcPts val="2880"/>
              </a:lnSpc>
              <a:buFont typeface="Arial" panose="020B0604020202020204" pitchFamily="34" charset="0"/>
              <a:buChar char="•"/>
            </a:pPr>
            <a:r>
              <a:rPr lang="en-US" altLang="zh-CN" sz="2400" dirty="0"/>
              <a:t>Directly isolate concurrent database operations</a:t>
            </a:r>
          </a:p>
          <a:p>
            <a:pPr marL="742950" lvl="1" indent="-285750">
              <a:lnSpc>
                <a:spcPts val="2880"/>
              </a:lnSpc>
              <a:buFont typeface="Arial" panose="020B0604020202020204" pitchFamily="34" charset="0"/>
              <a:buChar char="•"/>
            </a:pPr>
            <a:r>
              <a:rPr lang="en-US" altLang="zh-CN" sz="2400" dirty="0"/>
              <a:t>Operate at the DBMS level</a:t>
            </a:r>
          </a:p>
          <a:p>
            <a:pPr marL="742950" lvl="1" indent="-285750">
              <a:lnSpc>
                <a:spcPts val="2880"/>
              </a:lnSpc>
              <a:buFont typeface="Arial" panose="020B0604020202020204" pitchFamily="34" charset="0"/>
              <a:buChar char="•"/>
            </a:pPr>
            <a:endParaRPr lang="en-US" altLang="zh-CN" sz="2400" dirty="0"/>
          </a:p>
          <a:p>
            <a:pPr marL="285750" indent="-285750">
              <a:lnSpc>
                <a:spcPts val="2880"/>
              </a:lnSpc>
              <a:buFont typeface="Wingdings" panose="05000000000000000000" pitchFamily="2" charset="2"/>
              <a:buChar char="Ø"/>
            </a:pPr>
            <a:r>
              <a:rPr lang="en-US" altLang="zh-CN" sz="2400" dirty="0"/>
              <a:t>Invariant validation APIs provided by ORM frameworks</a:t>
            </a:r>
          </a:p>
          <a:p>
            <a:pPr marL="800100" lvl="1" indent="-342900">
              <a:lnSpc>
                <a:spcPts val="2880"/>
              </a:lnSpc>
              <a:buFont typeface="Arial" panose="020B0604020202020204" pitchFamily="34" charset="0"/>
              <a:buChar char="•"/>
            </a:pPr>
            <a:r>
              <a:rPr lang="en-US" altLang="zh-CN" sz="2400" dirty="0"/>
              <a:t>Check the to-be-persisted ORM-mapped objects and related rows fetched from the database systems and report errors on violations</a:t>
            </a:r>
          </a:p>
          <a:p>
            <a:pPr marL="800100" lvl="1" indent="-342900">
              <a:lnSpc>
                <a:spcPts val="2880"/>
              </a:lnSpc>
              <a:buFont typeface="Arial" panose="020B0604020202020204" pitchFamily="34" charset="0"/>
              <a:buChar char="•"/>
            </a:pPr>
            <a:r>
              <a:rPr lang="en-US" altLang="zh-CN" sz="2400" dirty="0"/>
              <a:t>Examine database states to prevent the specified invalid outcomes</a:t>
            </a:r>
          </a:p>
          <a:p>
            <a:pPr marL="800100" lvl="1" indent="-342900">
              <a:lnSpc>
                <a:spcPts val="2880"/>
              </a:lnSpc>
              <a:buFont typeface="Arial" panose="020B0604020202020204" pitchFamily="34" charset="0"/>
              <a:buChar char="•"/>
            </a:pPr>
            <a:r>
              <a:rPr lang="en-US" altLang="zh-CN" sz="2400" dirty="0"/>
              <a:t>Operate at the application level</a:t>
            </a:r>
          </a:p>
        </p:txBody>
      </p:sp>
    </p:spTree>
    <p:extLst>
      <p:ext uri="{BB962C8B-B14F-4D97-AF65-F5344CB8AC3E}">
        <p14:creationId xmlns:p14="http://schemas.microsoft.com/office/powerpoint/2010/main" val="368387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Different Coordination Granularities</a:t>
            </a:r>
          </a:p>
        </p:txBody>
      </p:sp>
      <p:pic>
        <p:nvPicPr>
          <p:cNvPr id="7" name="图片 6">
            <a:extLst>
              <a:ext uri="{FF2B5EF4-FFF2-40B4-BE49-F238E27FC236}">
                <a16:creationId xmlns:a16="http://schemas.microsoft.com/office/drawing/2014/main" id="{CC8CCA92-FB92-7CE8-54CF-67F62CAE89CE}"/>
              </a:ext>
            </a:extLst>
          </p:cNvPr>
          <p:cNvPicPr>
            <a:picLocks noChangeAspect="1"/>
          </p:cNvPicPr>
          <p:nvPr/>
        </p:nvPicPr>
        <p:blipFill>
          <a:blip r:embed="rId3"/>
          <a:stretch>
            <a:fillRect/>
          </a:stretch>
        </p:blipFill>
        <p:spPr>
          <a:xfrm>
            <a:off x="2083453" y="1663229"/>
            <a:ext cx="8108221" cy="4323072"/>
          </a:xfrm>
          <a:prstGeom prst="rect">
            <a:avLst/>
          </a:prstGeom>
        </p:spPr>
      </p:pic>
    </p:spTree>
    <p:extLst>
      <p:ext uri="{BB962C8B-B14F-4D97-AF65-F5344CB8AC3E}">
        <p14:creationId xmlns:p14="http://schemas.microsoft.com/office/powerpoint/2010/main" val="3334900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Different Coordination Granularities</a:t>
            </a:r>
          </a:p>
        </p:txBody>
      </p:sp>
      <p:pic>
        <p:nvPicPr>
          <p:cNvPr id="3" name="图片 2">
            <a:extLst>
              <a:ext uri="{FF2B5EF4-FFF2-40B4-BE49-F238E27FC236}">
                <a16:creationId xmlns:a16="http://schemas.microsoft.com/office/drawing/2014/main" id="{60D45904-D5AC-1960-5B5F-895B6E612EE3}"/>
              </a:ext>
            </a:extLst>
          </p:cNvPr>
          <p:cNvPicPr>
            <a:picLocks noChangeAspect="1"/>
          </p:cNvPicPr>
          <p:nvPr/>
        </p:nvPicPr>
        <p:blipFill>
          <a:blip r:embed="rId3"/>
          <a:stretch>
            <a:fillRect/>
          </a:stretch>
        </p:blipFill>
        <p:spPr>
          <a:xfrm>
            <a:off x="1392883" y="2311974"/>
            <a:ext cx="9406233" cy="2976656"/>
          </a:xfrm>
          <a:prstGeom prst="rect">
            <a:avLst/>
          </a:prstGeom>
        </p:spPr>
      </p:pic>
      <p:pic>
        <p:nvPicPr>
          <p:cNvPr id="4" name="图片 3">
            <a:extLst>
              <a:ext uri="{FF2B5EF4-FFF2-40B4-BE49-F238E27FC236}">
                <a16:creationId xmlns:a16="http://schemas.microsoft.com/office/drawing/2014/main" id="{1114E2FE-429D-DDB6-CCCB-27BAE96AB48D}"/>
              </a:ext>
            </a:extLst>
          </p:cNvPr>
          <p:cNvPicPr>
            <a:picLocks noChangeAspect="1"/>
          </p:cNvPicPr>
          <p:nvPr/>
        </p:nvPicPr>
        <p:blipFill>
          <a:blip r:embed="rId4"/>
          <a:stretch>
            <a:fillRect/>
          </a:stretch>
        </p:blipFill>
        <p:spPr>
          <a:xfrm>
            <a:off x="1064416" y="2414103"/>
            <a:ext cx="10146296" cy="2977200"/>
          </a:xfrm>
          <a:prstGeom prst="rect">
            <a:avLst/>
          </a:prstGeom>
        </p:spPr>
      </p:pic>
    </p:spTree>
    <p:extLst>
      <p:ext uri="{BB962C8B-B14F-4D97-AF65-F5344CB8AC3E}">
        <p14:creationId xmlns:p14="http://schemas.microsoft.com/office/powerpoint/2010/main" val="339306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Summary</a:t>
            </a:r>
          </a:p>
        </p:txBody>
      </p:sp>
      <p:sp>
        <p:nvSpPr>
          <p:cNvPr id="5" name="文本框 4">
            <a:extLst>
              <a:ext uri="{FF2B5EF4-FFF2-40B4-BE49-F238E27FC236}">
                <a16:creationId xmlns:a16="http://schemas.microsoft.com/office/drawing/2014/main" id="{0A9693F4-EDBC-842B-E70C-A69B26829942}"/>
              </a:ext>
            </a:extLst>
          </p:cNvPr>
          <p:cNvSpPr txBox="1"/>
          <p:nvPr/>
        </p:nvSpPr>
        <p:spPr>
          <a:xfrm>
            <a:off x="879764" y="1993314"/>
            <a:ext cx="10774680" cy="3416320"/>
          </a:xfrm>
          <a:prstGeom prst="rect">
            <a:avLst/>
          </a:prstGeom>
          <a:noFill/>
        </p:spPr>
        <p:txBody>
          <a:bodyPr wrap="square">
            <a:spAutoFit/>
          </a:bodyPr>
          <a:lstStyle/>
          <a:p>
            <a:pPr marL="342900" indent="-342900">
              <a:buFont typeface="Wingdings" panose="05000000000000000000" pitchFamily="2" charset="2"/>
              <a:buChar char="Ø"/>
            </a:pPr>
            <a:r>
              <a:rPr lang="zh-CN" altLang="en-US" sz="2400" dirty="0"/>
              <a:t>Every studied application uses ad hoc transactions on critical APIs</a:t>
            </a: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dirty="0"/>
              <a:t>Ad hoc transactions’ usages and implementations are much </a:t>
            </a:r>
            <a:r>
              <a:rPr lang="en-US" altLang="zh-CN" sz="2400" b="1" dirty="0"/>
              <a:t>more flexible </a:t>
            </a:r>
            <a:r>
              <a:rPr lang="en-US" altLang="zh-CN" sz="2400" dirty="0"/>
              <a:t>than database transactions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dirty="0"/>
              <a:t>Ad hoc transactions are </a:t>
            </a:r>
            <a:r>
              <a:rPr lang="en-US" altLang="zh-CN" sz="2400" b="1" dirty="0"/>
              <a:t>prone to errors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dirty="0"/>
              <a:t>Ad hoc transactions can have </a:t>
            </a:r>
            <a:r>
              <a:rPr lang="en-US" altLang="zh-CN" sz="2400" b="1" dirty="0"/>
              <a:t>performance benefits </a:t>
            </a:r>
            <a:r>
              <a:rPr lang="en-US" altLang="zh-CN" sz="2400" dirty="0"/>
              <a:t>under </a:t>
            </a:r>
            <a:r>
              <a:rPr lang="en-US" altLang="zh-CN" sz="2400" dirty="0" err="1"/>
              <a:t>highcontention</a:t>
            </a:r>
            <a:r>
              <a:rPr lang="en-US" altLang="zh-CN" sz="2400" dirty="0"/>
              <a:t> workloads</a:t>
            </a:r>
            <a:endParaRPr lang="zh-CN" altLang="en-US" sz="2400" dirty="0"/>
          </a:p>
        </p:txBody>
      </p:sp>
    </p:spTree>
    <p:extLst>
      <p:ext uri="{BB962C8B-B14F-4D97-AF65-F5344CB8AC3E}">
        <p14:creationId xmlns:p14="http://schemas.microsoft.com/office/powerpoint/2010/main" val="375289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Discussion</a:t>
            </a:r>
          </a:p>
        </p:txBody>
      </p:sp>
      <p:sp>
        <p:nvSpPr>
          <p:cNvPr id="2" name="文本框 1">
            <a:extLst>
              <a:ext uri="{FF2B5EF4-FFF2-40B4-BE49-F238E27FC236}">
                <a16:creationId xmlns:a16="http://schemas.microsoft.com/office/drawing/2014/main" id="{EA755310-61DF-6184-7882-2C0902C2994E}"/>
              </a:ext>
            </a:extLst>
          </p:cNvPr>
          <p:cNvSpPr txBox="1"/>
          <p:nvPr/>
        </p:nvSpPr>
        <p:spPr>
          <a:xfrm>
            <a:off x="879764" y="1383714"/>
            <a:ext cx="10774680" cy="4893647"/>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t>Why are ad hoc transactions error-prone and difficult to understand, but still widely used in the core API of many applications?</a:t>
            </a:r>
          </a:p>
          <a:p>
            <a:pPr marL="800100" lvl="1" indent="-342900">
              <a:buFont typeface="Arial" panose="020B0604020202020204" pitchFamily="34" charset="0"/>
              <a:buChar char="•"/>
            </a:pPr>
            <a:r>
              <a:rPr lang="en-US" altLang="zh-CN" sz="2400" b="1" dirty="0"/>
              <a:t>Functionality</a:t>
            </a:r>
            <a:r>
              <a:rPr lang="en-US" altLang="zh-CN" sz="2400" dirty="0"/>
              <a:t>: Database transactions lack critical functionality. Certain coordinated business logic exposes characteristics difficult or impossible for database transactions to handle</a:t>
            </a:r>
          </a:p>
          <a:p>
            <a:pPr marL="800100" lvl="1" indent="-342900">
              <a:buFont typeface="Arial" panose="020B0604020202020204" pitchFamily="34" charset="0"/>
              <a:buChar char="•"/>
            </a:pPr>
            <a:r>
              <a:rPr lang="en-US" altLang="zh-CN" sz="2400" b="1" dirty="0"/>
              <a:t>Performance</a:t>
            </a:r>
            <a:r>
              <a:rPr lang="en-US" altLang="zh-CN" sz="2400" dirty="0"/>
              <a:t>:</a:t>
            </a:r>
            <a:r>
              <a:rPr lang="zh-CN" altLang="en-US" sz="2400" dirty="0"/>
              <a:t> </a:t>
            </a:r>
            <a:r>
              <a:rPr lang="en-US" altLang="zh-CN" sz="2400" dirty="0"/>
              <a:t>Ad hoc transactions could perform better than database transactions under contentious workloads and similarly under no-contention ones</a:t>
            </a:r>
          </a:p>
          <a:p>
            <a:pPr marL="800100" lvl="1" indent="-342900">
              <a:buFont typeface="Arial" panose="020B0604020202020204" pitchFamily="34" charset="0"/>
              <a:buChar char="•"/>
            </a:pPr>
            <a:endParaRPr lang="en-US" altLang="zh-CN" sz="2400" dirty="0"/>
          </a:p>
          <a:p>
            <a:pPr marL="342900" indent="-342900">
              <a:buFont typeface="Wingdings" panose="05000000000000000000" pitchFamily="2" charset="2"/>
              <a:buChar char="Ø"/>
            </a:pPr>
            <a:r>
              <a:rPr lang="en-US" altLang="zh-CN" sz="2400" dirty="0"/>
              <a:t>Thus, new abstractions and tools are needed</a:t>
            </a:r>
          </a:p>
          <a:p>
            <a:pPr marL="800100" lvl="1" indent="-342900">
              <a:buFont typeface="Arial" panose="020B0604020202020204" pitchFamily="34" charset="0"/>
              <a:buChar char="•"/>
            </a:pPr>
            <a:r>
              <a:rPr lang="en-US" altLang="zh-CN" sz="2400" dirty="0"/>
              <a:t>OCC Primitives</a:t>
            </a:r>
          </a:p>
          <a:p>
            <a:pPr marL="800100" lvl="1" indent="-342900">
              <a:buFont typeface="Arial" panose="020B0604020202020204" pitchFamily="34" charset="0"/>
              <a:buChar char="•"/>
            </a:pPr>
            <a:r>
              <a:rPr lang="en-US" altLang="zh-CN" sz="2400" dirty="0"/>
              <a:t>Proxy Module for Existing Hints</a:t>
            </a:r>
          </a:p>
          <a:p>
            <a:pPr marL="800100" lvl="1" indent="-342900">
              <a:buFont typeface="Arial" panose="020B0604020202020204" pitchFamily="34" charset="0"/>
              <a:buChar char="•"/>
            </a:pPr>
            <a:r>
              <a:rPr lang="en-US" altLang="zh-CN" sz="2400" dirty="0"/>
              <a:t>Development Support Tools</a:t>
            </a:r>
            <a:endParaRPr lang="zh-CN" altLang="en-US" sz="2400" dirty="0"/>
          </a:p>
        </p:txBody>
      </p:sp>
    </p:spTree>
    <p:extLst>
      <p:ext uri="{BB962C8B-B14F-4D97-AF65-F5344CB8AC3E}">
        <p14:creationId xmlns:p14="http://schemas.microsoft.com/office/powerpoint/2010/main" val="961273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OCC Primitives</a:t>
            </a:r>
          </a:p>
        </p:txBody>
      </p:sp>
      <p:sp>
        <p:nvSpPr>
          <p:cNvPr id="2" name="文本框 1">
            <a:extLst>
              <a:ext uri="{FF2B5EF4-FFF2-40B4-BE49-F238E27FC236}">
                <a16:creationId xmlns:a16="http://schemas.microsoft.com/office/drawing/2014/main" id="{EA755310-61DF-6184-7882-2C0902C2994E}"/>
              </a:ext>
            </a:extLst>
          </p:cNvPr>
          <p:cNvSpPr txBox="1"/>
          <p:nvPr/>
        </p:nvSpPr>
        <p:spPr>
          <a:xfrm>
            <a:off x="879764" y="1993314"/>
            <a:ext cx="10774680" cy="3046988"/>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t>The CC of existing major database systems is based on either 2PL or </a:t>
            </a:r>
            <a:r>
              <a:rPr lang="en-US" altLang="zh-CN" sz="2400" dirty="0" err="1"/>
              <a:t>multiversion</a:t>
            </a:r>
            <a:r>
              <a:rPr lang="en-US" altLang="zh-CN" sz="2400" dirty="0"/>
              <a:t> concurrency control (MVCC)</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dirty="0"/>
              <a:t>As a result, if the application requires OCC, e.g., to deal with multi-request interactions developers have to craft optimistic ad hoc transactions.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b="1" dirty="0"/>
              <a:t>New OCC primitives </a:t>
            </a:r>
            <a:r>
              <a:rPr lang="en-US" altLang="zh-CN" sz="2400" dirty="0"/>
              <a:t>are required and, given that many systems are closed-source, they </a:t>
            </a:r>
            <a:r>
              <a:rPr lang="en-US" altLang="zh-CN" sz="2400" b="1" dirty="0"/>
              <a:t>should be provided at the ORM layer</a:t>
            </a:r>
            <a:endParaRPr lang="zh-CN" altLang="en-US" sz="2400" b="1" dirty="0"/>
          </a:p>
        </p:txBody>
      </p:sp>
    </p:spTree>
    <p:extLst>
      <p:ext uri="{BB962C8B-B14F-4D97-AF65-F5344CB8AC3E}">
        <p14:creationId xmlns:p14="http://schemas.microsoft.com/office/powerpoint/2010/main" val="4084163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Proxy Module for Existing Hints</a:t>
            </a:r>
          </a:p>
        </p:txBody>
      </p:sp>
      <p:sp>
        <p:nvSpPr>
          <p:cNvPr id="2" name="文本框 1">
            <a:extLst>
              <a:ext uri="{FF2B5EF4-FFF2-40B4-BE49-F238E27FC236}">
                <a16:creationId xmlns:a16="http://schemas.microsoft.com/office/drawing/2014/main" id="{EA755310-61DF-6184-7882-2C0902C2994E}"/>
              </a:ext>
            </a:extLst>
          </p:cNvPr>
          <p:cNvSpPr txBox="1"/>
          <p:nvPr/>
        </p:nvSpPr>
        <p:spPr>
          <a:xfrm>
            <a:off x="929640" y="1663229"/>
            <a:ext cx="10774680" cy="1938992"/>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t>To expose advanced functionalities of existing database systems while hiding their differences, we argue for an application-level proxy module that provides </a:t>
            </a:r>
            <a:r>
              <a:rPr lang="en-US" altLang="zh-CN" sz="2400" b="1" dirty="0"/>
              <a:t>general coordination customization interfaces</a:t>
            </a:r>
          </a:p>
          <a:p>
            <a:pPr marL="342900" indent="-342900">
              <a:buFont typeface="Wingdings" panose="05000000000000000000" pitchFamily="2" charset="2"/>
              <a:buChar char="Ø"/>
            </a:pPr>
            <a:r>
              <a:rPr lang="en-US" altLang="zh-CN" sz="2400" dirty="0"/>
              <a:t>For generality, this module should provide fallbacks when the database system in use does not support certain hints</a:t>
            </a:r>
            <a:endParaRPr lang="zh-CN" altLang="en-US" sz="2400" dirty="0"/>
          </a:p>
        </p:txBody>
      </p:sp>
      <p:pic>
        <p:nvPicPr>
          <p:cNvPr id="7" name="图片 6">
            <a:extLst>
              <a:ext uri="{FF2B5EF4-FFF2-40B4-BE49-F238E27FC236}">
                <a16:creationId xmlns:a16="http://schemas.microsoft.com/office/drawing/2014/main" id="{7F00B5C9-25F9-74DE-4972-2B48DC76E9A8}"/>
              </a:ext>
            </a:extLst>
          </p:cNvPr>
          <p:cNvPicPr>
            <a:picLocks noChangeAspect="1"/>
          </p:cNvPicPr>
          <p:nvPr/>
        </p:nvPicPr>
        <p:blipFill>
          <a:blip r:embed="rId3"/>
          <a:stretch>
            <a:fillRect/>
          </a:stretch>
        </p:blipFill>
        <p:spPr>
          <a:xfrm>
            <a:off x="2617536" y="3523358"/>
            <a:ext cx="6579698" cy="3342825"/>
          </a:xfrm>
          <a:prstGeom prst="rect">
            <a:avLst/>
          </a:prstGeom>
        </p:spPr>
      </p:pic>
    </p:spTree>
    <p:extLst>
      <p:ext uri="{BB962C8B-B14F-4D97-AF65-F5344CB8AC3E}">
        <p14:creationId xmlns:p14="http://schemas.microsoft.com/office/powerpoint/2010/main" val="3129756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879764" y="3376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Development Support Tools</a:t>
            </a:r>
          </a:p>
        </p:txBody>
      </p:sp>
      <p:sp>
        <p:nvSpPr>
          <p:cNvPr id="2" name="文本框 1">
            <a:extLst>
              <a:ext uri="{FF2B5EF4-FFF2-40B4-BE49-F238E27FC236}">
                <a16:creationId xmlns:a16="http://schemas.microsoft.com/office/drawing/2014/main" id="{EA755310-61DF-6184-7882-2C0902C2994E}"/>
              </a:ext>
            </a:extLst>
          </p:cNvPr>
          <p:cNvSpPr txBox="1"/>
          <p:nvPr/>
        </p:nvSpPr>
        <p:spPr>
          <a:xfrm>
            <a:off x="929640" y="1663229"/>
            <a:ext cx="10774680" cy="2677656"/>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t>New development support tools must be devised to help developers locate ad hoc transactions, identify potential correctness and performance issues, and fix them by providing reliable suggestions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en-US" altLang="zh-CN" sz="2400" dirty="0"/>
              <a:t>Ultimately, such tools should transform most ad hoc transactions into more modular forms, either database transactions or the new abstraction mentioned above.</a:t>
            </a:r>
            <a:endParaRPr lang="zh-CN" altLang="en-US" sz="2400" dirty="0"/>
          </a:p>
        </p:txBody>
      </p:sp>
    </p:spTree>
    <p:extLst>
      <p:ext uri="{BB962C8B-B14F-4D97-AF65-F5344CB8AC3E}">
        <p14:creationId xmlns:p14="http://schemas.microsoft.com/office/powerpoint/2010/main" val="413236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A144D90-D85E-7ADB-0D7D-48767E851955}"/>
              </a:ext>
            </a:extLst>
          </p:cNvPr>
          <p:cNvSpPr txBox="1">
            <a:spLocks/>
          </p:cNvSpPr>
          <p:nvPr/>
        </p:nvSpPr>
        <p:spPr>
          <a:xfrm>
            <a:off x="4992831" y="2766218"/>
            <a:ext cx="22063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Thanks</a:t>
            </a:r>
          </a:p>
        </p:txBody>
      </p:sp>
    </p:spTree>
    <p:extLst>
      <p:ext uri="{BB962C8B-B14F-4D97-AF65-F5344CB8AC3E}">
        <p14:creationId xmlns:p14="http://schemas.microsoft.com/office/powerpoint/2010/main" val="80781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r>
              <a:rPr lang="en-US" altLang="zh-CN" sz="4000" dirty="0"/>
              <a:t>Concurrency Control in Web Applications</a:t>
            </a:r>
            <a:endParaRPr lang="zh-CN" altLang="en-US" sz="4000" dirty="0"/>
          </a:p>
        </p:txBody>
      </p:sp>
      <p:sp>
        <p:nvSpPr>
          <p:cNvPr id="3" name="文本框 2">
            <a:extLst>
              <a:ext uri="{FF2B5EF4-FFF2-40B4-BE49-F238E27FC236}">
                <a16:creationId xmlns:a16="http://schemas.microsoft.com/office/drawing/2014/main" id="{485F00F6-BA64-AA5F-2C2B-04A07AC6ED79}"/>
              </a:ext>
            </a:extLst>
          </p:cNvPr>
          <p:cNvSpPr txBox="1"/>
          <p:nvPr/>
        </p:nvSpPr>
        <p:spPr>
          <a:xfrm>
            <a:off x="838200" y="1834544"/>
            <a:ext cx="10286234" cy="1569148"/>
          </a:xfrm>
          <a:prstGeom prst="rect">
            <a:avLst/>
          </a:prstGeom>
          <a:noFill/>
        </p:spPr>
        <p:txBody>
          <a:bodyPr wrap="square" rtlCol="0">
            <a:spAutoFit/>
          </a:bodyPr>
          <a:lstStyle/>
          <a:p>
            <a:pPr marL="285750" indent="-285750">
              <a:lnSpc>
                <a:spcPts val="2880"/>
              </a:lnSpc>
              <a:buFont typeface="Wingdings" panose="05000000000000000000" pitchFamily="2" charset="2"/>
              <a:buChar char="Ø"/>
            </a:pPr>
            <a:r>
              <a:rPr lang="en-US" altLang="zh-CN" sz="2400" dirty="0"/>
              <a:t>Ad Hoc Transactions</a:t>
            </a:r>
          </a:p>
          <a:p>
            <a:pPr marL="742950" lvl="1" indent="-285750">
              <a:lnSpc>
                <a:spcPts val="2880"/>
              </a:lnSpc>
              <a:buFont typeface="Arial" panose="020B0604020202020204" pitchFamily="34" charset="0"/>
              <a:buChar char="•"/>
            </a:pPr>
            <a:r>
              <a:rPr lang="en-US" altLang="zh-CN" sz="2400" dirty="0"/>
              <a:t>Coordinate operations with application code</a:t>
            </a:r>
          </a:p>
          <a:p>
            <a:pPr marL="742950" lvl="1" indent="-285750">
              <a:lnSpc>
                <a:spcPts val="2880"/>
              </a:lnSpc>
              <a:buFont typeface="Arial" panose="020B0604020202020204" pitchFamily="34" charset="0"/>
              <a:buChar char="•"/>
            </a:pPr>
            <a:r>
              <a:rPr lang="en-US" altLang="zh-CN" sz="2400" dirty="0"/>
              <a:t>Directly isolate concurrent database operations</a:t>
            </a:r>
          </a:p>
          <a:p>
            <a:pPr marL="742950" lvl="1" indent="-285750">
              <a:lnSpc>
                <a:spcPts val="2880"/>
              </a:lnSpc>
              <a:buFont typeface="Arial" panose="020B0604020202020204" pitchFamily="34" charset="0"/>
              <a:buChar char="•"/>
            </a:pPr>
            <a:r>
              <a:rPr lang="en-US" altLang="zh-CN" sz="2400" dirty="0"/>
              <a:t>Operate at the application level</a:t>
            </a:r>
          </a:p>
        </p:txBody>
      </p:sp>
    </p:spTree>
    <p:extLst>
      <p:ext uri="{BB962C8B-B14F-4D97-AF65-F5344CB8AC3E}">
        <p14:creationId xmlns:p14="http://schemas.microsoft.com/office/powerpoint/2010/main" val="143827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Ad Hoc Transaction Example</a:t>
            </a:r>
          </a:p>
        </p:txBody>
      </p:sp>
      <p:pic>
        <p:nvPicPr>
          <p:cNvPr id="4" name="图片 3">
            <a:extLst>
              <a:ext uri="{FF2B5EF4-FFF2-40B4-BE49-F238E27FC236}">
                <a16:creationId xmlns:a16="http://schemas.microsoft.com/office/drawing/2014/main" id="{D0460A7D-81CC-07B9-FE49-83FCE6310203}"/>
              </a:ext>
            </a:extLst>
          </p:cNvPr>
          <p:cNvPicPr>
            <a:picLocks noChangeAspect="1"/>
          </p:cNvPicPr>
          <p:nvPr/>
        </p:nvPicPr>
        <p:blipFill>
          <a:blip r:embed="rId3"/>
          <a:stretch>
            <a:fillRect/>
          </a:stretch>
        </p:blipFill>
        <p:spPr>
          <a:xfrm>
            <a:off x="6244795" y="2499667"/>
            <a:ext cx="5804761" cy="2798340"/>
          </a:xfrm>
          <a:prstGeom prst="rect">
            <a:avLst/>
          </a:prstGeom>
        </p:spPr>
      </p:pic>
      <p:sp>
        <p:nvSpPr>
          <p:cNvPr id="7" name="文本框 6">
            <a:extLst>
              <a:ext uri="{FF2B5EF4-FFF2-40B4-BE49-F238E27FC236}">
                <a16:creationId xmlns:a16="http://schemas.microsoft.com/office/drawing/2014/main" id="{5BCA1BAD-C9D7-18B1-786B-2190A8DF85DC}"/>
              </a:ext>
            </a:extLst>
          </p:cNvPr>
          <p:cNvSpPr txBox="1"/>
          <p:nvPr/>
        </p:nvSpPr>
        <p:spPr>
          <a:xfrm>
            <a:off x="1819897" y="5645321"/>
            <a:ext cx="8552206" cy="461665"/>
          </a:xfrm>
          <a:prstGeom prst="rect">
            <a:avLst/>
          </a:prstGeom>
          <a:noFill/>
        </p:spPr>
        <p:txBody>
          <a:bodyPr wrap="square">
            <a:spAutoFit/>
          </a:bodyPr>
          <a:lstStyle/>
          <a:p>
            <a:r>
              <a:rPr lang="en-US" altLang="zh-CN" sz="2400" dirty="0"/>
              <a:t>Figures (a) and (b) use locks to isolate conflicting operations.</a:t>
            </a:r>
            <a:endParaRPr lang="zh-CN" altLang="en-US" sz="2400" dirty="0"/>
          </a:p>
        </p:txBody>
      </p:sp>
      <p:pic>
        <p:nvPicPr>
          <p:cNvPr id="8" name="图片 7">
            <a:extLst>
              <a:ext uri="{FF2B5EF4-FFF2-40B4-BE49-F238E27FC236}">
                <a16:creationId xmlns:a16="http://schemas.microsoft.com/office/drawing/2014/main" id="{D3014479-D649-2F74-5054-B0444E809ED6}"/>
              </a:ext>
            </a:extLst>
          </p:cNvPr>
          <p:cNvPicPr>
            <a:picLocks noChangeAspect="1"/>
          </p:cNvPicPr>
          <p:nvPr/>
        </p:nvPicPr>
        <p:blipFill>
          <a:blip r:embed="rId4"/>
          <a:stretch>
            <a:fillRect/>
          </a:stretch>
        </p:blipFill>
        <p:spPr>
          <a:xfrm>
            <a:off x="573598" y="2451551"/>
            <a:ext cx="5104268" cy="2894572"/>
          </a:xfrm>
          <a:prstGeom prst="rect">
            <a:avLst/>
          </a:prstGeom>
        </p:spPr>
      </p:pic>
    </p:spTree>
    <p:extLst>
      <p:ext uri="{BB962C8B-B14F-4D97-AF65-F5344CB8AC3E}">
        <p14:creationId xmlns:p14="http://schemas.microsoft.com/office/powerpoint/2010/main" val="350333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Ad Hoc Transaction Example</a:t>
            </a:r>
          </a:p>
        </p:txBody>
      </p:sp>
      <p:pic>
        <p:nvPicPr>
          <p:cNvPr id="5" name="图片 4">
            <a:extLst>
              <a:ext uri="{FF2B5EF4-FFF2-40B4-BE49-F238E27FC236}">
                <a16:creationId xmlns:a16="http://schemas.microsoft.com/office/drawing/2014/main" id="{BD8C7BA5-1F5F-36BA-4FF4-20FD90E65334}"/>
              </a:ext>
            </a:extLst>
          </p:cNvPr>
          <p:cNvPicPr>
            <a:picLocks noChangeAspect="1"/>
          </p:cNvPicPr>
          <p:nvPr/>
        </p:nvPicPr>
        <p:blipFill>
          <a:blip r:embed="rId3"/>
          <a:stretch>
            <a:fillRect/>
          </a:stretch>
        </p:blipFill>
        <p:spPr>
          <a:xfrm>
            <a:off x="2549304" y="2274512"/>
            <a:ext cx="7093391" cy="2793213"/>
          </a:xfrm>
          <a:prstGeom prst="rect">
            <a:avLst/>
          </a:prstGeom>
        </p:spPr>
      </p:pic>
      <p:sp>
        <p:nvSpPr>
          <p:cNvPr id="9" name="文本框 8">
            <a:extLst>
              <a:ext uri="{FF2B5EF4-FFF2-40B4-BE49-F238E27FC236}">
                <a16:creationId xmlns:a16="http://schemas.microsoft.com/office/drawing/2014/main" id="{BF8A9D0D-A34B-D8B8-5938-8D756A5DAD6D}"/>
              </a:ext>
            </a:extLst>
          </p:cNvPr>
          <p:cNvSpPr txBox="1"/>
          <p:nvPr/>
        </p:nvSpPr>
        <p:spPr>
          <a:xfrm>
            <a:off x="1731826" y="5569889"/>
            <a:ext cx="8728345" cy="830997"/>
          </a:xfrm>
          <a:prstGeom prst="rect">
            <a:avLst/>
          </a:prstGeom>
          <a:noFill/>
        </p:spPr>
        <p:txBody>
          <a:bodyPr wrap="square">
            <a:spAutoFit/>
          </a:bodyPr>
          <a:lstStyle/>
          <a:p>
            <a:r>
              <a:rPr lang="en-US" altLang="zh-CN" sz="2400" dirty="0"/>
              <a:t>Figures (c)  u</a:t>
            </a:r>
            <a:r>
              <a:rPr lang="zh-CN" altLang="en-US" sz="2400" dirty="0"/>
              <a:t>se</a:t>
            </a:r>
            <a:r>
              <a:rPr lang="en-US" altLang="zh-CN" sz="2400" dirty="0"/>
              <a:t>s</a:t>
            </a:r>
            <a:r>
              <a:rPr lang="zh-CN" altLang="en-US" sz="2400" dirty="0"/>
              <a:t> version checks to detect conflicting changes and ensure read–modify–writes (RMWs) are atomic</a:t>
            </a:r>
          </a:p>
        </p:txBody>
      </p:sp>
    </p:spTree>
    <p:extLst>
      <p:ext uri="{BB962C8B-B14F-4D97-AF65-F5344CB8AC3E}">
        <p14:creationId xmlns:p14="http://schemas.microsoft.com/office/powerpoint/2010/main" val="391192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Background</a:t>
            </a:r>
          </a:p>
        </p:txBody>
      </p:sp>
      <p:pic>
        <p:nvPicPr>
          <p:cNvPr id="7" name="图片 6">
            <a:extLst>
              <a:ext uri="{FF2B5EF4-FFF2-40B4-BE49-F238E27FC236}">
                <a16:creationId xmlns:a16="http://schemas.microsoft.com/office/drawing/2014/main" id="{39EAA231-4519-0655-A577-9DAD427E468D}"/>
              </a:ext>
            </a:extLst>
          </p:cNvPr>
          <p:cNvPicPr>
            <a:picLocks noChangeAspect="1"/>
          </p:cNvPicPr>
          <p:nvPr/>
        </p:nvPicPr>
        <p:blipFill>
          <a:blip r:embed="rId3"/>
          <a:stretch>
            <a:fillRect/>
          </a:stretch>
        </p:blipFill>
        <p:spPr>
          <a:xfrm>
            <a:off x="4938817" y="2265594"/>
            <a:ext cx="7224090" cy="2968082"/>
          </a:xfrm>
          <a:prstGeom prst="rect">
            <a:avLst/>
          </a:prstGeom>
        </p:spPr>
      </p:pic>
      <p:sp>
        <p:nvSpPr>
          <p:cNvPr id="10" name="文本框 9">
            <a:extLst>
              <a:ext uri="{FF2B5EF4-FFF2-40B4-BE49-F238E27FC236}">
                <a16:creationId xmlns:a16="http://schemas.microsoft.com/office/drawing/2014/main" id="{93168075-7A0E-4D4D-A5E2-A3968EC01644}"/>
              </a:ext>
            </a:extLst>
          </p:cNvPr>
          <p:cNvSpPr txBox="1"/>
          <p:nvPr/>
        </p:nvSpPr>
        <p:spPr>
          <a:xfrm>
            <a:off x="838200" y="2690336"/>
            <a:ext cx="4358717" cy="2677656"/>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Related works focus on database transactions and ORMs’ invariant validation API</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This work targets ad hoc transactions</a:t>
            </a:r>
            <a:endParaRPr lang="zh-CN" altLang="en-US" sz="2400" dirty="0"/>
          </a:p>
        </p:txBody>
      </p:sp>
    </p:spTree>
    <p:extLst>
      <p:ext uri="{BB962C8B-B14F-4D97-AF65-F5344CB8AC3E}">
        <p14:creationId xmlns:p14="http://schemas.microsoft.com/office/powerpoint/2010/main" val="319107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Studied Web Applications</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E00D5702-A658-E194-1DC6-08B14BDA56FE}"/>
              </a:ext>
            </a:extLst>
          </p:cNvPr>
          <p:cNvPicPr>
            <a:picLocks noChangeAspect="1"/>
          </p:cNvPicPr>
          <p:nvPr/>
        </p:nvPicPr>
        <p:blipFill>
          <a:blip r:embed="rId2"/>
          <a:stretch>
            <a:fillRect/>
          </a:stretch>
        </p:blipFill>
        <p:spPr>
          <a:xfrm>
            <a:off x="4921828" y="2219378"/>
            <a:ext cx="7136918" cy="3262426"/>
          </a:xfrm>
          <a:prstGeom prst="rect">
            <a:avLst/>
          </a:prstGeom>
        </p:spPr>
      </p:pic>
      <p:sp>
        <p:nvSpPr>
          <p:cNvPr id="6" name="文本框 5">
            <a:extLst>
              <a:ext uri="{FF2B5EF4-FFF2-40B4-BE49-F238E27FC236}">
                <a16:creationId xmlns:a16="http://schemas.microsoft.com/office/drawing/2014/main" id="{B23CA7DB-5998-E297-18BA-268016172985}"/>
              </a:ext>
            </a:extLst>
          </p:cNvPr>
          <p:cNvSpPr txBox="1"/>
          <p:nvPr/>
        </p:nvSpPr>
        <p:spPr>
          <a:xfrm>
            <a:off x="838200" y="2690336"/>
            <a:ext cx="4358717" cy="2308324"/>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The most representative 8 web applications of 6 categories</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en-US" altLang="zh-CN" sz="2400" dirty="0"/>
              <a:t>Different languages with different ORM frameworks</a:t>
            </a:r>
            <a:endParaRPr lang="zh-CN" altLang="en-US" sz="2400" dirty="0"/>
          </a:p>
        </p:txBody>
      </p:sp>
    </p:spTree>
    <p:extLst>
      <p:ext uri="{BB962C8B-B14F-4D97-AF65-F5344CB8AC3E}">
        <p14:creationId xmlns:p14="http://schemas.microsoft.com/office/powerpoint/2010/main" val="8433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C4995-A66E-3EB1-D1E9-995EF9CF5F9C}"/>
              </a:ext>
            </a:extLst>
          </p:cNvPr>
          <p:cNvSpPr>
            <a:spLocks noGrp="1"/>
          </p:cNvSpPr>
          <p:nvPr>
            <p:ph type="title"/>
          </p:nvPr>
        </p:nvSpPr>
        <p:spPr/>
        <p:txBody>
          <a:bodyPr>
            <a:normAutofit/>
          </a:bodyPr>
          <a:lstStyle/>
          <a:p>
            <a:pPr>
              <a:lnSpc>
                <a:spcPts val="2880"/>
              </a:lnSpc>
            </a:pPr>
            <a:r>
              <a:rPr lang="en-US" altLang="zh-CN" sz="4000" dirty="0"/>
              <a:t>Ad Hoc Transactions is Critical</a:t>
            </a:r>
          </a:p>
        </p:txBody>
      </p:sp>
      <p:sp>
        <p:nvSpPr>
          <p:cNvPr id="3" name="Rectangle 1">
            <a:extLst>
              <a:ext uri="{FF2B5EF4-FFF2-40B4-BE49-F238E27FC236}">
                <a16:creationId xmlns:a16="http://schemas.microsoft.com/office/drawing/2014/main" id="{49724A0D-2240-5EBE-E281-9D97562D1C6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B23CA7DB-5998-E297-18BA-268016172985}"/>
              </a:ext>
            </a:extLst>
          </p:cNvPr>
          <p:cNvSpPr txBox="1"/>
          <p:nvPr/>
        </p:nvSpPr>
        <p:spPr>
          <a:xfrm>
            <a:off x="227069" y="2302082"/>
            <a:ext cx="4809023" cy="3170099"/>
          </a:xfrm>
          <a:prstGeom prst="rect">
            <a:avLst/>
          </a:prstGeom>
          <a:noFill/>
        </p:spPr>
        <p:txBody>
          <a:bodyPr wrap="square">
            <a:spAutoFit/>
          </a:bodyPr>
          <a:lstStyle/>
          <a:p>
            <a:pPr marL="285750" indent="-285750">
              <a:buFont typeface="Wingdings" panose="05000000000000000000" pitchFamily="2" charset="2"/>
              <a:buChar char="Ø"/>
            </a:pPr>
            <a:r>
              <a:rPr lang="en-US" altLang="zh-CN" sz="2000" dirty="0"/>
              <a:t>Every studied application uses ad hoc transactions</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en-US" altLang="zh-CN" sz="2000" dirty="0"/>
              <a:t>Ad hoc transaction is critical if it resides in their core APIs such as check-out and add-cart to ensure safe shopping</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en-US" altLang="zh-CN" sz="2000" dirty="0"/>
              <a:t>Among the 91 ad hoc transactions in total, 71 cases are considered critical to the web applications.</a:t>
            </a:r>
            <a:endParaRPr lang="zh-CN" altLang="en-US" sz="2000" dirty="0"/>
          </a:p>
        </p:txBody>
      </p:sp>
      <p:pic>
        <p:nvPicPr>
          <p:cNvPr id="7" name="图片 6">
            <a:extLst>
              <a:ext uri="{FF2B5EF4-FFF2-40B4-BE49-F238E27FC236}">
                <a16:creationId xmlns:a16="http://schemas.microsoft.com/office/drawing/2014/main" id="{F3C28E77-BD8A-B7B7-FB8A-E0A39794A524}"/>
              </a:ext>
            </a:extLst>
          </p:cNvPr>
          <p:cNvPicPr>
            <a:picLocks noChangeAspect="1"/>
          </p:cNvPicPr>
          <p:nvPr/>
        </p:nvPicPr>
        <p:blipFill>
          <a:blip r:embed="rId2"/>
          <a:stretch>
            <a:fillRect/>
          </a:stretch>
        </p:blipFill>
        <p:spPr>
          <a:xfrm>
            <a:off x="4876730" y="2536426"/>
            <a:ext cx="7352028" cy="2839024"/>
          </a:xfrm>
          <a:prstGeom prst="rect">
            <a:avLst/>
          </a:prstGeom>
        </p:spPr>
      </p:pic>
    </p:spTree>
    <p:extLst>
      <p:ext uri="{BB962C8B-B14F-4D97-AF65-F5344CB8AC3E}">
        <p14:creationId xmlns:p14="http://schemas.microsoft.com/office/powerpoint/2010/main" val="31259737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2476</Words>
  <Application>Microsoft Office PowerPoint</Application>
  <PresentationFormat>宽屏</PresentationFormat>
  <Paragraphs>278</Paragraphs>
  <Slides>37</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等线</vt:lpstr>
      <vt:lpstr>等线 Light</vt:lpstr>
      <vt:lpstr>Arial</vt:lpstr>
      <vt:lpstr>Wingdings</vt:lpstr>
      <vt:lpstr>Office 主题​​</vt:lpstr>
      <vt:lpstr>Ad Hoc Transactions in Web Applications: The Good, the Bad, and the Ugly</vt:lpstr>
      <vt:lpstr>Background</vt:lpstr>
      <vt:lpstr>Concurrency Control in Web Applications</vt:lpstr>
      <vt:lpstr>Concurrency Control in Web Applications</vt:lpstr>
      <vt:lpstr>Ad Hoc Transaction Example</vt:lpstr>
      <vt:lpstr>Ad Hoc Transaction Example</vt:lpstr>
      <vt:lpstr>Background</vt:lpstr>
      <vt:lpstr>Studied Web Applications</vt:lpstr>
      <vt:lpstr>Ad Hoc Transactions is Critical</vt:lpstr>
      <vt:lpstr>Research Questions</vt:lpstr>
      <vt:lpstr>Characteristics of Ad Hoc Transactions</vt:lpstr>
      <vt:lpstr>What Do Ad Hoc Transactions Coordinate?</vt:lpstr>
      <vt:lpstr>Coordinate Only Specific Operations</vt:lpstr>
      <vt:lpstr>Coordinate Only Specific Operations</vt:lpstr>
      <vt:lpstr>Coordinate Only Specific Operations</vt:lpstr>
      <vt:lpstr>Coordinate Only Specific Operations</vt:lpstr>
      <vt:lpstr>Coordinate Operations Across Different Systems</vt:lpstr>
      <vt:lpstr>How Is The Coordination Implemented?</vt:lpstr>
      <vt:lpstr>Lock-based Ad Hoc Transaction</vt:lpstr>
      <vt:lpstr>Lock-based Ad Hoc Transaction</vt:lpstr>
      <vt:lpstr>Validation-based Ad Hoc Transaction</vt:lpstr>
      <vt:lpstr>What Are The Coordination Granularities?</vt:lpstr>
      <vt:lpstr>Using a Single Lock to Coordinate multiple operations: two access patterns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Hoc Transactions in Web Applications: The Good, the Bad, and the Ugly</dc:title>
  <dc:creator>刘 沛源</dc:creator>
  <cp:lastModifiedBy>刘 沛源</cp:lastModifiedBy>
  <cp:revision>1</cp:revision>
  <dcterms:created xsi:type="dcterms:W3CDTF">2022-09-22T10:58:16Z</dcterms:created>
  <dcterms:modified xsi:type="dcterms:W3CDTF">2022-09-23T05:25:23Z</dcterms:modified>
</cp:coreProperties>
</file>