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7" r:id="rId3"/>
    <p:sldId id="269" r:id="rId4"/>
    <p:sldId id="265" r:id="rId5"/>
    <p:sldId id="260" r:id="rId6"/>
    <p:sldId id="261" r:id="rId7"/>
    <p:sldId id="262" r:id="rId8"/>
    <p:sldId id="266" r:id="rId9"/>
    <p:sldId id="274" r:id="rId10"/>
    <p:sldId id="275" r:id="rId11"/>
    <p:sldId id="268" r:id="rId12"/>
    <p:sldId id="270" r:id="rId13"/>
    <p:sldId id="271" r:id="rId14"/>
    <p:sldId id="272" r:id="rId15"/>
    <p:sldId id="276" r:id="rId16"/>
    <p:sldId id="277" r:id="rId17"/>
    <p:sldId id="278" r:id="rId18"/>
    <p:sldId id="279" r:id="rId19"/>
    <p:sldId id="280" r:id="rId20"/>
    <p:sldId id="281" r:id="rId21"/>
    <p:sldId id="282" r:id="rId22"/>
    <p:sldId id="283" r:id="rId23"/>
    <p:sldId id="284" r:id="rId24"/>
    <p:sldId id="273" r:id="rId25"/>
    <p:sldId id="267" r:id="rId26"/>
    <p:sldId id="258" r:id="rId27"/>
    <p:sldId id="287" r:id="rId28"/>
    <p:sldId id="285" r:id="rId29"/>
    <p:sldId id="286" r:id="rId30"/>
    <p:sldId id="288" r:id="rId31"/>
    <p:sldId id="289" r:id="rId32"/>
    <p:sldId id="290" r:id="rId33"/>
    <p:sldId id="291" r:id="rId34"/>
    <p:sldId id="293" r:id="rId35"/>
    <p:sldId id="292" r:id="rId36"/>
    <p:sldId id="294" r:id="rId37"/>
    <p:sldId id="295" r:id="rId38"/>
    <p:sldId id="296" r:id="rId39"/>
    <p:sldId id="297" r:id="rId40"/>
    <p:sldId id="298" r:id="rId41"/>
    <p:sldId id="299" r:id="rId42"/>
    <p:sldId id="300" r:id="rId43"/>
    <p:sldId id="301" r:id="rId44"/>
    <p:sldId id="306" r:id="rId45"/>
    <p:sldId id="307" r:id="rId46"/>
    <p:sldId id="308" r:id="rId47"/>
    <p:sldId id="303" r:id="rId48"/>
    <p:sldId id="309" r:id="rId49"/>
    <p:sldId id="304"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D3C693-31EE-471B-9D35-83BFF916887F}" v="196" dt="2021-09-09T05:04:50.030"/>
    <p1510:client id="{C1F06E93-8ED7-47E1-9017-6557BE8E260B}" v="968" dt="2021-09-08T17:28:38.561"/>
  </p1510:revLst>
</p1510:revInfo>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19" autoAdjust="0"/>
    <p:restoredTop sz="91991" autoAdjust="0"/>
  </p:normalViewPr>
  <p:slideViewPr>
    <p:cSldViewPr snapToGrid="0">
      <p:cViewPr varScale="1">
        <p:scale>
          <a:sx n="84" d="100"/>
          <a:sy n="84" d="100"/>
        </p:scale>
        <p:origin x="3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刘 沛源" userId="82a310ed07fe6680" providerId="LiveId" clId="{33D3C693-31EE-471B-9D35-83BFF916887F}"/>
    <pc:docChg chg="undo redo custSel addSld delSld modSld sldOrd">
      <pc:chgData name="刘 沛源" userId="82a310ed07fe6680" providerId="LiveId" clId="{33D3C693-31EE-471B-9D35-83BFF916887F}" dt="2021-09-09T05:44:07.192" v="2410"/>
      <pc:docMkLst>
        <pc:docMk/>
      </pc:docMkLst>
      <pc:sldChg chg="ord">
        <pc:chgData name="刘 沛源" userId="82a310ed07fe6680" providerId="LiveId" clId="{33D3C693-31EE-471B-9D35-83BFF916887F}" dt="2021-09-09T05:44:07.192" v="2410"/>
        <pc:sldMkLst>
          <pc:docMk/>
          <pc:sldMk cId="4237678940" sldId="258"/>
        </pc:sldMkLst>
      </pc:sldChg>
      <pc:sldChg chg="ord">
        <pc:chgData name="刘 沛源" userId="82a310ed07fe6680" providerId="LiveId" clId="{33D3C693-31EE-471B-9D35-83BFF916887F}" dt="2021-09-08T07:25:30.952" v="299"/>
        <pc:sldMkLst>
          <pc:docMk/>
          <pc:sldMk cId="3736840454" sldId="266"/>
        </pc:sldMkLst>
      </pc:sldChg>
      <pc:sldChg chg="ord">
        <pc:chgData name="刘 沛源" userId="82a310ed07fe6680" providerId="LiveId" clId="{33D3C693-31EE-471B-9D35-83BFF916887F}" dt="2021-09-09T05:44:07.192" v="2410"/>
        <pc:sldMkLst>
          <pc:docMk/>
          <pc:sldMk cId="3266544514" sldId="267"/>
        </pc:sldMkLst>
      </pc:sldChg>
      <pc:sldChg chg="modSp mod">
        <pc:chgData name="刘 沛源" userId="82a310ed07fe6680" providerId="LiveId" clId="{33D3C693-31EE-471B-9D35-83BFF916887F}" dt="2021-09-09T05:31:10.787" v="2408" actId="20577"/>
        <pc:sldMkLst>
          <pc:docMk/>
          <pc:sldMk cId="2618634241" sldId="271"/>
        </pc:sldMkLst>
        <pc:graphicFrameChg chg="modGraphic">
          <ac:chgData name="刘 沛源" userId="82a310ed07fe6680" providerId="LiveId" clId="{33D3C693-31EE-471B-9D35-83BFF916887F}" dt="2021-09-09T05:31:10.787" v="2408" actId="20577"/>
          <ac:graphicFrameMkLst>
            <pc:docMk/>
            <pc:sldMk cId="2618634241" sldId="271"/>
            <ac:graphicFrameMk id="4" creationId="{8F94F91A-7B66-4E5B-8D42-B8B333192549}"/>
          </ac:graphicFrameMkLst>
        </pc:graphicFrameChg>
      </pc:sldChg>
      <pc:sldChg chg="addSp delSp modSp mod ord">
        <pc:chgData name="刘 沛源" userId="82a310ed07fe6680" providerId="LiveId" clId="{33D3C693-31EE-471B-9D35-83BFF916887F}" dt="2021-09-08T10:42:10.613" v="1072" actId="1076"/>
        <pc:sldMkLst>
          <pc:docMk/>
          <pc:sldMk cId="372783239" sldId="273"/>
        </pc:sldMkLst>
        <pc:spChg chg="del mod">
          <ac:chgData name="刘 沛源" userId="82a310ed07fe6680" providerId="LiveId" clId="{33D3C693-31EE-471B-9D35-83BFF916887F}" dt="2021-09-08T10:41:58.771" v="1068"/>
          <ac:spMkLst>
            <pc:docMk/>
            <pc:sldMk cId="372783239" sldId="273"/>
            <ac:spMk id="3" creationId="{802794EF-A463-4027-9406-49596EB333D4}"/>
          </ac:spMkLst>
        </pc:spChg>
        <pc:spChg chg="mod">
          <ac:chgData name="刘 沛源" userId="82a310ed07fe6680" providerId="LiveId" clId="{33D3C693-31EE-471B-9D35-83BFF916887F}" dt="2021-09-08T07:31:32.372" v="300"/>
          <ac:spMkLst>
            <pc:docMk/>
            <pc:sldMk cId="372783239" sldId="273"/>
            <ac:spMk id="11" creationId="{B819AEA6-2F06-4967-9AAB-97AA41425971}"/>
          </ac:spMkLst>
        </pc:spChg>
        <pc:picChg chg="add mod">
          <ac:chgData name="刘 沛源" userId="82a310ed07fe6680" providerId="LiveId" clId="{33D3C693-31EE-471B-9D35-83BFF916887F}" dt="2021-09-08T10:42:10.613" v="1072" actId="1076"/>
          <ac:picMkLst>
            <pc:docMk/>
            <pc:sldMk cId="372783239" sldId="273"/>
            <ac:picMk id="5" creationId="{FA5652A1-A848-4998-8DD0-8BDE4B5F413F}"/>
          </ac:picMkLst>
        </pc:picChg>
      </pc:sldChg>
      <pc:sldChg chg="ord">
        <pc:chgData name="刘 沛源" userId="82a310ed07fe6680" providerId="LiveId" clId="{33D3C693-31EE-471B-9D35-83BFF916887F}" dt="2021-09-08T07:25:30.952" v="299"/>
        <pc:sldMkLst>
          <pc:docMk/>
          <pc:sldMk cId="2728090299" sldId="274"/>
        </pc:sldMkLst>
      </pc:sldChg>
      <pc:sldChg chg="addSp modSp mod ord">
        <pc:chgData name="刘 沛源" userId="82a310ed07fe6680" providerId="LiveId" clId="{33D3C693-31EE-471B-9D35-83BFF916887F}" dt="2021-09-09T05:21:56.935" v="2400" actId="1076"/>
        <pc:sldMkLst>
          <pc:docMk/>
          <pc:sldMk cId="1327043928" sldId="275"/>
        </pc:sldMkLst>
        <pc:picChg chg="add mod">
          <ac:chgData name="刘 沛源" userId="82a310ed07fe6680" providerId="LiveId" clId="{33D3C693-31EE-471B-9D35-83BFF916887F}" dt="2021-09-09T05:21:56.935" v="2400" actId="1076"/>
          <ac:picMkLst>
            <pc:docMk/>
            <pc:sldMk cId="1327043928" sldId="275"/>
            <ac:picMk id="5" creationId="{3A8B9463-4FE0-443A-851A-D516FF80F606}"/>
          </ac:picMkLst>
        </pc:picChg>
      </pc:sldChg>
      <pc:sldChg chg="modSp mod">
        <pc:chgData name="刘 沛源" userId="82a310ed07fe6680" providerId="LiveId" clId="{33D3C693-31EE-471B-9D35-83BFF916887F}" dt="2021-09-09T05:06:19.417" v="2394" actId="20577"/>
        <pc:sldMkLst>
          <pc:docMk/>
          <pc:sldMk cId="3389785134" sldId="279"/>
        </pc:sldMkLst>
        <pc:spChg chg="mod">
          <ac:chgData name="刘 沛源" userId="82a310ed07fe6680" providerId="LiveId" clId="{33D3C693-31EE-471B-9D35-83BFF916887F}" dt="2021-09-09T05:06:19.417" v="2394" actId="20577"/>
          <ac:spMkLst>
            <pc:docMk/>
            <pc:sldMk cId="3389785134" sldId="279"/>
            <ac:spMk id="4" creationId="{284F219E-348C-4DB7-90E2-3A79A99952B3}"/>
          </ac:spMkLst>
        </pc:spChg>
      </pc:sldChg>
      <pc:sldChg chg="modSp mod">
        <pc:chgData name="刘 沛源" userId="82a310ed07fe6680" providerId="LiveId" clId="{33D3C693-31EE-471B-9D35-83BFF916887F}" dt="2021-09-08T10:56:24.925" v="1170" actId="403"/>
        <pc:sldMkLst>
          <pc:docMk/>
          <pc:sldMk cId="748548102" sldId="280"/>
        </pc:sldMkLst>
        <pc:spChg chg="mod">
          <ac:chgData name="刘 沛源" userId="82a310ed07fe6680" providerId="LiveId" clId="{33D3C693-31EE-471B-9D35-83BFF916887F}" dt="2021-09-08T10:56:24.925" v="1170" actId="403"/>
          <ac:spMkLst>
            <pc:docMk/>
            <pc:sldMk cId="748548102" sldId="280"/>
            <ac:spMk id="4" creationId="{284F219E-348C-4DB7-90E2-3A79A99952B3}"/>
          </ac:spMkLst>
        </pc:spChg>
      </pc:sldChg>
      <pc:sldChg chg="modSp add mod">
        <pc:chgData name="刘 沛源" userId="82a310ed07fe6680" providerId="LiveId" clId="{33D3C693-31EE-471B-9D35-83BFF916887F}" dt="2021-09-09T05:05:41.664" v="2283" actId="114"/>
        <pc:sldMkLst>
          <pc:docMk/>
          <pc:sldMk cId="3164666166" sldId="281"/>
        </pc:sldMkLst>
        <pc:spChg chg="mod">
          <ac:chgData name="刘 沛源" userId="82a310ed07fe6680" providerId="LiveId" clId="{33D3C693-31EE-471B-9D35-83BFF916887F}" dt="2021-09-09T05:05:41.664" v="2283" actId="114"/>
          <ac:spMkLst>
            <pc:docMk/>
            <pc:sldMk cId="3164666166" sldId="281"/>
            <ac:spMk id="4" creationId="{284F219E-348C-4DB7-90E2-3A79A99952B3}"/>
          </ac:spMkLst>
        </pc:spChg>
      </pc:sldChg>
      <pc:sldChg chg="addSp delSp modSp add mod">
        <pc:chgData name="刘 沛源" userId="82a310ed07fe6680" providerId="LiveId" clId="{33D3C693-31EE-471B-9D35-83BFF916887F}" dt="2021-09-08T10:55:26.176" v="1165" actId="1076"/>
        <pc:sldMkLst>
          <pc:docMk/>
          <pc:sldMk cId="1362064141" sldId="282"/>
        </pc:sldMkLst>
        <pc:spChg chg="mod">
          <ac:chgData name="刘 沛源" userId="82a310ed07fe6680" providerId="LiveId" clId="{33D3C693-31EE-471B-9D35-83BFF916887F}" dt="2021-09-08T07:40:33.647" v="359" actId="20577"/>
          <ac:spMkLst>
            <pc:docMk/>
            <pc:sldMk cId="1362064141" sldId="282"/>
            <ac:spMk id="3" creationId="{AC67CE06-305A-458F-9841-1990DB1D516D}"/>
          </ac:spMkLst>
        </pc:spChg>
        <pc:spChg chg="mod">
          <ac:chgData name="刘 沛源" userId="82a310ed07fe6680" providerId="LiveId" clId="{33D3C693-31EE-471B-9D35-83BFF916887F}" dt="2021-09-08T07:41:26.458" v="406" actId="113"/>
          <ac:spMkLst>
            <pc:docMk/>
            <pc:sldMk cId="1362064141" sldId="282"/>
            <ac:spMk id="4" creationId="{284F219E-348C-4DB7-90E2-3A79A99952B3}"/>
          </ac:spMkLst>
        </pc:spChg>
        <pc:spChg chg="add del mod">
          <ac:chgData name="刘 沛源" userId="82a310ed07fe6680" providerId="LiveId" clId="{33D3C693-31EE-471B-9D35-83BFF916887F}" dt="2021-09-08T07:45:11.680" v="461" actId="767"/>
          <ac:spMkLst>
            <pc:docMk/>
            <pc:sldMk cId="1362064141" sldId="282"/>
            <ac:spMk id="6" creationId="{7B6EA671-342E-4A11-8597-DCF83C2E1FF3}"/>
          </ac:spMkLst>
        </pc:spChg>
        <pc:spChg chg="add del mod">
          <ac:chgData name="刘 沛源" userId="82a310ed07fe6680" providerId="LiveId" clId="{33D3C693-31EE-471B-9D35-83BFF916887F}" dt="2021-09-08T07:45:30.381" v="466"/>
          <ac:spMkLst>
            <pc:docMk/>
            <pc:sldMk cId="1362064141" sldId="282"/>
            <ac:spMk id="7" creationId="{6D697288-0A59-43C7-BDBF-795D75EEF62F}"/>
          </ac:spMkLst>
        </pc:spChg>
        <pc:spChg chg="add mod">
          <ac:chgData name="刘 沛源" userId="82a310ed07fe6680" providerId="LiveId" clId="{33D3C693-31EE-471B-9D35-83BFF916887F}" dt="2021-09-08T10:28:24.643" v="794" actId="20577"/>
          <ac:spMkLst>
            <pc:docMk/>
            <pc:sldMk cId="1362064141" sldId="282"/>
            <ac:spMk id="23" creationId="{20570338-7D46-4E7F-AAF6-EA737CD5FB66}"/>
          </ac:spMkLst>
        </pc:spChg>
        <pc:spChg chg="add mod">
          <ac:chgData name="刘 沛源" userId="82a310ed07fe6680" providerId="LiveId" clId="{33D3C693-31EE-471B-9D35-83BFF916887F}" dt="2021-09-08T10:27:08.659" v="787" actId="14100"/>
          <ac:spMkLst>
            <pc:docMk/>
            <pc:sldMk cId="1362064141" sldId="282"/>
            <ac:spMk id="24" creationId="{B5505D34-D39B-4188-905D-5F4C8CE8F72A}"/>
          </ac:spMkLst>
        </pc:spChg>
        <pc:spChg chg="add mod">
          <ac:chgData name="刘 沛源" userId="82a310ed07fe6680" providerId="LiveId" clId="{33D3C693-31EE-471B-9D35-83BFF916887F}" dt="2021-09-08T10:33:32.175" v="853" actId="1076"/>
          <ac:spMkLst>
            <pc:docMk/>
            <pc:sldMk cId="1362064141" sldId="282"/>
            <ac:spMk id="25" creationId="{764D90A8-F9E5-4AFE-9A44-4E9AC2D801E8}"/>
          </ac:spMkLst>
        </pc:spChg>
        <pc:spChg chg="add mod">
          <ac:chgData name="刘 沛源" userId="82a310ed07fe6680" providerId="LiveId" clId="{33D3C693-31EE-471B-9D35-83BFF916887F}" dt="2021-09-08T10:55:26.176" v="1165" actId="1076"/>
          <ac:spMkLst>
            <pc:docMk/>
            <pc:sldMk cId="1362064141" sldId="282"/>
            <ac:spMk id="29" creationId="{F0271A2A-0B1B-4E04-B346-1293AF539FDF}"/>
          </ac:spMkLst>
        </pc:spChg>
        <pc:spChg chg="add del mod">
          <ac:chgData name="刘 沛源" userId="82a310ed07fe6680" providerId="LiveId" clId="{33D3C693-31EE-471B-9D35-83BFF916887F}" dt="2021-09-08T10:39:04.684" v="1062"/>
          <ac:spMkLst>
            <pc:docMk/>
            <pc:sldMk cId="1362064141" sldId="282"/>
            <ac:spMk id="31" creationId="{7B7764BD-C1E8-4E7C-9FAB-3B7E1AAF510D}"/>
          </ac:spMkLst>
        </pc:spChg>
        <pc:spChg chg="add mod">
          <ac:chgData name="刘 沛源" userId="82a310ed07fe6680" providerId="LiveId" clId="{33D3C693-31EE-471B-9D35-83BFF916887F}" dt="2021-09-08T10:39:03.431" v="1060" actId="114"/>
          <ac:spMkLst>
            <pc:docMk/>
            <pc:sldMk cId="1362064141" sldId="282"/>
            <ac:spMk id="32" creationId="{9F0F9795-5D1A-4579-9F91-A474F8BC09D7}"/>
          </ac:spMkLst>
        </pc:spChg>
        <pc:spChg chg="add mod">
          <ac:chgData name="刘 沛源" userId="82a310ed07fe6680" providerId="LiveId" clId="{33D3C693-31EE-471B-9D35-83BFF916887F}" dt="2021-09-08T10:55:12.306" v="1163" actId="1076"/>
          <ac:spMkLst>
            <pc:docMk/>
            <pc:sldMk cId="1362064141" sldId="282"/>
            <ac:spMk id="33" creationId="{56A86EBF-FDDC-48C1-95B5-B6438C3594AD}"/>
          </ac:spMkLst>
        </pc:spChg>
        <pc:spChg chg="add">
          <ac:chgData name="刘 沛源" userId="82a310ed07fe6680" providerId="LiveId" clId="{33D3C693-31EE-471B-9D35-83BFF916887F}" dt="2021-09-08T10:55:25.564" v="1164" actId="11529"/>
          <ac:spMkLst>
            <pc:docMk/>
            <pc:sldMk cId="1362064141" sldId="282"/>
            <ac:spMk id="34" creationId="{183B2662-8D35-4249-8A45-CB4E0F6309A1}"/>
          </ac:spMkLst>
        </pc:spChg>
        <pc:graphicFrameChg chg="add mod modGraphic">
          <ac:chgData name="刘 沛源" userId="82a310ed07fe6680" providerId="LiveId" clId="{33D3C693-31EE-471B-9D35-83BFF916887F}" dt="2021-09-08T10:11:35.692" v="542" actId="20577"/>
          <ac:graphicFrameMkLst>
            <pc:docMk/>
            <pc:sldMk cId="1362064141" sldId="282"/>
            <ac:graphicFrameMk id="5" creationId="{035F4E77-3F34-49C2-B268-C93EF3573F3B}"/>
          </ac:graphicFrameMkLst>
        </pc:graphicFrameChg>
        <pc:graphicFrameChg chg="add del mod modGraphic">
          <ac:chgData name="刘 沛源" userId="82a310ed07fe6680" providerId="LiveId" clId="{33D3C693-31EE-471B-9D35-83BFF916887F}" dt="2021-09-08T10:10:28.169" v="527" actId="478"/>
          <ac:graphicFrameMkLst>
            <pc:docMk/>
            <pc:sldMk cId="1362064141" sldId="282"/>
            <ac:graphicFrameMk id="6" creationId="{9FC81DA5-9655-49B8-8FAA-126BA5D7DE7B}"/>
          </ac:graphicFrameMkLst>
        </pc:graphicFrameChg>
        <pc:graphicFrameChg chg="add mod modGraphic">
          <ac:chgData name="刘 沛源" userId="82a310ed07fe6680" providerId="LiveId" clId="{33D3C693-31EE-471B-9D35-83BFF916887F}" dt="2021-09-08T10:37:09.746" v="1016" actId="1076"/>
          <ac:graphicFrameMkLst>
            <pc:docMk/>
            <pc:sldMk cId="1362064141" sldId="282"/>
            <ac:graphicFrameMk id="14" creationId="{03E268FE-2C90-4DFC-ABAC-FB9763595C6B}"/>
          </ac:graphicFrameMkLst>
        </pc:graphicFrameChg>
        <pc:graphicFrameChg chg="add del modGraphic">
          <ac:chgData name="刘 沛源" userId="82a310ed07fe6680" providerId="LiveId" clId="{33D3C693-31EE-471B-9D35-83BFF916887F}" dt="2021-09-08T10:38:37.681" v="1045" actId="3680"/>
          <ac:graphicFrameMkLst>
            <pc:docMk/>
            <pc:sldMk cId="1362064141" sldId="282"/>
            <ac:graphicFrameMk id="30" creationId="{B8593341-37B3-4EC5-9FCD-90DCEB3ADF68}"/>
          </ac:graphicFrameMkLst>
        </pc:graphicFrameChg>
        <pc:picChg chg="add del mod">
          <ac:chgData name="刘 沛源" userId="82a310ed07fe6680" providerId="LiveId" clId="{33D3C693-31EE-471B-9D35-83BFF916887F}" dt="2021-09-08T10:13:51.164" v="544" actId="478"/>
          <ac:picMkLst>
            <pc:docMk/>
            <pc:sldMk cId="1362064141" sldId="282"/>
            <ac:picMk id="8" creationId="{FBA87243-EE14-4D9A-AC71-F9175B3BD8DA}"/>
          </ac:picMkLst>
        </pc:picChg>
        <pc:picChg chg="add del mod">
          <ac:chgData name="刘 沛源" userId="82a310ed07fe6680" providerId="LiveId" clId="{33D3C693-31EE-471B-9D35-83BFF916887F}" dt="2021-09-08T10:14:19.200" v="547" actId="478"/>
          <ac:picMkLst>
            <pc:docMk/>
            <pc:sldMk cId="1362064141" sldId="282"/>
            <ac:picMk id="10" creationId="{AC99BEAC-7554-4F20-AA72-68EECDA4E578}"/>
          </ac:picMkLst>
        </pc:picChg>
        <pc:picChg chg="add mod">
          <ac:chgData name="刘 沛源" userId="82a310ed07fe6680" providerId="LiveId" clId="{33D3C693-31EE-471B-9D35-83BFF916887F}" dt="2021-09-08T10:33:20.843" v="851" actId="1076"/>
          <ac:picMkLst>
            <pc:docMk/>
            <pc:sldMk cId="1362064141" sldId="282"/>
            <ac:picMk id="13" creationId="{17AE4A07-9945-49C5-A887-866B64C0F391}"/>
          </ac:picMkLst>
        </pc:picChg>
        <pc:cxnChg chg="add del">
          <ac:chgData name="刘 沛源" userId="82a310ed07fe6680" providerId="LiveId" clId="{33D3C693-31EE-471B-9D35-83BFF916887F}" dt="2021-09-08T10:21:47.387" v="708" actId="478"/>
          <ac:cxnSpMkLst>
            <pc:docMk/>
            <pc:sldMk cId="1362064141" sldId="282"/>
            <ac:cxnSpMk id="16" creationId="{068AFA88-4E6D-4905-805F-45B6141DE278}"/>
          </ac:cxnSpMkLst>
        </pc:cxnChg>
        <pc:cxnChg chg="add del">
          <ac:chgData name="刘 沛源" userId="82a310ed07fe6680" providerId="LiveId" clId="{33D3C693-31EE-471B-9D35-83BFF916887F}" dt="2021-09-08T10:22:27.507" v="718" actId="11529"/>
          <ac:cxnSpMkLst>
            <pc:docMk/>
            <pc:sldMk cId="1362064141" sldId="282"/>
            <ac:cxnSpMk id="18" creationId="{23DA6926-A353-4C4E-AFD4-F6E505964BE6}"/>
          </ac:cxnSpMkLst>
        </pc:cxnChg>
        <pc:cxnChg chg="add mod">
          <ac:chgData name="刘 沛源" userId="82a310ed07fe6680" providerId="LiveId" clId="{33D3C693-31EE-471B-9D35-83BFF916887F}" dt="2021-09-08T10:24:14.414" v="740" actId="14100"/>
          <ac:cxnSpMkLst>
            <pc:docMk/>
            <pc:sldMk cId="1362064141" sldId="282"/>
            <ac:cxnSpMk id="20" creationId="{AC076D37-71CD-48A4-BBFB-AD065C48DB46}"/>
          </ac:cxnSpMkLst>
        </pc:cxnChg>
        <pc:cxnChg chg="add mod">
          <ac:chgData name="刘 沛源" userId="82a310ed07fe6680" providerId="LiveId" clId="{33D3C693-31EE-471B-9D35-83BFF916887F}" dt="2021-09-08T10:37:20.194" v="1017" actId="1076"/>
          <ac:cxnSpMkLst>
            <pc:docMk/>
            <pc:sldMk cId="1362064141" sldId="282"/>
            <ac:cxnSpMk id="27" creationId="{1098CAF8-7783-4791-8FF2-E66A542E944F}"/>
          </ac:cxnSpMkLst>
        </pc:cxnChg>
      </pc:sldChg>
      <pc:sldChg chg="addSp modSp add mod ord">
        <pc:chgData name="刘 沛源" userId="82a310ed07fe6680" providerId="LiveId" clId="{33D3C693-31EE-471B-9D35-83BFF916887F}" dt="2021-09-08T10:57:52.114" v="1173" actId="113"/>
        <pc:sldMkLst>
          <pc:docMk/>
          <pc:sldMk cId="2885782084" sldId="283"/>
        </pc:sldMkLst>
        <pc:spChg chg="mod">
          <ac:chgData name="刘 沛源" userId="82a310ed07fe6680" providerId="LiveId" clId="{33D3C693-31EE-471B-9D35-83BFF916887F}" dt="2021-09-08T10:45:44.010" v="1079" actId="20577"/>
          <ac:spMkLst>
            <pc:docMk/>
            <pc:sldMk cId="2885782084" sldId="283"/>
            <ac:spMk id="3" creationId="{AC67CE06-305A-458F-9841-1990DB1D516D}"/>
          </ac:spMkLst>
        </pc:spChg>
        <pc:spChg chg="mod">
          <ac:chgData name="刘 沛源" userId="82a310ed07fe6680" providerId="LiveId" clId="{33D3C693-31EE-471B-9D35-83BFF916887F}" dt="2021-09-08T10:57:52.114" v="1173" actId="113"/>
          <ac:spMkLst>
            <pc:docMk/>
            <pc:sldMk cId="2885782084" sldId="283"/>
            <ac:spMk id="4" creationId="{284F219E-348C-4DB7-90E2-3A79A99952B3}"/>
          </ac:spMkLst>
        </pc:spChg>
        <pc:spChg chg="add mod">
          <ac:chgData name="刘 沛源" userId="82a310ed07fe6680" providerId="LiveId" clId="{33D3C693-31EE-471B-9D35-83BFF916887F}" dt="2021-09-08T10:57:31.442" v="1172" actId="1076"/>
          <ac:spMkLst>
            <pc:docMk/>
            <pc:sldMk cId="2885782084" sldId="283"/>
            <ac:spMk id="6" creationId="{ABE919BC-4836-4EFF-BE0F-2C94751F2DC0}"/>
          </ac:spMkLst>
        </pc:spChg>
        <pc:spChg chg="add mod">
          <ac:chgData name="刘 沛源" userId="82a310ed07fe6680" providerId="LiveId" clId="{33D3C693-31EE-471B-9D35-83BFF916887F}" dt="2021-09-08T10:57:31.442" v="1172" actId="1076"/>
          <ac:spMkLst>
            <pc:docMk/>
            <pc:sldMk cId="2885782084" sldId="283"/>
            <ac:spMk id="7" creationId="{AD0207F1-2DD8-4159-9FF8-A1DA813C2647}"/>
          </ac:spMkLst>
        </pc:spChg>
      </pc:sldChg>
      <pc:sldChg chg="modSp add mod">
        <pc:chgData name="刘 沛源" userId="82a310ed07fe6680" providerId="LiveId" clId="{33D3C693-31EE-471B-9D35-83BFF916887F}" dt="2021-09-08T10:59:46.380" v="1187" actId="12"/>
        <pc:sldMkLst>
          <pc:docMk/>
          <pc:sldMk cId="3026908849" sldId="284"/>
        </pc:sldMkLst>
        <pc:spChg chg="mod">
          <ac:chgData name="刘 沛源" userId="82a310ed07fe6680" providerId="LiveId" clId="{33D3C693-31EE-471B-9D35-83BFF916887F}" dt="2021-09-08T10:59:46.380" v="1187" actId="12"/>
          <ac:spMkLst>
            <pc:docMk/>
            <pc:sldMk cId="3026908849" sldId="284"/>
            <ac:spMk id="4" creationId="{284F219E-348C-4DB7-90E2-3A79A99952B3}"/>
          </ac:spMkLst>
        </pc:spChg>
      </pc:sldChg>
      <pc:sldChg chg="addSp delSp modSp add mod ord">
        <pc:chgData name="刘 沛源" userId="82a310ed07fe6680" providerId="LiveId" clId="{33D3C693-31EE-471B-9D35-83BFF916887F}" dt="2021-09-08T11:20:45.866" v="1387"/>
        <pc:sldMkLst>
          <pc:docMk/>
          <pc:sldMk cId="4240712864" sldId="285"/>
        </pc:sldMkLst>
        <pc:spChg chg="mod">
          <ac:chgData name="刘 沛源" userId="82a310ed07fe6680" providerId="LiveId" clId="{33D3C693-31EE-471B-9D35-83BFF916887F}" dt="2021-09-08T11:03:02.080" v="1238" actId="20577"/>
          <ac:spMkLst>
            <pc:docMk/>
            <pc:sldMk cId="4240712864" sldId="285"/>
            <ac:spMk id="2" creationId="{DB74AB28-C305-4F40-B036-C6611B3545E5}"/>
          </ac:spMkLst>
        </pc:spChg>
        <pc:spChg chg="add mod">
          <ac:chgData name="刘 沛源" userId="82a310ed07fe6680" providerId="LiveId" clId="{33D3C693-31EE-471B-9D35-83BFF916887F}" dt="2021-09-08T11:20:31.549" v="1385" actId="1076"/>
          <ac:spMkLst>
            <pc:docMk/>
            <pc:sldMk cId="4240712864" sldId="285"/>
            <ac:spMk id="3" creationId="{19C98778-A460-4658-B449-856BC6DB3222}"/>
          </ac:spMkLst>
        </pc:spChg>
        <pc:spChg chg="del">
          <ac:chgData name="刘 沛源" userId="82a310ed07fe6680" providerId="LiveId" clId="{33D3C693-31EE-471B-9D35-83BFF916887F}" dt="2021-09-08T11:20:12.999" v="1383" actId="478"/>
          <ac:spMkLst>
            <pc:docMk/>
            <pc:sldMk cId="4240712864" sldId="285"/>
            <ac:spMk id="6" creationId="{450E1258-38D2-4D98-A943-37EDA4800C7A}"/>
          </ac:spMkLst>
        </pc:spChg>
        <pc:picChg chg="mod">
          <ac:chgData name="刘 沛源" userId="82a310ed07fe6680" providerId="LiveId" clId="{33D3C693-31EE-471B-9D35-83BFF916887F}" dt="2021-09-08T11:20:21.452" v="1384" actId="1076"/>
          <ac:picMkLst>
            <pc:docMk/>
            <pc:sldMk cId="4240712864" sldId="285"/>
            <ac:picMk id="11" creationId="{BD3CB20C-E6D7-4DBA-A990-6B3DC1E6B64C}"/>
          </ac:picMkLst>
        </pc:picChg>
      </pc:sldChg>
      <pc:sldChg chg="addSp delSp modSp add mod">
        <pc:chgData name="刘 沛源" userId="82a310ed07fe6680" providerId="LiveId" clId="{33D3C693-31EE-471B-9D35-83BFF916887F}" dt="2021-09-08T11:30:58.100" v="1408" actId="1076"/>
        <pc:sldMkLst>
          <pc:docMk/>
          <pc:sldMk cId="1836107948" sldId="286"/>
        </pc:sldMkLst>
        <pc:spChg chg="del mod">
          <ac:chgData name="刘 沛源" userId="82a310ed07fe6680" providerId="LiveId" clId="{33D3C693-31EE-471B-9D35-83BFF916887F}" dt="2021-09-08T11:04:58.354" v="1242" actId="478"/>
          <ac:spMkLst>
            <pc:docMk/>
            <pc:sldMk cId="1836107948" sldId="286"/>
            <ac:spMk id="6" creationId="{450E1258-38D2-4D98-A943-37EDA4800C7A}"/>
          </ac:spMkLst>
        </pc:spChg>
        <pc:spChg chg="add del mod">
          <ac:chgData name="刘 沛源" userId="82a310ed07fe6680" providerId="LiveId" clId="{33D3C693-31EE-471B-9D35-83BFF916887F}" dt="2021-09-08T11:05:21.898" v="1248" actId="22"/>
          <ac:spMkLst>
            <pc:docMk/>
            <pc:sldMk cId="1836107948" sldId="286"/>
            <ac:spMk id="7" creationId="{36E2B0D2-0918-4617-A409-322D80F5A36F}"/>
          </ac:spMkLst>
        </pc:spChg>
        <pc:spChg chg="add del">
          <ac:chgData name="刘 沛源" userId="82a310ed07fe6680" providerId="LiveId" clId="{33D3C693-31EE-471B-9D35-83BFF916887F}" dt="2021-09-08T11:05:24.297" v="1250" actId="22"/>
          <ac:spMkLst>
            <pc:docMk/>
            <pc:sldMk cId="1836107948" sldId="286"/>
            <ac:spMk id="8" creationId="{54B795B1-F912-4DAF-9051-D2028AA84F27}"/>
          </ac:spMkLst>
        </pc:spChg>
        <pc:spChg chg="add del">
          <ac:chgData name="刘 沛源" userId="82a310ed07fe6680" providerId="LiveId" clId="{33D3C693-31EE-471B-9D35-83BFF916887F}" dt="2021-09-08T11:05:33.167" v="1254" actId="22"/>
          <ac:spMkLst>
            <pc:docMk/>
            <pc:sldMk cId="1836107948" sldId="286"/>
            <ac:spMk id="10" creationId="{D4B1C215-4389-4C2C-BC7C-A6C978461E37}"/>
          </ac:spMkLst>
        </pc:spChg>
        <pc:spChg chg="add del mod">
          <ac:chgData name="刘 沛源" userId="82a310ed07fe6680" providerId="LiveId" clId="{33D3C693-31EE-471B-9D35-83BFF916887F}" dt="2021-09-08T11:08:00.027" v="1302"/>
          <ac:spMkLst>
            <pc:docMk/>
            <pc:sldMk cId="1836107948" sldId="286"/>
            <ac:spMk id="12" creationId="{6612DD48-63A4-42AD-AAB7-2281266259B9}"/>
          </ac:spMkLst>
        </pc:spChg>
        <pc:spChg chg="add del mod">
          <ac:chgData name="刘 沛源" userId="82a310ed07fe6680" providerId="LiveId" clId="{33D3C693-31EE-471B-9D35-83BFF916887F}" dt="2021-09-08T11:15:17.929" v="1342" actId="478"/>
          <ac:spMkLst>
            <pc:docMk/>
            <pc:sldMk cId="1836107948" sldId="286"/>
            <ac:spMk id="13" creationId="{56A6D3F3-3B57-4935-A363-A93422678AB8}"/>
          </ac:spMkLst>
        </pc:spChg>
        <pc:spChg chg="add del mod">
          <ac:chgData name="刘 沛源" userId="82a310ed07fe6680" providerId="LiveId" clId="{33D3C693-31EE-471B-9D35-83BFF916887F}" dt="2021-09-08T11:15:15.681" v="1341" actId="478"/>
          <ac:spMkLst>
            <pc:docMk/>
            <pc:sldMk cId="1836107948" sldId="286"/>
            <ac:spMk id="14" creationId="{92B8F2D8-D9B6-476A-8CFF-91BC5C35EAAA}"/>
          </ac:spMkLst>
        </pc:spChg>
        <pc:spChg chg="add del mod">
          <ac:chgData name="刘 沛源" userId="82a310ed07fe6680" providerId="LiveId" clId="{33D3C693-31EE-471B-9D35-83BFF916887F}" dt="2021-09-08T11:15:19.742" v="1343" actId="478"/>
          <ac:spMkLst>
            <pc:docMk/>
            <pc:sldMk cId="1836107948" sldId="286"/>
            <ac:spMk id="15" creationId="{903B1172-33BE-4811-AE97-52B07EA8DD37}"/>
          </ac:spMkLst>
        </pc:spChg>
        <pc:spChg chg="add del mod">
          <ac:chgData name="刘 沛源" userId="82a310ed07fe6680" providerId="LiveId" clId="{33D3C693-31EE-471B-9D35-83BFF916887F}" dt="2021-09-08T11:17:03.213" v="1350"/>
          <ac:spMkLst>
            <pc:docMk/>
            <pc:sldMk cId="1836107948" sldId="286"/>
            <ac:spMk id="16" creationId="{D379C68D-08E2-4738-8D6A-79116714825C}"/>
          </ac:spMkLst>
        </pc:spChg>
        <pc:spChg chg="add mod">
          <ac:chgData name="刘 沛源" userId="82a310ed07fe6680" providerId="LiveId" clId="{33D3C693-31EE-471B-9D35-83BFF916887F}" dt="2021-09-08T11:17:24.549" v="1355" actId="1076"/>
          <ac:spMkLst>
            <pc:docMk/>
            <pc:sldMk cId="1836107948" sldId="286"/>
            <ac:spMk id="17" creationId="{4184C91C-376C-4C3E-85F5-FCC31DC73D18}"/>
          </ac:spMkLst>
        </pc:spChg>
        <pc:spChg chg="add mod">
          <ac:chgData name="刘 沛源" userId="82a310ed07fe6680" providerId="LiveId" clId="{33D3C693-31EE-471B-9D35-83BFF916887F}" dt="2021-09-08T11:30:58.100" v="1408" actId="1076"/>
          <ac:spMkLst>
            <pc:docMk/>
            <pc:sldMk cId="1836107948" sldId="286"/>
            <ac:spMk id="18" creationId="{0D08C918-9640-4951-AF40-35EF02B200B5}"/>
          </ac:spMkLst>
        </pc:spChg>
        <pc:picChg chg="del">
          <ac:chgData name="刘 沛源" userId="82a310ed07fe6680" providerId="LiveId" clId="{33D3C693-31EE-471B-9D35-83BFF916887F}" dt="2021-09-08T11:04:56.021" v="1240" actId="478"/>
          <ac:picMkLst>
            <pc:docMk/>
            <pc:sldMk cId="1836107948" sldId="286"/>
            <ac:picMk id="11" creationId="{BD3CB20C-E6D7-4DBA-A990-6B3DC1E6B64C}"/>
          </ac:picMkLst>
        </pc:picChg>
      </pc:sldChg>
      <pc:sldChg chg="modSp add mod ord">
        <pc:chgData name="刘 沛源" userId="82a310ed07fe6680" providerId="LiveId" clId="{33D3C693-31EE-471B-9D35-83BFF916887F}" dt="2021-09-08T11:43:37.085" v="1611" actId="403"/>
        <pc:sldMkLst>
          <pc:docMk/>
          <pc:sldMk cId="1721668886" sldId="287"/>
        </pc:sldMkLst>
        <pc:spChg chg="mod">
          <ac:chgData name="刘 沛源" userId="82a310ed07fe6680" providerId="LiveId" clId="{33D3C693-31EE-471B-9D35-83BFF916887F}" dt="2021-09-08T11:43:37.085" v="1611" actId="403"/>
          <ac:spMkLst>
            <pc:docMk/>
            <pc:sldMk cId="1721668886" sldId="287"/>
            <ac:spMk id="14" creationId="{92B8F2D8-D9B6-476A-8CFF-91BC5C35EAAA}"/>
          </ac:spMkLst>
        </pc:spChg>
        <pc:spChg chg="mod">
          <ac:chgData name="刘 沛源" userId="82a310ed07fe6680" providerId="LiveId" clId="{33D3C693-31EE-471B-9D35-83BFF916887F}" dt="2021-09-08T11:14:50.347" v="1338" actId="255"/>
          <ac:spMkLst>
            <pc:docMk/>
            <pc:sldMk cId="1721668886" sldId="287"/>
            <ac:spMk id="15" creationId="{903B1172-33BE-4811-AE97-52B07EA8DD37}"/>
          </ac:spMkLst>
        </pc:spChg>
      </pc:sldChg>
      <pc:sldChg chg="addSp delSp modSp add mod ord">
        <pc:chgData name="刘 沛源" userId="82a310ed07fe6680" providerId="LiveId" clId="{33D3C693-31EE-471B-9D35-83BFF916887F}" dt="2021-09-08T11:41:57.976" v="1606" actId="20577"/>
        <pc:sldMkLst>
          <pc:docMk/>
          <pc:sldMk cId="4152627761" sldId="288"/>
        </pc:sldMkLst>
        <pc:spChg chg="mod">
          <ac:chgData name="刘 沛源" userId="82a310ed07fe6680" providerId="LiveId" clId="{33D3C693-31EE-471B-9D35-83BFF916887F}" dt="2021-09-08T11:33:32.504" v="1414" actId="14100"/>
          <ac:spMkLst>
            <pc:docMk/>
            <pc:sldMk cId="4152627761" sldId="288"/>
            <ac:spMk id="2" creationId="{DB74AB28-C305-4F40-B036-C6611B3545E5}"/>
          </ac:spMkLst>
        </pc:spChg>
        <pc:spChg chg="add mod">
          <ac:chgData name="刘 沛源" userId="82a310ed07fe6680" providerId="LiveId" clId="{33D3C693-31EE-471B-9D35-83BFF916887F}" dt="2021-09-08T11:41:57.976" v="1606" actId="20577"/>
          <ac:spMkLst>
            <pc:docMk/>
            <pc:sldMk cId="4152627761" sldId="288"/>
            <ac:spMk id="3" creationId="{E591D66E-1391-405F-8FE6-D2C09F074480}"/>
          </ac:spMkLst>
        </pc:spChg>
        <pc:spChg chg="mod">
          <ac:chgData name="刘 沛源" userId="82a310ed07fe6680" providerId="LiveId" clId="{33D3C693-31EE-471B-9D35-83BFF916887F}" dt="2021-09-08T11:39:21.735" v="1487" actId="1076"/>
          <ac:spMkLst>
            <pc:docMk/>
            <pc:sldMk cId="4152627761" sldId="288"/>
            <ac:spMk id="10" creationId="{3222850F-8143-4AB4-9C2F-9683BA870A8A}"/>
          </ac:spMkLst>
        </pc:spChg>
        <pc:spChg chg="del mod">
          <ac:chgData name="刘 沛源" userId="82a310ed07fe6680" providerId="LiveId" clId="{33D3C693-31EE-471B-9D35-83BFF916887F}" dt="2021-09-08T11:33:55.191" v="1419" actId="478"/>
          <ac:spMkLst>
            <pc:docMk/>
            <pc:sldMk cId="4152627761" sldId="288"/>
            <ac:spMk id="11" creationId="{B819AEA6-2F06-4967-9AAB-97AA41425971}"/>
          </ac:spMkLst>
        </pc:spChg>
        <pc:spChg chg="add mod">
          <ac:chgData name="刘 沛源" userId="82a310ed07fe6680" providerId="LiveId" clId="{33D3C693-31EE-471B-9D35-83BFF916887F}" dt="2021-09-08T11:33:46.333" v="1416"/>
          <ac:spMkLst>
            <pc:docMk/>
            <pc:sldMk cId="4152627761" sldId="288"/>
            <ac:spMk id="12" creationId="{9B2B2AE2-C7FC-4783-9BCA-D31ACB064CC1}"/>
          </ac:spMkLst>
        </pc:spChg>
        <pc:spChg chg="mod">
          <ac:chgData name="刘 沛源" userId="82a310ed07fe6680" providerId="LiveId" clId="{33D3C693-31EE-471B-9D35-83BFF916887F}" dt="2021-09-08T11:39:21.735" v="1487" actId="1076"/>
          <ac:spMkLst>
            <pc:docMk/>
            <pc:sldMk cId="4152627761" sldId="288"/>
            <ac:spMk id="13" creationId="{9DDE8173-B83E-40D0-970A-FD10F490704F}"/>
          </ac:spMkLst>
        </pc:spChg>
        <pc:spChg chg="del">
          <ac:chgData name="刘 沛源" userId="82a310ed07fe6680" providerId="LiveId" clId="{33D3C693-31EE-471B-9D35-83BFF916887F}" dt="2021-09-08T11:35:11.641" v="1480" actId="478"/>
          <ac:spMkLst>
            <pc:docMk/>
            <pc:sldMk cId="4152627761" sldId="288"/>
            <ac:spMk id="14" creationId="{9D10719A-BBA6-4832-8CBD-57A1EC093D60}"/>
          </ac:spMkLst>
        </pc:spChg>
        <pc:spChg chg="add mod">
          <ac:chgData name="刘 沛源" userId="82a310ed07fe6680" providerId="LiveId" clId="{33D3C693-31EE-471B-9D35-83BFF916887F}" dt="2021-09-08T11:39:21.735" v="1487" actId="1076"/>
          <ac:spMkLst>
            <pc:docMk/>
            <pc:sldMk cId="4152627761" sldId="288"/>
            <ac:spMk id="15" creationId="{0530604A-1092-43CD-BBE1-C28B255E59F7}"/>
          </ac:spMkLst>
        </pc:spChg>
        <pc:picChg chg="mod">
          <ac:chgData name="刘 沛源" userId="82a310ed07fe6680" providerId="LiveId" clId="{33D3C693-31EE-471B-9D35-83BFF916887F}" dt="2021-09-08T11:39:21.735" v="1487" actId="1076"/>
          <ac:picMkLst>
            <pc:docMk/>
            <pc:sldMk cId="4152627761" sldId="288"/>
            <ac:picMk id="5" creationId="{3B250751-859C-4090-9B14-E171FBA5DB38}"/>
          </ac:picMkLst>
        </pc:picChg>
        <pc:picChg chg="mod">
          <ac:chgData name="刘 沛源" userId="82a310ed07fe6680" providerId="LiveId" clId="{33D3C693-31EE-471B-9D35-83BFF916887F}" dt="2021-09-08T11:39:21.735" v="1487" actId="1076"/>
          <ac:picMkLst>
            <pc:docMk/>
            <pc:sldMk cId="4152627761" sldId="288"/>
            <ac:picMk id="7" creationId="{C8945D5B-0C5D-4664-96B2-6E4F6032B16B}"/>
          </ac:picMkLst>
        </pc:picChg>
        <pc:picChg chg="mod">
          <ac:chgData name="刘 沛源" userId="82a310ed07fe6680" providerId="LiveId" clId="{33D3C693-31EE-471B-9D35-83BFF916887F}" dt="2021-09-08T11:39:21.735" v="1487" actId="1076"/>
          <ac:picMkLst>
            <pc:docMk/>
            <pc:sldMk cId="4152627761" sldId="288"/>
            <ac:picMk id="9" creationId="{67DA2C2B-7248-48C0-B831-6B94942C66DB}"/>
          </ac:picMkLst>
        </pc:picChg>
      </pc:sldChg>
      <pc:sldChg chg="addSp delSp modSp add mod">
        <pc:chgData name="刘 沛源" userId="82a310ed07fe6680" providerId="LiveId" clId="{33D3C693-31EE-471B-9D35-83BFF916887F}" dt="2021-09-08T11:58:19.554" v="1717" actId="1076"/>
        <pc:sldMkLst>
          <pc:docMk/>
          <pc:sldMk cId="2118001787" sldId="289"/>
        </pc:sldMkLst>
        <pc:spChg chg="del">
          <ac:chgData name="刘 沛源" userId="82a310ed07fe6680" providerId="LiveId" clId="{33D3C693-31EE-471B-9D35-83BFF916887F}" dt="2021-09-08T11:43:08.492" v="1608" actId="478"/>
          <ac:spMkLst>
            <pc:docMk/>
            <pc:sldMk cId="2118001787" sldId="289"/>
            <ac:spMk id="3" creationId="{E591D66E-1391-405F-8FE6-D2C09F074480}"/>
          </ac:spMkLst>
        </pc:spChg>
        <pc:spChg chg="add mod">
          <ac:chgData name="刘 沛源" userId="82a310ed07fe6680" providerId="LiveId" clId="{33D3C693-31EE-471B-9D35-83BFF916887F}" dt="2021-09-08T11:48:24.555" v="1620" actId="113"/>
          <ac:spMkLst>
            <pc:docMk/>
            <pc:sldMk cId="2118001787" sldId="289"/>
            <ac:spMk id="4" creationId="{D6D8AF94-4E64-41DB-AB89-89A966B70584}"/>
          </ac:spMkLst>
        </pc:spChg>
        <pc:spChg chg="add mod">
          <ac:chgData name="刘 沛源" userId="82a310ed07fe6680" providerId="LiveId" clId="{33D3C693-31EE-471B-9D35-83BFF916887F}" dt="2021-09-08T11:58:19.554" v="1717" actId="1076"/>
          <ac:spMkLst>
            <pc:docMk/>
            <pc:sldMk cId="2118001787" sldId="289"/>
            <ac:spMk id="11" creationId="{67A46D7E-0A01-473B-917B-0C978D0AA141}"/>
          </ac:spMkLst>
        </pc:spChg>
        <pc:spChg chg="del">
          <ac:chgData name="刘 沛源" userId="82a310ed07fe6680" providerId="LiveId" clId="{33D3C693-31EE-471B-9D35-83BFF916887F}" dt="2021-09-08T11:43:12.010" v="1609" actId="478"/>
          <ac:spMkLst>
            <pc:docMk/>
            <pc:sldMk cId="2118001787" sldId="289"/>
            <ac:spMk id="13" creationId="{9DDE8173-B83E-40D0-970A-FD10F490704F}"/>
          </ac:spMkLst>
        </pc:spChg>
        <pc:spChg chg="del">
          <ac:chgData name="刘 沛源" userId="82a310ed07fe6680" providerId="LiveId" clId="{33D3C693-31EE-471B-9D35-83BFF916887F}" dt="2021-09-08T11:43:13.974" v="1610" actId="478"/>
          <ac:spMkLst>
            <pc:docMk/>
            <pc:sldMk cId="2118001787" sldId="289"/>
            <ac:spMk id="15" creationId="{0530604A-1092-43CD-BBE1-C28B255E59F7}"/>
          </ac:spMkLst>
        </pc:spChg>
        <pc:picChg chg="del">
          <ac:chgData name="刘 沛源" userId="82a310ed07fe6680" providerId="LiveId" clId="{33D3C693-31EE-471B-9D35-83BFF916887F}" dt="2021-09-08T11:43:08.492" v="1608" actId="478"/>
          <ac:picMkLst>
            <pc:docMk/>
            <pc:sldMk cId="2118001787" sldId="289"/>
            <ac:picMk id="7" creationId="{C8945D5B-0C5D-4664-96B2-6E4F6032B16B}"/>
          </ac:picMkLst>
        </pc:picChg>
        <pc:picChg chg="add mod">
          <ac:chgData name="刘 沛源" userId="82a310ed07fe6680" providerId="LiveId" clId="{33D3C693-31EE-471B-9D35-83BFF916887F}" dt="2021-09-08T11:48:07.164" v="1619" actId="1076"/>
          <ac:picMkLst>
            <pc:docMk/>
            <pc:sldMk cId="2118001787" sldId="289"/>
            <ac:picMk id="8" creationId="{2A8FD8FF-6AB4-43D4-96D8-FCE407148AD6}"/>
          </ac:picMkLst>
        </pc:picChg>
        <pc:picChg chg="del">
          <ac:chgData name="刘 沛源" userId="82a310ed07fe6680" providerId="LiveId" clId="{33D3C693-31EE-471B-9D35-83BFF916887F}" dt="2021-09-08T11:43:08.492" v="1608" actId="478"/>
          <ac:picMkLst>
            <pc:docMk/>
            <pc:sldMk cId="2118001787" sldId="289"/>
            <ac:picMk id="9" creationId="{67DA2C2B-7248-48C0-B831-6B94942C66DB}"/>
          </ac:picMkLst>
        </pc:picChg>
      </pc:sldChg>
      <pc:sldChg chg="delSp modSp add mod ord">
        <pc:chgData name="刘 沛源" userId="82a310ed07fe6680" providerId="LiveId" clId="{33D3C693-31EE-471B-9D35-83BFF916887F}" dt="2021-09-08T12:00:35.531" v="1724" actId="478"/>
        <pc:sldMkLst>
          <pc:docMk/>
          <pc:sldMk cId="3320891112" sldId="290"/>
        </pc:sldMkLst>
        <pc:spChg chg="del">
          <ac:chgData name="刘 沛源" userId="82a310ed07fe6680" providerId="LiveId" clId="{33D3C693-31EE-471B-9D35-83BFF916887F}" dt="2021-09-08T12:00:35.531" v="1724" actId="478"/>
          <ac:spMkLst>
            <pc:docMk/>
            <pc:sldMk cId="3320891112" sldId="290"/>
            <ac:spMk id="3" creationId="{E591D66E-1391-405F-8FE6-D2C09F074480}"/>
          </ac:spMkLst>
        </pc:spChg>
        <pc:spChg chg="del">
          <ac:chgData name="刘 沛源" userId="82a310ed07fe6680" providerId="LiveId" clId="{33D3C693-31EE-471B-9D35-83BFF916887F}" dt="2021-09-08T12:00:17.469" v="1721" actId="478"/>
          <ac:spMkLst>
            <pc:docMk/>
            <pc:sldMk cId="3320891112" sldId="290"/>
            <ac:spMk id="10" creationId="{3222850F-8143-4AB4-9C2F-9683BA870A8A}"/>
          </ac:spMkLst>
        </pc:spChg>
        <pc:spChg chg="mod">
          <ac:chgData name="刘 沛源" userId="82a310ed07fe6680" providerId="LiveId" clId="{33D3C693-31EE-471B-9D35-83BFF916887F}" dt="2021-09-08T12:00:26.891" v="1723" actId="1076"/>
          <ac:spMkLst>
            <pc:docMk/>
            <pc:sldMk cId="3320891112" sldId="290"/>
            <ac:spMk id="13" creationId="{9DDE8173-B83E-40D0-970A-FD10F490704F}"/>
          </ac:spMkLst>
        </pc:spChg>
        <pc:spChg chg="del">
          <ac:chgData name="刘 沛源" userId="82a310ed07fe6680" providerId="LiveId" clId="{33D3C693-31EE-471B-9D35-83BFF916887F}" dt="2021-09-08T12:00:20.055" v="1722" actId="478"/>
          <ac:spMkLst>
            <pc:docMk/>
            <pc:sldMk cId="3320891112" sldId="290"/>
            <ac:spMk id="15" creationId="{0530604A-1092-43CD-BBE1-C28B255E59F7}"/>
          </ac:spMkLst>
        </pc:spChg>
        <pc:picChg chg="del">
          <ac:chgData name="刘 沛源" userId="82a310ed07fe6680" providerId="LiveId" clId="{33D3C693-31EE-471B-9D35-83BFF916887F}" dt="2021-09-08T12:00:17.469" v="1721" actId="478"/>
          <ac:picMkLst>
            <pc:docMk/>
            <pc:sldMk cId="3320891112" sldId="290"/>
            <ac:picMk id="5" creationId="{3B250751-859C-4090-9B14-E171FBA5DB38}"/>
          </ac:picMkLst>
        </pc:picChg>
        <pc:picChg chg="mod">
          <ac:chgData name="刘 沛源" userId="82a310ed07fe6680" providerId="LiveId" clId="{33D3C693-31EE-471B-9D35-83BFF916887F}" dt="2021-09-08T12:00:26.891" v="1723" actId="1076"/>
          <ac:picMkLst>
            <pc:docMk/>
            <pc:sldMk cId="3320891112" sldId="290"/>
            <ac:picMk id="7" creationId="{C8945D5B-0C5D-4664-96B2-6E4F6032B16B}"/>
          </ac:picMkLst>
        </pc:picChg>
        <pc:picChg chg="del">
          <ac:chgData name="刘 沛源" userId="82a310ed07fe6680" providerId="LiveId" clId="{33D3C693-31EE-471B-9D35-83BFF916887F}" dt="2021-09-08T12:00:20.055" v="1722" actId="478"/>
          <ac:picMkLst>
            <pc:docMk/>
            <pc:sldMk cId="3320891112" sldId="290"/>
            <ac:picMk id="9" creationId="{67DA2C2B-7248-48C0-B831-6B94942C66DB}"/>
          </ac:picMkLst>
        </pc:picChg>
      </pc:sldChg>
      <pc:sldChg chg="modSp mod">
        <pc:chgData name="刘 沛源" userId="82a310ed07fe6680" providerId="LiveId" clId="{33D3C693-31EE-471B-9D35-83BFF916887F}" dt="2021-09-09T02:12:05.040" v="2117" actId="1076"/>
        <pc:sldMkLst>
          <pc:docMk/>
          <pc:sldMk cId="2183099842" sldId="301"/>
        </pc:sldMkLst>
        <pc:spChg chg="mod">
          <ac:chgData name="刘 沛源" userId="82a310ed07fe6680" providerId="LiveId" clId="{33D3C693-31EE-471B-9D35-83BFF916887F}" dt="2021-09-09T02:12:05.040" v="2117" actId="1076"/>
          <ac:spMkLst>
            <pc:docMk/>
            <pc:sldMk cId="2183099842" sldId="301"/>
            <ac:spMk id="9" creationId="{4E736559-DB26-4571-8FE1-F360CE604B0D}"/>
          </ac:spMkLst>
        </pc:spChg>
      </pc:sldChg>
      <pc:sldChg chg="del">
        <pc:chgData name="刘 沛源" userId="82a310ed07fe6680" providerId="LiveId" clId="{33D3C693-31EE-471B-9D35-83BFF916887F}" dt="2021-09-09T01:31:30.952" v="2103" actId="47"/>
        <pc:sldMkLst>
          <pc:docMk/>
          <pc:sldMk cId="2478986753" sldId="302"/>
        </pc:sldMkLst>
      </pc:sldChg>
      <pc:sldChg chg="addSp delSp modSp mod">
        <pc:chgData name="刘 沛源" userId="82a310ed07fe6680" providerId="LiveId" clId="{33D3C693-31EE-471B-9D35-83BFF916887F}" dt="2021-09-09T04:42:06.859" v="2171" actId="1076"/>
        <pc:sldMkLst>
          <pc:docMk/>
          <pc:sldMk cId="1471570461" sldId="303"/>
        </pc:sldMkLst>
        <pc:spChg chg="add del mod">
          <ac:chgData name="刘 沛源" userId="82a310ed07fe6680" providerId="LiveId" clId="{33D3C693-31EE-471B-9D35-83BFF916887F}" dt="2021-09-09T04:38:40.313" v="2123"/>
          <ac:spMkLst>
            <pc:docMk/>
            <pc:sldMk cId="1471570461" sldId="303"/>
            <ac:spMk id="4" creationId="{FD4D7B23-C095-41CF-A058-65023E6107AD}"/>
          </ac:spMkLst>
        </pc:spChg>
        <pc:spChg chg="add del mod">
          <ac:chgData name="刘 沛源" userId="82a310ed07fe6680" providerId="LiveId" clId="{33D3C693-31EE-471B-9D35-83BFF916887F}" dt="2021-09-09T04:41:54.968" v="2169" actId="478"/>
          <ac:spMkLst>
            <pc:docMk/>
            <pc:sldMk cId="1471570461" sldId="303"/>
            <ac:spMk id="5" creationId="{1D61411E-26E1-4844-A57A-0C547BC57971}"/>
          </ac:spMkLst>
        </pc:spChg>
        <pc:spChg chg="add del mod">
          <ac:chgData name="刘 沛源" userId="82a310ed07fe6680" providerId="LiveId" clId="{33D3C693-31EE-471B-9D35-83BFF916887F}" dt="2021-09-09T04:40:30.366" v="2163" actId="767"/>
          <ac:spMkLst>
            <pc:docMk/>
            <pc:sldMk cId="1471570461" sldId="303"/>
            <ac:spMk id="6" creationId="{B468D15A-680B-4881-94B8-44313C9B2B1C}"/>
          </ac:spMkLst>
        </pc:spChg>
        <pc:picChg chg="add del mod">
          <ac:chgData name="刘 沛源" userId="82a310ed07fe6680" providerId="LiveId" clId="{33D3C693-31EE-471B-9D35-83BFF916887F}" dt="2021-09-09T04:42:06.859" v="2171" actId="1076"/>
          <ac:picMkLst>
            <pc:docMk/>
            <pc:sldMk cId="1471570461" sldId="303"/>
            <ac:picMk id="7" creationId="{14AD6E86-4754-4814-8C7E-5FAC23CE5E0C}"/>
          </ac:picMkLst>
        </pc:picChg>
      </pc:sldChg>
      <pc:sldChg chg="del">
        <pc:chgData name="刘 沛源" userId="82a310ed07fe6680" providerId="LiveId" clId="{33D3C693-31EE-471B-9D35-83BFF916887F}" dt="2021-09-09T01:31:27.753" v="2102" actId="47"/>
        <pc:sldMkLst>
          <pc:docMk/>
          <pc:sldMk cId="2317071666" sldId="305"/>
        </pc:sldMkLst>
      </pc:sldChg>
      <pc:sldChg chg="delSp modSp add mod">
        <pc:chgData name="刘 沛源" userId="82a310ed07fe6680" providerId="LiveId" clId="{33D3C693-31EE-471B-9D35-83BFF916887F}" dt="2021-09-09T01:27:49.498" v="2039" actId="20577"/>
        <pc:sldMkLst>
          <pc:docMk/>
          <pc:sldMk cId="2863825903" sldId="306"/>
        </pc:sldMkLst>
        <pc:spChg chg="mod">
          <ac:chgData name="刘 沛源" userId="82a310ed07fe6680" providerId="LiveId" clId="{33D3C693-31EE-471B-9D35-83BFF916887F}" dt="2021-09-09T01:27:49.498" v="2039" actId="20577"/>
          <ac:spMkLst>
            <pc:docMk/>
            <pc:sldMk cId="2863825903" sldId="306"/>
            <ac:spMk id="9" creationId="{4E736559-DB26-4571-8FE1-F360CE604B0D}"/>
          </ac:spMkLst>
        </pc:spChg>
        <pc:picChg chg="del">
          <ac:chgData name="刘 沛源" userId="82a310ed07fe6680" providerId="LiveId" clId="{33D3C693-31EE-471B-9D35-83BFF916887F}" dt="2021-09-09T01:22:14.970" v="1726" actId="478"/>
          <ac:picMkLst>
            <pc:docMk/>
            <pc:sldMk cId="2863825903" sldId="306"/>
            <ac:picMk id="12" creationId="{E15E831B-CD14-4D16-A221-B0800C26366C}"/>
          </ac:picMkLst>
        </pc:picChg>
        <pc:picChg chg="del">
          <ac:chgData name="刘 沛源" userId="82a310ed07fe6680" providerId="LiveId" clId="{33D3C693-31EE-471B-9D35-83BFF916887F}" dt="2021-09-09T01:22:16.788" v="1727" actId="478"/>
          <ac:picMkLst>
            <pc:docMk/>
            <pc:sldMk cId="2863825903" sldId="306"/>
            <ac:picMk id="14" creationId="{3EA0B5F8-CE0C-45E0-8C06-867E696D8360}"/>
          </ac:picMkLst>
        </pc:picChg>
      </pc:sldChg>
      <pc:sldChg chg="addSp modSp add mod">
        <pc:chgData name="刘 沛源" userId="82a310ed07fe6680" providerId="LiveId" clId="{33D3C693-31EE-471B-9D35-83BFF916887F}" dt="2021-09-09T01:31:10.515" v="2101" actId="14100"/>
        <pc:sldMkLst>
          <pc:docMk/>
          <pc:sldMk cId="30093936" sldId="307"/>
        </pc:sldMkLst>
        <pc:spChg chg="mod">
          <ac:chgData name="刘 沛源" userId="82a310ed07fe6680" providerId="LiveId" clId="{33D3C693-31EE-471B-9D35-83BFF916887F}" dt="2021-09-09T01:29:32.178" v="2087" actId="20577"/>
          <ac:spMkLst>
            <pc:docMk/>
            <pc:sldMk cId="30093936" sldId="307"/>
            <ac:spMk id="9" creationId="{4E736559-DB26-4571-8FE1-F360CE604B0D}"/>
          </ac:spMkLst>
        </pc:spChg>
        <pc:picChg chg="add mod">
          <ac:chgData name="刘 沛源" userId="82a310ed07fe6680" providerId="LiveId" clId="{33D3C693-31EE-471B-9D35-83BFF916887F}" dt="2021-09-09T01:31:10.515" v="2101" actId="14100"/>
          <ac:picMkLst>
            <pc:docMk/>
            <pc:sldMk cId="30093936" sldId="307"/>
            <ac:picMk id="4" creationId="{D17F337C-33DD-4A30-BF67-1F98E481C1C3}"/>
          </ac:picMkLst>
        </pc:picChg>
      </pc:sldChg>
      <pc:sldChg chg="addSp delSp modSp add mod">
        <pc:chgData name="刘 沛源" userId="82a310ed07fe6680" providerId="LiveId" clId="{33D3C693-31EE-471B-9D35-83BFF916887F}" dt="2021-09-09T01:30:45.681" v="2097" actId="14100"/>
        <pc:sldMkLst>
          <pc:docMk/>
          <pc:sldMk cId="3146413858" sldId="308"/>
        </pc:sldMkLst>
        <pc:picChg chg="del">
          <ac:chgData name="刘 沛源" userId="82a310ed07fe6680" providerId="LiveId" clId="{33D3C693-31EE-471B-9D35-83BFF916887F}" dt="2021-09-09T01:30:19" v="2093" actId="478"/>
          <ac:picMkLst>
            <pc:docMk/>
            <pc:sldMk cId="3146413858" sldId="308"/>
            <ac:picMk id="4" creationId="{D17F337C-33DD-4A30-BF67-1F98E481C1C3}"/>
          </ac:picMkLst>
        </pc:picChg>
        <pc:picChg chg="add mod">
          <ac:chgData name="刘 沛源" userId="82a310ed07fe6680" providerId="LiveId" clId="{33D3C693-31EE-471B-9D35-83BFF916887F}" dt="2021-09-09T01:30:45.681" v="2097" actId="14100"/>
          <ac:picMkLst>
            <pc:docMk/>
            <pc:sldMk cId="3146413858" sldId="308"/>
            <ac:picMk id="5" creationId="{84F0CA3D-2004-4A73-8711-9758C1FE5F07}"/>
          </ac:picMkLst>
        </pc:picChg>
      </pc:sldChg>
      <pc:sldChg chg="addSp delSp modSp add mod">
        <pc:chgData name="刘 沛源" userId="82a310ed07fe6680" providerId="LiveId" clId="{33D3C693-31EE-471B-9D35-83BFF916887F}" dt="2021-09-09T04:47:49.986" v="2224" actId="20577"/>
        <pc:sldMkLst>
          <pc:docMk/>
          <pc:sldMk cId="885420509" sldId="309"/>
        </pc:sldMkLst>
        <pc:spChg chg="add mod">
          <ac:chgData name="刘 沛源" userId="82a310ed07fe6680" providerId="LiveId" clId="{33D3C693-31EE-471B-9D35-83BFF916887F}" dt="2021-09-09T04:47:49.986" v="2224" actId="20577"/>
          <ac:spMkLst>
            <pc:docMk/>
            <pc:sldMk cId="885420509" sldId="309"/>
            <ac:spMk id="4" creationId="{0706AD7B-5BD7-478D-9628-FBA88331E764}"/>
          </ac:spMkLst>
        </pc:spChg>
        <pc:picChg chg="del">
          <ac:chgData name="刘 沛源" userId="82a310ed07fe6680" providerId="LiveId" clId="{33D3C693-31EE-471B-9D35-83BFF916887F}" dt="2021-09-09T04:42:42.215" v="2173" actId="478"/>
          <ac:picMkLst>
            <pc:docMk/>
            <pc:sldMk cId="885420509" sldId="309"/>
            <ac:picMk id="7" creationId="{14AD6E86-4754-4814-8C7E-5FAC23CE5E0C}"/>
          </ac:picMkLst>
        </pc:picChg>
      </pc:sldChg>
      <pc:sldChg chg="delSp modSp add del mod">
        <pc:chgData name="刘 沛源" userId="82a310ed07fe6680" providerId="LiveId" clId="{33D3C693-31EE-471B-9D35-83BFF916887F}" dt="2021-09-09T04:51:22.006" v="2272" actId="47"/>
        <pc:sldMkLst>
          <pc:docMk/>
          <pc:sldMk cId="1672567943" sldId="310"/>
        </pc:sldMkLst>
        <pc:spChg chg="mod">
          <ac:chgData name="刘 沛源" userId="82a310ed07fe6680" providerId="LiveId" clId="{33D3C693-31EE-471B-9D35-83BFF916887F}" dt="2021-09-09T04:48:49.907" v="2269" actId="20577"/>
          <ac:spMkLst>
            <pc:docMk/>
            <pc:sldMk cId="1672567943" sldId="310"/>
            <ac:spMk id="2" creationId="{DB74AB28-C305-4F40-B036-C6611B3545E5}"/>
          </ac:spMkLst>
        </pc:spChg>
        <pc:picChg chg="del mod">
          <ac:chgData name="刘 沛源" userId="82a310ed07fe6680" providerId="LiveId" clId="{33D3C693-31EE-471B-9D35-83BFF916887F}" dt="2021-09-09T04:50:03.322" v="2271" actId="478"/>
          <ac:picMkLst>
            <pc:docMk/>
            <pc:sldMk cId="1672567943" sldId="310"/>
            <ac:picMk id="6" creationId="{44E56B08-EFD8-4323-AB5D-36DBAD229112}"/>
          </ac:picMkLst>
        </pc:picChg>
      </pc:sldChg>
    </pc:docChg>
  </pc:docChgLst>
  <pc:docChgLst>
    <pc:chgData name="刘 沛源" userId="82a310ed07fe6680" providerId="LiveId" clId="{C1F06E93-8ED7-47E1-9017-6557BE8E260B}"/>
    <pc:docChg chg="undo redo custSel addSld delSld modSld sldOrd">
      <pc:chgData name="刘 沛源" userId="82a310ed07fe6680" providerId="LiveId" clId="{C1F06E93-8ED7-47E1-9017-6557BE8E260B}" dt="2021-09-08T17:46:37.857" v="3990" actId="20577"/>
      <pc:docMkLst>
        <pc:docMk/>
      </pc:docMkLst>
      <pc:sldChg chg="addSp modSp new mod">
        <pc:chgData name="刘 沛源" userId="82a310ed07fe6680" providerId="LiveId" clId="{C1F06E93-8ED7-47E1-9017-6557BE8E260B}" dt="2021-09-05T15:38:26.993" v="110" actId="1076"/>
        <pc:sldMkLst>
          <pc:docMk/>
          <pc:sldMk cId="1594707141" sldId="256"/>
        </pc:sldMkLst>
        <pc:spChg chg="mod">
          <ac:chgData name="刘 沛源" userId="82a310ed07fe6680" providerId="LiveId" clId="{C1F06E93-8ED7-47E1-9017-6557BE8E260B}" dt="2021-09-05T15:38:26.993" v="110" actId="1076"/>
          <ac:spMkLst>
            <pc:docMk/>
            <pc:sldMk cId="1594707141" sldId="256"/>
            <ac:spMk id="2" creationId="{93047613-9633-47C0-B172-51E150152096}"/>
          </ac:spMkLst>
        </pc:spChg>
        <pc:spChg chg="mod">
          <ac:chgData name="刘 沛源" userId="82a310ed07fe6680" providerId="LiveId" clId="{C1F06E93-8ED7-47E1-9017-6557BE8E260B}" dt="2021-09-05T15:38:13.866" v="108" actId="1076"/>
          <ac:spMkLst>
            <pc:docMk/>
            <pc:sldMk cId="1594707141" sldId="256"/>
            <ac:spMk id="3" creationId="{4F61A722-2227-4B96-BFE8-1D7053F4E133}"/>
          </ac:spMkLst>
        </pc:spChg>
        <pc:spChg chg="add mod">
          <ac:chgData name="刘 沛源" userId="82a310ed07fe6680" providerId="LiveId" clId="{C1F06E93-8ED7-47E1-9017-6557BE8E260B}" dt="2021-09-05T15:37:52.111" v="106" actId="1076"/>
          <ac:spMkLst>
            <pc:docMk/>
            <pc:sldMk cId="1594707141" sldId="256"/>
            <ac:spMk id="4" creationId="{4768D387-48C9-403D-A8CF-ECBE0DA58719}"/>
          </ac:spMkLst>
        </pc:spChg>
        <pc:spChg chg="add mod">
          <ac:chgData name="刘 沛源" userId="82a310ed07fe6680" providerId="LiveId" clId="{C1F06E93-8ED7-47E1-9017-6557BE8E260B}" dt="2021-09-05T15:37:56.963" v="107" actId="1076"/>
          <ac:spMkLst>
            <pc:docMk/>
            <pc:sldMk cId="1594707141" sldId="256"/>
            <ac:spMk id="5" creationId="{ADD4C559-95F6-4451-91EB-928DC48D1A0D}"/>
          </ac:spMkLst>
        </pc:spChg>
      </pc:sldChg>
      <pc:sldChg chg="addSp delSp modSp new mod modClrScheme chgLayout modNotesTx">
        <pc:chgData name="刘 沛源" userId="82a310ed07fe6680" providerId="LiveId" clId="{C1F06E93-8ED7-47E1-9017-6557BE8E260B}" dt="2021-09-07T14:47:50.136" v="1170" actId="12"/>
        <pc:sldMkLst>
          <pc:docMk/>
          <pc:sldMk cId="3740107336" sldId="257"/>
        </pc:sldMkLst>
        <pc:spChg chg="mod ord">
          <ac:chgData name="刘 沛源" userId="82a310ed07fe6680" providerId="LiveId" clId="{C1F06E93-8ED7-47E1-9017-6557BE8E260B}" dt="2021-09-07T12:30:15.997" v="172" actId="700"/>
          <ac:spMkLst>
            <pc:docMk/>
            <pc:sldMk cId="3740107336" sldId="257"/>
            <ac:spMk id="2" creationId="{DB74AB28-C305-4F40-B036-C6611B3545E5}"/>
          </ac:spMkLst>
        </pc:spChg>
        <pc:spChg chg="del mod ord">
          <ac:chgData name="刘 沛源" userId="82a310ed07fe6680" providerId="LiveId" clId="{C1F06E93-8ED7-47E1-9017-6557BE8E260B}" dt="2021-09-07T12:20:49.148" v="127" actId="700"/>
          <ac:spMkLst>
            <pc:docMk/>
            <pc:sldMk cId="3740107336" sldId="257"/>
            <ac:spMk id="3" creationId="{B615AEFE-D786-4C93-85BB-6462FED6FF3F}"/>
          </ac:spMkLst>
        </pc:spChg>
        <pc:spChg chg="add del mod">
          <ac:chgData name="刘 沛源" userId="82a310ed07fe6680" providerId="LiveId" clId="{C1F06E93-8ED7-47E1-9017-6557BE8E260B}" dt="2021-09-07T12:29:44.471" v="170" actId="478"/>
          <ac:spMkLst>
            <pc:docMk/>
            <pc:sldMk cId="3740107336" sldId="257"/>
            <ac:spMk id="3" creationId="{C72A98F6-1EDE-4415-9383-47A2A2A60EF7}"/>
          </ac:spMkLst>
        </pc:spChg>
        <pc:spChg chg="add del mod ord">
          <ac:chgData name="刘 沛源" userId="82a310ed07fe6680" providerId="LiveId" clId="{C1F06E93-8ED7-47E1-9017-6557BE8E260B}" dt="2021-09-07T12:24:51.352" v="147" actId="700"/>
          <ac:spMkLst>
            <pc:docMk/>
            <pc:sldMk cId="3740107336" sldId="257"/>
            <ac:spMk id="4" creationId="{23AFCA43-674E-4C15-8431-3997B796FAF5}"/>
          </ac:spMkLst>
        </pc:spChg>
        <pc:spChg chg="add del mod ord">
          <ac:chgData name="刘 沛源" userId="82a310ed07fe6680" providerId="LiveId" clId="{C1F06E93-8ED7-47E1-9017-6557BE8E260B}" dt="2021-09-07T12:30:15.997" v="172" actId="700"/>
          <ac:spMkLst>
            <pc:docMk/>
            <pc:sldMk cId="3740107336" sldId="257"/>
            <ac:spMk id="5" creationId="{AA3140DE-97B1-4543-B7C0-6BFA76A88ED0}"/>
          </ac:spMkLst>
        </pc:spChg>
        <pc:spChg chg="add del mod">
          <ac:chgData name="刘 沛源" userId="82a310ed07fe6680" providerId="LiveId" clId="{C1F06E93-8ED7-47E1-9017-6557BE8E260B}" dt="2021-09-07T14:47:50.136" v="1170" actId="12"/>
          <ac:spMkLst>
            <pc:docMk/>
            <pc:sldMk cId="3740107336" sldId="257"/>
            <ac:spMk id="6" creationId="{450E1258-38D2-4D98-A943-37EDA4800C7A}"/>
          </ac:spMkLst>
        </pc:spChg>
      </pc:sldChg>
      <pc:sldChg chg="addSp delSp modSp new del mod modClrScheme chgLayout">
        <pc:chgData name="刘 沛源" userId="82a310ed07fe6680" providerId="LiveId" clId="{C1F06E93-8ED7-47E1-9017-6557BE8E260B}" dt="2021-09-07T12:20:26.411" v="126" actId="47"/>
        <pc:sldMkLst>
          <pc:docMk/>
          <pc:sldMk cId="3501514746" sldId="258"/>
        </pc:sldMkLst>
        <pc:spChg chg="del mod ord">
          <ac:chgData name="刘 沛源" userId="82a310ed07fe6680" providerId="LiveId" clId="{C1F06E93-8ED7-47E1-9017-6557BE8E260B}" dt="2021-09-07T12:20:17.937" v="125" actId="700"/>
          <ac:spMkLst>
            <pc:docMk/>
            <pc:sldMk cId="3501514746" sldId="258"/>
            <ac:spMk id="2" creationId="{635ED07B-56E2-40DB-9843-1AB32017E3BF}"/>
          </ac:spMkLst>
        </pc:spChg>
        <pc:spChg chg="del mod ord">
          <ac:chgData name="刘 沛源" userId="82a310ed07fe6680" providerId="LiveId" clId="{C1F06E93-8ED7-47E1-9017-6557BE8E260B}" dt="2021-09-07T12:20:17.937" v="125" actId="700"/>
          <ac:spMkLst>
            <pc:docMk/>
            <pc:sldMk cId="3501514746" sldId="258"/>
            <ac:spMk id="3" creationId="{DF9C0941-3E55-4FC0-AB3B-A20A6A903379}"/>
          </ac:spMkLst>
        </pc:spChg>
        <pc:spChg chg="add mod ord">
          <ac:chgData name="刘 沛源" userId="82a310ed07fe6680" providerId="LiveId" clId="{C1F06E93-8ED7-47E1-9017-6557BE8E260B}" dt="2021-09-07T12:20:17.937" v="125" actId="700"/>
          <ac:spMkLst>
            <pc:docMk/>
            <pc:sldMk cId="3501514746" sldId="258"/>
            <ac:spMk id="4" creationId="{3F3A0352-F4B0-4D11-9B09-BD6F6F351DC4}"/>
          </ac:spMkLst>
        </pc:spChg>
        <pc:spChg chg="add mod ord">
          <ac:chgData name="刘 沛源" userId="82a310ed07fe6680" providerId="LiveId" clId="{C1F06E93-8ED7-47E1-9017-6557BE8E260B}" dt="2021-09-07T12:20:17.937" v="125" actId="700"/>
          <ac:spMkLst>
            <pc:docMk/>
            <pc:sldMk cId="3501514746" sldId="258"/>
            <ac:spMk id="5" creationId="{FC6D165C-DA60-4801-9FB3-0C1E7A2EA33A}"/>
          </ac:spMkLst>
        </pc:spChg>
      </pc:sldChg>
      <pc:sldChg chg="addSp delSp modSp add del mod ord modNotesTx">
        <pc:chgData name="刘 沛源" userId="82a310ed07fe6680" providerId="LiveId" clId="{C1F06E93-8ED7-47E1-9017-6557BE8E260B}" dt="2021-09-07T15:30:56.123" v="1432" actId="20577"/>
        <pc:sldMkLst>
          <pc:docMk/>
          <pc:sldMk cId="4237678940" sldId="258"/>
        </pc:sldMkLst>
        <pc:spChg chg="mod">
          <ac:chgData name="刘 沛源" userId="82a310ed07fe6680" providerId="LiveId" clId="{C1F06E93-8ED7-47E1-9017-6557BE8E260B}" dt="2021-09-07T14:13:35.854" v="1041" actId="14100"/>
          <ac:spMkLst>
            <pc:docMk/>
            <pc:sldMk cId="4237678940" sldId="258"/>
            <ac:spMk id="2" creationId="{DB74AB28-C305-4F40-B036-C6611B3545E5}"/>
          </ac:spMkLst>
        </pc:spChg>
        <pc:spChg chg="add del mod">
          <ac:chgData name="刘 沛源" userId="82a310ed07fe6680" providerId="LiveId" clId="{C1F06E93-8ED7-47E1-9017-6557BE8E260B}" dt="2021-09-07T13:51:50.109" v="823" actId="478"/>
          <ac:spMkLst>
            <pc:docMk/>
            <pc:sldMk cId="4237678940" sldId="258"/>
            <ac:spMk id="3" creationId="{811283D2-FD83-43D2-A072-F6E023E7F2C8}"/>
          </ac:spMkLst>
        </pc:spChg>
        <pc:spChg chg="add del mod">
          <ac:chgData name="刘 沛源" userId="82a310ed07fe6680" providerId="LiveId" clId="{C1F06E93-8ED7-47E1-9017-6557BE8E260B}" dt="2021-09-07T14:12:52.130" v="1032"/>
          <ac:spMkLst>
            <pc:docMk/>
            <pc:sldMk cId="4237678940" sldId="258"/>
            <ac:spMk id="6" creationId="{450E1258-38D2-4D98-A943-37EDA4800C7A}"/>
          </ac:spMkLst>
        </pc:spChg>
        <pc:spChg chg="add del">
          <ac:chgData name="刘 沛源" userId="82a310ed07fe6680" providerId="LiveId" clId="{C1F06E93-8ED7-47E1-9017-6557BE8E260B}" dt="2021-09-07T13:20:50.457" v="611" actId="22"/>
          <ac:spMkLst>
            <pc:docMk/>
            <pc:sldMk cId="4237678940" sldId="258"/>
            <ac:spMk id="7" creationId="{32E891D3-6A14-45CD-B266-E7ACD2E231BE}"/>
          </ac:spMkLst>
        </pc:spChg>
        <pc:spChg chg="add mod">
          <ac:chgData name="刘 沛源" userId="82a310ed07fe6680" providerId="LiveId" clId="{C1F06E93-8ED7-47E1-9017-6557BE8E260B}" dt="2021-09-07T14:26:40.401" v="1142"/>
          <ac:spMkLst>
            <pc:docMk/>
            <pc:sldMk cId="4237678940" sldId="258"/>
            <ac:spMk id="11" creationId="{B819AEA6-2F06-4967-9AAB-97AA41425971}"/>
          </ac:spMkLst>
        </pc:spChg>
        <pc:spChg chg="add del mod">
          <ac:chgData name="刘 沛源" userId="82a310ed07fe6680" providerId="LiveId" clId="{C1F06E93-8ED7-47E1-9017-6557BE8E260B}" dt="2021-09-07T15:21:04.668" v="1365" actId="478"/>
          <ac:spMkLst>
            <pc:docMk/>
            <pc:sldMk cId="4237678940" sldId="258"/>
            <ac:spMk id="12" creationId="{C53FC287-88C0-470C-B14C-74AC93869615}"/>
          </ac:spMkLst>
        </pc:spChg>
        <pc:spChg chg="add mod">
          <ac:chgData name="刘 沛源" userId="82a310ed07fe6680" providerId="LiveId" clId="{C1F06E93-8ED7-47E1-9017-6557BE8E260B}" dt="2021-09-07T15:21:59.364" v="1377" actId="14100"/>
          <ac:spMkLst>
            <pc:docMk/>
            <pc:sldMk cId="4237678940" sldId="258"/>
            <ac:spMk id="14" creationId="{7C82BBBC-500E-449A-9B68-80E83E68541E}"/>
          </ac:spMkLst>
        </pc:spChg>
        <pc:picChg chg="add del mod">
          <ac:chgData name="刘 沛源" userId="82a310ed07fe6680" providerId="LiveId" clId="{C1F06E93-8ED7-47E1-9017-6557BE8E260B}" dt="2021-09-07T14:23:02.294" v="1116" actId="478"/>
          <ac:picMkLst>
            <pc:docMk/>
            <pc:sldMk cId="4237678940" sldId="258"/>
            <ac:picMk id="8" creationId="{A2D59416-9CE0-4CE9-9BC8-6EF552575172}"/>
          </ac:picMkLst>
        </pc:picChg>
        <pc:picChg chg="add del mod">
          <ac:chgData name="刘 沛源" userId="82a310ed07fe6680" providerId="LiveId" clId="{C1F06E93-8ED7-47E1-9017-6557BE8E260B}" dt="2021-09-07T14:23:02.950" v="1117" actId="478"/>
          <ac:picMkLst>
            <pc:docMk/>
            <pc:sldMk cId="4237678940" sldId="258"/>
            <ac:picMk id="10" creationId="{B47BF901-AB1B-4461-BA2B-7789220316BE}"/>
          </ac:picMkLst>
        </pc:picChg>
      </pc:sldChg>
      <pc:sldChg chg="addSp delSp modSp add del mod">
        <pc:chgData name="刘 沛源" userId="82a310ed07fe6680" providerId="LiveId" clId="{C1F06E93-8ED7-47E1-9017-6557BE8E260B}" dt="2021-09-07T13:28:20.387" v="701" actId="47"/>
        <pc:sldMkLst>
          <pc:docMk/>
          <pc:sldMk cId="1246072623" sldId="259"/>
        </pc:sldMkLst>
        <pc:spChg chg="del mod">
          <ac:chgData name="刘 沛源" userId="82a310ed07fe6680" providerId="LiveId" clId="{C1F06E93-8ED7-47E1-9017-6557BE8E260B}" dt="2021-09-07T13:21:09.354" v="616" actId="478"/>
          <ac:spMkLst>
            <pc:docMk/>
            <pc:sldMk cId="1246072623" sldId="259"/>
            <ac:spMk id="3" creationId="{811283D2-FD83-43D2-A072-F6E023E7F2C8}"/>
          </ac:spMkLst>
        </pc:spChg>
        <pc:spChg chg="add mod">
          <ac:chgData name="刘 沛源" userId="82a310ed07fe6680" providerId="LiveId" clId="{C1F06E93-8ED7-47E1-9017-6557BE8E260B}" dt="2021-09-07T13:23:57.966" v="653" actId="20577"/>
          <ac:spMkLst>
            <pc:docMk/>
            <pc:sldMk cId="1246072623" sldId="259"/>
            <ac:spMk id="4" creationId="{A4B5BE4C-38CA-437F-A063-60C2B37954BA}"/>
          </ac:spMkLst>
        </pc:spChg>
        <pc:spChg chg="mod">
          <ac:chgData name="刘 沛源" userId="82a310ed07fe6680" providerId="LiveId" clId="{C1F06E93-8ED7-47E1-9017-6557BE8E260B}" dt="2021-09-07T13:26:18.167" v="696" actId="404"/>
          <ac:spMkLst>
            <pc:docMk/>
            <pc:sldMk cId="1246072623" sldId="259"/>
            <ac:spMk id="6" creationId="{450E1258-38D2-4D98-A943-37EDA4800C7A}"/>
          </ac:spMkLst>
        </pc:spChg>
      </pc:sldChg>
      <pc:sldChg chg="addSp delSp modSp add mod modNotesTx">
        <pc:chgData name="刘 沛源" userId="82a310ed07fe6680" providerId="LiveId" clId="{C1F06E93-8ED7-47E1-9017-6557BE8E260B}" dt="2021-09-07T15:31:30.960" v="1435" actId="20577"/>
        <pc:sldMkLst>
          <pc:docMk/>
          <pc:sldMk cId="794754784" sldId="260"/>
        </pc:sldMkLst>
        <pc:spChg chg="del mod">
          <ac:chgData name="刘 沛源" userId="82a310ed07fe6680" providerId="LiveId" clId="{C1F06E93-8ED7-47E1-9017-6557BE8E260B}" dt="2021-09-07T13:29:01.378" v="706"/>
          <ac:spMkLst>
            <pc:docMk/>
            <pc:sldMk cId="794754784" sldId="260"/>
            <ac:spMk id="3" creationId="{811283D2-FD83-43D2-A072-F6E023E7F2C8}"/>
          </ac:spMkLst>
        </pc:spChg>
        <pc:spChg chg="add del mod">
          <ac:chgData name="刘 沛源" userId="82a310ed07fe6680" providerId="LiveId" clId="{C1F06E93-8ED7-47E1-9017-6557BE8E260B}" dt="2021-09-07T13:30:10.592" v="715" actId="478"/>
          <ac:spMkLst>
            <pc:docMk/>
            <pc:sldMk cId="794754784" sldId="260"/>
            <ac:spMk id="4" creationId="{810A66D7-F4DD-45F6-BBB4-67570FD07DA6}"/>
          </ac:spMkLst>
        </pc:spChg>
        <pc:spChg chg="add del">
          <ac:chgData name="刘 沛源" userId="82a310ed07fe6680" providerId="LiveId" clId="{C1F06E93-8ED7-47E1-9017-6557BE8E260B}" dt="2021-09-07T13:29:19.757" v="709" actId="478"/>
          <ac:spMkLst>
            <pc:docMk/>
            <pc:sldMk cId="794754784" sldId="260"/>
            <ac:spMk id="5" creationId="{DBF06219-3074-48A8-B31C-F9686F30A6BC}"/>
          </ac:spMkLst>
        </pc:spChg>
        <pc:spChg chg="add del mod">
          <ac:chgData name="刘 沛源" userId="82a310ed07fe6680" providerId="LiveId" clId="{C1F06E93-8ED7-47E1-9017-6557BE8E260B}" dt="2021-09-07T13:30:13.069" v="716" actId="478"/>
          <ac:spMkLst>
            <pc:docMk/>
            <pc:sldMk cId="794754784" sldId="260"/>
            <ac:spMk id="7" creationId="{B54E8315-B08E-4A4F-873B-02284949B1D2}"/>
          </ac:spMkLst>
        </pc:spChg>
        <pc:spChg chg="add del mod">
          <ac:chgData name="刘 沛源" userId="82a310ed07fe6680" providerId="LiveId" clId="{C1F06E93-8ED7-47E1-9017-6557BE8E260B}" dt="2021-09-07T13:31:10.047" v="723" actId="478"/>
          <ac:spMkLst>
            <pc:docMk/>
            <pc:sldMk cId="794754784" sldId="260"/>
            <ac:spMk id="8" creationId="{3AD9FB28-F86C-4FA5-AD37-DC106338DD31}"/>
          </ac:spMkLst>
        </pc:spChg>
        <pc:spChg chg="add del mod">
          <ac:chgData name="刘 沛源" userId="82a310ed07fe6680" providerId="LiveId" clId="{C1F06E93-8ED7-47E1-9017-6557BE8E260B}" dt="2021-09-07T13:31:10.819" v="724" actId="478"/>
          <ac:spMkLst>
            <pc:docMk/>
            <pc:sldMk cId="794754784" sldId="260"/>
            <ac:spMk id="9" creationId="{25E510F8-E3CF-4785-AE36-01C17F3930B3}"/>
          </ac:spMkLst>
        </pc:spChg>
        <pc:picChg chg="add mod">
          <ac:chgData name="刘 沛源" userId="82a310ed07fe6680" providerId="LiveId" clId="{C1F06E93-8ED7-47E1-9017-6557BE8E260B}" dt="2021-09-07T13:40:09.202" v="729" actId="1076"/>
          <ac:picMkLst>
            <pc:docMk/>
            <pc:sldMk cId="794754784" sldId="260"/>
            <ac:picMk id="11" creationId="{BD3CB20C-E6D7-4DBA-A990-6B3DC1E6B64C}"/>
          </ac:picMkLst>
        </pc:picChg>
      </pc:sldChg>
      <pc:sldChg chg="modSp add mod ord modNotesTx">
        <pc:chgData name="刘 沛源" userId="82a310ed07fe6680" providerId="LiveId" clId="{C1F06E93-8ED7-47E1-9017-6557BE8E260B}" dt="2021-09-07T15:31:34.444" v="1436" actId="20577"/>
        <pc:sldMkLst>
          <pc:docMk/>
          <pc:sldMk cId="2707974397" sldId="261"/>
        </pc:sldMkLst>
        <pc:spChg chg="mod">
          <ac:chgData name="刘 沛源" userId="82a310ed07fe6680" providerId="LiveId" clId="{C1F06E93-8ED7-47E1-9017-6557BE8E260B}" dt="2021-09-07T13:43:19.756" v="789"/>
          <ac:spMkLst>
            <pc:docMk/>
            <pc:sldMk cId="2707974397" sldId="261"/>
            <ac:spMk id="3" creationId="{811283D2-FD83-43D2-A072-F6E023E7F2C8}"/>
          </ac:spMkLst>
        </pc:spChg>
        <pc:spChg chg="mod">
          <ac:chgData name="刘 沛源" userId="82a310ed07fe6680" providerId="LiveId" clId="{C1F06E93-8ED7-47E1-9017-6557BE8E260B}" dt="2021-09-07T13:41:04.584" v="754" actId="255"/>
          <ac:spMkLst>
            <pc:docMk/>
            <pc:sldMk cId="2707974397" sldId="261"/>
            <ac:spMk id="6" creationId="{450E1258-38D2-4D98-A943-37EDA4800C7A}"/>
          </ac:spMkLst>
        </pc:spChg>
      </pc:sldChg>
      <pc:sldChg chg="modSp add mod modNotesTx">
        <pc:chgData name="刘 沛源" userId="82a310ed07fe6680" providerId="LiveId" clId="{C1F06E93-8ED7-47E1-9017-6557BE8E260B}" dt="2021-09-07T15:31:03.445" v="1434" actId="20577"/>
        <pc:sldMkLst>
          <pc:docMk/>
          <pc:sldMk cId="2427328797" sldId="262"/>
        </pc:sldMkLst>
        <pc:spChg chg="mod">
          <ac:chgData name="刘 沛源" userId="82a310ed07fe6680" providerId="LiveId" clId="{C1F06E93-8ED7-47E1-9017-6557BE8E260B}" dt="2021-09-07T14:07:53.871" v="991" actId="207"/>
          <ac:spMkLst>
            <pc:docMk/>
            <pc:sldMk cId="2427328797" sldId="262"/>
            <ac:spMk id="3" creationId="{811283D2-FD83-43D2-A072-F6E023E7F2C8}"/>
          </ac:spMkLst>
        </pc:spChg>
        <pc:spChg chg="mod">
          <ac:chgData name="刘 沛源" userId="82a310ed07fe6680" providerId="LiveId" clId="{C1F06E93-8ED7-47E1-9017-6557BE8E260B}" dt="2021-09-07T13:45:10.893" v="795"/>
          <ac:spMkLst>
            <pc:docMk/>
            <pc:sldMk cId="2427328797" sldId="262"/>
            <ac:spMk id="6" creationId="{450E1258-38D2-4D98-A943-37EDA4800C7A}"/>
          </ac:spMkLst>
        </pc:spChg>
      </pc:sldChg>
      <pc:sldChg chg="add del">
        <pc:chgData name="刘 沛源" userId="82a310ed07fe6680" providerId="LiveId" clId="{C1F06E93-8ED7-47E1-9017-6557BE8E260B}" dt="2021-09-07T13:55:06.272" v="843" actId="47"/>
        <pc:sldMkLst>
          <pc:docMk/>
          <pc:sldMk cId="3487979000" sldId="263"/>
        </pc:sldMkLst>
      </pc:sldChg>
      <pc:sldChg chg="delSp add del mod">
        <pc:chgData name="刘 沛源" userId="82a310ed07fe6680" providerId="LiveId" clId="{C1F06E93-8ED7-47E1-9017-6557BE8E260B}" dt="2021-09-07T13:51:12.192" v="820" actId="47"/>
        <pc:sldMkLst>
          <pc:docMk/>
          <pc:sldMk cId="2067251108" sldId="264"/>
        </pc:sldMkLst>
        <pc:spChg chg="del">
          <ac:chgData name="刘 沛源" userId="82a310ed07fe6680" providerId="LiveId" clId="{C1F06E93-8ED7-47E1-9017-6557BE8E260B}" dt="2021-09-07T13:50:55.950" v="818" actId="478"/>
          <ac:spMkLst>
            <pc:docMk/>
            <pc:sldMk cId="2067251108" sldId="264"/>
            <ac:spMk id="6" creationId="{450E1258-38D2-4D98-A943-37EDA4800C7A}"/>
          </ac:spMkLst>
        </pc:spChg>
      </pc:sldChg>
      <pc:sldChg chg="new del">
        <pc:chgData name="刘 沛源" userId="82a310ed07fe6680" providerId="LiveId" clId="{C1F06E93-8ED7-47E1-9017-6557BE8E260B}" dt="2021-09-07T13:50:41.564" v="816" actId="47"/>
        <pc:sldMkLst>
          <pc:docMk/>
          <pc:sldMk cId="2185288084" sldId="264"/>
        </pc:sldMkLst>
      </pc:sldChg>
      <pc:sldChg chg="add">
        <pc:chgData name="刘 沛源" userId="82a310ed07fe6680" providerId="LiveId" clId="{C1F06E93-8ED7-47E1-9017-6557BE8E260B}" dt="2021-09-07T13:51:10.695" v="819"/>
        <pc:sldMkLst>
          <pc:docMk/>
          <pc:sldMk cId="817453271" sldId="265"/>
        </pc:sldMkLst>
      </pc:sldChg>
      <pc:sldChg chg="add del">
        <pc:chgData name="刘 沛源" userId="82a310ed07fe6680" providerId="LiveId" clId="{C1F06E93-8ED7-47E1-9017-6557BE8E260B}" dt="2021-09-07T14:22:53.960" v="1113"/>
        <pc:sldMkLst>
          <pc:docMk/>
          <pc:sldMk cId="2950050483" sldId="266"/>
        </pc:sldMkLst>
      </pc:sldChg>
      <pc:sldChg chg="addSp modSp add mod modNotesTx">
        <pc:chgData name="刘 沛源" userId="82a310ed07fe6680" providerId="LiveId" clId="{C1F06E93-8ED7-47E1-9017-6557BE8E260B}" dt="2021-09-07T16:26:18.365" v="1793" actId="14100"/>
        <pc:sldMkLst>
          <pc:docMk/>
          <pc:sldMk cId="3736840454" sldId="266"/>
        </pc:sldMkLst>
        <pc:spChg chg="add mod">
          <ac:chgData name="刘 沛源" userId="82a310ed07fe6680" providerId="LiveId" clId="{C1F06E93-8ED7-47E1-9017-6557BE8E260B}" dt="2021-09-07T16:26:18.365" v="1793" actId="14100"/>
          <ac:spMkLst>
            <pc:docMk/>
            <pc:sldMk cId="3736840454" sldId="266"/>
            <ac:spMk id="7" creationId="{ADEEB651-C814-4501-B5D5-CDDA6E42AC19}"/>
          </ac:spMkLst>
        </pc:spChg>
        <pc:spChg chg="mod">
          <ac:chgData name="刘 沛源" userId="82a310ed07fe6680" providerId="LiveId" clId="{C1F06E93-8ED7-47E1-9017-6557BE8E260B}" dt="2021-09-07T16:22:44.740" v="1761"/>
          <ac:spMkLst>
            <pc:docMk/>
            <pc:sldMk cId="3736840454" sldId="266"/>
            <ac:spMk id="11" creationId="{B819AEA6-2F06-4967-9AAB-97AA41425971}"/>
          </ac:spMkLst>
        </pc:spChg>
        <pc:picChg chg="mod">
          <ac:chgData name="刘 沛源" userId="82a310ed07fe6680" providerId="LiveId" clId="{C1F06E93-8ED7-47E1-9017-6557BE8E260B}" dt="2021-09-07T16:24:41.926" v="1764" actId="1076"/>
          <ac:picMkLst>
            <pc:docMk/>
            <pc:sldMk cId="3736840454" sldId="266"/>
            <ac:picMk id="8" creationId="{A2D59416-9CE0-4CE9-9BC8-6EF552575172}"/>
          </ac:picMkLst>
        </pc:picChg>
        <pc:picChg chg="mod">
          <ac:chgData name="刘 沛源" userId="82a310ed07fe6680" providerId="LiveId" clId="{C1F06E93-8ED7-47E1-9017-6557BE8E260B}" dt="2021-09-07T16:24:46.036" v="1765" actId="1076"/>
          <ac:picMkLst>
            <pc:docMk/>
            <pc:sldMk cId="3736840454" sldId="266"/>
            <ac:picMk id="10" creationId="{B47BF901-AB1B-4461-BA2B-7789220316BE}"/>
          </ac:picMkLst>
        </pc:picChg>
      </pc:sldChg>
      <pc:sldChg chg="addSp delSp modSp add mod modNotesTx">
        <pc:chgData name="刘 沛源" userId="82a310ed07fe6680" providerId="LiveId" clId="{C1F06E93-8ED7-47E1-9017-6557BE8E260B}" dt="2021-09-07T15:30:59.648" v="1433" actId="20577"/>
        <pc:sldMkLst>
          <pc:docMk/>
          <pc:sldMk cId="3266544514" sldId="267"/>
        </pc:sldMkLst>
        <pc:spChg chg="add del mod">
          <ac:chgData name="刘 沛源" userId="82a310ed07fe6680" providerId="LiveId" clId="{C1F06E93-8ED7-47E1-9017-6557BE8E260B}" dt="2021-09-07T14:57:29.087" v="1238" actId="478"/>
          <ac:spMkLst>
            <pc:docMk/>
            <pc:sldMk cId="3266544514" sldId="267"/>
            <ac:spMk id="3" creationId="{ABA13C24-4370-4BA4-9147-AE978B4846E2}"/>
          </ac:spMkLst>
        </pc:spChg>
        <pc:spChg chg="add mod">
          <ac:chgData name="刘 沛源" userId="82a310ed07fe6680" providerId="LiveId" clId="{C1F06E93-8ED7-47E1-9017-6557BE8E260B}" dt="2021-09-07T15:19:59.252" v="1361" actId="255"/>
          <ac:spMkLst>
            <pc:docMk/>
            <pc:sldMk cId="3266544514" sldId="267"/>
            <ac:spMk id="10" creationId="{3222850F-8143-4AB4-9C2F-9683BA870A8A}"/>
          </ac:spMkLst>
        </pc:spChg>
        <pc:spChg chg="mod">
          <ac:chgData name="刘 沛源" userId="82a310ed07fe6680" providerId="LiveId" clId="{C1F06E93-8ED7-47E1-9017-6557BE8E260B}" dt="2021-09-07T15:01:28.063" v="1257" actId="20577"/>
          <ac:spMkLst>
            <pc:docMk/>
            <pc:sldMk cId="3266544514" sldId="267"/>
            <ac:spMk id="11" creationId="{B819AEA6-2F06-4967-9AAB-97AA41425971}"/>
          </ac:spMkLst>
        </pc:spChg>
        <pc:spChg chg="del">
          <ac:chgData name="刘 沛源" userId="82a310ed07fe6680" providerId="LiveId" clId="{C1F06E93-8ED7-47E1-9017-6557BE8E260B}" dt="2021-09-07T14:53:29.791" v="1180" actId="478"/>
          <ac:spMkLst>
            <pc:docMk/>
            <pc:sldMk cId="3266544514" sldId="267"/>
            <ac:spMk id="12" creationId="{C53FC287-88C0-470C-B14C-74AC93869615}"/>
          </ac:spMkLst>
        </pc:spChg>
        <pc:spChg chg="add mod">
          <ac:chgData name="刘 沛源" userId="82a310ed07fe6680" providerId="LiveId" clId="{C1F06E93-8ED7-47E1-9017-6557BE8E260B}" dt="2021-09-07T15:20:05.957" v="1362" actId="255"/>
          <ac:spMkLst>
            <pc:docMk/>
            <pc:sldMk cId="3266544514" sldId="267"/>
            <ac:spMk id="13" creationId="{9DDE8173-B83E-40D0-970A-FD10F490704F}"/>
          </ac:spMkLst>
        </pc:spChg>
        <pc:spChg chg="add mod">
          <ac:chgData name="刘 沛源" userId="82a310ed07fe6680" providerId="LiveId" clId="{C1F06E93-8ED7-47E1-9017-6557BE8E260B}" dt="2021-09-07T15:20:31.626" v="1364" actId="1076"/>
          <ac:spMkLst>
            <pc:docMk/>
            <pc:sldMk cId="3266544514" sldId="267"/>
            <ac:spMk id="14" creationId="{9D10719A-BBA6-4832-8CBD-57A1EC093D60}"/>
          </ac:spMkLst>
        </pc:spChg>
        <pc:picChg chg="add mod">
          <ac:chgData name="刘 沛源" userId="82a310ed07fe6680" providerId="LiveId" clId="{C1F06E93-8ED7-47E1-9017-6557BE8E260B}" dt="2021-09-07T14:57:43.910" v="1240" actId="1076"/>
          <ac:picMkLst>
            <pc:docMk/>
            <pc:sldMk cId="3266544514" sldId="267"/>
            <ac:picMk id="5" creationId="{3B250751-859C-4090-9B14-E171FBA5DB38}"/>
          </ac:picMkLst>
        </pc:picChg>
        <pc:picChg chg="add mod">
          <ac:chgData name="刘 沛源" userId="82a310ed07fe6680" providerId="LiveId" clId="{C1F06E93-8ED7-47E1-9017-6557BE8E260B}" dt="2021-09-07T14:58:38.900" v="1246" actId="1076"/>
          <ac:picMkLst>
            <pc:docMk/>
            <pc:sldMk cId="3266544514" sldId="267"/>
            <ac:picMk id="7" creationId="{C8945D5B-0C5D-4664-96B2-6E4F6032B16B}"/>
          </ac:picMkLst>
        </pc:picChg>
        <pc:picChg chg="add mod">
          <ac:chgData name="刘 沛源" userId="82a310ed07fe6680" providerId="LiveId" clId="{C1F06E93-8ED7-47E1-9017-6557BE8E260B}" dt="2021-09-07T15:20:31.626" v="1364" actId="1076"/>
          <ac:picMkLst>
            <pc:docMk/>
            <pc:sldMk cId="3266544514" sldId="267"/>
            <ac:picMk id="9" creationId="{67DA2C2B-7248-48C0-B831-6B94942C66DB}"/>
          </ac:picMkLst>
        </pc:picChg>
      </pc:sldChg>
      <pc:sldChg chg="addSp delSp modSp add mod modNotesTx">
        <pc:chgData name="刘 沛源" userId="82a310ed07fe6680" providerId="LiveId" clId="{C1F06E93-8ED7-47E1-9017-6557BE8E260B}" dt="2021-09-07T16:16:53.654" v="1707" actId="22"/>
        <pc:sldMkLst>
          <pc:docMk/>
          <pc:sldMk cId="1726194827" sldId="268"/>
        </pc:sldMkLst>
        <pc:spChg chg="add mod">
          <ac:chgData name="刘 沛源" userId="82a310ed07fe6680" providerId="LiveId" clId="{C1F06E93-8ED7-47E1-9017-6557BE8E260B}" dt="2021-09-07T15:47:33.995" v="1470" actId="20577"/>
          <ac:spMkLst>
            <pc:docMk/>
            <pc:sldMk cId="1726194827" sldId="268"/>
            <ac:spMk id="3" creationId="{802794EF-A463-4027-9406-49596EB333D4}"/>
          </ac:spMkLst>
        </pc:spChg>
        <pc:spChg chg="add del">
          <ac:chgData name="刘 沛源" userId="82a310ed07fe6680" providerId="LiveId" clId="{C1F06E93-8ED7-47E1-9017-6557BE8E260B}" dt="2021-09-07T16:16:53.654" v="1707" actId="22"/>
          <ac:spMkLst>
            <pc:docMk/>
            <pc:sldMk cId="1726194827" sldId="268"/>
            <ac:spMk id="8" creationId="{89BB2B16-BB74-41FF-8638-31A04CE93BAB}"/>
          </ac:spMkLst>
        </pc:spChg>
        <pc:spChg chg="mod">
          <ac:chgData name="刘 沛源" userId="82a310ed07fe6680" providerId="LiveId" clId="{C1F06E93-8ED7-47E1-9017-6557BE8E260B}" dt="2021-09-07T15:28:47.068" v="1381" actId="20577"/>
          <ac:spMkLst>
            <pc:docMk/>
            <pc:sldMk cId="1726194827" sldId="268"/>
            <ac:spMk id="11" creationId="{B819AEA6-2F06-4967-9AAB-97AA41425971}"/>
          </ac:spMkLst>
        </pc:spChg>
        <pc:spChg chg="del">
          <ac:chgData name="刘 沛源" userId="82a310ed07fe6680" providerId="LiveId" clId="{C1F06E93-8ED7-47E1-9017-6557BE8E260B}" dt="2021-09-07T15:29:17.468" v="1382" actId="478"/>
          <ac:spMkLst>
            <pc:docMk/>
            <pc:sldMk cId="1726194827" sldId="268"/>
            <ac:spMk id="14" creationId="{7C82BBBC-500E-449A-9B68-80E83E68541E}"/>
          </ac:spMkLst>
        </pc:spChg>
        <pc:graphicFrameChg chg="add del mod">
          <ac:chgData name="刘 沛源" userId="82a310ed07fe6680" providerId="LiveId" clId="{C1F06E93-8ED7-47E1-9017-6557BE8E260B}" dt="2021-09-07T15:43:29.543" v="1463"/>
          <ac:graphicFrameMkLst>
            <pc:docMk/>
            <pc:sldMk cId="1726194827" sldId="268"/>
            <ac:graphicFrameMk id="4" creationId="{F422A32A-6046-46E5-8BDD-6257F46D309A}"/>
          </ac:graphicFrameMkLst>
        </pc:graphicFrameChg>
      </pc:sldChg>
      <pc:sldChg chg="addSp modSp new mod">
        <pc:chgData name="刘 沛源" userId="82a310ed07fe6680" providerId="LiveId" clId="{C1F06E93-8ED7-47E1-9017-6557BE8E260B}" dt="2021-09-07T15:34:44.798" v="1455" actId="12385"/>
        <pc:sldMkLst>
          <pc:docMk/>
          <pc:sldMk cId="2097157805" sldId="269"/>
        </pc:sldMkLst>
        <pc:spChg chg="mod">
          <ac:chgData name="刘 沛源" userId="82a310ed07fe6680" providerId="LiveId" clId="{C1F06E93-8ED7-47E1-9017-6557BE8E260B}" dt="2021-09-07T15:33:52.225" v="1449" actId="20577"/>
          <ac:spMkLst>
            <pc:docMk/>
            <pc:sldMk cId="2097157805" sldId="269"/>
            <ac:spMk id="2" creationId="{BA329CFE-1905-4D4C-A763-B46907418EDC}"/>
          </ac:spMkLst>
        </pc:spChg>
        <pc:graphicFrameChg chg="add mod modGraphic">
          <ac:chgData name="刘 沛源" userId="82a310ed07fe6680" providerId="LiveId" clId="{C1F06E93-8ED7-47E1-9017-6557BE8E260B}" dt="2021-09-07T15:34:44.798" v="1455" actId="12385"/>
          <ac:graphicFrameMkLst>
            <pc:docMk/>
            <pc:sldMk cId="2097157805" sldId="269"/>
            <ac:graphicFrameMk id="3" creationId="{4EF60960-AE37-47B6-BD74-DC2CAB734948}"/>
          </ac:graphicFrameMkLst>
        </pc:graphicFrameChg>
      </pc:sldChg>
      <pc:sldChg chg="addSp delSp modSp add mod">
        <pc:chgData name="刘 沛源" userId="82a310ed07fe6680" providerId="LiveId" clId="{C1F06E93-8ED7-47E1-9017-6557BE8E260B}" dt="2021-09-07T16:00:55.087" v="1676"/>
        <pc:sldMkLst>
          <pc:docMk/>
          <pc:sldMk cId="3800771092" sldId="270"/>
        </pc:sldMkLst>
        <pc:spChg chg="del mod">
          <ac:chgData name="刘 沛源" userId="82a310ed07fe6680" providerId="LiveId" clId="{C1F06E93-8ED7-47E1-9017-6557BE8E260B}" dt="2021-09-07T15:48:55.301" v="1484" actId="478"/>
          <ac:spMkLst>
            <pc:docMk/>
            <pc:sldMk cId="3800771092" sldId="270"/>
            <ac:spMk id="3" creationId="{802794EF-A463-4027-9406-49596EB333D4}"/>
          </ac:spMkLst>
        </pc:spChg>
        <pc:spChg chg="mod">
          <ac:chgData name="刘 沛源" userId="82a310ed07fe6680" providerId="LiveId" clId="{C1F06E93-8ED7-47E1-9017-6557BE8E260B}" dt="2021-09-07T16:00:55.087" v="1676"/>
          <ac:spMkLst>
            <pc:docMk/>
            <pc:sldMk cId="3800771092" sldId="270"/>
            <ac:spMk id="11" creationId="{B819AEA6-2F06-4967-9AAB-97AA41425971}"/>
          </ac:spMkLst>
        </pc:spChg>
        <pc:graphicFrameChg chg="add mod modGraphic">
          <ac:chgData name="刘 沛源" userId="82a310ed07fe6680" providerId="LiveId" clId="{C1F06E93-8ED7-47E1-9017-6557BE8E260B}" dt="2021-09-07T15:59:22.359" v="1660" actId="20577"/>
          <ac:graphicFrameMkLst>
            <pc:docMk/>
            <pc:sldMk cId="3800771092" sldId="270"/>
            <ac:graphicFrameMk id="4" creationId="{8F94F91A-7B66-4E5B-8D42-B8B333192549}"/>
          </ac:graphicFrameMkLst>
        </pc:graphicFrameChg>
      </pc:sldChg>
      <pc:sldChg chg="modSp add mod">
        <pc:chgData name="刘 沛源" userId="82a310ed07fe6680" providerId="LiveId" clId="{C1F06E93-8ED7-47E1-9017-6557BE8E260B}" dt="2021-09-07T15:59:05.553" v="1642" actId="207"/>
        <pc:sldMkLst>
          <pc:docMk/>
          <pc:sldMk cId="2618634241" sldId="271"/>
        </pc:sldMkLst>
        <pc:spChg chg="mod">
          <ac:chgData name="刘 沛源" userId="82a310ed07fe6680" providerId="LiveId" clId="{C1F06E93-8ED7-47E1-9017-6557BE8E260B}" dt="2021-09-07T15:58:12.844" v="1623" actId="20577"/>
          <ac:spMkLst>
            <pc:docMk/>
            <pc:sldMk cId="2618634241" sldId="271"/>
            <ac:spMk id="11" creationId="{B819AEA6-2F06-4967-9AAB-97AA41425971}"/>
          </ac:spMkLst>
        </pc:spChg>
        <pc:graphicFrameChg chg="mod modGraphic">
          <ac:chgData name="刘 沛源" userId="82a310ed07fe6680" providerId="LiveId" clId="{C1F06E93-8ED7-47E1-9017-6557BE8E260B}" dt="2021-09-07T15:59:05.553" v="1642" actId="207"/>
          <ac:graphicFrameMkLst>
            <pc:docMk/>
            <pc:sldMk cId="2618634241" sldId="271"/>
            <ac:graphicFrameMk id="4" creationId="{8F94F91A-7B66-4E5B-8D42-B8B333192549}"/>
          </ac:graphicFrameMkLst>
        </pc:graphicFrameChg>
      </pc:sldChg>
      <pc:sldChg chg="addSp delSp modSp add mod">
        <pc:chgData name="刘 沛源" userId="82a310ed07fe6680" providerId="LiveId" clId="{C1F06E93-8ED7-47E1-9017-6557BE8E260B}" dt="2021-09-07T16:13:50.419" v="1705" actId="20577"/>
        <pc:sldMkLst>
          <pc:docMk/>
          <pc:sldMk cId="3113383156" sldId="272"/>
        </pc:sldMkLst>
        <pc:spChg chg="add mod">
          <ac:chgData name="刘 沛源" userId="82a310ed07fe6680" providerId="LiveId" clId="{C1F06E93-8ED7-47E1-9017-6557BE8E260B}" dt="2021-09-07T16:13:50.419" v="1705" actId="20577"/>
          <ac:spMkLst>
            <pc:docMk/>
            <pc:sldMk cId="3113383156" sldId="272"/>
            <ac:spMk id="6" creationId="{3BE93399-7A69-4503-849C-8E97CE7C8FF5}"/>
          </ac:spMkLst>
        </pc:spChg>
        <pc:spChg chg="mod">
          <ac:chgData name="刘 沛源" userId="82a310ed07fe6680" providerId="LiveId" clId="{C1F06E93-8ED7-47E1-9017-6557BE8E260B}" dt="2021-09-07T16:00:43.511" v="1673" actId="20577"/>
          <ac:spMkLst>
            <pc:docMk/>
            <pc:sldMk cId="3113383156" sldId="272"/>
            <ac:spMk id="11" creationId="{B819AEA6-2F06-4967-9AAB-97AA41425971}"/>
          </ac:spMkLst>
        </pc:spChg>
        <pc:graphicFrameChg chg="del mod modGraphic">
          <ac:chgData name="刘 沛源" userId="82a310ed07fe6680" providerId="LiveId" clId="{C1F06E93-8ED7-47E1-9017-6557BE8E260B}" dt="2021-09-07T16:08:41.449" v="1690" actId="478"/>
          <ac:graphicFrameMkLst>
            <pc:docMk/>
            <pc:sldMk cId="3113383156" sldId="272"/>
            <ac:graphicFrameMk id="4" creationId="{8F94F91A-7B66-4E5B-8D42-B8B333192549}"/>
          </ac:graphicFrameMkLst>
        </pc:graphicFrameChg>
        <pc:picChg chg="add mod">
          <ac:chgData name="刘 沛源" userId="82a310ed07fe6680" providerId="LiveId" clId="{C1F06E93-8ED7-47E1-9017-6557BE8E260B}" dt="2021-09-07T16:11:13.347" v="1693" actId="1076"/>
          <ac:picMkLst>
            <pc:docMk/>
            <pc:sldMk cId="3113383156" sldId="272"/>
            <ac:picMk id="5" creationId="{717C32E8-DC9F-477F-A321-71D30AE403A5}"/>
          </ac:picMkLst>
        </pc:picChg>
      </pc:sldChg>
      <pc:sldChg chg="modSp add mod ord">
        <pc:chgData name="刘 沛源" userId="82a310ed07fe6680" providerId="LiveId" clId="{C1F06E93-8ED7-47E1-9017-6557BE8E260B}" dt="2021-09-07T16:20:50.988" v="1758" actId="5793"/>
        <pc:sldMkLst>
          <pc:docMk/>
          <pc:sldMk cId="372783239" sldId="273"/>
        </pc:sldMkLst>
        <pc:spChg chg="mod">
          <ac:chgData name="刘 沛源" userId="82a310ed07fe6680" providerId="LiveId" clId="{C1F06E93-8ED7-47E1-9017-6557BE8E260B}" dt="2021-09-07T16:20:50.988" v="1758" actId="5793"/>
          <ac:spMkLst>
            <pc:docMk/>
            <pc:sldMk cId="372783239" sldId="273"/>
            <ac:spMk id="3" creationId="{802794EF-A463-4027-9406-49596EB333D4}"/>
          </ac:spMkLst>
        </pc:spChg>
        <pc:spChg chg="mod">
          <ac:chgData name="刘 沛源" userId="82a310ed07fe6680" providerId="LiveId" clId="{C1F06E93-8ED7-47E1-9017-6557BE8E260B}" dt="2021-09-07T16:17:15.028" v="1713"/>
          <ac:spMkLst>
            <pc:docMk/>
            <pc:sldMk cId="372783239" sldId="273"/>
            <ac:spMk id="11" creationId="{B819AEA6-2F06-4967-9AAB-97AA41425971}"/>
          </ac:spMkLst>
        </pc:spChg>
      </pc:sldChg>
      <pc:sldChg chg="addSp delSp modSp add mod">
        <pc:chgData name="刘 沛源" userId="82a310ed07fe6680" providerId="LiveId" clId="{C1F06E93-8ED7-47E1-9017-6557BE8E260B}" dt="2021-09-07T16:33:29.481" v="1840" actId="1076"/>
        <pc:sldMkLst>
          <pc:docMk/>
          <pc:sldMk cId="2728090299" sldId="274"/>
        </pc:sldMkLst>
        <pc:spChg chg="del mod">
          <ac:chgData name="刘 沛源" userId="82a310ed07fe6680" providerId="LiveId" clId="{C1F06E93-8ED7-47E1-9017-6557BE8E260B}" dt="2021-09-07T16:29:34.048" v="1814" actId="478"/>
          <ac:spMkLst>
            <pc:docMk/>
            <pc:sldMk cId="2728090299" sldId="274"/>
            <ac:spMk id="7" creationId="{ADEEB651-C814-4501-B5D5-CDDA6E42AC19}"/>
          </ac:spMkLst>
        </pc:spChg>
        <pc:spChg chg="add mod">
          <ac:chgData name="刘 沛源" userId="82a310ed07fe6680" providerId="LiveId" clId="{C1F06E93-8ED7-47E1-9017-6557BE8E260B}" dt="2021-09-07T16:33:29.481" v="1840" actId="1076"/>
          <ac:spMkLst>
            <pc:docMk/>
            <pc:sldMk cId="2728090299" sldId="274"/>
            <ac:spMk id="9" creationId="{56EB3FCE-2BA4-4F35-A810-1B325B987E57}"/>
          </ac:spMkLst>
        </pc:spChg>
        <pc:spChg chg="mod">
          <ac:chgData name="刘 沛源" userId="82a310ed07fe6680" providerId="LiveId" clId="{C1F06E93-8ED7-47E1-9017-6557BE8E260B}" dt="2021-09-07T16:28:54.604" v="1810" actId="20577"/>
          <ac:spMkLst>
            <pc:docMk/>
            <pc:sldMk cId="2728090299" sldId="274"/>
            <ac:spMk id="11" creationId="{B819AEA6-2F06-4967-9AAB-97AA41425971}"/>
          </ac:spMkLst>
        </pc:spChg>
        <pc:picChg chg="del">
          <ac:chgData name="刘 沛源" userId="82a310ed07fe6680" providerId="LiveId" clId="{C1F06E93-8ED7-47E1-9017-6557BE8E260B}" dt="2021-09-07T16:29:30.219" v="1811" actId="478"/>
          <ac:picMkLst>
            <pc:docMk/>
            <pc:sldMk cId="2728090299" sldId="274"/>
            <ac:picMk id="8" creationId="{A2D59416-9CE0-4CE9-9BC8-6EF552575172}"/>
          </ac:picMkLst>
        </pc:picChg>
        <pc:picChg chg="del">
          <ac:chgData name="刘 沛源" userId="82a310ed07fe6680" providerId="LiveId" clId="{C1F06E93-8ED7-47E1-9017-6557BE8E260B}" dt="2021-09-07T16:29:30.820" v="1812" actId="478"/>
          <ac:picMkLst>
            <pc:docMk/>
            <pc:sldMk cId="2728090299" sldId="274"/>
            <ac:picMk id="10" creationId="{B47BF901-AB1B-4461-BA2B-7789220316BE}"/>
          </ac:picMkLst>
        </pc:picChg>
      </pc:sldChg>
      <pc:sldChg chg="modSp add mod">
        <pc:chgData name="刘 沛源" userId="82a310ed07fe6680" providerId="LiveId" clId="{C1F06E93-8ED7-47E1-9017-6557BE8E260B}" dt="2021-09-07T16:41:45.220" v="1905" actId="1076"/>
        <pc:sldMkLst>
          <pc:docMk/>
          <pc:sldMk cId="1327043928" sldId="275"/>
        </pc:sldMkLst>
        <pc:spChg chg="mod">
          <ac:chgData name="刘 沛源" userId="82a310ed07fe6680" providerId="LiveId" clId="{C1F06E93-8ED7-47E1-9017-6557BE8E260B}" dt="2021-09-07T16:41:45.220" v="1905" actId="1076"/>
          <ac:spMkLst>
            <pc:docMk/>
            <pc:sldMk cId="1327043928" sldId="275"/>
            <ac:spMk id="9" creationId="{56EB3FCE-2BA4-4F35-A810-1B325B987E57}"/>
          </ac:spMkLst>
        </pc:spChg>
        <pc:spChg chg="mod">
          <ac:chgData name="刘 沛源" userId="82a310ed07fe6680" providerId="LiveId" clId="{C1F06E93-8ED7-47E1-9017-6557BE8E260B}" dt="2021-09-07T16:35:17.763" v="1846" actId="20577"/>
          <ac:spMkLst>
            <pc:docMk/>
            <pc:sldMk cId="1327043928" sldId="275"/>
            <ac:spMk id="11" creationId="{B819AEA6-2F06-4967-9AAB-97AA41425971}"/>
          </ac:spMkLst>
        </pc:spChg>
      </pc:sldChg>
      <pc:sldChg chg="modSp add mod">
        <pc:chgData name="刘 沛源" userId="82a310ed07fe6680" providerId="LiveId" clId="{C1F06E93-8ED7-47E1-9017-6557BE8E260B}" dt="2021-09-07T17:12:29.882" v="2136"/>
        <pc:sldMkLst>
          <pc:docMk/>
          <pc:sldMk cId="1929840702" sldId="276"/>
        </pc:sldMkLst>
        <pc:spChg chg="mod">
          <ac:chgData name="刘 沛源" userId="82a310ed07fe6680" providerId="LiveId" clId="{C1F06E93-8ED7-47E1-9017-6557BE8E260B}" dt="2021-09-07T16:43:48.733" v="1917" actId="207"/>
          <ac:spMkLst>
            <pc:docMk/>
            <pc:sldMk cId="1929840702" sldId="276"/>
            <ac:spMk id="9" creationId="{56EB3FCE-2BA4-4F35-A810-1B325B987E57}"/>
          </ac:spMkLst>
        </pc:spChg>
        <pc:spChg chg="mod">
          <ac:chgData name="刘 沛源" userId="82a310ed07fe6680" providerId="LiveId" clId="{C1F06E93-8ED7-47E1-9017-6557BE8E260B}" dt="2021-09-07T17:12:29.882" v="2136"/>
          <ac:spMkLst>
            <pc:docMk/>
            <pc:sldMk cId="1929840702" sldId="276"/>
            <ac:spMk id="11" creationId="{B819AEA6-2F06-4967-9AAB-97AA41425971}"/>
          </ac:spMkLst>
        </pc:spChg>
      </pc:sldChg>
      <pc:sldChg chg="addSp delSp modSp add mod">
        <pc:chgData name="刘 沛源" userId="82a310ed07fe6680" providerId="LiveId" clId="{C1F06E93-8ED7-47E1-9017-6557BE8E260B}" dt="2021-09-08T01:02:29.230" v="2436" actId="20577"/>
        <pc:sldMkLst>
          <pc:docMk/>
          <pc:sldMk cId="463264005" sldId="277"/>
        </pc:sldMkLst>
        <pc:spChg chg="add mod">
          <ac:chgData name="刘 沛源" userId="82a310ed07fe6680" providerId="LiveId" clId="{C1F06E93-8ED7-47E1-9017-6557BE8E260B}" dt="2021-09-08T01:02:29.230" v="2436" actId="20577"/>
          <ac:spMkLst>
            <pc:docMk/>
            <pc:sldMk cId="463264005" sldId="277"/>
            <ac:spMk id="5" creationId="{7312BDC7-BA16-48FF-B9DC-1FF81FFB9E37}"/>
          </ac:spMkLst>
        </pc:spChg>
        <pc:spChg chg="add mod">
          <ac:chgData name="刘 沛源" userId="82a310ed07fe6680" providerId="LiveId" clId="{C1F06E93-8ED7-47E1-9017-6557BE8E260B}" dt="2021-09-07T17:03:49.826" v="2001" actId="207"/>
          <ac:spMkLst>
            <pc:docMk/>
            <pc:sldMk cId="463264005" sldId="277"/>
            <ac:spMk id="6" creationId="{207D3BA5-DE43-4DEC-BC77-3A852A3EBFA4}"/>
          </ac:spMkLst>
        </pc:spChg>
        <pc:spChg chg="add del">
          <ac:chgData name="刘 沛源" userId="82a310ed07fe6680" providerId="LiveId" clId="{C1F06E93-8ED7-47E1-9017-6557BE8E260B}" dt="2021-09-07T16:59:57.367" v="1961" actId="22"/>
          <ac:spMkLst>
            <pc:docMk/>
            <pc:sldMk cId="463264005" sldId="277"/>
            <ac:spMk id="8" creationId="{9E803B1C-770E-4E13-9713-CDC23A5D30B2}"/>
          </ac:spMkLst>
        </pc:spChg>
        <pc:spChg chg="del mod">
          <ac:chgData name="刘 沛源" userId="82a310ed07fe6680" providerId="LiveId" clId="{C1F06E93-8ED7-47E1-9017-6557BE8E260B}" dt="2021-09-07T16:52:28.536" v="1926"/>
          <ac:spMkLst>
            <pc:docMk/>
            <pc:sldMk cId="463264005" sldId="277"/>
            <ac:spMk id="9" creationId="{56EB3FCE-2BA4-4F35-A810-1B325B987E57}"/>
          </ac:spMkLst>
        </pc:spChg>
        <pc:spChg chg="mod">
          <ac:chgData name="刘 沛源" userId="82a310ed07fe6680" providerId="LiveId" clId="{C1F06E93-8ED7-47E1-9017-6557BE8E260B}" dt="2021-09-07T16:45:49.468" v="1921"/>
          <ac:spMkLst>
            <pc:docMk/>
            <pc:sldMk cId="463264005" sldId="277"/>
            <ac:spMk id="11" creationId="{B819AEA6-2F06-4967-9AAB-97AA41425971}"/>
          </ac:spMkLst>
        </pc:spChg>
      </pc:sldChg>
      <pc:sldChg chg="add del">
        <pc:chgData name="刘 沛源" userId="82a310ed07fe6680" providerId="LiveId" clId="{C1F06E93-8ED7-47E1-9017-6557BE8E260B}" dt="2021-09-07T16:51:43.055" v="1923" actId="47"/>
        <pc:sldMkLst>
          <pc:docMk/>
          <pc:sldMk cId="2505526910" sldId="278"/>
        </pc:sldMkLst>
      </pc:sldChg>
      <pc:sldChg chg="addSp delSp modSp add mod">
        <pc:chgData name="刘 沛源" userId="82a310ed07fe6680" providerId="LiveId" clId="{C1F06E93-8ED7-47E1-9017-6557BE8E260B}" dt="2021-09-08T00:46:32.508" v="2157" actId="22"/>
        <pc:sldMkLst>
          <pc:docMk/>
          <pc:sldMk cId="3932784363" sldId="278"/>
        </pc:sldMkLst>
        <pc:spChg chg="add mod">
          <ac:chgData name="刘 沛源" userId="82a310ed07fe6680" providerId="LiveId" clId="{C1F06E93-8ED7-47E1-9017-6557BE8E260B}" dt="2021-09-07T17:14:51.576" v="2155" actId="1076"/>
          <ac:spMkLst>
            <pc:docMk/>
            <pc:sldMk cId="3932784363" sldId="278"/>
            <ac:spMk id="3" creationId="{AC67CE06-305A-458F-9841-1990DB1D516D}"/>
          </ac:spMkLst>
        </pc:spChg>
        <pc:spChg chg="del">
          <ac:chgData name="刘 沛源" userId="82a310ed07fe6680" providerId="LiveId" clId="{C1F06E93-8ED7-47E1-9017-6557BE8E260B}" dt="2021-09-07T17:13:04.395" v="2138" actId="478"/>
          <ac:spMkLst>
            <pc:docMk/>
            <pc:sldMk cId="3932784363" sldId="278"/>
            <ac:spMk id="5" creationId="{7312BDC7-BA16-48FF-B9DC-1FF81FFB9E37}"/>
          </ac:spMkLst>
        </pc:spChg>
        <pc:spChg chg="del">
          <ac:chgData name="刘 沛源" userId="82a310ed07fe6680" providerId="LiveId" clId="{C1F06E93-8ED7-47E1-9017-6557BE8E260B}" dt="2021-09-07T17:13:02.395" v="2137" actId="478"/>
          <ac:spMkLst>
            <pc:docMk/>
            <pc:sldMk cId="3932784363" sldId="278"/>
            <ac:spMk id="6" creationId="{207D3BA5-DE43-4DEC-BC77-3A852A3EBFA4}"/>
          </ac:spMkLst>
        </pc:spChg>
        <pc:spChg chg="add del">
          <ac:chgData name="刘 沛源" userId="82a310ed07fe6680" providerId="LiveId" clId="{C1F06E93-8ED7-47E1-9017-6557BE8E260B}" dt="2021-09-08T00:46:32.508" v="2157" actId="22"/>
          <ac:spMkLst>
            <pc:docMk/>
            <pc:sldMk cId="3932784363" sldId="278"/>
            <ac:spMk id="8" creationId="{14EDCDF2-0CD2-4A55-9C11-6F1707D3B5FE}"/>
          </ac:spMkLst>
        </pc:spChg>
        <pc:spChg chg="mod">
          <ac:chgData name="刘 沛源" userId="82a310ed07fe6680" providerId="LiveId" clId="{C1F06E93-8ED7-47E1-9017-6557BE8E260B}" dt="2021-09-07T17:11:53.814" v="2135" actId="20577"/>
          <ac:spMkLst>
            <pc:docMk/>
            <pc:sldMk cId="3932784363" sldId="278"/>
            <ac:spMk id="11" creationId="{B819AEA6-2F06-4967-9AAB-97AA41425971}"/>
          </ac:spMkLst>
        </pc:spChg>
      </pc:sldChg>
      <pc:sldChg chg="addSp delSp modSp add mod">
        <pc:chgData name="刘 沛源" userId="82a310ed07fe6680" providerId="LiveId" clId="{C1F06E93-8ED7-47E1-9017-6557BE8E260B}" dt="2021-09-08T01:06:40.133" v="2462" actId="20577"/>
        <pc:sldMkLst>
          <pc:docMk/>
          <pc:sldMk cId="3389785134" sldId="279"/>
        </pc:sldMkLst>
        <pc:spChg chg="mod">
          <ac:chgData name="刘 沛源" userId="82a310ed07fe6680" providerId="LiveId" clId="{C1F06E93-8ED7-47E1-9017-6557BE8E260B}" dt="2021-09-08T00:48:41.494" v="2223" actId="1076"/>
          <ac:spMkLst>
            <pc:docMk/>
            <pc:sldMk cId="3389785134" sldId="279"/>
            <ac:spMk id="3" creationId="{AC67CE06-305A-458F-9841-1990DB1D516D}"/>
          </ac:spMkLst>
        </pc:spChg>
        <pc:spChg chg="add del mod">
          <ac:chgData name="刘 沛源" userId="82a310ed07fe6680" providerId="LiveId" clId="{C1F06E93-8ED7-47E1-9017-6557BE8E260B}" dt="2021-09-08T01:06:40.133" v="2462" actId="20577"/>
          <ac:spMkLst>
            <pc:docMk/>
            <pc:sldMk cId="3389785134" sldId="279"/>
            <ac:spMk id="4" creationId="{284F219E-348C-4DB7-90E2-3A79A99952B3}"/>
          </ac:spMkLst>
        </pc:spChg>
      </pc:sldChg>
      <pc:sldChg chg="modSp add mod">
        <pc:chgData name="刘 沛源" userId="82a310ed07fe6680" providerId="LiveId" clId="{C1F06E93-8ED7-47E1-9017-6557BE8E260B}" dt="2021-09-08T01:10:17.643" v="2518" actId="20577"/>
        <pc:sldMkLst>
          <pc:docMk/>
          <pc:sldMk cId="748548102" sldId="280"/>
        </pc:sldMkLst>
        <pc:spChg chg="mod">
          <ac:chgData name="刘 沛源" userId="82a310ed07fe6680" providerId="LiveId" clId="{C1F06E93-8ED7-47E1-9017-6557BE8E260B}" dt="2021-09-08T01:03:25.955" v="2460" actId="20577"/>
          <ac:spMkLst>
            <pc:docMk/>
            <pc:sldMk cId="748548102" sldId="280"/>
            <ac:spMk id="3" creationId="{AC67CE06-305A-458F-9841-1990DB1D516D}"/>
          </ac:spMkLst>
        </pc:spChg>
        <pc:spChg chg="mod">
          <ac:chgData name="刘 沛源" userId="82a310ed07fe6680" providerId="LiveId" clId="{C1F06E93-8ED7-47E1-9017-6557BE8E260B}" dt="2021-09-08T01:10:17.643" v="2518" actId="20577"/>
          <ac:spMkLst>
            <pc:docMk/>
            <pc:sldMk cId="748548102" sldId="280"/>
            <ac:spMk id="4" creationId="{284F219E-348C-4DB7-90E2-3A79A99952B3}"/>
          </ac:spMkLst>
        </pc:spChg>
      </pc:sldChg>
      <pc:sldChg chg="modSp mod">
        <pc:chgData name="刘 沛源" userId="82a310ed07fe6680" providerId="LiveId" clId="{C1F06E93-8ED7-47E1-9017-6557BE8E260B}" dt="2021-09-08T14:20:11.373" v="2525" actId="20577"/>
        <pc:sldMkLst>
          <pc:docMk/>
          <pc:sldMk cId="2118001787" sldId="289"/>
        </pc:sldMkLst>
        <pc:spChg chg="mod">
          <ac:chgData name="刘 沛源" userId="82a310ed07fe6680" providerId="LiveId" clId="{C1F06E93-8ED7-47E1-9017-6557BE8E260B}" dt="2021-09-08T14:20:11.373" v="2525" actId="20577"/>
          <ac:spMkLst>
            <pc:docMk/>
            <pc:sldMk cId="2118001787" sldId="289"/>
            <ac:spMk id="4" creationId="{D6D8AF94-4E64-41DB-AB89-89A966B70584}"/>
          </ac:spMkLst>
        </pc:spChg>
      </pc:sldChg>
      <pc:sldChg chg="addSp delSp modSp mod modNotesTx">
        <pc:chgData name="刘 沛源" userId="82a310ed07fe6680" providerId="LiveId" clId="{C1F06E93-8ED7-47E1-9017-6557BE8E260B}" dt="2021-09-08T15:06:41.039" v="2735" actId="20577"/>
        <pc:sldMkLst>
          <pc:docMk/>
          <pc:sldMk cId="3320891112" sldId="290"/>
        </pc:sldMkLst>
        <pc:spChg chg="add del mod">
          <ac:chgData name="刘 沛源" userId="82a310ed07fe6680" providerId="LiveId" clId="{C1F06E93-8ED7-47E1-9017-6557BE8E260B}" dt="2021-09-08T14:37:40.917" v="2556" actId="478"/>
          <ac:spMkLst>
            <pc:docMk/>
            <pc:sldMk cId="3320891112" sldId="290"/>
            <ac:spMk id="5" creationId="{F1F15D3C-3258-4ED2-9AB1-314C16375B26}"/>
          </ac:spMkLst>
        </pc:spChg>
        <pc:spChg chg="add mod">
          <ac:chgData name="刘 沛源" userId="82a310ed07fe6680" providerId="LiveId" clId="{C1F06E93-8ED7-47E1-9017-6557BE8E260B}" dt="2021-09-08T14:50:21.974" v="2724" actId="20577"/>
          <ac:spMkLst>
            <pc:docMk/>
            <pc:sldMk cId="3320891112" sldId="290"/>
            <ac:spMk id="6" creationId="{E2DFCD8A-1BBD-42C4-82F0-6DC49FC8B676}"/>
          </ac:spMkLst>
        </pc:spChg>
        <pc:spChg chg="add mod">
          <ac:chgData name="刘 沛源" userId="82a310ed07fe6680" providerId="LiveId" clId="{C1F06E93-8ED7-47E1-9017-6557BE8E260B}" dt="2021-09-08T14:50:18.742" v="2720" actId="14100"/>
          <ac:spMkLst>
            <pc:docMk/>
            <pc:sldMk cId="3320891112" sldId="290"/>
            <ac:spMk id="10" creationId="{BEBECB29-D60D-49EC-A91F-8F16236C6B2A}"/>
          </ac:spMkLst>
        </pc:spChg>
        <pc:picChg chg="add del mod">
          <ac:chgData name="刘 沛源" userId="82a310ed07fe6680" providerId="LiveId" clId="{C1F06E93-8ED7-47E1-9017-6557BE8E260B}" dt="2021-09-08T14:37:38.866" v="2555" actId="478"/>
          <ac:picMkLst>
            <pc:docMk/>
            <pc:sldMk cId="3320891112" sldId="290"/>
            <ac:picMk id="4" creationId="{F1FC59B1-F086-4FF5-9F3A-D0D4F0672385}"/>
          </ac:picMkLst>
        </pc:picChg>
        <pc:picChg chg="add mod">
          <ac:chgData name="刘 沛源" userId="82a310ed07fe6680" providerId="LiveId" clId="{C1F06E93-8ED7-47E1-9017-6557BE8E260B}" dt="2021-09-08T14:50:17.671" v="2717" actId="1076"/>
          <ac:picMkLst>
            <pc:docMk/>
            <pc:sldMk cId="3320891112" sldId="290"/>
            <ac:picMk id="9" creationId="{12947F67-B0E7-4D8D-B21B-BE7EEDF65621}"/>
          </ac:picMkLst>
        </pc:picChg>
        <pc:picChg chg="add del mod">
          <ac:chgData name="刘 沛源" userId="82a310ed07fe6680" providerId="LiveId" clId="{C1F06E93-8ED7-47E1-9017-6557BE8E260B}" dt="2021-09-08T14:49:47.251" v="2703" actId="22"/>
          <ac:picMkLst>
            <pc:docMk/>
            <pc:sldMk cId="3320891112" sldId="290"/>
            <ac:picMk id="14" creationId="{3AF4F982-BA19-4ABB-8B81-1804955D9C75}"/>
          </ac:picMkLst>
        </pc:picChg>
        <pc:picChg chg="add del">
          <ac:chgData name="刘 沛源" userId="82a310ed07fe6680" providerId="LiveId" clId="{C1F06E93-8ED7-47E1-9017-6557BE8E260B}" dt="2021-09-08T14:50:19.039" v="2721" actId="22"/>
          <ac:picMkLst>
            <pc:docMk/>
            <pc:sldMk cId="3320891112" sldId="290"/>
            <ac:picMk id="16" creationId="{FBA3062E-936A-471D-A0EF-D56107D1FDAA}"/>
          </ac:picMkLst>
        </pc:picChg>
        <pc:picChg chg="add del mod">
          <ac:chgData name="刘 沛源" userId="82a310ed07fe6680" providerId="LiveId" clId="{C1F06E93-8ED7-47E1-9017-6557BE8E260B}" dt="2021-09-08T14:50:17.200" v="2716" actId="22"/>
          <ac:picMkLst>
            <pc:docMk/>
            <pc:sldMk cId="3320891112" sldId="290"/>
            <ac:picMk id="18" creationId="{1327A90D-B6B9-4A23-96B7-3F1E935B05F9}"/>
          </ac:picMkLst>
        </pc:picChg>
      </pc:sldChg>
      <pc:sldChg chg="addSp delSp modSp add mod">
        <pc:chgData name="刘 沛源" userId="82a310ed07fe6680" providerId="LiveId" clId="{C1F06E93-8ED7-47E1-9017-6557BE8E260B}" dt="2021-09-08T15:52:04.509" v="3198" actId="20577"/>
        <pc:sldMkLst>
          <pc:docMk/>
          <pc:sldMk cId="2794831098" sldId="291"/>
        </pc:sldMkLst>
        <pc:spChg chg="add mod">
          <ac:chgData name="刘 沛源" userId="82a310ed07fe6680" providerId="LiveId" clId="{C1F06E93-8ED7-47E1-9017-6557BE8E260B}" dt="2021-09-08T15:10:34.205" v="2752" actId="207"/>
          <ac:spMkLst>
            <pc:docMk/>
            <pc:sldMk cId="2794831098" sldId="291"/>
            <ac:spMk id="3" creationId="{B607AA6A-87E2-49EA-84AA-9C8AC63DADCF}"/>
          </ac:spMkLst>
        </pc:spChg>
        <pc:spChg chg="add del mod">
          <ac:chgData name="刘 沛源" userId="82a310ed07fe6680" providerId="LiveId" clId="{C1F06E93-8ED7-47E1-9017-6557BE8E260B}" dt="2021-09-08T15:50:22.511" v="3144" actId="478"/>
          <ac:spMkLst>
            <pc:docMk/>
            <pc:sldMk cId="2794831098" sldId="291"/>
            <ac:spMk id="4" creationId="{41D7BA04-E1C3-4881-9E56-C4727C0AC6FA}"/>
          </ac:spMkLst>
        </pc:spChg>
        <pc:spChg chg="add del mod">
          <ac:chgData name="刘 沛源" userId="82a310ed07fe6680" providerId="LiveId" clId="{C1F06E93-8ED7-47E1-9017-6557BE8E260B}" dt="2021-09-08T15:50:37.903" v="3148"/>
          <ac:spMkLst>
            <pc:docMk/>
            <pc:sldMk cId="2794831098" sldId="291"/>
            <ac:spMk id="5" creationId="{52414EE5-525A-4044-B579-A15B5044D18D}"/>
          </ac:spMkLst>
        </pc:spChg>
        <pc:spChg chg="del">
          <ac:chgData name="刘 沛源" userId="82a310ed07fe6680" providerId="LiveId" clId="{C1F06E93-8ED7-47E1-9017-6557BE8E260B}" dt="2021-09-08T15:08:30.986" v="2737" actId="478"/>
          <ac:spMkLst>
            <pc:docMk/>
            <pc:sldMk cId="2794831098" sldId="291"/>
            <ac:spMk id="6" creationId="{E2DFCD8A-1BBD-42C4-82F0-6DC49FC8B676}"/>
          </ac:spMkLst>
        </pc:spChg>
        <pc:spChg chg="add del mod">
          <ac:chgData name="刘 沛源" userId="82a310ed07fe6680" providerId="LiveId" clId="{C1F06E93-8ED7-47E1-9017-6557BE8E260B}" dt="2021-09-08T15:50:37.903" v="3150"/>
          <ac:spMkLst>
            <pc:docMk/>
            <pc:sldMk cId="2794831098" sldId="291"/>
            <ac:spMk id="8" creationId="{112E81FB-B005-4659-BC55-A4F2E1F76C19}"/>
          </ac:spMkLst>
        </pc:spChg>
        <pc:spChg chg="del">
          <ac:chgData name="刘 沛源" userId="82a310ed07fe6680" providerId="LiveId" clId="{C1F06E93-8ED7-47E1-9017-6557BE8E260B}" dt="2021-09-08T15:08:30.986" v="2737" actId="478"/>
          <ac:spMkLst>
            <pc:docMk/>
            <pc:sldMk cId="2794831098" sldId="291"/>
            <ac:spMk id="10" creationId="{BEBECB29-D60D-49EC-A91F-8F16236C6B2A}"/>
          </ac:spMkLst>
        </pc:spChg>
        <pc:spChg chg="add mod">
          <ac:chgData name="刘 沛源" userId="82a310ed07fe6680" providerId="LiveId" clId="{C1F06E93-8ED7-47E1-9017-6557BE8E260B}" dt="2021-09-08T15:52:04.509" v="3198" actId="20577"/>
          <ac:spMkLst>
            <pc:docMk/>
            <pc:sldMk cId="2794831098" sldId="291"/>
            <ac:spMk id="11" creationId="{EE05A46D-6488-41B5-BF1E-6C6F700F5675}"/>
          </ac:spMkLst>
        </pc:spChg>
        <pc:picChg chg="del">
          <ac:chgData name="刘 沛源" userId="82a310ed07fe6680" providerId="LiveId" clId="{C1F06E93-8ED7-47E1-9017-6557BE8E260B}" dt="2021-09-08T15:08:30.986" v="2737" actId="478"/>
          <ac:picMkLst>
            <pc:docMk/>
            <pc:sldMk cId="2794831098" sldId="291"/>
            <ac:picMk id="9" creationId="{12947F67-B0E7-4D8D-B21B-BE7EEDF65621}"/>
          </ac:picMkLst>
        </pc:picChg>
      </pc:sldChg>
      <pc:sldChg chg="new del">
        <pc:chgData name="刘 沛源" userId="82a310ed07fe6680" providerId="LiveId" clId="{C1F06E93-8ED7-47E1-9017-6557BE8E260B}" dt="2021-09-08T15:16:17.145" v="2754" actId="47"/>
        <pc:sldMkLst>
          <pc:docMk/>
          <pc:sldMk cId="3702069015" sldId="292"/>
        </pc:sldMkLst>
      </pc:sldChg>
      <pc:sldChg chg="addSp delSp modSp add mod">
        <pc:chgData name="刘 沛源" userId="82a310ed07fe6680" providerId="LiveId" clId="{C1F06E93-8ED7-47E1-9017-6557BE8E260B}" dt="2021-09-08T15:56:49.617" v="3242" actId="20577"/>
        <pc:sldMkLst>
          <pc:docMk/>
          <pc:sldMk cId="3721966046" sldId="292"/>
        </pc:sldMkLst>
        <pc:spChg chg="del mod">
          <ac:chgData name="刘 沛源" userId="82a310ed07fe6680" providerId="LiveId" clId="{C1F06E93-8ED7-47E1-9017-6557BE8E260B}" dt="2021-09-08T15:16:26.228" v="2757" actId="478"/>
          <ac:spMkLst>
            <pc:docMk/>
            <pc:sldMk cId="3721966046" sldId="292"/>
            <ac:spMk id="3" creationId="{B607AA6A-87E2-49EA-84AA-9C8AC63DADCF}"/>
          </ac:spMkLst>
        </pc:spChg>
        <pc:spChg chg="add mod">
          <ac:chgData name="刘 沛源" userId="82a310ed07fe6680" providerId="LiveId" clId="{C1F06E93-8ED7-47E1-9017-6557BE8E260B}" dt="2021-09-08T15:56:49.617" v="3242" actId="20577"/>
          <ac:spMkLst>
            <pc:docMk/>
            <pc:sldMk cId="3721966046" sldId="292"/>
            <ac:spMk id="4" creationId="{027530BE-71E4-4D46-A9A9-36A1048599AD}"/>
          </ac:spMkLst>
        </pc:spChg>
      </pc:sldChg>
      <pc:sldChg chg="delSp modSp add mod">
        <pc:chgData name="刘 沛源" userId="82a310ed07fe6680" providerId="LiveId" clId="{C1F06E93-8ED7-47E1-9017-6557BE8E260B}" dt="2021-09-08T15:55:39.777" v="3227" actId="20577"/>
        <pc:sldMkLst>
          <pc:docMk/>
          <pc:sldMk cId="3282730058" sldId="293"/>
        </pc:sldMkLst>
        <pc:spChg chg="del">
          <ac:chgData name="刘 沛源" userId="82a310ed07fe6680" providerId="LiveId" clId="{C1F06E93-8ED7-47E1-9017-6557BE8E260B}" dt="2021-09-08T15:52:15.768" v="3199" actId="478"/>
          <ac:spMkLst>
            <pc:docMk/>
            <pc:sldMk cId="3282730058" sldId="293"/>
            <ac:spMk id="3" creationId="{B607AA6A-87E2-49EA-84AA-9C8AC63DADCF}"/>
          </ac:spMkLst>
        </pc:spChg>
        <pc:spChg chg="mod">
          <ac:chgData name="刘 沛源" userId="82a310ed07fe6680" providerId="LiveId" clId="{C1F06E93-8ED7-47E1-9017-6557BE8E260B}" dt="2021-09-08T15:55:39.777" v="3227" actId="20577"/>
          <ac:spMkLst>
            <pc:docMk/>
            <pc:sldMk cId="3282730058" sldId="293"/>
            <ac:spMk id="4" creationId="{41D7BA04-E1C3-4881-9E56-C4727C0AC6FA}"/>
          </ac:spMkLst>
        </pc:spChg>
      </pc:sldChg>
      <pc:sldChg chg="addSp delSp modSp add mod ord">
        <pc:chgData name="刘 沛源" userId="82a310ed07fe6680" providerId="LiveId" clId="{C1F06E93-8ED7-47E1-9017-6557BE8E260B}" dt="2021-09-08T16:12:17.580" v="3329" actId="1076"/>
        <pc:sldMkLst>
          <pc:docMk/>
          <pc:sldMk cId="1612215310" sldId="294"/>
        </pc:sldMkLst>
        <pc:spChg chg="del">
          <ac:chgData name="刘 沛源" userId="82a310ed07fe6680" providerId="LiveId" clId="{C1F06E93-8ED7-47E1-9017-6557BE8E260B}" dt="2021-09-08T15:58:44.731" v="3248" actId="478"/>
          <ac:spMkLst>
            <pc:docMk/>
            <pc:sldMk cId="1612215310" sldId="294"/>
            <ac:spMk id="3" creationId="{E591D66E-1391-405F-8FE6-D2C09F074480}"/>
          </ac:spMkLst>
        </pc:spChg>
        <pc:spChg chg="add del mod">
          <ac:chgData name="刘 沛源" userId="82a310ed07fe6680" providerId="LiveId" clId="{C1F06E93-8ED7-47E1-9017-6557BE8E260B}" dt="2021-09-08T16:02:47.928" v="3262" actId="478"/>
          <ac:spMkLst>
            <pc:docMk/>
            <pc:sldMk cId="1612215310" sldId="294"/>
            <ac:spMk id="8" creationId="{3E0E35C3-D94D-42BA-8876-3DBF135C85DC}"/>
          </ac:spMkLst>
        </pc:spChg>
        <pc:spChg chg="del">
          <ac:chgData name="刘 沛源" userId="82a310ed07fe6680" providerId="LiveId" clId="{C1F06E93-8ED7-47E1-9017-6557BE8E260B}" dt="2021-09-08T15:58:23.890" v="3246" actId="478"/>
          <ac:spMkLst>
            <pc:docMk/>
            <pc:sldMk cId="1612215310" sldId="294"/>
            <ac:spMk id="10" creationId="{3222850F-8143-4AB4-9C2F-9683BA870A8A}"/>
          </ac:spMkLst>
        </pc:spChg>
        <pc:spChg chg="add mod">
          <ac:chgData name="刘 沛源" userId="82a310ed07fe6680" providerId="LiveId" clId="{C1F06E93-8ED7-47E1-9017-6557BE8E260B}" dt="2021-09-08T16:06:55.079" v="3326" actId="14100"/>
          <ac:spMkLst>
            <pc:docMk/>
            <pc:sldMk cId="1612215310" sldId="294"/>
            <ac:spMk id="11" creationId="{C44C244F-83A8-440B-A961-CA9901D9CE82}"/>
          </ac:spMkLst>
        </pc:spChg>
        <pc:spChg chg="del">
          <ac:chgData name="刘 沛源" userId="82a310ed07fe6680" providerId="LiveId" clId="{C1F06E93-8ED7-47E1-9017-6557BE8E260B}" dt="2021-09-08T15:58:23.890" v="3246" actId="478"/>
          <ac:spMkLst>
            <pc:docMk/>
            <pc:sldMk cId="1612215310" sldId="294"/>
            <ac:spMk id="13" creationId="{9DDE8173-B83E-40D0-970A-FD10F490704F}"/>
          </ac:spMkLst>
        </pc:spChg>
        <pc:spChg chg="mod">
          <ac:chgData name="刘 沛源" userId="82a310ed07fe6680" providerId="LiveId" clId="{C1F06E93-8ED7-47E1-9017-6557BE8E260B}" dt="2021-09-08T15:58:30.225" v="3247" actId="1076"/>
          <ac:spMkLst>
            <pc:docMk/>
            <pc:sldMk cId="1612215310" sldId="294"/>
            <ac:spMk id="15" creationId="{0530604A-1092-43CD-BBE1-C28B255E59F7}"/>
          </ac:spMkLst>
        </pc:spChg>
        <pc:picChg chg="del">
          <ac:chgData name="刘 沛源" userId="82a310ed07fe6680" providerId="LiveId" clId="{C1F06E93-8ED7-47E1-9017-6557BE8E260B}" dt="2021-09-08T15:58:23.890" v="3246" actId="478"/>
          <ac:picMkLst>
            <pc:docMk/>
            <pc:sldMk cId="1612215310" sldId="294"/>
            <ac:picMk id="5" creationId="{3B250751-859C-4090-9B14-E171FBA5DB38}"/>
          </ac:picMkLst>
        </pc:picChg>
        <pc:picChg chg="add del mod">
          <ac:chgData name="刘 沛源" userId="82a310ed07fe6680" providerId="LiveId" clId="{C1F06E93-8ED7-47E1-9017-6557BE8E260B}" dt="2021-09-08T16:02:52.197" v="3263" actId="478"/>
          <ac:picMkLst>
            <pc:docMk/>
            <pc:sldMk cId="1612215310" sldId="294"/>
            <ac:picMk id="6" creationId="{7DD42CE6-AE96-4724-8BE2-A789BD96B0C8}"/>
          </ac:picMkLst>
        </pc:picChg>
        <pc:picChg chg="del">
          <ac:chgData name="刘 沛源" userId="82a310ed07fe6680" providerId="LiveId" clId="{C1F06E93-8ED7-47E1-9017-6557BE8E260B}" dt="2021-09-08T15:58:23.890" v="3246" actId="478"/>
          <ac:picMkLst>
            <pc:docMk/>
            <pc:sldMk cId="1612215310" sldId="294"/>
            <ac:picMk id="7" creationId="{C8945D5B-0C5D-4664-96B2-6E4F6032B16B}"/>
          </ac:picMkLst>
        </pc:picChg>
        <pc:picChg chg="mod">
          <ac:chgData name="刘 沛源" userId="82a310ed07fe6680" providerId="LiveId" clId="{C1F06E93-8ED7-47E1-9017-6557BE8E260B}" dt="2021-09-08T15:58:30.225" v="3247" actId="1076"/>
          <ac:picMkLst>
            <pc:docMk/>
            <pc:sldMk cId="1612215310" sldId="294"/>
            <ac:picMk id="9" creationId="{67DA2C2B-7248-48C0-B831-6B94942C66DB}"/>
          </ac:picMkLst>
        </pc:picChg>
        <pc:picChg chg="add mod">
          <ac:chgData name="刘 沛源" userId="82a310ed07fe6680" providerId="LiveId" clId="{C1F06E93-8ED7-47E1-9017-6557BE8E260B}" dt="2021-09-08T16:12:17.580" v="3329" actId="1076"/>
          <ac:picMkLst>
            <pc:docMk/>
            <pc:sldMk cId="1612215310" sldId="294"/>
            <ac:picMk id="16" creationId="{F5586635-88F7-4DC4-8BA2-C31FCA1140FB}"/>
          </ac:picMkLst>
        </pc:picChg>
      </pc:sldChg>
      <pc:sldChg chg="addSp delSp modSp add mod">
        <pc:chgData name="刘 沛源" userId="82a310ed07fe6680" providerId="LiveId" clId="{C1F06E93-8ED7-47E1-9017-6557BE8E260B}" dt="2021-09-08T16:29:36.935" v="3384" actId="1076"/>
        <pc:sldMkLst>
          <pc:docMk/>
          <pc:sldMk cId="3950810824" sldId="295"/>
        </pc:sldMkLst>
        <pc:spChg chg="add mod">
          <ac:chgData name="刘 沛源" userId="82a310ed07fe6680" providerId="LiveId" clId="{C1F06E93-8ED7-47E1-9017-6557BE8E260B}" dt="2021-09-08T16:22:10.601" v="3344" actId="2711"/>
          <ac:spMkLst>
            <pc:docMk/>
            <pc:sldMk cId="3950810824" sldId="295"/>
            <ac:spMk id="3" creationId="{43BA4D1E-2696-422B-AC31-412D25924B1B}"/>
          </ac:spMkLst>
        </pc:spChg>
        <pc:spChg chg="add del mod">
          <ac:chgData name="刘 沛源" userId="82a310ed07fe6680" providerId="LiveId" clId="{C1F06E93-8ED7-47E1-9017-6557BE8E260B}" dt="2021-09-08T16:25:33.831" v="3373" actId="478"/>
          <ac:spMkLst>
            <pc:docMk/>
            <pc:sldMk cId="3950810824" sldId="295"/>
            <ac:spMk id="4" creationId="{FA09C0D9-71FF-4BA7-87E6-FA210C4FF3B7}"/>
          </ac:spMkLst>
        </pc:spChg>
        <pc:spChg chg="add del mod">
          <ac:chgData name="刘 沛源" userId="82a310ed07fe6680" providerId="LiveId" clId="{C1F06E93-8ED7-47E1-9017-6557BE8E260B}" dt="2021-09-08T16:29:31.592" v="3382" actId="478"/>
          <ac:spMkLst>
            <pc:docMk/>
            <pc:sldMk cId="3950810824" sldId="295"/>
            <ac:spMk id="5" creationId="{0F822D36-23E9-4D82-8A10-486E45965F36}"/>
          </ac:spMkLst>
        </pc:spChg>
        <pc:spChg chg="add del mod">
          <ac:chgData name="刘 沛源" userId="82a310ed07fe6680" providerId="LiveId" clId="{C1F06E93-8ED7-47E1-9017-6557BE8E260B}" dt="2021-09-08T16:19:59.931" v="3333" actId="478"/>
          <ac:spMkLst>
            <pc:docMk/>
            <pc:sldMk cId="3950810824" sldId="295"/>
            <ac:spMk id="10" creationId="{7A5A73A5-6D6C-4840-8324-A361C4685BB8}"/>
          </ac:spMkLst>
        </pc:spChg>
        <pc:spChg chg="del mod">
          <ac:chgData name="刘 沛源" userId="82a310ed07fe6680" providerId="LiveId" clId="{C1F06E93-8ED7-47E1-9017-6557BE8E260B}" dt="2021-09-08T16:20:03.321" v="3335" actId="478"/>
          <ac:spMkLst>
            <pc:docMk/>
            <pc:sldMk cId="3950810824" sldId="295"/>
            <ac:spMk id="11" creationId="{C44C244F-83A8-440B-A961-CA9901D9CE82}"/>
          </ac:spMkLst>
        </pc:spChg>
        <pc:spChg chg="mod">
          <ac:chgData name="刘 沛源" userId="82a310ed07fe6680" providerId="LiveId" clId="{C1F06E93-8ED7-47E1-9017-6557BE8E260B}" dt="2021-09-08T16:18:56.548" v="3331"/>
          <ac:spMkLst>
            <pc:docMk/>
            <pc:sldMk cId="3950810824" sldId="295"/>
            <ac:spMk id="12" creationId="{9B2B2AE2-C7FC-4783-9BCA-D31ACB064CC1}"/>
          </ac:spMkLst>
        </pc:spChg>
        <pc:spChg chg="add del mod">
          <ac:chgData name="刘 沛源" userId="82a310ed07fe6680" providerId="LiveId" clId="{C1F06E93-8ED7-47E1-9017-6557BE8E260B}" dt="2021-09-08T16:19:59.931" v="3333" actId="478"/>
          <ac:spMkLst>
            <pc:docMk/>
            <pc:sldMk cId="3950810824" sldId="295"/>
            <ac:spMk id="13" creationId="{C5A1294A-747F-4E4D-94E5-92266B1FEE1C}"/>
          </ac:spMkLst>
        </pc:spChg>
        <pc:spChg chg="del">
          <ac:chgData name="刘 沛源" userId="82a310ed07fe6680" providerId="LiveId" clId="{C1F06E93-8ED7-47E1-9017-6557BE8E260B}" dt="2021-09-08T16:20:04.754" v="3336" actId="478"/>
          <ac:spMkLst>
            <pc:docMk/>
            <pc:sldMk cId="3950810824" sldId="295"/>
            <ac:spMk id="15" creationId="{0530604A-1092-43CD-BBE1-C28B255E59F7}"/>
          </ac:spMkLst>
        </pc:spChg>
        <pc:picChg chg="add mod">
          <ac:chgData name="刘 沛源" userId="82a310ed07fe6680" providerId="LiveId" clId="{C1F06E93-8ED7-47E1-9017-6557BE8E260B}" dt="2021-09-08T16:29:36.935" v="3384" actId="1076"/>
          <ac:picMkLst>
            <pc:docMk/>
            <pc:sldMk cId="3950810824" sldId="295"/>
            <ac:picMk id="7" creationId="{F54E53CD-5AB3-46B3-A877-5BC82C721299}"/>
          </ac:picMkLst>
        </pc:picChg>
        <pc:picChg chg="add del mod">
          <ac:chgData name="刘 沛源" userId="82a310ed07fe6680" providerId="LiveId" clId="{C1F06E93-8ED7-47E1-9017-6557BE8E260B}" dt="2021-09-08T16:19:59.931" v="3333" actId="478"/>
          <ac:picMkLst>
            <pc:docMk/>
            <pc:sldMk cId="3950810824" sldId="295"/>
            <ac:picMk id="8" creationId="{FED70BB2-6C94-43FD-81BC-0B480B09F5ED}"/>
          </ac:picMkLst>
        </pc:picChg>
        <pc:picChg chg="del">
          <ac:chgData name="刘 沛源" userId="82a310ed07fe6680" providerId="LiveId" clId="{C1F06E93-8ED7-47E1-9017-6557BE8E260B}" dt="2021-09-08T16:20:07.453" v="3337" actId="478"/>
          <ac:picMkLst>
            <pc:docMk/>
            <pc:sldMk cId="3950810824" sldId="295"/>
            <ac:picMk id="9" creationId="{67DA2C2B-7248-48C0-B831-6B94942C66DB}"/>
          </ac:picMkLst>
        </pc:picChg>
        <pc:picChg chg="del">
          <ac:chgData name="刘 沛源" userId="82a310ed07fe6680" providerId="LiveId" clId="{C1F06E93-8ED7-47E1-9017-6557BE8E260B}" dt="2021-09-08T16:19:59.931" v="3333" actId="478"/>
          <ac:picMkLst>
            <pc:docMk/>
            <pc:sldMk cId="3950810824" sldId="295"/>
            <ac:picMk id="16" creationId="{F5586635-88F7-4DC4-8BA2-C31FCA1140FB}"/>
          </ac:picMkLst>
        </pc:picChg>
      </pc:sldChg>
      <pc:sldChg chg="addSp delSp modSp add mod">
        <pc:chgData name="刘 沛源" userId="82a310ed07fe6680" providerId="LiveId" clId="{C1F06E93-8ED7-47E1-9017-6557BE8E260B}" dt="2021-09-08T16:34:39.549" v="3400" actId="1076"/>
        <pc:sldMkLst>
          <pc:docMk/>
          <pc:sldMk cId="1657534692" sldId="296"/>
        </pc:sldMkLst>
        <pc:spChg chg="del">
          <ac:chgData name="刘 沛源" userId="82a310ed07fe6680" providerId="LiveId" clId="{C1F06E93-8ED7-47E1-9017-6557BE8E260B}" dt="2021-09-08T16:31:45.593" v="3387" actId="478"/>
          <ac:spMkLst>
            <pc:docMk/>
            <pc:sldMk cId="1657534692" sldId="296"/>
            <ac:spMk id="3" creationId="{43BA4D1E-2696-422B-AC31-412D25924B1B}"/>
          </ac:spMkLst>
        </pc:spChg>
        <pc:spChg chg="add del mod">
          <ac:chgData name="刘 沛源" userId="82a310ed07fe6680" providerId="LiveId" clId="{C1F06E93-8ED7-47E1-9017-6557BE8E260B}" dt="2021-09-08T16:34:20.892" v="3397" actId="21"/>
          <ac:spMkLst>
            <pc:docMk/>
            <pc:sldMk cId="1657534692" sldId="296"/>
            <ac:spMk id="6" creationId="{35302EDD-125A-4DDE-99C5-1B5810588FB9}"/>
          </ac:spMkLst>
        </pc:spChg>
        <pc:picChg chg="add mod">
          <ac:chgData name="刘 沛源" userId="82a310ed07fe6680" providerId="LiveId" clId="{C1F06E93-8ED7-47E1-9017-6557BE8E260B}" dt="2021-09-08T16:34:39.549" v="3400" actId="1076"/>
          <ac:picMkLst>
            <pc:docMk/>
            <pc:sldMk cId="1657534692" sldId="296"/>
            <ac:picMk id="5" creationId="{9DDB562B-4154-42F0-BA96-46134AE7C9B5}"/>
          </ac:picMkLst>
        </pc:picChg>
        <pc:picChg chg="del">
          <ac:chgData name="刘 沛源" userId="82a310ed07fe6680" providerId="LiveId" clId="{C1F06E93-8ED7-47E1-9017-6557BE8E260B}" dt="2021-09-08T16:31:41.647" v="3386" actId="478"/>
          <ac:picMkLst>
            <pc:docMk/>
            <pc:sldMk cId="1657534692" sldId="296"/>
            <ac:picMk id="7" creationId="{F54E53CD-5AB3-46B3-A877-5BC82C721299}"/>
          </ac:picMkLst>
        </pc:picChg>
      </pc:sldChg>
      <pc:sldChg chg="addSp delSp modSp add mod">
        <pc:chgData name="刘 沛源" userId="82a310ed07fe6680" providerId="LiveId" clId="{C1F06E93-8ED7-47E1-9017-6557BE8E260B}" dt="2021-09-08T16:48:32.121" v="3596" actId="1076"/>
        <pc:sldMkLst>
          <pc:docMk/>
          <pc:sldMk cId="1394986287" sldId="297"/>
        </pc:sldMkLst>
        <pc:spChg chg="mod">
          <ac:chgData name="刘 沛源" userId="82a310ed07fe6680" providerId="LiveId" clId="{C1F06E93-8ED7-47E1-9017-6557BE8E260B}" dt="2021-09-08T16:48:25.824" v="3591"/>
          <ac:spMkLst>
            <pc:docMk/>
            <pc:sldMk cId="1394986287" sldId="297"/>
            <ac:spMk id="2" creationId="{DB74AB28-C305-4F40-B036-C6611B3545E5}"/>
          </ac:spMkLst>
        </pc:spChg>
        <pc:spChg chg="add mod">
          <ac:chgData name="刘 沛源" userId="82a310ed07fe6680" providerId="LiveId" clId="{C1F06E93-8ED7-47E1-9017-6557BE8E260B}" dt="2021-09-08T16:48:32.121" v="3596" actId="1076"/>
          <ac:spMkLst>
            <pc:docMk/>
            <pc:sldMk cId="1394986287" sldId="297"/>
            <ac:spMk id="3" creationId="{AC14688D-0418-4831-A848-04002F4B2246}"/>
          </ac:spMkLst>
        </pc:spChg>
        <pc:spChg chg="add del mod">
          <ac:chgData name="刘 沛源" userId="82a310ed07fe6680" providerId="LiveId" clId="{C1F06E93-8ED7-47E1-9017-6557BE8E260B}" dt="2021-09-08T16:48:26.874" v="3592" actId="22"/>
          <ac:spMkLst>
            <pc:docMk/>
            <pc:sldMk cId="1394986287" sldId="297"/>
            <ac:spMk id="7" creationId="{90B9D515-2252-413D-BD59-1D19CC57AEEB}"/>
          </ac:spMkLst>
        </pc:spChg>
        <pc:spChg chg="add del">
          <ac:chgData name="刘 沛源" userId="82a310ed07fe6680" providerId="LiveId" clId="{C1F06E93-8ED7-47E1-9017-6557BE8E260B}" dt="2021-09-08T16:48:20.924" v="3584" actId="478"/>
          <ac:spMkLst>
            <pc:docMk/>
            <pc:sldMk cId="1394986287" sldId="297"/>
            <ac:spMk id="12" creationId="{9B2B2AE2-C7FC-4783-9BCA-D31ACB064CC1}"/>
          </ac:spMkLst>
        </pc:spChg>
        <pc:picChg chg="del">
          <ac:chgData name="刘 沛源" userId="82a310ed07fe6680" providerId="LiveId" clId="{C1F06E93-8ED7-47E1-9017-6557BE8E260B}" dt="2021-09-08T16:34:54.010" v="3402" actId="478"/>
          <ac:picMkLst>
            <pc:docMk/>
            <pc:sldMk cId="1394986287" sldId="297"/>
            <ac:picMk id="5" creationId="{9DDB562B-4154-42F0-BA96-46134AE7C9B5}"/>
          </ac:picMkLst>
        </pc:picChg>
      </pc:sldChg>
      <pc:sldChg chg="add del">
        <pc:chgData name="刘 沛源" userId="82a310ed07fe6680" providerId="LiveId" clId="{C1F06E93-8ED7-47E1-9017-6557BE8E260B}" dt="2021-09-08T16:48:19.322" v="3581"/>
        <pc:sldMkLst>
          <pc:docMk/>
          <pc:sldMk cId="52143164" sldId="298"/>
        </pc:sldMkLst>
      </pc:sldChg>
      <pc:sldChg chg="addSp delSp modSp add mod ord">
        <pc:chgData name="刘 沛源" userId="82a310ed07fe6680" providerId="LiveId" clId="{C1F06E93-8ED7-47E1-9017-6557BE8E260B}" dt="2021-09-08T16:55:36.464" v="3696" actId="20577"/>
        <pc:sldMkLst>
          <pc:docMk/>
          <pc:sldMk cId="3968818333" sldId="298"/>
        </pc:sldMkLst>
        <pc:spChg chg="mod">
          <ac:chgData name="刘 沛源" userId="82a310ed07fe6680" providerId="LiveId" clId="{C1F06E93-8ED7-47E1-9017-6557BE8E260B}" dt="2021-09-08T16:49:04.091" v="3644" actId="20577"/>
          <ac:spMkLst>
            <pc:docMk/>
            <pc:sldMk cId="3968818333" sldId="298"/>
            <ac:spMk id="2" creationId="{DB74AB28-C305-4F40-B036-C6611B3545E5}"/>
          </ac:spMkLst>
        </pc:spChg>
        <pc:spChg chg="add mod">
          <ac:chgData name="刘 沛源" userId="82a310ed07fe6680" providerId="LiveId" clId="{C1F06E93-8ED7-47E1-9017-6557BE8E260B}" dt="2021-09-08T16:55:36.464" v="3696" actId="20577"/>
          <ac:spMkLst>
            <pc:docMk/>
            <pc:sldMk cId="3968818333" sldId="298"/>
            <ac:spMk id="6" creationId="{55686B53-A8BC-4E7F-9AFF-15984DEB1D58}"/>
          </ac:spMkLst>
        </pc:spChg>
        <pc:spChg chg="add del mod">
          <ac:chgData name="刘 沛源" userId="82a310ed07fe6680" providerId="LiveId" clId="{C1F06E93-8ED7-47E1-9017-6557BE8E260B}" dt="2021-09-08T16:55:12.838" v="3685" actId="767"/>
          <ac:spMkLst>
            <pc:docMk/>
            <pc:sldMk cId="3968818333" sldId="298"/>
            <ac:spMk id="8" creationId="{3934391C-F07E-496B-90B9-6405926CEA43}"/>
          </ac:spMkLst>
        </pc:spChg>
        <pc:spChg chg="add del">
          <ac:chgData name="刘 沛源" userId="82a310ed07fe6680" providerId="LiveId" clId="{C1F06E93-8ED7-47E1-9017-6557BE8E260B}" dt="2021-09-08T16:54:34.755" v="3677" actId="22"/>
          <ac:spMkLst>
            <pc:docMk/>
            <pc:sldMk cId="3968818333" sldId="298"/>
            <ac:spMk id="9" creationId="{7A34BE58-E23E-4BD4-85EB-5CD85D1CF337}"/>
          </ac:spMkLst>
        </pc:spChg>
        <pc:spChg chg="del">
          <ac:chgData name="刘 沛源" userId="82a310ed07fe6680" providerId="LiveId" clId="{C1F06E93-8ED7-47E1-9017-6557BE8E260B}" dt="2021-09-08T16:49:08.584" v="3645" actId="478"/>
          <ac:spMkLst>
            <pc:docMk/>
            <pc:sldMk cId="3968818333" sldId="298"/>
            <ac:spMk id="12" creationId="{9B2B2AE2-C7FC-4783-9BCA-D31ACB064CC1}"/>
          </ac:spMkLst>
        </pc:spChg>
        <pc:picChg chg="add mod">
          <ac:chgData name="刘 沛源" userId="82a310ed07fe6680" providerId="LiveId" clId="{C1F06E93-8ED7-47E1-9017-6557BE8E260B}" dt="2021-09-08T16:52:16.620" v="3670" actId="1076"/>
          <ac:picMkLst>
            <pc:docMk/>
            <pc:sldMk cId="3968818333" sldId="298"/>
            <ac:picMk id="4" creationId="{1B8A1FD0-B00C-4C50-B67B-912E70F97174}"/>
          </ac:picMkLst>
        </pc:picChg>
        <pc:picChg chg="del">
          <ac:chgData name="刘 沛源" userId="82a310ed07fe6680" providerId="LiveId" clId="{C1F06E93-8ED7-47E1-9017-6557BE8E260B}" dt="2021-09-08T16:49:13.056" v="3646" actId="478"/>
          <ac:picMkLst>
            <pc:docMk/>
            <pc:sldMk cId="3968818333" sldId="298"/>
            <ac:picMk id="5" creationId="{9DDB562B-4154-42F0-BA96-46134AE7C9B5}"/>
          </ac:picMkLst>
        </pc:picChg>
      </pc:sldChg>
      <pc:sldChg chg="addSp delSp modSp add mod">
        <pc:chgData name="刘 沛源" userId="82a310ed07fe6680" providerId="LiveId" clId="{C1F06E93-8ED7-47E1-9017-6557BE8E260B}" dt="2021-09-08T17:00:37.372" v="3720" actId="1076"/>
        <pc:sldMkLst>
          <pc:docMk/>
          <pc:sldMk cId="2996412689" sldId="299"/>
        </pc:sldMkLst>
        <pc:spChg chg="add del mod">
          <ac:chgData name="刘 沛源" userId="82a310ed07fe6680" providerId="LiveId" clId="{C1F06E93-8ED7-47E1-9017-6557BE8E260B}" dt="2021-09-08T16:54:50.705" v="3683"/>
          <ac:spMkLst>
            <pc:docMk/>
            <pc:sldMk cId="2996412689" sldId="299"/>
            <ac:spMk id="3" creationId="{6DD6EAF2-7F1B-4D4C-B8C7-72D0D1F143C9}"/>
          </ac:spMkLst>
        </pc:spChg>
        <pc:spChg chg="add mod">
          <ac:chgData name="刘 沛源" userId="82a310ed07fe6680" providerId="LiveId" clId="{C1F06E93-8ED7-47E1-9017-6557BE8E260B}" dt="2021-09-08T16:58:03.909" v="3706" actId="113"/>
          <ac:spMkLst>
            <pc:docMk/>
            <pc:sldMk cId="2996412689" sldId="299"/>
            <ac:spMk id="5" creationId="{53CE0347-E05B-4893-83C8-EA64A723196B}"/>
          </ac:spMkLst>
        </pc:spChg>
        <pc:spChg chg="del">
          <ac:chgData name="刘 沛源" userId="82a310ed07fe6680" providerId="LiveId" clId="{C1F06E93-8ED7-47E1-9017-6557BE8E260B}" dt="2021-09-08T16:54:42.461" v="3680" actId="478"/>
          <ac:spMkLst>
            <pc:docMk/>
            <pc:sldMk cId="2996412689" sldId="299"/>
            <ac:spMk id="6" creationId="{55686B53-A8BC-4E7F-9AFF-15984DEB1D58}"/>
          </ac:spMkLst>
        </pc:spChg>
        <pc:spChg chg="add mod">
          <ac:chgData name="刘 沛源" userId="82a310ed07fe6680" providerId="LiveId" clId="{C1F06E93-8ED7-47E1-9017-6557BE8E260B}" dt="2021-09-08T17:00:00.272" v="3717" actId="20577"/>
          <ac:spMkLst>
            <pc:docMk/>
            <pc:sldMk cId="2996412689" sldId="299"/>
            <ac:spMk id="7" creationId="{8757EF9F-4EBC-4E00-907A-768E1E212C57}"/>
          </ac:spMkLst>
        </pc:spChg>
        <pc:picChg chg="del">
          <ac:chgData name="刘 沛源" userId="82a310ed07fe6680" providerId="LiveId" clId="{C1F06E93-8ED7-47E1-9017-6557BE8E260B}" dt="2021-09-08T16:54:40.424" v="3679" actId="478"/>
          <ac:picMkLst>
            <pc:docMk/>
            <pc:sldMk cId="2996412689" sldId="299"/>
            <ac:picMk id="4" creationId="{1B8A1FD0-B00C-4C50-B67B-912E70F97174}"/>
          </ac:picMkLst>
        </pc:picChg>
        <pc:picChg chg="add mod">
          <ac:chgData name="刘 沛源" userId="82a310ed07fe6680" providerId="LiveId" clId="{C1F06E93-8ED7-47E1-9017-6557BE8E260B}" dt="2021-09-08T17:00:37.372" v="3720" actId="1076"/>
          <ac:picMkLst>
            <pc:docMk/>
            <pc:sldMk cId="2996412689" sldId="299"/>
            <ac:picMk id="9" creationId="{05FFABFF-4989-4E4E-AD0D-FB4EAAB50281}"/>
          </ac:picMkLst>
        </pc:picChg>
      </pc:sldChg>
      <pc:sldChg chg="addSp delSp modSp add mod">
        <pc:chgData name="刘 沛源" userId="82a310ed07fe6680" providerId="LiveId" clId="{C1F06E93-8ED7-47E1-9017-6557BE8E260B}" dt="2021-09-08T17:07:27.602" v="3793"/>
        <pc:sldMkLst>
          <pc:docMk/>
          <pc:sldMk cId="3312354768" sldId="300"/>
        </pc:sldMkLst>
        <pc:spChg chg="add mod">
          <ac:chgData name="刘 沛源" userId="82a310ed07fe6680" providerId="LiveId" clId="{C1F06E93-8ED7-47E1-9017-6557BE8E260B}" dt="2021-09-08T17:07:27.602" v="3793"/>
          <ac:spMkLst>
            <pc:docMk/>
            <pc:sldMk cId="3312354768" sldId="300"/>
            <ac:spMk id="3" creationId="{D0111F8A-488D-4034-A07D-A1EEC60A3F4E}"/>
          </ac:spMkLst>
        </pc:spChg>
        <pc:spChg chg="del">
          <ac:chgData name="刘 沛源" userId="82a310ed07fe6680" providerId="LiveId" clId="{C1F06E93-8ED7-47E1-9017-6557BE8E260B}" dt="2021-09-08T17:01:34.214" v="3722" actId="478"/>
          <ac:spMkLst>
            <pc:docMk/>
            <pc:sldMk cId="3312354768" sldId="300"/>
            <ac:spMk id="5" creationId="{53CE0347-E05B-4893-83C8-EA64A723196B}"/>
          </ac:spMkLst>
        </pc:spChg>
        <pc:spChg chg="mod">
          <ac:chgData name="刘 沛源" userId="82a310ed07fe6680" providerId="LiveId" clId="{C1F06E93-8ED7-47E1-9017-6557BE8E260B}" dt="2021-09-08T17:02:19.092" v="3735" actId="20577"/>
          <ac:spMkLst>
            <pc:docMk/>
            <pc:sldMk cId="3312354768" sldId="300"/>
            <ac:spMk id="7" creationId="{8757EF9F-4EBC-4E00-907A-768E1E212C57}"/>
          </ac:spMkLst>
        </pc:spChg>
        <pc:spChg chg="add mod">
          <ac:chgData name="刘 沛源" userId="82a310ed07fe6680" providerId="LiveId" clId="{C1F06E93-8ED7-47E1-9017-6557BE8E260B}" dt="2021-09-08T17:07:16.961" v="3789" actId="1076"/>
          <ac:spMkLst>
            <pc:docMk/>
            <pc:sldMk cId="3312354768" sldId="300"/>
            <ac:spMk id="8" creationId="{158C1E7A-E6BA-44ED-8AD0-D0313952ED36}"/>
          </ac:spMkLst>
        </pc:spChg>
        <pc:picChg chg="add mod">
          <ac:chgData name="刘 沛源" userId="82a310ed07fe6680" providerId="LiveId" clId="{C1F06E93-8ED7-47E1-9017-6557BE8E260B}" dt="2021-09-08T17:06:41.414" v="3782" actId="1076"/>
          <ac:picMkLst>
            <pc:docMk/>
            <pc:sldMk cId="3312354768" sldId="300"/>
            <ac:picMk id="6" creationId="{839F4971-E28A-4E9C-BE5F-64240EC5C1EA}"/>
          </ac:picMkLst>
        </pc:picChg>
        <pc:picChg chg="del mod">
          <ac:chgData name="刘 沛源" userId="82a310ed07fe6680" providerId="LiveId" clId="{C1F06E93-8ED7-47E1-9017-6557BE8E260B}" dt="2021-09-08T17:03:23.263" v="3737" actId="478"/>
          <ac:picMkLst>
            <pc:docMk/>
            <pc:sldMk cId="3312354768" sldId="300"/>
            <ac:picMk id="9" creationId="{05FFABFF-4989-4E4E-AD0D-FB4EAAB50281}"/>
          </ac:picMkLst>
        </pc:picChg>
        <pc:picChg chg="add mod">
          <ac:chgData name="刘 沛源" userId="82a310ed07fe6680" providerId="LiveId" clId="{C1F06E93-8ED7-47E1-9017-6557BE8E260B}" dt="2021-09-08T17:07:21.368" v="3790" actId="1076"/>
          <ac:picMkLst>
            <pc:docMk/>
            <pc:sldMk cId="3312354768" sldId="300"/>
            <ac:picMk id="11" creationId="{A47A0ED0-6B97-4F46-ACB9-7655FE486B4D}"/>
          </ac:picMkLst>
        </pc:picChg>
      </pc:sldChg>
      <pc:sldChg chg="addSp delSp modSp add mod">
        <pc:chgData name="刘 沛源" userId="82a310ed07fe6680" providerId="LiveId" clId="{C1F06E93-8ED7-47E1-9017-6557BE8E260B}" dt="2021-09-08T17:46:37.857" v="3990" actId="20577"/>
        <pc:sldMkLst>
          <pc:docMk/>
          <pc:sldMk cId="2183099842" sldId="301"/>
        </pc:sldMkLst>
        <pc:spChg chg="mod">
          <ac:chgData name="刘 沛源" userId="82a310ed07fe6680" providerId="LiveId" clId="{C1F06E93-8ED7-47E1-9017-6557BE8E260B}" dt="2021-09-08T17:09:37.226" v="3841" actId="20577"/>
          <ac:spMkLst>
            <pc:docMk/>
            <pc:sldMk cId="2183099842" sldId="301"/>
            <ac:spMk id="2" creationId="{DB74AB28-C305-4F40-B036-C6611B3545E5}"/>
          </ac:spMkLst>
        </pc:spChg>
        <pc:spChg chg="del">
          <ac:chgData name="刘 沛源" userId="82a310ed07fe6680" providerId="LiveId" clId="{C1F06E93-8ED7-47E1-9017-6557BE8E260B}" dt="2021-09-08T17:10:20.523" v="3843" actId="478"/>
          <ac:spMkLst>
            <pc:docMk/>
            <pc:sldMk cId="2183099842" sldId="301"/>
            <ac:spMk id="3" creationId="{D0111F8A-488D-4034-A07D-A1EEC60A3F4E}"/>
          </ac:spMkLst>
        </pc:spChg>
        <pc:spChg chg="del">
          <ac:chgData name="刘 沛源" userId="82a310ed07fe6680" providerId="LiveId" clId="{C1F06E93-8ED7-47E1-9017-6557BE8E260B}" dt="2021-09-08T17:10:18.743" v="3842" actId="478"/>
          <ac:spMkLst>
            <pc:docMk/>
            <pc:sldMk cId="2183099842" sldId="301"/>
            <ac:spMk id="7" creationId="{8757EF9F-4EBC-4E00-907A-768E1E212C57}"/>
          </ac:spMkLst>
        </pc:spChg>
        <pc:spChg chg="del">
          <ac:chgData name="刘 沛源" userId="82a310ed07fe6680" providerId="LiveId" clId="{C1F06E93-8ED7-47E1-9017-6557BE8E260B}" dt="2021-09-08T17:10:24.168" v="3845" actId="478"/>
          <ac:spMkLst>
            <pc:docMk/>
            <pc:sldMk cId="2183099842" sldId="301"/>
            <ac:spMk id="8" creationId="{158C1E7A-E6BA-44ED-8AD0-D0313952ED36}"/>
          </ac:spMkLst>
        </pc:spChg>
        <pc:spChg chg="add mod">
          <ac:chgData name="刘 沛源" userId="82a310ed07fe6680" providerId="LiveId" clId="{C1F06E93-8ED7-47E1-9017-6557BE8E260B}" dt="2021-09-08T17:46:37.857" v="3990" actId="20577"/>
          <ac:spMkLst>
            <pc:docMk/>
            <pc:sldMk cId="2183099842" sldId="301"/>
            <ac:spMk id="9" creationId="{4E736559-DB26-4571-8FE1-F360CE604B0D}"/>
          </ac:spMkLst>
        </pc:spChg>
        <pc:picChg chg="add del mod">
          <ac:chgData name="刘 沛源" userId="82a310ed07fe6680" providerId="LiveId" clId="{C1F06E93-8ED7-47E1-9017-6557BE8E260B}" dt="2021-09-08T17:25:27.666" v="3877" actId="478"/>
          <ac:picMkLst>
            <pc:docMk/>
            <pc:sldMk cId="2183099842" sldId="301"/>
            <ac:picMk id="5" creationId="{5B9CE12F-F621-407A-A2BB-3C6A9E799E5E}"/>
          </ac:picMkLst>
        </pc:picChg>
        <pc:picChg chg="del">
          <ac:chgData name="刘 沛源" userId="82a310ed07fe6680" providerId="LiveId" clId="{C1F06E93-8ED7-47E1-9017-6557BE8E260B}" dt="2021-09-08T17:10:25.468" v="3846" actId="478"/>
          <ac:picMkLst>
            <pc:docMk/>
            <pc:sldMk cId="2183099842" sldId="301"/>
            <ac:picMk id="6" creationId="{839F4971-E28A-4E9C-BE5F-64240EC5C1EA}"/>
          </ac:picMkLst>
        </pc:picChg>
        <pc:picChg chg="del">
          <ac:chgData name="刘 沛源" userId="82a310ed07fe6680" providerId="LiveId" clId="{C1F06E93-8ED7-47E1-9017-6557BE8E260B}" dt="2021-09-08T17:10:22.701" v="3844" actId="478"/>
          <ac:picMkLst>
            <pc:docMk/>
            <pc:sldMk cId="2183099842" sldId="301"/>
            <ac:picMk id="11" creationId="{A47A0ED0-6B97-4F46-ACB9-7655FE486B4D}"/>
          </ac:picMkLst>
        </pc:picChg>
        <pc:picChg chg="add mod">
          <ac:chgData name="刘 沛源" userId="82a310ed07fe6680" providerId="LiveId" clId="{C1F06E93-8ED7-47E1-9017-6557BE8E260B}" dt="2021-09-08T17:44:44.461" v="3957" actId="14100"/>
          <ac:picMkLst>
            <pc:docMk/>
            <pc:sldMk cId="2183099842" sldId="301"/>
            <ac:picMk id="12" creationId="{E15E831B-CD14-4D16-A221-B0800C26366C}"/>
          </ac:picMkLst>
        </pc:picChg>
        <pc:picChg chg="add mod">
          <ac:chgData name="刘 沛源" userId="82a310ed07fe6680" providerId="LiveId" clId="{C1F06E93-8ED7-47E1-9017-6557BE8E260B}" dt="2021-09-08T17:44:56.302" v="3960" actId="1076"/>
          <ac:picMkLst>
            <pc:docMk/>
            <pc:sldMk cId="2183099842" sldId="301"/>
            <ac:picMk id="14" creationId="{3EA0B5F8-CE0C-45E0-8C06-867E696D8360}"/>
          </ac:picMkLst>
        </pc:picChg>
      </pc:sldChg>
      <pc:sldChg chg="addSp delSp modSp add mod">
        <pc:chgData name="刘 沛源" userId="82a310ed07fe6680" providerId="LiveId" clId="{C1F06E93-8ED7-47E1-9017-6557BE8E260B}" dt="2021-09-08T17:14:16.475" v="3854" actId="1076"/>
        <pc:sldMkLst>
          <pc:docMk/>
          <pc:sldMk cId="2478986753" sldId="302"/>
        </pc:sldMkLst>
        <pc:picChg chg="add mod">
          <ac:chgData name="刘 沛源" userId="82a310ed07fe6680" providerId="LiveId" clId="{C1F06E93-8ED7-47E1-9017-6557BE8E260B}" dt="2021-09-08T17:14:16.475" v="3854" actId="1076"/>
          <ac:picMkLst>
            <pc:docMk/>
            <pc:sldMk cId="2478986753" sldId="302"/>
            <ac:picMk id="4" creationId="{8BAE255B-B84E-46EC-826C-4C6DB375A9C5}"/>
          </ac:picMkLst>
        </pc:picChg>
        <pc:picChg chg="del">
          <ac:chgData name="刘 沛源" userId="82a310ed07fe6680" providerId="LiveId" clId="{C1F06E93-8ED7-47E1-9017-6557BE8E260B}" dt="2021-09-08T17:14:08.171" v="3851" actId="478"/>
          <ac:picMkLst>
            <pc:docMk/>
            <pc:sldMk cId="2478986753" sldId="302"/>
            <ac:picMk id="5" creationId="{5B9CE12F-F621-407A-A2BB-3C6A9E799E5E}"/>
          </ac:picMkLst>
        </pc:picChg>
      </pc:sldChg>
      <pc:sldChg chg="addSp delSp modSp add mod">
        <pc:chgData name="刘 沛源" userId="82a310ed07fe6680" providerId="LiveId" clId="{C1F06E93-8ED7-47E1-9017-6557BE8E260B}" dt="2021-09-08T17:15:56.493" v="3865" actId="1076"/>
        <pc:sldMkLst>
          <pc:docMk/>
          <pc:sldMk cId="1471570461" sldId="303"/>
        </pc:sldMkLst>
        <pc:picChg chg="del">
          <ac:chgData name="刘 沛源" userId="82a310ed07fe6680" providerId="LiveId" clId="{C1F06E93-8ED7-47E1-9017-6557BE8E260B}" dt="2021-09-08T17:14:57.518" v="3856" actId="478"/>
          <ac:picMkLst>
            <pc:docMk/>
            <pc:sldMk cId="1471570461" sldId="303"/>
            <ac:picMk id="4" creationId="{8BAE255B-B84E-46EC-826C-4C6DB375A9C5}"/>
          </ac:picMkLst>
        </pc:picChg>
        <pc:picChg chg="add del mod">
          <ac:chgData name="刘 沛源" userId="82a310ed07fe6680" providerId="LiveId" clId="{C1F06E93-8ED7-47E1-9017-6557BE8E260B}" dt="2021-09-08T17:15:35.896" v="3862" actId="22"/>
          <ac:picMkLst>
            <pc:docMk/>
            <pc:sldMk cId="1471570461" sldId="303"/>
            <ac:picMk id="5" creationId="{9A98155D-313C-41FA-BDA1-0CF164E0E170}"/>
          </ac:picMkLst>
        </pc:picChg>
        <pc:picChg chg="add mod">
          <ac:chgData name="刘 沛源" userId="82a310ed07fe6680" providerId="LiveId" clId="{C1F06E93-8ED7-47E1-9017-6557BE8E260B}" dt="2021-09-08T17:15:56.493" v="3865" actId="1076"/>
          <ac:picMkLst>
            <pc:docMk/>
            <pc:sldMk cId="1471570461" sldId="303"/>
            <ac:picMk id="7" creationId="{14AD6E86-4754-4814-8C7E-5FAC23CE5E0C}"/>
          </ac:picMkLst>
        </pc:picChg>
      </pc:sldChg>
      <pc:sldChg chg="addSp delSp modSp add mod">
        <pc:chgData name="刘 沛源" userId="82a310ed07fe6680" providerId="LiveId" clId="{C1F06E93-8ED7-47E1-9017-6557BE8E260B}" dt="2021-09-08T17:22:13.119" v="3874" actId="1076"/>
        <pc:sldMkLst>
          <pc:docMk/>
          <pc:sldMk cId="2817997507" sldId="304"/>
        </pc:sldMkLst>
        <pc:picChg chg="add del mod">
          <ac:chgData name="刘 沛源" userId="82a310ed07fe6680" providerId="LiveId" clId="{C1F06E93-8ED7-47E1-9017-6557BE8E260B}" dt="2021-09-08T17:22:07.628" v="3872" actId="478"/>
          <ac:picMkLst>
            <pc:docMk/>
            <pc:sldMk cId="2817997507" sldId="304"/>
            <ac:picMk id="4" creationId="{DE6E18DF-E61C-447B-B6AB-B76CD50DF73A}"/>
          </ac:picMkLst>
        </pc:picChg>
        <pc:picChg chg="add mod">
          <ac:chgData name="刘 沛源" userId="82a310ed07fe6680" providerId="LiveId" clId="{C1F06E93-8ED7-47E1-9017-6557BE8E260B}" dt="2021-09-08T17:22:13.119" v="3874" actId="1076"/>
          <ac:picMkLst>
            <pc:docMk/>
            <pc:sldMk cId="2817997507" sldId="304"/>
            <ac:picMk id="6" creationId="{44E56B08-EFD8-4323-AB5D-36DBAD229112}"/>
          </ac:picMkLst>
        </pc:picChg>
        <pc:picChg chg="del">
          <ac:chgData name="刘 沛源" userId="82a310ed07fe6680" providerId="LiveId" clId="{C1F06E93-8ED7-47E1-9017-6557BE8E260B}" dt="2021-09-08T17:17:58.654" v="3867" actId="478"/>
          <ac:picMkLst>
            <pc:docMk/>
            <pc:sldMk cId="2817997507" sldId="304"/>
            <ac:picMk id="7" creationId="{14AD6E86-4754-4814-8C7E-5FAC23CE5E0C}"/>
          </ac:picMkLst>
        </pc:picChg>
      </pc:sldChg>
      <pc:sldChg chg="add">
        <pc:chgData name="刘 沛源" userId="82a310ed07fe6680" providerId="LiveId" clId="{C1F06E93-8ED7-47E1-9017-6557BE8E260B}" dt="2021-09-08T17:25:21.791" v="3875"/>
        <pc:sldMkLst>
          <pc:docMk/>
          <pc:sldMk cId="2317071666" sldId="30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F31A45-EE09-469E-839C-7E1D548E42E6}" type="datetimeFigureOut">
              <a:rPr lang="zh-CN" altLang="en-US" smtClean="0"/>
              <a:t>2021/9/9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C91C61-B498-4C1B-B36B-E9921A0C5E10}" type="slidenum">
              <a:rPr lang="zh-CN" altLang="en-US" smtClean="0"/>
              <a:t>‹#›</a:t>
            </a:fld>
            <a:endParaRPr lang="zh-CN" altLang="en-US"/>
          </a:p>
        </p:txBody>
      </p:sp>
    </p:spTree>
    <p:extLst>
      <p:ext uri="{BB962C8B-B14F-4D97-AF65-F5344CB8AC3E}">
        <p14:creationId xmlns:p14="http://schemas.microsoft.com/office/powerpoint/2010/main" val="3437644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200" b="0" i="0" u="none" strike="noStrike" baseline="0" dirty="0">
                <a:latin typeface="Times New Roman" panose="02020603050405020304" pitchFamily="18" charset="0"/>
                <a:cs typeface="Times New Roman" panose="02020603050405020304" pitchFamily="18" charset="0"/>
              </a:rPr>
              <a:t>This problem is aggravated through the use of multi-tier architectures as execution is now distributed and data are spread across several components.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b="0" i="0" u="none" strike="noStrike" baseline="0" dirty="0">
                <a:latin typeface="Times New Roman" panose="02020603050405020304" pitchFamily="18" charset="0"/>
                <a:cs typeface="Times New Roman" panose="02020603050405020304" pitchFamily="18" charset="0"/>
              </a:rPr>
              <a:t>当前流行的</a:t>
            </a:r>
            <a:r>
              <a:rPr lang="en-US" altLang="zh-CN" sz="1200" b="0" i="0" u="none" strike="noStrike" baseline="0" dirty="0">
                <a:latin typeface="Times New Roman" panose="02020603050405020304" pitchFamily="18" charset="0"/>
                <a:cs typeface="Times New Roman" panose="02020603050405020304" pitchFamily="18" charset="0"/>
              </a:rPr>
              <a:t>Web</a:t>
            </a:r>
            <a:r>
              <a:rPr lang="zh-CN" altLang="en-US" sz="1200" b="0" i="0" u="none" strike="noStrike" baseline="0" dirty="0">
                <a:latin typeface="Times New Roman" panose="02020603050405020304" pitchFamily="18" charset="0"/>
                <a:cs typeface="Times New Roman" panose="02020603050405020304" pitchFamily="18" charset="0"/>
              </a:rPr>
              <a:t>服务框架大都是多层架构的</a:t>
            </a:r>
            <a:endParaRPr lang="en-US" altLang="zh-CN" sz="1200" b="0" i="0" u="none" strike="noStrike" baseline="0" dirty="0">
              <a:latin typeface="Times New Roman" panose="02020603050405020304" pitchFamily="18" charset="0"/>
              <a:cs typeface="Times New Roman" panose="02020603050405020304" pitchFamily="18"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0" i="0" dirty="0">
                <a:effectLst/>
                <a:latin typeface="-apple-system"/>
              </a:rPr>
              <a:t>ORM(Object Relation Mapping)</a:t>
            </a:r>
            <a:r>
              <a:rPr lang="zh-CN" altLang="en-US" b="0" i="0" dirty="0">
                <a:effectLst/>
                <a:latin typeface="-apple-system"/>
              </a:rPr>
              <a:t>：利用描述对象和数据库之间映射的元数据，自动且透明地把</a:t>
            </a:r>
            <a:r>
              <a:rPr lang="en-US" altLang="zh-CN" b="0" i="0" dirty="0">
                <a:effectLst/>
                <a:latin typeface="-apple-system"/>
              </a:rPr>
              <a:t>Java</a:t>
            </a:r>
            <a:r>
              <a:rPr lang="zh-CN" altLang="en-US" b="0" i="0" dirty="0">
                <a:effectLst/>
                <a:latin typeface="-apple-system"/>
              </a:rPr>
              <a:t>应用程序中的对象持久化到关系数据库中的表。</a:t>
            </a:r>
            <a:endParaRPr lang="en-US" altLang="zh-CN" b="0" i="0" dirty="0">
              <a:effectLst/>
              <a:latin typeface="-apple-system"/>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0" i="0" dirty="0" err="1">
                <a:effectLst/>
                <a:latin typeface="-apple-system"/>
              </a:rPr>
              <a:t>Mybatis</a:t>
            </a:r>
            <a:r>
              <a:rPr lang="en-US" altLang="zh-CN" b="0" i="0" dirty="0">
                <a:effectLst/>
                <a:latin typeface="-apple-system"/>
              </a:rPr>
              <a:t>, Hibernate, </a:t>
            </a:r>
            <a:r>
              <a:rPr lang="en-US" altLang="zh-CN" b="0" i="0" dirty="0">
                <a:solidFill>
                  <a:srgbClr val="404040"/>
                </a:solidFill>
                <a:effectLst/>
                <a:latin typeface="-apple-system"/>
              </a:rPr>
              <a:t>Django</a:t>
            </a:r>
            <a:endParaRPr lang="zh-CN" altLang="en-US" b="0" i="0" dirty="0">
              <a:effectLst/>
              <a:latin typeface="-apple-system"/>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sz="1200" b="0" i="0" u="none" strike="noStrike" baseline="0" dirty="0">
              <a:latin typeface="Times New Roman" panose="02020603050405020304" pitchFamily="18" charset="0"/>
              <a:cs typeface="Times New Roman" panose="02020603050405020304" pitchFamily="18"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1" i="0" dirty="0">
                <a:solidFill>
                  <a:srgbClr val="121212"/>
                </a:solidFill>
                <a:effectLst/>
                <a:latin typeface="-apple-system"/>
              </a:rPr>
              <a:t>Read Uncommitted</a:t>
            </a:r>
            <a:r>
              <a:rPr lang="zh-CN" altLang="en-US" sz="1200" b="0" i="0" u="none" strike="noStrike" baseline="0" dirty="0">
                <a:solidFill>
                  <a:srgbClr val="121212"/>
                </a:solidFill>
                <a:effectLst/>
                <a:latin typeface="Times New Roman" panose="02020603050405020304" pitchFamily="18" charset="0"/>
                <a:cs typeface="Times New Roman" panose="02020603050405020304" pitchFamily="18" charset="0"/>
              </a:rPr>
              <a:t>：</a:t>
            </a:r>
            <a:r>
              <a:rPr lang="zh-CN" altLang="en-US" sz="1200" b="0" i="0" u="none" strike="noStrike" baseline="0" dirty="0">
                <a:solidFill>
                  <a:srgbClr val="121212"/>
                </a:solidFill>
                <a:effectLst/>
                <a:latin typeface="-apple-system"/>
                <a:cs typeface="Times New Roman" panose="02020603050405020304" pitchFamily="18" charset="0"/>
              </a:rPr>
              <a:t>脏读，不可重复读，幻读</a:t>
            </a:r>
            <a:endParaRPr lang="en-US" altLang="zh-CN" b="0" i="0" dirty="0">
              <a:solidFill>
                <a:srgbClr val="121212"/>
              </a:solidFill>
              <a:effectLst/>
              <a:latin typeface="-apple-system"/>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1" i="0" dirty="0">
                <a:solidFill>
                  <a:srgbClr val="121212"/>
                </a:solidFill>
                <a:effectLst/>
                <a:latin typeface="-apple-system"/>
              </a:rPr>
              <a:t>Read Committed</a:t>
            </a:r>
            <a:r>
              <a:rPr lang="zh-CN" altLang="en-US" b="0" i="0" dirty="0">
                <a:solidFill>
                  <a:srgbClr val="121212"/>
                </a:solidFill>
                <a:effectLst/>
                <a:latin typeface="-apple-system"/>
              </a:rPr>
              <a:t>：不可重复读，幻读</a:t>
            </a:r>
            <a:endParaRPr lang="en-US" altLang="zh-CN" b="0" i="0" dirty="0">
              <a:solidFill>
                <a:srgbClr val="121212"/>
              </a:solidFill>
              <a:effectLst/>
              <a:latin typeface="-apple-system"/>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1" i="0" dirty="0">
                <a:solidFill>
                  <a:srgbClr val="121212"/>
                </a:solidFill>
                <a:effectLst/>
                <a:latin typeface="-apple-system"/>
              </a:rPr>
              <a:t>Repeatable Read</a:t>
            </a:r>
            <a:r>
              <a:rPr lang="zh-CN" altLang="en-US" b="1" i="0" dirty="0">
                <a:solidFill>
                  <a:srgbClr val="121212"/>
                </a:solidFill>
                <a:effectLst/>
                <a:latin typeface="-apple-system"/>
              </a:rPr>
              <a:t>：幻读</a:t>
            </a:r>
            <a:endParaRPr lang="en-US" altLang="zh-CN" b="0" i="0" dirty="0">
              <a:solidFill>
                <a:srgbClr val="121212"/>
              </a:solidFill>
              <a:effectLst/>
              <a:latin typeface="-apple-system"/>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1" i="0" dirty="0">
                <a:solidFill>
                  <a:srgbClr val="121212"/>
                </a:solidFill>
                <a:effectLst/>
                <a:latin typeface="-apple-system"/>
              </a:rPr>
              <a:t>Serializable</a:t>
            </a:r>
            <a:r>
              <a:rPr lang="zh-CN" altLang="en-US" b="1" i="0" dirty="0">
                <a:solidFill>
                  <a:srgbClr val="121212"/>
                </a:solidFill>
                <a:effectLst/>
                <a:latin typeface="-apple-system"/>
              </a:rPr>
              <a:t>：</a:t>
            </a:r>
            <a:endParaRPr lang="en-US" altLang="zh-CN" b="0" i="0" dirty="0">
              <a:solidFill>
                <a:srgbClr val="121212"/>
              </a:solidFill>
              <a:effectLst/>
              <a:latin typeface="-apple-system"/>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sz="1200" b="0" i="0" u="none" strike="noStrike" baseline="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6CC91C61-B498-4C1B-B36B-E9921A0C5E10}" type="slidenum">
              <a:rPr lang="zh-CN" altLang="en-US" smtClean="0"/>
              <a:t>2</a:t>
            </a:fld>
            <a:endParaRPr lang="zh-CN" altLang="en-US"/>
          </a:p>
        </p:txBody>
      </p:sp>
    </p:spTree>
    <p:extLst>
      <p:ext uri="{BB962C8B-B14F-4D97-AF65-F5344CB8AC3E}">
        <p14:creationId xmlns:p14="http://schemas.microsoft.com/office/powerpoint/2010/main" val="4193549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6CC91C61-B498-4C1B-B36B-E9921A0C5E10}" type="slidenum">
              <a:rPr lang="zh-CN" altLang="en-US" smtClean="0"/>
              <a:t>12</a:t>
            </a:fld>
            <a:endParaRPr lang="zh-CN" altLang="en-US"/>
          </a:p>
        </p:txBody>
      </p:sp>
    </p:spTree>
    <p:extLst>
      <p:ext uri="{BB962C8B-B14F-4D97-AF65-F5344CB8AC3E}">
        <p14:creationId xmlns:p14="http://schemas.microsoft.com/office/powerpoint/2010/main" val="1985162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6CC91C61-B498-4C1B-B36B-E9921A0C5E10}" type="slidenum">
              <a:rPr lang="zh-CN" altLang="en-US" smtClean="0"/>
              <a:t>13</a:t>
            </a:fld>
            <a:endParaRPr lang="zh-CN" altLang="en-US"/>
          </a:p>
        </p:txBody>
      </p:sp>
    </p:spTree>
    <p:extLst>
      <p:ext uri="{BB962C8B-B14F-4D97-AF65-F5344CB8AC3E}">
        <p14:creationId xmlns:p14="http://schemas.microsoft.com/office/powerpoint/2010/main" val="2837834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6CC91C61-B498-4C1B-B36B-E9921A0C5E10}" type="slidenum">
              <a:rPr lang="zh-CN" altLang="en-US" smtClean="0"/>
              <a:t>14</a:t>
            </a:fld>
            <a:endParaRPr lang="zh-CN" altLang="en-US"/>
          </a:p>
        </p:txBody>
      </p:sp>
    </p:spTree>
    <p:extLst>
      <p:ext uri="{BB962C8B-B14F-4D97-AF65-F5344CB8AC3E}">
        <p14:creationId xmlns:p14="http://schemas.microsoft.com/office/powerpoint/2010/main" val="3015328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6CC91C61-B498-4C1B-B36B-E9921A0C5E10}" type="slidenum">
              <a:rPr lang="zh-CN" altLang="en-US" smtClean="0"/>
              <a:t>15</a:t>
            </a:fld>
            <a:endParaRPr lang="zh-CN" altLang="en-US"/>
          </a:p>
        </p:txBody>
      </p:sp>
    </p:spTree>
    <p:extLst>
      <p:ext uri="{BB962C8B-B14F-4D97-AF65-F5344CB8AC3E}">
        <p14:creationId xmlns:p14="http://schemas.microsoft.com/office/powerpoint/2010/main" val="3361457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6CC91C61-B498-4C1B-B36B-E9921A0C5E10}" type="slidenum">
              <a:rPr lang="zh-CN" altLang="en-US" smtClean="0"/>
              <a:t>16</a:t>
            </a:fld>
            <a:endParaRPr lang="zh-CN" altLang="en-US"/>
          </a:p>
        </p:txBody>
      </p:sp>
    </p:spTree>
    <p:extLst>
      <p:ext uri="{BB962C8B-B14F-4D97-AF65-F5344CB8AC3E}">
        <p14:creationId xmlns:p14="http://schemas.microsoft.com/office/powerpoint/2010/main" val="2816480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6CC91C61-B498-4C1B-B36B-E9921A0C5E10}" type="slidenum">
              <a:rPr lang="zh-CN" altLang="en-US" smtClean="0"/>
              <a:t>17</a:t>
            </a:fld>
            <a:endParaRPr lang="zh-CN" altLang="en-US"/>
          </a:p>
        </p:txBody>
      </p:sp>
    </p:spTree>
    <p:extLst>
      <p:ext uri="{BB962C8B-B14F-4D97-AF65-F5344CB8AC3E}">
        <p14:creationId xmlns:p14="http://schemas.microsoft.com/office/powerpoint/2010/main" val="905438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6CC91C61-B498-4C1B-B36B-E9921A0C5E10}" type="slidenum">
              <a:rPr lang="zh-CN" altLang="en-US" smtClean="0"/>
              <a:t>18</a:t>
            </a:fld>
            <a:endParaRPr lang="zh-CN" altLang="en-US"/>
          </a:p>
        </p:txBody>
      </p:sp>
    </p:spTree>
    <p:extLst>
      <p:ext uri="{BB962C8B-B14F-4D97-AF65-F5344CB8AC3E}">
        <p14:creationId xmlns:p14="http://schemas.microsoft.com/office/powerpoint/2010/main" val="26637287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6CC91C61-B498-4C1B-B36B-E9921A0C5E10}" type="slidenum">
              <a:rPr lang="zh-CN" altLang="en-US" smtClean="0"/>
              <a:t>19</a:t>
            </a:fld>
            <a:endParaRPr lang="zh-CN" altLang="en-US"/>
          </a:p>
        </p:txBody>
      </p:sp>
    </p:spTree>
    <p:extLst>
      <p:ext uri="{BB962C8B-B14F-4D97-AF65-F5344CB8AC3E}">
        <p14:creationId xmlns:p14="http://schemas.microsoft.com/office/powerpoint/2010/main" val="380096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6CC91C61-B498-4C1B-B36B-E9921A0C5E10}" type="slidenum">
              <a:rPr lang="zh-CN" altLang="en-US" smtClean="0"/>
              <a:t>20</a:t>
            </a:fld>
            <a:endParaRPr lang="zh-CN" altLang="en-US"/>
          </a:p>
        </p:txBody>
      </p:sp>
    </p:spTree>
    <p:extLst>
      <p:ext uri="{BB962C8B-B14F-4D97-AF65-F5344CB8AC3E}">
        <p14:creationId xmlns:p14="http://schemas.microsoft.com/office/powerpoint/2010/main" val="2251368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6CC91C61-B498-4C1B-B36B-E9921A0C5E10}" type="slidenum">
              <a:rPr lang="zh-CN" altLang="en-US" smtClean="0"/>
              <a:t>21</a:t>
            </a:fld>
            <a:endParaRPr lang="zh-CN" altLang="en-US"/>
          </a:p>
        </p:txBody>
      </p:sp>
    </p:spTree>
    <p:extLst>
      <p:ext uri="{BB962C8B-B14F-4D97-AF65-F5344CB8AC3E}">
        <p14:creationId xmlns:p14="http://schemas.microsoft.com/office/powerpoint/2010/main" val="1980115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Wingdings" panose="05000000000000000000" pitchFamily="2" charset="2"/>
              <a:buNone/>
            </a:pPr>
            <a:r>
              <a:rPr lang="en-US" altLang="zh-CN" sz="1200" b="0" i="0" u="none" strike="noStrike" baseline="0" dirty="0">
                <a:latin typeface="Times New Roman" panose="02020603050405020304" pitchFamily="18" charset="0"/>
                <a:cs typeface="Times New Roman" panose="02020603050405020304" pitchFamily="18" charset="0"/>
              </a:rPr>
              <a:t>In this work, we propose a new approach for detecting in real-time consistency anomalies that may occur during the run time of an arbitrary multi-tier application. Our approach does not require any knowledge about the studied application and supports any isolation level that is higher than or equal to read committed.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6CC91C61-B498-4C1B-B36B-E9921A0C5E10}" type="slidenum">
              <a:rPr lang="zh-CN" altLang="en-US" smtClean="0"/>
              <a:t>4</a:t>
            </a:fld>
            <a:endParaRPr lang="zh-CN" altLang="en-US"/>
          </a:p>
        </p:txBody>
      </p:sp>
    </p:spTree>
    <p:extLst>
      <p:ext uri="{BB962C8B-B14F-4D97-AF65-F5344CB8AC3E}">
        <p14:creationId xmlns:p14="http://schemas.microsoft.com/office/powerpoint/2010/main" val="832613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6CC91C61-B498-4C1B-B36B-E9921A0C5E10}" type="slidenum">
              <a:rPr lang="zh-CN" altLang="en-US" smtClean="0"/>
              <a:t>22</a:t>
            </a:fld>
            <a:endParaRPr lang="zh-CN" altLang="en-US"/>
          </a:p>
        </p:txBody>
      </p:sp>
    </p:spTree>
    <p:extLst>
      <p:ext uri="{BB962C8B-B14F-4D97-AF65-F5344CB8AC3E}">
        <p14:creationId xmlns:p14="http://schemas.microsoft.com/office/powerpoint/2010/main" val="28352093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6CC91C61-B498-4C1B-B36B-E9921A0C5E10}" type="slidenum">
              <a:rPr lang="zh-CN" altLang="en-US" smtClean="0"/>
              <a:t>23</a:t>
            </a:fld>
            <a:endParaRPr lang="zh-CN" altLang="en-US"/>
          </a:p>
        </p:txBody>
      </p:sp>
    </p:spTree>
    <p:extLst>
      <p:ext uri="{BB962C8B-B14F-4D97-AF65-F5344CB8AC3E}">
        <p14:creationId xmlns:p14="http://schemas.microsoft.com/office/powerpoint/2010/main" val="1208870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6CC91C61-B498-4C1B-B36B-E9921A0C5E10}" type="slidenum">
              <a:rPr lang="zh-CN" altLang="en-US" smtClean="0"/>
              <a:t>24</a:t>
            </a:fld>
            <a:endParaRPr lang="zh-CN" altLang="en-US"/>
          </a:p>
        </p:txBody>
      </p:sp>
    </p:spTree>
    <p:extLst>
      <p:ext uri="{BB962C8B-B14F-4D97-AF65-F5344CB8AC3E}">
        <p14:creationId xmlns:p14="http://schemas.microsoft.com/office/powerpoint/2010/main" val="19591922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6CC91C61-B498-4C1B-B36B-E9921A0C5E10}" type="slidenum">
              <a:rPr lang="zh-CN" altLang="en-US" smtClean="0"/>
              <a:t>25</a:t>
            </a:fld>
            <a:endParaRPr lang="zh-CN" altLang="en-US"/>
          </a:p>
        </p:txBody>
      </p:sp>
    </p:spTree>
    <p:extLst>
      <p:ext uri="{BB962C8B-B14F-4D97-AF65-F5344CB8AC3E}">
        <p14:creationId xmlns:p14="http://schemas.microsoft.com/office/powerpoint/2010/main" val="39219072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6CC91C61-B498-4C1B-B36B-E9921A0C5E10}" type="slidenum">
              <a:rPr lang="zh-CN" altLang="en-US" smtClean="0"/>
              <a:t>26</a:t>
            </a:fld>
            <a:endParaRPr lang="zh-CN" altLang="en-US"/>
          </a:p>
        </p:txBody>
      </p:sp>
    </p:spTree>
    <p:extLst>
      <p:ext uri="{BB962C8B-B14F-4D97-AF65-F5344CB8AC3E}">
        <p14:creationId xmlns:p14="http://schemas.microsoft.com/office/powerpoint/2010/main" val="5286020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6CC91C61-B498-4C1B-B36B-E9921A0C5E10}" type="slidenum">
              <a:rPr lang="zh-CN" altLang="en-US" smtClean="0"/>
              <a:t>27</a:t>
            </a:fld>
            <a:endParaRPr lang="zh-CN" altLang="en-US"/>
          </a:p>
        </p:txBody>
      </p:sp>
    </p:spTree>
    <p:extLst>
      <p:ext uri="{BB962C8B-B14F-4D97-AF65-F5344CB8AC3E}">
        <p14:creationId xmlns:p14="http://schemas.microsoft.com/office/powerpoint/2010/main" val="26955298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6CC91C61-B498-4C1B-B36B-E9921A0C5E10}" type="slidenum">
              <a:rPr lang="zh-CN" altLang="en-US" smtClean="0"/>
              <a:t>28</a:t>
            </a:fld>
            <a:endParaRPr lang="zh-CN" altLang="en-US"/>
          </a:p>
        </p:txBody>
      </p:sp>
    </p:spTree>
    <p:extLst>
      <p:ext uri="{BB962C8B-B14F-4D97-AF65-F5344CB8AC3E}">
        <p14:creationId xmlns:p14="http://schemas.microsoft.com/office/powerpoint/2010/main" val="8292353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6CC91C61-B498-4C1B-B36B-E9921A0C5E10}" type="slidenum">
              <a:rPr lang="zh-CN" altLang="en-US" smtClean="0"/>
              <a:t>29</a:t>
            </a:fld>
            <a:endParaRPr lang="zh-CN" altLang="en-US"/>
          </a:p>
        </p:txBody>
      </p:sp>
    </p:spTree>
    <p:extLst>
      <p:ext uri="{BB962C8B-B14F-4D97-AF65-F5344CB8AC3E}">
        <p14:creationId xmlns:p14="http://schemas.microsoft.com/office/powerpoint/2010/main" val="17082204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6CC91C61-B498-4C1B-B36B-E9921A0C5E10}" type="slidenum">
              <a:rPr lang="zh-CN" altLang="en-US" smtClean="0"/>
              <a:t>30</a:t>
            </a:fld>
            <a:endParaRPr lang="zh-CN" altLang="en-US"/>
          </a:p>
        </p:txBody>
      </p:sp>
    </p:spTree>
    <p:extLst>
      <p:ext uri="{BB962C8B-B14F-4D97-AF65-F5344CB8AC3E}">
        <p14:creationId xmlns:p14="http://schemas.microsoft.com/office/powerpoint/2010/main" val="40160569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6CC91C61-B498-4C1B-B36B-E9921A0C5E10}" type="slidenum">
              <a:rPr lang="zh-CN" altLang="en-US" smtClean="0"/>
              <a:t>31</a:t>
            </a:fld>
            <a:endParaRPr lang="zh-CN" altLang="en-US"/>
          </a:p>
        </p:txBody>
      </p:sp>
    </p:spTree>
    <p:extLst>
      <p:ext uri="{BB962C8B-B14F-4D97-AF65-F5344CB8AC3E}">
        <p14:creationId xmlns:p14="http://schemas.microsoft.com/office/powerpoint/2010/main" val="4213850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6CC91C61-B498-4C1B-B36B-E9921A0C5E10}" type="slidenum">
              <a:rPr lang="zh-CN" altLang="en-US" smtClean="0"/>
              <a:t>5</a:t>
            </a:fld>
            <a:endParaRPr lang="zh-CN" altLang="en-US"/>
          </a:p>
        </p:txBody>
      </p:sp>
    </p:spTree>
    <p:extLst>
      <p:ext uri="{BB962C8B-B14F-4D97-AF65-F5344CB8AC3E}">
        <p14:creationId xmlns:p14="http://schemas.microsoft.com/office/powerpoint/2010/main" val="29813596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800" b="1" i="1" u="none" strike="noStrike" baseline="0" dirty="0">
                <a:latin typeface="Times-BoldItalic"/>
              </a:rPr>
              <a:t>Proof. </a:t>
            </a:r>
            <a:r>
              <a:rPr lang="en-US" altLang="zh-CN" sz="1800" b="0" i="0" u="none" strike="noStrike" baseline="0" dirty="0">
                <a:latin typeface="Times-Roman"/>
              </a:rPr>
              <a:t>Since NOLOSTUPD avoids lost updates, it is guaranteed that no other transaction </a:t>
            </a:r>
            <a:r>
              <a:rPr lang="en-US" altLang="zh-CN" sz="1800" b="0" i="0" u="none" strike="noStrike" baseline="0" dirty="0">
                <a:latin typeface="CMMI10"/>
              </a:rPr>
              <a:t>T</a:t>
            </a:r>
            <a:r>
              <a:rPr lang="en-US" altLang="zh-CN" sz="1800" b="0" i="0" u="none" strike="noStrike" baseline="0" dirty="0">
                <a:latin typeface="CMMI7"/>
              </a:rPr>
              <a:t>k </a:t>
            </a:r>
            <a:r>
              <a:rPr lang="en-US" altLang="zh-CN" sz="1800" b="0" i="0" u="none" strike="noStrike" baseline="0" dirty="0">
                <a:latin typeface="Times-Roman"/>
              </a:rPr>
              <a:t>has created a version </a:t>
            </a:r>
            <a:r>
              <a:rPr lang="en-US" altLang="zh-CN" sz="1800" b="0" i="0" u="none" strike="noStrike" baseline="0" dirty="0" err="1">
                <a:latin typeface="CMMI10"/>
              </a:rPr>
              <a:t>x</a:t>
            </a:r>
            <a:r>
              <a:rPr lang="en-US" altLang="zh-CN" sz="1800" b="0" i="0" u="none" strike="noStrike" baseline="0" dirty="0" err="1">
                <a:latin typeface="CMMI7"/>
              </a:rPr>
              <a:t>k</a:t>
            </a:r>
            <a:r>
              <a:rPr lang="en-US" altLang="zh-CN" sz="1800" b="0" i="0" u="none" strike="noStrike" baseline="0" dirty="0">
                <a:latin typeface="CMMI7"/>
              </a:rPr>
              <a:t> </a:t>
            </a:r>
            <a:r>
              <a:rPr lang="en-US" altLang="zh-CN" sz="1800" b="0" i="0" u="none" strike="noStrike" baseline="0" dirty="0">
                <a:latin typeface="Times-Roman"/>
              </a:rPr>
              <a:t>and committed between </a:t>
            </a:r>
            <a:r>
              <a:rPr lang="en-US" altLang="zh-CN" sz="1800" b="0" i="0" u="none" strike="noStrike" baseline="0" dirty="0" err="1">
                <a:latin typeface="CMMI10"/>
              </a:rPr>
              <a:t>r</a:t>
            </a:r>
            <a:r>
              <a:rPr lang="en-US" altLang="zh-CN" sz="1800" b="0" i="0" u="none" strike="noStrike" baseline="0" dirty="0" err="1">
                <a:latin typeface="CMMI7"/>
              </a:rPr>
              <a:t>j</a:t>
            </a:r>
            <a:r>
              <a:rPr lang="en-US" altLang="zh-CN" sz="1800" b="0" i="0" u="none" strike="noStrike" baseline="0" dirty="0">
                <a:latin typeface="CMR10"/>
              </a:rPr>
              <a:t>(</a:t>
            </a:r>
            <a:r>
              <a:rPr lang="en-US" altLang="zh-CN" sz="1800" b="0" i="0" u="none" strike="noStrike" baseline="0" dirty="0">
                <a:latin typeface="CMMI10"/>
              </a:rPr>
              <a:t>x</a:t>
            </a:r>
            <a:r>
              <a:rPr lang="en-US" altLang="zh-CN" sz="1800" b="0" i="0" u="none" strike="noStrike" baseline="0" dirty="0">
                <a:latin typeface="CMMI7"/>
              </a:rPr>
              <a:t>i</a:t>
            </a:r>
            <a:r>
              <a:rPr lang="en-US" altLang="zh-CN" sz="1800" b="0" i="0" u="none" strike="noStrike" baseline="0" dirty="0">
                <a:latin typeface="CMR10"/>
              </a:rPr>
              <a:t>) </a:t>
            </a:r>
            <a:r>
              <a:rPr lang="en-US" altLang="zh-CN" sz="1800" b="0" i="0" u="none" strike="noStrike" baseline="0" dirty="0">
                <a:latin typeface="Times-Roman"/>
              </a:rPr>
              <a:t>and commit of </a:t>
            </a:r>
            <a:r>
              <a:rPr lang="en-US" altLang="zh-CN" sz="1800" b="0" i="0" u="none" strike="noStrike" baseline="0" dirty="0" err="1">
                <a:latin typeface="CMMI10"/>
              </a:rPr>
              <a:t>T</a:t>
            </a:r>
            <a:r>
              <a:rPr lang="en-US" altLang="zh-CN" sz="1800" b="0" i="0" u="none" strike="noStrike" baseline="0" dirty="0" err="1">
                <a:latin typeface="CMMI7"/>
              </a:rPr>
              <a:t>j</a:t>
            </a:r>
            <a:r>
              <a:rPr lang="en-US" altLang="zh-CN" sz="1800" b="0" i="0" u="none" strike="noStrike" baseline="0" dirty="0">
                <a:latin typeface="CMMI7"/>
              </a:rPr>
              <a:t> </a:t>
            </a:r>
            <a:r>
              <a:rPr lang="en-US" altLang="zh-CN" sz="1800" b="0" i="0" u="none" strike="noStrike" baseline="0" dirty="0">
                <a:latin typeface="Times-Roman"/>
              </a:rPr>
              <a:t>. At commit time of </a:t>
            </a:r>
            <a:r>
              <a:rPr lang="en-US" altLang="zh-CN" sz="1800" b="0" i="0" u="none" strike="noStrike" baseline="0" dirty="0" err="1">
                <a:latin typeface="CMMI10"/>
              </a:rPr>
              <a:t>T</a:t>
            </a:r>
            <a:r>
              <a:rPr lang="en-US" altLang="zh-CN" sz="1800" b="0" i="0" u="none" strike="noStrike" baseline="0" dirty="0" err="1">
                <a:latin typeface="CMMI7"/>
              </a:rPr>
              <a:t>j</a:t>
            </a:r>
            <a:r>
              <a:rPr lang="en-US" altLang="zh-CN" sz="1800" b="0" i="0" u="none" strike="noStrike" baseline="0" dirty="0">
                <a:latin typeface="CMMI7"/>
              </a:rPr>
              <a:t> </a:t>
            </a:r>
            <a:r>
              <a:rPr lang="en-US" altLang="zh-CN" sz="1800" b="0" i="0" u="none" strike="noStrike" baseline="0" dirty="0">
                <a:latin typeface="Times-Roman"/>
              </a:rPr>
              <a:t>, </a:t>
            </a:r>
            <a:r>
              <a:rPr lang="en-US" altLang="zh-CN" sz="1800" b="0" i="0" u="none" strike="noStrike" baseline="0" dirty="0" err="1">
                <a:latin typeface="CMMI10"/>
              </a:rPr>
              <a:t>x</a:t>
            </a:r>
            <a:r>
              <a:rPr lang="en-US" altLang="zh-CN" sz="1800" b="0" i="0" u="none" strike="noStrike" baseline="0" dirty="0" err="1">
                <a:latin typeface="CMMI7"/>
              </a:rPr>
              <a:t>j</a:t>
            </a:r>
            <a:r>
              <a:rPr lang="en-US" altLang="zh-CN" sz="1800" b="0" i="0" u="none" strike="noStrike" baseline="0" dirty="0">
                <a:latin typeface="CMMI7"/>
              </a:rPr>
              <a:t> </a:t>
            </a:r>
            <a:r>
              <a:rPr lang="en-US" altLang="zh-CN" sz="1800" b="0" i="0" u="none" strike="noStrike" baseline="0" dirty="0">
                <a:latin typeface="Times-Roman"/>
              </a:rPr>
              <a:t>is installed, and since no version has been installed between </a:t>
            </a:r>
            <a:r>
              <a:rPr lang="en-US" altLang="zh-CN" sz="1800" b="0" i="0" u="none" strike="noStrike" baseline="0" dirty="0">
                <a:latin typeface="CMMI10"/>
              </a:rPr>
              <a:t>x</a:t>
            </a:r>
            <a:r>
              <a:rPr lang="en-US" altLang="zh-CN" sz="1800" b="0" i="0" u="none" strike="noStrike" baseline="0" dirty="0">
                <a:latin typeface="CMMI7"/>
              </a:rPr>
              <a:t>i </a:t>
            </a:r>
            <a:r>
              <a:rPr lang="en-US" altLang="zh-CN" sz="1800" b="0" i="0" u="none" strike="noStrike" baseline="0" dirty="0">
                <a:latin typeface="Times-Roman"/>
              </a:rPr>
              <a:t>and </a:t>
            </a:r>
            <a:r>
              <a:rPr lang="en-US" altLang="zh-CN" sz="1800" b="0" i="0" u="none" strike="noStrike" baseline="0" dirty="0" err="1">
                <a:latin typeface="CMMI10"/>
              </a:rPr>
              <a:t>x</a:t>
            </a:r>
            <a:r>
              <a:rPr lang="en-US" altLang="zh-CN" sz="1800" b="0" i="0" u="none" strike="noStrike" baseline="0" dirty="0" err="1">
                <a:latin typeface="CMMI7"/>
              </a:rPr>
              <a:t>j</a:t>
            </a:r>
            <a:r>
              <a:rPr lang="en-US" altLang="zh-CN" sz="1800" b="0" i="0" u="none" strike="noStrike" baseline="0" dirty="0">
                <a:latin typeface="CMMI7"/>
              </a:rPr>
              <a:t> </a:t>
            </a:r>
            <a:r>
              <a:rPr lang="en-US" altLang="zh-CN" sz="1800" b="0" i="0" u="none" strike="noStrike" baseline="0" dirty="0">
                <a:latin typeface="Times-Roman"/>
              </a:rPr>
              <a:t>, </a:t>
            </a:r>
            <a:r>
              <a:rPr lang="en-US" altLang="zh-CN" sz="1800" b="0" i="0" u="none" strike="noStrike" baseline="0" dirty="0" err="1">
                <a:latin typeface="CMMI10"/>
              </a:rPr>
              <a:t>x</a:t>
            </a:r>
            <a:r>
              <a:rPr lang="en-US" altLang="zh-CN" sz="1800" b="0" i="0" u="none" strike="noStrike" baseline="0" dirty="0" err="1">
                <a:latin typeface="CMMI7"/>
              </a:rPr>
              <a:t>j</a:t>
            </a:r>
            <a:r>
              <a:rPr lang="en-US" altLang="zh-CN" sz="1800" b="0" i="0" u="none" strike="noStrike" baseline="0" dirty="0">
                <a:latin typeface="CMMI7"/>
              </a:rPr>
              <a:t> </a:t>
            </a:r>
            <a:r>
              <a:rPr lang="en-US" altLang="zh-CN" sz="1800" b="0" i="0" u="none" strike="noStrike" baseline="0" dirty="0">
                <a:latin typeface="Times-Roman"/>
              </a:rPr>
              <a:t>is the immediate successor of </a:t>
            </a:r>
            <a:r>
              <a:rPr lang="en-US" altLang="zh-CN" sz="1800" b="0" i="0" u="none" strike="noStrike" baseline="0" dirty="0">
                <a:latin typeface="CMMI10"/>
              </a:rPr>
              <a:t>x</a:t>
            </a:r>
            <a:r>
              <a:rPr lang="en-US" altLang="zh-CN" sz="1800" b="0" i="0" u="none" strike="noStrike" baseline="0" dirty="0">
                <a:latin typeface="CMMI7"/>
              </a:rPr>
              <a:t>i</a:t>
            </a:r>
            <a:r>
              <a:rPr lang="en-US" altLang="zh-CN" sz="1800" b="0" i="0" u="none" strike="noStrike" baseline="0" dirty="0">
                <a:latin typeface="Times-Roman"/>
              </a:rPr>
              <a:t>. </a:t>
            </a:r>
            <a:endParaRPr lang="en-US" altLang="zh-CN" sz="1200" b="0" i="0" u="none" strike="noStrike" baseline="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6CC91C61-B498-4C1B-B36B-E9921A0C5E10}" type="slidenum">
              <a:rPr lang="zh-CN" altLang="en-US" smtClean="0"/>
              <a:t>32</a:t>
            </a:fld>
            <a:endParaRPr lang="zh-CN" altLang="en-US"/>
          </a:p>
        </p:txBody>
      </p:sp>
    </p:spTree>
    <p:extLst>
      <p:ext uri="{BB962C8B-B14F-4D97-AF65-F5344CB8AC3E}">
        <p14:creationId xmlns:p14="http://schemas.microsoft.com/office/powerpoint/2010/main" val="26660930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800" b="1" i="1" u="none" strike="noStrike" baseline="0" dirty="0">
                <a:latin typeface="Times-BoldItalic"/>
              </a:rPr>
              <a:t>Proof. </a:t>
            </a:r>
            <a:r>
              <a:rPr lang="en-US" altLang="zh-CN" sz="1800" b="0" i="0" u="none" strike="noStrike" baseline="0" dirty="0">
                <a:latin typeface="Times-Roman"/>
              </a:rPr>
              <a:t>Since NOLOSTUPD avoids lost updates, it is guaranteed that no other transaction </a:t>
            </a:r>
            <a:r>
              <a:rPr lang="en-US" altLang="zh-CN" sz="1800" b="0" i="0" u="none" strike="noStrike" baseline="0" dirty="0">
                <a:latin typeface="CMMI10"/>
              </a:rPr>
              <a:t>T</a:t>
            </a:r>
            <a:r>
              <a:rPr lang="en-US" altLang="zh-CN" sz="1800" b="0" i="0" u="none" strike="noStrike" baseline="0" dirty="0">
                <a:latin typeface="CMMI7"/>
              </a:rPr>
              <a:t>k </a:t>
            </a:r>
            <a:r>
              <a:rPr lang="en-US" altLang="zh-CN" sz="1800" b="0" i="0" u="none" strike="noStrike" baseline="0" dirty="0">
                <a:latin typeface="Times-Roman"/>
              </a:rPr>
              <a:t>has created a version </a:t>
            </a:r>
            <a:r>
              <a:rPr lang="en-US" altLang="zh-CN" sz="1800" b="0" i="0" u="none" strike="noStrike" baseline="0" dirty="0" err="1">
                <a:latin typeface="CMMI10"/>
              </a:rPr>
              <a:t>x</a:t>
            </a:r>
            <a:r>
              <a:rPr lang="en-US" altLang="zh-CN" sz="1800" b="0" i="0" u="none" strike="noStrike" baseline="0" dirty="0" err="1">
                <a:latin typeface="CMMI7"/>
              </a:rPr>
              <a:t>k</a:t>
            </a:r>
            <a:r>
              <a:rPr lang="en-US" altLang="zh-CN" sz="1800" b="0" i="0" u="none" strike="noStrike" baseline="0" dirty="0">
                <a:latin typeface="CMMI7"/>
              </a:rPr>
              <a:t> </a:t>
            </a:r>
            <a:r>
              <a:rPr lang="en-US" altLang="zh-CN" sz="1800" b="0" i="0" u="none" strike="noStrike" baseline="0" dirty="0">
                <a:latin typeface="Times-Roman"/>
              </a:rPr>
              <a:t>and committed between </a:t>
            </a:r>
            <a:r>
              <a:rPr lang="en-US" altLang="zh-CN" sz="1800" b="0" i="0" u="none" strike="noStrike" baseline="0" dirty="0" err="1">
                <a:latin typeface="CMMI10"/>
              </a:rPr>
              <a:t>r</a:t>
            </a:r>
            <a:r>
              <a:rPr lang="en-US" altLang="zh-CN" sz="1800" b="0" i="0" u="none" strike="noStrike" baseline="0" dirty="0" err="1">
                <a:latin typeface="CMMI7"/>
              </a:rPr>
              <a:t>j</a:t>
            </a:r>
            <a:r>
              <a:rPr lang="en-US" altLang="zh-CN" sz="1800" b="0" i="0" u="none" strike="noStrike" baseline="0" dirty="0">
                <a:latin typeface="CMR10"/>
              </a:rPr>
              <a:t>(</a:t>
            </a:r>
            <a:r>
              <a:rPr lang="en-US" altLang="zh-CN" sz="1800" b="0" i="0" u="none" strike="noStrike" baseline="0" dirty="0">
                <a:latin typeface="CMMI10"/>
              </a:rPr>
              <a:t>x</a:t>
            </a:r>
            <a:r>
              <a:rPr lang="en-US" altLang="zh-CN" sz="1800" b="0" i="0" u="none" strike="noStrike" baseline="0" dirty="0">
                <a:latin typeface="CMMI7"/>
              </a:rPr>
              <a:t>i</a:t>
            </a:r>
            <a:r>
              <a:rPr lang="en-US" altLang="zh-CN" sz="1800" b="0" i="0" u="none" strike="noStrike" baseline="0" dirty="0">
                <a:latin typeface="CMR10"/>
              </a:rPr>
              <a:t>) </a:t>
            </a:r>
            <a:r>
              <a:rPr lang="en-US" altLang="zh-CN" sz="1800" b="0" i="0" u="none" strike="noStrike" baseline="0" dirty="0">
                <a:latin typeface="Times-Roman"/>
              </a:rPr>
              <a:t>and commit of </a:t>
            </a:r>
            <a:r>
              <a:rPr lang="en-US" altLang="zh-CN" sz="1800" b="0" i="0" u="none" strike="noStrike" baseline="0" dirty="0" err="1">
                <a:latin typeface="CMMI10"/>
              </a:rPr>
              <a:t>T</a:t>
            </a:r>
            <a:r>
              <a:rPr lang="en-US" altLang="zh-CN" sz="1800" b="0" i="0" u="none" strike="noStrike" baseline="0" dirty="0" err="1">
                <a:latin typeface="CMMI7"/>
              </a:rPr>
              <a:t>j</a:t>
            </a:r>
            <a:r>
              <a:rPr lang="en-US" altLang="zh-CN" sz="1800" b="0" i="0" u="none" strike="noStrike" baseline="0" dirty="0">
                <a:latin typeface="CMMI7"/>
              </a:rPr>
              <a:t> </a:t>
            </a:r>
            <a:r>
              <a:rPr lang="en-US" altLang="zh-CN" sz="1800" b="0" i="0" u="none" strike="noStrike" baseline="0" dirty="0">
                <a:latin typeface="Times-Roman"/>
              </a:rPr>
              <a:t>. At commit time of </a:t>
            </a:r>
            <a:r>
              <a:rPr lang="en-US" altLang="zh-CN" sz="1800" b="0" i="0" u="none" strike="noStrike" baseline="0" dirty="0" err="1">
                <a:latin typeface="CMMI10"/>
              </a:rPr>
              <a:t>T</a:t>
            </a:r>
            <a:r>
              <a:rPr lang="en-US" altLang="zh-CN" sz="1800" b="0" i="0" u="none" strike="noStrike" baseline="0" dirty="0" err="1">
                <a:latin typeface="CMMI7"/>
              </a:rPr>
              <a:t>j</a:t>
            </a:r>
            <a:r>
              <a:rPr lang="en-US" altLang="zh-CN" sz="1800" b="0" i="0" u="none" strike="noStrike" baseline="0" dirty="0">
                <a:latin typeface="CMMI7"/>
              </a:rPr>
              <a:t> </a:t>
            </a:r>
            <a:r>
              <a:rPr lang="en-US" altLang="zh-CN" sz="1800" b="0" i="0" u="none" strike="noStrike" baseline="0" dirty="0">
                <a:latin typeface="Times-Roman"/>
              </a:rPr>
              <a:t>, </a:t>
            </a:r>
            <a:r>
              <a:rPr lang="en-US" altLang="zh-CN" sz="1800" b="0" i="0" u="none" strike="noStrike" baseline="0" dirty="0" err="1">
                <a:latin typeface="CMMI10"/>
              </a:rPr>
              <a:t>x</a:t>
            </a:r>
            <a:r>
              <a:rPr lang="en-US" altLang="zh-CN" sz="1800" b="0" i="0" u="none" strike="noStrike" baseline="0" dirty="0" err="1">
                <a:latin typeface="CMMI7"/>
              </a:rPr>
              <a:t>j</a:t>
            </a:r>
            <a:r>
              <a:rPr lang="en-US" altLang="zh-CN" sz="1800" b="0" i="0" u="none" strike="noStrike" baseline="0" dirty="0">
                <a:latin typeface="CMMI7"/>
              </a:rPr>
              <a:t> </a:t>
            </a:r>
            <a:r>
              <a:rPr lang="en-US" altLang="zh-CN" sz="1800" b="0" i="0" u="none" strike="noStrike" baseline="0" dirty="0">
                <a:latin typeface="Times-Roman"/>
              </a:rPr>
              <a:t>is installed, and since no version has been installed between </a:t>
            </a:r>
            <a:r>
              <a:rPr lang="en-US" altLang="zh-CN" sz="1800" b="0" i="0" u="none" strike="noStrike" baseline="0" dirty="0">
                <a:latin typeface="CMMI10"/>
              </a:rPr>
              <a:t>x</a:t>
            </a:r>
            <a:r>
              <a:rPr lang="en-US" altLang="zh-CN" sz="1800" b="0" i="0" u="none" strike="noStrike" baseline="0" dirty="0">
                <a:latin typeface="CMMI7"/>
              </a:rPr>
              <a:t>i </a:t>
            </a:r>
            <a:r>
              <a:rPr lang="en-US" altLang="zh-CN" sz="1800" b="0" i="0" u="none" strike="noStrike" baseline="0" dirty="0">
                <a:latin typeface="Times-Roman"/>
              </a:rPr>
              <a:t>and </a:t>
            </a:r>
            <a:r>
              <a:rPr lang="en-US" altLang="zh-CN" sz="1800" b="0" i="0" u="none" strike="noStrike" baseline="0" dirty="0" err="1">
                <a:latin typeface="CMMI10"/>
              </a:rPr>
              <a:t>x</a:t>
            </a:r>
            <a:r>
              <a:rPr lang="en-US" altLang="zh-CN" sz="1800" b="0" i="0" u="none" strike="noStrike" baseline="0" dirty="0" err="1">
                <a:latin typeface="CMMI7"/>
              </a:rPr>
              <a:t>j</a:t>
            </a:r>
            <a:r>
              <a:rPr lang="en-US" altLang="zh-CN" sz="1800" b="0" i="0" u="none" strike="noStrike" baseline="0" dirty="0">
                <a:latin typeface="CMMI7"/>
              </a:rPr>
              <a:t> </a:t>
            </a:r>
            <a:r>
              <a:rPr lang="en-US" altLang="zh-CN" sz="1800" b="0" i="0" u="none" strike="noStrike" baseline="0" dirty="0">
                <a:latin typeface="Times-Roman"/>
              </a:rPr>
              <a:t>, </a:t>
            </a:r>
            <a:r>
              <a:rPr lang="en-US" altLang="zh-CN" sz="1800" b="0" i="0" u="none" strike="noStrike" baseline="0" dirty="0" err="1">
                <a:latin typeface="CMMI10"/>
              </a:rPr>
              <a:t>x</a:t>
            </a:r>
            <a:r>
              <a:rPr lang="en-US" altLang="zh-CN" sz="1800" b="0" i="0" u="none" strike="noStrike" baseline="0" dirty="0" err="1">
                <a:latin typeface="CMMI7"/>
              </a:rPr>
              <a:t>j</a:t>
            </a:r>
            <a:r>
              <a:rPr lang="en-US" altLang="zh-CN" sz="1800" b="0" i="0" u="none" strike="noStrike" baseline="0" dirty="0">
                <a:latin typeface="CMMI7"/>
              </a:rPr>
              <a:t> </a:t>
            </a:r>
            <a:r>
              <a:rPr lang="en-US" altLang="zh-CN" sz="1800" b="0" i="0" u="none" strike="noStrike" baseline="0" dirty="0">
                <a:latin typeface="Times-Roman"/>
              </a:rPr>
              <a:t>is the immediate successor of </a:t>
            </a:r>
            <a:r>
              <a:rPr lang="en-US" altLang="zh-CN" sz="1800" b="0" i="0" u="none" strike="noStrike" baseline="0" dirty="0">
                <a:latin typeface="CMMI10"/>
              </a:rPr>
              <a:t>x</a:t>
            </a:r>
            <a:r>
              <a:rPr lang="en-US" altLang="zh-CN" sz="1800" b="0" i="0" u="none" strike="noStrike" baseline="0" dirty="0">
                <a:latin typeface="CMMI7"/>
              </a:rPr>
              <a:t>i</a:t>
            </a:r>
            <a:r>
              <a:rPr lang="en-US" altLang="zh-CN" sz="1800" b="0" i="0" u="none" strike="noStrike" baseline="0" dirty="0">
                <a:latin typeface="Times-Roman"/>
              </a:rPr>
              <a:t>. </a:t>
            </a:r>
            <a:endParaRPr lang="en-US" altLang="zh-CN" sz="1200" b="0" i="0" u="none" strike="noStrike" baseline="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6CC91C61-B498-4C1B-B36B-E9921A0C5E10}" type="slidenum">
              <a:rPr lang="zh-CN" altLang="en-US" smtClean="0"/>
              <a:t>33</a:t>
            </a:fld>
            <a:endParaRPr lang="zh-CN" altLang="en-US"/>
          </a:p>
        </p:txBody>
      </p:sp>
    </p:spTree>
    <p:extLst>
      <p:ext uri="{BB962C8B-B14F-4D97-AF65-F5344CB8AC3E}">
        <p14:creationId xmlns:p14="http://schemas.microsoft.com/office/powerpoint/2010/main" val="22024845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800" b="1" i="1" u="none" strike="noStrike" baseline="0" dirty="0">
                <a:latin typeface="Times-BoldItalic"/>
              </a:rPr>
              <a:t>Proof. </a:t>
            </a:r>
            <a:r>
              <a:rPr lang="en-US" altLang="zh-CN" sz="1800" b="0" i="0" u="none" strike="noStrike" baseline="0" dirty="0">
                <a:latin typeface="Times-Roman"/>
              </a:rPr>
              <a:t>Since NOLOSTUPD avoids lost updates, it is guaranteed that no other transaction </a:t>
            </a:r>
            <a:r>
              <a:rPr lang="en-US" altLang="zh-CN" sz="1800" b="0" i="0" u="none" strike="noStrike" baseline="0" dirty="0">
                <a:latin typeface="CMMI10"/>
              </a:rPr>
              <a:t>T</a:t>
            </a:r>
            <a:r>
              <a:rPr lang="en-US" altLang="zh-CN" sz="1800" b="0" i="0" u="none" strike="noStrike" baseline="0" dirty="0">
                <a:latin typeface="CMMI7"/>
              </a:rPr>
              <a:t>k </a:t>
            </a:r>
            <a:r>
              <a:rPr lang="en-US" altLang="zh-CN" sz="1800" b="0" i="0" u="none" strike="noStrike" baseline="0" dirty="0">
                <a:latin typeface="Times-Roman"/>
              </a:rPr>
              <a:t>has created a version </a:t>
            </a:r>
            <a:r>
              <a:rPr lang="en-US" altLang="zh-CN" sz="1800" b="0" i="0" u="none" strike="noStrike" baseline="0" dirty="0" err="1">
                <a:latin typeface="CMMI10"/>
              </a:rPr>
              <a:t>x</a:t>
            </a:r>
            <a:r>
              <a:rPr lang="en-US" altLang="zh-CN" sz="1800" b="0" i="0" u="none" strike="noStrike" baseline="0" dirty="0" err="1">
                <a:latin typeface="CMMI7"/>
              </a:rPr>
              <a:t>k</a:t>
            </a:r>
            <a:r>
              <a:rPr lang="en-US" altLang="zh-CN" sz="1800" b="0" i="0" u="none" strike="noStrike" baseline="0" dirty="0">
                <a:latin typeface="CMMI7"/>
              </a:rPr>
              <a:t> </a:t>
            </a:r>
            <a:r>
              <a:rPr lang="en-US" altLang="zh-CN" sz="1800" b="0" i="0" u="none" strike="noStrike" baseline="0" dirty="0">
                <a:latin typeface="Times-Roman"/>
              </a:rPr>
              <a:t>and committed between </a:t>
            </a:r>
            <a:r>
              <a:rPr lang="en-US" altLang="zh-CN" sz="1800" b="0" i="0" u="none" strike="noStrike" baseline="0" dirty="0" err="1">
                <a:latin typeface="CMMI10"/>
              </a:rPr>
              <a:t>r</a:t>
            </a:r>
            <a:r>
              <a:rPr lang="en-US" altLang="zh-CN" sz="1800" b="0" i="0" u="none" strike="noStrike" baseline="0" dirty="0" err="1">
                <a:latin typeface="CMMI7"/>
              </a:rPr>
              <a:t>j</a:t>
            </a:r>
            <a:r>
              <a:rPr lang="en-US" altLang="zh-CN" sz="1800" b="0" i="0" u="none" strike="noStrike" baseline="0" dirty="0">
                <a:latin typeface="CMR10"/>
              </a:rPr>
              <a:t>(</a:t>
            </a:r>
            <a:r>
              <a:rPr lang="en-US" altLang="zh-CN" sz="1800" b="0" i="0" u="none" strike="noStrike" baseline="0" dirty="0">
                <a:latin typeface="CMMI10"/>
              </a:rPr>
              <a:t>x</a:t>
            </a:r>
            <a:r>
              <a:rPr lang="en-US" altLang="zh-CN" sz="1800" b="0" i="0" u="none" strike="noStrike" baseline="0" dirty="0">
                <a:latin typeface="CMMI7"/>
              </a:rPr>
              <a:t>i</a:t>
            </a:r>
            <a:r>
              <a:rPr lang="en-US" altLang="zh-CN" sz="1800" b="0" i="0" u="none" strike="noStrike" baseline="0" dirty="0">
                <a:latin typeface="CMR10"/>
              </a:rPr>
              <a:t>) </a:t>
            </a:r>
            <a:r>
              <a:rPr lang="en-US" altLang="zh-CN" sz="1800" b="0" i="0" u="none" strike="noStrike" baseline="0" dirty="0">
                <a:latin typeface="Times-Roman"/>
              </a:rPr>
              <a:t>and commit of </a:t>
            </a:r>
            <a:r>
              <a:rPr lang="en-US" altLang="zh-CN" sz="1800" b="0" i="0" u="none" strike="noStrike" baseline="0" dirty="0" err="1">
                <a:latin typeface="CMMI10"/>
              </a:rPr>
              <a:t>T</a:t>
            </a:r>
            <a:r>
              <a:rPr lang="en-US" altLang="zh-CN" sz="1800" b="0" i="0" u="none" strike="noStrike" baseline="0" dirty="0" err="1">
                <a:latin typeface="CMMI7"/>
              </a:rPr>
              <a:t>j</a:t>
            </a:r>
            <a:r>
              <a:rPr lang="en-US" altLang="zh-CN" sz="1800" b="0" i="0" u="none" strike="noStrike" baseline="0" dirty="0">
                <a:latin typeface="CMMI7"/>
              </a:rPr>
              <a:t> </a:t>
            </a:r>
            <a:r>
              <a:rPr lang="en-US" altLang="zh-CN" sz="1800" b="0" i="0" u="none" strike="noStrike" baseline="0" dirty="0">
                <a:latin typeface="Times-Roman"/>
              </a:rPr>
              <a:t>. At commit time of </a:t>
            </a:r>
            <a:r>
              <a:rPr lang="en-US" altLang="zh-CN" sz="1800" b="0" i="0" u="none" strike="noStrike" baseline="0" dirty="0" err="1">
                <a:latin typeface="CMMI10"/>
              </a:rPr>
              <a:t>T</a:t>
            </a:r>
            <a:r>
              <a:rPr lang="en-US" altLang="zh-CN" sz="1800" b="0" i="0" u="none" strike="noStrike" baseline="0" dirty="0" err="1">
                <a:latin typeface="CMMI7"/>
              </a:rPr>
              <a:t>j</a:t>
            </a:r>
            <a:r>
              <a:rPr lang="en-US" altLang="zh-CN" sz="1800" b="0" i="0" u="none" strike="noStrike" baseline="0" dirty="0">
                <a:latin typeface="CMMI7"/>
              </a:rPr>
              <a:t> </a:t>
            </a:r>
            <a:r>
              <a:rPr lang="en-US" altLang="zh-CN" sz="1800" b="0" i="0" u="none" strike="noStrike" baseline="0" dirty="0">
                <a:latin typeface="Times-Roman"/>
              </a:rPr>
              <a:t>, </a:t>
            </a:r>
            <a:r>
              <a:rPr lang="en-US" altLang="zh-CN" sz="1800" b="0" i="0" u="none" strike="noStrike" baseline="0" dirty="0" err="1">
                <a:latin typeface="CMMI10"/>
              </a:rPr>
              <a:t>x</a:t>
            </a:r>
            <a:r>
              <a:rPr lang="en-US" altLang="zh-CN" sz="1800" b="0" i="0" u="none" strike="noStrike" baseline="0" dirty="0" err="1">
                <a:latin typeface="CMMI7"/>
              </a:rPr>
              <a:t>j</a:t>
            </a:r>
            <a:r>
              <a:rPr lang="en-US" altLang="zh-CN" sz="1800" b="0" i="0" u="none" strike="noStrike" baseline="0" dirty="0">
                <a:latin typeface="CMMI7"/>
              </a:rPr>
              <a:t> </a:t>
            </a:r>
            <a:r>
              <a:rPr lang="en-US" altLang="zh-CN" sz="1800" b="0" i="0" u="none" strike="noStrike" baseline="0" dirty="0">
                <a:latin typeface="Times-Roman"/>
              </a:rPr>
              <a:t>is installed, and since no version has been installed between </a:t>
            </a:r>
            <a:r>
              <a:rPr lang="en-US" altLang="zh-CN" sz="1800" b="0" i="0" u="none" strike="noStrike" baseline="0" dirty="0">
                <a:latin typeface="CMMI10"/>
              </a:rPr>
              <a:t>x</a:t>
            </a:r>
            <a:r>
              <a:rPr lang="en-US" altLang="zh-CN" sz="1800" b="0" i="0" u="none" strike="noStrike" baseline="0" dirty="0">
                <a:latin typeface="CMMI7"/>
              </a:rPr>
              <a:t>i </a:t>
            </a:r>
            <a:r>
              <a:rPr lang="en-US" altLang="zh-CN" sz="1800" b="0" i="0" u="none" strike="noStrike" baseline="0" dirty="0">
                <a:latin typeface="Times-Roman"/>
              </a:rPr>
              <a:t>and </a:t>
            </a:r>
            <a:r>
              <a:rPr lang="en-US" altLang="zh-CN" sz="1800" b="0" i="0" u="none" strike="noStrike" baseline="0" dirty="0" err="1">
                <a:latin typeface="CMMI10"/>
              </a:rPr>
              <a:t>x</a:t>
            </a:r>
            <a:r>
              <a:rPr lang="en-US" altLang="zh-CN" sz="1800" b="0" i="0" u="none" strike="noStrike" baseline="0" dirty="0" err="1">
                <a:latin typeface="CMMI7"/>
              </a:rPr>
              <a:t>j</a:t>
            </a:r>
            <a:r>
              <a:rPr lang="en-US" altLang="zh-CN" sz="1800" b="0" i="0" u="none" strike="noStrike" baseline="0" dirty="0">
                <a:latin typeface="CMMI7"/>
              </a:rPr>
              <a:t> </a:t>
            </a:r>
            <a:r>
              <a:rPr lang="en-US" altLang="zh-CN" sz="1800" b="0" i="0" u="none" strike="noStrike" baseline="0" dirty="0">
                <a:latin typeface="Times-Roman"/>
              </a:rPr>
              <a:t>, </a:t>
            </a:r>
            <a:r>
              <a:rPr lang="en-US" altLang="zh-CN" sz="1800" b="0" i="0" u="none" strike="noStrike" baseline="0" dirty="0" err="1">
                <a:latin typeface="CMMI10"/>
              </a:rPr>
              <a:t>x</a:t>
            </a:r>
            <a:r>
              <a:rPr lang="en-US" altLang="zh-CN" sz="1800" b="0" i="0" u="none" strike="noStrike" baseline="0" dirty="0" err="1">
                <a:latin typeface="CMMI7"/>
              </a:rPr>
              <a:t>j</a:t>
            </a:r>
            <a:r>
              <a:rPr lang="en-US" altLang="zh-CN" sz="1800" b="0" i="0" u="none" strike="noStrike" baseline="0" dirty="0">
                <a:latin typeface="CMMI7"/>
              </a:rPr>
              <a:t> </a:t>
            </a:r>
            <a:r>
              <a:rPr lang="en-US" altLang="zh-CN" sz="1800" b="0" i="0" u="none" strike="noStrike" baseline="0" dirty="0">
                <a:latin typeface="Times-Roman"/>
              </a:rPr>
              <a:t>is the immediate successor of </a:t>
            </a:r>
            <a:r>
              <a:rPr lang="en-US" altLang="zh-CN" sz="1800" b="0" i="0" u="none" strike="noStrike" baseline="0" dirty="0">
                <a:latin typeface="CMMI10"/>
              </a:rPr>
              <a:t>x</a:t>
            </a:r>
            <a:r>
              <a:rPr lang="en-US" altLang="zh-CN" sz="1800" b="0" i="0" u="none" strike="noStrike" baseline="0" dirty="0">
                <a:latin typeface="CMMI7"/>
              </a:rPr>
              <a:t>i</a:t>
            </a:r>
            <a:r>
              <a:rPr lang="en-US" altLang="zh-CN" sz="1800" b="0" i="0" u="none" strike="noStrike" baseline="0" dirty="0">
                <a:latin typeface="Times-Roman"/>
              </a:rPr>
              <a:t>. </a:t>
            </a:r>
            <a:endParaRPr lang="en-US" altLang="zh-CN" sz="1200" b="0" i="0" u="none" strike="noStrike" baseline="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6CC91C61-B498-4C1B-B36B-E9921A0C5E10}" type="slidenum">
              <a:rPr lang="zh-CN" altLang="en-US" smtClean="0"/>
              <a:t>34</a:t>
            </a:fld>
            <a:endParaRPr lang="zh-CN" altLang="en-US"/>
          </a:p>
        </p:txBody>
      </p:sp>
    </p:spTree>
    <p:extLst>
      <p:ext uri="{BB962C8B-B14F-4D97-AF65-F5344CB8AC3E}">
        <p14:creationId xmlns:p14="http://schemas.microsoft.com/office/powerpoint/2010/main" val="3455068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800" b="1" i="1" u="none" strike="noStrike" baseline="0" dirty="0">
                <a:latin typeface="Times-BoldItalic"/>
              </a:rPr>
              <a:t>Proof. </a:t>
            </a:r>
            <a:r>
              <a:rPr lang="en-US" altLang="zh-CN" sz="1800" b="0" i="0" u="none" strike="noStrike" baseline="0" dirty="0">
                <a:latin typeface="Times-Roman"/>
              </a:rPr>
              <a:t>Since NOLOSTUPD avoids lost updates, it is guaranteed that no other transaction </a:t>
            </a:r>
            <a:r>
              <a:rPr lang="en-US" altLang="zh-CN" sz="1800" b="0" i="0" u="none" strike="noStrike" baseline="0" dirty="0">
                <a:latin typeface="CMMI10"/>
              </a:rPr>
              <a:t>T</a:t>
            </a:r>
            <a:r>
              <a:rPr lang="en-US" altLang="zh-CN" sz="1800" b="0" i="0" u="none" strike="noStrike" baseline="0" dirty="0">
                <a:latin typeface="CMMI7"/>
              </a:rPr>
              <a:t>k </a:t>
            </a:r>
            <a:r>
              <a:rPr lang="en-US" altLang="zh-CN" sz="1800" b="0" i="0" u="none" strike="noStrike" baseline="0" dirty="0">
                <a:latin typeface="Times-Roman"/>
              </a:rPr>
              <a:t>has created a version </a:t>
            </a:r>
            <a:r>
              <a:rPr lang="en-US" altLang="zh-CN" sz="1800" b="0" i="0" u="none" strike="noStrike" baseline="0" dirty="0" err="1">
                <a:latin typeface="CMMI10"/>
              </a:rPr>
              <a:t>x</a:t>
            </a:r>
            <a:r>
              <a:rPr lang="en-US" altLang="zh-CN" sz="1800" b="0" i="0" u="none" strike="noStrike" baseline="0" dirty="0" err="1">
                <a:latin typeface="CMMI7"/>
              </a:rPr>
              <a:t>k</a:t>
            </a:r>
            <a:r>
              <a:rPr lang="en-US" altLang="zh-CN" sz="1800" b="0" i="0" u="none" strike="noStrike" baseline="0" dirty="0">
                <a:latin typeface="CMMI7"/>
              </a:rPr>
              <a:t> </a:t>
            </a:r>
            <a:r>
              <a:rPr lang="en-US" altLang="zh-CN" sz="1800" b="0" i="0" u="none" strike="noStrike" baseline="0" dirty="0">
                <a:latin typeface="Times-Roman"/>
              </a:rPr>
              <a:t>and committed between </a:t>
            </a:r>
            <a:r>
              <a:rPr lang="en-US" altLang="zh-CN" sz="1800" b="0" i="0" u="none" strike="noStrike" baseline="0" dirty="0" err="1">
                <a:latin typeface="CMMI10"/>
              </a:rPr>
              <a:t>r</a:t>
            </a:r>
            <a:r>
              <a:rPr lang="en-US" altLang="zh-CN" sz="1800" b="0" i="0" u="none" strike="noStrike" baseline="0" dirty="0" err="1">
                <a:latin typeface="CMMI7"/>
              </a:rPr>
              <a:t>j</a:t>
            </a:r>
            <a:r>
              <a:rPr lang="en-US" altLang="zh-CN" sz="1800" b="0" i="0" u="none" strike="noStrike" baseline="0" dirty="0">
                <a:latin typeface="CMR10"/>
              </a:rPr>
              <a:t>(</a:t>
            </a:r>
            <a:r>
              <a:rPr lang="en-US" altLang="zh-CN" sz="1800" b="0" i="0" u="none" strike="noStrike" baseline="0" dirty="0">
                <a:latin typeface="CMMI10"/>
              </a:rPr>
              <a:t>x</a:t>
            </a:r>
            <a:r>
              <a:rPr lang="en-US" altLang="zh-CN" sz="1800" b="0" i="0" u="none" strike="noStrike" baseline="0" dirty="0">
                <a:latin typeface="CMMI7"/>
              </a:rPr>
              <a:t>i</a:t>
            </a:r>
            <a:r>
              <a:rPr lang="en-US" altLang="zh-CN" sz="1800" b="0" i="0" u="none" strike="noStrike" baseline="0" dirty="0">
                <a:latin typeface="CMR10"/>
              </a:rPr>
              <a:t>) </a:t>
            </a:r>
            <a:r>
              <a:rPr lang="en-US" altLang="zh-CN" sz="1800" b="0" i="0" u="none" strike="noStrike" baseline="0" dirty="0">
                <a:latin typeface="Times-Roman"/>
              </a:rPr>
              <a:t>and commit of </a:t>
            </a:r>
            <a:r>
              <a:rPr lang="en-US" altLang="zh-CN" sz="1800" b="0" i="0" u="none" strike="noStrike" baseline="0" dirty="0" err="1">
                <a:latin typeface="CMMI10"/>
              </a:rPr>
              <a:t>T</a:t>
            </a:r>
            <a:r>
              <a:rPr lang="en-US" altLang="zh-CN" sz="1800" b="0" i="0" u="none" strike="noStrike" baseline="0" dirty="0" err="1">
                <a:latin typeface="CMMI7"/>
              </a:rPr>
              <a:t>j</a:t>
            </a:r>
            <a:r>
              <a:rPr lang="en-US" altLang="zh-CN" sz="1800" b="0" i="0" u="none" strike="noStrike" baseline="0" dirty="0">
                <a:latin typeface="CMMI7"/>
              </a:rPr>
              <a:t> </a:t>
            </a:r>
            <a:r>
              <a:rPr lang="en-US" altLang="zh-CN" sz="1800" b="0" i="0" u="none" strike="noStrike" baseline="0" dirty="0">
                <a:latin typeface="Times-Roman"/>
              </a:rPr>
              <a:t>. At commit time of </a:t>
            </a:r>
            <a:r>
              <a:rPr lang="en-US" altLang="zh-CN" sz="1800" b="0" i="0" u="none" strike="noStrike" baseline="0" dirty="0" err="1">
                <a:latin typeface="CMMI10"/>
              </a:rPr>
              <a:t>T</a:t>
            </a:r>
            <a:r>
              <a:rPr lang="en-US" altLang="zh-CN" sz="1800" b="0" i="0" u="none" strike="noStrike" baseline="0" dirty="0" err="1">
                <a:latin typeface="CMMI7"/>
              </a:rPr>
              <a:t>j</a:t>
            </a:r>
            <a:r>
              <a:rPr lang="en-US" altLang="zh-CN" sz="1800" b="0" i="0" u="none" strike="noStrike" baseline="0" dirty="0">
                <a:latin typeface="CMMI7"/>
              </a:rPr>
              <a:t> </a:t>
            </a:r>
            <a:r>
              <a:rPr lang="en-US" altLang="zh-CN" sz="1800" b="0" i="0" u="none" strike="noStrike" baseline="0" dirty="0">
                <a:latin typeface="Times-Roman"/>
              </a:rPr>
              <a:t>, </a:t>
            </a:r>
            <a:r>
              <a:rPr lang="en-US" altLang="zh-CN" sz="1800" b="0" i="0" u="none" strike="noStrike" baseline="0" dirty="0" err="1">
                <a:latin typeface="CMMI10"/>
              </a:rPr>
              <a:t>x</a:t>
            </a:r>
            <a:r>
              <a:rPr lang="en-US" altLang="zh-CN" sz="1800" b="0" i="0" u="none" strike="noStrike" baseline="0" dirty="0" err="1">
                <a:latin typeface="CMMI7"/>
              </a:rPr>
              <a:t>j</a:t>
            </a:r>
            <a:r>
              <a:rPr lang="en-US" altLang="zh-CN" sz="1800" b="0" i="0" u="none" strike="noStrike" baseline="0" dirty="0">
                <a:latin typeface="CMMI7"/>
              </a:rPr>
              <a:t> </a:t>
            </a:r>
            <a:r>
              <a:rPr lang="en-US" altLang="zh-CN" sz="1800" b="0" i="0" u="none" strike="noStrike" baseline="0" dirty="0">
                <a:latin typeface="Times-Roman"/>
              </a:rPr>
              <a:t>is installed, and since no version has been installed between </a:t>
            </a:r>
            <a:r>
              <a:rPr lang="en-US" altLang="zh-CN" sz="1800" b="0" i="0" u="none" strike="noStrike" baseline="0" dirty="0">
                <a:latin typeface="CMMI10"/>
              </a:rPr>
              <a:t>x</a:t>
            </a:r>
            <a:r>
              <a:rPr lang="en-US" altLang="zh-CN" sz="1800" b="0" i="0" u="none" strike="noStrike" baseline="0" dirty="0">
                <a:latin typeface="CMMI7"/>
              </a:rPr>
              <a:t>i </a:t>
            </a:r>
            <a:r>
              <a:rPr lang="en-US" altLang="zh-CN" sz="1800" b="0" i="0" u="none" strike="noStrike" baseline="0" dirty="0">
                <a:latin typeface="Times-Roman"/>
              </a:rPr>
              <a:t>and </a:t>
            </a:r>
            <a:r>
              <a:rPr lang="en-US" altLang="zh-CN" sz="1800" b="0" i="0" u="none" strike="noStrike" baseline="0" dirty="0" err="1">
                <a:latin typeface="CMMI10"/>
              </a:rPr>
              <a:t>x</a:t>
            </a:r>
            <a:r>
              <a:rPr lang="en-US" altLang="zh-CN" sz="1800" b="0" i="0" u="none" strike="noStrike" baseline="0" dirty="0" err="1">
                <a:latin typeface="CMMI7"/>
              </a:rPr>
              <a:t>j</a:t>
            </a:r>
            <a:r>
              <a:rPr lang="en-US" altLang="zh-CN" sz="1800" b="0" i="0" u="none" strike="noStrike" baseline="0" dirty="0">
                <a:latin typeface="CMMI7"/>
              </a:rPr>
              <a:t> </a:t>
            </a:r>
            <a:r>
              <a:rPr lang="en-US" altLang="zh-CN" sz="1800" b="0" i="0" u="none" strike="noStrike" baseline="0" dirty="0">
                <a:latin typeface="Times-Roman"/>
              </a:rPr>
              <a:t>, </a:t>
            </a:r>
            <a:r>
              <a:rPr lang="en-US" altLang="zh-CN" sz="1800" b="0" i="0" u="none" strike="noStrike" baseline="0" dirty="0" err="1">
                <a:latin typeface="CMMI10"/>
              </a:rPr>
              <a:t>x</a:t>
            </a:r>
            <a:r>
              <a:rPr lang="en-US" altLang="zh-CN" sz="1800" b="0" i="0" u="none" strike="noStrike" baseline="0" dirty="0" err="1">
                <a:latin typeface="CMMI7"/>
              </a:rPr>
              <a:t>j</a:t>
            </a:r>
            <a:r>
              <a:rPr lang="en-US" altLang="zh-CN" sz="1800" b="0" i="0" u="none" strike="noStrike" baseline="0" dirty="0">
                <a:latin typeface="CMMI7"/>
              </a:rPr>
              <a:t> </a:t>
            </a:r>
            <a:r>
              <a:rPr lang="en-US" altLang="zh-CN" sz="1800" b="0" i="0" u="none" strike="noStrike" baseline="0" dirty="0">
                <a:latin typeface="Times-Roman"/>
              </a:rPr>
              <a:t>is the immediate successor of </a:t>
            </a:r>
            <a:r>
              <a:rPr lang="en-US" altLang="zh-CN" sz="1800" b="0" i="0" u="none" strike="noStrike" baseline="0" dirty="0">
                <a:latin typeface="CMMI10"/>
              </a:rPr>
              <a:t>x</a:t>
            </a:r>
            <a:r>
              <a:rPr lang="en-US" altLang="zh-CN" sz="1800" b="0" i="0" u="none" strike="noStrike" baseline="0" dirty="0">
                <a:latin typeface="CMMI7"/>
              </a:rPr>
              <a:t>i</a:t>
            </a:r>
            <a:r>
              <a:rPr lang="en-US" altLang="zh-CN" sz="1800" b="0" i="0" u="none" strike="noStrike" baseline="0" dirty="0">
                <a:latin typeface="Times-Roman"/>
              </a:rPr>
              <a:t>. </a:t>
            </a:r>
            <a:endParaRPr lang="en-US" altLang="zh-CN" sz="1200" b="0" i="0" u="none" strike="noStrike" baseline="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6CC91C61-B498-4C1B-B36B-E9921A0C5E10}" type="slidenum">
              <a:rPr lang="zh-CN" altLang="en-US" smtClean="0"/>
              <a:t>35</a:t>
            </a:fld>
            <a:endParaRPr lang="zh-CN" altLang="en-US"/>
          </a:p>
        </p:txBody>
      </p:sp>
    </p:spTree>
    <p:extLst>
      <p:ext uri="{BB962C8B-B14F-4D97-AF65-F5344CB8AC3E}">
        <p14:creationId xmlns:p14="http://schemas.microsoft.com/office/powerpoint/2010/main" val="10514524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6CC91C61-B498-4C1B-B36B-E9921A0C5E10}" type="slidenum">
              <a:rPr lang="zh-CN" altLang="en-US" smtClean="0"/>
              <a:t>36</a:t>
            </a:fld>
            <a:endParaRPr lang="zh-CN" altLang="en-US"/>
          </a:p>
        </p:txBody>
      </p:sp>
    </p:spTree>
    <p:extLst>
      <p:ext uri="{BB962C8B-B14F-4D97-AF65-F5344CB8AC3E}">
        <p14:creationId xmlns:p14="http://schemas.microsoft.com/office/powerpoint/2010/main" val="29720033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6CC91C61-B498-4C1B-B36B-E9921A0C5E10}" type="slidenum">
              <a:rPr lang="zh-CN" altLang="en-US" smtClean="0"/>
              <a:t>37</a:t>
            </a:fld>
            <a:endParaRPr lang="zh-CN" altLang="en-US"/>
          </a:p>
        </p:txBody>
      </p:sp>
    </p:spTree>
    <p:extLst>
      <p:ext uri="{BB962C8B-B14F-4D97-AF65-F5344CB8AC3E}">
        <p14:creationId xmlns:p14="http://schemas.microsoft.com/office/powerpoint/2010/main" val="27933262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6CC91C61-B498-4C1B-B36B-E9921A0C5E10}" type="slidenum">
              <a:rPr lang="zh-CN" altLang="en-US" smtClean="0"/>
              <a:t>38</a:t>
            </a:fld>
            <a:endParaRPr lang="zh-CN" altLang="en-US"/>
          </a:p>
        </p:txBody>
      </p:sp>
    </p:spTree>
    <p:extLst>
      <p:ext uri="{BB962C8B-B14F-4D97-AF65-F5344CB8AC3E}">
        <p14:creationId xmlns:p14="http://schemas.microsoft.com/office/powerpoint/2010/main" val="21424343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6CC91C61-B498-4C1B-B36B-E9921A0C5E10}" type="slidenum">
              <a:rPr lang="zh-CN" altLang="en-US" smtClean="0"/>
              <a:t>39</a:t>
            </a:fld>
            <a:endParaRPr lang="zh-CN" altLang="en-US"/>
          </a:p>
        </p:txBody>
      </p:sp>
    </p:spTree>
    <p:extLst>
      <p:ext uri="{BB962C8B-B14F-4D97-AF65-F5344CB8AC3E}">
        <p14:creationId xmlns:p14="http://schemas.microsoft.com/office/powerpoint/2010/main" val="5003899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6CC91C61-B498-4C1B-B36B-E9921A0C5E10}" type="slidenum">
              <a:rPr lang="zh-CN" altLang="en-US" smtClean="0"/>
              <a:t>40</a:t>
            </a:fld>
            <a:endParaRPr lang="zh-CN" altLang="en-US"/>
          </a:p>
        </p:txBody>
      </p:sp>
    </p:spTree>
    <p:extLst>
      <p:ext uri="{BB962C8B-B14F-4D97-AF65-F5344CB8AC3E}">
        <p14:creationId xmlns:p14="http://schemas.microsoft.com/office/powerpoint/2010/main" val="12892901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6CC91C61-B498-4C1B-B36B-E9921A0C5E10}" type="slidenum">
              <a:rPr lang="zh-CN" altLang="en-US" smtClean="0"/>
              <a:t>41</a:t>
            </a:fld>
            <a:endParaRPr lang="zh-CN" altLang="en-US"/>
          </a:p>
        </p:txBody>
      </p:sp>
    </p:spTree>
    <p:extLst>
      <p:ext uri="{BB962C8B-B14F-4D97-AF65-F5344CB8AC3E}">
        <p14:creationId xmlns:p14="http://schemas.microsoft.com/office/powerpoint/2010/main" val="680457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6CC91C61-B498-4C1B-B36B-E9921A0C5E10}" type="slidenum">
              <a:rPr lang="zh-CN" altLang="en-US" smtClean="0"/>
              <a:t>6</a:t>
            </a:fld>
            <a:endParaRPr lang="zh-CN" altLang="en-US"/>
          </a:p>
        </p:txBody>
      </p:sp>
    </p:spTree>
    <p:extLst>
      <p:ext uri="{BB962C8B-B14F-4D97-AF65-F5344CB8AC3E}">
        <p14:creationId xmlns:p14="http://schemas.microsoft.com/office/powerpoint/2010/main" val="12688354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6CC91C61-B498-4C1B-B36B-E9921A0C5E10}" type="slidenum">
              <a:rPr lang="zh-CN" altLang="en-US" smtClean="0"/>
              <a:t>42</a:t>
            </a:fld>
            <a:endParaRPr lang="zh-CN" altLang="en-US"/>
          </a:p>
        </p:txBody>
      </p:sp>
    </p:spTree>
    <p:extLst>
      <p:ext uri="{BB962C8B-B14F-4D97-AF65-F5344CB8AC3E}">
        <p14:creationId xmlns:p14="http://schemas.microsoft.com/office/powerpoint/2010/main" val="5369158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6CC91C61-B498-4C1B-B36B-E9921A0C5E10}" type="slidenum">
              <a:rPr lang="zh-CN" altLang="en-US" smtClean="0"/>
              <a:t>43</a:t>
            </a:fld>
            <a:endParaRPr lang="zh-CN" altLang="en-US"/>
          </a:p>
        </p:txBody>
      </p:sp>
    </p:spTree>
    <p:extLst>
      <p:ext uri="{BB962C8B-B14F-4D97-AF65-F5344CB8AC3E}">
        <p14:creationId xmlns:p14="http://schemas.microsoft.com/office/powerpoint/2010/main" val="21625298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6CC91C61-B498-4C1B-B36B-E9921A0C5E10}" type="slidenum">
              <a:rPr lang="zh-CN" altLang="en-US" smtClean="0"/>
              <a:t>44</a:t>
            </a:fld>
            <a:endParaRPr lang="zh-CN" altLang="en-US"/>
          </a:p>
        </p:txBody>
      </p:sp>
    </p:spTree>
    <p:extLst>
      <p:ext uri="{BB962C8B-B14F-4D97-AF65-F5344CB8AC3E}">
        <p14:creationId xmlns:p14="http://schemas.microsoft.com/office/powerpoint/2010/main" val="19246348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6CC91C61-B498-4C1B-B36B-E9921A0C5E10}" type="slidenum">
              <a:rPr lang="zh-CN" altLang="en-US" smtClean="0"/>
              <a:t>45</a:t>
            </a:fld>
            <a:endParaRPr lang="zh-CN" altLang="en-US"/>
          </a:p>
        </p:txBody>
      </p:sp>
    </p:spTree>
    <p:extLst>
      <p:ext uri="{BB962C8B-B14F-4D97-AF65-F5344CB8AC3E}">
        <p14:creationId xmlns:p14="http://schemas.microsoft.com/office/powerpoint/2010/main" val="40984836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6CC91C61-B498-4C1B-B36B-E9921A0C5E10}" type="slidenum">
              <a:rPr lang="zh-CN" altLang="en-US" smtClean="0"/>
              <a:t>46</a:t>
            </a:fld>
            <a:endParaRPr lang="zh-CN" altLang="en-US"/>
          </a:p>
        </p:txBody>
      </p:sp>
    </p:spTree>
    <p:extLst>
      <p:ext uri="{BB962C8B-B14F-4D97-AF65-F5344CB8AC3E}">
        <p14:creationId xmlns:p14="http://schemas.microsoft.com/office/powerpoint/2010/main" val="5303370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6CC91C61-B498-4C1B-B36B-E9921A0C5E10}" type="slidenum">
              <a:rPr lang="zh-CN" altLang="en-US" smtClean="0"/>
              <a:t>47</a:t>
            </a:fld>
            <a:endParaRPr lang="zh-CN" altLang="en-US"/>
          </a:p>
        </p:txBody>
      </p:sp>
    </p:spTree>
    <p:extLst>
      <p:ext uri="{BB962C8B-B14F-4D97-AF65-F5344CB8AC3E}">
        <p14:creationId xmlns:p14="http://schemas.microsoft.com/office/powerpoint/2010/main" val="28303048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6CC91C61-B498-4C1B-B36B-E9921A0C5E10}" type="slidenum">
              <a:rPr lang="zh-CN" altLang="en-US" smtClean="0"/>
              <a:t>48</a:t>
            </a:fld>
            <a:endParaRPr lang="zh-CN" altLang="en-US"/>
          </a:p>
        </p:txBody>
      </p:sp>
    </p:spTree>
    <p:extLst>
      <p:ext uri="{BB962C8B-B14F-4D97-AF65-F5344CB8AC3E}">
        <p14:creationId xmlns:p14="http://schemas.microsoft.com/office/powerpoint/2010/main" val="42778668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6CC91C61-B498-4C1B-B36B-E9921A0C5E10}" type="slidenum">
              <a:rPr lang="zh-CN" altLang="en-US" smtClean="0"/>
              <a:t>49</a:t>
            </a:fld>
            <a:endParaRPr lang="zh-CN" altLang="en-US"/>
          </a:p>
        </p:txBody>
      </p:sp>
    </p:spTree>
    <p:extLst>
      <p:ext uri="{BB962C8B-B14F-4D97-AF65-F5344CB8AC3E}">
        <p14:creationId xmlns:p14="http://schemas.microsoft.com/office/powerpoint/2010/main" val="1332087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6CC91C61-B498-4C1B-B36B-E9921A0C5E10}" type="slidenum">
              <a:rPr lang="zh-CN" altLang="en-US" smtClean="0"/>
              <a:t>7</a:t>
            </a:fld>
            <a:endParaRPr lang="zh-CN" altLang="en-US"/>
          </a:p>
        </p:txBody>
      </p:sp>
    </p:spTree>
    <p:extLst>
      <p:ext uri="{BB962C8B-B14F-4D97-AF65-F5344CB8AC3E}">
        <p14:creationId xmlns:p14="http://schemas.microsoft.com/office/powerpoint/2010/main" val="1659810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6CC91C61-B498-4C1B-B36B-E9921A0C5E10}" type="slidenum">
              <a:rPr lang="zh-CN" altLang="en-US" smtClean="0"/>
              <a:t>8</a:t>
            </a:fld>
            <a:endParaRPr lang="zh-CN" altLang="en-US"/>
          </a:p>
        </p:txBody>
      </p:sp>
    </p:spTree>
    <p:extLst>
      <p:ext uri="{BB962C8B-B14F-4D97-AF65-F5344CB8AC3E}">
        <p14:creationId xmlns:p14="http://schemas.microsoft.com/office/powerpoint/2010/main" val="4086285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6CC91C61-B498-4C1B-B36B-E9921A0C5E10}" type="slidenum">
              <a:rPr lang="zh-CN" altLang="en-US" smtClean="0"/>
              <a:t>9</a:t>
            </a:fld>
            <a:endParaRPr lang="zh-CN" altLang="en-US"/>
          </a:p>
        </p:txBody>
      </p:sp>
    </p:spTree>
    <p:extLst>
      <p:ext uri="{BB962C8B-B14F-4D97-AF65-F5344CB8AC3E}">
        <p14:creationId xmlns:p14="http://schemas.microsoft.com/office/powerpoint/2010/main" val="2380571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6CC91C61-B498-4C1B-B36B-E9921A0C5E10}" type="slidenum">
              <a:rPr lang="zh-CN" altLang="en-US" smtClean="0"/>
              <a:t>10</a:t>
            </a:fld>
            <a:endParaRPr lang="zh-CN" altLang="en-US"/>
          </a:p>
        </p:txBody>
      </p:sp>
    </p:spTree>
    <p:extLst>
      <p:ext uri="{BB962C8B-B14F-4D97-AF65-F5344CB8AC3E}">
        <p14:creationId xmlns:p14="http://schemas.microsoft.com/office/powerpoint/2010/main" val="3708115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baseline="0"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6CC91C61-B498-4C1B-B36B-E9921A0C5E10}" type="slidenum">
              <a:rPr lang="zh-CN" altLang="en-US" smtClean="0"/>
              <a:t>11</a:t>
            </a:fld>
            <a:endParaRPr lang="zh-CN" altLang="en-US"/>
          </a:p>
        </p:txBody>
      </p:sp>
    </p:spTree>
    <p:extLst>
      <p:ext uri="{BB962C8B-B14F-4D97-AF65-F5344CB8AC3E}">
        <p14:creationId xmlns:p14="http://schemas.microsoft.com/office/powerpoint/2010/main" val="343570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7E18F-494C-4E58-A9CD-D943E3155FA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DC66BC4-484C-499E-9777-61FD19B575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41714B4-8CD7-447D-A223-159C79CD050F}"/>
              </a:ext>
            </a:extLst>
          </p:cNvPr>
          <p:cNvSpPr>
            <a:spLocks noGrp="1"/>
          </p:cNvSpPr>
          <p:nvPr>
            <p:ph type="dt" sz="half" idx="10"/>
          </p:nvPr>
        </p:nvSpPr>
        <p:spPr/>
        <p:txBody>
          <a:bodyPr/>
          <a:lstStyle/>
          <a:p>
            <a:fld id="{CD3EA37E-D9F3-4A91-BBBD-2021F0DE1BC7}" type="datetime1">
              <a:rPr lang="zh-CN" altLang="en-US" smtClean="0"/>
              <a:t>2021/9/9</a:t>
            </a:fld>
            <a:endParaRPr lang="zh-CN" altLang="en-US"/>
          </a:p>
        </p:txBody>
      </p:sp>
      <p:sp>
        <p:nvSpPr>
          <p:cNvPr id="5" name="页脚占位符 4">
            <a:extLst>
              <a:ext uri="{FF2B5EF4-FFF2-40B4-BE49-F238E27FC236}">
                <a16:creationId xmlns:a16="http://schemas.microsoft.com/office/drawing/2014/main" id="{678F0BD6-595E-42A5-A14D-4848F11166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B5455D-7E73-40DD-B172-CBC78435F056}"/>
              </a:ext>
            </a:extLst>
          </p:cNvPr>
          <p:cNvSpPr>
            <a:spLocks noGrp="1"/>
          </p:cNvSpPr>
          <p:nvPr>
            <p:ph type="sldNum" sz="quarter" idx="12"/>
          </p:nvPr>
        </p:nvSpPr>
        <p:spPr/>
        <p:txBody>
          <a:bodyPr/>
          <a:lstStyle/>
          <a:p>
            <a:fld id="{7958AC57-BDC5-4B3F-8085-47662409DE20}" type="slidenum">
              <a:rPr lang="zh-CN" altLang="en-US" smtClean="0"/>
              <a:t>‹#›</a:t>
            </a:fld>
            <a:endParaRPr lang="zh-CN" altLang="en-US"/>
          </a:p>
        </p:txBody>
      </p:sp>
    </p:spTree>
    <p:extLst>
      <p:ext uri="{BB962C8B-B14F-4D97-AF65-F5344CB8AC3E}">
        <p14:creationId xmlns:p14="http://schemas.microsoft.com/office/powerpoint/2010/main" val="2006958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73F134-AD7A-4568-B159-02729ED3B6B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1952017-0C8A-43B1-A37C-6869BC02FBD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D2BA7FB-396D-4936-B102-3B75A5642393}"/>
              </a:ext>
            </a:extLst>
          </p:cNvPr>
          <p:cNvSpPr>
            <a:spLocks noGrp="1"/>
          </p:cNvSpPr>
          <p:nvPr>
            <p:ph type="dt" sz="half" idx="10"/>
          </p:nvPr>
        </p:nvSpPr>
        <p:spPr/>
        <p:txBody>
          <a:bodyPr/>
          <a:lstStyle/>
          <a:p>
            <a:fld id="{DC83757E-68C5-4C7E-92D7-4C108154A384}" type="datetime1">
              <a:rPr lang="zh-CN" altLang="en-US" smtClean="0"/>
              <a:t>2021/9/9</a:t>
            </a:fld>
            <a:endParaRPr lang="zh-CN" altLang="en-US"/>
          </a:p>
        </p:txBody>
      </p:sp>
      <p:sp>
        <p:nvSpPr>
          <p:cNvPr id="5" name="页脚占位符 4">
            <a:extLst>
              <a:ext uri="{FF2B5EF4-FFF2-40B4-BE49-F238E27FC236}">
                <a16:creationId xmlns:a16="http://schemas.microsoft.com/office/drawing/2014/main" id="{49D15BC9-6144-4279-9557-DA3FB437D2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DD7180-E896-4531-82FC-A4109F06EB61}"/>
              </a:ext>
            </a:extLst>
          </p:cNvPr>
          <p:cNvSpPr>
            <a:spLocks noGrp="1"/>
          </p:cNvSpPr>
          <p:nvPr>
            <p:ph type="sldNum" sz="quarter" idx="12"/>
          </p:nvPr>
        </p:nvSpPr>
        <p:spPr/>
        <p:txBody>
          <a:bodyPr/>
          <a:lstStyle/>
          <a:p>
            <a:fld id="{7958AC57-BDC5-4B3F-8085-47662409DE20}" type="slidenum">
              <a:rPr lang="zh-CN" altLang="en-US" smtClean="0"/>
              <a:t>‹#›</a:t>
            </a:fld>
            <a:endParaRPr lang="zh-CN" altLang="en-US"/>
          </a:p>
        </p:txBody>
      </p:sp>
    </p:spTree>
    <p:extLst>
      <p:ext uri="{BB962C8B-B14F-4D97-AF65-F5344CB8AC3E}">
        <p14:creationId xmlns:p14="http://schemas.microsoft.com/office/powerpoint/2010/main" val="1772775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762B8FD-CE93-457C-8C34-658269FB7AA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8E999EE-E725-4747-BAD7-3AA5E636880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5320662-5DA9-4772-AF3A-5D7FF3CA9BF4}"/>
              </a:ext>
            </a:extLst>
          </p:cNvPr>
          <p:cNvSpPr>
            <a:spLocks noGrp="1"/>
          </p:cNvSpPr>
          <p:nvPr>
            <p:ph type="dt" sz="half" idx="10"/>
          </p:nvPr>
        </p:nvSpPr>
        <p:spPr/>
        <p:txBody>
          <a:bodyPr/>
          <a:lstStyle/>
          <a:p>
            <a:fld id="{2A07A7F1-396F-40CE-9332-A60C36F57B2D}" type="datetime1">
              <a:rPr lang="zh-CN" altLang="en-US" smtClean="0"/>
              <a:t>2021/9/9</a:t>
            </a:fld>
            <a:endParaRPr lang="zh-CN" altLang="en-US"/>
          </a:p>
        </p:txBody>
      </p:sp>
      <p:sp>
        <p:nvSpPr>
          <p:cNvPr id="5" name="页脚占位符 4">
            <a:extLst>
              <a:ext uri="{FF2B5EF4-FFF2-40B4-BE49-F238E27FC236}">
                <a16:creationId xmlns:a16="http://schemas.microsoft.com/office/drawing/2014/main" id="{AA4B2ECF-0CEA-47F4-AE3F-D5F1C54D4D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B979C3-B500-4232-BA41-E66BDB064DD2}"/>
              </a:ext>
            </a:extLst>
          </p:cNvPr>
          <p:cNvSpPr>
            <a:spLocks noGrp="1"/>
          </p:cNvSpPr>
          <p:nvPr>
            <p:ph type="sldNum" sz="quarter" idx="12"/>
          </p:nvPr>
        </p:nvSpPr>
        <p:spPr/>
        <p:txBody>
          <a:bodyPr/>
          <a:lstStyle/>
          <a:p>
            <a:fld id="{7958AC57-BDC5-4B3F-8085-47662409DE20}" type="slidenum">
              <a:rPr lang="zh-CN" altLang="en-US" smtClean="0"/>
              <a:t>‹#›</a:t>
            </a:fld>
            <a:endParaRPr lang="zh-CN" altLang="en-US"/>
          </a:p>
        </p:txBody>
      </p:sp>
    </p:spTree>
    <p:extLst>
      <p:ext uri="{BB962C8B-B14F-4D97-AF65-F5344CB8AC3E}">
        <p14:creationId xmlns:p14="http://schemas.microsoft.com/office/powerpoint/2010/main" val="1548819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4B007F-2CCC-4953-938A-F50C9A4E34E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79C7E62-FEF6-4AC8-A4F4-79725CBC916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53F229-184F-4A27-A790-469C206B5677}"/>
              </a:ext>
            </a:extLst>
          </p:cNvPr>
          <p:cNvSpPr>
            <a:spLocks noGrp="1"/>
          </p:cNvSpPr>
          <p:nvPr>
            <p:ph type="dt" sz="half" idx="10"/>
          </p:nvPr>
        </p:nvSpPr>
        <p:spPr/>
        <p:txBody>
          <a:bodyPr/>
          <a:lstStyle/>
          <a:p>
            <a:fld id="{8A8444DE-5E9D-405A-BAA8-DF56B767B791}" type="datetime1">
              <a:rPr lang="zh-CN" altLang="en-US" smtClean="0"/>
              <a:t>2021/9/9</a:t>
            </a:fld>
            <a:endParaRPr lang="zh-CN" altLang="en-US"/>
          </a:p>
        </p:txBody>
      </p:sp>
      <p:sp>
        <p:nvSpPr>
          <p:cNvPr id="5" name="页脚占位符 4">
            <a:extLst>
              <a:ext uri="{FF2B5EF4-FFF2-40B4-BE49-F238E27FC236}">
                <a16:creationId xmlns:a16="http://schemas.microsoft.com/office/drawing/2014/main" id="{F415FD1B-C504-43A0-9181-C73E541CCA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30AED8-FB03-4821-B836-7F43ABD49BEA}"/>
              </a:ext>
            </a:extLst>
          </p:cNvPr>
          <p:cNvSpPr>
            <a:spLocks noGrp="1"/>
          </p:cNvSpPr>
          <p:nvPr>
            <p:ph type="sldNum" sz="quarter" idx="12"/>
          </p:nvPr>
        </p:nvSpPr>
        <p:spPr/>
        <p:txBody>
          <a:bodyPr/>
          <a:lstStyle/>
          <a:p>
            <a:fld id="{7958AC57-BDC5-4B3F-8085-47662409DE20}" type="slidenum">
              <a:rPr lang="zh-CN" altLang="en-US" smtClean="0"/>
              <a:t>‹#›</a:t>
            </a:fld>
            <a:endParaRPr lang="zh-CN" altLang="en-US"/>
          </a:p>
        </p:txBody>
      </p:sp>
    </p:spTree>
    <p:extLst>
      <p:ext uri="{BB962C8B-B14F-4D97-AF65-F5344CB8AC3E}">
        <p14:creationId xmlns:p14="http://schemas.microsoft.com/office/powerpoint/2010/main" val="2475871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28EE72-4ADA-42EB-A9DA-7CB016405B6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33B6954-FCE4-4B4D-BE74-D8604AB3F0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137866A-0979-431B-AFA6-34A14E4697CE}"/>
              </a:ext>
            </a:extLst>
          </p:cNvPr>
          <p:cNvSpPr>
            <a:spLocks noGrp="1"/>
          </p:cNvSpPr>
          <p:nvPr>
            <p:ph type="dt" sz="half" idx="10"/>
          </p:nvPr>
        </p:nvSpPr>
        <p:spPr/>
        <p:txBody>
          <a:bodyPr/>
          <a:lstStyle/>
          <a:p>
            <a:fld id="{8A6FF7AA-EAF2-41A6-B139-E304E4BF1CEA}" type="datetime1">
              <a:rPr lang="zh-CN" altLang="en-US" smtClean="0"/>
              <a:t>2021/9/9</a:t>
            </a:fld>
            <a:endParaRPr lang="zh-CN" altLang="en-US"/>
          </a:p>
        </p:txBody>
      </p:sp>
      <p:sp>
        <p:nvSpPr>
          <p:cNvPr id="5" name="页脚占位符 4">
            <a:extLst>
              <a:ext uri="{FF2B5EF4-FFF2-40B4-BE49-F238E27FC236}">
                <a16:creationId xmlns:a16="http://schemas.microsoft.com/office/drawing/2014/main" id="{4047D20B-C3BD-4C44-B453-F8EA2DFCF7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27426A-457D-43AF-AFAE-ECB57578C205}"/>
              </a:ext>
            </a:extLst>
          </p:cNvPr>
          <p:cNvSpPr>
            <a:spLocks noGrp="1"/>
          </p:cNvSpPr>
          <p:nvPr>
            <p:ph type="sldNum" sz="quarter" idx="12"/>
          </p:nvPr>
        </p:nvSpPr>
        <p:spPr/>
        <p:txBody>
          <a:bodyPr/>
          <a:lstStyle/>
          <a:p>
            <a:fld id="{7958AC57-BDC5-4B3F-8085-47662409DE20}" type="slidenum">
              <a:rPr lang="zh-CN" altLang="en-US" smtClean="0"/>
              <a:t>‹#›</a:t>
            </a:fld>
            <a:endParaRPr lang="zh-CN" altLang="en-US"/>
          </a:p>
        </p:txBody>
      </p:sp>
    </p:spTree>
    <p:extLst>
      <p:ext uri="{BB962C8B-B14F-4D97-AF65-F5344CB8AC3E}">
        <p14:creationId xmlns:p14="http://schemas.microsoft.com/office/powerpoint/2010/main" val="4188935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45CC14-4326-4881-9F10-A63E61F1FA1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9D2022E-223F-40F3-9F52-6DB9ABE371D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BFACECF-5F94-4ADD-BF72-8CDBFA7A0A8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54099C3-6999-458B-B460-4FCE106E16CE}"/>
              </a:ext>
            </a:extLst>
          </p:cNvPr>
          <p:cNvSpPr>
            <a:spLocks noGrp="1"/>
          </p:cNvSpPr>
          <p:nvPr>
            <p:ph type="dt" sz="half" idx="10"/>
          </p:nvPr>
        </p:nvSpPr>
        <p:spPr/>
        <p:txBody>
          <a:bodyPr/>
          <a:lstStyle/>
          <a:p>
            <a:fld id="{BB5D851A-C25F-4C51-AD77-E7544B9220B6}" type="datetime1">
              <a:rPr lang="zh-CN" altLang="en-US" smtClean="0"/>
              <a:t>2021/9/9</a:t>
            </a:fld>
            <a:endParaRPr lang="zh-CN" altLang="en-US"/>
          </a:p>
        </p:txBody>
      </p:sp>
      <p:sp>
        <p:nvSpPr>
          <p:cNvPr id="6" name="页脚占位符 5">
            <a:extLst>
              <a:ext uri="{FF2B5EF4-FFF2-40B4-BE49-F238E27FC236}">
                <a16:creationId xmlns:a16="http://schemas.microsoft.com/office/drawing/2014/main" id="{791F1FBF-3A40-40F3-AAD5-C1E0F82D3FC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3AFD0A-08D9-45BE-9D40-22671B106D31}"/>
              </a:ext>
            </a:extLst>
          </p:cNvPr>
          <p:cNvSpPr>
            <a:spLocks noGrp="1"/>
          </p:cNvSpPr>
          <p:nvPr>
            <p:ph type="sldNum" sz="quarter" idx="12"/>
          </p:nvPr>
        </p:nvSpPr>
        <p:spPr/>
        <p:txBody>
          <a:bodyPr/>
          <a:lstStyle/>
          <a:p>
            <a:fld id="{7958AC57-BDC5-4B3F-8085-47662409DE20}" type="slidenum">
              <a:rPr lang="zh-CN" altLang="en-US" smtClean="0"/>
              <a:t>‹#›</a:t>
            </a:fld>
            <a:endParaRPr lang="zh-CN" altLang="en-US"/>
          </a:p>
        </p:txBody>
      </p:sp>
    </p:spTree>
    <p:extLst>
      <p:ext uri="{BB962C8B-B14F-4D97-AF65-F5344CB8AC3E}">
        <p14:creationId xmlns:p14="http://schemas.microsoft.com/office/powerpoint/2010/main" val="3753135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CE6D30-79CF-4090-8A31-2926307EBF7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FF30BAA-0467-4479-B6F6-267742EF29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3B199B7-49E8-4EED-A3A4-9A7EEC630E2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F938D7F-5C8D-478A-BBBC-A9153F3392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5BD4222-0F63-4BC9-A938-4FEB77BFC83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A59D23B-DB3B-40E6-B04E-9B456A29F4E5}"/>
              </a:ext>
            </a:extLst>
          </p:cNvPr>
          <p:cNvSpPr>
            <a:spLocks noGrp="1"/>
          </p:cNvSpPr>
          <p:nvPr>
            <p:ph type="dt" sz="half" idx="10"/>
          </p:nvPr>
        </p:nvSpPr>
        <p:spPr/>
        <p:txBody>
          <a:bodyPr/>
          <a:lstStyle/>
          <a:p>
            <a:fld id="{58786F8F-C380-4FE3-944E-D08A8CCA9C6B}" type="datetime1">
              <a:rPr lang="zh-CN" altLang="en-US" smtClean="0"/>
              <a:t>2021/9/9</a:t>
            </a:fld>
            <a:endParaRPr lang="zh-CN" altLang="en-US"/>
          </a:p>
        </p:txBody>
      </p:sp>
      <p:sp>
        <p:nvSpPr>
          <p:cNvPr id="8" name="页脚占位符 7">
            <a:extLst>
              <a:ext uri="{FF2B5EF4-FFF2-40B4-BE49-F238E27FC236}">
                <a16:creationId xmlns:a16="http://schemas.microsoft.com/office/drawing/2014/main" id="{EEC25B1D-9E78-4AD0-ADFA-CD835F2D18D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E0E8BED-193F-4544-9C53-2E5EF0E09F1B}"/>
              </a:ext>
            </a:extLst>
          </p:cNvPr>
          <p:cNvSpPr>
            <a:spLocks noGrp="1"/>
          </p:cNvSpPr>
          <p:nvPr>
            <p:ph type="sldNum" sz="quarter" idx="12"/>
          </p:nvPr>
        </p:nvSpPr>
        <p:spPr/>
        <p:txBody>
          <a:bodyPr/>
          <a:lstStyle/>
          <a:p>
            <a:fld id="{7958AC57-BDC5-4B3F-8085-47662409DE20}" type="slidenum">
              <a:rPr lang="zh-CN" altLang="en-US" smtClean="0"/>
              <a:t>‹#›</a:t>
            </a:fld>
            <a:endParaRPr lang="zh-CN" altLang="en-US"/>
          </a:p>
        </p:txBody>
      </p:sp>
    </p:spTree>
    <p:extLst>
      <p:ext uri="{BB962C8B-B14F-4D97-AF65-F5344CB8AC3E}">
        <p14:creationId xmlns:p14="http://schemas.microsoft.com/office/powerpoint/2010/main" val="3402519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A044B4-FD29-4397-A42B-B8723C77D47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442E773-51DF-480B-A77C-08DF5886025C}"/>
              </a:ext>
            </a:extLst>
          </p:cNvPr>
          <p:cNvSpPr>
            <a:spLocks noGrp="1"/>
          </p:cNvSpPr>
          <p:nvPr>
            <p:ph type="dt" sz="half" idx="10"/>
          </p:nvPr>
        </p:nvSpPr>
        <p:spPr/>
        <p:txBody>
          <a:bodyPr/>
          <a:lstStyle/>
          <a:p>
            <a:fld id="{A8517D8B-99AC-403C-99D4-F6657D3E1364}" type="datetime1">
              <a:rPr lang="zh-CN" altLang="en-US" smtClean="0"/>
              <a:t>2021/9/9</a:t>
            </a:fld>
            <a:endParaRPr lang="zh-CN" altLang="en-US"/>
          </a:p>
        </p:txBody>
      </p:sp>
      <p:sp>
        <p:nvSpPr>
          <p:cNvPr id="4" name="页脚占位符 3">
            <a:extLst>
              <a:ext uri="{FF2B5EF4-FFF2-40B4-BE49-F238E27FC236}">
                <a16:creationId xmlns:a16="http://schemas.microsoft.com/office/drawing/2014/main" id="{3DB61FAC-0461-47D3-ABEA-1125C33041C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1A4F064-1CB7-4533-A149-34589658155B}"/>
              </a:ext>
            </a:extLst>
          </p:cNvPr>
          <p:cNvSpPr>
            <a:spLocks noGrp="1"/>
          </p:cNvSpPr>
          <p:nvPr>
            <p:ph type="sldNum" sz="quarter" idx="12"/>
          </p:nvPr>
        </p:nvSpPr>
        <p:spPr/>
        <p:txBody>
          <a:bodyPr/>
          <a:lstStyle/>
          <a:p>
            <a:fld id="{7958AC57-BDC5-4B3F-8085-47662409DE20}" type="slidenum">
              <a:rPr lang="zh-CN" altLang="en-US" smtClean="0"/>
              <a:t>‹#›</a:t>
            </a:fld>
            <a:endParaRPr lang="zh-CN" altLang="en-US"/>
          </a:p>
        </p:txBody>
      </p:sp>
    </p:spTree>
    <p:extLst>
      <p:ext uri="{BB962C8B-B14F-4D97-AF65-F5344CB8AC3E}">
        <p14:creationId xmlns:p14="http://schemas.microsoft.com/office/powerpoint/2010/main" val="1989706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B886E2E-27E2-4F29-AD4E-90A9048DF82F}"/>
              </a:ext>
            </a:extLst>
          </p:cNvPr>
          <p:cNvSpPr>
            <a:spLocks noGrp="1"/>
          </p:cNvSpPr>
          <p:nvPr>
            <p:ph type="dt" sz="half" idx="10"/>
          </p:nvPr>
        </p:nvSpPr>
        <p:spPr/>
        <p:txBody>
          <a:bodyPr/>
          <a:lstStyle/>
          <a:p>
            <a:fld id="{3C5180BE-5D67-42C3-9D36-F19797BBF6F1}" type="datetime1">
              <a:rPr lang="zh-CN" altLang="en-US" smtClean="0"/>
              <a:t>2021/9/9</a:t>
            </a:fld>
            <a:endParaRPr lang="zh-CN" altLang="en-US"/>
          </a:p>
        </p:txBody>
      </p:sp>
      <p:sp>
        <p:nvSpPr>
          <p:cNvPr id="3" name="页脚占位符 2">
            <a:extLst>
              <a:ext uri="{FF2B5EF4-FFF2-40B4-BE49-F238E27FC236}">
                <a16:creationId xmlns:a16="http://schemas.microsoft.com/office/drawing/2014/main" id="{901A9C9F-292A-450C-948A-4B5781BCDE9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C8E9A06-1A76-4D78-B9E8-0A04ADA134CD}"/>
              </a:ext>
            </a:extLst>
          </p:cNvPr>
          <p:cNvSpPr>
            <a:spLocks noGrp="1"/>
          </p:cNvSpPr>
          <p:nvPr>
            <p:ph type="sldNum" sz="quarter" idx="12"/>
          </p:nvPr>
        </p:nvSpPr>
        <p:spPr/>
        <p:txBody>
          <a:bodyPr/>
          <a:lstStyle/>
          <a:p>
            <a:fld id="{7958AC57-BDC5-4B3F-8085-47662409DE20}" type="slidenum">
              <a:rPr lang="zh-CN" altLang="en-US" smtClean="0"/>
              <a:t>‹#›</a:t>
            </a:fld>
            <a:endParaRPr lang="zh-CN" altLang="en-US"/>
          </a:p>
        </p:txBody>
      </p:sp>
    </p:spTree>
    <p:extLst>
      <p:ext uri="{BB962C8B-B14F-4D97-AF65-F5344CB8AC3E}">
        <p14:creationId xmlns:p14="http://schemas.microsoft.com/office/powerpoint/2010/main" val="3566752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7AEC79-C121-4304-BEB8-1DD84818B8A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4352CE1-A8E1-4E48-AD63-A8E70F7A4F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0ABF29C-706D-4968-A80E-A45CD2BAE4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E8E7AC8-AE88-4BC5-9741-10EA5F856AF9}"/>
              </a:ext>
            </a:extLst>
          </p:cNvPr>
          <p:cNvSpPr>
            <a:spLocks noGrp="1"/>
          </p:cNvSpPr>
          <p:nvPr>
            <p:ph type="dt" sz="half" idx="10"/>
          </p:nvPr>
        </p:nvSpPr>
        <p:spPr/>
        <p:txBody>
          <a:bodyPr/>
          <a:lstStyle/>
          <a:p>
            <a:fld id="{65DFB3B8-E418-4AB7-9856-BCBD8D3288F2}" type="datetime1">
              <a:rPr lang="zh-CN" altLang="en-US" smtClean="0"/>
              <a:t>2021/9/9</a:t>
            </a:fld>
            <a:endParaRPr lang="zh-CN" altLang="en-US"/>
          </a:p>
        </p:txBody>
      </p:sp>
      <p:sp>
        <p:nvSpPr>
          <p:cNvPr id="6" name="页脚占位符 5">
            <a:extLst>
              <a:ext uri="{FF2B5EF4-FFF2-40B4-BE49-F238E27FC236}">
                <a16:creationId xmlns:a16="http://schemas.microsoft.com/office/drawing/2014/main" id="{62B80738-757D-492C-8F3C-E658DE477EE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3F3E0CC-5812-46F7-9CE3-034FA4BAAAC7}"/>
              </a:ext>
            </a:extLst>
          </p:cNvPr>
          <p:cNvSpPr>
            <a:spLocks noGrp="1"/>
          </p:cNvSpPr>
          <p:nvPr>
            <p:ph type="sldNum" sz="quarter" idx="12"/>
          </p:nvPr>
        </p:nvSpPr>
        <p:spPr/>
        <p:txBody>
          <a:bodyPr/>
          <a:lstStyle/>
          <a:p>
            <a:fld id="{7958AC57-BDC5-4B3F-8085-47662409DE20}" type="slidenum">
              <a:rPr lang="zh-CN" altLang="en-US" smtClean="0"/>
              <a:t>‹#›</a:t>
            </a:fld>
            <a:endParaRPr lang="zh-CN" altLang="en-US"/>
          </a:p>
        </p:txBody>
      </p:sp>
    </p:spTree>
    <p:extLst>
      <p:ext uri="{BB962C8B-B14F-4D97-AF65-F5344CB8AC3E}">
        <p14:creationId xmlns:p14="http://schemas.microsoft.com/office/powerpoint/2010/main" val="2981745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DE057E-C892-46F1-97C6-04B40B1358C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F617708-FDCA-457E-BAC2-9BBF6BA60D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FB861A4-BF1C-4A3B-9E1C-13DE99FF73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EF9F65B-E9D2-4AD9-BD0A-AE6AD4FCB1CE}"/>
              </a:ext>
            </a:extLst>
          </p:cNvPr>
          <p:cNvSpPr>
            <a:spLocks noGrp="1"/>
          </p:cNvSpPr>
          <p:nvPr>
            <p:ph type="dt" sz="half" idx="10"/>
          </p:nvPr>
        </p:nvSpPr>
        <p:spPr/>
        <p:txBody>
          <a:bodyPr/>
          <a:lstStyle/>
          <a:p>
            <a:fld id="{63370BBB-4D95-4CDD-B1AA-20AEC3AE1B2E}" type="datetime1">
              <a:rPr lang="zh-CN" altLang="en-US" smtClean="0"/>
              <a:t>2021/9/9</a:t>
            </a:fld>
            <a:endParaRPr lang="zh-CN" altLang="en-US"/>
          </a:p>
        </p:txBody>
      </p:sp>
      <p:sp>
        <p:nvSpPr>
          <p:cNvPr id="6" name="页脚占位符 5">
            <a:extLst>
              <a:ext uri="{FF2B5EF4-FFF2-40B4-BE49-F238E27FC236}">
                <a16:creationId xmlns:a16="http://schemas.microsoft.com/office/drawing/2014/main" id="{3DCF375A-C721-4BCD-B58D-1EED035582F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F337AFC-955B-4CA7-8400-3BE9BF5E6495}"/>
              </a:ext>
            </a:extLst>
          </p:cNvPr>
          <p:cNvSpPr>
            <a:spLocks noGrp="1"/>
          </p:cNvSpPr>
          <p:nvPr>
            <p:ph type="sldNum" sz="quarter" idx="12"/>
          </p:nvPr>
        </p:nvSpPr>
        <p:spPr/>
        <p:txBody>
          <a:bodyPr/>
          <a:lstStyle/>
          <a:p>
            <a:fld id="{7958AC57-BDC5-4B3F-8085-47662409DE20}" type="slidenum">
              <a:rPr lang="zh-CN" altLang="en-US" smtClean="0"/>
              <a:t>‹#›</a:t>
            </a:fld>
            <a:endParaRPr lang="zh-CN" altLang="en-US"/>
          </a:p>
        </p:txBody>
      </p:sp>
    </p:spTree>
    <p:extLst>
      <p:ext uri="{BB962C8B-B14F-4D97-AF65-F5344CB8AC3E}">
        <p14:creationId xmlns:p14="http://schemas.microsoft.com/office/powerpoint/2010/main" val="2272299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37599CB-9506-452A-B0C1-C905F6015A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F7E062B-34F2-49A9-91E0-0D1A027B88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8F561A9-2E76-480E-A3AC-8537EB731B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C72224-4C12-4DAA-B6FD-EFC819F4216E}" type="datetime1">
              <a:rPr lang="zh-CN" altLang="en-US" smtClean="0"/>
              <a:t>2021/9/9</a:t>
            </a:fld>
            <a:endParaRPr lang="zh-CN" altLang="en-US"/>
          </a:p>
        </p:txBody>
      </p:sp>
      <p:sp>
        <p:nvSpPr>
          <p:cNvPr id="5" name="页脚占位符 4">
            <a:extLst>
              <a:ext uri="{FF2B5EF4-FFF2-40B4-BE49-F238E27FC236}">
                <a16:creationId xmlns:a16="http://schemas.microsoft.com/office/drawing/2014/main" id="{DCDBCA23-A320-4DD7-A348-52C3FCCA38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ED4632F-FBD1-46C1-A44C-AA1C83AFCA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58AC57-BDC5-4B3F-8085-47662409DE20}" type="slidenum">
              <a:rPr lang="zh-CN" altLang="en-US" smtClean="0"/>
              <a:t>‹#›</a:t>
            </a:fld>
            <a:endParaRPr lang="zh-CN" altLang="en-US"/>
          </a:p>
        </p:txBody>
      </p:sp>
    </p:spTree>
    <p:extLst>
      <p:ext uri="{BB962C8B-B14F-4D97-AF65-F5344CB8AC3E}">
        <p14:creationId xmlns:p14="http://schemas.microsoft.com/office/powerpoint/2010/main" val="1441991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8.png"/><Relationship Id="rId7" Type="http://schemas.openxmlformats.org/officeDocument/2006/relationships/image" Target="../media/image60.pn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50.png"/><Relationship Id="rId5"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047613-9633-47C0-B172-51E150152096}"/>
              </a:ext>
            </a:extLst>
          </p:cNvPr>
          <p:cNvSpPr>
            <a:spLocks noGrp="1"/>
          </p:cNvSpPr>
          <p:nvPr>
            <p:ph type="ctrTitle"/>
          </p:nvPr>
        </p:nvSpPr>
        <p:spPr>
          <a:xfrm>
            <a:off x="1052660" y="1045376"/>
            <a:ext cx="10086680" cy="1291110"/>
          </a:xfrm>
        </p:spPr>
        <p:txBody>
          <a:bodyPr>
            <a:noAutofit/>
          </a:bodyPr>
          <a:lstStyle/>
          <a:p>
            <a:r>
              <a:rPr lang="en-US" altLang="zh-CN" sz="3600" b="1" dirty="0"/>
              <a:t>Real-Time Quantification and Classification of</a:t>
            </a:r>
            <a:br>
              <a:rPr lang="en-US" altLang="zh-CN" sz="3600" b="1" dirty="0"/>
            </a:br>
            <a:r>
              <a:rPr lang="en-US" altLang="zh-CN" sz="3600" b="1" dirty="0"/>
              <a:t>Consistency Anomalies in Multi-tier Architectures</a:t>
            </a:r>
            <a:endParaRPr lang="zh-CN" altLang="en-US" sz="3600" b="1" dirty="0"/>
          </a:p>
        </p:txBody>
      </p:sp>
      <p:sp>
        <p:nvSpPr>
          <p:cNvPr id="3" name="副标题 2">
            <a:extLst>
              <a:ext uri="{FF2B5EF4-FFF2-40B4-BE49-F238E27FC236}">
                <a16:creationId xmlns:a16="http://schemas.microsoft.com/office/drawing/2014/main" id="{4F61A722-2227-4B96-BFE8-1D7053F4E133}"/>
              </a:ext>
            </a:extLst>
          </p:cNvPr>
          <p:cNvSpPr>
            <a:spLocks noGrp="1"/>
          </p:cNvSpPr>
          <p:nvPr>
            <p:ph type="subTitle" idx="1"/>
          </p:nvPr>
        </p:nvSpPr>
        <p:spPr>
          <a:xfrm>
            <a:off x="3824139" y="3052927"/>
            <a:ext cx="4141509" cy="376073"/>
          </a:xfrm>
        </p:spPr>
        <p:txBody>
          <a:bodyPr>
            <a:normAutofit fontScale="92500" lnSpcReduction="10000"/>
          </a:bodyPr>
          <a:lstStyle/>
          <a:p>
            <a:r>
              <a:rPr lang="en-US" altLang="zh-CN" b="1" i="1" dirty="0"/>
              <a:t>Conference: 2011 ICDE</a:t>
            </a:r>
            <a:endParaRPr lang="zh-CN" altLang="en-US" b="1" i="1" dirty="0"/>
          </a:p>
        </p:txBody>
      </p:sp>
      <p:sp>
        <p:nvSpPr>
          <p:cNvPr id="4" name="文本框 3">
            <a:extLst>
              <a:ext uri="{FF2B5EF4-FFF2-40B4-BE49-F238E27FC236}">
                <a16:creationId xmlns:a16="http://schemas.microsoft.com/office/drawing/2014/main" id="{4768D387-48C9-403D-A8CF-ECBE0DA58719}"/>
              </a:ext>
            </a:extLst>
          </p:cNvPr>
          <p:cNvSpPr txBox="1"/>
          <p:nvPr/>
        </p:nvSpPr>
        <p:spPr>
          <a:xfrm>
            <a:off x="1621410" y="4043084"/>
            <a:ext cx="3365369" cy="1477328"/>
          </a:xfrm>
          <a:prstGeom prst="rect">
            <a:avLst/>
          </a:prstGeom>
          <a:noFill/>
        </p:spPr>
        <p:txBody>
          <a:bodyPr wrap="square" rtlCol="0">
            <a:spAutoFit/>
          </a:bodyPr>
          <a:lstStyle/>
          <a:p>
            <a:pPr algn="ctr"/>
            <a:r>
              <a:rPr lang="en-US" altLang="zh-CN" sz="1800" b="0" i="0" u="none" strike="noStrike" baseline="0" dirty="0">
                <a:latin typeface="Times-Roman"/>
              </a:rPr>
              <a:t>Kamal </a:t>
            </a:r>
            <a:r>
              <a:rPr lang="en-US" altLang="zh-CN" sz="1800" b="0" i="0" u="none" strike="noStrike" baseline="0" dirty="0" err="1">
                <a:latin typeface="Times-Roman"/>
              </a:rPr>
              <a:t>Zellag</a:t>
            </a:r>
            <a:endParaRPr lang="en-US" altLang="zh-CN" sz="1800" b="0" i="0" u="none" strike="noStrike" baseline="0" dirty="0">
              <a:latin typeface="Times-Roman"/>
            </a:endParaRPr>
          </a:p>
          <a:p>
            <a:pPr algn="ctr"/>
            <a:endParaRPr lang="en-US" altLang="zh-CN" dirty="0">
              <a:latin typeface="Times-Roman"/>
            </a:endParaRPr>
          </a:p>
          <a:p>
            <a:pPr algn="ctr"/>
            <a:r>
              <a:rPr lang="en-US" altLang="zh-CN" sz="1800" b="0" i="1" u="none" strike="noStrike" baseline="0" dirty="0">
                <a:latin typeface="Times-Italic"/>
              </a:rPr>
              <a:t>McGill University</a:t>
            </a:r>
            <a:endParaRPr lang="en-US" altLang="zh-CN" sz="1800" b="0" i="0" u="none" strike="noStrike" baseline="0" dirty="0">
              <a:latin typeface="Times-Roman"/>
            </a:endParaRPr>
          </a:p>
          <a:p>
            <a:pPr algn="ctr"/>
            <a:endParaRPr lang="en-US" altLang="zh-CN" sz="1800" b="0" i="0" u="none" strike="noStrike" baseline="0" dirty="0">
              <a:latin typeface="Times-Roman"/>
            </a:endParaRPr>
          </a:p>
          <a:p>
            <a:pPr algn="ctr"/>
            <a:r>
              <a:rPr lang="en-US" altLang="zh-CN" dirty="0"/>
              <a:t>zkamal@cs.mcgill.ca</a:t>
            </a:r>
            <a:endParaRPr lang="zh-CN" altLang="en-US" dirty="0"/>
          </a:p>
        </p:txBody>
      </p:sp>
      <p:sp>
        <p:nvSpPr>
          <p:cNvPr id="5" name="文本框 4">
            <a:extLst>
              <a:ext uri="{FF2B5EF4-FFF2-40B4-BE49-F238E27FC236}">
                <a16:creationId xmlns:a16="http://schemas.microsoft.com/office/drawing/2014/main" id="{ADD4C559-95F6-4451-91EB-928DC48D1A0D}"/>
              </a:ext>
            </a:extLst>
          </p:cNvPr>
          <p:cNvSpPr txBox="1"/>
          <p:nvPr/>
        </p:nvSpPr>
        <p:spPr>
          <a:xfrm>
            <a:off x="6096000" y="4043084"/>
            <a:ext cx="3365369" cy="1477328"/>
          </a:xfrm>
          <a:prstGeom prst="rect">
            <a:avLst/>
          </a:prstGeom>
          <a:noFill/>
        </p:spPr>
        <p:txBody>
          <a:bodyPr wrap="square" rtlCol="0">
            <a:spAutoFit/>
          </a:bodyPr>
          <a:lstStyle/>
          <a:p>
            <a:pPr algn="ctr"/>
            <a:r>
              <a:rPr lang="en-US" altLang="zh-CN" sz="1800" b="0" i="0" u="none" strike="noStrike" baseline="0" dirty="0">
                <a:latin typeface="Times-Roman"/>
              </a:rPr>
              <a:t>Bettina </a:t>
            </a:r>
            <a:r>
              <a:rPr lang="en-US" altLang="zh-CN" sz="1800" b="0" i="0" u="none" strike="noStrike" baseline="0" dirty="0" err="1">
                <a:latin typeface="Times-Roman"/>
              </a:rPr>
              <a:t>Kemme</a:t>
            </a:r>
            <a:endParaRPr lang="en-US" altLang="zh-CN" sz="1800" b="0" i="0" u="none" strike="noStrike" baseline="0" dirty="0">
              <a:latin typeface="Times-Roman"/>
            </a:endParaRPr>
          </a:p>
          <a:p>
            <a:pPr algn="ctr"/>
            <a:endParaRPr lang="en-US" altLang="zh-CN" dirty="0">
              <a:latin typeface="Times-Roman"/>
            </a:endParaRPr>
          </a:p>
          <a:p>
            <a:pPr algn="ctr"/>
            <a:r>
              <a:rPr lang="en-US" altLang="zh-CN" sz="1800" b="0" i="1" u="none" strike="noStrike" baseline="0" dirty="0">
                <a:latin typeface="Times-Italic"/>
              </a:rPr>
              <a:t>McGill University</a:t>
            </a:r>
            <a:endParaRPr lang="en-US" altLang="zh-CN" sz="1800" b="1" i="0" u="none" strike="noStrike" baseline="0" dirty="0">
              <a:latin typeface="Times-Roman"/>
            </a:endParaRPr>
          </a:p>
          <a:p>
            <a:pPr algn="ctr"/>
            <a:endParaRPr lang="en-US" altLang="zh-CN" sz="1800" b="0" i="0" u="none" strike="noStrike" baseline="0" dirty="0">
              <a:latin typeface="Times-Roman"/>
            </a:endParaRPr>
          </a:p>
          <a:p>
            <a:pPr algn="ctr"/>
            <a:r>
              <a:rPr lang="en-US" altLang="zh-CN" dirty="0"/>
              <a:t>kemme@cs.mcgill.ca</a:t>
            </a:r>
            <a:endParaRPr lang="zh-CN" altLang="en-US" dirty="0"/>
          </a:p>
        </p:txBody>
      </p:sp>
      <p:sp>
        <p:nvSpPr>
          <p:cNvPr id="6" name="灯片编号占位符 5">
            <a:extLst>
              <a:ext uri="{FF2B5EF4-FFF2-40B4-BE49-F238E27FC236}">
                <a16:creationId xmlns:a16="http://schemas.microsoft.com/office/drawing/2014/main" id="{3DB1CFDE-5E18-4012-A231-197F3BEDFDA3}"/>
              </a:ext>
            </a:extLst>
          </p:cNvPr>
          <p:cNvSpPr>
            <a:spLocks noGrp="1"/>
          </p:cNvSpPr>
          <p:nvPr>
            <p:ph type="sldNum" sz="quarter" idx="12"/>
          </p:nvPr>
        </p:nvSpPr>
        <p:spPr/>
        <p:txBody>
          <a:bodyPr/>
          <a:lstStyle/>
          <a:p>
            <a:fld id="{7958AC57-BDC5-4B3F-8085-47662409DE20}" type="slidenum">
              <a:rPr lang="zh-CN" altLang="en-US" smtClean="0"/>
              <a:t>1</a:t>
            </a:fld>
            <a:endParaRPr lang="zh-CN" altLang="en-US"/>
          </a:p>
        </p:txBody>
      </p:sp>
    </p:spTree>
    <p:extLst>
      <p:ext uri="{BB962C8B-B14F-4D97-AF65-F5344CB8AC3E}">
        <p14:creationId xmlns:p14="http://schemas.microsoft.com/office/powerpoint/2010/main" val="1594707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4AB28-C305-4F40-B036-C6611B3545E5}"/>
              </a:ext>
            </a:extLst>
          </p:cNvPr>
          <p:cNvSpPr>
            <a:spLocks noGrp="1"/>
          </p:cNvSpPr>
          <p:nvPr>
            <p:ph type="title"/>
          </p:nvPr>
        </p:nvSpPr>
        <p:spPr>
          <a:xfrm>
            <a:off x="838200" y="365125"/>
            <a:ext cx="3244273" cy="1325563"/>
          </a:xfrm>
        </p:spPr>
        <p:txBody>
          <a:bodyPr/>
          <a:lstStyle/>
          <a:p>
            <a:r>
              <a:rPr lang="en-US" altLang="zh-CN" dirty="0"/>
              <a:t>Background</a:t>
            </a:r>
            <a:endParaRPr lang="zh-CN" altLang="en-US" dirty="0"/>
          </a:p>
        </p:txBody>
      </p:sp>
      <p:sp>
        <p:nvSpPr>
          <p:cNvPr id="11" name="文本框 10">
            <a:extLst>
              <a:ext uri="{FF2B5EF4-FFF2-40B4-BE49-F238E27FC236}">
                <a16:creationId xmlns:a16="http://schemas.microsoft.com/office/drawing/2014/main" id="{B819AEA6-2F06-4967-9AAB-97AA41425971}"/>
              </a:ext>
            </a:extLst>
          </p:cNvPr>
          <p:cNvSpPr txBox="1"/>
          <p:nvPr/>
        </p:nvSpPr>
        <p:spPr>
          <a:xfrm>
            <a:off x="5421657" y="797073"/>
            <a:ext cx="4802909" cy="461665"/>
          </a:xfrm>
          <a:prstGeom prst="rect">
            <a:avLst/>
          </a:prstGeom>
          <a:noFill/>
        </p:spPr>
        <p:txBody>
          <a:bodyPr wrap="square" rtlCol="0">
            <a:spAutoFit/>
          </a:bodyPr>
          <a:lstStyle/>
          <a:p>
            <a:r>
              <a:rPr lang="en-US" altLang="zh-CN" sz="2400" b="0" i="1" u="none" strike="noStrike" baseline="0" dirty="0">
                <a:latin typeface="Times-Italic"/>
              </a:rPr>
              <a:t>Persistence Layer of </a:t>
            </a:r>
            <a:r>
              <a:rPr lang="en-US" altLang="zh-CN" sz="2400" b="0" i="1" u="none" strike="noStrike" baseline="0" dirty="0" err="1">
                <a:latin typeface="Times-Italic"/>
              </a:rPr>
              <a:t>JavaEE</a:t>
            </a:r>
            <a:r>
              <a:rPr lang="en-US" altLang="zh-CN" sz="2400" b="0" i="1" u="none" strike="noStrike" baseline="0" dirty="0">
                <a:latin typeface="Times-Italic"/>
              </a:rPr>
              <a:t> </a:t>
            </a:r>
            <a:endParaRPr lang="zh-CN" altLang="en-US" sz="2400" dirty="0"/>
          </a:p>
        </p:txBody>
      </p:sp>
      <p:sp>
        <p:nvSpPr>
          <p:cNvPr id="9" name="文本框 8">
            <a:extLst>
              <a:ext uri="{FF2B5EF4-FFF2-40B4-BE49-F238E27FC236}">
                <a16:creationId xmlns:a16="http://schemas.microsoft.com/office/drawing/2014/main" id="{56EB3FCE-2BA4-4F35-A810-1B325B987E57}"/>
              </a:ext>
            </a:extLst>
          </p:cNvPr>
          <p:cNvSpPr txBox="1"/>
          <p:nvPr/>
        </p:nvSpPr>
        <p:spPr>
          <a:xfrm>
            <a:off x="705427" y="2274838"/>
            <a:ext cx="10781145" cy="2308324"/>
          </a:xfrm>
          <a:prstGeom prst="rect">
            <a:avLst/>
          </a:prstGeom>
          <a:noFill/>
        </p:spPr>
        <p:txBody>
          <a:bodyPr wrap="square">
            <a:spAutoFit/>
          </a:bodyPr>
          <a:lstStyle/>
          <a:p>
            <a:r>
              <a:rPr lang="en-US" altLang="zh-CN" sz="2400" dirty="0"/>
              <a:t>In </a:t>
            </a:r>
            <a:r>
              <a:rPr lang="en-US" altLang="zh-CN" sz="2400" dirty="0" err="1"/>
              <a:t>JavaEE</a:t>
            </a:r>
            <a:r>
              <a:rPr lang="en-US" altLang="zh-CN" sz="2400" dirty="0"/>
              <a:t>, persistence is managed by the Java Persistence API (JPA). JBoss </a:t>
            </a:r>
            <a:r>
              <a:rPr lang="en-US" altLang="zh-CN" sz="2400" dirty="0">
                <a:solidFill>
                  <a:srgbClr val="FF0000"/>
                </a:solidFill>
              </a:rPr>
              <a:t>Hibernate</a:t>
            </a:r>
            <a:r>
              <a:rPr lang="en-US" altLang="zh-CN" sz="2400" dirty="0"/>
              <a:t> and Oracle TopLink are two popular JPA implementations.</a:t>
            </a:r>
          </a:p>
          <a:p>
            <a:endParaRPr lang="en-US" altLang="zh-CN" sz="2400" dirty="0"/>
          </a:p>
          <a:p>
            <a:r>
              <a:rPr lang="en-US" altLang="zh-CN" sz="2400" dirty="0"/>
              <a:t>This layer provides a high-level object-oriented abstraction of the database layer. Each </a:t>
            </a:r>
            <a:r>
              <a:rPr lang="en-US" altLang="zh-CN" sz="2400" dirty="0">
                <a:solidFill>
                  <a:srgbClr val="FF0000"/>
                </a:solidFill>
              </a:rPr>
              <a:t>record</a:t>
            </a:r>
            <a:r>
              <a:rPr lang="en-US" altLang="zh-CN" sz="2400" dirty="0"/>
              <a:t> of a database table is represented as an </a:t>
            </a:r>
            <a:r>
              <a:rPr lang="en-US" altLang="zh-CN" sz="2400" dirty="0">
                <a:solidFill>
                  <a:srgbClr val="FF0000"/>
                </a:solidFill>
              </a:rPr>
              <a:t>entity</a:t>
            </a:r>
            <a:r>
              <a:rPr lang="en-US" altLang="zh-CN" sz="2400" dirty="0"/>
              <a:t> in the persistence</a:t>
            </a:r>
          </a:p>
          <a:p>
            <a:r>
              <a:rPr lang="en-US" altLang="zh-CN" sz="2400" dirty="0"/>
              <a:t>layer. </a:t>
            </a:r>
          </a:p>
        </p:txBody>
      </p:sp>
      <p:sp>
        <p:nvSpPr>
          <p:cNvPr id="3" name="灯片编号占位符 2">
            <a:extLst>
              <a:ext uri="{FF2B5EF4-FFF2-40B4-BE49-F238E27FC236}">
                <a16:creationId xmlns:a16="http://schemas.microsoft.com/office/drawing/2014/main" id="{B4973AFC-5B1F-4C74-9962-963E4B196279}"/>
              </a:ext>
            </a:extLst>
          </p:cNvPr>
          <p:cNvSpPr>
            <a:spLocks noGrp="1"/>
          </p:cNvSpPr>
          <p:nvPr>
            <p:ph type="sldNum" sz="quarter" idx="12"/>
          </p:nvPr>
        </p:nvSpPr>
        <p:spPr/>
        <p:txBody>
          <a:bodyPr/>
          <a:lstStyle/>
          <a:p>
            <a:fld id="{7958AC57-BDC5-4B3F-8085-47662409DE20}" type="slidenum">
              <a:rPr lang="zh-CN" altLang="en-US" smtClean="0"/>
              <a:t>10</a:t>
            </a:fld>
            <a:endParaRPr lang="zh-CN" altLang="en-US"/>
          </a:p>
        </p:txBody>
      </p:sp>
      <p:pic>
        <p:nvPicPr>
          <p:cNvPr id="5" name="图片 4">
            <a:extLst>
              <a:ext uri="{FF2B5EF4-FFF2-40B4-BE49-F238E27FC236}">
                <a16:creationId xmlns:a16="http://schemas.microsoft.com/office/drawing/2014/main" id="{3A8B9463-4FE0-443A-851A-D516FF80F606}"/>
              </a:ext>
            </a:extLst>
          </p:cNvPr>
          <p:cNvPicPr>
            <a:picLocks noChangeAspect="1"/>
          </p:cNvPicPr>
          <p:nvPr/>
        </p:nvPicPr>
        <p:blipFill>
          <a:blip r:embed="rId3"/>
          <a:stretch>
            <a:fillRect/>
          </a:stretch>
        </p:blipFill>
        <p:spPr>
          <a:xfrm>
            <a:off x="3203568" y="4335467"/>
            <a:ext cx="4436178" cy="2190449"/>
          </a:xfrm>
          <a:prstGeom prst="rect">
            <a:avLst/>
          </a:prstGeom>
        </p:spPr>
      </p:pic>
    </p:spTree>
    <p:extLst>
      <p:ext uri="{BB962C8B-B14F-4D97-AF65-F5344CB8AC3E}">
        <p14:creationId xmlns:p14="http://schemas.microsoft.com/office/powerpoint/2010/main" val="1327043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4AB28-C305-4F40-B036-C6611B3545E5}"/>
              </a:ext>
            </a:extLst>
          </p:cNvPr>
          <p:cNvSpPr>
            <a:spLocks noGrp="1"/>
          </p:cNvSpPr>
          <p:nvPr>
            <p:ph type="title"/>
          </p:nvPr>
        </p:nvSpPr>
        <p:spPr>
          <a:xfrm>
            <a:off x="838200" y="365125"/>
            <a:ext cx="3244273" cy="1325563"/>
          </a:xfrm>
        </p:spPr>
        <p:txBody>
          <a:bodyPr/>
          <a:lstStyle/>
          <a:p>
            <a:r>
              <a:rPr lang="en-US" altLang="zh-CN" dirty="0"/>
              <a:t>Background</a:t>
            </a:r>
            <a:endParaRPr lang="zh-CN" altLang="en-US" dirty="0"/>
          </a:p>
        </p:txBody>
      </p:sp>
      <p:sp>
        <p:nvSpPr>
          <p:cNvPr id="11" name="文本框 10">
            <a:extLst>
              <a:ext uri="{FF2B5EF4-FFF2-40B4-BE49-F238E27FC236}">
                <a16:creationId xmlns:a16="http://schemas.microsoft.com/office/drawing/2014/main" id="{B819AEA6-2F06-4967-9AAB-97AA41425971}"/>
              </a:ext>
            </a:extLst>
          </p:cNvPr>
          <p:cNvSpPr txBox="1"/>
          <p:nvPr/>
        </p:nvSpPr>
        <p:spPr>
          <a:xfrm>
            <a:off x="5421657" y="797073"/>
            <a:ext cx="4802909" cy="461665"/>
          </a:xfrm>
          <a:prstGeom prst="rect">
            <a:avLst/>
          </a:prstGeom>
          <a:noFill/>
        </p:spPr>
        <p:txBody>
          <a:bodyPr wrap="square" rtlCol="0">
            <a:spAutoFit/>
          </a:bodyPr>
          <a:lstStyle/>
          <a:p>
            <a:r>
              <a:rPr lang="en-US" altLang="zh-CN" sz="2400" i="1" dirty="0">
                <a:latin typeface="Times-Italic"/>
              </a:rPr>
              <a:t>A</a:t>
            </a:r>
            <a:r>
              <a:rPr lang="en-US" altLang="zh-CN" sz="2400" b="0" i="1" u="none" strike="noStrike" baseline="0" dirty="0">
                <a:latin typeface="Times-Italic"/>
              </a:rPr>
              <a:t>nomalies</a:t>
            </a:r>
            <a:endParaRPr lang="zh-CN" altLang="en-US" sz="2400" dirty="0"/>
          </a:p>
        </p:txBody>
      </p:sp>
      <p:sp>
        <p:nvSpPr>
          <p:cNvPr id="3" name="文本框 2">
            <a:extLst>
              <a:ext uri="{FF2B5EF4-FFF2-40B4-BE49-F238E27FC236}">
                <a16:creationId xmlns:a16="http://schemas.microsoft.com/office/drawing/2014/main" id="{802794EF-A463-4027-9406-49596EB333D4}"/>
              </a:ext>
            </a:extLst>
          </p:cNvPr>
          <p:cNvSpPr txBox="1"/>
          <p:nvPr/>
        </p:nvSpPr>
        <p:spPr>
          <a:xfrm>
            <a:off x="1025236" y="2078182"/>
            <a:ext cx="9541164" cy="2554545"/>
          </a:xfrm>
          <a:prstGeom prst="rect">
            <a:avLst/>
          </a:prstGeom>
          <a:noFill/>
        </p:spPr>
        <p:txBody>
          <a:bodyPr wrap="square" rtlCol="0">
            <a:spAutoFit/>
          </a:bodyPr>
          <a:lstStyle/>
          <a:p>
            <a:pPr marL="285750" indent="-285750">
              <a:buFont typeface="Wingdings" panose="05000000000000000000" pitchFamily="2" charset="2"/>
              <a:buChar char="l"/>
            </a:pPr>
            <a:r>
              <a:rPr lang="en-US" altLang="zh-CN" sz="3200" dirty="0"/>
              <a:t>Dirty-read</a:t>
            </a:r>
          </a:p>
          <a:p>
            <a:pPr marL="285750" indent="-285750">
              <a:buFont typeface="Wingdings" panose="05000000000000000000" pitchFamily="2" charset="2"/>
              <a:buChar char="l"/>
            </a:pPr>
            <a:endParaRPr lang="en-US" altLang="zh-CN" sz="3200" dirty="0"/>
          </a:p>
          <a:p>
            <a:pPr marL="285750" indent="-285750">
              <a:buFont typeface="Wingdings" panose="05000000000000000000" pitchFamily="2" charset="2"/>
              <a:buChar char="l"/>
            </a:pPr>
            <a:r>
              <a:rPr lang="en-US" altLang="zh-CN" sz="3200" dirty="0"/>
              <a:t>Unrepeatable-read</a:t>
            </a:r>
          </a:p>
          <a:p>
            <a:pPr marL="285750" indent="-285750">
              <a:buFont typeface="Wingdings" panose="05000000000000000000" pitchFamily="2" charset="2"/>
              <a:buChar char="l"/>
            </a:pPr>
            <a:endParaRPr lang="en-US" altLang="zh-CN" sz="3200" dirty="0"/>
          </a:p>
          <a:p>
            <a:pPr marL="285750" indent="-285750">
              <a:buFont typeface="Wingdings" panose="05000000000000000000" pitchFamily="2" charset="2"/>
              <a:buChar char="l"/>
            </a:pPr>
            <a:r>
              <a:rPr lang="en-US" altLang="zh-CN" sz="3200" dirty="0"/>
              <a:t>Lost-update</a:t>
            </a:r>
            <a:endParaRPr lang="zh-CN" altLang="en-US" sz="3200" dirty="0"/>
          </a:p>
        </p:txBody>
      </p:sp>
      <p:sp>
        <p:nvSpPr>
          <p:cNvPr id="4" name="灯片编号占位符 3">
            <a:extLst>
              <a:ext uri="{FF2B5EF4-FFF2-40B4-BE49-F238E27FC236}">
                <a16:creationId xmlns:a16="http://schemas.microsoft.com/office/drawing/2014/main" id="{0C0181C2-4162-4E11-9FCE-984B3370EC10}"/>
              </a:ext>
            </a:extLst>
          </p:cNvPr>
          <p:cNvSpPr>
            <a:spLocks noGrp="1"/>
          </p:cNvSpPr>
          <p:nvPr>
            <p:ph type="sldNum" sz="quarter" idx="12"/>
          </p:nvPr>
        </p:nvSpPr>
        <p:spPr/>
        <p:txBody>
          <a:bodyPr/>
          <a:lstStyle/>
          <a:p>
            <a:fld id="{7958AC57-BDC5-4B3F-8085-47662409DE20}" type="slidenum">
              <a:rPr lang="zh-CN" altLang="en-US" smtClean="0"/>
              <a:t>11</a:t>
            </a:fld>
            <a:endParaRPr lang="zh-CN" altLang="en-US"/>
          </a:p>
        </p:txBody>
      </p:sp>
    </p:spTree>
    <p:extLst>
      <p:ext uri="{BB962C8B-B14F-4D97-AF65-F5344CB8AC3E}">
        <p14:creationId xmlns:p14="http://schemas.microsoft.com/office/powerpoint/2010/main" val="1726194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4AB28-C305-4F40-B036-C6611B3545E5}"/>
              </a:ext>
            </a:extLst>
          </p:cNvPr>
          <p:cNvSpPr>
            <a:spLocks noGrp="1"/>
          </p:cNvSpPr>
          <p:nvPr>
            <p:ph type="title"/>
          </p:nvPr>
        </p:nvSpPr>
        <p:spPr>
          <a:xfrm>
            <a:off x="838200" y="365125"/>
            <a:ext cx="3244273" cy="1325563"/>
          </a:xfrm>
        </p:spPr>
        <p:txBody>
          <a:bodyPr/>
          <a:lstStyle/>
          <a:p>
            <a:r>
              <a:rPr lang="en-US" altLang="zh-CN" dirty="0"/>
              <a:t>Background</a:t>
            </a:r>
            <a:endParaRPr lang="zh-CN" altLang="en-US" dirty="0"/>
          </a:p>
        </p:txBody>
      </p:sp>
      <p:sp>
        <p:nvSpPr>
          <p:cNvPr id="11" name="文本框 10">
            <a:extLst>
              <a:ext uri="{FF2B5EF4-FFF2-40B4-BE49-F238E27FC236}">
                <a16:creationId xmlns:a16="http://schemas.microsoft.com/office/drawing/2014/main" id="{B819AEA6-2F06-4967-9AAB-97AA41425971}"/>
              </a:ext>
            </a:extLst>
          </p:cNvPr>
          <p:cNvSpPr txBox="1"/>
          <p:nvPr/>
        </p:nvSpPr>
        <p:spPr>
          <a:xfrm>
            <a:off x="5421657" y="797073"/>
            <a:ext cx="4802909" cy="461665"/>
          </a:xfrm>
          <a:prstGeom prst="rect">
            <a:avLst/>
          </a:prstGeom>
          <a:noFill/>
        </p:spPr>
        <p:txBody>
          <a:bodyPr wrap="square" rtlCol="0">
            <a:spAutoFit/>
          </a:bodyPr>
          <a:lstStyle/>
          <a:p>
            <a:r>
              <a:rPr lang="en-US" altLang="zh-CN" sz="2400" i="1" dirty="0">
                <a:latin typeface="Times-Italic"/>
              </a:rPr>
              <a:t>A</a:t>
            </a:r>
            <a:r>
              <a:rPr lang="en-US" altLang="zh-CN" sz="2400" b="0" i="1" u="none" strike="noStrike" baseline="0" dirty="0">
                <a:latin typeface="Times-Italic"/>
              </a:rPr>
              <a:t>nomalies – Dirty read</a:t>
            </a:r>
            <a:endParaRPr lang="zh-CN" altLang="en-US" sz="2400" dirty="0"/>
          </a:p>
        </p:txBody>
      </p:sp>
      <p:graphicFrame>
        <p:nvGraphicFramePr>
          <p:cNvPr id="4" name="表格 4">
            <a:extLst>
              <a:ext uri="{FF2B5EF4-FFF2-40B4-BE49-F238E27FC236}">
                <a16:creationId xmlns:a16="http://schemas.microsoft.com/office/drawing/2014/main" id="{8F94F91A-7B66-4E5B-8D42-B8B333192549}"/>
              </a:ext>
            </a:extLst>
          </p:cNvPr>
          <p:cNvGraphicFramePr>
            <a:graphicFrameLocks noGrp="1"/>
          </p:cNvGraphicFramePr>
          <p:nvPr>
            <p:extLst>
              <p:ext uri="{D42A27DB-BD31-4B8C-83A1-F6EECF244321}">
                <p14:modId xmlns:p14="http://schemas.microsoft.com/office/powerpoint/2010/main" val="2114770443"/>
              </p:ext>
            </p:extLst>
          </p:nvPr>
        </p:nvGraphicFramePr>
        <p:xfrm>
          <a:off x="2032000" y="2199640"/>
          <a:ext cx="8128000" cy="1849120"/>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224131492"/>
                    </a:ext>
                  </a:extLst>
                </a:gridCol>
                <a:gridCol w="4064000">
                  <a:extLst>
                    <a:ext uri="{9D8B030D-6E8A-4147-A177-3AD203B41FA5}">
                      <a16:colId xmlns:a16="http://schemas.microsoft.com/office/drawing/2014/main" val="618758413"/>
                    </a:ext>
                  </a:extLst>
                </a:gridCol>
              </a:tblGrid>
              <a:tr h="0">
                <a:tc>
                  <a:txBody>
                    <a:bodyPr/>
                    <a:lstStyle/>
                    <a:p>
                      <a:r>
                        <a:rPr lang="en-US" altLang="zh-CN" b="1" dirty="0"/>
                        <a:t>Transaction A</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CN" b="1" dirty="0"/>
                        <a:t>Transaction B</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243666077"/>
                  </a:ext>
                </a:extLst>
              </a:tr>
              <a:tr h="370840">
                <a:tc>
                  <a:txBody>
                    <a:bodyPr/>
                    <a:lstStyle/>
                    <a:p>
                      <a:r>
                        <a:rPr lang="en-US" altLang="zh-CN" dirty="0"/>
                        <a:t>BEGIN</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BEGIN</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223575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W(X)</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124681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dirty="0"/>
                        <a:t>R(X) </a:t>
                      </a:r>
                      <a:r>
                        <a:rPr lang="en-US" altLang="zh-CN" dirty="0">
                          <a:solidFill>
                            <a:srgbClr val="FF0000"/>
                          </a:solidFill>
                        </a:rPr>
                        <a:t>→</a:t>
                      </a:r>
                      <a:r>
                        <a:rPr lang="en-US" altLang="zh-CN" i="1" dirty="0">
                          <a:solidFill>
                            <a:srgbClr val="FF0000"/>
                          </a:solidFill>
                        </a:rPr>
                        <a:t>dirty read</a:t>
                      </a:r>
                      <a:endParaRPr lang="zh-CN" altLang="en-US" i="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0228247"/>
                  </a:ext>
                </a:extLst>
              </a:tr>
              <a:tr h="370840">
                <a:tc>
                  <a:txBody>
                    <a:bodyPr/>
                    <a:lstStyle/>
                    <a:p>
                      <a:r>
                        <a:rPr lang="en-US" altLang="zh-CN" dirty="0"/>
                        <a:t>ROLLBACK</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6548363"/>
                  </a:ext>
                </a:extLst>
              </a:tr>
            </a:tbl>
          </a:graphicData>
        </a:graphic>
      </p:graphicFrame>
      <p:sp>
        <p:nvSpPr>
          <p:cNvPr id="3" name="灯片编号占位符 2">
            <a:extLst>
              <a:ext uri="{FF2B5EF4-FFF2-40B4-BE49-F238E27FC236}">
                <a16:creationId xmlns:a16="http://schemas.microsoft.com/office/drawing/2014/main" id="{B275C8CB-EB43-4B97-8F39-039A498C272A}"/>
              </a:ext>
            </a:extLst>
          </p:cNvPr>
          <p:cNvSpPr>
            <a:spLocks noGrp="1"/>
          </p:cNvSpPr>
          <p:nvPr>
            <p:ph type="sldNum" sz="quarter" idx="12"/>
          </p:nvPr>
        </p:nvSpPr>
        <p:spPr/>
        <p:txBody>
          <a:bodyPr/>
          <a:lstStyle/>
          <a:p>
            <a:fld id="{7958AC57-BDC5-4B3F-8085-47662409DE20}" type="slidenum">
              <a:rPr lang="zh-CN" altLang="en-US" smtClean="0"/>
              <a:t>12</a:t>
            </a:fld>
            <a:endParaRPr lang="zh-CN" altLang="en-US"/>
          </a:p>
        </p:txBody>
      </p:sp>
    </p:spTree>
    <p:extLst>
      <p:ext uri="{BB962C8B-B14F-4D97-AF65-F5344CB8AC3E}">
        <p14:creationId xmlns:p14="http://schemas.microsoft.com/office/powerpoint/2010/main" val="3800771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4AB28-C305-4F40-B036-C6611B3545E5}"/>
              </a:ext>
            </a:extLst>
          </p:cNvPr>
          <p:cNvSpPr>
            <a:spLocks noGrp="1"/>
          </p:cNvSpPr>
          <p:nvPr>
            <p:ph type="title"/>
          </p:nvPr>
        </p:nvSpPr>
        <p:spPr>
          <a:xfrm>
            <a:off x="838200" y="365125"/>
            <a:ext cx="3244273" cy="1325563"/>
          </a:xfrm>
        </p:spPr>
        <p:txBody>
          <a:bodyPr/>
          <a:lstStyle/>
          <a:p>
            <a:r>
              <a:rPr lang="en-US" altLang="zh-CN" dirty="0"/>
              <a:t>Background</a:t>
            </a:r>
            <a:endParaRPr lang="zh-CN" altLang="en-US" dirty="0"/>
          </a:p>
        </p:txBody>
      </p:sp>
      <p:sp>
        <p:nvSpPr>
          <p:cNvPr id="11" name="文本框 10">
            <a:extLst>
              <a:ext uri="{FF2B5EF4-FFF2-40B4-BE49-F238E27FC236}">
                <a16:creationId xmlns:a16="http://schemas.microsoft.com/office/drawing/2014/main" id="{B819AEA6-2F06-4967-9AAB-97AA41425971}"/>
              </a:ext>
            </a:extLst>
          </p:cNvPr>
          <p:cNvSpPr txBox="1"/>
          <p:nvPr/>
        </p:nvSpPr>
        <p:spPr>
          <a:xfrm>
            <a:off x="5421657" y="797073"/>
            <a:ext cx="4802909" cy="461665"/>
          </a:xfrm>
          <a:prstGeom prst="rect">
            <a:avLst/>
          </a:prstGeom>
          <a:noFill/>
        </p:spPr>
        <p:txBody>
          <a:bodyPr wrap="square" rtlCol="0">
            <a:spAutoFit/>
          </a:bodyPr>
          <a:lstStyle/>
          <a:p>
            <a:r>
              <a:rPr lang="en-US" altLang="zh-CN" sz="2400" i="1" dirty="0">
                <a:latin typeface="Times-Italic"/>
              </a:rPr>
              <a:t>A</a:t>
            </a:r>
            <a:r>
              <a:rPr lang="en-US" altLang="zh-CN" sz="2400" b="0" i="1" u="none" strike="noStrike" baseline="0" dirty="0">
                <a:latin typeface="Times-Italic"/>
              </a:rPr>
              <a:t>nomalies – Unrepeatable read</a:t>
            </a:r>
          </a:p>
        </p:txBody>
      </p:sp>
      <p:graphicFrame>
        <p:nvGraphicFramePr>
          <p:cNvPr id="4" name="表格 4">
            <a:extLst>
              <a:ext uri="{FF2B5EF4-FFF2-40B4-BE49-F238E27FC236}">
                <a16:creationId xmlns:a16="http://schemas.microsoft.com/office/drawing/2014/main" id="{8F94F91A-7B66-4E5B-8D42-B8B333192549}"/>
              </a:ext>
            </a:extLst>
          </p:cNvPr>
          <p:cNvGraphicFramePr>
            <a:graphicFrameLocks noGrp="1"/>
          </p:cNvGraphicFramePr>
          <p:nvPr>
            <p:extLst>
              <p:ext uri="{D42A27DB-BD31-4B8C-83A1-F6EECF244321}">
                <p14:modId xmlns:p14="http://schemas.microsoft.com/office/powerpoint/2010/main" val="394984589"/>
              </p:ext>
            </p:extLst>
          </p:nvPr>
        </p:nvGraphicFramePr>
        <p:xfrm>
          <a:off x="2032000" y="2199640"/>
          <a:ext cx="8128000" cy="2219960"/>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224131492"/>
                    </a:ext>
                  </a:extLst>
                </a:gridCol>
                <a:gridCol w="4064000">
                  <a:extLst>
                    <a:ext uri="{9D8B030D-6E8A-4147-A177-3AD203B41FA5}">
                      <a16:colId xmlns:a16="http://schemas.microsoft.com/office/drawing/2014/main" val="618758413"/>
                    </a:ext>
                  </a:extLst>
                </a:gridCol>
              </a:tblGrid>
              <a:tr h="0">
                <a:tc>
                  <a:txBody>
                    <a:bodyPr/>
                    <a:lstStyle/>
                    <a:p>
                      <a:r>
                        <a:rPr lang="en-US" altLang="zh-CN" b="1" dirty="0"/>
                        <a:t>Transaction A</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CN" b="1" dirty="0"/>
                        <a:t>Transaction B</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243666077"/>
                  </a:ext>
                </a:extLst>
              </a:tr>
              <a:tr h="370840">
                <a:tc>
                  <a:txBody>
                    <a:bodyPr/>
                    <a:lstStyle/>
                    <a:p>
                      <a:r>
                        <a:rPr lang="en-US" altLang="zh-CN" dirty="0"/>
                        <a:t>BEGIN</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BEGIN</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22357576"/>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R(X)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611077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W(X)</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124681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dirty="0"/>
                        <a:t>R(X) </a:t>
                      </a:r>
                      <a:r>
                        <a:rPr lang="en-US" altLang="zh-CN" dirty="0">
                          <a:solidFill>
                            <a:srgbClr val="FF0000"/>
                          </a:solidFill>
                        </a:rPr>
                        <a:t>→</a:t>
                      </a:r>
                      <a:r>
                        <a:rPr lang="en-US" altLang="zh-CN" i="1" dirty="0">
                          <a:solidFill>
                            <a:srgbClr val="FF0000"/>
                          </a:solidFill>
                        </a:rPr>
                        <a:t>Unrepeatable read</a:t>
                      </a:r>
                      <a:endParaRPr lang="zh-CN" altLang="en-US" i="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0228247"/>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6548363"/>
                  </a:ext>
                </a:extLst>
              </a:tr>
            </a:tbl>
          </a:graphicData>
        </a:graphic>
      </p:graphicFrame>
      <p:sp>
        <p:nvSpPr>
          <p:cNvPr id="3" name="灯片编号占位符 2">
            <a:extLst>
              <a:ext uri="{FF2B5EF4-FFF2-40B4-BE49-F238E27FC236}">
                <a16:creationId xmlns:a16="http://schemas.microsoft.com/office/drawing/2014/main" id="{10EE7F3D-565E-4D60-AA17-E62D633FDAE9}"/>
              </a:ext>
            </a:extLst>
          </p:cNvPr>
          <p:cNvSpPr>
            <a:spLocks noGrp="1"/>
          </p:cNvSpPr>
          <p:nvPr>
            <p:ph type="sldNum" sz="quarter" idx="12"/>
          </p:nvPr>
        </p:nvSpPr>
        <p:spPr/>
        <p:txBody>
          <a:bodyPr/>
          <a:lstStyle/>
          <a:p>
            <a:fld id="{7958AC57-BDC5-4B3F-8085-47662409DE20}" type="slidenum">
              <a:rPr lang="zh-CN" altLang="en-US" smtClean="0"/>
              <a:t>13</a:t>
            </a:fld>
            <a:endParaRPr lang="zh-CN" altLang="en-US"/>
          </a:p>
        </p:txBody>
      </p:sp>
    </p:spTree>
    <p:extLst>
      <p:ext uri="{BB962C8B-B14F-4D97-AF65-F5344CB8AC3E}">
        <p14:creationId xmlns:p14="http://schemas.microsoft.com/office/powerpoint/2010/main" val="2618634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4AB28-C305-4F40-B036-C6611B3545E5}"/>
              </a:ext>
            </a:extLst>
          </p:cNvPr>
          <p:cNvSpPr>
            <a:spLocks noGrp="1"/>
          </p:cNvSpPr>
          <p:nvPr>
            <p:ph type="title"/>
          </p:nvPr>
        </p:nvSpPr>
        <p:spPr>
          <a:xfrm>
            <a:off x="838200" y="365125"/>
            <a:ext cx="3244273" cy="1325563"/>
          </a:xfrm>
        </p:spPr>
        <p:txBody>
          <a:bodyPr/>
          <a:lstStyle/>
          <a:p>
            <a:r>
              <a:rPr lang="en-US" altLang="zh-CN" dirty="0"/>
              <a:t>Background</a:t>
            </a:r>
            <a:endParaRPr lang="zh-CN" altLang="en-US" dirty="0"/>
          </a:p>
        </p:txBody>
      </p:sp>
      <p:sp>
        <p:nvSpPr>
          <p:cNvPr id="11" name="文本框 10">
            <a:extLst>
              <a:ext uri="{FF2B5EF4-FFF2-40B4-BE49-F238E27FC236}">
                <a16:creationId xmlns:a16="http://schemas.microsoft.com/office/drawing/2014/main" id="{B819AEA6-2F06-4967-9AAB-97AA41425971}"/>
              </a:ext>
            </a:extLst>
          </p:cNvPr>
          <p:cNvSpPr txBox="1"/>
          <p:nvPr/>
        </p:nvSpPr>
        <p:spPr>
          <a:xfrm>
            <a:off x="5421657" y="797073"/>
            <a:ext cx="4802909" cy="461665"/>
          </a:xfrm>
          <a:prstGeom prst="rect">
            <a:avLst/>
          </a:prstGeom>
          <a:noFill/>
        </p:spPr>
        <p:txBody>
          <a:bodyPr wrap="square" rtlCol="0">
            <a:spAutoFit/>
          </a:bodyPr>
          <a:lstStyle/>
          <a:p>
            <a:r>
              <a:rPr lang="en-US" altLang="zh-CN" sz="2400" i="1" dirty="0">
                <a:latin typeface="Times-Italic"/>
              </a:rPr>
              <a:t>A</a:t>
            </a:r>
            <a:r>
              <a:rPr lang="en-US" altLang="zh-CN" sz="2400" b="0" i="1" u="none" strike="noStrike" baseline="0" dirty="0">
                <a:latin typeface="Times-Italic"/>
              </a:rPr>
              <a:t>nomalies – Lost update</a:t>
            </a:r>
          </a:p>
        </p:txBody>
      </p:sp>
      <p:pic>
        <p:nvPicPr>
          <p:cNvPr id="5" name="图片 4">
            <a:extLst>
              <a:ext uri="{FF2B5EF4-FFF2-40B4-BE49-F238E27FC236}">
                <a16:creationId xmlns:a16="http://schemas.microsoft.com/office/drawing/2014/main" id="{717C32E8-DC9F-477F-A321-71D30AE403A5}"/>
              </a:ext>
            </a:extLst>
          </p:cNvPr>
          <p:cNvPicPr>
            <a:picLocks noChangeAspect="1"/>
          </p:cNvPicPr>
          <p:nvPr/>
        </p:nvPicPr>
        <p:blipFill>
          <a:blip r:embed="rId3"/>
          <a:stretch>
            <a:fillRect/>
          </a:stretch>
        </p:blipFill>
        <p:spPr>
          <a:xfrm>
            <a:off x="838200" y="1885940"/>
            <a:ext cx="5125165" cy="4286848"/>
          </a:xfrm>
          <a:prstGeom prst="rect">
            <a:avLst/>
          </a:prstGeom>
        </p:spPr>
      </p:pic>
      <p:sp>
        <p:nvSpPr>
          <p:cNvPr id="6" name="文本框 5">
            <a:extLst>
              <a:ext uri="{FF2B5EF4-FFF2-40B4-BE49-F238E27FC236}">
                <a16:creationId xmlns:a16="http://schemas.microsoft.com/office/drawing/2014/main" id="{3BE93399-7A69-4503-849C-8E97CE7C8FF5}"/>
              </a:ext>
            </a:extLst>
          </p:cNvPr>
          <p:cNvSpPr txBox="1"/>
          <p:nvPr/>
        </p:nvSpPr>
        <p:spPr>
          <a:xfrm>
            <a:off x="6243781" y="1985817"/>
            <a:ext cx="5597237" cy="4247317"/>
          </a:xfrm>
          <a:prstGeom prst="rect">
            <a:avLst/>
          </a:prstGeom>
          <a:noFill/>
        </p:spPr>
        <p:txBody>
          <a:bodyPr wrap="square" rtlCol="0">
            <a:spAutoFit/>
          </a:bodyPr>
          <a:lstStyle/>
          <a:p>
            <a:pPr algn="l"/>
            <a:r>
              <a:rPr lang="en-US" altLang="zh-CN" b="0" i="0" dirty="0">
                <a:solidFill>
                  <a:srgbClr val="6B6B6B"/>
                </a:solidFill>
                <a:effectLst/>
                <a:latin typeface="Open Sans" panose="020B0604020202020204" pitchFamily="34" charset="0"/>
              </a:rPr>
              <a:t>Transaction 1 reads the items in stock for laptops which is 12. A little later transaction 2 reads the value for </a:t>
            </a:r>
            <a:r>
              <a:rPr lang="en-US" altLang="zh-CN" b="0" i="0" dirty="0" err="1">
                <a:solidFill>
                  <a:srgbClr val="6B6B6B"/>
                </a:solidFill>
                <a:effectLst/>
                <a:latin typeface="Open Sans" panose="020B0604020202020204" pitchFamily="34" charset="0"/>
              </a:rPr>
              <a:t>ItemsinStock</a:t>
            </a:r>
            <a:r>
              <a:rPr lang="en-US" altLang="zh-CN" b="0" i="0" dirty="0">
                <a:solidFill>
                  <a:srgbClr val="6B6B6B"/>
                </a:solidFill>
                <a:effectLst/>
                <a:latin typeface="Open Sans" panose="020B0604020202020204" pitchFamily="34" charset="0"/>
              </a:rPr>
              <a:t> for laptops which will still be 12 at this point of time. </a:t>
            </a:r>
          </a:p>
          <a:p>
            <a:pPr algn="l"/>
            <a:endParaRPr lang="en-US" altLang="zh-CN" dirty="0">
              <a:solidFill>
                <a:srgbClr val="6B6B6B"/>
              </a:solidFill>
              <a:latin typeface="Open Sans" panose="020B0604020202020204" pitchFamily="34" charset="0"/>
            </a:endParaRPr>
          </a:p>
          <a:p>
            <a:pPr algn="l"/>
            <a:r>
              <a:rPr lang="en-US" altLang="zh-CN" b="0" i="0" dirty="0">
                <a:solidFill>
                  <a:srgbClr val="6B6B6B"/>
                </a:solidFill>
                <a:effectLst/>
                <a:latin typeface="Open Sans" panose="020B0604020202020204" pitchFamily="34" charset="0"/>
              </a:rPr>
              <a:t>Transaction 2 then sells three laptops, shortly before transaction 1 sells two items.</a:t>
            </a:r>
          </a:p>
          <a:p>
            <a:pPr algn="l"/>
            <a:endParaRPr lang="en-US" altLang="zh-CN" b="0" i="0" dirty="0">
              <a:solidFill>
                <a:srgbClr val="6B6B6B"/>
              </a:solidFill>
              <a:effectLst/>
              <a:latin typeface="Open Sans" panose="020B0604020202020204" pitchFamily="34" charset="0"/>
            </a:endParaRPr>
          </a:p>
          <a:p>
            <a:pPr algn="l"/>
            <a:r>
              <a:rPr lang="en-US" altLang="zh-CN" b="0" i="0" dirty="0">
                <a:solidFill>
                  <a:srgbClr val="6B6B6B"/>
                </a:solidFill>
                <a:effectLst/>
                <a:latin typeface="Open Sans" panose="020B0604020202020204" pitchFamily="34" charset="0"/>
              </a:rPr>
              <a:t>Transaction 2 will then complete its execution first and update </a:t>
            </a:r>
            <a:r>
              <a:rPr lang="en-US" altLang="zh-CN" b="0" i="0" dirty="0" err="1">
                <a:solidFill>
                  <a:srgbClr val="6B6B6B"/>
                </a:solidFill>
                <a:effectLst/>
                <a:latin typeface="Open Sans" panose="020B0604020202020204" pitchFamily="34" charset="0"/>
              </a:rPr>
              <a:t>ItemsinStock</a:t>
            </a:r>
            <a:r>
              <a:rPr lang="en-US" altLang="zh-CN" b="0" i="0" dirty="0">
                <a:solidFill>
                  <a:srgbClr val="6B6B6B"/>
                </a:solidFill>
                <a:effectLst/>
                <a:latin typeface="Open Sans" panose="020B0604020202020204" pitchFamily="34" charset="0"/>
              </a:rPr>
              <a:t> to 9 since it sold three of the 12 laptops. Transaction 1 commits itself. Since transaction 1 sold two items, it updates </a:t>
            </a:r>
            <a:r>
              <a:rPr lang="en-US" altLang="zh-CN" b="0" i="0" dirty="0" err="1">
                <a:solidFill>
                  <a:srgbClr val="6B6B6B"/>
                </a:solidFill>
                <a:effectLst/>
                <a:latin typeface="Open Sans" panose="020B0604020202020204" pitchFamily="34" charset="0"/>
              </a:rPr>
              <a:t>ItemsinStock</a:t>
            </a:r>
            <a:r>
              <a:rPr lang="en-US" altLang="zh-CN" b="0" i="0" dirty="0">
                <a:solidFill>
                  <a:srgbClr val="6B6B6B"/>
                </a:solidFill>
                <a:effectLst/>
                <a:latin typeface="Open Sans" panose="020B0604020202020204" pitchFamily="34" charset="0"/>
              </a:rPr>
              <a:t> to 10.</a:t>
            </a:r>
          </a:p>
          <a:p>
            <a:pPr algn="l"/>
            <a:endParaRPr lang="en-US" altLang="zh-CN" b="0" i="0" dirty="0">
              <a:solidFill>
                <a:srgbClr val="6B6B6B"/>
              </a:solidFill>
              <a:effectLst/>
              <a:latin typeface="Open Sans" panose="020B0604020202020204" pitchFamily="34" charset="0"/>
            </a:endParaRPr>
          </a:p>
          <a:p>
            <a:pPr algn="l"/>
            <a:r>
              <a:rPr lang="en-US" altLang="zh-CN" b="0" i="0" dirty="0">
                <a:solidFill>
                  <a:srgbClr val="6B6B6B"/>
                </a:solidFill>
                <a:effectLst/>
                <a:latin typeface="Open Sans" panose="020B0604020202020204" pitchFamily="34" charset="0"/>
              </a:rPr>
              <a:t>This is incorrect, the correct figure is 12-3-2 = 7</a:t>
            </a:r>
          </a:p>
        </p:txBody>
      </p:sp>
      <p:sp>
        <p:nvSpPr>
          <p:cNvPr id="3" name="灯片编号占位符 2">
            <a:extLst>
              <a:ext uri="{FF2B5EF4-FFF2-40B4-BE49-F238E27FC236}">
                <a16:creationId xmlns:a16="http://schemas.microsoft.com/office/drawing/2014/main" id="{6C478281-92A5-4E2E-8B28-AF1D5DEE7FDA}"/>
              </a:ext>
            </a:extLst>
          </p:cNvPr>
          <p:cNvSpPr>
            <a:spLocks noGrp="1"/>
          </p:cNvSpPr>
          <p:nvPr>
            <p:ph type="sldNum" sz="quarter" idx="12"/>
          </p:nvPr>
        </p:nvSpPr>
        <p:spPr/>
        <p:txBody>
          <a:bodyPr/>
          <a:lstStyle/>
          <a:p>
            <a:fld id="{7958AC57-BDC5-4B3F-8085-47662409DE20}" type="slidenum">
              <a:rPr lang="zh-CN" altLang="en-US" smtClean="0"/>
              <a:t>14</a:t>
            </a:fld>
            <a:endParaRPr lang="zh-CN" altLang="en-US"/>
          </a:p>
        </p:txBody>
      </p:sp>
    </p:spTree>
    <p:extLst>
      <p:ext uri="{BB962C8B-B14F-4D97-AF65-F5344CB8AC3E}">
        <p14:creationId xmlns:p14="http://schemas.microsoft.com/office/powerpoint/2010/main" val="3113383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4AB28-C305-4F40-B036-C6611B3545E5}"/>
              </a:ext>
            </a:extLst>
          </p:cNvPr>
          <p:cNvSpPr>
            <a:spLocks noGrp="1"/>
          </p:cNvSpPr>
          <p:nvPr>
            <p:ph type="title"/>
          </p:nvPr>
        </p:nvSpPr>
        <p:spPr>
          <a:xfrm>
            <a:off x="838200" y="365125"/>
            <a:ext cx="3244273" cy="1325563"/>
          </a:xfrm>
        </p:spPr>
        <p:txBody>
          <a:bodyPr/>
          <a:lstStyle/>
          <a:p>
            <a:r>
              <a:rPr lang="en-US" altLang="zh-CN" dirty="0"/>
              <a:t>Background</a:t>
            </a:r>
            <a:endParaRPr lang="zh-CN" altLang="en-US" dirty="0"/>
          </a:p>
        </p:txBody>
      </p:sp>
      <p:sp>
        <p:nvSpPr>
          <p:cNvPr id="11" name="文本框 10">
            <a:extLst>
              <a:ext uri="{FF2B5EF4-FFF2-40B4-BE49-F238E27FC236}">
                <a16:creationId xmlns:a16="http://schemas.microsoft.com/office/drawing/2014/main" id="{B819AEA6-2F06-4967-9AAB-97AA41425971}"/>
              </a:ext>
            </a:extLst>
          </p:cNvPr>
          <p:cNvSpPr txBox="1"/>
          <p:nvPr/>
        </p:nvSpPr>
        <p:spPr>
          <a:xfrm>
            <a:off x="5421657" y="797073"/>
            <a:ext cx="4802909" cy="461665"/>
          </a:xfrm>
          <a:prstGeom prst="rect">
            <a:avLst/>
          </a:prstGeom>
          <a:noFill/>
        </p:spPr>
        <p:txBody>
          <a:bodyPr wrap="square" rtlCol="0">
            <a:spAutoFit/>
          </a:bodyPr>
          <a:lstStyle/>
          <a:p>
            <a:r>
              <a:rPr lang="en-US" altLang="zh-CN" sz="2400" b="0" i="1" u="none" strike="noStrike" baseline="0" dirty="0">
                <a:latin typeface="Times-Italic"/>
              </a:rPr>
              <a:t>Middle-tier Concurrency Control</a:t>
            </a:r>
            <a:endParaRPr lang="zh-CN" altLang="en-US" sz="2400" dirty="0"/>
          </a:p>
        </p:txBody>
      </p:sp>
      <p:sp>
        <p:nvSpPr>
          <p:cNvPr id="9" name="文本框 8">
            <a:extLst>
              <a:ext uri="{FF2B5EF4-FFF2-40B4-BE49-F238E27FC236}">
                <a16:creationId xmlns:a16="http://schemas.microsoft.com/office/drawing/2014/main" id="{56EB3FCE-2BA4-4F35-A810-1B325B987E57}"/>
              </a:ext>
            </a:extLst>
          </p:cNvPr>
          <p:cNvSpPr txBox="1"/>
          <p:nvPr/>
        </p:nvSpPr>
        <p:spPr>
          <a:xfrm>
            <a:off x="838200" y="1690688"/>
            <a:ext cx="10781145" cy="3416320"/>
          </a:xfrm>
          <a:prstGeom prst="rect">
            <a:avLst/>
          </a:prstGeom>
          <a:noFill/>
        </p:spPr>
        <p:txBody>
          <a:bodyPr wrap="square">
            <a:spAutoFit/>
          </a:bodyPr>
          <a:lstStyle/>
          <a:p>
            <a:r>
              <a:rPr lang="en-US" altLang="zh-CN" sz="2400" dirty="0"/>
              <a:t>An </a:t>
            </a:r>
            <a:r>
              <a:rPr lang="en-US" altLang="zh-CN" sz="2400" dirty="0">
                <a:solidFill>
                  <a:srgbClr val="FF0000"/>
                </a:solidFill>
              </a:rPr>
              <a:t>entity</a:t>
            </a:r>
            <a:r>
              <a:rPr lang="en-US" altLang="zh-CN" sz="2400" dirty="0"/>
              <a:t> can be considered a </a:t>
            </a:r>
            <a:r>
              <a:rPr lang="en-US" altLang="zh-CN" sz="2400" dirty="0">
                <a:solidFill>
                  <a:srgbClr val="FF0000"/>
                </a:solidFill>
              </a:rPr>
              <a:t>cached version </a:t>
            </a:r>
            <a:r>
              <a:rPr lang="en-US" altLang="zh-CN" sz="2400" dirty="0"/>
              <a:t>of the corresponding database record. Entities are accessed through a set of methods provided by an entity manager (EM). </a:t>
            </a:r>
          </a:p>
          <a:p>
            <a:endParaRPr lang="en-US" altLang="zh-CN" sz="2400" dirty="0"/>
          </a:p>
          <a:p>
            <a:r>
              <a:rPr lang="en-US" altLang="zh-CN" sz="2400" dirty="0"/>
              <a:t>Entities can be read, inserted and deleted through corresponding EM methods. </a:t>
            </a:r>
          </a:p>
          <a:p>
            <a:endParaRPr lang="en-US" altLang="zh-CN" sz="2400" dirty="0"/>
          </a:p>
          <a:p>
            <a:r>
              <a:rPr lang="en-US" altLang="zh-CN" sz="2400" dirty="0">
                <a:solidFill>
                  <a:srgbClr val="FF0000"/>
                </a:solidFill>
              </a:rPr>
              <a:t>To update an entity</a:t>
            </a:r>
            <a:r>
              <a:rPr lang="en-US" altLang="zh-CN" sz="2400" dirty="0"/>
              <a:t>, it must be </a:t>
            </a:r>
            <a:r>
              <a:rPr lang="en-US" altLang="zh-CN" sz="2400" dirty="0">
                <a:solidFill>
                  <a:srgbClr val="FF0000"/>
                </a:solidFill>
              </a:rPr>
              <a:t>first read </a:t>
            </a:r>
            <a:r>
              <a:rPr lang="en-US" altLang="zh-CN" sz="2400" dirty="0"/>
              <a:t>(loaded), </a:t>
            </a:r>
            <a:r>
              <a:rPr lang="en-US" altLang="zh-CN" sz="2400" dirty="0">
                <a:solidFill>
                  <a:srgbClr val="FF0000"/>
                </a:solidFill>
              </a:rPr>
              <a:t>then updated </a:t>
            </a:r>
            <a:r>
              <a:rPr lang="en-US" altLang="zh-CN" sz="2400" dirty="0"/>
              <a:t>via setter methods, and then flushed back to the database. Thus, updates require more than one EM method call.</a:t>
            </a:r>
            <a:endParaRPr lang="zh-CN" altLang="en-US" sz="2400" dirty="0"/>
          </a:p>
        </p:txBody>
      </p:sp>
      <p:sp>
        <p:nvSpPr>
          <p:cNvPr id="3" name="灯片编号占位符 2">
            <a:extLst>
              <a:ext uri="{FF2B5EF4-FFF2-40B4-BE49-F238E27FC236}">
                <a16:creationId xmlns:a16="http://schemas.microsoft.com/office/drawing/2014/main" id="{0AAE0555-BF7E-41EE-B155-62B306CDE31B}"/>
              </a:ext>
            </a:extLst>
          </p:cNvPr>
          <p:cNvSpPr>
            <a:spLocks noGrp="1"/>
          </p:cNvSpPr>
          <p:nvPr>
            <p:ph type="sldNum" sz="quarter" idx="12"/>
          </p:nvPr>
        </p:nvSpPr>
        <p:spPr/>
        <p:txBody>
          <a:bodyPr/>
          <a:lstStyle/>
          <a:p>
            <a:fld id="{7958AC57-BDC5-4B3F-8085-47662409DE20}" type="slidenum">
              <a:rPr lang="zh-CN" altLang="en-US" smtClean="0"/>
              <a:t>15</a:t>
            </a:fld>
            <a:endParaRPr lang="zh-CN" altLang="en-US"/>
          </a:p>
        </p:txBody>
      </p:sp>
    </p:spTree>
    <p:extLst>
      <p:ext uri="{BB962C8B-B14F-4D97-AF65-F5344CB8AC3E}">
        <p14:creationId xmlns:p14="http://schemas.microsoft.com/office/powerpoint/2010/main" val="1929840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4AB28-C305-4F40-B036-C6611B3545E5}"/>
              </a:ext>
            </a:extLst>
          </p:cNvPr>
          <p:cNvSpPr>
            <a:spLocks noGrp="1"/>
          </p:cNvSpPr>
          <p:nvPr>
            <p:ph type="title"/>
          </p:nvPr>
        </p:nvSpPr>
        <p:spPr>
          <a:xfrm>
            <a:off x="838200" y="365125"/>
            <a:ext cx="3244273" cy="1325563"/>
          </a:xfrm>
        </p:spPr>
        <p:txBody>
          <a:bodyPr/>
          <a:lstStyle/>
          <a:p>
            <a:r>
              <a:rPr lang="en-US" altLang="zh-CN" dirty="0"/>
              <a:t>Background</a:t>
            </a:r>
            <a:endParaRPr lang="zh-CN" altLang="en-US" dirty="0"/>
          </a:p>
        </p:txBody>
      </p:sp>
      <p:sp>
        <p:nvSpPr>
          <p:cNvPr id="11" name="文本框 10">
            <a:extLst>
              <a:ext uri="{FF2B5EF4-FFF2-40B4-BE49-F238E27FC236}">
                <a16:creationId xmlns:a16="http://schemas.microsoft.com/office/drawing/2014/main" id="{B819AEA6-2F06-4967-9AAB-97AA41425971}"/>
              </a:ext>
            </a:extLst>
          </p:cNvPr>
          <p:cNvSpPr txBox="1"/>
          <p:nvPr/>
        </p:nvSpPr>
        <p:spPr>
          <a:xfrm>
            <a:off x="5421657" y="797073"/>
            <a:ext cx="4802909" cy="461665"/>
          </a:xfrm>
          <a:prstGeom prst="rect">
            <a:avLst/>
          </a:prstGeom>
          <a:noFill/>
        </p:spPr>
        <p:txBody>
          <a:bodyPr wrap="square" rtlCol="0">
            <a:spAutoFit/>
          </a:bodyPr>
          <a:lstStyle/>
          <a:p>
            <a:r>
              <a:rPr lang="en-US" altLang="zh-CN" sz="2400" b="0" i="1" u="none" strike="noStrike" baseline="0" dirty="0">
                <a:latin typeface="Times-Italic"/>
              </a:rPr>
              <a:t>Middle-tier Concurrency Control</a:t>
            </a:r>
            <a:endParaRPr lang="zh-CN" altLang="en-US" sz="2400"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07D3BA5-DE43-4DEC-BC77-3A852A3EBFA4}"/>
                  </a:ext>
                </a:extLst>
              </p:cNvPr>
              <p:cNvSpPr txBox="1"/>
              <p:nvPr/>
            </p:nvSpPr>
            <p:spPr>
              <a:xfrm>
                <a:off x="838200" y="1888990"/>
                <a:ext cx="9617364" cy="2677656"/>
              </a:xfrm>
              <a:prstGeom prst="rect">
                <a:avLst/>
              </a:prstGeom>
              <a:noFill/>
            </p:spPr>
            <p:txBody>
              <a:bodyPr wrap="square">
                <a:spAutoFit/>
              </a:bodyPr>
              <a:lstStyle/>
              <a:p>
                <a:r>
                  <a:rPr lang="en-US" altLang="zh-CN" sz="2400" b="0" i="0" u="none" strike="noStrike" baseline="0" dirty="0"/>
                  <a:t>In principle, a transaction is split into a middle-tier transaction </a:t>
                </a:r>
                <a14:m>
                  <m:oMath xmlns:m="http://schemas.openxmlformats.org/officeDocument/2006/math">
                    <m:sSub>
                      <m:sSubPr>
                        <m:ctrlPr>
                          <a:rPr lang="en-US" altLang="zh-CN" sz="2400" b="0" i="1" u="none" strike="noStrike" baseline="0" smtClean="0">
                            <a:solidFill>
                              <a:srgbClr val="FF0000"/>
                            </a:solidFill>
                            <a:latin typeface="Cambria Math" panose="02040503050406030204" pitchFamily="18" charset="0"/>
                          </a:rPr>
                        </m:ctrlPr>
                      </m:sSubPr>
                      <m:e>
                        <m:r>
                          <m:rPr>
                            <m:sty m:val="p"/>
                          </m:rPr>
                          <a:rPr lang="en-US" altLang="zh-CN" sz="2400" i="1">
                            <a:solidFill>
                              <a:srgbClr val="FF0000"/>
                            </a:solidFill>
                            <a:latin typeface="Cambria Math" panose="02040503050406030204" pitchFamily="18" charset="0"/>
                          </a:rPr>
                          <m:t>T</m:t>
                        </m:r>
                      </m:e>
                      <m:sub>
                        <m:r>
                          <m:rPr>
                            <m:sty m:val="p"/>
                          </m:rPr>
                          <a:rPr lang="en-US" altLang="zh-CN" sz="2400" i="1">
                            <a:solidFill>
                              <a:srgbClr val="FF0000"/>
                            </a:solidFill>
                            <a:latin typeface="Cambria Math" panose="02040503050406030204" pitchFamily="18" charset="0"/>
                          </a:rPr>
                          <m:t>MT</m:t>
                        </m:r>
                      </m:sub>
                    </m:sSub>
                  </m:oMath>
                </a14:m>
                <a:r>
                  <a:rPr lang="en-US" altLang="zh-CN" sz="2400" b="0" i="0" u="none" strike="noStrike" baseline="0" dirty="0"/>
                  <a:t> which accesses entities and performs some computation, and a database transaction </a:t>
                </a:r>
                <a14:m>
                  <m:oMath xmlns:m="http://schemas.openxmlformats.org/officeDocument/2006/math">
                    <m:sSub>
                      <m:sSubPr>
                        <m:ctrlPr>
                          <a:rPr lang="en-US" altLang="zh-CN" sz="2400" b="0" i="1" u="none" strike="noStrike" baseline="0" smtClean="0">
                            <a:solidFill>
                              <a:srgbClr val="FF0000"/>
                            </a:solidFill>
                            <a:latin typeface="Cambria Math" panose="02040503050406030204" pitchFamily="18" charset="0"/>
                          </a:rPr>
                        </m:ctrlPr>
                      </m:sSubPr>
                      <m:e>
                        <m:r>
                          <m:rPr>
                            <m:sty m:val="p"/>
                          </m:rPr>
                          <a:rPr lang="en-US" altLang="zh-CN" sz="2400" i="1">
                            <a:solidFill>
                              <a:srgbClr val="FF0000"/>
                            </a:solidFill>
                            <a:latin typeface="Cambria Math" panose="02040503050406030204" pitchFamily="18" charset="0"/>
                          </a:rPr>
                          <m:t>T</m:t>
                        </m:r>
                      </m:e>
                      <m:sub>
                        <m:r>
                          <m:rPr>
                            <m:sty m:val="p"/>
                          </m:rPr>
                          <a:rPr lang="en-US" altLang="zh-CN" sz="2400" i="1">
                            <a:solidFill>
                              <a:srgbClr val="FF0000"/>
                            </a:solidFill>
                            <a:latin typeface="Cambria Math" panose="02040503050406030204" pitchFamily="18" charset="0"/>
                          </a:rPr>
                          <m:t>DB</m:t>
                        </m:r>
                      </m:sub>
                    </m:sSub>
                  </m:oMath>
                </a14:m>
                <a:r>
                  <a:rPr lang="zh-CN" altLang="en-US" sz="2400" dirty="0"/>
                  <a:t> </a:t>
                </a:r>
                <a:r>
                  <a:rPr lang="en-US" altLang="zh-CN" sz="2400" dirty="0"/>
                  <a:t>executing at the database.</a:t>
                </a:r>
              </a:p>
              <a:p>
                <a:endParaRPr lang="en-US" altLang="zh-CN" sz="2400" dirty="0"/>
              </a:p>
              <a:p>
                <a:r>
                  <a:rPr lang="en-US" altLang="zh-CN" sz="2400" dirty="0"/>
                  <a:t>A first call to an entity </a:t>
                </a:r>
                <a:r>
                  <a:rPr lang="en-US" altLang="zh-CN" sz="2400" dirty="0">
                    <a:solidFill>
                      <a:srgbClr val="FF0000"/>
                    </a:solidFill>
                  </a:rPr>
                  <a:t>x</a:t>
                </a:r>
                <a:r>
                  <a:rPr lang="en-US" altLang="zh-CN" sz="2400" dirty="0"/>
                  <a:t> by </a:t>
                </a:r>
                <a14:m>
                  <m:oMath xmlns:m="http://schemas.openxmlformats.org/officeDocument/2006/math">
                    <m:sSub>
                      <m:sSubPr>
                        <m:ctrlPr>
                          <a:rPr lang="en-US" altLang="zh-CN" sz="2400" i="1" smtClean="0">
                            <a:solidFill>
                              <a:schemeClr val="tx1"/>
                            </a:solidFill>
                            <a:latin typeface="Cambria Math" panose="02040503050406030204" pitchFamily="18" charset="0"/>
                          </a:rPr>
                        </m:ctrlPr>
                      </m:sSubPr>
                      <m:e>
                        <m:r>
                          <m:rPr>
                            <m:sty m:val="p"/>
                          </m:rPr>
                          <a:rPr lang="en-US" altLang="zh-CN" sz="2400" i="1">
                            <a:solidFill>
                              <a:schemeClr val="tx1"/>
                            </a:solidFill>
                            <a:latin typeface="Cambria Math" panose="02040503050406030204" pitchFamily="18" charset="0"/>
                          </a:rPr>
                          <m:t>T</m:t>
                        </m:r>
                      </m:e>
                      <m:sub>
                        <m:r>
                          <m:rPr>
                            <m:sty m:val="p"/>
                          </m:rPr>
                          <a:rPr lang="en-US" altLang="zh-CN" sz="2400" i="1">
                            <a:solidFill>
                              <a:schemeClr val="tx1"/>
                            </a:solidFill>
                            <a:latin typeface="Cambria Math" panose="02040503050406030204" pitchFamily="18" charset="0"/>
                          </a:rPr>
                          <m:t>MT</m:t>
                        </m:r>
                      </m:sub>
                    </m:sSub>
                  </m:oMath>
                </a14:m>
                <a:r>
                  <a:rPr lang="en-US" altLang="zh-CN" sz="2400" dirty="0">
                    <a:solidFill>
                      <a:schemeClr val="tx1"/>
                    </a:solidFill>
                  </a:rPr>
                  <a:t> </a:t>
                </a:r>
                <a:r>
                  <a:rPr lang="en-US" altLang="zh-CN" sz="2400" dirty="0"/>
                  <a:t>loads </a:t>
                </a:r>
                <a:r>
                  <a:rPr lang="en-US" altLang="zh-CN" sz="2400" dirty="0">
                    <a:solidFill>
                      <a:srgbClr val="FF0000"/>
                    </a:solidFill>
                  </a:rPr>
                  <a:t>x</a:t>
                </a:r>
                <a:r>
                  <a:rPr lang="en-US" altLang="zh-CN" sz="2400" dirty="0"/>
                  <a:t> via </a:t>
                </a:r>
                <a14:m>
                  <m:oMath xmlns:m="http://schemas.openxmlformats.org/officeDocument/2006/math">
                    <m:sSub>
                      <m:sSubPr>
                        <m:ctrlPr>
                          <a:rPr lang="en-US" altLang="zh-CN" sz="2400" i="1" smtClean="0">
                            <a:solidFill>
                              <a:schemeClr val="tx1"/>
                            </a:solidFill>
                            <a:latin typeface="Cambria Math" panose="02040503050406030204" pitchFamily="18" charset="0"/>
                          </a:rPr>
                        </m:ctrlPr>
                      </m:sSubPr>
                      <m:e>
                        <m:r>
                          <m:rPr>
                            <m:sty m:val="p"/>
                          </m:rPr>
                          <a:rPr lang="en-US" altLang="zh-CN" sz="2400" i="1">
                            <a:solidFill>
                              <a:schemeClr val="tx1"/>
                            </a:solidFill>
                            <a:latin typeface="Cambria Math" panose="02040503050406030204" pitchFamily="18" charset="0"/>
                          </a:rPr>
                          <m:t>T</m:t>
                        </m:r>
                      </m:e>
                      <m:sub>
                        <m:r>
                          <m:rPr>
                            <m:sty m:val="p"/>
                          </m:rPr>
                          <a:rPr lang="en-US" altLang="zh-CN" sz="2400" i="1">
                            <a:solidFill>
                              <a:schemeClr val="tx1"/>
                            </a:solidFill>
                            <a:latin typeface="Cambria Math" panose="02040503050406030204" pitchFamily="18" charset="0"/>
                          </a:rPr>
                          <m:t>DB</m:t>
                        </m:r>
                      </m:sub>
                    </m:sSub>
                  </m:oMath>
                </a14:m>
                <a:r>
                  <a:rPr lang="en-US" altLang="zh-CN" sz="2400" dirty="0">
                    <a:solidFill>
                      <a:schemeClr val="tx1"/>
                    </a:solidFill>
                  </a:rPr>
                  <a:t> </a:t>
                </a:r>
                <a:r>
                  <a:rPr lang="en-US" altLang="zh-CN" sz="2400" dirty="0"/>
                  <a:t>from the </a:t>
                </a:r>
                <a:r>
                  <a:rPr lang="en-US" altLang="zh-CN" sz="2400" dirty="0" err="1"/>
                  <a:t>the</a:t>
                </a:r>
                <a:r>
                  <a:rPr lang="en-US" altLang="zh-CN" sz="2400" dirty="0"/>
                  <a:t> database into a local copy </a:t>
                </a:r>
                <a14:m>
                  <m:oMath xmlns:m="http://schemas.openxmlformats.org/officeDocument/2006/math">
                    <m:sSub>
                      <m:sSubPr>
                        <m:ctrlPr>
                          <a:rPr lang="en-US" altLang="zh-CN" sz="2400" i="1" smtClean="0">
                            <a:solidFill>
                              <a:srgbClr val="FF0000"/>
                            </a:solidFill>
                            <a:latin typeface="Cambria Math" panose="02040503050406030204" pitchFamily="18" charset="0"/>
                          </a:rPr>
                        </m:ctrlPr>
                      </m:sSubPr>
                      <m:e>
                        <m:r>
                          <m:rPr>
                            <m:sty m:val="p"/>
                          </m:rPr>
                          <a:rPr lang="en-US" altLang="zh-CN" sz="2400" i="1">
                            <a:solidFill>
                              <a:srgbClr val="FF0000"/>
                            </a:solidFill>
                            <a:latin typeface="Cambria Math" panose="02040503050406030204" pitchFamily="18" charset="0"/>
                          </a:rPr>
                          <m:t>loc</m:t>
                        </m:r>
                      </m:e>
                      <m:sub>
                        <m:r>
                          <m:rPr>
                            <m:sty m:val="p"/>
                          </m:rPr>
                          <a:rPr lang="en-US" altLang="zh-CN" sz="2400" i="1">
                            <a:solidFill>
                              <a:srgbClr val="FF0000"/>
                            </a:solidFill>
                            <a:latin typeface="Cambria Math" panose="02040503050406030204" pitchFamily="18" charset="0"/>
                          </a:rPr>
                          <m:t>x</m:t>
                        </m:r>
                      </m:sub>
                    </m:sSub>
                  </m:oMath>
                </a14:m>
                <a:r>
                  <a:rPr lang="en-US" altLang="zh-CN" sz="2400" dirty="0">
                    <a:solidFill>
                      <a:srgbClr val="FF0000"/>
                    </a:solidFill>
                  </a:rPr>
                  <a:t> </a:t>
                </a:r>
                <a:r>
                  <a:rPr lang="en-US" altLang="zh-CN" sz="2400" dirty="0"/>
                  <a:t>visible only within </a:t>
                </a:r>
                <a14:m>
                  <m:oMath xmlns:m="http://schemas.openxmlformats.org/officeDocument/2006/math">
                    <m:sSub>
                      <m:sSubPr>
                        <m:ctrlPr>
                          <a:rPr lang="en-US" altLang="zh-CN" sz="2400" b="0" i="1" u="none" strike="noStrike" baseline="0" smtClean="0">
                            <a:solidFill>
                              <a:schemeClr val="tx1"/>
                            </a:solidFill>
                            <a:latin typeface="Cambria Math" panose="02040503050406030204" pitchFamily="18" charset="0"/>
                          </a:rPr>
                        </m:ctrlPr>
                      </m:sSubPr>
                      <m:e>
                        <m:r>
                          <m:rPr>
                            <m:sty m:val="p"/>
                          </m:rPr>
                          <a:rPr lang="en-US" altLang="zh-CN" sz="2400" i="1">
                            <a:solidFill>
                              <a:schemeClr val="tx1"/>
                            </a:solidFill>
                            <a:latin typeface="Cambria Math" panose="02040503050406030204" pitchFamily="18" charset="0"/>
                          </a:rPr>
                          <m:t>T</m:t>
                        </m:r>
                      </m:e>
                      <m:sub>
                        <m:r>
                          <m:rPr>
                            <m:sty m:val="p"/>
                          </m:rPr>
                          <a:rPr lang="en-US" altLang="zh-CN" sz="2400" i="1">
                            <a:solidFill>
                              <a:schemeClr val="tx1"/>
                            </a:solidFill>
                            <a:latin typeface="Cambria Math" panose="02040503050406030204" pitchFamily="18" charset="0"/>
                          </a:rPr>
                          <m:t>MT</m:t>
                        </m:r>
                      </m:sub>
                    </m:sSub>
                  </m:oMath>
                </a14:m>
                <a:r>
                  <a:rPr lang="en-US" altLang="zh-CN" sz="2400" dirty="0"/>
                  <a:t>. Subsequent calls of </a:t>
                </a:r>
                <a14:m>
                  <m:oMath xmlns:m="http://schemas.openxmlformats.org/officeDocument/2006/math">
                    <m:sSub>
                      <m:sSubPr>
                        <m:ctrlPr>
                          <a:rPr lang="en-US" altLang="zh-CN" sz="2400" i="1" smtClean="0">
                            <a:solidFill>
                              <a:schemeClr val="tx1"/>
                            </a:solidFill>
                            <a:latin typeface="Cambria Math" panose="02040503050406030204" pitchFamily="18" charset="0"/>
                          </a:rPr>
                        </m:ctrlPr>
                      </m:sSubPr>
                      <m:e>
                        <m:r>
                          <m:rPr>
                            <m:sty m:val="p"/>
                          </m:rPr>
                          <a:rPr lang="en-US" altLang="zh-CN" sz="2400" i="1">
                            <a:solidFill>
                              <a:schemeClr val="tx1"/>
                            </a:solidFill>
                            <a:latin typeface="Cambria Math" panose="02040503050406030204" pitchFamily="18" charset="0"/>
                          </a:rPr>
                          <m:t>T</m:t>
                        </m:r>
                      </m:e>
                      <m:sub>
                        <m:r>
                          <m:rPr>
                            <m:sty m:val="p"/>
                          </m:rPr>
                          <a:rPr lang="en-US" altLang="zh-CN" sz="2400" i="1">
                            <a:solidFill>
                              <a:schemeClr val="tx1"/>
                            </a:solidFill>
                            <a:latin typeface="Cambria Math" panose="02040503050406030204" pitchFamily="18" charset="0"/>
                          </a:rPr>
                          <m:t>MT</m:t>
                        </m:r>
                      </m:sub>
                    </m:sSub>
                    <m:r>
                      <a:rPr lang="en-US" altLang="zh-CN" sz="2400" i="1">
                        <a:solidFill>
                          <a:schemeClr val="tx1"/>
                        </a:solidFill>
                        <a:latin typeface="Cambria Math" panose="02040503050406030204" pitchFamily="18" charset="0"/>
                      </a:rPr>
                      <m:t> </m:t>
                    </m:r>
                  </m:oMath>
                </a14:m>
                <a:r>
                  <a:rPr lang="en-US" altLang="zh-CN" sz="2400" dirty="0"/>
                  <a:t>to </a:t>
                </a:r>
                <a:r>
                  <a:rPr lang="en-US" altLang="zh-CN" sz="2400" dirty="0">
                    <a:solidFill>
                      <a:srgbClr val="FF0000"/>
                    </a:solidFill>
                  </a:rPr>
                  <a:t>x</a:t>
                </a:r>
                <a:r>
                  <a:rPr lang="en-US" altLang="zh-CN" sz="2400" dirty="0"/>
                  <a:t> are served by </a:t>
                </a:r>
                <a14:m>
                  <m:oMath xmlns:m="http://schemas.openxmlformats.org/officeDocument/2006/math">
                    <m:sSub>
                      <m:sSubPr>
                        <m:ctrlPr>
                          <a:rPr lang="en-US" altLang="zh-CN" sz="2400" i="1">
                            <a:solidFill>
                              <a:srgbClr val="FF0000"/>
                            </a:solidFill>
                            <a:latin typeface="Cambria Math" panose="02040503050406030204" pitchFamily="18" charset="0"/>
                          </a:rPr>
                        </m:ctrlPr>
                      </m:sSubPr>
                      <m:e>
                        <m:r>
                          <m:rPr>
                            <m:sty m:val="p"/>
                          </m:rPr>
                          <a:rPr lang="en-US" altLang="zh-CN" sz="2400" i="1">
                            <a:solidFill>
                              <a:srgbClr val="FF0000"/>
                            </a:solidFill>
                            <a:latin typeface="Cambria Math" panose="02040503050406030204" pitchFamily="18" charset="0"/>
                          </a:rPr>
                          <m:t>loc</m:t>
                        </m:r>
                      </m:e>
                      <m:sub>
                        <m:r>
                          <m:rPr>
                            <m:sty m:val="p"/>
                          </m:rPr>
                          <a:rPr lang="en-US" altLang="zh-CN" sz="2400" i="1">
                            <a:solidFill>
                              <a:srgbClr val="FF0000"/>
                            </a:solidFill>
                            <a:latin typeface="Cambria Math" panose="02040503050406030204" pitchFamily="18" charset="0"/>
                          </a:rPr>
                          <m:t>x</m:t>
                        </m:r>
                      </m:sub>
                    </m:sSub>
                  </m:oMath>
                </a14:m>
                <a:r>
                  <a:rPr lang="en-US" altLang="zh-CN" sz="2400" dirty="0"/>
                  <a:t> which reduces database interaction.</a:t>
                </a:r>
                <a:endParaRPr lang="zh-CN" altLang="en-US" sz="2400" dirty="0"/>
              </a:p>
            </p:txBody>
          </p:sp>
        </mc:Choice>
        <mc:Fallback xmlns="">
          <p:sp>
            <p:nvSpPr>
              <p:cNvPr id="6" name="文本框 5">
                <a:extLst>
                  <a:ext uri="{FF2B5EF4-FFF2-40B4-BE49-F238E27FC236}">
                    <a16:creationId xmlns:a16="http://schemas.microsoft.com/office/drawing/2014/main" id="{207D3BA5-DE43-4DEC-BC77-3A852A3EBFA4}"/>
                  </a:ext>
                </a:extLst>
              </p:cNvPr>
              <p:cNvSpPr txBox="1">
                <a:spLocks noRot="1" noChangeAspect="1" noMove="1" noResize="1" noEditPoints="1" noAdjustHandles="1" noChangeArrowheads="1" noChangeShapeType="1" noTextEdit="1"/>
              </p:cNvSpPr>
              <p:nvPr/>
            </p:nvSpPr>
            <p:spPr>
              <a:xfrm>
                <a:off x="838200" y="1888990"/>
                <a:ext cx="9617364" cy="2677656"/>
              </a:xfrm>
              <a:prstGeom prst="rect">
                <a:avLst/>
              </a:prstGeom>
              <a:blipFill>
                <a:blip r:embed="rId3"/>
                <a:stretch>
                  <a:fillRect l="-1015" t="-1595" r="-951" b="-4556"/>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7312BDC7-BA16-48FF-B9DC-1FF81FFB9E37}"/>
              </a:ext>
            </a:extLst>
          </p:cNvPr>
          <p:cNvSpPr txBox="1"/>
          <p:nvPr/>
        </p:nvSpPr>
        <p:spPr>
          <a:xfrm>
            <a:off x="868128" y="5196898"/>
            <a:ext cx="9956889" cy="369332"/>
          </a:xfrm>
          <a:prstGeom prst="rect">
            <a:avLst/>
          </a:prstGeom>
          <a:noFill/>
        </p:spPr>
        <p:txBody>
          <a:bodyPr wrap="square" rtlCol="0">
            <a:spAutoFit/>
          </a:bodyPr>
          <a:lstStyle/>
          <a:p>
            <a:r>
              <a:rPr lang="zh-CN" altLang="en-US" dirty="0"/>
              <a:t>由于中间层缓存了数据，就需要通过一些并发控制机制，维持一致性，提供合适的隔离级别保证</a:t>
            </a:r>
          </a:p>
        </p:txBody>
      </p:sp>
      <p:sp>
        <p:nvSpPr>
          <p:cNvPr id="3" name="灯片编号占位符 2">
            <a:extLst>
              <a:ext uri="{FF2B5EF4-FFF2-40B4-BE49-F238E27FC236}">
                <a16:creationId xmlns:a16="http://schemas.microsoft.com/office/drawing/2014/main" id="{591C37EC-B489-4B9E-BA07-5B4C0E88C5A8}"/>
              </a:ext>
            </a:extLst>
          </p:cNvPr>
          <p:cNvSpPr>
            <a:spLocks noGrp="1"/>
          </p:cNvSpPr>
          <p:nvPr>
            <p:ph type="sldNum" sz="quarter" idx="12"/>
          </p:nvPr>
        </p:nvSpPr>
        <p:spPr/>
        <p:txBody>
          <a:bodyPr/>
          <a:lstStyle/>
          <a:p>
            <a:fld id="{7958AC57-BDC5-4B3F-8085-47662409DE20}" type="slidenum">
              <a:rPr lang="zh-CN" altLang="en-US" smtClean="0"/>
              <a:t>16</a:t>
            </a:fld>
            <a:endParaRPr lang="zh-CN" altLang="en-US"/>
          </a:p>
        </p:txBody>
      </p:sp>
    </p:spTree>
    <p:extLst>
      <p:ext uri="{BB962C8B-B14F-4D97-AF65-F5344CB8AC3E}">
        <p14:creationId xmlns:p14="http://schemas.microsoft.com/office/powerpoint/2010/main" val="463264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4AB28-C305-4F40-B036-C6611B3545E5}"/>
              </a:ext>
            </a:extLst>
          </p:cNvPr>
          <p:cNvSpPr>
            <a:spLocks noGrp="1"/>
          </p:cNvSpPr>
          <p:nvPr>
            <p:ph type="title"/>
          </p:nvPr>
        </p:nvSpPr>
        <p:spPr>
          <a:xfrm>
            <a:off x="838200" y="365125"/>
            <a:ext cx="3244273" cy="1325563"/>
          </a:xfrm>
        </p:spPr>
        <p:txBody>
          <a:bodyPr/>
          <a:lstStyle/>
          <a:p>
            <a:r>
              <a:rPr lang="en-US" altLang="zh-CN" dirty="0"/>
              <a:t>Background</a:t>
            </a:r>
            <a:endParaRPr lang="zh-CN" altLang="en-US" dirty="0"/>
          </a:p>
        </p:txBody>
      </p:sp>
      <p:sp>
        <p:nvSpPr>
          <p:cNvPr id="11" name="文本框 10">
            <a:extLst>
              <a:ext uri="{FF2B5EF4-FFF2-40B4-BE49-F238E27FC236}">
                <a16:creationId xmlns:a16="http://schemas.microsoft.com/office/drawing/2014/main" id="{B819AEA6-2F06-4967-9AAB-97AA41425971}"/>
              </a:ext>
            </a:extLst>
          </p:cNvPr>
          <p:cNvSpPr txBox="1"/>
          <p:nvPr/>
        </p:nvSpPr>
        <p:spPr>
          <a:xfrm>
            <a:off x="5421657" y="797073"/>
            <a:ext cx="4802909" cy="461665"/>
          </a:xfrm>
          <a:prstGeom prst="rect">
            <a:avLst/>
          </a:prstGeom>
          <a:noFill/>
        </p:spPr>
        <p:txBody>
          <a:bodyPr wrap="square" rtlCol="0">
            <a:spAutoFit/>
          </a:bodyPr>
          <a:lstStyle/>
          <a:p>
            <a:r>
              <a:rPr lang="en-US" altLang="zh-CN" sz="2400" b="0" i="1" u="none" strike="noStrike" baseline="0" dirty="0">
                <a:latin typeface="Times-Italic"/>
              </a:rPr>
              <a:t>Isolation Level of Middle-tier</a:t>
            </a:r>
            <a:endParaRPr lang="zh-CN" altLang="en-US" sz="2400" dirty="0"/>
          </a:p>
        </p:txBody>
      </p:sp>
      <p:sp>
        <p:nvSpPr>
          <p:cNvPr id="3" name="文本框 2">
            <a:extLst>
              <a:ext uri="{FF2B5EF4-FFF2-40B4-BE49-F238E27FC236}">
                <a16:creationId xmlns:a16="http://schemas.microsoft.com/office/drawing/2014/main" id="{AC67CE06-305A-458F-9841-1990DB1D516D}"/>
              </a:ext>
            </a:extLst>
          </p:cNvPr>
          <p:cNvSpPr txBox="1"/>
          <p:nvPr/>
        </p:nvSpPr>
        <p:spPr>
          <a:xfrm>
            <a:off x="838200" y="2690336"/>
            <a:ext cx="9580418" cy="1477328"/>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a:t>Read-Committed (RC)</a:t>
            </a:r>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en-US" altLang="zh-CN" dirty="0"/>
              <a:t>JPA OCC (JOCC)</a:t>
            </a:r>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en-US" altLang="zh-CN" dirty="0"/>
              <a:t>Snapshot Isolation (SI)</a:t>
            </a:r>
            <a:endParaRPr lang="zh-CN" altLang="en-US" dirty="0"/>
          </a:p>
        </p:txBody>
      </p:sp>
      <p:sp>
        <p:nvSpPr>
          <p:cNvPr id="4" name="灯片编号占位符 3">
            <a:extLst>
              <a:ext uri="{FF2B5EF4-FFF2-40B4-BE49-F238E27FC236}">
                <a16:creationId xmlns:a16="http://schemas.microsoft.com/office/drawing/2014/main" id="{7C870C8B-395E-4130-A6F8-475F51D019E6}"/>
              </a:ext>
            </a:extLst>
          </p:cNvPr>
          <p:cNvSpPr>
            <a:spLocks noGrp="1"/>
          </p:cNvSpPr>
          <p:nvPr>
            <p:ph type="sldNum" sz="quarter" idx="12"/>
          </p:nvPr>
        </p:nvSpPr>
        <p:spPr/>
        <p:txBody>
          <a:bodyPr/>
          <a:lstStyle/>
          <a:p>
            <a:fld id="{7958AC57-BDC5-4B3F-8085-47662409DE20}" type="slidenum">
              <a:rPr lang="zh-CN" altLang="en-US" smtClean="0"/>
              <a:t>17</a:t>
            </a:fld>
            <a:endParaRPr lang="zh-CN" altLang="en-US"/>
          </a:p>
        </p:txBody>
      </p:sp>
    </p:spTree>
    <p:extLst>
      <p:ext uri="{BB962C8B-B14F-4D97-AF65-F5344CB8AC3E}">
        <p14:creationId xmlns:p14="http://schemas.microsoft.com/office/powerpoint/2010/main" val="3932784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4AB28-C305-4F40-B036-C6611B3545E5}"/>
              </a:ext>
            </a:extLst>
          </p:cNvPr>
          <p:cNvSpPr>
            <a:spLocks noGrp="1"/>
          </p:cNvSpPr>
          <p:nvPr>
            <p:ph type="title"/>
          </p:nvPr>
        </p:nvSpPr>
        <p:spPr>
          <a:xfrm>
            <a:off x="838200" y="365125"/>
            <a:ext cx="3244273" cy="1325563"/>
          </a:xfrm>
        </p:spPr>
        <p:txBody>
          <a:bodyPr/>
          <a:lstStyle/>
          <a:p>
            <a:r>
              <a:rPr lang="en-US" altLang="zh-CN" dirty="0"/>
              <a:t>Background</a:t>
            </a:r>
            <a:endParaRPr lang="zh-CN" altLang="en-US" dirty="0"/>
          </a:p>
        </p:txBody>
      </p:sp>
      <p:sp>
        <p:nvSpPr>
          <p:cNvPr id="11" name="文本框 10">
            <a:extLst>
              <a:ext uri="{FF2B5EF4-FFF2-40B4-BE49-F238E27FC236}">
                <a16:creationId xmlns:a16="http://schemas.microsoft.com/office/drawing/2014/main" id="{B819AEA6-2F06-4967-9AAB-97AA41425971}"/>
              </a:ext>
            </a:extLst>
          </p:cNvPr>
          <p:cNvSpPr txBox="1"/>
          <p:nvPr/>
        </p:nvSpPr>
        <p:spPr>
          <a:xfrm>
            <a:off x="5421657" y="797073"/>
            <a:ext cx="4802909" cy="461665"/>
          </a:xfrm>
          <a:prstGeom prst="rect">
            <a:avLst/>
          </a:prstGeom>
          <a:noFill/>
        </p:spPr>
        <p:txBody>
          <a:bodyPr wrap="square" rtlCol="0">
            <a:spAutoFit/>
          </a:bodyPr>
          <a:lstStyle/>
          <a:p>
            <a:r>
              <a:rPr lang="en-US" altLang="zh-CN" sz="2400" b="0" i="1" u="none" strike="noStrike" baseline="0" dirty="0">
                <a:latin typeface="Times-Italic"/>
              </a:rPr>
              <a:t>Isolation Level of Middle-tier</a:t>
            </a:r>
            <a:endParaRPr lang="zh-CN" altLang="en-US" sz="2400" dirty="0"/>
          </a:p>
        </p:txBody>
      </p:sp>
      <p:sp>
        <p:nvSpPr>
          <p:cNvPr id="3" name="文本框 2">
            <a:extLst>
              <a:ext uri="{FF2B5EF4-FFF2-40B4-BE49-F238E27FC236}">
                <a16:creationId xmlns:a16="http://schemas.microsoft.com/office/drawing/2014/main" id="{AC67CE06-305A-458F-9841-1990DB1D516D}"/>
              </a:ext>
            </a:extLst>
          </p:cNvPr>
          <p:cNvSpPr txBox="1"/>
          <p:nvPr/>
        </p:nvSpPr>
        <p:spPr>
          <a:xfrm>
            <a:off x="988291" y="1705763"/>
            <a:ext cx="2791691" cy="369332"/>
          </a:xfrm>
          <a:prstGeom prst="rect">
            <a:avLst/>
          </a:prstGeom>
          <a:noFill/>
        </p:spPr>
        <p:txBody>
          <a:bodyPr wrap="square" rtlCol="0">
            <a:spAutoFit/>
          </a:bodyPr>
          <a:lstStyle/>
          <a:p>
            <a:r>
              <a:rPr lang="en-US" altLang="zh-CN" i="1" dirty="0"/>
              <a:t>Read-Committed (RC)</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84F219E-348C-4DB7-90E2-3A79A99952B3}"/>
                  </a:ext>
                </a:extLst>
              </p:cNvPr>
              <p:cNvSpPr txBox="1"/>
              <p:nvPr/>
            </p:nvSpPr>
            <p:spPr>
              <a:xfrm>
                <a:off x="988291" y="2339307"/>
                <a:ext cx="10418618" cy="3416320"/>
              </a:xfrm>
              <a:prstGeom prst="rect">
                <a:avLst/>
              </a:prstGeom>
              <a:noFill/>
            </p:spPr>
            <p:txBody>
              <a:bodyPr wrap="square" rtlCol="0">
                <a:spAutoFit/>
              </a:bodyPr>
              <a:lstStyle/>
              <a:p>
                <a:r>
                  <a:rPr lang="en-US" altLang="zh-CN" dirty="0"/>
                  <a:t>A read operation r(x) accesses the last committed version of x as of the start time of the operation. Generally, two consecutive read operations of the same transaction on x may see different versions if another transaction writes x and commits in between. Thus, </a:t>
                </a:r>
                <a:r>
                  <a:rPr lang="en-US" altLang="zh-CN" dirty="0">
                    <a:solidFill>
                      <a:srgbClr val="FF0000"/>
                    </a:solidFill>
                  </a:rPr>
                  <a:t>unrepeatable reads</a:t>
                </a:r>
                <a:r>
                  <a:rPr lang="en-US" altLang="zh-CN" dirty="0"/>
                  <a:t>, </a:t>
                </a:r>
                <a:r>
                  <a:rPr lang="en-US" altLang="zh-CN" b="1" dirty="0">
                    <a:solidFill>
                      <a:srgbClr val="FF0000"/>
                    </a:solidFill>
                  </a:rPr>
                  <a:t>lost updates </a:t>
                </a:r>
                <a:r>
                  <a:rPr lang="en-US" altLang="zh-CN" dirty="0"/>
                  <a:t>and also other anomalies can occur.</a:t>
                </a:r>
              </a:p>
              <a:p>
                <a:endParaRPr lang="en-US" altLang="zh-CN" dirty="0"/>
              </a:p>
              <a:p>
                <a:r>
                  <a:rPr lang="en-US" altLang="zh-CN" b="1" i="1" dirty="0"/>
                  <a:t>Implementation:</a:t>
                </a:r>
              </a:p>
              <a:p>
                <a:r>
                  <a:rPr lang="en-US" altLang="zh-CN" dirty="0"/>
                  <a:t>One possible implementation of RC at the middle-tier simply runs the database transaction </a:t>
                </a:r>
                <a14:m>
                  <m:oMath xmlns:m="http://schemas.openxmlformats.org/officeDocument/2006/math">
                    <m:sSub>
                      <m:sSubPr>
                        <m:ctrlPr>
                          <a:rPr lang="en-US" altLang="zh-CN" sz="1800" b="0" i="1" u="none" strike="noStrike" baseline="0" smtClean="0">
                            <a:solidFill>
                              <a:srgbClr val="FF0000"/>
                            </a:solidFill>
                            <a:latin typeface="Cambria Math" panose="02040503050406030204" pitchFamily="18" charset="0"/>
                          </a:rPr>
                        </m:ctrlPr>
                      </m:sSubPr>
                      <m:e>
                        <m:r>
                          <m:rPr>
                            <m:sty m:val="p"/>
                          </m:rPr>
                          <a:rPr lang="en-US" altLang="zh-CN" sz="1800" i="1">
                            <a:solidFill>
                              <a:srgbClr val="FF0000"/>
                            </a:solidFill>
                            <a:latin typeface="Cambria Math" panose="02040503050406030204" pitchFamily="18" charset="0"/>
                          </a:rPr>
                          <m:t>T</m:t>
                        </m:r>
                      </m:e>
                      <m:sub>
                        <m:r>
                          <m:rPr>
                            <m:sty m:val="p"/>
                          </m:rPr>
                          <a:rPr lang="en-US" altLang="zh-CN" sz="1800" i="1">
                            <a:solidFill>
                              <a:srgbClr val="FF0000"/>
                            </a:solidFill>
                            <a:latin typeface="Cambria Math" panose="02040503050406030204" pitchFamily="18" charset="0"/>
                          </a:rPr>
                          <m:t>DB</m:t>
                        </m:r>
                      </m:sub>
                    </m:sSub>
                  </m:oMath>
                </a14:m>
                <a:r>
                  <a:rPr lang="en-US" altLang="zh-CN" dirty="0"/>
                  <a:t> under the RC level guaranteeing that whenever an entity </a:t>
                </a:r>
                <a:r>
                  <a:rPr lang="en-US" altLang="zh-CN" dirty="0">
                    <a:solidFill>
                      <a:srgbClr val="FF0000"/>
                    </a:solidFill>
                  </a:rPr>
                  <a:t>x</a:t>
                </a:r>
                <a:r>
                  <a:rPr lang="en-US" altLang="zh-CN" dirty="0"/>
                  <a:t> is loaded into the middle-tier, the last committed version of </a:t>
                </a:r>
                <a:r>
                  <a:rPr lang="en-US" altLang="zh-CN" dirty="0">
                    <a:solidFill>
                      <a:srgbClr val="FF0000"/>
                    </a:solidFill>
                  </a:rPr>
                  <a:t>x</a:t>
                </a:r>
                <a:r>
                  <a:rPr lang="en-US" altLang="zh-CN" dirty="0"/>
                  <a:t> is returned and cached as </a:t>
                </a:r>
                <a14:m>
                  <m:oMath xmlns:m="http://schemas.openxmlformats.org/officeDocument/2006/math">
                    <m:sSub>
                      <m:sSubPr>
                        <m:ctrlPr>
                          <a:rPr lang="en-US" altLang="zh-CN" i="1">
                            <a:solidFill>
                              <a:srgbClr val="FF0000"/>
                            </a:solidFill>
                            <a:latin typeface="Cambria Math" panose="02040503050406030204" pitchFamily="18" charset="0"/>
                          </a:rPr>
                        </m:ctrlPr>
                      </m:sSubPr>
                      <m:e>
                        <m:r>
                          <m:rPr>
                            <m:sty m:val="p"/>
                          </m:rPr>
                          <a:rPr lang="en-US" altLang="zh-CN" i="1">
                            <a:solidFill>
                              <a:srgbClr val="FF0000"/>
                            </a:solidFill>
                            <a:latin typeface="Cambria Math" panose="02040503050406030204" pitchFamily="18" charset="0"/>
                          </a:rPr>
                          <m:t>loc</m:t>
                        </m:r>
                      </m:e>
                      <m:sub>
                        <m:r>
                          <m:rPr>
                            <m:sty m:val="p"/>
                          </m:rPr>
                          <a:rPr lang="en-US" altLang="zh-CN" i="1">
                            <a:solidFill>
                              <a:srgbClr val="FF0000"/>
                            </a:solidFill>
                            <a:latin typeface="Cambria Math" panose="02040503050406030204" pitchFamily="18" charset="0"/>
                          </a:rPr>
                          <m:t>x</m:t>
                        </m:r>
                      </m:sub>
                    </m:sSub>
                  </m:oMath>
                </a14:m>
                <a:r>
                  <a:rPr lang="en-US" altLang="zh-CN" dirty="0"/>
                  <a:t>.</a:t>
                </a:r>
              </a:p>
              <a:p>
                <a:endParaRPr lang="en-US" altLang="zh-CN" dirty="0"/>
              </a:p>
              <a:p>
                <a14:m>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𝑇</m:t>
                        </m:r>
                      </m:e>
                      <m:sub>
                        <m:r>
                          <a:rPr lang="en-US" altLang="zh-CN" b="0" i="1" smtClean="0">
                            <a:solidFill>
                              <a:srgbClr val="FF0000"/>
                            </a:solidFill>
                            <a:latin typeface="Cambria Math" panose="02040503050406030204" pitchFamily="18" charset="0"/>
                          </a:rPr>
                          <m:t>𝑀𝑇</m:t>
                        </m:r>
                      </m:sub>
                    </m:sSub>
                  </m:oMath>
                </a14:m>
                <a:r>
                  <a:rPr lang="en-US" altLang="zh-CN" dirty="0">
                    <a:solidFill>
                      <a:srgbClr val="FF0000"/>
                    </a:solidFill>
                  </a:rPr>
                  <a:t> </a:t>
                </a:r>
                <a:r>
                  <a:rPr lang="en-US" altLang="zh-CN" dirty="0"/>
                  <a:t>Always accesses the cached version </a:t>
                </a:r>
                <a14:m>
                  <m:oMath xmlns:m="http://schemas.openxmlformats.org/officeDocument/2006/math">
                    <m:sSub>
                      <m:sSubPr>
                        <m:ctrlPr>
                          <a:rPr lang="en-US" altLang="zh-CN" i="1">
                            <a:solidFill>
                              <a:srgbClr val="FF0000"/>
                            </a:solidFill>
                            <a:latin typeface="Cambria Math" panose="02040503050406030204" pitchFamily="18" charset="0"/>
                          </a:rPr>
                        </m:ctrlPr>
                      </m:sSubPr>
                      <m:e>
                        <m:r>
                          <m:rPr>
                            <m:sty m:val="p"/>
                          </m:rPr>
                          <a:rPr lang="en-US" altLang="zh-CN" i="1">
                            <a:solidFill>
                              <a:srgbClr val="FF0000"/>
                            </a:solidFill>
                            <a:latin typeface="Cambria Math" panose="02040503050406030204" pitchFamily="18" charset="0"/>
                          </a:rPr>
                          <m:t>loc</m:t>
                        </m:r>
                      </m:e>
                      <m:sub>
                        <m:r>
                          <m:rPr>
                            <m:sty m:val="p"/>
                          </m:rPr>
                          <a:rPr lang="en-US" altLang="zh-CN" i="1">
                            <a:solidFill>
                              <a:srgbClr val="FF0000"/>
                            </a:solidFill>
                            <a:latin typeface="Cambria Math" panose="02040503050406030204" pitchFamily="18" charset="0"/>
                          </a:rPr>
                          <m:t>x</m:t>
                        </m:r>
                      </m:sub>
                    </m:sSub>
                    <m:r>
                      <a:rPr lang="en-US" altLang="zh-CN" b="0" i="0" smtClean="0">
                        <a:solidFill>
                          <a:srgbClr val="FF0000"/>
                        </a:solidFill>
                        <a:latin typeface="Cambria Math" panose="02040503050406030204" pitchFamily="18" charset="0"/>
                      </a:rPr>
                      <m:t> </m:t>
                    </m:r>
                  </m:oMath>
                </a14:m>
                <a:r>
                  <a:rPr lang="en-US" altLang="zh-CN" dirty="0"/>
                  <a:t>when </a:t>
                </a:r>
                <a14:m>
                  <m:oMath xmlns:m="http://schemas.openxmlformats.org/officeDocument/2006/math">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𝑇</m:t>
                        </m:r>
                      </m:e>
                      <m:sub>
                        <m:r>
                          <a:rPr lang="en-US" altLang="zh-CN" i="1">
                            <a:solidFill>
                              <a:srgbClr val="FF0000"/>
                            </a:solidFill>
                            <a:latin typeface="Cambria Math" panose="02040503050406030204" pitchFamily="18" charset="0"/>
                          </a:rPr>
                          <m:t>𝑀𝑇</m:t>
                        </m:r>
                      </m:sub>
                    </m:sSub>
                  </m:oMath>
                </a14:m>
                <a:r>
                  <a:rPr lang="en-US" altLang="zh-CN" dirty="0">
                    <a:solidFill>
                      <a:srgbClr val="FF0000"/>
                    </a:solidFill>
                  </a:rPr>
                  <a:t> </a:t>
                </a:r>
                <a:r>
                  <a:rPr lang="en-US" altLang="zh-CN" dirty="0"/>
                  <a:t>reads an entity several times. </a:t>
                </a:r>
                <a:r>
                  <a:rPr lang="en-US" altLang="zh-CN" b="1" dirty="0"/>
                  <a:t>Thus most reads are repeatable.</a:t>
                </a:r>
              </a:p>
            </p:txBody>
          </p:sp>
        </mc:Choice>
        <mc:Fallback xmlns="">
          <p:sp>
            <p:nvSpPr>
              <p:cNvPr id="4" name="文本框 3">
                <a:extLst>
                  <a:ext uri="{FF2B5EF4-FFF2-40B4-BE49-F238E27FC236}">
                    <a16:creationId xmlns:a16="http://schemas.microsoft.com/office/drawing/2014/main" id="{284F219E-348C-4DB7-90E2-3A79A99952B3}"/>
                  </a:ext>
                </a:extLst>
              </p:cNvPr>
              <p:cNvSpPr txBox="1">
                <a:spLocks noRot="1" noChangeAspect="1" noMove="1" noResize="1" noEditPoints="1" noAdjustHandles="1" noChangeArrowheads="1" noChangeShapeType="1" noTextEdit="1"/>
              </p:cNvSpPr>
              <p:nvPr/>
            </p:nvSpPr>
            <p:spPr>
              <a:xfrm>
                <a:off x="988291" y="2339307"/>
                <a:ext cx="10418618" cy="3416320"/>
              </a:xfrm>
              <a:prstGeom prst="rect">
                <a:avLst/>
              </a:prstGeom>
              <a:blipFill>
                <a:blip r:embed="rId3"/>
                <a:stretch>
                  <a:fillRect l="-468" t="-1071" b="-1964"/>
                </a:stretch>
              </a:blipFill>
            </p:spPr>
            <p:txBody>
              <a:bodyPr/>
              <a:lstStyle/>
              <a:p>
                <a:r>
                  <a:rPr lang="zh-CN" altLang="en-US">
                    <a:noFill/>
                  </a:rPr>
                  <a:t> </a:t>
                </a:r>
              </a:p>
            </p:txBody>
          </p:sp>
        </mc:Fallback>
      </mc:AlternateContent>
      <p:sp>
        <p:nvSpPr>
          <p:cNvPr id="5" name="灯片编号占位符 4">
            <a:extLst>
              <a:ext uri="{FF2B5EF4-FFF2-40B4-BE49-F238E27FC236}">
                <a16:creationId xmlns:a16="http://schemas.microsoft.com/office/drawing/2014/main" id="{51D4711A-1546-4212-9900-BFF3A30BD305}"/>
              </a:ext>
            </a:extLst>
          </p:cNvPr>
          <p:cNvSpPr>
            <a:spLocks noGrp="1"/>
          </p:cNvSpPr>
          <p:nvPr>
            <p:ph type="sldNum" sz="quarter" idx="12"/>
          </p:nvPr>
        </p:nvSpPr>
        <p:spPr/>
        <p:txBody>
          <a:bodyPr/>
          <a:lstStyle/>
          <a:p>
            <a:fld id="{7958AC57-BDC5-4B3F-8085-47662409DE20}" type="slidenum">
              <a:rPr lang="zh-CN" altLang="en-US" smtClean="0"/>
              <a:t>18</a:t>
            </a:fld>
            <a:endParaRPr lang="zh-CN" altLang="en-US"/>
          </a:p>
        </p:txBody>
      </p:sp>
    </p:spTree>
    <p:extLst>
      <p:ext uri="{BB962C8B-B14F-4D97-AF65-F5344CB8AC3E}">
        <p14:creationId xmlns:p14="http://schemas.microsoft.com/office/powerpoint/2010/main" val="3389785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4AB28-C305-4F40-B036-C6611B3545E5}"/>
              </a:ext>
            </a:extLst>
          </p:cNvPr>
          <p:cNvSpPr>
            <a:spLocks noGrp="1"/>
          </p:cNvSpPr>
          <p:nvPr>
            <p:ph type="title"/>
          </p:nvPr>
        </p:nvSpPr>
        <p:spPr>
          <a:xfrm>
            <a:off x="838200" y="365125"/>
            <a:ext cx="3244273" cy="1325563"/>
          </a:xfrm>
        </p:spPr>
        <p:txBody>
          <a:bodyPr/>
          <a:lstStyle/>
          <a:p>
            <a:r>
              <a:rPr lang="en-US" altLang="zh-CN" dirty="0"/>
              <a:t>Background</a:t>
            </a:r>
            <a:endParaRPr lang="zh-CN" altLang="en-US" dirty="0"/>
          </a:p>
        </p:txBody>
      </p:sp>
      <p:sp>
        <p:nvSpPr>
          <p:cNvPr id="11" name="文本框 10">
            <a:extLst>
              <a:ext uri="{FF2B5EF4-FFF2-40B4-BE49-F238E27FC236}">
                <a16:creationId xmlns:a16="http://schemas.microsoft.com/office/drawing/2014/main" id="{B819AEA6-2F06-4967-9AAB-97AA41425971}"/>
              </a:ext>
            </a:extLst>
          </p:cNvPr>
          <p:cNvSpPr txBox="1"/>
          <p:nvPr/>
        </p:nvSpPr>
        <p:spPr>
          <a:xfrm>
            <a:off x="5421657" y="797073"/>
            <a:ext cx="4802909" cy="461665"/>
          </a:xfrm>
          <a:prstGeom prst="rect">
            <a:avLst/>
          </a:prstGeom>
          <a:noFill/>
        </p:spPr>
        <p:txBody>
          <a:bodyPr wrap="square" rtlCol="0">
            <a:spAutoFit/>
          </a:bodyPr>
          <a:lstStyle/>
          <a:p>
            <a:r>
              <a:rPr lang="en-US" altLang="zh-CN" sz="2400" b="0" i="1" u="none" strike="noStrike" baseline="0" dirty="0">
                <a:latin typeface="Times-Italic"/>
              </a:rPr>
              <a:t>Isolation Level of Middle-tier</a:t>
            </a:r>
            <a:endParaRPr lang="zh-CN" altLang="en-US" sz="2400" dirty="0"/>
          </a:p>
        </p:txBody>
      </p:sp>
      <p:sp>
        <p:nvSpPr>
          <p:cNvPr id="3" name="文本框 2">
            <a:extLst>
              <a:ext uri="{FF2B5EF4-FFF2-40B4-BE49-F238E27FC236}">
                <a16:creationId xmlns:a16="http://schemas.microsoft.com/office/drawing/2014/main" id="{AC67CE06-305A-458F-9841-1990DB1D516D}"/>
              </a:ext>
            </a:extLst>
          </p:cNvPr>
          <p:cNvSpPr txBox="1"/>
          <p:nvPr/>
        </p:nvSpPr>
        <p:spPr>
          <a:xfrm>
            <a:off x="988291" y="1705763"/>
            <a:ext cx="2791691" cy="369332"/>
          </a:xfrm>
          <a:prstGeom prst="rect">
            <a:avLst/>
          </a:prstGeom>
          <a:noFill/>
        </p:spPr>
        <p:txBody>
          <a:bodyPr wrap="square" rtlCol="0">
            <a:spAutoFit/>
          </a:bodyPr>
          <a:lstStyle/>
          <a:p>
            <a:r>
              <a:rPr lang="en-US" altLang="zh-CN" i="1" dirty="0"/>
              <a:t>JPA OCC (JOCC)</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84F219E-348C-4DB7-90E2-3A79A99952B3}"/>
                  </a:ext>
                </a:extLst>
              </p:cNvPr>
              <p:cNvSpPr txBox="1"/>
              <p:nvPr/>
            </p:nvSpPr>
            <p:spPr>
              <a:xfrm>
                <a:off x="988291" y="2339307"/>
                <a:ext cx="10418618" cy="2554545"/>
              </a:xfrm>
              <a:prstGeom prst="rect">
                <a:avLst/>
              </a:prstGeom>
              <a:noFill/>
            </p:spPr>
            <p:txBody>
              <a:bodyPr wrap="square" rtlCol="0">
                <a:spAutoFit/>
              </a:bodyPr>
              <a:lstStyle/>
              <a:p>
                <a:r>
                  <a:rPr lang="en-US" altLang="zh-CN" sz="2000" dirty="0"/>
                  <a:t>It is different to traditional textbook optimistic concurrency control in that it does not provide serializability. The reason is that it only detects conflicts between write operations. JOCC assumes that the database transaction </a:t>
                </a:r>
                <a14:m>
                  <m:oMath xmlns:m="http://schemas.openxmlformats.org/officeDocument/2006/math">
                    <m:sSub>
                      <m:sSubPr>
                        <m:ctrlPr>
                          <a:rPr lang="en-US" altLang="zh-CN" sz="2000" i="1" smtClean="0">
                            <a:solidFill>
                              <a:srgbClr val="FF0000"/>
                            </a:solidFill>
                            <a:latin typeface="Cambria Math" panose="02040503050406030204" pitchFamily="18" charset="0"/>
                          </a:rPr>
                        </m:ctrlPr>
                      </m:sSubPr>
                      <m:e>
                        <m:r>
                          <m:rPr>
                            <m:sty m:val="p"/>
                          </m:rPr>
                          <a:rPr lang="en-US" altLang="zh-CN" sz="2000" i="1">
                            <a:solidFill>
                              <a:srgbClr val="FF0000"/>
                            </a:solidFill>
                            <a:latin typeface="Cambria Math" panose="02040503050406030204" pitchFamily="18" charset="0"/>
                          </a:rPr>
                          <m:t>T</m:t>
                        </m:r>
                      </m:e>
                      <m:sub>
                        <m:r>
                          <m:rPr>
                            <m:sty m:val="p"/>
                          </m:rPr>
                          <a:rPr lang="en-US" altLang="zh-CN" sz="2000" i="1">
                            <a:solidFill>
                              <a:srgbClr val="FF0000"/>
                            </a:solidFill>
                            <a:latin typeface="Cambria Math" panose="02040503050406030204" pitchFamily="18" charset="0"/>
                          </a:rPr>
                          <m:t>DB</m:t>
                        </m:r>
                      </m:sub>
                    </m:sSub>
                  </m:oMath>
                </a14:m>
                <a:r>
                  <a:rPr lang="en-US" altLang="zh-CN" sz="2000" dirty="0">
                    <a:solidFill>
                      <a:srgbClr val="FF0000"/>
                    </a:solidFill>
                  </a:rPr>
                  <a:t> </a:t>
                </a:r>
                <a:r>
                  <a:rPr lang="en-US" altLang="zh-CN" sz="2000" dirty="0"/>
                  <a:t>runs under the RC isolation level.</a:t>
                </a:r>
              </a:p>
              <a:p>
                <a:endParaRPr lang="en-US" altLang="zh-CN" sz="2000" dirty="0"/>
              </a:p>
              <a:p>
                <a:r>
                  <a:rPr lang="en-US" altLang="zh-CN" sz="2000" dirty="0"/>
                  <a:t>In order to detect conflicts between writers, it enforces a transaction </a:t>
                </a:r>
                <a14:m>
                  <m:oMath xmlns:m="http://schemas.openxmlformats.org/officeDocument/2006/math">
                    <m:sSub>
                      <m:sSubPr>
                        <m:ctrlPr>
                          <a:rPr lang="en-US" altLang="zh-CN" sz="2000" i="1" smtClean="0">
                            <a:solidFill>
                              <a:srgbClr val="FF0000"/>
                            </a:solidFill>
                            <a:latin typeface="Cambria Math" panose="02040503050406030204" pitchFamily="18" charset="0"/>
                          </a:rPr>
                        </m:ctrlPr>
                      </m:sSubPr>
                      <m:e>
                        <m:r>
                          <m:rPr>
                            <m:sty m:val="p"/>
                          </m:rPr>
                          <a:rPr lang="en-US" altLang="zh-CN" sz="2000" i="1">
                            <a:solidFill>
                              <a:srgbClr val="FF0000"/>
                            </a:solidFill>
                            <a:latin typeface="Cambria Math" panose="02040503050406030204" pitchFamily="18" charset="0"/>
                          </a:rPr>
                          <m:t>T</m:t>
                        </m:r>
                      </m:e>
                      <m:sub>
                        <m:r>
                          <m:rPr>
                            <m:sty m:val="p"/>
                          </m:rPr>
                          <a:rPr lang="en-US" altLang="zh-CN" sz="2000" i="1">
                            <a:solidFill>
                              <a:srgbClr val="FF0000"/>
                            </a:solidFill>
                            <a:latin typeface="Cambria Math" panose="02040503050406030204" pitchFamily="18" charset="0"/>
                          </a:rPr>
                          <m:t>MT</m:t>
                        </m:r>
                      </m:sub>
                    </m:sSub>
                  </m:oMath>
                </a14:m>
                <a:r>
                  <a:rPr lang="en-US" altLang="zh-CN" sz="2000" dirty="0">
                    <a:solidFill>
                      <a:srgbClr val="FF0000"/>
                    </a:solidFill>
                  </a:rPr>
                  <a:t> </a:t>
                </a:r>
                <a:r>
                  <a:rPr lang="en-US" altLang="zh-CN" sz="2000" dirty="0"/>
                  <a:t>(and its corresponding database transaction </a:t>
                </a:r>
                <a14:m>
                  <m:oMath xmlns:m="http://schemas.openxmlformats.org/officeDocument/2006/math">
                    <m:sSub>
                      <m:sSubPr>
                        <m:ctrlPr>
                          <a:rPr lang="en-US" altLang="zh-CN" sz="2000" i="1">
                            <a:solidFill>
                              <a:srgbClr val="FF0000"/>
                            </a:solidFill>
                            <a:latin typeface="Cambria Math" panose="02040503050406030204" pitchFamily="18" charset="0"/>
                          </a:rPr>
                        </m:ctrlPr>
                      </m:sSubPr>
                      <m:e>
                        <m:r>
                          <m:rPr>
                            <m:sty m:val="p"/>
                          </m:rPr>
                          <a:rPr lang="en-US" altLang="zh-CN" sz="2000" i="1">
                            <a:solidFill>
                              <a:srgbClr val="FF0000"/>
                            </a:solidFill>
                            <a:latin typeface="Cambria Math" panose="02040503050406030204" pitchFamily="18" charset="0"/>
                          </a:rPr>
                          <m:t>T</m:t>
                        </m:r>
                      </m:e>
                      <m:sub>
                        <m:r>
                          <m:rPr>
                            <m:sty m:val="p"/>
                          </m:rPr>
                          <a:rPr lang="en-US" altLang="zh-CN" sz="2000" i="1">
                            <a:solidFill>
                              <a:srgbClr val="FF0000"/>
                            </a:solidFill>
                            <a:latin typeface="Cambria Math" panose="02040503050406030204" pitchFamily="18" charset="0"/>
                          </a:rPr>
                          <m:t>DB</m:t>
                        </m:r>
                      </m:sub>
                    </m:sSub>
                  </m:oMath>
                </a14:m>
                <a:r>
                  <a:rPr lang="en-US" altLang="zh-CN" sz="2000" dirty="0">
                    <a:solidFill>
                      <a:srgbClr val="FF0000"/>
                    </a:solidFill>
                  </a:rPr>
                  <a:t> </a:t>
                </a:r>
                <a:r>
                  <a:rPr lang="en-US" altLang="zh-CN" sz="2000" dirty="0"/>
                  <a:t>) to abort if any entity x that </a:t>
                </a:r>
                <a14:m>
                  <m:oMath xmlns:m="http://schemas.openxmlformats.org/officeDocument/2006/math">
                    <m:sSub>
                      <m:sSubPr>
                        <m:ctrlPr>
                          <a:rPr lang="en-US" altLang="zh-CN" sz="2000" i="1">
                            <a:solidFill>
                              <a:srgbClr val="FF0000"/>
                            </a:solidFill>
                            <a:latin typeface="Cambria Math" panose="02040503050406030204" pitchFamily="18" charset="0"/>
                          </a:rPr>
                        </m:ctrlPr>
                      </m:sSubPr>
                      <m:e>
                        <m:r>
                          <m:rPr>
                            <m:sty m:val="p"/>
                          </m:rPr>
                          <a:rPr lang="en-US" altLang="zh-CN" sz="2000" i="1">
                            <a:solidFill>
                              <a:srgbClr val="FF0000"/>
                            </a:solidFill>
                            <a:latin typeface="Cambria Math" panose="02040503050406030204" pitchFamily="18" charset="0"/>
                          </a:rPr>
                          <m:t>T</m:t>
                        </m:r>
                      </m:e>
                      <m:sub>
                        <m:r>
                          <m:rPr>
                            <m:sty m:val="p"/>
                          </m:rPr>
                          <a:rPr lang="en-US" altLang="zh-CN" sz="2000" i="1">
                            <a:solidFill>
                              <a:srgbClr val="FF0000"/>
                            </a:solidFill>
                            <a:latin typeface="Cambria Math" panose="02040503050406030204" pitchFamily="18" charset="0"/>
                          </a:rPr>
                          <m:t>MT</m:t>
                        </m:r>
                      </m:sub>
                    </m:sSub>
                  </m:oMath>
                </a14:m>
                <a:r>
                  <a:rPr lang="en-US" altLang="zh-CN" sz="2000" dirty="0"/>
                  <a:t> changed was updated since </a:t>
                </a:r>
                <a14:m>
                  <m:oMath xmlns:m="http://schemas.openxmlformats.org/officeDocument/2006/math">
                    <m:sSub>
                      <m:sSubPr>
                        <m:ctrlPr>
                          <a:rPr lang="en-US" altLang="zh-CN" sz="2000" i="1">
                            <a:solidFill>
                              <a:srgbClr val="FF0000"/>
                            </a:solidFill>
                            <a:latin typeface="Cambria Math" panose="02040503050406030204" pitchFamily="18" charset="0"/>
                          </a:rPr>
                        </m:ctrlPr>
                      </m:sSubPr>
                      <m:e>
                        <m:r>
                          <m:rPr>
                            <m:sty m:val="p"/>
                          </m:rPr>
                          <a:rPr lang="en-US" altLang="zh-CN" sz="2000" i="1">
                            <a:solidFill>
                              <a:srgbClr val="FF0000"/>
                            </a:solidFill>
                            <a:latin typeface="Cambria Math" panose="02040503050406030204" pitchFamily="18" charset="0"/>
                          </a:rPr>
                          <m:t>T</m:t>
                        </m:r>
                      </m:e>
                      <m:sub>
                        <m:r>
                          <m:rPr>
                            <m:sty m:val="p"/>
                          </m:rPr>
                          <a:rPr lang="en-US" altLang="zh-CN" sz="2000" i="1">
                            <a:solidFill>
                              <a:srgbClr val="FF0000"/>
                            </a:solidFill>
                            <a:latin typeface="Cambria Math" panose="02040503050406030204" pitchFamily="18" charset="0"/>
                          </a:rPr>
                          <m:t>MT</m:t>
                        </m:r>
                      </m:sub>
                    </m:sSub>
                  </m:oMath>
                </a14:m>
                <a:r>
                  <a:rPr lang="en-US" altLang="zh-CN" sz="2000" dirty="0"/>
                  <a:t> read it into its local copy </a:t>
                </a:r>
                <a14:m>
                  <m:oMath xmlns:m="http://schemas.openxmlformats.org/officeDocument/2006/math">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loc</m:t>
                        </m:r>
                      </m:e>
                      <m:sub>
                        <m:r>
                          <m:rPr>
                            <m:sty m:val="p"/>
                          </m:rPr>
                          <a:rPr lang="en-US" altLang="zh-CN" sz="2000" i="1">
                            <a:latin typeface="Cambria Math" panose="02040503050406030204" pitchFamily="18" charset="0"/>
                          </a:rPr>
                          <m:t>x</m:t>
                        </m:r>
                      </m:sub>
                    </m:sSub>
                  </m:oMath>
                </a14:m>
                <a:r>
                  <a:rPr lang="en-US" altLang="zh-CN" sz="2000" dirty="0"/>
                  <a:t>.</a:t>
                </a:r>
              </a:p>
              <a:p>
                <a:endParaRPr lang="en-US" altLang="zh-CN" sz="2000" dirty="0"/>
              </a:p>
            </p:txBody>
          </p:sp>
        </mc:Choice>
        <mc:Fallback xmlns="">
          <p:sp>
            <p:nvSpPr>
              <p:cNvPr id="4" name="文本框 3">
                <a:extLst>
                  <a:ext uri="{FF2B5EF4-FFF2-40B4-BE49-F238E27FC236}">
                    <a16:creationId xmlns:a16="http://schemas.microsoft.com/office/drawing/2014/main" id="{284F219E-348C-4DB7-90E2-3A79A99952B3}"/>
                  </a:ext>
                </a:extLst>
              </p:cNvPr>
              <p:cNvSpPr txBox="1">
                <a:spLocks noRot="1" noChangeAspect="1" noMove="1" noResize="1" noEditPoints="1" noAdjustHandles="1" noChangeArrowheads="1" noChangeShapeType="1" noTextEdit="1"/>
              </p:cNvSpPr>
              <p:nvPr/>
            </p:nvSpPr>
            <p:spPr>
              <a:xfrm>
                <a:off x="988291" y="2339307"/>
                <a:ext cx="10418618" cy="2554545"/>
              </a:xfrm>
              <a:prstGeom prst="rect">
                <a:avLst/>
              </a:prstGeom>
              <a:blipFill>
                <a:blip r:embed="rId3"/>
                <a:stretch>
                  <a:fillRect l="-585" t="-1432" r="-351"/>
                </a:stretch>
              </a:blipFill>
            </p:spPr>
            <p:txBody>
              <a:bodyPr/>
              <a:lstStyle/>
              <a:p>
                <a:r>
                  <a:rPr lang="zh-CN" altLang="en-US">
                    <a:noFill/>
                  </a:rPr>
                  <a:t> </a:t>
                </a:r>
              </a:p>
            </p:txBody>
          </p:sp>
        </mc:Fallback>
      </mc:AlternateContent>
      <p:sp>
        <p:nvSpPr>
          <p:cNvPr id="5" name="灯片编号占位符 4">
            <a:extLst>
              <a:ext uri="{FF2B5EF4-FFF2-40B4-BE49-F238E27FC236}">
                <a16:creationId xmlns:a16="http://schemas.microsoft.com/office/drawing/2014/main" id="{0A91DB0C-1503-431D-B3A2-66346D4F754F}"/>
              </a:ext>
            </a:extLst>
          </p:cNvPr>
          <p:cNvSpPr>
            <a:spLocks noGrp="1"/>
          </p:cNvSpPr>
          <p:nvPr>
            <p:ph type="sldNum" sz="quarter" idx="12"/>
          </p:nvPr>
        </p:nvSpPr>
        <p:spPr/>
        <p:txBody>
          <a:bodyPr/>
          <a:lstStyle/>
          <a:p>
            <a:fld id="{7958AC57-BDC5-4B3F-8085-47662409DE20}" type="slidenum">
              <a:rPr lang="zh-CN" altLang="en-US" smtClean="0"/>
              <a:t>19</a:t>
            </a:fld>
            <a:endParaRPr lang="zh-CN" altLang="en-US"/>
          </a:p>
        </p:txBody>
      </p:sp>
    </p:spTree>
    <p:extLst>
      <p:ext uri="{BB962C8B-B14F-4D97-AF65-F5344CB8AC3E}">
        <p14:creationId xmlns:p14="http://schemas.microsoft.com/office/powerpoint/2010/main" val="748548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4AB28-C305-4F40-B036-C6611B3545E5}"/>
              </a:ext>
            </a:extLst>
          </p:cNvPr>
          <p:cNvSpPr>
            <a:spLocks noGrp="1"/>
          </p:cNvSpPr>
          <p:nvPr>
            <p:ph type="title"/>
          </p:nvPr>
        </p:nvSpPr>
        <p:spPr/>
        <p:txBody>
          <a:bodyPr/>
          <a:lstStyle/>
          <a:p>
            <a:r>
              <a:rPr lang="en-US" altLang="zh-CN" dirty="0"/>
              <a:t>Introduction</a:t>
            </a:r>
            <a:endParaRPr lang="zh-CN" altLang="en-US" dirty="0"/>
          </a:p>
        </p:txBody>
      </p:sp>
      <p:sp>
        <p:nvSpPr>
          <p:cNvPr id="6" name="文本框 5">
            <a:extLst>
              <a:ext uri="{FF2B5EF4-FFF2-40B4-BE49-F238E27FC236}">
                <a16:creationId xmlns:a16="http://schemas.microsoft.com/office/drawing/2014/main" id="{450E1258-38D2-4D98-A943-37EDA4800C7A}"/>
              </a:ext>
            </a:extLst>
          </p:cNvPr>
          <p:cNvSpPr txBox="1"/>
          <p:nvPr/>
        </p:nvSpPr>
        <p:spPr>
          <a:xfrm>
            <a:off x="980388" y="1762812"/>
            <a:ext cx="10030119" cy="3693319"/>
          </a:xfrm>
          <a:prstGeom prst="rect">
            <a:avLst/>
          </a:prstGeom>
          <a:noFill/>
        </p:spPr>
        <p:txBody>
          <a:bodyPr wrap="square" rtlCol="0">
            <a:spAutoFit/>
          </a:bodyPr>
          <a:lstStyle/>
          <a:p>
            <a:pPr marL="457200" indent="-457200">
              <a:buFont typeface="Wingdings" panose="05000000000000000000" pitchFamily="2" charset="2"/>
              <a:buChar char="l"/>
            </a:pPr>
            <a:r>
              <a:rPr lang="en-US" altLang="zh-CN" sz="2600" b="0" i="0" u="none" strike="noStrike" baseline="0" dirty="0">
                <a:latin typeface="Times New Roman" panose="02020603050405020304" pitchFamily="18" charset="0"/>
                <a:cs typeface="Times New Roman" panose="02020603050405020304" pitchFamily="18" charset="0"/>
              </a:rPr>
              <a:t>As more and more clients concurrently access a service, It becomes increasingly difficult to provide users with a </a:t>
            </a:r>
            <a:r>
              <a:rPr lang="en-US" altLang="zh-CN" sz="2600" b="0" i="0" u="none" strike="noStrike" baseline="0" dirty="0">
                <a:solidFill>
                  <a:schemeClr val="accent2"/>
                </a:solidFill>
                <a:latin typeface="Times New Roman" panose="02020603050405020304" pitchFamily="18" charset="0"/>
                <a:cs typeface="Times New Roman" panose="02020603050405020304" pitchFamily="18" charset="0"/>
              </a:rPr>
              <a:t>consistent view of the data </a:t>
            </a:r>
            <a:r>
              <a:rPr lang="en-US" altLang="zh-CN" sz="2600" b="0" i="0" u="none" strike="noStrike" baseline="0" dirty="0">
                <a:latin typeface="Times New Roman" panose="02020603050405020304" pitchFamily="18" charset="0"/>
                <a:cs typeface="Times New Roman" panose="02020603050405020304" pitchFamily="18" charset="0"/>
              </a:rPr>
              <a:t>and to guarantee that the actions of different users do not interfere with each other, especially in </a:t>
            </a:r>
            <a:r>
              <a:rPr lang="en-US" altLang="zh-CN" sz="2600" b="0" i="0" u="none" strike="noStrike" baseline="0" dirty="0">
                <a:solidFill>
                  <a:schemeClr val="accent2"/>
                </a:solidFill>
                <a:latin typeface="Times New Roman" panose="02020603050405020304" pitchFamily="18" charset="0"/>
                <a:cs typeface="Times New Roman" panose="02020603050405020304" pitchFamily="18" charset="0"/>
              </a:rPr>
              <a:t>multi-tier architecture applications</a:t>
            </a:r>
            <a:r>
              <a:rPr lang="en-US" altLang="zh-CN" sz="2600" b="0" i="0" u="none" strike="noStrike" baseline="0" dirty="0">
                <a:latin typeface="Times New Roman" panose="02020603050405020304" pitchFamily="18" charset="0"/>
                <a:cs typeface="Times New Roman" panose="02020603050405020304" pitchFamily="18" charset="0"/>
              </a:rPr>
              <a:t>.</a:t>
            </a:r>
            <a:endParaRPr lang="en-US" altLang="zh-CN" sz="2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n"/>
            </a:pPr>
            <a:endParaRPr lang="zh-CN" altLang="en-US" sz="26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l"/>
            </a:pPr>
            <a:r>
              <a:rPr lang="en-US" altLang="zh-CN" sz="2600" dirty="0">
                <a:latin typeface="Times New Roman" panose="02020603050405020304" pitchFamily="18" charset="0"/>
                <a:cs typeface="Times New Roman" panose="02020603050405020304" pitchFamily="18" charset="0"/>
              </a:rPr>
              <a:t>Several studies have analyzed the potential anomalies associated with </a:t>
            </a:r>
            <a:r>
              <a:rPr lang="en-US" altLang="zh-CN" sz="2600" dirty="0">
                <a:solidFill>
                  <a:schemeClr val="accent2"/>
                </a:solidFill>
                <a:latin typeface="Times New Roman" panose="02020603050405020304" pitchFamily="18" charset="0"/>
                <a:cs typeface="Times New Roman" panose="02020603050405020304" pitchFamily="18" charset="0"/>
              </a:rPr>
              <a:t>the existing isolation level</a:t>
            </a:r>
            <a:r>
              <a:rPr lang="en-US" altLang="zh-CN" sz="2600" dirty="0">
                <a:latin typeface="Times New Roman" panose="02020603050405020304" pitchFamily="18" charset="0"/>
                <a:cs typeface="Times New Roman" panose="02020603050405020304" pitchFamily="18" charset="0"/>
              </a:rPr>
              <a:t>s. However, it is less clear whether </a:t>
            </a:r>
            <a:r>
              <a:rPr lang="en-US" altLang="zh-CN" sz="2600" dirty="0">
                <a:solidFill>
                  <a:schemeClr val="accent2"/>
                </a:solidFill>
                <a:latin typeface="Times New Roman" panose="02020603050405020304" pitchFamily="18" charset="0"/>
                <a:cs typeface="Times New Roman" panose="02020603050405020304" pitchFamily="18" charset="0"/>
              </a:rPr>
              <a:t>a given application</a:t>
            </a:r>
            <a:r>
              <a:rPr lang="en-US" altLang="zh-CN" sz="2600" dirty="0">
                <a:latin typeface="Times New Roman" panose="02020603050405020304" pitchFamily="18" charset="0"/>
                <a:cs typeface="Times New Roman" panose="02020603050405020304" pitchFamily="18" charset="0"/>
              </a:rPr>
              <a:t> might actually experience such anomalies and if yes, to </a:t>
            </a:r>
            <a:r>
              <a:rPr lang="en-US" altLang="zh-CN" sz="2600" dirty="0">
                <a:solidFill>
                  <a:schemeClr val="accent2"/>
                </a:solidFill>
                <a:latin typeface="Times New Roman" panose="02020603050405020304" pitchFamily="18" charset="0"/>
                <a:cs typeface="Times New Roman" panose="02020603050405020304" pitchFamily="18" charset="0"/>
              </a:rPr>
              <a:t>what degree</a:t>
            </a:r>
            <a:r>
              <a:rPr lang="en-US" altLang="zh-CN" sz="2600" dirty="0">
                <a:latin typeface="Times New Roman" panose="02020603050405020304" pitchFamily="18" charset="0"/>
                <a:cs typeface="Times New Roman" panose="02020603050405020304" pitchFamily="18" charset="0"/>
              </a:rPr>
              <a:t>.</a:t>
            </a:r>
            <a:endParaRPr lang="zh-CN" altLang="en-US" sz="2600" dirty="0">
              <a:latin typeface="Times New Roman" panose="02020603050405020304" pitchFamily="18" charset="0"/>
              <a:cs typeface="Times New Roman" panose="02020603050405020304" pitchFamily="18" charset="0"/>
            </a:endParaRPr>
          </a:p>
        </p:txBody>
      </p:sp>
      <p:sp>
        <p:nvSpPr>
          <p:cNvPr id="3" name="灯片编号占位符 2">
            <a:extLst>
              <a:ext uri="{FF2B5EF4-FFF2-40B4-BE49-F238E27FC236}">
                <a16:creationId xmlns:a16="http://schemas.microsoft.com/office/drawing/2014/main" id="{568596A2-8033-4212-88C9-E46F6FB68249}"/>
              </a:ext>
            </a:extLst>
          </p:cNvPr>
          <p:cNvSpPr>
            <a:spLocks noGrp="1"/>
          </p:cNvSpPr>
          <p:nvPr>
            <p:ph type="sldNum" sz="quarter" idx="12"/>
          </p:nvPr>
        </p:nvSpPr>
        <p:spPr/>
        <p:txBody>
          <a:bodyPr/>
          <a:lstStyle/>
          <a:p>
            <a:fld id="{7958AC57-BDC5-4B3F-8085-47662409DE20}" type="slidenum">
              <a:rPr lang="zh-CN" altLang="en-US" smtClean="0"/>
              <a:t>2</a:t>
            </a:fld>
            <a:endParaRPr lang="zh-CN" altLang="en-US"/>
          </a:p>
        </p:txBody>
      </p:sp>
    </p:spTree>
    <p:extLst>
      <p:ext uri="{BB962C8B-B14F-4D97-AF65-F5344CB8AC3E}">
        <p14:creationId xmlns:p14="http://schemas.microsoft.com/office/powerpoint/2010/main" val="3740107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4AB28-C305-4F40-B036-C6611B3545E5}"/>
              </a:ext>
            </a:extLst>
          </p:cNvPr>
          <p:cNvSpPr>
            <a:spLocks noGrp="1"/>
          </p:cNvSpPr>
          <p:nvPr>
            <p:ph type="title"/>
          </p:nvPr>
        </p:nvSpPr>
        <p:spPr>
          <a:xfrm>
            <a:off x="838200" y="365125"/>
            <a:ext cx="3244273" cy="1325563"/>
          </a:xfrm>
        </p:spPr>
        <p:txBody>
          <a:bodyPr/>
          <a:lstStyle/>
          <a:p>
            <a:r>
              <a:rPr lang="en-US" altLang="zh-CN" dirty="0"/>
              <a:t>Background</a:t>
            </a:r>
            <a:endParaRPr lang="zh-CN" altLang="en-US" dirty="0"/>
          </a:p>
        </p:txBody>
      </p:sp>
      <p:sp>
        <p:nvSpPr>
          <p:cNvPr id="11" name="文本框 10">
            <a:extLst>
              <a:ext uri="{FF2B5EF4-FFF2-40B4-BE49-F238E27FC236}">
                <a16:creationId xmlns:a16="http://schemas.microsoft.com/office/drawing/2014/main" id="{B819AEA6-2F06-4967-9AAB-97AA41425971}"/>
              </a:ext>
            </a:extLst>
          </p:cNvPr>
          <p:cNvSpPr txBox="1"/>
          <p:nvPr/>
        </p:nvSpPr>
        <p:spPr>
          <a:xfrm>
            <a:off x="5421657" y="797073"/>
            <a:ext cx="4802909" cy="461665"/>
          </a:xfrm>
          <a:prstGeom prst="rect">
            <a:avLst/>
          </a:prstGeom>
          <a:noFill/>
        </p:spPr>
        <p:txBody>
          <a:bodyPr wrap="square" rtlCol="0">
            <a:spAutoFit/>
          </a:bodyPr>
          <a:lstStyle/>
          <a:p>
            <a:r>
              <a:rPr lang="en-US" altLang="zh-CN" sz="2400" b="0" i="1" u="none" strike="noStrike" baseline="0" dirty="0">
                <a:latin typeface="Times-Italic"/>
              </a:rPr>
              <a:t>Isolation Level of Middle-tier</a:t>
            </a:r>
            <a:endParaRPr lang="zh-CN" altLang="en-US" sz="2400" dirty="0"/>
          </a:p>
        </p:txBody>
      </p:sp>
      <p:sp>
        <p:nvSpPr>
          <p:cNvPr id="3" name="文本框 2">
            <a:extLst>
              <a:ext uri="{FF2B5EF4-FFF2-40B4-BE49-F238E27FC236}">
                <a16:creationId xmlns:a16="http://schemas.microsoft.com/office/drawing/2014/main" id="{AC67CE06-305A-458F-9841-1990DB1D516D}"/>
              </a:ext>
            </a:extLst>
          </p:cNvPr>
          <p:cNvSpPr txBox="1"/>
          <p:nvPr/>
        </p:nvSpPr>
        <p:spPr>
          <a:xfrm>
            <a:off x="988291" y="1705763"/>
            <a:ext cx="2791691" cy="369332"/>
          </a:xfrm>
          <a:prstGeom prst="rect">
            <a:avLst/>
          </a:prstGeom>
          <a:noFill/>
        </p:spPr>
        <p:txBody>
          <a:bodyPr wrap="square" rtlCol="0">
            <a:spAutoFit/>
          </a:bodyPr>
          <a:lstStyle/>
          <a:p>
            <a:r>
              <a:rPr lang="en-US" altLang="zh-CN" i="1" dirty="0"/>
              <a:t>JPA OCC (JOCC)</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84F219E-348C-4DB7-90E2-3A79A99952B3}"/>
                  </a:ext>
                </a:extLst>
              </p:cNvPr>
              <p:cNvSpPr txBox="1"/>
              <p:nvPr/>
            </p:nvSpPr>
            <p:spPr>
              <a:xfrm>
                <a:off x="988291" y="2339307"/>
                <a:ext cx="10418618" cy="3754874"/>
              </a:xfrm>
              <a:prstGeom prst="rect">
                <a:avLst/>
              </a:prstGeom>
              <a:noFill/>
            </p:spPr>
            <p:txBody>
              <a:bodyPr wrap="square" rtlCol="0">
                <a:spAutoFit/>
              </a:bodyPr>
              <a:lstStyle/>
              <a:p>
                <a:r>
                  <a:rPr lang="en-US" altLang="zh-CN" sz="2000" b="1" i="1" dirty="0"/>
                  <a:t>Implementation: </a:t>
                </a:r>
                <a:r>
                  <a:rPr lang="en-US" altLang="zh-CN" sz="2000" dirty="0">
                    <a:solidFill>
                      <a:srgbClr val="FF0000"/>
                    </a:solidFill>
                  </a:rPr>
                  <a:t>automatic versioning</a:t>
                </a:r>
              </a:p>
              <a:p>
                <a:endParaRPr lang="en-US" altLang="zh-CN" sz="2000" dirty="0"/>
              </a:p>
              <a:p>
                <a:r>
                  <a:rPr lang="en-US" altLang="zh-CN" sz="2000" dirty="0"/>
                  <a:t>It adds a new attribute(version) to each entity class, and also adds a new column for it to the database table representing this entity. The version is managed automatically and does not require any involvement of the developer.</a:t>
                </a:r>
              </a:p>
              <a:p>
                <a:endParaRPr lang="en-US" altLang="zh-CN" sz="2000" dirty="0"/>
              </a:p>
              <a:p>
                <a:r>
                  <a:rPr lang="en-US" altLang="zh-CN" sz="2000" dirty="0"/>
                  <a:t>When an entity is modified by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𝑇</m:t>
                        </m:r>
                      </m:e>
                      <m:sub>
                        <m:r>
                          <a:rPr lang="en-US" altLang="zh-CN" sz="2000" b="0" i="1" smtClean="0">
                            <a:latin typeface="Cambria Math" panose="02040503050406030204" pitchFamily="18" charset="0"/>
                          </a:rPr>
                          <m:t>𝑀𝑇</m:t>
                        </m:r>
                      </m:sub>
                    </m:sSub>
                  </m:oMath>
                </a14:m>
                <a:r>
                  <a:rPr lang="en-US" altLang="zh-CN" sz="2000" dirty="0"/>
                  <a:t> , its version is increased and at commit time of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i="1">
                            <a:latin typeface="Cambria Math" panose="02040503050406030204" pitchFamily="18" charset="0"/>
                          </a:rPr>
                          <m:t>𝑀𝑇</m:t>
                        </m:r>
                      </m:sub>
                    </m:sSub>
                  </m:oMath>
                </a14:m>
                <a:r>
                  <a:rPr lang="en-US" altLang="zh-CN" sz="2000" dirty="0"/>
                  <a:t>, JOCC checks the current version of </a:t>
                </a:r>
                <a14:m>
                  <m:oMath xmlns:m="http://schemas.openxmlformats.org/officeDocument/2006/math">
                    <m:r>
                      <a:rPr lang="en-US" altLang="zh-CN" sz="2000" b="0" i="1" smtClean="0">
                        <a:latin typeface="Cambria Math" panose="02040503050406030204" pitchFamily="18" charset="0"/>
                      </a:rPr>
                      <m:t>𝑥</m:t>
                    </m:r>
                  </m:oMath>
                </a14:m>
                <a:r>
                  <a:rPr lang="en-US" altLang="zh-CN" sz="2000" dirty="0"/>
                  <a:t> at the database and compares it with the version when the entity was first read by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i="1">
                            <a:latin typeface="Cambria Math" panose="02040503050406030204" pitchFamily="18" charset="0"/>
                          </a:rPr>
                          <m:t>𝑀𝑇</m:t>
                        </m:r>
                      </m:sub>
                    </m:sSub>
                  </m:oMath>
                </a14:m>
                <a:r>
                  <a:rPr lang="en-US" altLang="zh-CN" sz="2000" dirty="0"/>
                  <a:t> . If they are the same, the current value of </a:t>
                </a:r>
                <a14:m>
                  <m:oMath xmlns:m="http://schemas.openxmlformats.org/officeDocument/2006/math">
                    <m:r>
                      <a:rPr lang="en-US" altLang="zh-CN" sz="2000" i="1">
                        <a:latin typeface="Cambria Math" panose="02040503050406030204" pitchFamily="18" charset="0"/>
                      </a:rPr>
                      <m:t>𝑥</m:t>
                    </m:r>
                  </m:oMath>
                </a14:m>
                <a:r>
                  <a:rPr lang="en-US" altLang="zh-CN" sz="2000" dirty="0"/>
                  <a:t> is written to the database. If they are different, another transaction has changed the entity in between and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i="1">
                            <a:latin typeface="Cambria Math" panose="02040503050406030204" pitchFamily="18" charset="0"/>
                          </a:rPr>
                          <m:t>𝑀𝑇</m:t>
                        </m:r>
                      </m:sub>
                    </m:sSub>
                  </m:oMath>
                </a14:m>
                <a:r>
                  <a:rPr lang="en-US" altLang="zh-CN" sz="2000" dirty="0"/>
                  <a:t> is aborted.</a:t>
                </a:r>
              </a:p>
              <a:p>
                <a:endParaRPr lang="en-US" altLang="zh-CN" sz="2000" dirty="0"/>
              </a:p>
            </p:txBody>
          </p:sp>
        </mc:Choice>
        <mc:Fallback xmlns="">
          <p:sp>
            <p:nvSpPr>
              <p:cNvPr id="4" name="文本框 3">
                <a:extLst>
                  <a:ext uri="{FF2B5EF4-FFF2-40B4-BE49-F238E27FC236}">
                    <a16:creationId xmlns:a16="http://schemas.microsoft.com/office/drawing/2014/main" id="{284F219E-348C-4DB7-90E2-3A79A99952B3}"/>
                  </a:ext>
                </a:extLst>
              </p:cNvPr>
              <p:cNvSpPr txBox="1">
                <a:spLocks noRot="1" noChangeAspect="1" noMove="1" noResize="1" noEditPoints="1" noAdjustHandles="1" noChangeArrowheads="1" noChangeShapeType="1" noTextEdit="1"/>
              </p:cNvSpPr>
              <p:nvPr/>
            </p:nvSpPr>
            <p:spPr>
              <a:xfrm>
                <a:off x="988291" y="2339307"/>
                <a:ext cx="10418618" cy="3754874"/>
              </a:xfrm>
              <a:prstGeom prst="rect">
                <a:avLst/>
              </a:prstGeom>
              <a:blipFill>
                <a:blip r:embed="rId3"/>
                <a:stretch>
                  <a:fillRect l="-585" t="-974"/>
                </a:stretch>
              </a:blipFill>
            </p:spPr>
            <p:txBody>
              <a:bodyPr/>
              <a:lstStyle/>
              <a:p>
                <a:r>
                  <a:rPr lang="zh-CN" altLang="en-US">
                    <a:noFill/>
                  </a:rPr>
                  <a:t> </a:t>
                </a:r>
              </a:p>
            </p:txBody>
          </p:sp>
        </mc:Fallback>
      </mc:AlternateContent>
      <p:sp>
        <p:nvSpPr>
          <p:cNvPr id="5" name="灯片编号占位符 4">
            <a:extLst>
              <a:ext uri="{FF2B5EF4-FFF2-40B4-BE49-F238E27FC236}">
                <a16:creationId xmlns:a16="http://schemas.microsoft.com/office/drawing/2014/main" id="{8D83278B-3115-4EAE-8A89-852FDC2B8FE1}"/>
              </a:ext>
            </a:extLst>
          </p:cNvPr>
          <p:cNvSpPr>
            <a:spLocks noGrp="1"/>
          </p:cNvSpPr>
          <p:nvPr>
            <p:ph type="sldNum" sz="quarter" idx="12"/>
          </p:nvPr>
        </p:nvSpPr>
        <p:spPr/>
        <p:txBody>
          <a:bodyPr/>
          <a:lstStyle/>
          <a:p>
            <a:fld id="{7958AC57-BDC5-4B3F-8085-47662409DE20}" type="slidenum">
              <a:rPr lang="zh-CN" altLang="en-US" smtClean="0"/>
              <a:t>20</a:t>
            </a:fld>
            <a:endParaRPr lang="zh-CN" altLang="en-US"/>
          </a:p>
        </p:txBody>
      </p:sp>
    </p:spTree>
    <p:extLst>
      <p:ext uri="{BB962C8B-B14F-4D97-AF65-F5344CB8AC3E}">
        <p14:creationId xmlns:p14="http://schemas.microsoft.com/office/powerpoint/2010/main" val="3164666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4AB28-C305-4F40-B036-C6611B3545E5}"/>
              </a:ext>
            </a:extLst>
          </p:cNvPr>
          <p:cNvSpPr>
            <a:spLocks noGrp="1"/>
          </p:cNvSpPr>
          <p:nvPr>
            <p:ph type="title"/>
          </p:nvPr>
        </p:nvSpPr>
        <p:spPr>
          <a:xfrm>
            <a:off x="838200" y="365125"/>
            <a:ext cx="3244273" cy="1325563"/>
          </a:xfrm>
        </p:spPr>
        <p:txBody>
          <a:bodyPr/>
          <a:lstStyle/>
          <a:p>
            <a:r>
              <a:rPr lang="en-US" altLang="zh-CN" dirty="0"/>
              <a:t>Background</a:t>
            </a:r>
            <a:endParaRPr lang="zh-CN" altLang="en-US" dirty="0"/>
          </a:p>
        </p:txBody>
      </p:sp>
      <p:sp>
        <p:nvSpPr>
          <p:cNvPr id="11" name="文本框 10">
            <a:extLst>
              <a:ext uri="{FF2B5EF4-FFF2-40B4-BE49-F238E27FC236}">
                <a16:creationId xmlns:a16="http://schemas.microsoft.com/office/drawing/2014/main" id="{B819AEA6-2F06-4967-9AAB-97AA41425971}"/>
              </a:ext>
            </a:extLst>
          </p:cNvPr>
          <p:cNvSpPr txBox="1"/>
          <p:nvPr/>
        </p:nvSpPr>
        <p:spPr>
          <a:xfrm>
            <a:off x="5421657" y="797073"/>
            <a:ext cx="4802909" cy="461665"/>
          </a:xfrm>
          <a:prstGeom prst="rect">
            <a:avLst/>
          </a:prstGeom>
          <a:noFill/>
        </p:spPr>
        <p:txBody>
          <a:bodyPr wrap="square" rtlCol="0">
            <a:spAutoFit/>
          </a:bodyPr>
          <a:lstStyle/>
          <a:p>
            <a:r>
              <a:rPr lang="en-US" altLang="zh-CN" sz="2400" b="0" i="1" u="none" strike="noStrike" baseline="0" dirty="0">
                <a:latin typeface="Times-Italic"/>
              </a:rPr>
              <a:t>Isolation Level of Middle-tier</a:t>
            </a:r>
            <a:endParaRPr lang="zh-CN" altLang="en-US" sz="2400" dirty="0"/>
          </a:p>
        </p:txBody>
      </p:sp>
      <p:sp>
        <p:nvSpPr>
          <p:cNvPr id="3" name="文本框 2">
            <a:extLst>
              <a:ext uri="{FF2B5EF4-FFF2-40B4-BE49-F238E27FC236}">
                <a16:creationId xmlns:a16="http://schemas.microsoft.com/office/drawing/2014/main" id="{AC67CE06-305A-458F-9841-1990DB1D516D}"/>
              </a:ext>
            </a:extLst>
          </p:cNvPr>
          <p:cNvSpPr txBox="1"/>
          <p:nvPr/>
        </p:nvSpPr>
        <p:spPr>
          <a:xfrm>
            <a:off x="988291" y="1705763"/>
            <a:ext cx="3629145" cy="369332"/>
          </a:xfrm>
          <a:prstGeom prst="rect">
            <a:avLst/>
          </a:prstGeom>
          <a:noFill/>
        </p:spPr>
        <p:txBody>
          <a:bodyPr wrap="square" rtlCol="0">
            <a:spAutoFit/>
          </a:bodyPr>
          <a:lstStyle/>
          <a:p>
            <a:r>
              <a:rPr lang="en-US" altLang="zh-CN" i="1" dirty="0"/>
              <a:t>JPA OCC (JOCC) </a:t>
            </a:r>
          </a:p>
        </p:txBody>
      </p:sp>
      <p:sp>
        <p:nvSpPr>
          <p:cNvPr id="4" name="文本框 3">
            <a:extLst>
              <a:ext uri="{FF2B5EF4-FFF2-40B4-BE49-F238E27FC236}">
                <a16:creationId xmlns:a16="http://schemas.microsoft.com/office/drawing/2014/main" id="{284F219E-348C-4DB7-90E2-3A79A99952B3}"/>
              </a:ext>
            </a:extLst>
          </p:cNvPr>
          <p:cNvSpPr txBox="1"/>
          <p:nvPr/>
        </p:nvSpPr>
        <p:spPr>
          <a:xfrm>
            <a:off x="3174899" y="1690688"/>
            <a:ext cx="1283510" cy="369332"/>
          </a:xfrm>
          <a:prstGeom prst="rect">
            <a:avLst/>
          </a:prstGeom>
          <a:noFill/>
        </p:spPr>
        <p:txBody>
          <a:bodyPr wrap="square" rtlCol="0">
            <a:spAutoFit/>
          </a:bodyPr>
          <a:lstStyle/>
          <a:p>
            <a:r>
              <a:rPr lang="en-US" altLang="zh-CN" b="1" i="1" dirty="0"/>
              <a:t>Example</a:t>
            </a:r>
            <a:endParaRPr lang="en-US" altLang="zh-CN" b="1" dirty="0"/>
          </a:p>
        </p:txBody>
      </p:sp>
      <p:graphicFrame>
        <p:nvGraphicFramePr>
          <p:cNvPr id="5" name="表格 5">
            <a:extLst>
              <a:ext uri="{FF2B5EF4-FFF2-40B4-BE49-F238E27FC236}">
                <a16:creationId xmlns:a16="http://schemas.microsoft.com/office/drawing/2014/main" id="{035F4E77-3F34-49C2-B268-C93EF3573F3B}"/>
              </a:ext>
            </a:extLst>
          </p:cNvPr>
          <p:cNvGraphicFramePr>
            <a:graphicFrameLocks noGrp="1"/>
          </p:cNvGraphicFramePr>
          <p:nvPr>
            <p:extLst>
              <p:ext uri="{D42A27DB-BD31-4B8C-83A1-F6EECF244321}">
                <p14:modId xmlns:p14="http://schemas.microsoft.com/office/powerpoint/2010/main" val="1932924388"/>
              </p:ext>
            </p:extLst>
          </p:nvPr>
        </p:nvGraphicFramePr>
        <p:xfrm>
          <a:off x="6096000" y="1509594"/>
          <a:ext cx="4215453" cy="731520"/>
        </p:xfrm>
        <a:graphic>
          <a:graphicData uri="http://schemas.openxmlformats.org/drawingml/2006/table">
            <a:tbl>
              <a:tblPr firstRow="1" bandRow="1">
                <a:tableStyleId>{5940675A-B579-460E-94D1-54222C63F5DA}</a:tableStyleId>
              </a:tblPr>
              <a:tblGrid>
                <a:gridCol w="1405151">
                  <a:extLst>
                    <a:ext uri="{9D8B030D-6E8A-4147-A177-3AD203B41FA5}">
                      <a16:colId xmlns:a16="http://schemas.microsoft.com/office/drawing/2014/main" val="2637912737"/>
                    </a:ext>
                  </a:extLst>
                </a:gridCol>
                <a:gridCol w="1405151">
                  <a:extLst>
                    <a:ext uri="{9D8B030D-6E8A-4147-A177-3AD203B41FA5}">
                      <a16:colId xmlns:a16="http://schemas.microsoft.com/office/drawing/2014/main" val="3555830091"/>
                    </a:ext>
                  </a:extLst>
                </a:gridCol>
                <a:gridCol w="1405151">
                  <a:extLst>
                    <a:ext uri="{9D8B030D-6E8A-4147-A177-3AD203B41FA5}">
                      <a16:colId xmlns:a16="http://schemas.microsoft.com/office/drawing/2014/main" val="1680404908"/>
                    </a:ext>
                  </a:extLst>
                </a:gridCol>
              </a:tblGrid>
              <a:tr h="348474">
                <a:tc>
                  <a:txBody>
                    <a:bodyPr/>
                    <a:lstStyle/>
                    <a:p>
                      <a:r>
                        <a:rPr lang="en-US" altLang="zh-CN" b="1" i="1" dirty="0" err="1"/>
                        <a:t>itemID</a:t>
                      </a:r>
                      <a:endParaRPr lang="zh-CN" altLang="en-US" b="1" i="1" dirty="0"/>
                    </a:p>
                  </a:txBody>
                  <a:tcPr/>
                </a:tc>
                <a:tc>
                  <a:txBody>
                    <a:bodyPr/>
                    <a:lstStyle/>
                    <a:p>
                      <a:r>
                        <a:rPr lang="en-US" altLang="zh-CN" b="1" i="1" dirty="0"/>
                        <a:t>price</a:t>
                      </a:r>
                      <a:endParaRPr lang="zh-CN" altLang="en-US" b="1" i="1" dirty="0"/>
                    </a:p>
                  </a:txBody>
                  <a:tcPr/>
                </a:tc>
                <a:tc>
                  <a:txBody>
                    <a:bodyPr/>
                    <a:lstStyle/>
                    <a:p>
                      <a:r>
                        <a:rPr lang="en-US" altLang="zh-CN" b="1" i="1" dirty="0"/>
                        <a:t>version</a:t>
                      </a:r>
                      <a:endParaRPr lang="zh-CN" altLang="en-US" b="1" i="1" dirty="0"/>
                    </a:p>
                  </a:txBody>
                  <a:tcPr/>
                </a:tc>
                <a:extLst>
                  <a:ext uri="{0D108BD9-81ED-4DB2-BD59-A6C34878D82A}">
                    <a16:rowId xmlns:a16="http://schemas.microsoft.com/office/drawing/2014/main" val="1784030875"/>
                  </a:ext>
                </a:extLst>
              </a:tr>
              <a:tr h="353314">
                <a:tc>
                  <a:txBody>
                    <a:bodyPr/>
                    <a:lstStyle/>
                    <a:p>
                      <a:r>
                        <a:rPr lang="en-US" altLang="zh-CN" dirty="0"/>
                        <a:t>100</a:t>
                      </a:r>
                      <a:endParaRPr lang="zh-CN" altLang="en-US" dirty="0"/>
                    </a:p>
                  </a:txBody>
                  <a:tcPr/>
                </a:tc>
                <a:tc>
                  <a:txBody>
                    <a:bodyPr/>
                    <a:lstStyle/>
                    <a:p>
                      <a:r>
                        <a:rPr lang="en-US" altLang="zh-CN" dirty="0"/>
                        <a:t>35.0</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485901592"/>
                  </a:ext>
                </a:extLst>
              </a:tr>
            </a:tbl>
          </a:graphicData>
        </a:graphic>
      </p:graphicFrame>
      <p:pic>
        <p:nvPicPr>
          <p:cNvPr id="13" name="图片 12">
            <a:extLst>
              <a:ext uri="{FF2B5EF4-FFF2-40B4-BE49-F238E27FC236}">
                <a16:creationId xmlns:a16="http://schemas.microsoft.com/office/drawing/2014/main" id="{17AE4A07-9945-49C5-A887-866B64C0F391}"/>
              </a:ext>
            </a:extLst>
          </p:cNvPr>
          <p:cNvPicPr>
            <a:picLocks noChangeAspect="1"/>
          </p:cNvPicPr>
          <p:nvPr/>
        </p:nvPicPr>
        <p:blipFill>
          <a:blip r:embed="rId3"/>
          <a:stretch>
            <a:fillRect/>
          </a:stretch>
        </p:blipFill>
        <p:spPr>
          <a:xfrm>
            <a:off x="133941" y="2241114"/>
            <a:ext cx="5784482" cy="4336788"/>
          </a:xfrm>
          <a:prstGeom prst="rect">
            <a:avLst/>
          </a:prstGeom>
        </p:spPr>
      </p:pic>
      <p:graphicFrame>
        <p:nvGraphicFramePr>
          <p:cNvPr id="14" name="表格 14">
            <a:extLst>
              <a:ext uri="{FF2B5EF4-FFF2-40B4-BE49-F238E27FC236}">
                <a16:creationId xmlns:a16="http://schemas.microsoft.com/office/drawing/2014/main" id="{03E268FE-2C90-4DFC-ABAC-FB9763595C6B}"/>
              </a:ext>
            </a:extLst>
          </p:cNvPr>
          <p:cNvGraphicFramePr>
            <a:graphicFrameLocks noGrp="1"/>
          </p:cNvGraphicFramePr>
          <p:nvPr>
            <p:extLst>
              <p:ext uri="{D42A27DB-BD31-4B8C-83A1-F6EECF244321}">
                <p14:modId xmlns:p14="http://schemas.microsoft.com/office/powerpoint/2010/main" val="567211514"/>
              </p:ext>
            </p:extLst>
          </p:nvPr>
        </p:nvGraphicFramePr>
        <p:xfrm>
          <a:off x="6769968" y="2550097"/>
          <a:ext cx="4617436" cy="2465128"/>
        </p:xfrm>
        <a:graphic>
          <a:graphicData uri="http://schemas.openxmlformats.org/drawingml/2006/table">
            <a:tbl>
              <a:tblPr firstRow="1" bandRow="1">
                <a:tableStyleId>{5940675A-B579-460E-94D1-54222C63F5DA}</a:tableStyleId>
              </a:tblPr>
              <a:tblGrid>
                <a:gridCol w="4617436">
                  <a:extLst>
                    <a:ext uri="{9D8B030D-6E8A-4147-A177-3AD203B41FA5}">
                      <a16:colId xmlns:a16="http://schemas.microsoft.com/office/drawing/2014/main" val="1407909044"/>
                    </a:ext>
                  </a:extLst>
                </a:gridCol>
              </a:tblGrid>
              <a:tr h="1219695">
                <a:tc>
                  <a:txBody>
                    <a:bodyPr/>
                    <a:lstStyle/>
                    <a:p>
                      <a:r>
                        <a:rPr lang="en-US" altLang="zh-CN" dirty="0"/>
                        <a:t>select </a:t>
                      </a:r>
                      <a:r>
                        <a:rPr lang="en-US" altLang="zh-CN" dirty="0" err="1"/>
                        <a:t>itemID</a:t>
                      </a:r>
                      <a:r>
                        <a:rPr lang="en-US" altLang="zh-CN" dirty="0"/>
                        <a:t>, price, version from </a:t>
                      </a:r>
                      <a:r>
                        <a:rPr lang="en-US" altLang="zh-CN" dirty="0" err="1"/>
                        <a:t>item_table</a:t>
                      </a:r>
                      <a:r>
                        <a:rPr lang="en-US" altLang="zh-CN" dirty="0"/>
                        <a:t> where </a:t>
                      </a:r>
                      <a:r>
                        <a:rPr lang="en-US" altLang="zh-CN" dirty="0" err="1"/>
                        <a:t>itemID</a:t>
                      </a:r>
                      <a:r>
                        <a:rPr lang="en-US" altLang="zh-CN" dirty="0"/>
                        <a:t> = 100;</a:t>
                      </a:r>
                    </a:p>
                    <a:p>
                      <a:endParaRPr lang="en-US" altLang="zh-CN" dirty="0"/>
                    </a:p>
                    <a:p>
                      <a:r>
                        <a:rPr lang="en-US" altLang="zh-CN" dirty="0">
                          <a:solidFill>
                            <a:srgbClr val="FF0000"/>
                          </a:solidFill>
                        </a:rPr>
                        <a:t>Result: </a:t>
                      </a:r>
                    </a:p>
                    <a:p>
                      <a:r>
                        <a:rPr lang="en-US" altLang="zh-CN" dirty="0">
                          <a:solidFill>
                            <a:srgbClr val="FF0000"/>
                          </a:solidFill>
                        </a:rPr>
                        <a:t>(100, 35.0, 1)</a:t>
                      </a:r>
                      <a:endParaRPr lang="zh-CN" altLang="en-US" dirty="0">
                        <a:solidFill>
                          <a:srgbClr val="FF0000"/>
                        </a:solidFill>
                      </a:endParaRPr>
                    </a:p>
                  </a:txBody>
                  <a:tcPr/>
                </a:tc>
                <a:extLst>
                  <a:ext uri="{0D108BD9-81ED-4DB2-BD59-A6C34878D82A}">
                    <a16:rowId xmlns:a16="http://schemas.microsoft.com/office/drawing/2014/main" val="3108016423"/>
                  </a:ext>
                </a:extLst>
              </a:tr>
              <a:tr h="1002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update </a:t>
                      </a:r>
                      <a:r>
                        <a:rPr lang="en-US" altLang="zh-CN" dirty="0" err="1"/>
                        <a:t>item_table</a:t>
                      </a:r>
                      <a:r>
                        <a:rPr lang="en-US" altLang="zh-CN" dirty="0"/>
                        <a:t> set price=75.0, version=2 where </a:t>
                      </a:r>
                      <a:r>
                        <a:rPr lang="en-US" altLang="zh-CN" dirty="0" err="1"/>
                        <a:t>itemID</a:t>
                      </a:r>
                      <a:r>
                        <a:rPr lang="en-US" altLang="zh-CN" dirty="0"/>
                        <a:t>=100 </a:t>
                      </a:r>
                      <a:r>
                        <a:rPr lang="en-US" altLang="zh-CN" b="1" i="1" dirty="0"/>
                        <a:t>and version=1</a:t>
                      </a:r>
                      <a:r>
                        <a:rPr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txBody>
                  <a:tcPr/>
                </a:tc>
                <a:extLst>
                  <a:ext uri="{0D108BD9-81ED-4DB2-BD59-A6C34878D82A}">
                    <a16:rowId xmlns:a16="http://schemas.microsoft.com/office/drawing/2014/main" val="3047635581"/>
                  </a:ext>
                </a:extLst>
              </a:tr>
            </a:tbl>
          </a:graphicData>
        </a:graphic>
      </p:graphicFrame>
      <p:cxnSp>
        <p:nvCxnSpPr>
          <p:cNvPr id="20" name="直接箭头连接符 19">
            <a:extLst>
              <a:ext uri="{FF2B5EF4-FFF2-40B4-BE49-F238E27FC236}">
                <a16:creationId xmlns:a16="http://schemas.microsoft.com/office/drawing/2014/main" id="{AC076D37-71CD-48A4-BBFB-AD065C48DB46}"/>
              </a:ext>
            </a:extLst>
          </p:cNvPr>
          <p:cNvCxnSpPr>
            <a:cxnSpLocks/>
          </p:cNvCxnSpPr>
          <p:nvPr/>
        </p:nvCxnSpPr>
        <p:spPr>
          <a:xfrm flipH="1">
            <a:off x="1881869" y="3884780"/>
            <a:ext cx="4939214" cy="159026"/>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
        <p:nvSpPr>
          <p:cNvPr id="23" name="文本框 22">
            <a:extLst>
              <a:ext uri="{FF2B5EF4-FFF2-40B4-BE49-F238E27FC236}">
                <a16:creationId xmlns:a16="http://schemas.microsoft.com/office/drawing/2014/main" id="{20570338-7D46-4E7F-AAF6-EA737CD5FB66}"/>
              </a:ext>
            </a:extLst>
          </p:cNvPr>
          <p:cNvSpPr txBox="1"/>
          <p:nvPr/>
        </p:nvSpPr>
        <p:spPr>
          <a:xfrm>
            <a:off x="4095302" y="3595401"/>
            <a:ext cx="1823121" cy="369332"/>
          </a:xfrm>
          <a:prstGeom prst="rect">
            <a:avLst/>
          </a:prstGeom>
          <a:noFill/>
        </p:spPr>
        <p:txBody>
          <a:bodyPr wrap="square" rtlCol="0">
            <a:spAutoFit/>
          </a:bodyPr>
          <a:lstStyle/>
          <a:p>
            <a:r>
              <a:rPr lang="en-US" altLang="zh-CN" dirty="0">
                <a:solidFill>
                  <a:srgbClr val="FF0000"/>
                </a:solidFill>
              </a:rPr>
              <a:t>Item(100, 35.0, 1)</a:t>
            </a:r>
            <a:endParaRPr lang="zh-CN" altLang="en-US" dirty="0">
              <a:solidFill>
                <a:srgbClr val="FF0000"/>
              </a:solidFill>
            </a:endParaRPr>
          </a:p>
        </p:txBody>
      </p:sp>
      <p:sp>
        <p:nvSpPr>
          <p:cNvPr id="24" name="文本框 23">
            <a:extLst>
              <a:ext uri="{FF2B5EF4-FFF2-40B4-BE49-F238E27FC236}">
                <a16:creationId xmlns:a16="http://schemas.microsoft.com/office/drawing/2014/main" id="{B5505D34-D39B-4188-905D-5F4C8CE8F72A}"/>
              </a:ext>
            </a:extLst>
          </p:cNvPr>
          <p:cNvSpPr txBox="1"/>
          <p:nvPr/>
        </p:nvSpPr>
        <p:spPr>
          <a:xfrm>
            <a:off x="2506554" y="2716471"/>
            <a:ext cx="2860576" cy="369332"/>
          </a:xfrm>
          <a:prstGeom prst="rect">
            <a:avLst/>
          </a:prstGeom>
          <a:noFill/>
        </p:spPr>
        <p:txBody>
          <a:bodyPr wrap="square" rtlCol="0">
            <a:spAutoFit/>
          </a:bodyPr>
          <a:lstStyle/>
          <a:p>
            <a:r>
              <a:rPr lang="en-US" altLang="zh-CN" dirty="0" err="1">
                <a:solidFill>
                  <a:srgbClr val="FF0000"/>
                </a:solidFill>
              </a:rPr>
              <a:t>itemID</a:t>
            </a:r>
            <a:r>
              <a:rPr lang="en-US" altLang="zh-CN" dirty="0">
                <a:solidFill>
                  <a:srgbClr val="FF0000"/>
                </a:solidFill>
              </a:rPr>
              <a:t>=100, price=75.0</a:t>
            </a:r>
            <a:endParaRPr lang="zh-CN" altLang="en-US" dirty="0">
              <a:solidFill>
                <a:srgbClr val="FF0000"/>
              </a:solidFill>
            </a:endParaRPr>
          </a:p>
        </p:txBody>
      </p:sp>
      <p:sp>
        <p:nvSpPr>
          <p:cNvPr id="25" name="文本框 24">
            <a:extLst>
              <a:ext uri="{FF2B5EF4-FFF2-40B4-BE49-F238E27FC236}">
                <a16:creationId xmlns:a16="http://schemas.microsoft.com/office/drawing/2014/main" id="{764D90A8-F9E5-4AFE-9A44-4E9AC2D801E8}"/>
              </a:ext>
            </a:extLst>
          </p:cNvPr>
          <p:cNvSpPr txBox="1"/>
          <p:nvPr/>
        </p:nvSpPr>
        <p:spPr>
          <a:xfrm>
            <a:off x="3816654" y="4644578"/>
            <a:ext cx="1823121" cy="369332"/>
          </a:xfrm>
          <a:prstGeom prst="rect">
            <a:avLst/>
          </a:prstGeom>
          <a:noFill/>
        </p:spPr>
        <p:txBody>
          <a:bodyPr wrap="square" rtlCol="0">
            <a:spAutoFit/>
          </a:bodyPr>
          <a:lstStyle/>
          <a:p>
            <a:r>
              <a:rPr lang="en-US" altLang="zh-CN" dirty="0">
                <a:solidFill>
                  <a:srgbClr val="FF0000"/>
                </a:solidFill>
              </a:rPr>
              <a:t>Item(100, 75.0, 2)</a:t>
            </a:r>
            <a:endParaRPr lang="zh-CN" altLang="en-US" dirty="0">
              <a:solidFill>
                <a:srgbClr val="FF0000"/>
              </a:solidFill>
            </a:endParaRPr>
          </a:p>
        </p:txBody>
      </p:sp>
      <p:cxnSp>
        <p:nvCxnSpPr>
          <p:cNvPr id="27" name="直接箭头连接符 26">
            <a:extLst>
              <a:ext uri="{FF2B5EF4-FFF2-40B4-BE49-F238E27FC236}">
                <a16:creationId xmlns:a16="http://schemas.microsoft.com/office/drawing/2014/main" id="{1098CAF8-7783-4791-8FF2-E66A542E944F}"/>
              </a:ext>
            </a:extLst>
          </p:cNvPr>
          <p:cNvCxnSpPr/>
          <p:nvPr/>
        </p:nvCxnSpPr>
        <p:spPr>
          <a:xfrm flipV="1">
            <a:off x="2203647" y="4462487"/>
            <a:ext cx="4617436" cy="261257"/>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
        <p:nvSpPr>
          <p:cNvPr id="29" name="文本框 28">
            <a:extLst>
              <a:ext uri="{FF2B5EF4-FFF2-40B4-BE49-F238E27FC236}">
                <a16:creationId xmlns:a16="http://schemas.microsoft.com/office/drawing/2014/main" id="{F0271A2A-0B1B-4E04-B346-1293AF539FDF}"/>
              </a:ext>
            </a:extLst>
          </p:cNvPr>
          <p:cNvSpPr txBox="1"/>
          <p:nvPr/>
        </p:nvSpPr>
        <p:spPr>
          <a:xfrm>
            <a:off x="6663761" y="5304604"/>
            <a:ext cx="482985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如果事务在提交时发现已经有其他事务对</a:t>
            </a:r>
            <a:r>
              <a:rPr lang="en-US" altLang="zh-CN" b="1" dirty="0"/>
              <a:t>item</a:t>
            </a:r>
            <a:r>
              <a:rPr lang="zh-CN" altLang="en-US" b="1" dirty="0"/>
              <a:t>进行了修改，则终止本事务</a:t>
            </a:r>
          </a:p>
        </p:txBody>
      </p:sp>
      <p:sp>
        <p:nvSpPr>
          <p:cNvPr id="32" name="文本框 31">
            <a:extLst>
              <a:ext uri="{FF2B5EF4-FFF2-40B4-BE49-F238E27FC236}">
                <a16:creationId xmlns:a16="http://schemas.microsoft.com/office/drawing/2014/main" id="{9F0F9795-5D1A-4579-9F91-A474F8BC09D7}"/>
              </a:ext>
            </a:extLst>
          </p:cNvPr>
          <p:cNvSpPr txBox="1"/>
          <p:nvPr/>
        </p:nvSpPr>
        <p:spPr>
          <a:xfrm>
            <a:off x="10391222" y="1690688"/>
            <a:ext cx="1242104" cy="369332"/>
          </a:xfrm>
          <a:prstGeom prst="rect">
            <a:avLst/>
          </a:prstGeom>
          <a:noFill/>
        </p:spPr>
        <p:txBody>
          <a:bodyPr wrap="square" rtlCol="0">
            <a:spAutoFit/>
          </a:bodyPr>
          <a:lstStyle/>
          <a:p>
            <a:r>
              <a:rPr lang="zh-CN" altLang="en-US" b="1" i="1" dirty="0"/>
              <a:t>初始版本</a:t>
            </a:r>
          </a:p>
        </p:txBody>
      </p:sp>
      <p:sp>
        <p:nvSpPr>
          <p:cNvPr id="33" name="文本框 32">
            <a:extLst>
              <a:ext uri="{FF2B5EF4-FFF2-40B4-BE49-F238E27FC236}">
                <a16:creationId xmlns:a16="http://schemas.microsoft.com/office/drawing/2014/main" id="{56A86EBF-FDDC-48C1-95B5-B6438C3594AD}"/>
              </a:ext>
            </a:extLst>
          </p:cNvPr>
          <p:cNvSpPr txBox="1"/>
          <p:nvPr/>
        </p:nvSpPr>
        <p:spPr>
          <a:xfrm>
            <a:off x="7076660" y="6236094"/>
            <a:ext cx="3623523" cy="461665"/>
          </a:xfrm>
          <a:prstGeom prst="rect">
            <a:avLst/>
          </a:prstGeom>
          <a:noFill/>
        </p:spPr>
        <p:txBody>
          <a:bodyPr wrap="square" rtlCol="0">
            <a:spAutoFit/>
          </a:bodyPr>
          <a:lstStyle/>
          <a:p>
            <a:r>
              <a:rPr lang="zh-CN" altLang="en-US" sz="2400" b="1" dirty="0">
                <a:solidFill>
                  <a:srgbClr val="FF0000"/>
                </a:solidFill>
              </a:rPr>
              <a:t>避免了</a:t>
            </a:r>
            <a:r>
              <a:rPr lang="en-US" altLang="zh-CN" sz="2400" b="1" dirty="0">
                <a:solidFill>
                  <a:srgbClr val="FF0000"/>
                </a:solidFill>
              </a:rPr>
              <a:t>lost updates</a:t>
            </a:r>
            <a:endParaRPr lang="zh-CN" altLang="en-US" sz="2400" b="1" dirty="0">
              <a:solidFill>
                <a:srgbClr val="FF0000"/>
              </a:solidFill>
            </a:endParaRPr>
          </a:p>
        </p:txBody>
      </p:sp>
      <p:sp>
        <p:nvSpPr>
          <p:cNvPr id="34" name="箭头: 下 33">
            <a:extLst>
              <a:ext uri="{FF2B5EF4-FFF2-40B4-BE49-F238E27FC236}">
                <a16:creationId xmlns:a16="http://schemas.microsoft.com/office/drawing/2014/main" id="{183B2662-8D35-4249-8A45-CB4E0F6309A1}"/>
              </a:ext>
            </a:extLst>
          </p:cNvPr>
          <p:cNvSpPr/>
          <p:nvPr/>
        </p:nvSpPr>
        <p:spPr>
          <a:xfrm>
            <a:off x="8479498" y="5970539"/>
            <a:ext cx="289655" cy="3089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a:extLst>
              <a:ext uri="{FF2B5EF4-FFF2-40B4-BE49-F238E27FC236}">
                <a16:creationId xmlns:a16="http://schemas.microsoft.com/office/drawing/2014/main" id="{16104138-D5BE-43C5-A426-EF5CE7F3F737}"/>
              </a:ext>
            </a:extLst>
          </p:cNvPr>
          <p:cNvSpPr>
            <a:spLocks noGrp="1"/>
          </p:cNvSpPr>
          <p:nvPr>
            <p:ph type="sldNum" sz="quarter" idx="12"/>
          </p:nvPr>
        </p:nvSpPr>
        <p:spPr/>
        <p:txBody>
          <a:bodyPr/>
          <a:lstStyle/>
          <a:p>
            <a:fld id="{7958AC57-BDC5-4B3F-8085-47662409DE20}" type="slidenum">
              <a:rPr lang="zh-CN" altLang="en-US" smtClean="0"/>
              <a:t>21</a:t>
            </a:fld>
            <a:endParaRPr lang="zh-CN" altLang="en-US"/>
          </a:p>
        </p:txBody>
      </p:sp>
    </p:spTree>
    <p:extLst>
      <p:ext uri="{BB962C8B-B14F-4D97-AF65-F5344CB8AC3E}">
        <p14:creationId xmlns:p14="http://schemas.microsoft.com/office/powerpoint/2010/main" val="1362064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4AB28-C305-4F40-B036-C6611B3545E5}"/>
              </a:ext>
            </a:extLst>
          </p:cNvPr>
          <p:cNvSpPr>
            <a:spLocks noGrp="1"/>
          </p:cNvSpPr>
          <p:nvPr>
            <p:ph type="title"/>
          </p:nvPr>
        </p:nvSpPr>
        <p:spPr>
          <a:xfrm>
            <a:off x="838200" y="365125"/>
            <a:ext cx="3244273" cy="1325563"/>
          </a:xfrm>
        </p:spPr>
        <p:txBody>
          <a:bodyPr/>
          <a:lstStyle/>
          <a:p>
            <a:r>
              <a:rPr lang="en-US" altLang="zh-CN" dirty="0"/>
              <a:t>Background</a:t>
            </a:r>
            <a:endParaRPr lang="zh-CN" altLang="en-US" dirty="0"/>
          </a:p>
        </p:txBody>
      </p:sp>
      <p:sp>
        <p:nvSpPr>
          <p:cNvPr id="11" name="文本框 10">
            <a:extLst>
              <a:ext uri="{FF2B5EF4-FFF2-40B4-BE49-F238E27FC236}">
                <a16:creationId xmlns:a16="http://schemas.microsoft.com/office/drawing/2014/main" id="{B819AEA6-2F06-4967-9AAB-97AA41425971}"/>
              </a:ext>
            </a:extLst>
          </p:cNvPr>
          <p:cNvSpPr txBox="1"/>
          <p:nvPr/>
        </p:nvSpPr>
        <p:spPr>
          <a:xfrm>
            <a:off x="5421657" y="797073"/>
            <a:ext cx="4802909" cy="461665"/>
          </a:xfrm>
          <a:prstGeom prst="rect">
            <a:avLst/>
          </a:prstGeom>
          <a:noFill/>
        </p:spPr>
        <p:txBody>
          <a:bodyPr wrap="square" rtlCol="0">
            <a:spAutoFit/>
          </a:bodyPr>
          <a:lstStyle/>
          <a:p>
            <a:r>
              <a:rPr lang="en-US" altLang="zh-CN" sz="2400" b="0" i="1" u="none" strike="noStrike" baseline="0" dirty="0">
                <a:latin typeface="Times-Italic"/>
              </a:rPr>
              <a:t>Isolation Level of Middle-tier</a:t>
            </a:r>
            <a:endParaRPr lang="zh-CN" altLang="en-US" sz="2400" dirty="0"/>
          </a:p>
        </p:txBody>
      </p:sp>
      <p:sp>
        <p:nvSpPr>
          <p:cNvPr id="3" name="文本框 2">
            <a:extLst>
              <a:ext uri="{FF2B5EF4-FFF2-40B4-BE49-F238E27FC236}">
                <a16:creationId xmlns:a16="http://schemas.microsoft.com/office/drawing/2014/main" id="{AC67CE06-305A-458F-9841-1990DB1D516D}"/>
              </a:ext>
            </a:extLst>
          </p:cNvPr>
          <p:cNvSpPr txBox="1"/>
          <p:nvPr/>
        </p:nvSpPr>
        <p:spPr>
          <a:xfrm>
            <a:off x="988291" y="1705763"/>
            <a:ext cx="2791691" cy="369332"/>
          </a:xfrm>
          <a:prstGeom prst="rect">
            <a:avLst/>
          </a:prstGeom>
          <a:noFill/>
        </p:spPr>
        <p:txBody>
          <a:bodyPr wrap="square" rtlCol="0">
            <a:spAutoFit/>
          </a:bodyPr>
          <a:lstStyle/>
          <a:p>
            <a:r>
              <a:rPr lang="en-US" altLang="zh-CN" i="1" dirty="0"/>
              <a:t>Snapshot Isolation (SI)</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84F219E-348C-4DB7-90E2-3A79A99952B3}"/>
                  </a:ext>
                </a:extLst>
              </p:cNvPr>
              <p:cNvSpPr txBox="1"/>
              <p:nvPr/>
            </p:nvSpPr>
            <p:spPr>
              <a:xfrm>
                <a:off x="993971" y="2339307"/>
                <a:ext cx="10418618" cy="1798954"/>
              </a:xfrm>
              <a:prstGeom prst="rect">
                <a:avLst/>
              </a:prstGeom>
              <a:noFill/>
            </p:spPr>
            <p:txBody>
              <a:bodyPr wrap="square" rtlCol="0">
                <a:spAutoFit/>
              </a:bodyPr>
              <a:lstStyle/>
              <a:p>
                <a:r>
                  <a:rPr lang="en-US" altLang="zh-CN" dirty="0"/>
                  <a:t>The Snapshot Read property of SI requires that a transaction reads data from a snapshot that reflects the committed data as of is start time. That is, a transaction </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T</m:t>
                        </m:r>
                      </m:e>
                      <m:sub>
                        <m:r>
                          <a:rPr lang="en-US" altLang="zh-CN" b="0" i="1" smtClean="0">
                            <a:latin typeface="Cambria Math" panose="02040503050406030204" pitchFamily="18" charset="0"/>
                          </a:rPr>
                          <m:t>𝑖</m:t>
                        </m:r>
                      </m:sub>
                    </m:sSub>
                  </m:oMath>
                </a14:m>
                <a:r>
                  <a:rPr lang="en-US" altLang="zh-CN" dirty="0"/>
                  <a:t> reads a data version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oMath>
                </a14:m>
                <a:r>
                  <a:rPr lang="en-US" altLang="zh-CN" dirty="0"/>
                  <a:t> created by a transaction </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T</m:t>
                        </m:r>
                      </m:e>
                      <m:sub>
                        <m:r>
                          <a:rPr lang="en-US" altLang="zh-CN" b="0" i="1" smtClean="0">
                            <a:latin typeface="Cambria Math" panose="02040503050406030204" pitchFamily="18" charset="0"/>
                          </a:rPr>
                          <m:t>𝑗</m:t>
                        </m:r>
                      </m:sub>
                    </m:sSub>
                  </m:oMath>
                </a14:m>
                <a:r>
                  <a:rPr lang="en-US" altLang="zh-CN" dirty="0"/>
                  <a:t> which was the last to update </a:t>
                </a:r>
                <a14:m>
                  <m:oMath xmlns:m="http://schemas.openxmlformats.org/officeDocument/2006/math">
                    <m:r>
                      <a:rPr lang="en-US" altLang="zh-CN" b="0" i="1" smtClean="0">
                        <a:latin typeface="Cambria Math" panose="02040503050406030204" pitchFamily="18" charset="0"/>
                      </a:rPr>
                      <m:t>𝑥</m:t>
                    </m:r>
                  </m:oMath>
                </a14:m>
                <a:r>
                  <a:rPr lang="en-US" altLang="zh-CN" dirty="0"/>
                  <a:t> and commit before </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T</m:t>
                        </m:r>
                      </m:e>
                      <m:sub>
                        <m:r>
                          <a:rPr lang="en-US" altLang="zh-CN" i="1">
                            <a:latin typeface="Cambria Math" panose="02040503050406030204" pitchFamily="18" charset="0"/>
                          </a:rPr>
                          <m:t>𝑖</m:t>
                        </m:r>
                      </m:sub>
                    </m:sSub>
                  </m:oMath>
                </a14:m>
                <a:r>
                  <a:rPr lang="en-US" altLang="zh-CN" dirty="0"/>
                  <a:t> started.</a:t>
                </a:r>
              </a:p>
              <a:p>
                <a:endParaRPr lang="en-US" altLang="zh-CN" dirty="0"/>
              </a:p>
              <a:p>
                <a:r>
                  <a:rPr lang="en-US" altLang="zh-CN" dirty="0"/>
                  <a:t>The Snapshot Write property </a:t>
                </a:r>
                <a:r>
                  <a:rPr lang="en-US" altLang="zh-CN" b="1" dirty="0"/>
                  <a:t>disallows concurrent transactions to update the same data item</a:t>
                </a:r>
                <a:r>
                  <a:rPr lang="en-US" altLang="zh-CN" dirty="0"/>
                  <a:t>. That is, if there are two concurrent transactions and both update the same data item, one of them must abort.</a:t>
                </a:r>
              </a:p>
            </p:txBody>
          </p:sp>
        </mc:Choice>
        <mc:Fallback xmlns="">
          <p:sp>
            <p:nvSpPr>
              <p:cNvPr id="4" name="文本框 3">
                <a:extLst>
                  <a:ext uri="{FF2B5EF4-FFF2-40B4-BE49-F238E27FC236}">
                    <a16:creationId xmlns:a16="http://schemas.microsoft.com/office/drawing/2014/main" id="{284F219E-348C-4DB7-90E2-3A79A99952B3}"/>
                  </a:ext>
                </a:extLst>
              </p:cNvPr>
              <p:cNvSpPr txBox="1">
                <a:spLocks noRot="1" noChangeAspect="1" noMove="1" noResize="1" noEditPoints="1" noAdjustHandles="1" noChangeArrowheads="1" noChangeShapeType="1" noTextEdit="1"/>
              </p:cNvSpPr>
              <p:nvPr/>
            </p:nvSpPr>
            <p:spPr>
              <a:xfrm>
                <a:off x="993971" y="2339307"/>
                <a:ext cx="10418618" cy="1798954"/>
              </a:xfrm>
              <a:prstGeom prst="rect">
                <a:avLst/>
              </a:prstGeom>
              <a:blipFill>
                <a:blip r:embed="rId3"/>
                <a:stretch>
                  <a:fillRect l="-468" t="-2034" r="-878" b="-4407"/>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ABE919BC-4836-4EFF-BE0F-2C94751F2DC0}"/>
              </a:ext>
            </a:extLst>
          </p:cNvPr>
          <p:cNvSpPr txBox="1"/>
          <p:nvPr/>
        </p:nvSpPr>
        <p:spPr>
          <a:xfrm>
            <a:off x="4082473" y="4452730"/>
            <a:ext cx="3623523" cy="461665"/>
          </a:xfrm>
          <a:prstGeom prst="rect">
            <a:avLst/>
          </a:prstGeom>
          <a:noFill/>
        </p:spPr>
        <p:txBody>
          <a:bodyPr wrap="square" rtlCol="0">
            <a:spAutoFit/>
          </a:bodyPr>
          <a:lstStyle/>
          <a:p>
            <a:r>
              <a:rPr lang="zh-CN" altLang="en-US" sz="2400" b="1" dirty="0">
                <a:solidFill>
                  <a:srgbClr val="FF0000"/>
                </a:solidFill>
              </a:rPr>
              <a:t>避免了</a:t>
            </a:r>
            <a:r>
              <a:rPr lang="en-US" altLang="zh-CN" sz="2400" b="1" dirty="0">
                <a:solidFill>
                  <a:srgbClr val="FF0000"/>
                </a:solidFill>
              </a:rPr>
              <a:t>lost updates</a:t>
            </a:r>
            <a:endParaRPr lang="zh-CN" altLang="en-US" sz="2400" b="1" dirty="0">
              <a:solidFill>
                <a:srgbClr val="FF0000"/>
              </a:solidFill>
            </a:endParaRPr>
          </a:p>
        </p:txBody>
      </p:sp>
      <p:sp>
        <p:nvSpPr>
          <p:cNvPr id="7" name="箭头: 下 6">
            <a:extLst>
              <a:ext uri="{FF2B5EF4-FFF2-40B4-BE49-F238E27FC236}">
                <a16:creationId xmlns:a16="http://schemas.microsoft.com/office/drawing/2014/main" id="{AD0207F1-2DD8-4159-9FF8-A1DA813C2647}"/>
              </a:ext>
            </a:extLst>
          </p:cNvPr>
          <p:cNvSpPr/>
          <p:nvPr/>
        </p:nvSpPr>
        <p:spPr>
          <a:xfrm>
            <a:off x="5485311" y="4187175"/>
            <a:ext cx="289655" cy="3089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灯片编号占位符 4">
            <a:extLst>
              <a:ext uri="{FF2B5EF4-FFF2-40B4-BE49-F238E27FC236}">
                <a16:creationId xmlns:a16="http://schemas.microsoft.com/office/drawing/2014/main" id="{7C057EC2-9300-49C3-AD1B-2C15587E2E93}"/>
              </a:ext>
            </a:extLst>
          </p:cNvPr>
          <p:cNvSpPr>
            <a:spLocks noGrp="1"/>
          </p:cNvSpPr>
          <p:nvPr>
            <p:ph type="sldNum" sz="quarter" idx="12"/>
          </p:nvPr>
        </p:nvSpPr>
        <p:spPr/>
        <p:txBody>
          <a:bodyPr/>
          <a:lstStyle/>
          <a:p>
            <a:fld id="{7958AC57-BDC5-4B3F-8085-47662409DE20}" type="slidenum">
              <a:rPr lang="zh-CN" altLang="en-US" smtClean="0"/>
              <a:t>22</a:t>
            </a:fld>
            <a:endParaRPr lang="zh-CN" altLang="en-US"/>
          </a:p>
        </p:txBody>
      </p:sp>
    </p:spTree>
    <p:extLst>
      <p:ext uri="{BB962C8B-B14F-4D97-AF65-F5344CB8AC3E}">
        <p14:creationId xmlns:p14="http://schemas.microsoft.com/office/powerpoint/2010/main" val="2885782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4AB28-C305-4F40-B036-C6611B3545E5}"/>
              </a:ext>
            </a:extLst>
          </p:cNvPr>
          <p:cNvSpPr>
            <a:spLocks noGrp="1"/>
          </p:cNvSpPr>
          <p:nvPr>
            <p:ph type="title"/>
          </p:nvPr>
        </p:nvSpPr>
        <p:spPr>
          <a:xfrm>
            <a:off x="838200" y="365125"/>
            <a:ext cx="3244273" cy="1325563"/>
          </a:xfrm>
        </p:spPr>
        <p:txBody>
          <a:bodyPr/>
          <a:lstStyle/>
          <a:p>
            <a:r>
              <a:rPr lang="en-US" altLang="zh-CN" dirty="0"/>
              <a:t>Background</a:t>
            </a:r>
            <a:endParaRPr lang="zh-CN" altLang="en-US" dirty="0"/>
          </a:p>
        </p:txBody>
      </p:sp>
      <p:sp>
        <p:nvSpPr>
          <p:cNvPr id="11" name="文本框 10">
            <a:extLst>
              <a:ext uri="{FF2B5EF4-FFF2-40B4-BE49-F238E27FC236}">
                <a16:creationId xmlns:a16="http://schemas.microsoft.com/office/drawing/2014/main" id="{B819AEA6-2F06-4967-9AAB-97AA41425971}"/>
              </a:ext>
            </a:extLst>
          </p:cNvPr>
          <p:cNvSpPr txBox="1"/>
          <p:nvPr/>
        </p:nvSpPr>
        <p:spPr>
          <a:xfrm>
            <a:off x="5421657" y="797073"/>
            <a:ext cx="4802909" cy="461665"/>
          </a:xfrm>
          <a:prstGeom prst="rect">
            <a:avLst/>
          </a:prstGeom>
          <a:noFill/>
        </p:spPr>
        <p:txBody>
          <a:bodyPr wrap="square" rtlCol="0">
            <a:spAutoFit/>
          </a:bodyPr>
          <a:lstStyle/>
          <a:p>
            <a:r>
              <a:rPr lang="en-US" altLang="zh-CN" sz="2400" b="0" i="1" u="none" strike="noStrike" baseline="0" dirty="0">
                <a:latin typeface="Times-Italic"/>
              </a:rPr>
              <a:t>Isolation Level of Middle-tier</a:t>
            </a:r>
            <a:endParaRPr lang="zh-CN" altLang="en-US" sz="2400" dirty="0"/>
          </a:p>
        </p:txBody>
      </p:sp>
      <p:sp>
        <p:nvSpPr>
          <p:cNvPr id="3" name="文本框 2">
            <a:extLst>
              <a:ext uri="{FF2B5EF4-FFF2-40B4-BE49-F238E27FC236}">
                <a16:creationId xmlns:a16="http://schemas.microsoft.com/office/drawing/2014/main" id="{AC67CE06-305A-458F-9841-1990DB1D516D}"/>
              </a:ext>
            </a:extLst>
          </p:cNvPr>
          <p:cNvSpPr txBox="1"/>
          <p:nvPr/>
        </p:nvSpPr>
        <p:spPr>
          <a:xfrm>
            <a:off x="988291" y="1705763"/>
            <a:ext cx="2791691" cy="369332"/>
          </a:xfrm>
          <a:prstGeom prst="rect">
            <a:avLst/>
          </a:prstGeom>
          <a:noFill/>
        </p:spPr>
        <p:txBody>
          <a:bodyPr wrap="square" rtlCol="0">
            <a:spAutoFit/>
          </a:bodyPr>
          <a:lstStyle/>
          <a:p>
            <a:r>
              <a:rPr lang="en-US" altLang="zh-CN" i="1" dirty="0"/>
              <a:t>Snapshot Isolation (SI)</a:t>
            </a:r>
          </a:p>
        </p:txBody>
      </p:sp>
      <p:sp>
        <p:nvSpPr>
          <p:cNvPr id="4" name="文本框 3">
            <a:extLst>
              <a:ext uri="{FF2B5EF4-FFF2-40B4-BE49-F238E27FC236}">
                <a16:creationId xmlns:a16="http://schemas.microsoft.com/office/drawing/2014/main" id="{284F219E-348C-4DB7-90E2-3A79A99952B3}"/>
              </a:ext>
            </a:extLst>
          </p:cNvPr>
          <p:cNvSpPr txBox="1"/>
          <p:nvPr/>
        </p:nvSpPr>
        <p:spPr>
          <a:xfrm>
            <a:off x="988291" y="2339307"/>
            <a:ext cx="10418618" cy="1477328"/>
          </a:xfrm>
          <a:prstGeom prst="rect">
            <a:avLst/>
          </a:prstGeom>
          <a:noFill/>
        </p:spPr>
        <p:txBody>
          <a:bodyPr wrap="square" rtlCol="0">
            <a:spAutoFit/>
          </a:bodyPr>
          <a:lstStyle/>
          <a:p>
            <a:r>
              <a:rPr lang="en-US" altLang="zh-CN" dirty="0"/>
              <a:t>Implementation:</a:t>
            </a:r>
          </a:p>
          <a:p>
            <a:endParaRPr lang="en-US" altLang="zh-CN" dirty="0"/>
          </a:p>
          <a:p>
            <a:pPr marL="285750" indent="-285750">
              <a:buFont typeface="Wingdings" panose="05000000000000000000" pitchFamily="2" charset="2"/>
              <a:buChar char="l"/>
            </a:pPr>
            <a:r>
              <a:rPr lang="en-US" altLang="zh-CN" dirty="0"/>
              <a:t>the DB transaction must run under the SI isolation level instead of RC</a:t>
            </a:r>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en-US" altLang="zh-CN" dirty="0"/>
              <a:t>no versioning system is needed</a:t>
            </a:r>
          </a:p>
        </p:txBody>
      </p:sp>
      <p:sp>
        <p:nvSpPr>
          <p:cNvPr id="5" name="灯片编号占位符 4">
            <a:extLst>
              <a:ext uri="{FF2B5EF4-FFF2-40B4-BE49-F238E27FC236}">
                <a16:creationId xmlns:a16="http://schemas.microsoft.com/office/drawing/2014/main" id="{DB1A8AB7-A163-4FF8-811F-E77CB1B5C78E}"/>
              </a:ext>
            </a:extLst>
          </p:cNvPr>
          <p:cNvSpPr>
            <a:spLocks noGrp="1"/>
          </p:cNvSpPr>
          <p:nvPr>
            <p:ph type="sldNum" sz="quarter" idx="12"/>
          </p:nvPr>
        </p:nvSpPr>
        <p:spPr/>
        <p:txBody>
          <a:bodyPr/>
          <a:lstStyle/>
          <a:p>
            <a:fld id="{7958AC57-BDC5-4B3F-8085-47662409DE20}" type="slidenum">
              <a:rPr lang="zh-CN" altLang="en-US" smtClean="0"/>
              <a:t>23</a:t>
            </a:fld>
            <a:endParaRPr lang="zh-CN" altLang="en-US"/>
          </a:p>
        </p:txBody>
      </p:sp>
    </p:spTree>
    <p:extLst>
      <p:ext uri="{BB962C8B-B14F-4D97-AF65-F5344CB8AC3E}">
        <p14:creationId xmlns:p14="http://schemas.microsoft.com/office/powerpoint/2010/main" val="3026908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4AB28-C305-4F40-B036-C6611B3545E5}"/>
              </a:ext>
            </a:extLst>
          </p:cNvPr>
          <p:cNvSpPr>
            <a:spLocks noGrp="1"/>
          </p:cNvSpPr>
          <p:nvPr>
            <p:ph type="title"/>
          </p:nvPr>
        </p:nvSpPr>
        <p:spPr>
          <a:xfrm>
            <a:off x="838200" y="365125"/>
            <a:ext cx="3244273" cy="1325563"/>
          </a:xfrm>
        </p:spPr>
        <p:txBody>
          <a:bodyPr/>
          <a:lstStyle/>
          <a:p>
            <a:r>
              <a:rPr lang="en-US" altLang="zh-CN" dirty="0"/>
              <a:t>Background</a:t>
            </a:r>
            <a:endParaRPr lang="zh-CN" altLang="en-US" dirty="0"/>
          </a:p>
        </p:txBody>
      </p:sp>
      <p:sp>
        <p:nvSpPr>
          <p:cNvPr id="11" name="文本框 10">
            <a:extLst>
              <a:ext uri="{FF2B5EF4-FFF2-40B4-BE49-F238E27FC236}">
                <a16:creationId xmlns:a16="http://schemas.microsoft.com/office/drawing/2014/main" id="{B819AEA6-2F06-4967-9AAB-97AA41425971}"/>
              </a:ext>
            </a:extLst>
          </p:cNvPr>
          <p:cNvSpPr txBox="1"/>
          <p:nvPr/>
        </p:nvSpPr>
        <p:spPr>
          <a:xfrm>
            <a:off x="5421657" y="797073"/>
            <a:ext cx="4802909" cy="461665"/>
          </a:xfrm>
          <a:prstGeom prst="rect">
            <a:avLst/>
          </a:prstGeom>
          <a:noFill/>
        </p:spPr>
        <p:txBody>
          <a:bodyPr wrap="square" rtlCol="0">
            <a:spAutoFit/>
          </a:bodyPr>
          <a:lstStyle/>
          <a:p>
            <a:r>
              <a:rPr lang="en-US" altLang="zh-CN" sz="2400" b="0" i="1" u="none" strike="noStrike" baseline="0" dirty="0">
                <a:latin typeface="Times-Italic"/>
              </a:rPr>
              <a:t>Isolation Level of Middle-tier</a:t>
            </a:r>
            <a:endParaRPr lang="zh-CN" altLang="en-US" sz="2400" dirty="0"/>
          </a:p>
        </p:txBody>
      </p:sp>
      <p:pic>
        <p:nvPicPr>
          <p:cNvPr id="5" name="图片 4">
            <a:extLst>
              <a:ext uri="{FF2B5EF4-FFF2-40B4-BE49-F238E27FC236}">
                <a16:creationId xmlns:a16="http://schemas.microsoft.com/office/drawing/2014/main" id="{FA5652A1-A848-4998-8DD0-8BDE4B5F413F}"/>
              </a:ext>
            </a:extLst>
          </p:cNvPr>
          <p:cNvPicPr>
            <a:picLocks noChangeAspect="1"/>
          </p:cNvPicPr>
          <p:nvPr/>
        </p:nvPicPr>
        <p:blipFill>
          <a:blip r:embed="rId3"/>
          <a:stretch>
            <a:fillRect/>
          </a:stretch>
        </p:blipFill>
        <p:spPr>
          <a:xfrm>
            <a:off x="1327866" y="2096375"/>
            <a:ext cx="8780712" cy="3429782"/>
          </a:xfrm>
          <a:prstGeom prst="rect">
            <a:avLst/>
          </a:prstGeom>
        </p:spPr>
      </p:pic>
      <p:sp>
        <p:nvSpPr>
          <p:cNvPr id="3" name="灯片编号占位符 2">
            <a:extLst>
              <a:ext uri="{FF2B5EF4-FFF2-40B4-BE49-F238E27FC236}">
                <a16:creationId xmlns:a16="http://schemas.microsoft.com/office/drawing/2014/main" id="{AE080F62-A026-44F4-9F73-C872DFBC4C90}"/>
              </a:ext>
            </a:extLst>
          </p:cNvPr>
          <p:cNvSpPr>
            <a:spLocks noGrp="1"/>
          </p:cNvSpPr>
          <p:nvPr>
            <p:ph type="sldNum" sz="quarter" idx="12"/>
          </p:nvPr>
        </p:nvSpPr>
        <p:spPr/>
        <p:txBody>
          <a:bodyPr/>
          <a:lstStyle/>
          <a:p>
            <a:fld id="{7958AC57-BDC5-4B3F-8085-47662409DE20}" type="slidenum">
              <a:rPr lang="zh-CN" altLang="en-US" smtClean="0"/>
              <a:t>24</a:t>
            </a:fld>
            <a:endParaRPr lang="zh-CN" altLang="en-US"/>
          </a:p>
        </p:txBody>
      </p:sp>
    </p:spTree>
    <p:extLst>
      <p:ext uri="{BB962C8B-B14F-4D97-AF65-F5344CB8AC3E}">
        <p14:creationId xmlns:p14="http://schemas.microsoft.com/office/powerpoint/2010/main" val="372783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4AB28-C305-4F40-B036-C6611B3545E5}"/>
              </a:ext>
            </a:extLst>
          </p:cNvPr>
          <p:cNvSpPr>
            <a:spLocks noGrp="1"/>
          </p:cNvSpPr>
          <p:nvPr>
            <p:ph type="title"/>
          </p:nvPr>
        </p:nvSpPr>
        <p:spPr>
          <a:xfrm>
            <a:off x="838200" y="365125"/>
            <a:ext cx="3244273" cy="1325563"/>
          </a:xfrm>
        </p:spPr>
        <p:txBody>
          <a:bodyPr/>
          <a:lstStyle/>
          <a:p>
            <a:r>
              <a:rPr lang="en-US" altLang="zh-CN" dirty="0"/>
              <a:t>Background</a:t>
            </a:r>
            <a:endParaRPr lang="zh-CN" altLang="en-US" dirty="0"/>
          </a:p>
        </p:txBody>
      </p:sp>
      <p:sp>
        <p:nvSpPr>
          <p:cNvPr id="11" name="文本框 10">
            <a:extLst>
              <a:ext uri="{FF2B5EF4-FFF2-40B4-BE49-F238E27FC236}">
                <a16:creationId xmlns:a16="http://schemas.microsoft.com/office/drawing/2014/main" id="{B819AEA6-2F06-4967-9AAB-97AA41425971}"/>
              </a:ext>
            </a:extLst>
          </p:cNvPr>
          <p:cNvSpPr txBox="1"/>
          <p:nvPr/>
        </p:nvSpPr>
        <p:spPr>
          <a:xfrm>
            <a:off x="5421657" y="797073"/>
            <a:ext cx="4802909" cy="461665"/>
          </a:xfrm>
          <a:prstGeom prst="rect">
            <a:avLst/>
          </a:prstGeom>
          <a:noFill/>
        </p:spPr>
        <p:txBody>
          <a:bodyPr wrap="square" rtlCol="0">
            <a:spAutoFit/>
          </a:bodyPr>
          <a:lstStyle/>
          <a:p>
            <a:r>
              <a:rPr lang="en-US" altLang="zh-CN" sz="2400" i="1" dirty="0">
                <a:latin typeface="Times-Italic"/>
              </a:rPr>
              <a:t>S</a:t>
            </a:r>
            <a:r>
              <a:rPr lang="en-US" altLang="zh-CN" sz="2400" b="0" i="1" u="none" strike="noStrike" baseline="0" dirty="0">
                <a:latin typeface="Times-Italic"/>
              </a:rPr>
              <a:t>erialization Graph</a:t>
            </a:r>
            <a:endParaRPr lang="zh-CN" altLang="en-US" sz="2400" dirty="0"/>
          </a:p>
        </p:txBody>
      </p:sp>
      <p:pic>
        <p:nvPicPr>
          <p:cNvPr id="5" name="图片 4">
            <a:extLst>
              <a:ext uri="{FF2B5EF4-FFF2-40B4-BE49-F238E27FC236}">
                <a16:creationId xmlns:a16="http://schemas.microsoft.com/office/drawing/2014/main" id="{3B250751-859C-4090-9B14-E171FBA5DB38}"/>
              </a:ext>
            </a:extLst>
          </p:cNvPr>
          <p:cNvPicPr>
            <a:picLocks noChangeAspect="1"/>
          </p:cNvPicPr>
          <p:nvPr/>
        </p:nvPicPr>
        <p:blipFill>
          <a:blip r:embed="rId3"/>
          <a:stretch>
            <a:fillRect/>
          </a:stretch>
        </p:blipFill>
        <p:spPr>
          <a:xfrm>
            <a:off x="838200" y="2310944"/>
            <a:ext cx="1867161" cy="333422"/>
          </a:xfrm>
          <a:prstGeom prst="rect">
            <a:avLst/>
          </a:prstGeom>
        </p:spPr>
      </p:pic>
      <p:pic>
        <p:nvPicPr>
          <p:cNvPr id="7" name="图片 6">
            <a:extLst>
              <a:ext uri="{FF2B5EF4-FFF2-40B4-BE49-F238E27FC236}">
                <a16:creationId xmlns:a16="http://schemas.microsoft.com/office/drawing/2014/main" id="{C8945D5B-0C5D-4664-96B2-6E4F6032B16B}"/>
              </a:ext>
            </a:extLst>
          </p:cNvPr>
          <p:cNvPicPr>
            <a:picLocks noChangeAspect="1"/>
          </p:cNvPicPr>
          <p:nvPr/>
        </p:nvPicPr>
        <p:blipFill>
          <a:blip r:embed="rId4"/>
          <a:stretch>
            <a:fillRect/>
          </a:stretch>
        </p:blipFill>
        <p:spPr>
          <a:xfrm>
            <a:off x="838200" y="3530088"/>
            <a:ext cx="1905266" cy="381053"/>
          </a:xfrm>
          <a:prstGeom prst="rect">
            <a:avLst/>
          </a:prstGeom>
        </p:spPr>
      </p:pic>
      <p:pic>
        <p:nvPicPr>
          <p:cNvPr id="9" name="图片 8">
            <a:extLst>
              <a:ext uri="{FF2B5EF4-FFF2-40B4-BE49-F238E27FC236}">
                <a16:creationId xmlns:a16="http://schemas.microsoft.com/office/drawing/2014/main" id="{67DA2C2B-7248-48C0-B831-6B94942C66DB}"/>
              </a:ext>
            </a:extLst>
          </p:cNvPr>
          <p:cNvPicPr>
            <a:picLocks noChangeAspect="1"/>
          </p:cNvPicPr>
          <p:nvPr/>
        </p:nvPicPr>
        <p:blipFill>
          <a:blip r:embed="rId5"/>
          <a:stretch>
            <a:fillRect/>
          </a:stretch>
        </p:blipFill>
        <p:spPr>
          <a:xfrm>
            <a:off x="838200" y="4796863"/>
            <a:ext cx="1810003" cy="409632"/>
          </a:xfrm>
          <a:prstGeom prst="rect">
            <a:avLst/>
          </a:prstGeom>
        </p:spPr>
      </p:pic>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3222850F-8143-4AB4-9C2F-9683BA870A8A}"/>
                  </a:ext>
                </a:extLst>
              </p:cNvPr>
              <p:cNvSpPr txBox="1"/>
              <p:nvPr/>
            </p:nvSpPr>
            <p:spPr>
              <a:xfrm>
                <a:off x="3352800" y="2310944"/>
                <a:ext cx="7638473" cy="491417"/>
              </a:xfrm>
              <a:prstGeom prst="rect">
                <a:avLst/>
              </a:prstGeom>
              <a:noFill/>
            </p:spPr>
            <p:txBody>
              <a:bodyPr wrap="square" rtlCol="0">
                <a:spAutoFit/>
              </a:bodyPr>
              <a:lstStyle/>
              <a:p>
                <a14:m>
                  <m:oMath xmlns:m="http://schemas.openxmlformats.org/officeDocument/2006/math">
                    <m:sSub>
                      <m:sSubPr>
                        <m:ctrlPr>
                          <a:rPr lang="en-US" altLang="zh-CN" sz="2400" b="0" i="1" u="none" strike="noStrike" baseline="0" smtClean="0">
                            <a:latin typeface="Cambria Math" panose="02040503050406030204" pitchFamily="18" charset="0"/>
                          </a:rPr>
                        </m:ctrlPr>
                      </m:sSubPr>
                      <m:e>
                        <m:r>
                          <a:rPr lang="en-US" altLang="zh-CN" sz="2400" b="0" i="1" u="none" strike="noStrike" baseline="0" smtClean="0">
                            <a:latin typeface="Cambria Math" panose="02040503050406030204" pitchFamily="18" charset="0"/>
                          </a:rPr>
                          <m:t>𝑇</m:t>
                        </m:r>
                      </m:e>
                      <m:sub>
                        <m:r>
                          <a:rPr lang="en-US" altLang="zh-CN" sz="2400" b="0" i="1" u="none" strike="noStrike" baseline="0" smtClean="0">
                            <a:latin typeface="Cambria Math" panose="02040503050406030204" pitchFamily="18" charset="0"/>
                          </a:rPr>
                          <m:t>𝑖</m:t>
                        </m:r>
                      </m:sub>
                    </m:sSub>
                  </m:oMath>
                </a14:m>
                <a:r>
                  <a:rPr lang="en-US" altLang="zh-CN" sz="2400" b="0" i="0" u="none" strike="noStrike" baseline="0" dirty="0">
                    <a:latin typeface="CMMI7"/>
                  </a:rPr>
                  <a:t> </a:t>
                </a:r>
                <a:r>
                  <a:rPr lang="en-US" altLang="zh-CN" sz="2400" b="0" i="0" u="none" strike="noStrike" baseline="0" dirty="0">
                    <a:latin typeface="Times-Roman"/>
                  </a:rPr>
                  <a:t>creates version </a:t>
                </a:r>
                <a14:m>
                  <m:oMath xmlns:m="http://schemas.openxmlformats.org/officeDocument/2006/math">
                    <m:sSub>
                      <m:sSubPr>
                        <m:ctrlPr>
                          <a:rPr lang="en-US" altLang="zh-CN" sz="2400" b="0" i="1" u="none" strike="noStrike" baseline="0" smtClean="0">
                            <a:latin typeface="Cambria Math" panose="02040503050406030204" pitchFamily="18" charset="0"/>
                          </a:rPr>
                        </m:ctrlPr>
                      </m:sSubPr>
                      <m:e>
                        <m:r>
                          <a:rPr lang="en-US" altLang="zh-CN" sz="2400" b="0" i="1" u="none" strike="noStrike" baseline="0" smtClean="0">
                            <a:latin typeface="Cambria Math" panose="02040503050406030204" pitchFamily="18" charset="0"/>
                          </a:rPr>
                          <m:t>𝑥</m:t>
                        </m:r>
                      </m:e>
                      <m:sub>
                        <m:r>
                          <a:rPr lang="en-US" altLang="zh-CN" sz="2400" b="0" i="1" u="none" strike="noStrike" baseline="0" smtClean="0">
                            <a:latin typeface="Cambria Math" panose="02040503050406030204" pitchFamily="18" charset="0"/>
                          </a:rPr>
                          <m:t>𝑖</m:t>
                        </m:r>
                      </m:sub>
                    </m:sSub>
                  </m:oMath>
                </a14:m>
                <a:r>
                  <a:rPr lang="en-US" altLang="zh-CN" sz="2400" b="0" i="0" u="none" strike="noStrike" baseline="0" dirty="0">
                    <a:latin typeface="CMMI7"/>
                  </a:rPr>
                  <a:t> </a:t>
                </a:r>
                <a:r>
                  <a:rPr lang="en-US" altLang="zh-CN" sz="2400" b="0" i="0" u="none" strike="noStrike" baseline="0" dirty="0">
                    <a:latin typeface="Times-Roman"/>
                  </a:rPr>
                  <a:t>of </a:t>
                </a:r>
                <a14:m>
                  <m:oMath xmlns:m="http://schemas.openxmlformats.org/officeDocument/2006/math">
                    <m:r>
                      <a:rPr lang="en-US" altLang="zh-CN" sz="2400" b="0" i="1" u="none" strike="noStrike" baseline="0" smtClean="0">
                        <a:latin typeface="Cambria Math" panose="02040503050406030204" pitchFamily="18" charset="0"/>
                      </a:rPr>
                      <m:t>𝑥</m:t>
                    </m:r>
                  </m:oMath>
                </a14:m>
                <a:r>
                  <a:rPr lang="en-US" altLang="zh-CN" sz="2400" b="0" i="0" u="none" strike="noStrike" baseline="0" dirty="0">
                    <a:latin typeface="CMMI10"/>
                  </a:rPr>
                  <a:t> </a:t>
                </a:r>
                <a:r>
                  <a:rPr lang="en-US" altLang="zh-CN" sz="2400" b="0" i="0" u="none" strike="noStrike" baseline="0" dirty="0">
                    <a:latin typeface="Times-Roman"/>
                  </a:rPr>
                  <a:t>and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𝑇</m:t>
                        </m:r>
                      </m:e>
                      <m:sub>
                        <m:r>
                          <a:rPr lang="en-US" altLang="zh-CN" sz="2400" b="0" i="1" smtClean="0">
                            <a:latin typeface="Cambria Math" panose="02040503050406030204" pitchFamily="18" charset="0"/>
                          </a:rPr>
                          <m:t>𝑗</m:t>
                        </m:r>
                      </m:sub>
                    </m:sSub>
                  </m:oMath>
                </a14:m>
                <a:r>
                  <a:rPr lang="en-US" altLang="zh-CN" sz="2400" b="0" i="0" u="none" strike="noStrike" baseline="0" dirty="0">
                    <a:latin typeface="CMMI7"/>
                  </a:rPr>
                  <a:t> </a:t>
                </a:r>
                <a:r>
                  <a:rPr lang="en-US" altLang="zh-CN" sz="2400" b="0" i="0" u="none" strike="noStrike" baseline="0" dirty="0">
                    <a:latin typeface="Times-Roman"/>
                  </a:rPr>
                  <a:t>reads this version</a:t>
                </a:r>
                <a:endParaRPr lang="zh-CN" altLang="en-US" sz="2400" dirty="0"/>
              </a:p>
            </p:txBody>
          </p:sp>
        </mc:Choice>
        <mc:Fallback xmlns="">
          <p:sp>
            <p:nvSpPr>
              <p:cNvPr id="10" name="文本框 9">
                <a:extLst>
                  <a:ext uri="{FF2B5EF4-FFF2-40B4-BE49-F238E27FC236}">
                    <a16:creationId xmlns:a16="http://schemas.microsoft.com/office/drawing/2014/main" id="{3222850F-8143-4AB4-9C2F-9683BA870A8A}"/>
                  </a:ext>
                </a:extLst>
              </p:cNvPr>
              <p:cNvSpPr txBox="1">
                <a:spLocks noRot="1" noChangeAspect="1" noMove="1" noResize="1" noEditPoints="1" noAdjustHandles="1" noChangeArrowheads="1" noChangeShapeType="1" noTextEdit="1"/>
              </p:cNvSpPr>
              <p:nvPr/>
            </p:nvSpPr>
            <p:spPr>
              <a:xfrm>
                <a:off x="3352800" y="2310944"/>
                <a:ext cx="7638473" cy="491417"/>
              </a:xfrm>
              <a:prstGeom prst="rect">
                <a:avLst/>
              </a:prstGeom>
              <a:blipFill>
                <a:blip r:embed="rId6"/>
                <a:stretch>
                  <a:fillRect l="-160" t="-9877" b="-2098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9DDE8173-B83E-40D0-970A-FD10F490704F}"/>
                  </a:ext>
                </a:extLst>
              </p:cNvPr>
              <p:cNvSpPr txBox="1"/>
              <p:nvPr/>
            </p:nvSpPr>
            <p:spPr>
              <a:xfrm>
                <a:off x="3352800" y="3530088"/>
                <a:ext cx="7878618" cy="860748"/>
              </a:xfrm>
              <a:prstGeom prst="rect">
                <a:avLst/>
              </a:prstGeom>
              <a:noFill/>
            </p:spPr>
            <p:txBody>
              <a:bodyPr wrap="square" rtlCol="0">
                <a:spAutoFit/>
              </a:bodyPr>
              <a:lstStyle/>
              <a:p>
                <a:r>
                  <a:rPr lang="en-US" altLang="zh-CN" sz="2400" dirty="0"/>
                  <a:t>Both </a:t>
                </a:r>
                <a14:m>
                  <m:oMath xmlns:m="http://schemas.openxmlformats.org/officeDocument/2006/math">
                    <m:sSub>
                      <m:sSubPr>
                        <m:ctrlPr>
                          <a:rPr lang="en-US" altLang="zh-CN" sz="2400" b="0" i="1" u="none" strike="noStrike" baseline="0" smtClean="0">
                            <a:latin typeface="Cambria Math" panose="02040503050406030204" pitchFamily="18" charset="0"/>
                          </a:rPr>
                        </m:ctrlPr>
                      </m:sSubPr>
                      <m:e>
                        <m:r>
                          <a:rPr lang="en-US" altLang="zh-CN" sz="2400" b="0" i="1" u="none" strike="noStrike" baseline="0" smtClean="0">
                            <a:latin typeface="Cambria Math" panose="02040503050406030204" pitchFamily="18" charset="0"/>
                          </a:rPr>
                          <m:t>𝑇</m:t>
                        </m:r>
                      </m:e>
                      <m:sub>
                        <m:r>
                          <a:rPr lang="en-US" altLang="zh-CN" sz="2400" b="0" i="1" u="none" strike="noStrike" baseline="0" smtClean="0">
                            <a:latin typeface="Cambria Math" panose="02040503050406030204" pitchFamily="18" charset="0"/>
                          </a:rPr>
                          <m:t>𝑖</m:t>
                        </m:r>
                      </m:sub>
                    </m:sSub>
                  </m:oMath>
                </a14:m>
                <a:r>
                  <a:rPr lang="en-US" altLang="zh-CN" sz="2400" dirty="0"/>
                  <a:t> and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𝑇</m:t>
                        </m:r>
                      </m:e>
                      <m:sub>
                        <m:r>
                          <a:rPr lang="en-US" altLang="zh-CN" sz="2400" i="1">
                            <a:latin typeface="Cambria Math" panose="02040503050406030204" pitchFamily="18" charset="0"/>
                          </a:rPr>
                          <m:t>𝑗</m:t>
                        </m:r>
                      </m:sub>
                    </m:sSub>
                  </m:oMath>
                </a14:m>
                <a:r>
                  <a:rPr lang="en-US" altLang="zh-CN" sz="2400" dirty="0"/>
                  <a:t> write </a:t>
                </a:r>
                <a14:m>
                  <m:oMath xmlns:m="http://schemas.openxmlformats.org/officeDocument/2006/math">
                    <m:r>
                      <a:rPr lang="en-US" altLang="zh-CN" sz="2400" i="1">
                        <a:latin typeface="Cambria Math" panose="02040503050406030204" pitchFamily="18" charset="0"/>
                      </a:rPr>
                      <m:t>𝑥</m:t>
                    </m:r>
                  </m:oMath>
                </a14:m>
                <a:r>
                  <a:rPr lang="en-US" altLang="zh-CN" sz="2400" dirty="0"/>
                  <a:t>, and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𝑇</m:t>
                        </m:r>
                      </m:e>
                      <m:sub>
                        <m:r>
                          <a:rPr lang="en-US" altLang="zh-CN" sz="2400" i="1">
                            <a:latin typeface="Cambria Math" panose="02040503050406030204" pitchFamily="18" charset="0"/>
                          </a:rPr>
                          <m:t>𝑗</m:t>
                        </m:r>
                      </m:sub>
                    </m:sSub>
                  </m:oMath>
                </a14:m>
                <a:r>
                  <a:rPr lang="en-US" altLang="zh-CN" sz="2400" dirty="0"/>
                  <a:t> is the first to commit after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𝑇</m:t>
                        </m:r>
                      </m:e>
                      <m:sub>
                        <m:r>
                          <a:rPr lang="en-US" altLang="zh-CN" sz="2400" i="1">
                            <a:latin typeface="Cambria Math" panose="02040503050406030204" pitchFamily="18" charset="0"/>
                          </a:rPr>
                          <m:t>𝑖</m:t>
                        </m:r>
                      </m:sub>
                    </m:sSub>
                  </m:oMath>
                </a14:m>
                <a:r>
                  <a:rPr lang="en-US" altLang="zh-CN" sz="2400" dirty="0"/>
                  <a:t> and write </a:t>
                </a:r>
                <a14:m>
                  <m:oMath xmlns:m="http://schemas.openxmlformats.org/officeDocument/2006/math">
                    <m:r>
                      <a:rPr lang="en-US" altLang="zh-CN" sz="2400" i="1">
                        <a:latin typeface="Cambria Math" panose="02040503050406030204" pitchFamily="18" charset="0"/>
                      </a:rPr>
                      <m:t>𝑥</m:t>
                    </m:r>
                  </m:oMath>
                </a14:m>
                <a:endParaRPr lang="zh-CN" altLang="en-US" sz="2400" dirty="0"/>
              </a:p>
            </p:txBody>
          </p:sp>
        </mc:Choice>
        <mc:Fallback xmlns="">
          <p:sp>
            <p:nvSpPr>
              <p:cNvPr id="13" name="文本框 12">
                <a:extLst>
                  <a:ext uri="{FF2B5EF4-FFF2-40B4-BE49-F238E27FC236}">
                    <a16:creationId xmlns:a16="http://schemas.microsoft.com/office/drawing/2014/main" id="{9DDE8173-B83E-40D0-970A-FD10F490704F}"/>
                  </a:ext>
                </a:extLst>
              </p:cNvPr>
              <p:cNvSpPr txBox="1">
                <a:spLocks noRot="1" noChangeAspect="1" noMove="1" noResize="1" noEditPoints="1" noAdjustHandles="1" noChangeArrowheads="1" noChangeShapeType="1" noTextEdit="1"/>
              </p:cNvSpPr>
              <p:nvPr/>
            </p:nvSpPr>
            <p:spPr>
              <a:xfrm>
                <a:off x="3352800" y="3530088"/>
                <a:ext cx="7878618" cy="860748"/>
              </a:xfrm>
              <a:prstGeom prst="rect">
                <a:avLst/>
              </a:prstGeom>
              <a:blipFill>
                <a:blip r:embed="rId7"/>
                <a:stretch>
                  <a:fillRect l="-1161" t="-4255" b="-163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9D10719A-BBA6-4832-8CBD-57A1EC093D60}"/>
                  </a:ext>
                </a:extLst>
              </p:cNvPr>
              <p:cNvSpPr txBox="1"/>
              <p:nvPr/>
            </p:nvSpPr>
            <p:spPr>
              <a:xfrm>
                <a:off x="3352800" y="4796863"/>
                <a:ext cx="8091055" cy="1258614"/>
              </a:xfrm>
              <a:prstGeom prst="rect">
                <a:avLst/>
              </a:prstGeom>
              <a:noFill/>
            </p:spPr>
            <p:txBody>
              <a:bodyPr wrap="square" rtlCol="0">
                <a:spAutoFit/>
              </a:bodyPr>
              <a:lstStyle/>
              <a:p>
                <a:r>
                  <a:rPr lang="en-US" altLang="zh-CN" sz="2400" dirty="0"/>
                  <a:t>There is an item </a:t>
                </a:r>
                <a14:m>
                  <m:oMath xmlns:m="http://schemas.openxmlformats.org/officeDocument/2006/math">
                    <m:r>
                      <a:rPr lang="en-US" altLang="zh-CN" sz="2400" i="1">
                        <a:latin typeface="Cambria Math" panose="02040503050406030204" pitchFamily="18" charset="0"/>
                      </a:rPr>
                      <m:t>𝑥</m:t>
                    </m:r>
                  </m:oMath>
                </a14:m>
                <a:r>
                  <a:rPr lang="en-US" altLang="zh-CN" sz="2400" dirty="0"/>
                  <a:t> for which </a:t>
                </a:r>
                <a14:m>
                  <m:oMath xmlns:m="http://schemas.openxmlformats.org/officeDocument/2006/math">
                    <m:sSub>
                      <m:sSubPr>
                        <m:ctrlPr>
                          <a:rPr lang="en-US" altLang="zh-CN" sz="2400" b="0" i="1" u="none" strike="noStrike" baseline="0" smtClean="0">
                            <a:latin typeface="Cambria Math" panose="02040503050406030204" pitchFamily="18" charset="0"/>
                          </a:rPr>
                        </m:ctrlPr>
                      </m:sSubPr>
                      <m:e>
                        <m:r>
                          <a:rPr lang="en-US" altLang="zh-CN" sz="2400" b="0" i="1" u="none" strike="noStrike" baseline="0" smtClean="0">
                            <a:latin typeface="Cambria Math" panose="02040503050406030204" pitchFamily="18" charset="0"/>
                          </a:rPr>
                          <m:t>𝑇</m:t>
                        </m:r>
                      </m:e>
                      <m:sub>
                        <m:r>
                          <a:rPr lang="en-US" altLang="zh-CN" sz="2400" b="0" i="1" u="none" strike="noStrike" baseline="0" smtClean="0">
                            <a:latin typeface="Cambria Math" panose="02040503050406030204" pitchFamily="18" charset="0"/>
                          </a:rPr>
                          <m:t>𝑖</m:t>
                        </m:r>
                      </m:sub>
                    </m:sSub>
                  </m:oMath>
                </a14:m>
                <a:r>
                  <a:rPr lang="en-US" altLang="zh-CN" sz="2400" dirty="0"/>
                  <a:t> has read the version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𝑝</m:t>
                        </m:r>
                      </m:sub>
                    </m:sSub>
                  </m:oMath>
                </a14:m>
                <a:r>
                  <a:rPr lang="en-US" altLang="zh-CN" sz="2400" dirty="0"/>
                  <a:t>(created by another transaction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𝑇</m:t>
                        </m:r>
                      </m:e>
                      <m:sub>
                        <m:r>
                          <a:rPr lang="en-US" altLang="zh-CN" sz="2400" b="0" i="1" smtClean="0">
                            <a:latin typeface="Cambria Math" panose="02040503050406030204" pitchFamily="18" charset="0"/>
                          </a:rPr>
                          <m:t>𝑝</m:t>
                        </m:r>
                      </m:sub>
                    </m:sSub>
                  </m:oMath>
                </a14:m>
                <a:r>
                  <a:rPr lang="en-US" altLang="zh-CN" sz="2400" dirty="0"/>
                  <a:t>) and later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𝑇</m:t>
                        </m:r>
                      </m:e>
                      <m:sub>
                        <m:r>
                          <a:rPr lang="en-US" altLang="zh-CN" sz="2400" i="1">
                            <a:latin typeface="Cambria Math" panose="02040503050406030204" pitchFamily="18" charset="0"/>
                          </a:rPr>
                          <m:t>𝑖</m:t>
                        </m:r>
                      </m:sub>
                    </m:sSub>
                  </m:oMath>
                </a14:m>
                <a:r>
                  <a:rPr lang="en-US" altLang="zh-CN" sz="2400" dirty="0"/>
                  <a:t> creates the immediate successor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𝑗</m:t>
                        </m:r>
                      </m:sub>
                    </m:sSub>
                  </m:oMath>
                </a14:m>
                <a:r>
                  <a:rPr lang="en-US" altLang="zh-CN" sz="2400" dirty="0"/>
                  <a:t> of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𝑝</m:t>
                        </m:r>
                      </m:sub>
                    </m:sSub>
                  </m:oMath>
                </a14:m>
                <a:r>
                  <a:rPr lang="en-US" altLang="zh-CN" sz="2400" dirty="0"/>
                  <a:t>.</a:t>
                </a:r>
                <a:endParaRPr lang="zh-CN" altLang="en-US" sz="2400" dirty="0"/>
              </a:p>
            </p:txBody>
          </p:sp>
        </mc:Choice>
        <mc:Fallback xmlns="">
          <p:sp>
            <p:nvSpPr>
              <p:cNvPr id="14" name="文本框 13">
                <a:extLst>
                  <a:ext uri="{FF2B5EF4-FFF2-40B4-BE49-F238E27FC236}">
                    <a16:creationId xmlns:a16="http://schemas.microsoft.com/office/drawing/2014/main" id="{9D10719A-BBA6-4832-8CBD-57A1EC093D60}"/>
                  </a:ext>
                </a:extLst>
              </p:cNvPr>
              <p:cNvSpPr txBox="1">
                <a:spLocks noRot="1" noChangeAspect="1" noMove="1" noResize="1" noEditPoints="1" noAdjustHandles="1" noChangeArrowheads="1" noChangeShapeType="1" noTextEdit="1"/>
              </p:cNvSpPr>
              <p:nvPr/>
            </p:nvSpPr>
            <p:spPr>
              <a:xfrm>
                <a:off x="3352800" y="4796863"/>
                <a:ext cx="8091055" cy="1258614"/>
              </a:xfrm>
              <a:prstGeom prst="rect">
                <a:avLst/>
              </a:prstGeom>
              <a:blipFill>
                <a:blip r:embed="rId8"/>
                <a:stretch>
                  <a:fillRect l="-1130" t="-3398" b="-8738"/>
                </a:stretch>
              </a:blipFill>
            </p:spPr>
            <p:txBody>
              <a:bodyPr/>
              <a:lstStyle/>
              <a:p>
                <a:r>
                  <a:rPr lang="zh-CN" altLang="en-US">
                    <a:noFill/>
                  </a:rPr>
                  <a:t> </a:t>
                </a:r>
              </a:p>
            </p:txBody>
          </p:sp>
        </mc:Fallback>
      </mc:AlternateContent>
      <p:sp>
        <p:nvSpPr>
          <p:cNvPr id="3" name="灯片编号占位符 2">
            <a:extLst>
              <a:ext uri="{FF2B5EF4-FFF2-40B4-BE49-F238E27FC236}">
                <a16:creationId xmlns:a16="http://schemas.microsoft.com/office/drawing/2014/main" id="{C5C1AB89-AC39-4900-8A91-70F9D340D47F}"/>
              </a:ext>
            </a:extLst>
          </p:cNvPr>
          <p:cNvSpPr>
            <a:spLocks noGrp="1"/>
          </p:cNvSpPr>
          <p:nvPr>
            <p:ph type="sldNum" sz="quarter" idx="12"/>
          </p:nvPr>
        </p:nvSpPr>
        <p:spPr/>
        <p:txBody>
          <a:bodyPr/>
          <a:lstStyle/>
          <a:p>
            <a:fld id="{7958AC57-BDC5-4B3F-8085-47662409DE20}" type="slidenum">
              <a:rPr lang="zh-CN" altLang="en-US" smtClean="0"/>
              <a:t>25</a:t>
            </a:fld>
            <a:endParaRPr lang="zh-CN" altLang="en-US"/>
          </a:p>
        </p:txBody>
      </p:sp>
    </p:spTree>
    <p:extLst>
      <p:ext uri="{BB962C8B-B14F-4D97-AF65-F5344CB8AC3E}">
        <p14:creationId xmlns:p14="http://schemas.microsoft.com/office/powerpoint/2010/main" val="3266544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4AB28-C305-4F40-B036-C6611B3545E5}"/>
              </a:ext>
            </a:extLst>
          </p:cNvPr>
          <p:cNvSpPr>
            <a:spLocks noGrp="1"/>
          </p:cNvSpPr>
          <p:nvPr>
            <p:ph type="title"/>
          </p:nvPr>
        </p:nvSpPr>
        <p:spPr>
          <a:xfrm>
            <a:off x="838200" y="365125"/>
            <a:ext cx="3244273" cy="1325563"/>
          </a:xfrm>
        </p:spPr>
        <p:txBody>
          <a:bodyPr/>
          <a:lstStyle/>
          <a:p>
            <a:r>
              <a:rPr lang="en-US" altLang="zh-CN" dirty="0"/>
              <a:t>Background</a:t>
            </a:r>
            <a:endParaRPr lang="zh-CN" altLang="en-US" dirty="0"/>
          </a:p>
        </p:txBody>
      </p:sp>
      <p:sp>
        <p:nvSpPr>
          <p:cNvPr id="11" name="文本框 10">
            <a:extLst>
              <a:ext uri="{FF2B5EF4-FFF2-40B4-BE49-F238E27FC236}">
                <a16:creationId xmlns:a16="http://schemas.microsoft.com/office/drawing/2014/main" id="{B819AEA6-2F06-4967-9AAB-97AA41425971}"/>
              </a:ext>
            </a:extLst>
          </p:cNvPr>
          <p:cNvSpPr txBox="1"/>
          <p:nvPr/>
        </p:nvSpPr>
        <p:spPr>
          <a:xfrm>
            <a:off x="5421657" y="797073"/>
            <a:ext cx="4802909" cy="461665"/>
          </a:xfrm>
          <a:prstGeom prst="rect">
            <a:avLst/>
          </a:prstGeom>
          <a:noFill/>
        </p:spPr>
        <p:txBody>
          <a:bodyPr wrap="square" rtlCol="0">
            <a:spAutoFit/>
          </a:bodyPr>
          <a:lstStyle/>
          <a:p>
            <a:r>
              <a:rPr lang="en-US" altLang="zh-CN" sz="2400" b="0" i="1" u="none" strike="noStrike" baseline="0" dirty="0">
                <a:latin typeface="Times-Italic"/>
              </a:rPr>
              <a:t>Transactions schedule</a:t>
            </a:r>
            <a:endParaRPr lang="zh-CN" altLang="en-US" sz="2400" dirty="0"/>
          </a:p>
        </p:txBody>
      </p:sp>
      <p:sp>
        <p:nvSpPr>
          <p:cNvPr id="14" name="文本框 13">
            <a:extLst>
              <a:ext uri="{FF2B5EF4-FFF2-40B4-BE49-F238E27FC236}">
                <a16:creationId xmlns:a16="http://schemas.microsoft.com/office/drawing/2014/main" id="{7C82BBBC-500E-449A-9B68-80E83E68541E}"/>
              </a:ext>
            </a:extLst>
          </p:cNvPr>
          <p:cNvSpPr txBox="1"/>
          <p:nvPr/>
        </p:nvSpPr>
        <p:spPr>
          <a:xfrm>
            <a:off x="838200" y="2890391"/>
            <a:ext cx="10439400" cy="1077218"/>
          </a:xfrm>
          <a:prstGeom prst="rect">
            <a:avLst/>
          </a:prstGeom>
          <a:noFill/>
        </p:spPr>
        <p:txBody>
          <a:bodyPr wrap="square">
            <a:spAutoFit/>
          </a:bodyPr>
          <a:lstStyle/>
          <a:p>
            <a:pPr algn="l"/>
            <a:r>
              <a:rPr lang="en-US" altLang="zh-CN" sz="3200" b="0" i="0" u="none" strike="noStrike" baseline="0" dirty="0">
                <a:latin typeface="Times-Roman"/>
              </a:rPr>
              <a:t>A schedule is serializable if and only if its serialization graph is acyclic</a:t>
            </a:r>
            <a:r>
              <a:rPr lang="en-US" altLang="zh-CN" sz="3200" dirty="0">
                <a:latin typeface="Times-Roman"/>
              </a:rPr>
              <a:t>.</a:t>
            </a:r>
            <a:endParaRPr lang="zh-CN" altLang="en-US" sz="3200" dirty="0"/>
          </a:p>
        </p:txBody>
      </p:sp>
      <p:sp>
        <p:nvSpPr>
          <p:cNvPr id="3" name="灯片编号占位符 2">
            <a:extLst>
              <a:ext uri="{FF2B5EF4-FFF2-40B4-BE49-F238E27FC236}">
                <a16:creationId xmlns:a16="http://schemas.microsoft.com/office/drawing/2014/main" id="{C37D1859-63ED-4D1E-90B0-A3E86BA7DC08}"/>
              </a:ext>
            </a:extLst>
          </p:cNvPr>
          <p:cNvSpPr>
            <a:spLocks noGrp="1"/>
          </p:cNvSpPr>
          <p:nvPr>
            <p:ph type="sldNum" sz="quarter" idx="12"/>
          </p:nvPr>
        </p:nvSpPr>
        <p:spPr/>
        <p:txBody>
          <a:bodyPr/>
          <a:lstStyle/>
          <a:p>
            <a:fld id="{7958AC57-BDC5-4B3F-8085-47662409DE20}" type="slidenum">
              <a:rPr lang="zh-CN" altLang="en-US" smtClean="0"/>
              <a:t>26</a:t>
            </a:fld>
            <a:endParaRPr lang="zh-CN" altLang="en-US"/>
          </a:p>
        </p:txBody>
      </p:sp>
    </p:spTree>
    <p:extLst>
      <p:ext uri="{BB962C8B-B14F-4D97-AF65-F5344CB8AC3E}">
        <p14:creationId xmlns:p14="http://schemas.microsoft.com/office/powerpoint/2010/main" val="4237678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4AB28-C305-4F40-B036-C6611B3545E5}"/>
              </a:ext>
            </a:extLst>
          </p:cNvPr>
          <p:cNvSpPr>
            <a:spLocks noGrp="1"/>
          </p:cNvSpPr>
          <p:nvPr>
            <p:ph type="title"/>
          </p:nvPr>
        </p:nvSpPr>
        <p:spPr/>
        <p:txBody>
          <a:bodyPr/>
          <a:lstStyle/>
          <a:p>
            <a:r>
              <a:rPr lang="en-US" altLang="zh-CN" dirty="0"/>
              <a:t>Detection of anomalies</a:t>
            </a:r>
            <a:endParaRPr lang="zh-CN" altLang="en-US" dirty="0"/>
          </a:p>
        </p:txBody>
      </p:sp>
      <p:sp>
        <p:nvSpPr>
          <p:cNvPr id="13" name="文本框 12">
            <a:extLst>
              <a:ext uri="{FF2B5EF4-FFF2-40B4-BE49-F238E27FC236}">
                <a16:creationId xmlns:a16="http://schemas.microsoft.com/office/drawing/2014/main" id="{56A6D3F3-3B57-4935-A363-A93422678AB8}"/>
              </a:ext>
            </a:extLst>
          </p:cNvPr>
          <p:cNvSpPr txBox="1"/>
          <p:nvPr/>
        </p:nvSpPr>
        <p:spPr>
          <a:xfrm>
            <a:off x="838200" y="1774171"/>
            <a:ext cx="10030119" cy="584775"/>
          </a:xfrm>
          <a:prstGeom prst="rect">
            <a:avLst/>
          </a:prstGeom>
          <a:noFill/>
        </p:spPr>
        <p:txBody>
          <a:bodyPr wrap="square" rtlCol="0">
            <a:spAutoFit/>
          </a:bodyPr>
          <a:lstStyle/>
          <a:p>
            <a:r>
              <a:rPr lang="en-US" altLang="zh-CN" sz="3200" i="1" dirty="0">
                <a:latin typeface="Times New Roman" panose="02020603050405020304" pitchFamily="18" charset="0"/>
                <a:cs typeface="Times New Roman" panose="02020603050405020304" pitchFamily="18" charset="0"/>
              </a:rPr>
              <a:t>What is anomalies?</a:t>
            </a:r>
            <a:endParaRPr lang="zh-CN" altLang="en-US" sz="3200"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92B8F2D8-D9B6-476A-8CFF-91BC5C35EAAA}"/>
              </a:ext>
            </a:extLst>
          </p:cNvPr>
          <p:cNvSpPr txBox="1"/>
          <p:nvPr/>
        </p:nvSpPr>
        <p:spPr>
          <a:xfrm>
            <a:off x="838200" y="2726161"/>
            <a:ext cx="10293626" cy="1631216"/>
          </a:xfrm>
          <a:prstGeom prst="rect">
            <a:avLst/>
          </a:prstGeom>
          <a:noFill/>
        </p:spPr>
        <p:txBody>
          <a:bodyPr wrap="square" rtlCol="0">
            <a:spAutoFit/>
          </a:bodyPr>
          <a:lstStyle/>
          <a:p>
            <a:r>
              <a:rPr lang="en-US" altLang="zh-CN" sz="2000" dirty="0"/>
              <a:t>An anomaly occurs when the execution is </a:t>
            </a:r>
            <a:r>
              <a:rPr lang="en-US" altLang="zh-CN" sz="2000" dirty="0" err="1"/>
              <a:t>unserializable</a:t>
            </a:r>
            <a:r>
              <a:rPr lang="en-US" altLang="zh-CN" sz="2000" dirty="0"/>
              <a:t>, that is when the serialization graph has a cycle. </a:t>
            </a:r>
          </a:p>
          <a:p>
            <a:endParaRPr lang="en-US" altLang="zh-CN" sz="2000" dirty="0"/>
          </a:p>
          <a:p>
            <a:r>
              <a:rPr lang="en-US" altLang="zh-CN" sz="2000" dirty="0"/>
              <a:t>Thus, in the remainder of this paper, we use the words anomaly and cycle interchangeably.</a:t>
            </a:r>
            <a:endParaRPr lang="zh-CN" altLang="en-US" sz="2000" dirty="0"/>
          </a:p>
          <a:p>
            <a:endParaRPr lang="zh-CN" altLang="en-US" sz="2000" dirty="0"/>
          </a:p>
        </p:txBody>
      </p:sp>
      <p:sp>
        <p:nvSpPr>
          <p:cNvPr id="15" name="文本框 14">
            <a:extLst>
              <a:ext uri="{FF2B5EF4-FFF2-40B4-BE49-F238E27FC236}">
                <a16:creationId xmlns:a16="http://schemas.microsoft.com/office/drawing/2014/main" id="{903B1172-33BE-4811-AE97-52B07EA8DD37}"/>
              </a:ext>
            </a:extLst>
          </p:cNvPr>
          <p:cNvSpPr txBox="1"/>
          <p:nvPr/>
        </p:nvSpPr>
        <p:spPr>
          <a:xfrm>
            <a:off x="897361" y="4560641"/>
            <a:ext cx="7633253" cy="584775"/>
          </a:xfrm>
          <a:prstGeom prst="rect">
            <a:avLst/>
          </a:prstGeom>
          <a:noFill/>
        </p:spPr>
        <p:txBody>
          <a:bodyPr wrap="square" rtlCol="0">
            <a:spAutoFit/>
          </a:bodyPr>
          <a:lstStyle/>
          <a:p>
            <a:r>
              <a:rPr lang="en-US" altLang="zh-CN" sz="3200" i="1" dirty="0">
                <a:latin typeface="Times New Roman" panose="02020603050405020304" pitchFamily="18" charset="0"/>
                <a:cs typeface="Times New Roman" panose="02020603050405020304" pitchFamily="18" charset="0"/>
              </a:rPr>
              <a:t>anomaly = cycle</a:t>
            </a:r>
            <a:endParaRPr lang="zh-CN" altLang="en-US" sz="3200" i="1" dirty="0">
              <a:latin typeface="Times New Roman" panose="02020603050405020304" pitchFamily="18" charset="0"/>
              <a:cs typeface="Times New Roman" panose="02020603050405020304" pitchFamily="18" charset="0"/>
            </a:endParaRPr>
          </a:p>
        </p:txBody>
      </p:sp>
      <p:sp>
        <p:nvSpPr>
          <p:cNvPr id="3" name="灯片编号占位符 2">
            <a:extLst>
              <a:ext uri="{FF2B5EF4-FFF2-40B4-BE49-F238E27FC236}">
                <a16:creationId xmlns:a16="http://schemas.microsoft.com/office/drawing/2014/main" id="{BD62FBEA-F596-4C36-BABC-5A9074282B14}"/>
              </a:ext>
            </a:extLst>
          </p:cNvPr>
          <p:cNvSpPr>
            <a:spLocks noGrp="1"/>
          </p:cNvSpPr>
          <p:nvPr>
            <p:ph type="sldNum" sz="quarter" idx="12"/>
          </p:nvPr>
        </p:nvSpPr>
        <p:spPr/>
        <p:txBody>
          <a:bodyPr/>
          <a:lstStyle/>
          <a:p>
            <a:fld id="{7958AC57-BDC5-4B3F-8085-47662409DE20}" type="slidenum">
              <a:rPr lang="zh-CN" altLang="en-US" smtClean="0"/>
              <a:t>27</a:t>
            </a:fld>
            <a:endParaRPr lang="zh-CN" altLang="en-US"/>
          </a:p>
        </p:txBody>
      </p:sp>
    </p:spTree>
    <p:extLst>
      <p:ext uri="{BB962C8B-B14F-4D97-AF65-F5344CB8AC3E}">
        <p14:creationId xmlns:p14="http://schemas.microsoft.com/office/powerpoint/2010/main" val="1721668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4AB28-C305-4F40-B036-C6611B3545E5}"/>
              </a:ext>
            </a:extLst>
          </p:cNvPr>
          <p:cNvSpPr>
            <a:spLocks noGrp="1"/>
          </p:cNvSpPr>
          <p:nvPr>
            <p:ph type="title"/>
          </p:nvPr>
        </p:nvSpPr>
        <p:spPr/>
        <p:txBody>
          <a:bodyPr/>
          <a:lstStyle/>
          <a:p>
            <a:r>
              <a:rPr lang="en-US" altLang="zh-CN" dirty="0"/>
              <a:t>Detection of anomalies</a:t>
            </a:r>
            <a:endParaRPr lang="zh-CN" altLang="en-US" dirty="0"/>
          </a:p>
        </p:txBody>
      </p:sp>
      <p:pic>
        <p:nvPicPr>
          <p:cNvPr id="11" name="图片 10">
            <a:extLst>
              <a:ext uri="{FF2B5EF4-FFF2-40B4-BE49-F238E27FC236}">
                <a16:creationId xmlns:a16="http://schemas.microsoft.com/office/drawing/2014/main" id="{BD3CB20C-E6D7-4DBA-A990-6B3DC1E6B64C}"/>
              </a:ext>
            </a:extLst>
          </p:cNvPr>
          <p:cNvPicPr>
            <a:picLocks noChangeAspect="1"/>
          </p:cNvPicPr>
          <p:nvPr/>
        </p:nvPicPr>
        <p:blipFill>
          <a:blip r:embed="rId3"/>
          <a:stretch>
            <a:fillRect/>
          </a:stretch>
        </p:blipFill>
        <p:spPr>
          <a:xfrm>
            <a:off x="6096000" y="1550119"/>
            <a:ext cx="4867854" cy="1448659"/>
          </a:xfrm>
          <a:prstGeom prst="rect">
            <a:avLst/>
          </a:prstGeom>
        </p:spPr>
      </p:pic>
      <p:sp>
        <p:nvSpPr>
          <p:cNvPr id="3" name="文本框 2">
            <a:extLst>
              <a:ext uri="{FF2B5EF4-FFF2-40B4-BE49-F238E27FC236}">
                <a16:creationId xmlns:a16="http://schemas.microsoft.com/office/drawing/2014/main" id="{19C98778-A460-4658-B449-856BC6DB3222}"/>
              </a:ext>
            </a:extLst>
          </p:cNvPr>
          <p:cNvSpPr txBox="1"/>
          <p:nvPr/>
        </p:nvSpPr>
        <p:spPr>
          <a:xfrm>
            <a:off x="909294" y="3049894"/>
            <a:ext cx="10373412" cy="2677656"/>
          </a:xfrm>
          <a:prstGeom prst="rect">
            <a:avLst/>
          </a:prstGeom>
          <a:noFill/>
        </p:spPr>
        <p:txBody>
          <a:bodyPr wrap="square" rtlCol="0">
            <a:spAutoFit/>
          </a:bodyPr>
          <a:lstStyle/>
          <a:p>
            <a:pPr algn="l"/>
            <a:r>
              <a:rPr lang="en-US" altLang="zh-CN" sz="2400" b="0" i="0" u="none" strike="noStrike" baseline="0" dirty="0" err="1">
                <a:latin typeface="Times-Roman"/>
              </a:rPr>
              <a:t>ConsAD</a:t>
            </a:r>
            <a:r>
              <a:rPr lang="en-US" altLang="zh-CN" sz="2400" b="0" i="0" u="none" strike="noStrike" baseline="0" dirty="0">
                <a:latin typeface="Times-Roman"/>
              </a:rPr>
              <a:t> system consists of two agents. </a:t>
            </a:r>
          </a:p>
          <a:p>
            <a:pPr algn="l"/>
            <a:endParaRPr lang="en-US" altLang="zh-CN" sz="2400" dirty="0">
              <a:latin typeface="Times-Roman"/>
            </a:endParaRPr>
          </a:p>
          <a:p>
            <a:pPr algn="l"/>
            <a:r>
              <a:rPr lang="en-US" altLang="zh-CN" sz="2400" b="0" i="0" u="none" strike="noStrike" baseline="0" dirty="0">
                <a:latin typeface="Times-Roman"/>
              </a:rPr>
              <a:t>The collector agent COLAGENT collects information about transactions and their</a:t>
            </a:r>
            <a:r>
              <a:rPr lang="en-US" altLang="zh-CN" sz="2400" dirty="0">
                <a:latin typeface="Times-Roman"/>
              </a:rPr>
              <a:t> </a:t>
            </a:r>
            <a:r>
              <a:rPr lang="en-US" altLang="zh-CN" sz="2400" b="0" i="0" u="none" strike="noStrike" baseline="0" dirty="0">
                <a:latin typeface="Times-Roman"/>
              </a:rPr>
              <a:t>accessed entities.</a:t>
            </a:r>
          </a:p>
          <a:p>
            <a:pPr algn="l"/>
            <a:endParaRPr lang="en-US" altLang="zh-CN" sz="2400" dirty="0">
              <a:latin typeface="Times-Roman"/>
            </a:endParaRPr>
          </a:p>
          <a:p>
            <a:pPr algn="l"/>
            <a:r>
              <a:rPr lang="en-US" altLang="zh-CN" sz="2400" dirty="0">
                <a:latin typeface="Times-Roman"/>
              </a:rPr>
              <a:t>T</a:t>
            </a:r>
            <a:r>
              <a:rPr lang="en-US" altLang="zh-CN" sz="2400" b="0" i="0" u="none" strike="noStrike" baseline="0" dirty="0">
                <a:latin typeface="Times-Roman"/>
              </a:rPr>
              <a:t>he detector agent DELAGENT determines all </a:t>
            </a:r>
            <a:r>
              <a:rPr lang="en-US" altLang="zh-CN" sz="2400" b="0" i="1" u="none" strike="noStrike" baseline="0" dirty="0">
                <a:latin typeface="Times-Italic"/>
              </a:rPr>
              <a:t>read-dependencies</a:t>
            </a:r>
            <a:r>
              <a:rPr lang="en-US" altLang="zh-CN" sz="2400" b="0" i="0" u="none" strike="noStrike" baseline="0" dirty="0">
                <a:latin typeface="Times-Roman"/>
              </a:rPr>
              <a:t>, </a:t>
            </a:r>
            <a:r>
              <a:rPr lang="en-US" altLang="zh-CN" sz="2400" b="0" i="1" u="none" strike="noStrike" baseline="0" dirty="0">
                <a:latin typeface="Times-Italic"/>
              </a:rPr>
              <a:t>write-dependencies </a:t>
            </a:r>
            <a:r>
              <a:rPr lang="en-US" altLang="zh-CN" sz="2400" b="0" i="0" u="none" strike="noStrike" baseline="0" dirty="0">
                <a:latin typeface="Times-Roman"/>
              </a:rPr>
              <a:t>and </a:t>
            </a:r>
            <a:r>
              <a:rPr lang="en-US" altLang="zh-CN" sz="2400" b="0" i="1" u="none" strike="noStrike" baseline="0" dirty="0">
                <a:latin typeface="Times-Italic"/>
              </a:rPr>
              <a:t>anti-dependencies </a:t>
            </a:r>
            <a:r>
              <a:rPr lang="en-US" altLang="zh-CN" sz="2400" b="0" i="0" u="none" strike="noStrike" baseline="0" dirty="0">
                <a:latin typeface="Times-Roman"/>
              </a:rPr>
              <a:t>and detects cycles.</a:t>
            </a:r>
            <a:endParaRPr lang="zh-CN" altLang="en-US" sz="2400" dirty="0"/>
          </a:p>
        </p:txBody>
      </p:sp>
      <p:sp>
        <p:nvSpPr>
          <p:cNvPr id="4" name="灯片编号占位符 3">
            <a:extLst>
              <a:ext uri="{FF2B5EF4-FFF2-40B4-BE49-F238E27FC236}">
                <a16:creationId xmlns:a16="http://schemas.microsoft.com/office/drawing/2014/main" id="{BCDEA27B-FE77-4A9F-B8E2-86909B12629F}"/>
              </a:ext>
            </a:extLst>
          </p:cNvPr>
          <p:cNvSpPr>
            <a:spLocks noGrp="1"/>
          </p:cNvSpPr>
          <p:nvPr>
            <p:ph type="sldNum" sz="quarter" idx="12"/>
          </p:nvPr>
        </p:nvSpPr>
        <p:spPr/>
        <p:txBody>
          <a:bodyPr/>
          <a:lstStyle/>
          <a:p>
            <a:fld id="{7958AC57-BDC5-4B3F-8085-47662409DE20}" type="slidenum">
              <a:rPr lang="zh-CN" altLang="en-US" smtClean="0"/>
              <a:t>28</a:t>
            </a:fld>
            <a:endParaRPr lang="zh-CN" altLang="en-US"/>
          </a:p>
        </p:txBody>
      </p:sp>
    </p:spTree>
    <p:extLst>
      <p:ext uri="{BB962C8B-B14F-4D97-AF65-F5344CB8AC3E}">
        <p14:creationId xmlns:p14="http://schemas.microsoft.com/office/powerpoint/2010/main" val="42407128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4AB28-C305-4F40-B036-C6611B3545E5}"/>
              </a:ext>
            </a:extLst>
          </p:cNvPr>
          <p:cNvSpPr>
            <a:spLocks noGrp="1"/>
          </p:cNvSpPr>
          <p:nvPr>
            <p:ph type="title"/>
          </p:nvPr>
        </p:nvSpPr>
        <p:spPr/>
        <p:txBody>
          <a:bodyPr/>
          <a:lstStyle/>
          <a:p>
            <a:r>
              <a:rPr lang="en-US" altLang="zh-CN" dirty="0"/>
              <a:t>Detection of anomalies</a:t>
            </a:r>
            <a:endParaRPr lang="zh-CN" altLang="en-US" dirty="0"/>
          </a:p>
        </p:txBody>
      </p:sp>
      <p:sp>
        <p:nvSpPr>
          <p:cNvPr id="17" name="文本框 16">
            <a:extLst>
              <a:ext uri="{FF2B5EF4-FFF2-40B4-BE49-F238E27FC236}">
                <a16:creationId xmlns:a16="http://schemas.microsoft.com/office/drawing/2014/main" id="{4184C91C-376C-4C3E-85F5-FCC31DC73D18}"/>
              </a:ext>
            </a:extLst>
          </p:cNvPr>
          <p:cNvSpPr txBox="1"/>
          <p:nvPr/>
        </p:nvSpPr>
        <p:spPr>
          <a:xfrm>
            <a:off x="8221653" y="797073"/>
            <a:ext cx="2319505" cy="461665"/>
          </a:xfrm>
          <a:prstGeom prst="rect">
            <a:avLst/>
          </a:prstGeom>
          <a:noFill/>
        </p:spPr>
        <p:txBody>
          <a:bodyPr wrap="square" rtlCol="0">
            <a:spAutoFit/>
          </a:bodyPr>
          <a:lstStyle/>
          <a:p>
            <a:r>
              <a:rPr lang="en-US" altLang="zh-CN" sz="2400" b="0" i="1" u="none" strike="noStrike" baseline="0" dirty="0">
                <a:latin typeface="Times-Italic"/>
              </a:rPr>
              <a:t>Collector Agent</a:t>
            </a:r>
            <a:endParaRPr lang="zh-CN" altLang="en-US" sz="2400" dirty="0"/>
          </a:p>
        </p:txBody>
      </p:sp>
      <p:sp>
        <p:nvSpPr>
          <p:cNvPr id="18" name="文本框 17">
            <a:extLst>
              <a:ext uri="{FF2B5EF4-FFF2-40B4-BE49-F238E27FC236}">
                <a16:creationId xmlns:a16="http://schemas.microsoft.com/office/drawing/2014/main" id="{0D08C918-9640-4951-AF40-35EF02B200B5}"/>
              </a:ext>
            </a:extLst>
          </p:cNvPr>
          <p:cNvSpPr txBox="1"/>
          <p:nvPr/>
        </p:nvSpPr>
        <p:spPr>
          <a:xfrm>
            <a:off x="838200" y="2915606"/>
            <a:ext cx="10041361" cy="1631216"/>
          </a:xfrm>
          <a:prstGeom prst="rect">
            <a:avLst/>
          </a:prstGeom>
          <a:noFill/>
        </p:spPr>
        <p:txBody>
          <a:bodyPr wrap="square" rtlCol="0">
            <a:spAutoFit/>
          </a:bodyPr>
          <a:lstStyle/>
          <a:p>
            <a:pPr algn="l"/>
            <a:r>
              <a:rPr lang="en-US" altLang="zh-CN" sz="2000" b="0" i="0" u="none" strike="noStrike" baseline="0" dirty="0">
                <a:latin typeface="Times-Roman"/>
              </a:rPr>
              <a:t>The collector agent is integrated within the middle-tier application server and </a:t>
            </a:r>
            <a:r>
              <a:rPr lang="en-US" altLang="zh-CN" sz="2000" b="1" i="0" u="none" strike="noStrike" baseline="0" dirty="0">
                <a:latin typeface="Times-Roman"/>
              </a:rPr>
              <a:t>intercepts any read or write access to any entity </a:t>
            </a:r>
            <a:r>
              <a:rPr lang="en-US" altLang="zh-CN" sz="2000" b="0" i="0" u="none" strike="noStrike" baseline="0" dirty="0">
                <a:latin typeface="Times-Roman"/>
              </a:rPr>
              <a:t>by any middle-tier transaction. </a:t>
            </a:r>
          </a:p>
          <a:p>
            <a:pPr algn="l"/>
            <a:endParaRPr lang="en-US" altLang="zh-CN" sz="2000" dirty="0">
              <a:latin typeface="Times-Roman"/>
            </a:endParaRPr>
          </a:p>
          <a:p>
            <a:pPr algn="l"/>
            <a:r>
              <a:rPr lang="en-US" altLang="zh-CN" sz="2000" b="0" i="0" u="none" strike="noStrike" baseline="0" dirty="0">
                <a:latin typeface="Times-Roman"/>
              </a:rPr>
              <a:t>One instance of COLAGENT is installed on each middle-tier server. COLAGENT must extract enough information so that DETAGENT can determine all dependencies.</a:t>
            </a:r>
            <a:endParaRPr lang="zh-CN" altLang="en-US" sz="2000" dirty="0"/>
          </a:p>
        </p:txBody>
      </p:sp>
      <p:sp>
        <p:nvSpPr>
          <p:cNvPr id="3" name="灯片编号占位符 2">
            <a:extLst>
              <a:ext uri="{FF2B5EF4-FFF2-40B4-BE49-F238E27FC236}">
                <a16:creationId xmlns:a16="http://schemas.microsoft.com/office/drawing/2014/main" id="{65DF535D-43BA-47DF-A97E-851BA8AB582E}"/>
              </a:ext>
            </a:extLst>
          </p:cNvPr>
          <p:cNvSpPr>
            <a:spLocks noGrp="1"/>
          </p:cNvSpPr>
          <p:nvPr>
            <p:ph type="sldNum" sz="quarter" idx="12"/>
          </p:nvPr>
        </p:nvSpPr>
        <p:spPr/>
        <p:txBody>
          <a:bodyPr/>
          <a:lstStyle/>
          <a:p>
            <a:fld id="{7958AC57-BDC5-4B3F-8085-47662409DE20}" type="slidenum">
              <a:rPr lang="zh-CN" altLang="en-US" smtClean="0"/>
              <a:t>29</a:t>
            </a:fld>
            <a:endParaRPr lang="zh-CN" altLang="en-US"/>
          </a:p>
        </p:txBody>
      </p:sp>
    </p:spTree>
    <p:extLst>
      <p:ext uri="{BB962C8B-B14F-4D97-AF65-F5344CB8AC3E}">
        <p14:creationId xmlns:p14="http://schemas.microsoft.com/office/powerpoint/2010/main" val="1836107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329CFE-1905-4D4C-A763-B46907418EDC}"/>
              </a:ext>
            </a:extLst>
          </p:cNvPr>
          <p:cNvSpPr>
            <a:spLocks noGrp="1"/>
          </p:cNvSpPr>
          <p:nvPr>
            <p:ph type="title"/>
          </p:nvPr>
        </p:nvSpPr>
        <p:spPr/>
        <p:txBody>
          <a:bodyPr/>
          <a:lstStyle/>
          <a:p>
            <a:r>
              <a:rPr lang="en-US" altLang="zh-CN" dirty="0"/>
              <a:t>Introduction</a:t>
            </a:r>
            <a:endParaRPr lang="zh-CN" altLang="en-US" dirty="0"/>
          </a:p>
        </p:txBody>
      </p:sp>
      <p:graphicFrame>
        <p:nvGraphicFramePr>
          <p:cNvPr id="3" name="表格 2">
            <a:extLst>
              <a:ext uri="{FF2B5EF4-FFF2-40B4-BE49-F238E27FC236}">
                <a16:creationId xmlns:a16="http://schemas.microsoft.com/office/drawing/2014/main" id="{4EF60960-AE37-47B6-BD74-DC2CAB734948}"/>
              </a:ext>
            </a:extLst>
          </p:cNvPr>
          <p:cNvGraphicFramePr>
            <a:graphicFrameLocks noGrp="1"/>
          </p:cNvGraphicFramePr>
          <p:nvPr>
            <p:extLst>
              <p:ext uri="{D42A27DB-BD31-4B8C-83A1-F6EECF244321}">
                <p14:modId xmlns:p14="http://schemas.microsoft.com/office/powerpoint/2010/main" val="3638259062"/>
              </p:ext>
            </p:extLst>
          </p:nvPr>
        </p:nvGraphicFramePr>
        <p:xfrm>
          <a:off x="917862" y="1854827"/>
          <a:ext cx="10356276" cy="3148345"/>
        </p:xfrm>
        <a:graphic>
          <a:graphicData uri="http://schemas.openxmlformats.org/drawingml/2006/table">
            <a:tbl>
              <a:tblPr>
                <a:tableStyleId>{5940675A-B579-460E-94D1-54222C63F5DA}</a:tableStyleId>
              </a:tblPr>
              <a:tblGrid>
                <a:gridCol w="2589069">
                  <a:extLst>
                    <a:ext uri="{9D8B030D-6E8A-4147-A177-3AD203B41FA5}">
                      <a16:colId xmlns:a16="http://schemas.microsoft.com/office/drawing/2014/main" val="181385986"/>
                    </a:ext>
                  </a:extLst>
                </a:gridCol>
                <a:gridCol w="2589069">
                  <a:extLst>
                    <a:ext uri="{9D8B030D-6E8A-4147-A177-3AD203B41FA5}">
                      <a16:colId xmlns:a16="http://schemas.microsoft.com/office/drawing/2014/main" val="3684349127"/>
                    </a:ext>
                  </a:extLst>
                </a:gridCol>
                <a:gridCol w="2589069">
                  <a:extLst>
                    <a:ext uri="{9D8B030D-6E8A-4147-A177-3AD203B41FA5}">
                      <a16:colId xmlns:a16="http://schemas.microsoft.com/office/drawing/2014/main" val="2768344712"/>
                    </a:ext>
                  </a:extLst>
                </a:gridCol>
                <a:gridCol w="2589069">
                  <a:extLst>
                    <a:ext uri="{9D8B030D-6E8A-4147-A177-3AD203B41FA5}">
                      <a16:colId xmlns:a16="http://schemas.microsoft.com/office/drawing/2014/main" val="380403091"/>
                    </a:ext>
                  </a:extLst>
                </a:gridCol>
              </a:tblGrid>
              <a:tr h="847631">
                <a:tc>
                  <a:txBody>
                    <a:bodyPr/>
                    <a:lstStyle/>
                    <a:p>
                      <a:pPr algn="l" fontAlgn="t"/>
                      <a:endParaRPr lang="zh-CN" altLang="en-US" b="1">
                        <a:solidFill>
                          <a:srgbClr val="363636"/>
                        </a:solidFill>
                        <a:effectLst/>
                      </a:endParaRPr>
                    </a:p>
                  </a:txBody>
                  <a:tcPr/>
                </a:tc>
                <a:tc>
                  <a:txBody>
                    <a:bodyPr/>
                    <a:lstStyle/>
                    <a:p>
                      <a:pPr algn="l" fontAlgn="t"/>
                      <a:r>
                        <a:rPr lang="en-US" b="1">
                          <a:solidFill>
                            <a:srgbClr val="363636"/>
                          </a:solidFill>
                          <a:effectLst/>
                        </a:rPr>
                        <a:t>Dirty Read</a:t>
                      </a:r>
                    </a:p>
                  </a:txBody>
                  <a:tcPr/>
                </a:tc>
                <a:tc>
                  <a:txBody>
                    <a:bodyPr/>
                    <a:lstStyle/>
                    <a:p>
                      <a:pPr algn="l" fontAlgn="t"/>
                      <a:r>
                        <a:rPr lang="en-US" b="1">
                          <a:solidFill>
                            <a:srgbClr val="363636"/>
                          </a:solidFill>
                          <a:effectLst/>
                        </a:rPr>
                        <a:t>Non-repeatable Read</a:t>
                      </a:r>
                    </a:p>
                  </a:txBody>
                  <a:tcPr/>
                </a:tc>
                <a:tc>
                  <a:txBody>
                    <a:bodyPr/>
                    <a:lstStyle/>
                    <a:p>
                      <a:pPr algn="l" fontAlgn="t"/>
                      <a:r>
                        <a:rPr lang="en-US" b="1">
                          <a:solidFill>
                            <a:srgbClr val="363636"/>
                          </a:solidFill>
                          <a:effectLst/>
                        </a:rPr>
                        <a:t>Phantom Read</a:t>
                      </a:r>
                    </a:p>
                  </a:txBody>
                  <a:tcPr/>
                </a:tc>
                <a:extLst>
                  <a:ext uri="{0D108BD9-81ED-4DB2-BD59-A6C34878D82A}">
                    <a16:rowId xmlns:a16="http://schemas.microsoft.com/office/drawing/2014/main" val="3844601495"/>
                  </a:ext>
                </a:extLst>
              </a:tr>
              <a:tr h="847631">
                <a:tc>
                  <a:txBody>
                    <a:bodyPr/>
                    <a:lstStyle/>
                    <a:p>
                      <a:pPr algn="l" fontAlgn="t"/>
                      <a:r>
                        <a:rPr lang="en-US">
                          <a:effectLst/>
                        </a:rPr>
                        <a:t>Read Uncommitted</a:t>
                      </a:r>
                    </a:p>
                  </a:txBody>
                  <a:tcPr/>
                </a:tc>
                <a:tc>
                  <a:txBody>
                    <a:bodyPr/>
                    <a:lstStyle/>
                    <a:p>
                      <a:pPr algn="l" fontAlgn="t"/>
                      <a:r>
                        <a:rPr lang="en-US">
                          <a:effectLst/>
                        </a:rPr>
                        <a:t>Possible</a:t>
                      </a:r>
                    </a:p>
                  </a:txBody>
                  <a:tcPr/>
                </a:tc>
                <a:tc>
                  <a:txBody>
                    <a:bodyPr/>
                    <a:lstStyle/>
                    <a:p>
                      <a:pPr algn="l" fontAlgn="t"/>
                      <a:r>
                        <a:rPr lang="en-US" dirty="0">
                          <a:effectLst/>
                        </a:rPr>
                        <a:t>Possible</a:t>
                      </a:r>
                    </a:p>
                  </a:txBody>
                  <a:tcPr/>
                </a:tc>
                <a:tc>
                  <a:txBody>
                    <a:bodyPr/>
                    <a:lstStyle/>
                    <a:p>
                      <a:pPr algn="l" fontAlgn="t"/>
                      <a:r>
                        <a:rPr lang="en-US">
                          <a:effectLst/>
                        </a:rPr>
                        <a:t>Possible</a:t>
                      </a:r>
                    </a:p>
                  </a:txBody>
                  <a:tcPr/>
                </a:tc>
                <a:extLst>
                  <a:ext uri="{0D108BD9-81ED-4DB2-BD59-A6C34878D82A}">
                    <a16:rowId xmlns:a16="http://schemas.microsoft.com/office/drawing/2014/main" val="1780627222"/>
                  </a:ext>
                </a:extLst>
              </a:tr>
              <a:tr h="484361">
                <a:tc>
                  <a:txBody>
                    <a:bodyPr/>
                    <a:lstStyle/>
                    <a:p>
                      <a:pPr algn="l" fontAlgn="t"/>
                      <a:r>
                        <a:rPr lang="en-US">
                          <a:effectLst/>
                        </a:rPr>
                        <a:t>Read Committed</a:t>
                      </a:r>
                    </a:p>
                  </a:txBody>
                  <a:tcPr/>
                </a:tc>
                <a:tc>
                  <a:txBody>
                    <a:bodyPr/>
                    <a:lstStyle/>
                    <a:p>
                      <a:pPr algn="l" fontAlgn="t"/>
                      <a:r>
                        <a:rPr lang="en-US">
                          <a:effectLst/>
                        </a:rPr>
                        <a:t>Not Possible</a:t>
                      </a:r>
                    </a:p>
                  </a:txBody>
                  <a:tcPr/>
                </a:tc>
                <a:tc>
                  <a:txBody>
                    <a:bodyPr/>
                    <a:lstStyle/>
                    <a:p>
                      <a:pPr algn="l" fontAlgn="t"/>
                      <a:r>
                        <a:rPr lang="en-US">
                          <a:effectLst/>
                        </a:rPr>
                        <a:t>Possible</a:t>
                      </a:r>
                    </a:p>
                  </a:txBody>
                  <a:tcPr/>
                </a:tc>
                <a:tc>
                  <a:txBody>
                    <a:bodyPr/>
                    <a:lstStyle/>
                    <a:p>
                      <a:pPr algn="l" fontAlgn="t"/>
                      <a:r>
                        <a:rPr lang="en-US">
                          <a:effectLst/>
                        </a:rPr>
                        <a:t>Possible</a:t>
                      </a:r>
                    </a:p>
                  </a:txBody>
                  <a:tcPr/>
                </a:tc>
                <a:extLst>
                  <a:ext uri="{0D108BD9-81ED-4DB2-BD59-A6C34878D82A}">
                    <a16:rowId xmlns:a16="http://schemas.microsoft.com/office/drawing/2014/main" val="1972774950"/>
                  </a:ext>
                </a:extLst>
              </a:tr>
              <a:tr h="484361">
                <a:tc>
                  <a:txBody>
                    <a:bodyPr/>
                    <a:lstStyle/>
                    <a:p>
                      <a:pPr algn="l" fontAlgn="t"/>
                      <a:r>
                        <a:rPr lang="en-US">
                          <a:effectLst/>
                        </a:rPr>
                        <a:t>Repeatable Read</a:t>
                      </a:r>
                    </a:p>
                  </a:txBody>
                  <a:tcPr/>
                </a:tc>
                <a:tc>
                  <a:txBody>
                    <a:bodyPr/>
                    <a:lstStyle/>
                    <a:p>
                      <a:pPr algn="l" fontAlgn="t"/>
                      <a:r>
                        <a:rPr lang="en-US">
                          <a:effectLst/>
                        </a:rPr>
                        <a:t>Not Possible</a:t>
                      </a:r>
                    </a:p>
                  </a:txBody>
                  <a:tcPr/>
                </a:tc>
                <a:tc>
                  <a:txBody>
                    <a:bodyPr/>
                    <a:lstStyle/>
                    <a:p>
                      <a:pPr algn="l" fontAlgn="t"/>
                      <a:r>
                        <a:rPr lang="en-US">
                          <a:effectLst/>
                        </a:rPr>
                        <a:t>Not Possible</a:t>
                      </a:r>
                    </a:p>
                  </a:txBody>
                  <a:tcPr/>
                </a:tc>
                <a:tc>
                  <a:txBody>
                    <a:bodyPr/>
                    <a:lstStyle/>
                    <a:p>
                      <a:pPr algn="l" fontAlgn="t"/>
                      <a:r>
                        <a:rPr lang="en-US">
                          <a:effectLst/>
                        </a:rPr>
                        <a:t>Possible</a:t>
                      </a:r>
                    </a:p>
                  </a:txBody>
                  <a:tcPr/>
                </a:tc>
                <a:extLst>
                  <a:ext uri="{0D108BD9-81ED-4DB2-BD59-A6C34878D82A}">
                    <a16:rowId xmlns:a16="http://schemas.microsoft.com/office/drawing/2014/main" val="2340065660"/>
                  </a:ext>
                </a:extLst>
              </a:tr>
              <a:tr h="484361">
                <a:tc>
                  <a:txBody>
                    <a:bodyPr/>
                    <a:lstStyle/>
                    <a:p>
                      <a:pPr algn="l" fontAlgn="t"/>
                      <a:r>
                        <a:rPr lang="en-US">
                          <a:effectLst/>
                        </a:rPr>
                        <a:t>Serializable</a:t>
                      </a:r>
                    </a:p>
                  </a:txBody>
                  <a:tcPr/>
                </a:tc>
                <a:tc>
                  <a:txBody>
                    <a:bodyPr/>
                    <a:lstStyle/>
                    <a:p>
                      <a:pPr algn="l" fontAlgn="t"/>
                      <a:r>
                        <a:rPr lang="en-US">
                          <a:effectLst/>
                        </a:rPr>
                        <a:t>Not Possible</a:t>
                      </a:r>
                    </a:p>
                  </a:txBody>
                  <a:tcPr/>
                </a:tc>
                <a:tc>
                  <a:txBody>
                    <a:bodyPr/>
                    <a:lstStyle/>
                    <a:p>
                      <a:pPr algn="l" fontAlgn="t"/>
                      <a:r>
                        <a:rPr lang="en-US">
                          <a:effectLst/>
                        </a:rPr>
                        <a:t>Not Possible</a:t>
                      </a:r>
                    </a:p>
                  </a:txBody>
                  <a:tcPr/>
                </a:tc>
                <a:tc>
                  <a:txBody>
                    <a:bodyPr/>
                    <a:lstStyle/>
                    <a:p>
                      <a:pPr algn="l" fontAlgn="t"/>
                      <a:r>
                        <a:rPr lang="en-US" dirty="0">
                          <a:effectLst/>
                        </a:rPr>
                        <a:t>Not Possible</a:t>
                      </a:r>
                    </a:p>
                  </a:txBody>
                  <a:tcPr/>
                </a:tc>
                <a:extLst>
                  <a:ext uri="{0D108BD9-81ED-4DB2-BD59-A6C34878D82A}">
                    <a16:rowId xmlns:a16="http://schemas.microsoft.com/office/drawing/2014/main" val="3516029715"/>
                  </a:ext>
                </a:extLst>
              </a:tr>
            </a:tbl>
          </a:graphicData>
        </a:graphic>
      </p:graphicFrame>
      <p:sp>
        <p:nvSpPr>
          <p:cNvPr id="4" name="灯片编号占位符 3">
            <a:extLst>
              <a:ext uri="{FF2B5EF4-FFF2-40B4-BE49-F238E27FC236}">
                <a16:creationId xmlns:a16="http://schemas.microsoft.com/office/drawing/2014/main" id="{B1867C70-9DF6-4484-89B7-E291A73C1E42}"/>
              </a:ext>
            </a:extLst>
          </p:cNvPr>
          <p:cNvSpPr>
            <a:spLocks noGrp="1"/>
          </p:cNvSpPr>
          <p:nvPr>
            <p:ph type="sldNum" sz="quarter" idx="12"/>
          </p:nvPr>
        </p:nvSpPr>
        <p:spPr/>
        <p:txBody>
          <a:bodyPr/>
          <a:lstStyle/>
          <a:p>
            <a:fld id="{7958AC57-BDC5-4B3F-8085-47662409DE20}" type="slidenum">
              <a:rPr lang="zh-CN" altLang="en-US" smtClean="0"/>
              <a:t>3</a:t>
            </a:fld>
            <a:endParaRPr lang="zh-CN" altLang="en-US"/>
          </a:p>
        </p:txBody>
      </p:sp>
    </p:spTree>
    <p:extLst>
      <p:ext uri="{BB962C8B-B14F-4D97-AF65-F5344CB8AC3E}">
        <p14:creationId xmlns:p14="http://schemas.microsoft.com/office/powerpoint/2010/main" val="2097157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4AB28-C305-4F40-B036-C6611B3545E5}"/>
              </a:ext>
            </a:extLst>
          </p:cNvPr>
          <p:cNvSpPr>
            <a:spLocks noGrp="1"/>
          </p:cNvSpPr>
          <p:nvPr>
            <p:ph type="title"/>
          </p:nvPr>
        </p:nvSpPr>
        <p:spPr>
          <a:xfrm>
            <a:off x="838200" y="365125"/>
            <a:ext cx="8896468" cy="1325563"/>
          </a:xfrm>
        </p:spPr>
        <p:txBody>
          <a:bodyPr/>
          <a:lstStyle/>
          <a:p>
            <a:r>
              <a:rPr lang="en-US" altLang="zh-CN" dirty="0"/>
              <a:t>Detection of anomalies</a:t>
            </a:r>
            <a:endParaRPr lang="zh-CN" altLang="en-US" dirty="0"/>
          </a:p>
        </p:txBody>
      </p:sp>
      <p:pic>
        <p:nvPicPr>
          <p:cNvPr id="5" name="图片 4">
            <a:extLst>
              <a:ext uri="{FF2B5EF4-FFF2-40B4-BE49-F238E27FC236}">
                <a16:creationId xmlns:a16="http://schemas.microsoft.com/office/drawing/2014/main" id="{3B250751-859C-4090-9B14-E171FBA5DB38}"/>
              </a:ext>
            </a:extLst>
          </p:cNvPr>
          <p:cNvPicPr>
            <a:picLocks noChangeAspect="1"/>
          </p:cNvPicPr>
          <p:nvPr/>
        </p:nvPicPr>
        <p:blipFill>
          <a:blip r:embed="rId3"/>
          <a:stretch>
            <a:fillRect/>
          </a:stretch>
        </p:blipFill>
        <p:spPr>
          <a:xfrm>
            <a:off x="1678767" y="2316623"/>
            <a:ext cx="1867161" cy="333422"/>
          </a:xfrm>
          <a:prstGeom prst="rect">
            <a:avLst/>
          </a:prstGeom>
        </p:spPr>
      </p:pic>
      <p:pic>
        <p:nvPicPr>
          <p:cNvPr id="7" name="图片 6">
            <a:extLst>
              <a:ext uri="{FF2B5EF4-FFF2-40B4-BE49-F238E27FC236}">
                <a16:creationId xmlns:a16="http://schemas.microsoft.com/office/drawing/2014/main" id="{C8945D5B-0C5D-4664-96B2-6E4F6032B16B}"/>
              </a:ext>
            </a:extLst>
          </p:cNvPr>
          <p:cNvPicPr>
            <a:picLocks noChangeAspect="1"/>
          </p:cNvPicPr>
          <p:nvPr/>
        </p:nvPicPr>
        <p:blipFill>
          <a:blip r:embed="rId4"/>
          <a:stretch>
            <a:fillRect/>
          </a:stretch>
        </p:blipFill>
        <p:spPr>
          <a:xfrm>
            <a:off x="1678767" y="3535767"/>
            <a:ext cx="1905266" cy="381053"/>
          </a:xfrm>
          <a:prstGeom prst="rect">
            <a:avLst/>
          </a:prstGeom>
        </p:spPr>
      </p:pic>
      <p:pic>
        <p:nvPicPr>
          <p:cNvPr id="9" name="图片 8">
            <a:extLst>
              <a:ext uri="{FF2B5EF4-FFF2-40B4-BE49-F238E27FC236}">
                <a16:creationId xmlns:a16="http://schemas.microsoft.com/office/drawing/2014/main" id="{67DA2C2B-7248-48C0-B831-6B94942C66DB}"/>
              </a:ext>
            </a:extLst>
          </p:cNvPr>
          <p:cNvPicPr>
            <a:picLocks noChangeAspect="1"/>
          </p:cNvPicPr>
          <p:nvPr/>
        </p:nvPicPr>
        <p:blipFill>
          <a:blip r:embed="rId5"/>
          <a:stretch>
            <a:fillRect/>
          </a:stretch>
        </p:blipFill>
        <p:spPr>
          <a:xfrm>
            <a:off x="1678767" y="4802542"/>
            <a:ext cx="1810003" cy="409632"/>
          </a:xfrm>
          <a:prstGeom prst="rect">
            <a:avLst/>
          </a:prstGeom>
        </p:spPr>
      </p:pic>
      <p:sp>
        <p:nvSpPr>
          <p:cNvPr id="10" name="文本框 9">
            <a:extLst>
              <a:ext uri="{FF2B5EF4-FFF2-40B4-BE49-F238E27FC236}">
                <a16:creationId xmlns:a16="http://schemas.microsoft.com/office/drawing/2014/main" id="{3222850F-8143-4AB4-9C2F-9683BA870A8A}"/>
              </a:ext>
            </a:extLst>
          </p:cNvPr>
          <p:cNvSpPr txBox="1"/>
          <p:nvPr/>
        </p:nvSpPr>
        <p:spPr>
          <a:xfrm>
            <a:off x="4193367" y="2252501"/>
            <a:ext cx="7638473" cy="461665"/>
          </a:xfrm>
          <a:prstGeom prst="rect">
            <a:avLst/>
          </a:prstGeom>
          <a:noFill/>
        </p:spPr>
        <p:txBody>
          <a:bodyPr wrap="square" rtlCol="0">
            <a:spAutoFit/>
          </a:bodyPr>
          <a:lstStyle/>
          <a:p>
            <a:r>
              <a:rPr lang="en-US" altLang="zh-CN" sz="2400" dirty="0"/>
              <a:t>Read-dependencies</a:t>
            </a:r>
            <a:endParaRPr lang="zh-CN" altLang="en-US" sz="2400" dirty="0"/>
          </a:p>
        </p:txBody>
      </p:sp>
      <p:sp>
        <p:nvSpPr>
          <p:cNvPr id="13" name="文本框 12">
            <a:extLst>
              <a:ext uri="{FF2B5EF4-FFF2-40B4-BE49-F238E27FC236}">
                <a16:creationId xmlns:a16="http://schemas.microsoft.com/office/drawing/2014/main" id="{9DDE8173-B83E-40D0-970A-FD10F490704F}"/>
              </a:ext>
            </a:extLst>
          </p:cNvPr>
          <p:cNvSpPr txBox="1"/>
          <p:nvPr/>
        </p:nvSpPr>
        <p:spPr>
          <a:xfrm>
            <a:off x="4193367" y="3495460"/>
            <a:ext cx="7878618" cy="461665"/>
          </a:xfrm>
          <a:prstGeom prst="rect">
            <a:avLst/>
          </a:prstGeom>
          <a:noFill/>
        </p:spPr>
        <p:txBody>
          <a:bodyPr wrap="square" rtlCol="0">
            <a:spAutoFit/>
          </a:bodyPr>
          <a:lstStyle/>
          <a:p>
            <a:r>
              <a:rPr lang="en-US" altLang="zh-CN" sz="2400" dirty="0"/>
              <a:t>Write-dependencies</a:t>
            </a:r>
            <a:endParaRPr lang="zh-CN" altLang="en-US" sz="2400" dirty="0"/>
          </a:p>
        </p:txBody>
      </p:sp>
      <p:sp>
        <p:nvSpPr>
          <p:cNvPr id="12" name="文本框 11">
            <a:extLst>
              <a:ext uri="{FF2B5EF4-FFF2-40B4-BE49-F238E27FC236}">
                <a16:creationId xmlns:a16="http://schemas.microsoft.com/office/drawing/2014/main" id="{9B2B2AE2-C7FC-4783-9BCA-D31ACB064CC1}"/>
              </a:ext>
            </a:extLst>
          </p:cNvPr>
          <p:cNvSpPr txBox="1"/>
          <p:nvPr/>
        </p:nvSpPr>
        <p:spPr>
          <a:xfrm>
            <a:off x="8221653" y="797073"/>
            <a:ext cx="2319505" cy="461665"/>
          </a:xfrm>
          <a:prstGeom prst="rect">
            <a:avLst/>
          </a:prstGeom>
          <a:noFill/>
        </p:spPr>
        <p:txBody>
          <a:bodyPr wrap="square" rtlCol="0">
            <a:spAutoFit/>
          </a:bodyPr>
          <a:lstStyle/>
          <a:p>
            <a:r>
              <a:rPr lang="en-US" altLang="zh-CN" sz="2400" b="0" i="1" u="none" strike="noStrike" baseline="0" dirty="0">
                <a:latin typeface="Times-Italic"/>
              </a:rPr>
              <a:t>Collector Agent</a:t>
            </a:r>
            <a:endParaRPr lang="zh-CN" altLang="en-US" sz="2400" dirty="0"/>
          </a:p>
        </p:txBody>
      </p:sp>
      <p:sp>
        <p:nvSpPr>
          <p:cNvPr id="15" name="文本框 14">
            <a:extLst>
              <a:ext uri="{FF2B5EF4-FFF2-40B4-BE49-F238E27FC236}">
                <a16:creationId xmlns:a16="http://schemas.microsoft.com/office/drawing/2014/main" id="{0530604A-1092-43CD-BBE1-C28B255E59F7}"/>
              </a:ext>
            </a:extLst>
          </p:cNvPr>
          <p:cNvSpPr txBox="1"/>
          <p:nvPr/>
        </p:nvSpPr>
        <p:spPr>
          <a:xfrm>
            <a:off x="4193367" y="4778121"/>
            <a:ext cx="7878618" cy="461665"/>
          </a:xfrm>
          <a:prstGeom prst="rect">
            <a:avLst/>
          </a:prstGeom>
          <a:noFill/>
        </p:spPr>
        <p:txBody>
          <a:bodyPr wrap="square" rtlCol="0">
            <a:spAutoFit/>
          </a:bodyPr>
          <a:lstStyle/>
          <a:p>
            <a:r>
              <a:rPr lang="en-US" altLang="zh-CN" sz="2400" dirty="0"/>
              <a:t>Anti-dependencies</a:t>
            </a:r>
            <a:endParaRPr lang="zh-CN" altLang="en-US" sz="2400" dirty="0"/>
          </a:p>
        </p:txBody>
      </p:sp>
      <p:sp>
        <p:nvSpPr>
          <p:cNvPr id="3" name="文本框 2">
            <a:extLst>
              <a:ext uri="{FF2B5EF4-FFF2-40B4-BE49-F238E27FC236}">
                <a16:creationId xmlns:a16="http://schemas.microsoft.com/office/drawing/2014/main" id="{E591D66E-1391-405F-8FE6-D2C09F074480}"/>
              </a:ext>
            </a:extLst>
          </p:cNvPr>
          <p:cNvSpPr txBox="1"/>
          <p:nvPr/>
        </p:nvSpPr>
        <p:spPr>
          <a:xfrm>
            <a:off x="1408517" y="5571593"/>
            <a:ext cx="9825540" cy="830997"/>
          </a:xfrm>
          <a:prstGeom prst="rect">
            <a:avLst/>
          </a:prstGeom>
          <a:noFill/>
        </p:spPr>
        <p:txBody>
          <a:bodyPr wrap="square" rtlCol="0">
            <a:spAutoFit/>
          </a:bodyPr>
          <a:lstStyle/>
          <a:p>
            <a:r>
              <a:rPr lang="en-US" altLang="zh-CN" sz="2400" b="0" u="none" strike="noStrike" baseline="0" dirty="0">
                <a:latin typeface="Times-Italic"/>
              </a:rPr>
              <a:t>Collector Agent </a:t>
            </a:r>
            <a:r>
              <a:rPr lang="zh-CN" altLang="en-US" sz="2400" dirty="0">
                <a:latin typeface="Times-Italic"/>
              </a:rPr>
              <a:t>需要收集足够的信息用于构造依赖图，主要是收集用于建立上述三种依赖关系的信息</a:t>
            </a:r>
            <a:endParaRPr lang="zh-CN" altLang="en-US" sz="2400" dirty="0"/>
          </a:p>
        </p:txBody>
      </p:sp>
      <p:sp>
        <p:nvSpPr>
          <p:cNvPr id="4" name="灯片编号占位符 3">
            <a:extLst>
              <a:ext uri="{FF2B5EF4-FFF2-40B4-BE49-F238E27FC236}">
                <a16:creationId xmlns:a16="http://schemas.microsoft.com/office/drawing/2014/main" id="{059625B1-6F4D-45A7-9E3E-DFDB9D4A8D93}"/>
              </a:ext>
            </a:extLst>
          </p:cNvPr>
          <p:cNvSpPr>
            <a:spLocks noGrp="1"/>
          </p:cNvSpPr>
          <p:nvPr>
            <p:ph type="sldNum" sz="quarter" idx="12"/>
          </p:nvPr>
        </p:nvSpPr>
        <p:spPr/>
        <p:txBody>
          <a:bodyPr/>
          <a:lstStyle/>
          <a:p>
            <a:fld id="{7958AC57-BDC5-4B3F-8085-47662409DE20}" type="slidenum">
              <a:rPr lang="zh-CN" altLang="en-US" smtClean="0"/>
              <a:t>30</a:t>
            </a:fld>
            <a:endParaRPr lang="zh-CN" altLang="en-US"/>
          </a:p>
        </p:txBody>
      </p:sp>
    </p:spTree>
    <p:extLst>
      <p:ext uri="{BB962C8B-B14F-4D97-AF65-F5344CB8AC3E}">
        <p14:creationId xmlns:p14="http://schemas.microsoft.com/office/powerpoint/2010/main" val="41526277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4AB28-C305-4F40-B036-C6611B3545E5}"/>
              </a:ext>
            </a:extLst>
          </p:cNvPr>
          <p:cNvSpPr>
            <a:spLocks noGrp="1"/>
          </p:cNvSpPr>
          <p:nvPr>
            <p:ph type="title"/>
          </p:nvPr>
        </p:nvSpPr>
        <p:spPr>
          <a:xfrm>
            <a:off x="838200" y="365125"/>
            <a:ext cx="8896468" cy="1325563"/>
          </a:xfrm>
        </p:spPr>
        <p:txBody>
          <a:bodyPr/>
          <a:lstStyle/>
          <a:p>
            <a:r>
              <a:rPr lang="en-US" altLang="zh-CN" dirty="0"/>
              <a:t>Detection of anomalies</a:t>
            </a:r>
            <a:endParaRPr lang="zh-CN" altLang="en-US" dirty="0"/>
          </a:p>
        </p:txBody>
      </p:sp>
      <p:pic>
        <p:nvPicPr>
          <p:cNvPr id="5" name="图片 4">
            <a:extLst>
              <a:ext uri="{FF2B5EF4-FFF2-40B4-BE49-F238E27FC236}">
                <a16:creationId xmlns:a16="http://schemas.microsoft.com/office/drawing/2014/main" id="{3B250751-859C-4090-9B14-E171FBA5DB38}"/>
              </a:ext>
            </a:extLst>
          </p:cNvPr>
          <p:cNvPicPr>
            <a:picLocks noChangeAspect="1"/>
          </p:cNvPicPr>
          <p:nvPr/>
        </p:nvPicPr>
        <p:blipFill>
          <a:blip r:embed="rId3"/>
          <a:stretch>
            <a:fillRect/>
          </a:stretch>
        </p:blipFill>
        <p:spPr>
          <a:xfrm>
            <a:off x="1678767" y="2316623"/>
            <a:ext cx="1867161" cy="333422"/>
          </a:xfrm>
          <a:prstGeom prst="rect">
            <a:avLst/>
          </a:prstGeom>
        </p:spPr>
      </p:pic>
      <p:sp>
        <p:nvSpPr>
          <p:cNvPr id="10" name="文本框 9">
            <a:extLst>
              <a:ext uri="{FF2B5EF4-FFF2-40B4-BE49-F238E27FC236}">
                <a16:creationId xmlns:a16="http://schemas.microsoft.com/office/drawing/2014/main" id="{3222850F-8143-4AB4-9C2F-9683BA870A8A}"/>
              </a:ext>
            </a:extLst>
          </p:cNvPr>
          <p:cNvSpPr txBox="1"/>
          <p:nvPr/>
        </p:nvSpPr>
        <p:spPr>
          <a:xfrm>
            <a:off x="4193367" y="2252501"/>
            <a:ext cx="7638473" cy="461665"/>
          </a:xfrm>
          <a:prstGeom prst="rect">
            <a:avLst/>
          </a:prstGeom>
          <a:noFill/>
        </p:spPr>
        <p:txBody>
          <a:bodyPr wrap="square" rtlCol="0">
            <a:spAutoFit/>
          </a:bodyPr>
          <a:lstStyle/>
          <a:p>
            <a:r>
              <a:rPr lang="en-US" altLang="zh-CN" sz="2400" dirty="0"/>
              <a:t>Read-dependencies</a:t>
            </a:r>
            <a:endParaRPr lang="zh-CN" altLang="en-US" sz="2400" dirty="0"/>
          </a:p>
        </p:txBody>
      </p:sp>
      <p:sp>
        <p:nvSpPr>
          <p:cNvPr id="12" name="文本框 11">
            <a:extLst>
              <a:ext uri="{FF2B5EF4-FFF2-40B4-BE49-F238E27FC236}">
                <a16:creationId xmlns:a16="http://schemas.microsoft.com/office/drawing/2014/main" id="{9B2B2AE2-C7FC-4783-9BCA-D31ACB064CC1}"/>
              </a:ext>
            </a:extLst>
          </p:cNvPr>
          <p:cNvSpPr txBox="1"/>
          <p:nvPr/>
        </p:nvSpPr>
        <p:spPr>
          <a:xfrm>
            <a:off x="8221653" y="797073"/>
            <a:ext cx="2319505" cy="461665"/>
          </a:xfrm>
          <a:prstGeom prst="rect">
            <a:avLst/>
          </a:prstGeom>
          <a:noFill/>
        </p:spPr>
        <p:txBody>
          <a:bodyPr wrap="square" rtlCol="0">
            <a:spAutoFit/>
          </a:bodyPr>
          <a:lstStyle/>
          <a:p>
            <a:r>
              <a:rPr lang="en-US" altLang="zh-CN" sz="2400" b="0" i="1" u="none" strike="noStrike" baseline="0" dirty="0">
                <a:latin typeface="Times-Italic"/>
              </a:rPr>
              <a:t>Collector Agent</a:t>
            </a:r>
            <a:endParaRPr lang="zh-CN" altLang="en-US" sz="2400" dirty="0"/>
          </a:p>
        </p:txBody>
      </p:sp>
      <p:sp>
        <p:nvSpPr>
          <p:cNvPr id="4" name="文本框 3">
            <a:extLst>
              <a:ext uri="{FF2B5EF4-FFF2-40B4-BE49-F238E27FC236}">
                <a16:creationId xmlns:a16="http://schemas.microsoft.com/office/drawing/2014/main" id="{D6D8AF94-4E64-41DB-AB89-89A966B70584}"/>
              </a:ext>
            </a:extLst>
          </p:cNvPr>
          <p:cNvSpPr txBox="1"/>
          <p:nvPr/>
        </p:nvSpPr>
        <p:spPr>
          <a:xfrm>
            <a:off x="1209734" y="2987419"/>
            <a:ext cx="10069759" cy="646331"/>
          </a:xfrm>
          <a:prstGeom prst="rect">
            <a:avLst/>
          </a:prstGeom>
          <a:noFill/>
        </p:spPr>
        <p:txBody>
          <a:bodyPr wrap="square" rtlCol="0">
            <a:spAutoFit/>
          </a:bodyPr>
          <a:lstStyle/>
          <a:p>
            <a:pPr algn="l"/>
            <a:r>
              <a:rPr lang="en-US" altLang="zh-CN" sz="1800" b="0" i="0" u="none" strike="noStrike" baseline="0" dirty="0">
                <a:latin typeface="Times-Roman"/>
              </a:rPr>
              <a:t>In order to extract this information, we track entity versions by adding an extra </a:t>
            </a:r>
            <a:r>
              <a:rPr lang="en-US" altLang="zh-CN" sz="1800" b="1" i="0" u="none" strike="noStrike" baseline="0" dirty="0" err="1">
                <a:latin typeface="CMMI10"/>
              </a:rPr>
              <a:t>txnInfo</a:t>
            </a:r>
            <a:r>
              <a:rPr lang="en-US" altLang="zh-CN" sz="1800" b="0" i="0" u="none" strike="noStrike" baseline="0" dirty="0">
                <a:latin typeface="CMMI10"/>
              </a:rPr>
              <a:t> </a:t>
            </a:r>
            <a:r>
              <a:rPr lang="en-US" altLang="zh-CN" sz="1800" b="0" i="0" u="none" strike="noStrike" baseline="0" dirty="0">
                <a:latin typeface="Times-Roman"/>
              </a:rPr>
              <a:t>attribute to each entity class.</a:t>
            </a:r>
            <a:endParaRPr lang="zh-CN" altLang="en-US" dirty="0"/>
          </a:p>
        </p:txBody>
      </p:sp>
      <p:pic>
        <p:nvPicPr>
          <p:cNvPr id="8" name="图片 7">
            <a:extLst>
              <a:ext uri="{FF2B5EF4-FFF2-40B4-BE49-F238E27FC236}">
                <a16:creationId xmlns:a16="http://schemas.microsoft.com/office/drawing/2014/main" id="{2A8FD8FF-6AB4-43D4-96D8-FCE407148AD6}"/>
              </a:ext>
            </a:extLst>
          </p:cNvPr>
          <p:cNvPicPr>
            <a:picLocks noChangeAspect="1"/>
          </p:cNvPicPr>
          <p:nvPr/>
        </p:nvPicPr>
        <p:blipFill>
          <a:blip r:embed="rId4"/>
          <a:stretch>
            <a:fillRect/>
          </a:stretch>
        </p:blipFill>
        <p:spPr>
          <a:xfrm>
            <a:off x="1308269" y="3971124"/>
            <a:ext cx="2953162" cy="1971950"/>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67A46D7E-0A01-473B-917B-0C978D0AA141}"/>
                  </a:ext>
                </a:extLst>
              </p:cNvPr>
              <p:cNvSpPr txBox="1"/>
              <p:nvPr/>
            </p:nvSpPr>
            <p:spPr>
              <a:xfrm>
                <a:off x="4395935" y="4009765"/>
                <a:ext cx="7435905" cy="2098267"/>
              </a:xfrm>
              <a:prstGeom prst="rect">
                <a:avLst/>
              </a:prstGeom>
              <a:noFill/>
            </p:spPr>
            <p:txBody>
              <a:bodyPr wrap="square" rtlCol="0">
                <a:spAutoFit/>
              </a:bodyPr>
              <a:lstStyle/>
              <a:p>
                <a:r>
                  <a:rPr lang="en-US" altLang="zh-CN" dirty="0"/>
                  <a:t>Before an entity is written to the database, COLAGENT sets </a:t>
                </a:r>
                <a:r>
                  <a:rPr lang="en-US" altLang="zh-CN" dirty="0" err="1"/>
                  <a:t>x.txnInfo</a:t>
                </a:r>
                <a:r>
                  <a:rPr lang="en-US" altLang="zh-CN" dirty="0"/>
                  <a:t> to the identifier of the writing transaction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𝑖</m:t>
                        </m:r>
                      </m:sub>
                    </m:sSub>
                  </m:oMath>
                </a14:m>
                <a:endParaRPr lang="en-US" altLang="zh-CN" dirty="0"/>
              </a:p>
              <a:p>
                <a:endParaRPr lang="en-US" altLang="zh-CN" dirty="0"/>
              </a:p>
              <a:p>
                <a:r>
                  <a:rPr lang="en-US" altLang="zh-CN" dirty="0"/>
                  <a:t>Thus, when a transaction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𝑗</m:t>
                        </m:r>
                      </m:sub>
                    </m:sSub>
                  </m:oMath>
                </a14:m>
                <a:r>
                  <a:rPr lang="en-US" altLang="zh-CN" dirty="0"/>
                  <a:t> loads an entity x, COLAGENT can extract the creator through the </a:t>
                </a:r>
                <a:r>
                  <a:rPr lang="en-US" altLang="zh-CN" dirty="0" err="1"/>
                  <a:t>x.txnInfo</a:t>
                </a:r>
                <a:r>
                  <a:rPr lang="en-US" altLang="zh-CN" dirty="0"/>
                  <a:t> attribute. This means that if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𝑗</m:t>
                        </m:r>
                      </m:sub>
                    </m:sSub>
                  </m:oMath>
                </a14:m>
                <a:r>
                  <a:rPr lang="en-US" altLang="zh-CN" dirty="0"/>
                  <a:t> loads a version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en-US" altLang="zh-CN" dirty="0"/>
                  <a:t>, then a </a:t>
                </a:r>
                <a:r>
                  <a:rPr lang="en-US" altLang="zh-CN" dirty="0" err="1"/>
                  <a:t>wr</a:t>
                </a:r>
                <a:r>
                  <a:rPr lang="en-US" altLang="zh-CN" dirty="0"/>
                  <a:t>-dependency from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𝑖</m:t>
                        </m:r>
                      </m:sub>
                    </m:sSub>
                  </m:oMath>
                </a14:m>
                <a:r>
                  <a:rPr lang="en-US" altLang="zh-CN" dirty="0"/>
                  <a:t> to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𝑗</m:t>
                        </m:r>
                      </m:sub>
                    </m:sSub>
                  </m:oMath>
                </a14:m>
                <a:r>
                  <a:rPr lang="en-US" altLang="zh-CN" dirty="0"/>
                  <a:t> can be established.</a:t>
                </a:r>
              </a:p>
              <a:p>
                <a:endParaRPr lang="en-US" altLang="zh-CN" dirty="0"/>
              </a:p>
            </p:txBody>
          </p:sp>
        </mc:Choice>
        <mc:Fallback xmlns="">
          <p:sp>
            <p:nvSpPr>
              <p:cNvPr id="11" name="文本框 10">
                <a:extLst>
                  <a:ext uri="{FF2B5EF4-FFF2-40B4-BE49-F238E27FC236}">
                    <a16:creationId xmlns:a16="http://schemas.microsoft.com/office/drawing/2014/main" id="{67A46D7E-0A01-473B-917B-0C978D0AA141}"/>
                  </a:ext>
                </a:extLst>
              </p:cNvPr>
              <p:cNvSpPr txBox="1">
                <a:spLocks noRot="1" noChangeAspect="1" noMove="1" noResize="1" noEditPoints="1" noAdjustHandles="1" noChangeArrowheads="1" noChangeShapeType="1" noTextEdit="1"/>
              </p:cNvSpPr>
              <p:nvPr/>
            </p:nvSpPr>
            <p:spPr>
              <a:xfrm>
                <a:off x="4395935" y="4009765"/>
                <a:ext cx="7435905" cy="2098267"/>
              </a:xfrm>
              <a:prstGeom prst="rect">
                <a:avLst/>
              </a:prstGeom>
              <a:blipFill>
                <a:blip r:embed="rId5"/>
                <a:stretch>
                  <a:fillRect l="-656" t="-1744"/>
                </a:stretch>
              </a:blipFill>
            </p:spPr>
            <p:txBody>
              <a:bodyPr/>
              <a:lstStyle/>
              <a:p>
                <a:r>
                  <a:rPr lang="zh-CN" altLang="en-US">
                    <a:noFill/>
                  </a:rPr>
                  <a:t> </a:t>
                </a:r>
              </a:p>
            </p:txBody>
          </p:sp>
        </mc:Fallback>
      </mc:AlternateContent>
      <p:sp>
        <p:nvSpPr>
          <p:cNvPr id="3" name="灯片编号占位符 2">
            <a:extLst>
              <a:ext uri="{FF2B5EF4-FFF2-40B4-BE49-F238E27FC236}">
                <a16:creationId xmlns:a16="http://schemas.microsoft.com/office/drawing/2014/main" id="{4698C501-DB1B-4DB6-B56D-59E4FED9D937}"/>
              </a:ext>
            </a:extLst>
          </p:cNvPr>
          <p:cNvSpPr>
            <a:spLocks noGrp="1"/>
          </p:cNvSpPr>
          <p:nvPr>
            <p:ph type="sldNum" sz="quarter" idx="12"/>
          </p:nvPr>
        </p:nvSpPr>
        <p:spPr/>
        <p:txBody>
          <a:bodyPr/>
          <a:lstStyle/>
          <a:p>
            <a:fld id="{7958AC57-BDC5-4B3F-8085-47662409DE20}" type="slidenum">
              <a:rPr lang="zh-CN" altLang="en-US" smtClean="0"/>
              <a:t>31</a:t>
            </a:fld>
            <a:endParaRPr lang="zh-CN" altLang="en-US"/>
          </a:p>
        </p:txBody>
      </p:sp>
    </p:spTree>
    <p:extLst>
      <p:ext uri="{BB962C8B-B14F-4D97-AF65-F5344CB8AC3E}">
        <p14:creationId xmlns:p14="http://schemas.microsoft.com/office/powerpoint/2010/main" val="2118001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4AB28-C305-4F40-B036-C6611B3545E5}"/>
              </a:ext>
            </a:extLst>
          </p:cNvPr>
          <p:cNvSpPr>
            <a:spLocks noGrp="1"/>
          </p:cNvSpPr>
          <p:nvPr>
            <p:ph type="title"/>
          </p:nvPr>
        </p:nvSpPr>
        <p:spPr>
          <a:xfrm>
            <a:off x="838200" y="365125"/>
            <a:ext cx="8896468" cy="1325563"/>
          </a:xfrm>
        </p:spPr>
        <p:txBody>
          <a:bodyPr/>
          <a:lstStyle/>
          <a:p>
            <a:r>
              <a:rPr lang="en-US" altLang="zh-CN" dirty="0"/>
              <a:t>Detection of anomalies</a:t>
            </a:r>
            <a:endParaRPr lang="zh-CN" altLang="en-US" dirty="0"/>
          </a:p>
        </p:txBody>
      </p:sp>
      <p:pic>
        <p:nvPicPr>
          <p:cNvPr id="7" name="图片 6">
            <a:extLst>
              <a:ext uri="{FF2B5EF4-FFF2-40B4-BE49-F238E27FC236}">
                <a16:creationId xmlns:a16="http://schemas.microsoft.com/office/drawing/2014/main" id="{C8945D5B-0C5D-4664-96B2-6E4F6032B16B}"/>
              </a:ext>
            </a:extLst>
          </p:cNvPr>
          <p:cNvPicPr>
            <a:picLocks noChangeAspect="1"/>
          </p:cNvPicPr>
          <p:nvPr/>
        </p:nvPicPr>
        <p:blipFill>
          <a:blip r:embed="rId3"/>
          <a:stretch>
            <a:fillRect/>
          </a:stretch>
        </p:blipFill>
        <p:spPr>
          <a:xfrm>
            <a:off x="1408517" y="1610416"/>
            <a:ext cx="1905266" cy="381053"/>
          </a:xfrm>
          <a:prstGeom prst="rect">
            <a:avLst/>
          </a:prstGeom>
        </p:spPr>
      </p:pic>
      <p:sp>
        <p:nvSpPr>
          <p:cNvPr id="13" name="文本框 12">
            <a:extLst>
              <a:ext uri="{FF2B5EF4-FFF2-40B4-BE49-F238E27FC236}">
                <a16:creationId xmlns:a16="http://schemas.microsoft.com/office/drawing/2014/main" id="{9DDE8173-B83E-40D0-970A-FD10F490704F}"/>
              </a:ext>
            </a:extLst>
          </p:cNvPr>
          <p:cNvSpPr txBox="1"/>
          <p:nvPr/>
        </p:nvSpPr>
        <p:spPr>
          <a:xfrm>
            <a:off x="3923117" y="1570109"/>
            <a:ext cx="7878618" cy="461665"/>
          </a:xfrm>
          <a:prstGeom prst="rect">
            <a:avLst/>
          </a:prstGeom>
          <a:noFill/>
        </p:spPr>
        <p:txBody>
          <a:bodyPr wrap="square" rtlCol="0">
            <a:spAutoFit/>
          </a:bodyPr>
          <a:lstStyle/>
          <a:p>
            <a:r>
              <a:rPr lang="en-US" altLang="zh-CN" sz="2400" dirty="0"/>
              <a:t>Write-dependencies</a:t>
            </a:r>
            <a:endParaRPr lang="zh-CN" altLang="en-US" sz="2400" dirty="0"/>
          </a:p>
        </p:txBody>
      </p:sp>
      <p:sp>
        <p:nvSpPr>
          <p:cNvPr id="12" name="文本框 11">
            <a:extLst>
              <a:ext uri="{FF2B5EF4-FFF2-40B4-BE49-F238E27FC236}">
                <a16:creationId xmlns:a16="http://schemas.microsoft.com/office/drawing/2014/main" id="{9B2B2AE2-C7FC-4783-9BCA-D31ACB064CC1}"/>
              </a:ext>
            </a:extLst>
          </p:cNvPr>
          <p:cNvSpPr txBox="1"/>
          <p:nvPr/>
        </p:nvSpPr>
        <p:spPr>
          <a:xfrm>
            <a:off x="8221653" y="797073"/>
            <a:ext cx="2319505" cy="461665"/>
          </a:xfrm>
          <a:prstGeom prst="rect">
            <a:avLst/>
          </a:prstGeom>
          <a:noFill/>
        </p:spPr>
        <p:txBody>
          <a:bodyPr wrap="square" rtlCol="0">
            <a:spAutoFit/>
          </a:bodyPr>
          <a:lstStyle/>
          <a:p>
            <a:r>
              <a:rPr lang="en-US" altLang="zh-CN" sz="2400" b="0" i="1" u="none" strike="noStrike" baseline="0" dirty="0">
                <a:latin typeface="Times-Italic"/>
              </a:rPr>
              <a:t>Collector Agent</a:t>
            </a:r>
            <a:endParaRPr lang="zh-CN" altLang="en-US" sz="2400"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2DFCD8A-1BBD-42C4-82F0-6DC49FC8B676}"/>
                  </a:ext>
                </a:extLst>
              </p:cNvPr>
              <p:cNvSpPr txBox="1"/>
              <p:nvPr/>
            </p:nvSpPr>
            <p:spPr>
              <a:xfrm>
                <a:off x="1408517" y="2401455"/>
                <a:ext cx="9906028" cy="2123979"/>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a:t>First, under JPA(hibernate) a transaction </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T</m:t>
                        </m:r>
                      </m:e>
                      <m:sub>
                        <m:r>
                          <m:rPr>
                            <m:sty m:val="p"/>
                          </m:rPr>
                          <a:rPr lang="en-US" altLang="zh-CN" i="1">
                            <a:latin typeface="Cambria Math" panose="02040503050406030204" pitchFamily="18" charset="0"/>
                          </a:rPr>
                          <m:t>j</m:t>
                        </m:r>
                      </m:sub>
                    </m:sSub>
                  </m:oMath>
                </a14:m>
                <a:r>
                  <a:rPr lang="en-US" altLang="zh-CN" dirty="0"/>
                  <a:t> must first load an entity x before it can update it</a:t>
                </a:r>
              </a:p>
              <a:p>
                <a:endParaRPr lang="en-US" altLang="zh-CN" dirty="0"/>
              </a:p>
              <a:p>
                <a:pPr marL="285750" indent="-285750">
                  <a:buFont typeface="Wingdings" panose="05000000000000000000" pitchFamily="2" charset="2"/>
                  <a:buChar char="l"/>
                </a:pPr>
                <a:r>
                  <a:rPr lang="en-US" altLang="zh-CN" dirty="0"/>
                  <a:t>Second, we can determine the transaction </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T</m:t>
                        </m:r>
                      </m:e>
                      <m:sub>
                        <m:r>
                          <a:rPr lang="en-US" altLang="zh-CN" b="0" i="1" smtClean="0">
                            <a:latin typeface="Cambria Math" panose="02040503050406030204" pitchFamily="18" charset="0"/>
                          </a:rPr>
                          <m:t>𝑖</m:t>
                        </m:r>
                      </m:sub>
                    </m:sSub>
                  </m:oMath>
                </a14:m>
                <a:r>
                  <a:rPr lang="en-US" altLang="zh-CN" dirty="0"/>
                  <a:t> that created the version of x loaded by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𝑗</m:t>
                        </m:r>
                      </m:sub>
                    </m:sSub>
                  </m:oMath>
                </a14:m>
                <a:r>
                  <a:rPr lang="en-US" altLang="zh-CN" dirty="0"/>
                  <a:t> through the </a:t>
                </a:r>
                <a:r>
                  <a:rPr lang="en-US" altLang="zh-CN" b="1" i="1" dirty="0" err="1">
                    <a:solidFill>
                      <a:srgbClr val="FF0000"/>
                    </a:solidFill>
                  </a:rPr>
                  <a:t>txnInfo</a:t>
                </a:r>
                <a:r>
                  <a:rPr lang="en-US" altLang="zh-CN" dirty="0"/>
                  <a:t> attribute</a:t>
                </a:r>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en-US" altLang="zh-CN" dirty="0"/>
                  <a:t>Third, under NOLOSTUPD isolation levels such as SI and JOCC,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𝑗</m:t>
                        </m:r>
                      </m:sub>
                    </m:sSub>
                  </m:oMath>
                </a14:m>
                <a:r>
                  <a:rPr lang="en-US" altLang="zh-CN" dirty="0"/>
                  <a:t> ’s update can only succeed 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𝑗</m:t>
                        </m:r>
                      </m:sub>
                    </m:sSub>
                  </m:oMath>
                </a14:m>
                <a:r>
                  <a:rPr lang="en-US" altLang="zh-CN" dirty="0"/>
                  <a:t> commit if no transaction </a:t>
                </a:r>
                <a14:m>
                  <m:oMath xmlns:m="http://schemas.openxmlformats.org/officeDocument/2006/math">
                    <m:r>
                      <a:rPr lang="en-US" altLang="zh-CN" b="0" i="0"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b="0" i="1" smtClean="0">
                            <a:latin typeface="Cambria Math" panose="02040503050406030204" pitchFamily="18" charset="0"/>
                          </a:rPr>
                          <m:t>𝑘</m:t>
                        </m:r>
                      </m:sub>
                    </m:sSub>
                  </m:oMath>
                </a14:m>
                <a:r>
                  <a:rPr lang="en-US" altLang="zh-CN" dirty="0"/>
                  <a:t>  updated x and committed after </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T</m:t>
                        </m:r>
                      </m:e>
                      <m:sub>
                        <m:r>
                          <a:rPr lang="en-US" altLang="zh-CN" i="1">
                            <a:latin typeface="Cambria Math" panose="02040503050406030204" pitchFamily="18" charset="0"/>
                          </a:rPr>
                          <m:t>𝑖</m:t>
                        </m:r>
                      </m:sub>
                    </m:sSub>
                  </m:oMath>
                </a14:m>
                <a:r>
                  <a:rPr lang="en-US" altLang="zh-CN" dirty="0"/>
                  <a:t> and before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𝑗</m:t>
                        </m:r>
                      </m:sub>
                    </m:sSub>
                  </m:oMath>
                </a14:m>
                <a:r>
                  <a:rPr lang="en-US" altLang="zh-CN" dirty="0"/>
                  <a:t> </a:t>
                </a:r>
                <a:endParaRPr lang="zh-CN" altLang="en-US" dirty="0"/>
              </a:p>
            </p:txBody>
          </p:sp>
        </mc:Choice>
        <mc:Fallback xmlns="">
          <p:sp>
            <p:nvSpPr>
              <p:cNvPr id="6" name="文本框 5">
                <a:extLst>
                  <a:ext uri="{FF2B5EF4-FFF2-40B4-BE49-F238E27FC236}">
                    <a16:creationId xmlns:a16="http://schemas.microsoft.com/office/drawing/2014/main" id="{E2DFCD8A-1BBD-42C4-82F0-6DC49FC8B676}"/>
                  </a:ext>
                </a:extLst>
              </p:cNvPr>
              <p:cNvSpPr txBox="1">
                <a:spLocks noRot="1" noChangeAspect="1" noMove="1" noResize="1" noEditPoints="1" noAdjustHandles="1" noChangeArrowheads="1" noChangeShapeType="1" noTextEdit="1"/>
              </p:cNvSpPr>
              <p:nvPr/>
            </p:nvSpPr>
            <p:spPr>
              <a:xfrm>
                <a:off x="1408517" y="2401455"/>
                <a:ext cx="9906028" cy="2123979"/>
              </a:xfrm>
              <a:prstGeom prst="rect">
                <a:avLst/>
              </a:prstGeom>
              <a:blipFill>
                <a:blip r:embed="rId4"/>
                <a:stretch>
                  <a:fillRect l="-369" t="-1437" b="-2874"/>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12947F67-B0E7-4D8D-B21B-BE7EEDF65621}"/>
              </a:ext>
            </a:extLst>
          </p:cNvPr>
          <p:cNvPicPr>
            <a:picLocks noChangeAspect="1"/>
          </p:cNvPicPr>
          <p:nvPr/>
        </p:nvPicPr>
        <p:blipFill>
          <a:blip r:embed="rId5"/>
          <a:stretch>
            <a:fillRect/>
          </a:stretch>
        </p:blipFill>
        <p:spPr>
          <a:xfrm>
            <a:off x="1408517" y="5111183"/>
            <a:ext cx="6982799" cy="933580"/>
          </a:xfrm>
          <a:prstGeom prst="rect">
            <a:avLst/>
          </a:prstGeom>
        </p:spPr>
      </p:pic>
      <p:sp>
        <p:nvSpPr>
          <p:cNvPr id="10" name="箭头: 下 9">
            <a:extLst>
              <a:ext uri="{FF2B5EF4-FFF2-40B4-BE49-F238E27FC236}">
                <a16:creationId xmlns:a16="http://schemas.microsoft.com/office/drawing/2014/main" id="{BEBECB29-D60D-49EC-A91F-8F16236C6B2A}"/>
              </a:ext>
            </a:extLst>
          </p:cNvPr>
          <p:cNvSpPr/>
          <p:nvPr/>
        </p:nvSpPr>
        <p:spPr>
          <a:xfrm>
            <a:off x="4267200" y="4525434"/>
            <a:ext cx="286327" cy="480675"/>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 name="灯片编号占位符 2">
            <a:extLst>
              <a:ext uri="{FF2B5EF4-FFF2-40B4-BE49-F238E27FC236}">
                <a16:creationId xmlns:a16="http://schemas.microsoft.com/office/drawing/2014/main" id="{7EE93DBF-2C3F-4967-9809-AFC468B9FF8E}"/>
              </a:ext>
            </a:extLst>
          </p:cNvPr>
          <p:cNvSpPr>
            <a:spLocks noGrp="1"/>
          </p:cNvSpPr>
          <p:nvPr>
            <p:ph type="sldNum" sz="quarter" idx="12"/>
          </p:nvPr>
        </p:nvSpPr>
        <p:spPr/>
        <p:txBody>
          <a:bodyPr/>
          <a:lstStyle/>
          <a:p>
            <a:fld id="{7958AC57-BDC5-4B3F-8085-47662409DE20}" type="slidenum">
              <a:rPr lang="zh-CN" altLang="en-US" smtClean="0"/>
              <a:t>32</a:t>
            </a:fld>
            <a:endParaRPr lang="zh-CN" altLang="en-US"/>
          </a:p>
        </p:txBody>
      </p:sp>
    </p:spTree>
    <p:extLst>
      <p:ext uri="{BB962C8B-B14F-4D97-AF65-F5344CB8AC3E}">
        <p14:creationId xmlns:p14="http://schemas.microsoft.com/office/powerpoint/2010/main" val="3320891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4AB28-C305-4F40-B036-C6611B3545E5}"/>
              </a:ext>
            </a:extLst>
          </p:cNvPr>
          <p:cNvSpPr>
            <a:spLocks noGrp="1"/>
          </p:cNvSpPr>
          <p:nvPr>
            <p:ph type="title"/>
          </p:nvPr>
        </p:nvSpPr>
        <p:spPr>
          <a:xfrm>
            <a:off x="838200" y="365125"/>
            <a:ext cx="8896468" cy="1325563"/>
          </a:xfrm>
        </p:spPr>
        <p:txBody>
          <a:bodyPr/>
          <a:lstStyle/>
          <a:p>
            <a:r>
              <a:rPr lang="en-US" altLang="zh-CN" dirty="0"/>
              <a:t>Detection of anomalies</a:t>
            </a:r>
            <a:endParaRPr lang="zh-CN" altLang="en-US" dirty="0"/>
          </a:p>
        </p:txBody>
      </p:sp>
      <p:pic>
        <p:nvPicPr>
          <p:cNvPr id="7" name="图片 6">
            <a:extLst>
              <a:ext uri="{FF2B5EF4-FFF2-40B4-BE49-F238E27FC236}">
                <a16:creationId xmlns:a16="http://schemas.microsoft.com/office/drawing/2014/main" id="{C8945D5B-0C5D-4664-96B2-6E4F6032B16B}"/>
              </a:ext>
            </a:extLst>
          </p:cNvPr>
          <p:cNvPicPr>
            <a:picLocks noChangeAspect="1"/>
          </p:cNvPicPr>
          <p:nvPr/>
        </p:nvPicPr>
        <p:blipFill>
          <a:blip r:embed="rId3"/>
          <a:stretch>
            <a:fillRect/>
          </a:stretch>
        </p:blipFill>
        <p:spPr>
          <a:xfrm>
            <a:off x="1408517" y="1610416"/>
            <a:ext cx="1905266" cy="381053"/>
          </a:xfrm>
          <a:prstGeom prst="rect">
            <a:avLst/>
          </a:prstGeom>
        </p:spPr>
      </p:pic>
      <p:sp>
        <p:nvSpPr>
          <p:cNvPr id="13" name="文本框 12">
            <a:extLst>
              <a:ext uri="{FF2B5EF4-FFF2-40B4-BE49-F238E27FC236}">
                <a16:creationId xmlns:a16="http://schemas.microsoft.com/office/drawing/2014/main" id="{9DDE8173-B83E-40D0-970A-FD10F490704F}"/>
              </a:ext>
            </a:extLst>
          </p:cNvPr>
          <p:cNvSpPr txBox="1"/>
          <p:nvPr/>
        </p:nvSpPr>
        <p:spPr>
          <a:xfrm>
            <a:off x="3923117" y="1570109"/>
            <a:ext cx="7878618" cy="461665"/>
          </a:xfrm>
          <a:prstGeom prst="rect">
            <a:avLst/>
          </a:prstGeom>
          <a:noFill/>
        </p:spPr>
        <p:txBody>
          <a:bodyPr wrap="square" rtlCol="0">
            <a:spAutoFit/>
          </a:bodyPr>
          <a:lstStyle/>
          <a:p>
            <a:r>
              <a:rPr lang="en-US" altLang="zh-CN" sz="2400" dirty="0"/>
              <a:t>Write-dependencies</a:t>
            </a:r>
            <a:endParaRPr lang="zh-CN" altLang="en-US" sz="2400" dirty="0"/>
          </a:p>
        </p:txBody>
      </p:sp>
      <p:sp>
        <p:nvSpPr>
          <p:cNvPr id="12" name="文本框 11">
            <a:extLst>
              <a:ext uri="{FF2B5EF4-FFF2-40B4-BE49-F238E27FC236}">
                <a16:creationId xmlns:a16="http://schemas.microsoft.com/office/drawing/2014/main" id="{9B2B2AE2-C7FC-4783-9BCA-D31ACB064CC1}"/>
              </a:ext>
            </a:extLst>
          </p:cNvPr>
          <p:cNvSpPr txBox="1"/>
          <p:nvPr/>
        </p:nvSpPr>
        <p:spPr>
          <a:xfrm>
            <a:off x="8221653" y="797073"/>
            <a:ext cx="2319505" cy="461665"/>
          </a:xfrm>
          <a:prstGeom prst="rect">
            <a:avLst/>
          </a:prstGeom>
          <a:noFill/>
        </p:spPr>
        <p:txBody>
          <a:bodyPr wrap="square" rtlCol="0">
            <a:spAutoFit/>
          </a:bodyPr>
          <a:lstStyle/>
          <a:p>
            <a:r>
              <a:rPr lang="en-US" altLang="zh-CN" sz="2400" b="0" i="1" u="none" strike="noStrike" baseline="0" dirty="0">
                <a:latin typeface="Times-Italic"/>
              </a:rPr>
              <a:t>Collector Agent</a:t>
            </a:r>
            <a:endParaRPr lang="zh-CN" altLang="en-US" sz="2400" dirty="0"/>
          </a:p>
        </p:txBody>
      </p:sp>
      <p:sp>
        <p:nvSpPr>
          <p:cNvPr id="3" name="文本框 2">
            <a:extLst>
              <a:ext uri="{FF2B5EF4-FFF2-40B4-BE49-F238E27FC236}">
                <a16:creationId xmlns:a16="http://schemas.microsoft.com/office/drawing/2014/main" id="{B607AA6A-87E2-49EA-84AA-9C8AC63DADCF}"/>
              </a:ext>
            </a:extLst>
          </p:cNvPr>
          <p:cNvSpPr txBox="1"/>
          <p:nvPr/>
        </p:nvSpPr>
        <p:spPr>
          <a:xfrm>
            <a:off x="1408517" y="2225964"/>
            <a:ext cx="9628938" cy="1477328"/>
          </a:xfrm>
          <a:prstGeom prst="rect">
            <a:avLst/>
          </a:prstGeom>
          <a:noFill/>
        </p:spPr>
        <p:txBody>
          <a:bodyPr wrap="square" rtlCol="0">
            <a:spAutoFit/>
          </a:bodyPr>
          <a:lstStyle/>
          <a:p>
            <a:pPr algn="l"/>
            <a:r>
              <a:rPr lang="en-US" altLang="zh-CN" sz="1800" b="0" i="0" u="none" strike="noStrike" baseline="0" dirty="0"/>
              <a:t>However, if the isolation level allows lost-updates, such as possible with RC, Proposition 1 is not valid.</a:t>
            </a:r>
          </a:p>
          <a:p>
            <a:pPr algn="l"/>
            <a:r>
              <a:rPr lang="en-US" altLang="zh-CN" sz="1800" b="0" i="0" u="none" strike="noStrike" baseline="0" dirty="0"/>
              <a:t> </a:t>
            </a:r>
          </a:p>
          <a:p>
            <a:pPr algn="l"/>
            <a:r>
              <a:rPr lang="en-US" altLang="zh-CN" sz="1800" b="0" i="0" u="none" strike="noStrike" baseline="0" dirty="0"/>
              <a:t>In this case, COLAGENT </a:t>
            </a:r>
            <a:r>
              <a:rPr lang="en-US" altLang="zh-CN" sz="1800" b="1" i="0" u="none" strike="noStrike" baseline="0" dirty="0"/>
              <a:t>enforces a commit order for update transaction</a:t>
            </a:r>
            <a:r>
              <a:rPr lang="en-US" altLang="zh-CN" sz="1800" b="0" i="0" u="none" strike="noStrike" baseline="0" dirty="0"/>
              <a:t> in order to be able to deduce </a:t>
            </a:r>
            <a:r>
              <a:rPr lang="en-US" altLang="zh-CN" sz="1800" b="0" i="0" u="none" strike="noStrike" baseline="0" dirty="0" err="1"/>
              <a:t>ww</a:t>
            </a:r>
            <a:r>
              <a:rPr lang="en-US" altLang="zh-CN" sz="1800" b="0" i="0" u="none" strike="noStrike" baseline="0" dirty="0"/>
              <a:t>-edges.</a:t>
            </a:r>
            <a:endParaRPr lang="zh-CN" altLang="en-US" dirty="0"/>
          </a:p>
        </p:txBody>
      </p:sp>
      <p:sp>
        <p:nvSpPr>
          <p:cNvPr id="11" name="文本框 10">
            <a:extLst>
              <a:ext uri="{FF2B5EF4-FFF2-40B4-BE49-F238E27FC236}">
                <a16:creationId xmlns:a16="http://schemas.microsoft.com/office/drawing/2014/main" id="{EE05A46D-6488-41B5-BF1E-6C6F700F5675}"/>
              </a:ext>
            </a:extLst>
          </p:cNvPr>
          <p:cNvSpPr txBox="1"/>
          <p:nvPr/>
        </p:nvSpPr>
        <p:spPr>
          <a:xfrm>
            <a:off x="1408517" y="4525818"/>
            <a:ext cx="8169592" cy="523220"/>
          </a:xfrm>
          <a:prstGeom prst="rect">
            <a:avLst/>
          </a:prstGeom>
          <a:noFill/>
        </p:spPr>
        <p:txBody>
          <a:bodyPr wrap="square" rtlCol="0">
            <a:spAutoFit/>
          </a:bodyPr>
          <a:lstStyle/>
          <a:p>
            <a:r>
              <a:rPr lang="en-US" altLang="zh-CN" sz="2800" dirty="0"/>
              <a:t>Solution:  </a:t>
            </a:r>
            <a:r>
              <a:rPr lang="en-US" altLang="zh-CN" sz="2800" b="1" dirty="0"/>
              <a:t>Exclusive transaction counter</a:t>
            </a:r>
            <a:endParaRPr lang="zh-CN" altLang="en-US" sz="2800" b="1" dirty="0"/>
          </a:p>
        </p:txBody>
      </p:sp>
      <p:sp>
        <p:nvSpPr>
          <p:cNvPr id="4" name="灯片编号占位符 3">
            <a:extLst>
              <a:ext uri="{FF2B5EF4-FFF2-40B4-BE49-F238E27FC236}">
                <a16:creationId xmlns:a16="http://schemas.microsoft.com/office/drawing/2014/main" id="{E51A984B-2E2A-4B9F-93F1-CBA39F2D35E4}"/>
              </a:ext>
            </a:extLst>
          </p:cNvPr>
          <p:cNvSpPr>
            <a:spLocks noGrp="1"/>
          </p:cNvSpPr>
          <p:nvPr>
            <p:ph type="sldNum" sz="quarter" idx="12"/>
          </p:nvPr>
        </p:nvSpPr>
        <p:spPr/>
        <p:txBody>
          <a:bodyPr/>
          <a:lstStyle/>
          <a:p>
            <a:fld id="{7958AC57-BDC5-4B3F-8085-47662409DE20}" type="slidenum">
              <a:rPr lang="zh-CN" altLang="en-US" smtClean="0"/>
              <a:t>33</a:t>
            </a:fld>
            <a:endParaRPr lang="zh-CN" altLang="en-US"/>
          </a:p>
        </p:txBody>
      </p:sp>
    </p:spTree>
    <p:extLst>
      <p:ext uri="{BB962C8B-B14F-4D97-AF65-F5344CB8AC3E}">
        <p14:creationId xmlns:p14="http://schemas.microsoft.com/office/powerpoint/2010/main" val="27948310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4AB28-C305-4F40-B036-C6611B3545E5}"/>
              </a:ext>
            </a:extLst>
          </p:cNvPr>
          <p:cNvSpPr>
            <a:spLocks noGrp="1"/>
          </p:cNvSpPr>
          <p:nvPr>
            <p:ph type="title"/>
          </p:nvPr>
        </p:nvSpPr>
        <p:spPr>
          <a:xfrm>
            <a:off x="838200" y="365125"/>
            <a:ext cx="8896468" cy="1325563"/>
          </a:xfrm>
        </p:spPr>
        <p:txBody>
          <a:bodyPr/>
          <a:lstStyle/>
          <a:p>
            <a:r>
              <a:rPr lang="en-US" altLang="zh-CN" dirty="0"/>
              <a:t>Detection of anomalies</a:t>
            </a:r>
            <a:endParaRPr lang="zh-CN" altLang="en-US" dirty="0"/>
          </a:p>
        </p:txBody>
      </p:sp>
      <p:pic>
        <p:nvPicPr>
          <p:cNvPr id="7" name="图片 6">
            <a:extLst>
              <a:ext uri="{FF2B5EF4-FFF2-40B4-BE49-F238E27FC236}">
                <a16:creationId xmlns:a16="http://schemas.microsoft.com/office/drawing/2014/main" id="{C8945D5B-0C5D-4664-96B2-6E4F6032B16B}"/>
              </a:ext>
            </a:extLst>
          </p:cNvPr>
          <p:cNvPicPr>
            <a:picLocks noChangeAspect="1"/>
          </p:cNvPicPr>
          <p:nvPr/>
        </p:nvPicPr>
        <p:blipFill>
          <a:blip r:embed="rId3"/>
          <a:stretch>
            <a:fillRect/>
          </a:stretch>
        </p:blipFill>
        <p:spPr>
          <a:xfrm>
            <a:off x="1408517" y="1610416"/>
            <a:ext cx="1905266" cy="381053"/>
          </a:xfrm>
          <a:prstGeom prst="rect">
            <a:avLst/>
          </a:prstGeom>
        </p:spPr>
      </p:pic>
      <p:sp>
        <p:nvSpPr>
          <p:cNvPr id="13" name="文本框 12">
            <a:extLst>
              <a:ext uri="{FF2B5EF4-FFF2-40B4-BE49-F238E27FC236}">
                <a16:creationId xmlns:a16="http://schemas.microsoft.com/office/drawing/2014/main" id="{9DDE8173-B83E-40D0-970A-FD10F490704F}"/>
              </a:ext>
            </a:extLst>
          </p:cNvPr>
          <p:cNvSpPr txBox="1"/>
          <p:nvPr/>
        </p:nvSpPr>
        <p:spPr>
          <a:xfrm>
            <a:off x="3923117" y="1570109"/>
            <a:ext cx="7878618" cy="461665"/>
          </a:xfrm>
          <a:prstGeom prst="rect">
            <a:avLst/>
          </a:prstGeom>
          <a:noFill/>
        </p:spPr>
        <p:txBody>
          <a:bodyPr wrap="square" rtlCol="0">
            <a:spAutoFit/>
          </a:bodyPr>
          <a:lstStyle/>
          <a:p>
            <a:r>
              <a:rPr lang="en-US" altLang="zh-CN" sz="2400" dirty="0"/>
              <a:t>Write-dependencies</a:t>
            </a:r>
            <a:endParaRPr lang="zh-CN" altLang="en-US" sz="2400" dirty="0"/>
          </a:p>
        </p:txBody>
      </p:sp>
      <p:sp>
        <p:nvSpPr>
          <p:cNvPr id="12" name="文本框 11">
            <a:extLst>
              <a:ext uri="{FF2B5EF4-FFF2-40B4-BE49-F238E27FC236}">
                <a16:creationId xmlns:a16="http://schemas.microsoft.com/office/drawing/2014/main" id="{9B2B2AE2-C7FC-4783-9BCA-D31ACB064CC1}"/>
              </a:ext>
            </a:extLst>
          </p:cNvPr>
          <p:cNvSpPr txBox="1"/>
          <p:nvPr/>
        </p:nvSpPr>
        <p:spPr>
          <a:xfrm>
            <a:off x="8221653" y="797073"/>
            <a:ext cx="2319505" cy="461665"/>
          </a:xfrm>
          <a:prstGeom prst="rect">
            <a:avLst/>
          </a:prstGeom>
          <a:noFill/>
        </p:spPr>
        <p:txBody>
          <a:bodyPr wrap="square" rtlCol="0">
            <a:spAutoFit/>
          </a:bodyPr>
          <a:lstStyle/>
          <a:p>
            <a:r>
              <a:rPr lang="en-US" altLang="zh-CN" sz="2400" b="0" i="1" u="none" strike="noStrike" baseline="0" dirty="0">
                <a:latin typeface="Times-Italic"/>
              </a:rPr>
              <a:t>Collector Agent</a:t>
            </a:r>
            <a:endParaRPr lang="zh-CN" altLang="en-US" sz="2400" dirty="0"/>
          </a:p>
        </p:txBody>
      </p:sp>
      <p:sp>
        <p:nvSpPr>
          <p:cNvPr id="4" name="文本框 3">
            <a:extLst>
              <a:ext uri="{FF2B5EF4-FFF2-40B4-BE49-F238E27FC236}">
                <a16:creationId xmlns:a16="http://schemas.microsoft.com/office/drawing/2014/main" id="{41D7BA04-E1C3-4881-9E56-C4727C0AC6FA}"/>
              </a:ext>
            </a:extLst>
          </p:cNvPr>
          <p:cNvSpPr txBox="1"/>
          <p:nvPr/>
        </p:nvSpPr>
        <p:spPr>
          <a:xfrm>
            <a:off x="1408517" y="2463722"/>
            <a:ext cx="9439564" cy="3693319"/>
          </a:xfrm>
          <a:prstGeom prst="rect">
            <a:avLst/>
          </a:prstGeom>
          <a:noFill/>
        </p:spPr>
        <p:txBody>
          <a:bodyPr wrap="square" rtlCol="0">
            <a:spAutoFit/>
          </a:bodyPr>
          <a:lstStyle/>
          <a:p>
            <a:r>
              <a:rPr lang="en-US" altLang="zh-CN" dirty="0"/>
              <a:t>Implementation 1: </a:t>
            </a:r>
            <a:r>
              <a:rPr lang="en-US" altLang="zh-CN" b="1" dirty="0"/>
              <a:t>memory based counter</a:t>
            </a:r>
          </a:p>
          <a:p>
            <a:endParaRPr lang="en-US" altLang="zh-CN" b="1" dirty="0"/>
          </a:p>
          <a:p>
            <a:r>
              <a:rPr lang="en-US" altLang="zh-CN" dirty="0"/>
              <a:t>In the first solution, at commit time of an update transaction T, COLAGENT get an exclusive lock on a memory-based counter, increments it and assigns the new value to </a:t>
            </a:r>
            <a:r>
              <a:rPr lang="en-US" altLang="zh-CN" b="1" dirty="0">
                <a:solidFill>
                  <a:srgbClr val="FF0000"/>
                </a:solidFill>
              </a:rPr>
              <a:t>T.co</a:t>
            </a:r>
            <a:r>
              <a:rPr lang="en-US" altLang="zh-CN" dirty="0"/>
              <a:t>. </a:t>
            </a:r>
          </a:p>
          <a:p>
            <a:r>
              <a:rPr lang="en-US" altLang="zh-CN" dirty="0"/>
              <a:t>The lock is only released after T committed at the database. However, this solution works only when a standalone middle-tier is used</a:t>
            </a:r>
          </a:p>
          <a:p>
            <a:endParaRPr lang="en-US" altLang="zh-CN" dirty="0"/>
          </a:p>
          <a:p>
            <a:endParaRPr lang="en-US" altLang="zh-CN" dirty="0"/>
          </a:p>
          <a:p>
            <a:r>
              <a:rPr lang="en-US" altLang="zh-CN" dirty="0"/>
              <a:t>Implementation 2: </a:t>
            </a:r>
            <a:r>
              <a:rPr lang="en-US" altLang="zh-CN" b="1" dirty="0"/>
              <a:t>database counter</a:t>
            </a:r>
          </a:p>
          <a:p>
            <a:endParaRPr lang="en-US" altLang="zh-CN" b="1" dirty="0"/>
          </a:p>
          <a:p>
            <a:r>
              <a:rPr lang="en-US" altLang="zh-CN" dirty="0"/>
              <a:t>The second solution is a database counter, that is accessed in an exclusive way using the </a:t>
            </a:r>
            <a:r>
              <a:rPr lang="en-US" altLang="zh-CN" b="1" i="1" dirty="0"/>
              <a:t>SELECT FOR UPDATE </a:t>
            </a:r>
            <a:r>
              <a:rPr lang="en-US" altLang="zh-CN" dirty="0"/>
              <a:t>statement and works for both stand-alone and clustered middle-tier configurations</a:t>
            </a:r>
          </a:p>
        </p:txBody>
      </p:sp>
      <p:sp>
        <p:nvSpPr>
          <p:cNvPr id="3" name="灯片编号占位符 2">
            <a:extLst>
              <a:ext uri="{FF2B5EF4-FFF2-40B4-BE49-F238E27FC236}">
                <a16:creationId xmlns:a16="http://schemas.microsoft.com/office/drawing/2014/main" id="{001C5E50-5A9C-4D83-B569-3B8BB0BF69EE}"/>
              </a:ext>
            </a:extLst>
          </p:cNvPr>
          <p:cNvSpPr>
            <a:spLocks noGrp="1"/>
          </p:cNvSpPr>
          <p:nvPr>
            <p:ph type="sldNum" sz="quarter" idx="12"/>
          </p:nvPr>
        </p:nvSpPr>
        <p:spPr/>
        <p:txBody>
          <a:bodyPr/>
          <a:lstStyle/>
          <a:p>
            <a:fld id="{7958AC57-BDC5-4B3F-8085-47662409DE20}" type="slidenum">
              <a:rPr lang="zh-CN" altLang="en-US" smtClean="0"/>
              <a:t>34</a:t>
            </a:fld>
            <a:endParaRPr lang="zh-CN" altLang="en-US"/>
          </a:p>
        </p:txBody>
      </p:sp>
    </p:spTree>
    <p:extLst>
      <p:ext uri="{BB962C8B-B14F-4D97-AF65-F5344CB8AC3E}">
        <p14:creationId xmlns:p14="http://schemas.microsoft.com/office/powerpoint/2010/main" val="3282730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4AB28-C305-4F40-B036-C6611B3545E5}"/>
              </a:ext>
            </a:extLst>
          </p:cNvPr>
          <p:cNvSpPr>
            <a:spLocks noGrp="1"/>
          </p:cNvSpPr>
          <p:nvPr>
            <p:ph type="title"/>
          </p:nvPr>
        </p:nvSpPr>
        <p:spPr>
          <a:xfrm>
            <a:off x="838200" y="365125"/>
            <a:ext cx="8896468" cy="1325563"/>
          </a:xfrm>
        </p:spPr>
        <p:txBody>
          <a:bodyPr/>
          <a:lstStyle/>
          <a:p>
            <a:r>
              <a:rPr lang="en-US" altLang="zh-CN" dirty="0"/>
              <a:t>Detection of anomalies</a:t>
            </a:r>
            <a:endParaRPr lang="zh-CN" altLang="en-US" dirty="0"/>
          </a:p>
        </p:txBody>
      </p:sp>
      <p:pic>
        <p:nvPicPr>
          <p:cNvPr id="7" name="图片 6">
            <a:extLst>
              <a:ext uri="{FF2B5EF4-FFF2-40B4-BE49-F238E27FC236}">
                <a16:creationId xmlns:a16="http://schemas.microsoft.com/office/drawing/2014/main" id="{C8945D5B-0C5D-4664-96B2-6E4F6032B16B}"/>
              </a:ext>
            </a:extLst>
          </p:cNvPr>
          <p:cNvPicPr>
            <a:picLocks noChangeAspect="1"/>
          </p:cNvPicPr>
          <p:nvPr/>
        </p:nvPicPr>
        <p:blipFill>
          <a:blip r:embed="rId3"/>
          <a:stretch>
            <a:fillRect/>
          </a:stretch>
        </p:blipFill>
        <p:spPr>
          <a:xfrm>
            <a:off x="1408517" y="1610416"/>
            <a:ext cx="1905266" cy="381053"/>
          </a:xfrm>
          <a:prstGeom prst="rect">
            <a:avLst/>
          </a:prstGeom>
        </p:spPr>
      </p:pic>
      <p:sp>
        <p:nvSpPr>
          <p:cNvPr id="13" name="文本框 12">
            <a:extLst>
              <a:ext uri="{FF2B5EF4-FFF2-40B4-BE49-F238E27FC236}">
                <a16:creationId xmlns:a16="http://schemas.microsoft.com/office/drawing/2014/main" id="{9DDE8173-B83E-40D0-970A-FD10F490704F}"/>
              </a:ext>
            </a:extLst>
          </p:cNvPr>
          <p:cNvSpPr txBox="1"/>
          <p:nvPr/>
        </p:nvSpPr>
        <p:spPr>
          <a:xfrm>
            <a:off x="3923117" y="1570109"/>
            <a:ext cx="7878618" cy="461665"/>
          </a:xfrm>
          <a:prstGeom prst="rect">
            <a:avLst/>
          </a:prstGeom>
          <a:noFill/>
        </p:spPr>
        <p:txBody>
          <a:bodyPr wrap="square" rtlCol="0">
            <a:spAutoFit/>
          </a:bodyPr>
          <a:lstStyle/>
          <a:p>
            <a:r>
              <a:rPr lang="en-US" altLang="zh-CN" sz="2400" dirty="0"/>
              <a:t>Write-dependencies</a:t>
            </a:r>
            <a:endParaRPr lang="zh-CN" altLang="en-US" sz="2400" dirty="0"/>
          </a:p>
        </p:txBody>
      </p:sp>
      <p:sp>
        <p:nvSpPr>
          <p:cNvPr id="12" name="文本框 11">
            <a:extLst>
              <a:ext uri="{FF2B5EF4-FFF2-40B4-BE49-F238E27FC236}">
                <a16:creationId xmlns:a16="http://schemas.microsoft.com/office/drawing/2014/main" id="{9B2B2AE2-C7FC-4783-9BCA-D31ACB064CC1}"/>
              </a:ext>
            </a:extLst>
          </p:cNvPr>
          <p:cNvSpPr txBox="1"/>
          <p:nvPr/>
        </p:nvSpPr>
        <p:spPr>
          <a:xfrm>
            <a:off x="8221653" y="797073"/>
            <a:ext cx="2319505" cy="461665"/>
          </a:xfrm>
          <a:prstGeom prst="rect">
            <a:avLst/>
          </a:prstGeom>
          <a:noFill/>
        </p:spPr>
        <p:txBody>
          <a:bodyPr wrap="square" rtlCol="0">
            <a:spAutoFit/>
          </a:bodyPr>
          <a:lstStyle/>
          <a:p>
            <a:r>
              <a:rPr lang="en-US" altLang="zh-CN" sz="2400" b="0" i="1" u="none" strike="noStrike" baseline="0" dirty="0">
                <a:latin typeface="Times-Italic"/>
              </a:rPr>
              <a:t>Collector Agent</a:t>
            </a:r>
            <a:endParaRPr lang="zh-CN" altLang="en-US" sz="2400"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027530BE-71E4-4D46-A9A9-36A1048599AD}"/>
                  </a:ext>
                </a:extLst>
              </p:cNvPr>
              <p:cNvSpPr txBox="1"/>
              <p:nvPr/>
            </p:nvSpPr>
            <p:spPr>
              <a:xfrm>
                <a:off x="1408517" y="2290618"/>
                <a:ext cx="9222538" cy="2079352"/>
              </a:xfrm>
              <a:prstGeom prst="rect">
                <a:avLst/>
              </a:prstGeom>
              <a:noFill/>
            </p:spPr>
            <p:txBody>
              <a:bodyPr wrap="square" rtlCol="0">
                <a:spAutoFit/>
              </a:bodyPr>
              <a:lstStyle/>
              <a:p>
                <a:r>
                  <a:rPr lang="zh-CN" altLang="en-US" dirty="0"/>
                  <a:t>在 </a:t>
                </a:r>
                <a:r>
                  <a:rPr lang="en-US" altLang="zh-CN" dirty="0"/>
                  <a:t>NOLOSTUPDATE </a:t>
                </a:r>
                <a:r>
                  <a:rPr lang="zh-CN" altLang="en-US" dirty="0"/>
                  <a:t>的情况下，由于不允许多个并行事务同时修改一条记录（比如</a:t>
                </a:r>
                <a:r>
                  <a:rPr lang="en-US" altLang="zh-CN" dirty="0"/>
                  <a:t>x</a:t>
                </a:r>
                <a:r>
                  <a:rPr lang="zh-CN" altLang="en-US" dirty="0"/>
                  <a:t>），所以每个</a:t>
                </a:r>
                <a14:m>
                  <m:oMath xmlns:m="http://schemas.openxmlformats.org/officeDocument/2006/math">
                    <m:r>
                      <a:rPr lang="en-US" altLang="zh-CN" b="0" i="0" smtClean="0">
                        <a:latin typeface="Cambria Math" panose="02040503050406030204" pitchFamily="18" charset="0"/>
                      </a:rPr>
                      <m:t> </m:t>
                    </m:r>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x</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 </m:t>
                        </m:r>
                      </m:sub>
                    </m:sSub>
                    <m:r>
                      <a:rPr lang="zh-CN" altLang="en-US" i="1">
                        <a:latin typeface="Cambria Math" panose="02040503050406030204" pitchFamily="18" charset="0"/>
                      </a:rPr>
                      <m:t>只</m:t>
                    </m:r>
                  </m:oMath>
                </a14:m>
                <a:r>
                  <a:rPr lang="zh-CN" altLang="en-US" dirty="0"/>
                  <a:t>会有唯一的后继版本</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 </m:t>
                        </m:r>
                        <m:r>
                          <m:rPr>
                            <m:sty m:val="p"/>
                          </m:rPr>
                          <a:rPr lang="en-US" altLang="zh-CN" i="1">
                            <a:latin typeface="Cambria Math" panose="02040503050406030204" pitchFamily="18" charset="0"/>
                          </a:rPr>
                          <m:t>x</m:t>
                        </m:r>
                      </m:e>
                      <m:sub>
                        <m:r>
                          <m:rPr>
                            <m:sty m:val="p"/>
                          </m:rPr>
                          <a:rPr lang="en-US" altLang="zh-CN" i="1">
                            <a:latin typeface="Cambria Math" panose="02040503050406030204" pitchFamily="18" charset="0"/>
                          </a:rPr>
                          <m:t>j</m:t>
                        </m:r>
                      </m:sub>
                    </m:sSub>
                    <m:r>
                      <a:rPr lang="zh-CN" altLang="en-US" i="1" smtClean="0">
                        <a:latin typeface="Cambria Math" panose="02040503050406030204" pitchFamily="18" charset="0"/>
                      </a:rPr>
                      <m:t>，</m:t>
                    </m:r>
                  </m:oMath>
                </a14:m>
                <a:r>
                  <a:rPr lang="zh-CN" altLang="en-US" dirty="0"/>
                  <a:t>根据</a:t>
                </a:r>
                <a14:m>
                  <m:oMath xmlns:m="http://schemas.openxmlformats.org/officeDocument/2006/math">
                    <m:sSub>
                      <m:sSubPr>
                        <m:ctrlPr>
                          <a:rPr lang="en-US" altLang="zh-CN" i="1" dirty="0" smtClean="0">
                            <a:latin typeface="Cambria Math" panose="02040503050406030204" pitchFamily="18" charset="0"/>
                          </a:rPr>
                        </m:ctrlPr>
                      </m:sSubPr>
                      <m:e>
                        <m:r>
                          <m:rPr>
                            <m:sty m:val="p"/>
                          </m:rPr>
                          <a:rPr lang="en-US" altLang="zh-CN" i="1" dirty="0">
                            <a:latin typeface="Cambria Math" panose="02040503050406030204" pitchFamily="18" charset="0"/>
                          </a:rPr>
                          <m:t>T</m:t>
                        </m:r>
                      </m:e>
                      <m:sub>
                        <m:r>
                          <m:rPr>
                            <m:sty m:val="p"/>
                          </m:rPr>
                          <a:rPr lang="en-US" altLang="zh-CN" i="1" dirty="0">
                            <a:latin typeface="Cambria Math" panose="02040503050406030204" pitchFamily="18" charset="0"/>
                          </a:rPr>
                          <m:t>j</m:t>
                        </m:r>
                      </m:sub>
                    </m:sSub>
                    <m:r>
                      <a:rPr lang="zh-CN" altLang="en-US" i="1" dirty="0">
                        <a:latin typeface="Cambria Math" panose="02040503050406030204" pitchFamily="18" charset="0"/>
                      </a:rPr>
                      <m:t>所</m:t>
                    </m:r>
                  </m:oMath>
                </a14:m>
                <a:r>
                  <a:rPr lang="zh-CN" altLang="en-US" dirty="0"/>
                  <a:t>读取到的 </a:t>
                </a:r>
                <a:r>
                  <a:rPr lang="en-US" altLang="zh-CN" dirty="0" err="1"/>
                  <a:t>trxInfo</a:t>
                </a:r>
                <a:r>
                  <a:rPr lang="en-US" altLang="zh-CN" dirty="0"/>
                  <a:t> </a:t>
                </a:r>
                <a:r>
                  <a:rPr lang="zh-CN" altLang="en-US" dirty="0"/>
                  <a:t>即可找到其前驱事务</a:t>
                </a:r>
                <a14:m>
                  <m:oMath xmlns:m="http://schemas.openxmlformats.org/officeDocument/2006/math">
                    <m:sSub>
                      <m:sSubPr>
                        <m:ctrlPr>
                          <a:rPr lang="en-US" altLang="zh-CN" i="1" dirty="0">
                            <a:latin typeface="Cambria Math" panose="02040503050406030204" pitchFamily="18" charset="0"/>
                          </a:rPr>
                        </m:ctrlPr>
                      </m:sSubPr>
                      <m:e>
                        <m:r>
                          <m:rPr>
                            <m:sty m:val="p"/>
                          </m:rPr>
                          <a:rPr lang="en-US" altLang="zh-CN" i="1" dirty="0">
                            <a:latin typeface="Cambria Math" panose="02040503050406030204" pitchFamily="18" charset="0"/>
                          </a:rPr>
                          <m:t>T</m:t>
                        </m:r>
                      </m:e>
                      <m:sub>
                        <m:r>
                          <m:rPr>
                            <m:sty m:val="p"/>
                          </m:rPr>
                          <a:rPr lang="en-US" altLang="zh-CN" i="1" dirty="0">
                            <a:latin typeface="Cambria Math" panose="02040503050406030204" pitchFamily="18" charset="0"/>
                          </a:rPr>
                          <m:t>i</m:t>
                        </m:r>
                      </m:sub>
                    </m:sSub>
                    <m:r>
                      <a:rPr lang="zh-CN" altLang="en-US" i="1" dirty="0">
                        <a:latin typeface="Cambria Math" panose="02040503050406030204" pitchFamily="18" charset="0"/>
                      </a:rPr>
                      <m:t>，</m:t>
                    </m:r>
                  </m:oMath>
                </a14:m>
                <a:r>
                  <a:rPr lang="zh-CN" altLang="en-US" dirty="0"/>
                  <a:t>从而正确地添加依赖</a:t>
                </a:r>
                <a14:m>
                  <m:oMath xmlns:m="http://schemas.openxmlformats.org/officeDocument/2006/math">
                    <m:r>
                      <a:rPr lang="en-US" altLang="zh-CN" b="0" i="0" smtClean="0">
                        <a:latin typeface="Cambria Math" panose="02040503050406030204" pitchFamily="18" charset="0"/>
                      </a:rPr>
                      <m:t> </m:t>
                    </m:r>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T</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𝑤𝑤</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𝑗</m:t>
                        </m:r>
                      </m:sub>
                    </m:sSub>
                  </m:oMath>
                </a14:m>
                <a:endParaRPr lang="en-US" altLang="zh-CN" dirty="0"/>
              </a:p>
              <a:p>
                <a:endParaRPr lang="en-US" altLang="zh-CN" dirty="0"/>
              </a:p>
              <a:p>
                <a:r>
                  <a:rPr lang="zh-CN" altLang="en-US" dirty="0"/>
                  <a:t>然而在</a:t>
                </a:r>
                <a:r>
                  <a:rPr lang="en-US" altLang="zh-CN" dirty="0"/>
                  <a:t>LOSTUPDATE</a:t>
                </a:r>
                <a:r>
                  <a:rPr lang="zh-CN" altLang="en-US" dirty="0"/>
                  <a:t>的情况下，可能同时有多个事务读取</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m:rPr>
                            <m:sty m:val="p"/>
                          </m:rPr>
                          <a:rPr lang="en-US" altLang="zh-CN" i="1">
                            <a:latin typeface="Cambria Math" panose="02040503050406030204" pitchFamily="18" charset="0"/>
                          </a:rPr>
                          <m:t>x</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 </m:t>
                        </m:r>
                      </m:sub>
                    </m:sSub>
                  </m:oMath>
                </a14:m>
                <a:r>
                  <a:rPr lang="zh-CN" altLang="en-US" dirty="0"/>
                  <a:t>，然后对</a:t>
                </a:r>
                <a:r>
                  <a:rPr lang="en-US" altLang="zh-CN" dirty="0"/>
                  <a:t>x</a:t>
                </a:r>
                <a:r>
                  <a:rPr lang="zh-CN" altLang="en-US" dirty="0"/>
                  <a:t>执行更新操作，无法再依靠</a:t>
                </a:r>
                <a:r>
                  <a:rPr lang="en-US" altLang="zh-CN" dirty="0" err="1"/>
                  <a:t>trxInfo</a:t>
                </a:r>
                <a:r>
                  <a:rPr lang="zh-CN" altLang="en-US" dirty="0"/>
                  <a:t>确定各个事务之间的</a:t>
                </a:r>
                <a:r>
                  <a:rPr lang="en-US" altLang="zh-CN" dirty="0" err="1"/>
                  <a:t>ww</a:t>
                </a:r>
                <a:r>
                  <a:rPr lang="zh-CN" altLang="en-US" dirty="0"/>
                  <a:t>依赖顺序，因此需要明确各个事务的提交先后顺序，借助事务提交顺序构造</a:t>
                </a:r>
                <a:r>
                  <a:rPr lang="en-US" altLang="zh-CN" dirty="0" err="1"/>
                  <a:t>ww</a:t>
                </a:r>
                <a:r>
                  <a:rPr lang="zh-CN" altLang="en-US" dirty="0"/>
                  <a:t>依赖</a:t>
                </a:r>
              </a:p>
            </p:txBody>
          </p:sp>
        </mc:Choice>
        <mc:Fallback xmlns="">
          <p:sp>
            <p:nvSpPr>
              <p:cNvPr id="4" name="文本框 3">
                <a:extLst>
                  <a:ext uri="{FF2B5EF4-FFF2-40B4-BE49-F238E27FC236}">
                    <a16:creationId xmlns:a16="http://schemas.microsoft.com/office/drawing/2014/main" id="{027530BE-71E4-4D46-A9A9-36A1048599AD}"/>
                  </a:ext>
                </a:extLst>
              </p:cNvPr>
              <p:cNvSpPr txBox="1">
                <a:spLocks noRot="1" noChangeAspect="1" noMove="1" noResize="1" noEditPoints="1" noAdjustHandles="1" noChangeArrowheads="1" noChangeShapeType="1" noTextEdit="1"/>
              </p:cNvSpPr>
              <p:nvPr/>
            </p:nvSpPr>
            <p:spPr>
              <a:xfrm>
                <a:off x="1408517" y="2290618"/>
                <a:ext cx="9222538" cy="2079352"/>
              </a:xfrm>
              <a:prstGeom prst="rect">
                <a:avLst/>
              </a:prstGeom>
              <a:blipFill>
                <a:blip r:embed="rId4"/>
                <a:stretch>
                  <a:fillRect l="-529" t="-1760" r="-595" b="-3812"/>
                </a:stretch>
              </a:blipFill>
            </p:spPr>
            <p:txBody>
              <a:bodyPr/>
              <a:lstStyle/>
              <a:p>
                <a:r>
                  <a:rPr lang="zh-CN" altLang="en-US">
                    <a:noFill/>
                  </a:rPr>
                  <a:t> </a:t>
                </a:r>
              </a:p>
            </p:txBody>
          </p:sp>
        </mc:Fallback>
      </mc:AlternateContent>
      <p:sp>
        <p:nvSpPr>
          <p:cNvPr id="3" name="灯片编号占位符 2">
            <a:extLst>
              <a:ext uri="{FF2B5EF4-FFF2-40B4-BE49-F238E27FC236}">
                <a16:creationId xmlns:a16="http://schemas.microsoft.com/office/drawing/2014/main" id="{53DAAF15-831F-4CDE-9EB7-6F80DBB59901}"/>
              </a:ext>
            </a:extLst>
          </p:cNvPr>
          <p:cNvSpPr>
            <a:spLocks noGrp="1"/>
          </p:cNvSpPr>
          <p:nvPr>
            <p:ph type="sldNum" sz="quarter" idx="12"/>
          </p:nvPr>
        </p:nvSpPr>
        <p:spPr/>
        <p:txBody>
          <a:bodyPr/>
          <a:lstStyle/>
          <a:p>
            <a:fld id="{7958AC57-BDC5-4B3F-8085-47662409DE20}" type="slidenum">
              <a:rPr lang="zh-CN" altLang="en-US" smtClean="0"/>
              <a:t>35</a:t>
            </a:fld>
            <a:endParaRPr lang="zh-CN" altLang="en-US"/>
          </a:p>
        </p:txBody>
      </p:sp>
    </p:spTree>
    <p:extLst>
      <p:ext uri="{BB962C8B-B14F-4D97-AF65-F5344CB8AC3E}">
        <p14:creationId xmlns:p14="http://schemas.microsoft.com/office/powerpoint/2010/main" val="37219660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4AB28-C305-4F40-B036-C6611B3545E5}"/>
              </a:ext>
            </a:extLst>
          </p:cNvPr>
          <p:cNvSpPr>
            <a:spLocks noGrp="1"/>
          </p:cNvSpPr>
          <p:nvPr>
            <p:ph type="title"/>
          </p:nvPr>
        </p:nvSpPr>
        <p:spPr>
          <a:xfrm>
            <a:off x="838200" y="365125"/>
            <a:ext cx="8896468" cy="1325563"/>
          </a:xfrm>
        </p:spPr>
        <p:txBody>
          <a:bodyPr/>
          <a:lstStyle/>
          <a:p>
            <a:r>
              <a:rPr lang="en-US" altLang="zh-CN" dirty="0"/>
              <a:t>Detection of anomalies</a:t>
            </a:r>
            <a:endParaRPr lang="zh-CN" altLang="en-US" dirty="0"/>
          </a:p>
        </p:txBody>
      </p:sp>
      <p:pic>
        <p:nvPicPr>
          <p:cNvPr id="9" name="图片 8">
            <a:extLst>
              <a:ext uri="{FF2B5EF4-FFF2-40B4-BE49-F238E27FC236}">
                <a16:creationId xmlns:a16="http://schemas.microsoft.com/office/drawing/2014/main" id="{67DA2C2B-7248-48C0-B831-6B94942C66DB}"/>
              </a:ext>
            </a:extLst>
          </p:cNvPr>
          <p:cNvPicPr>
            <a:picLocks noChangeAspect="1"/>
          </p:cNvPicPr>
          <p:nvPr/>
        </p:nvPicPr>
        <p:blipFill>
          <a:blip r:embed="rId3"/>
          <a:stretch>
            <a:fillRect/>
          </a:stretch>
        </p:blipFill>
        <p:spPr>
          <a:xfrm>
            <a:off x="1408517" y="1715107"/>
            <a:ext cx="1810003" cy="409632"/>
          </a:xfrm>
          <a:prstGeom prst="rect">
            <a:avLst/>
          </a:prstGeom>
        </p:spPr>
      </p:pic>
      <p:sp>
        <p:nvSpPr>
          <p:cNvPr id="12" name="文本框 11">
            <a:extLst>
              <a:ext uri="{FF2B5EF4-FFF2-40B4-BE49-F238E27FC236}">
                <a16:creationId xmlns:a16="http://schemas.microsoft.com/office/drawing/2014/main" id="{9B2B2AE2-C7FC-4783-9BCA-D31ACB064CC1}"/>
              </a:ext>
            </a:extLst>
          </p:cNvPr>
          <p:cNvSpPr txBox="1"/>
          <p:nvPr/>
        </p:nvSpPr>
        <p:spPr>
          <a:xfrm>
            <a:off x="8221653" y="797073"/>
            <a:ext cx="2319505" cy="461665"/>
          </a:xfrm>
          <a:prstGeom prst="rect">
            <a:avLst/>
          </a:prstGeom>
          <a:noFill/>
        </p:spPr>
        <p:txBody>
          <a:bodyPr wrap="square" rtlCol="0">
            <a:spAutoFit/>
          </a:bodyPr>
          <a:lstStyle/>
          <a:p>
            <a:r>
              <a:rPr lang="en-US" altLang="zh-CN" sz="2400" b="0" i="1" u="none" strike="noStrike" baseline="0" dirty="0">
                <a:latin typeface="Times-Italic"/>
              </a:rPr>
              <a:t>Collector Agent</a:t>
            </a:r>
            <a:endParaRPr lang="zh-CN" altLang="en-US" sz="2400" dirty="0"/>
          </a:p>
        </p:txBody>
      </p:sp>
      <p:sp>
        <p:nvSpPr>
          <p:cNvPr id="15" name="文本框 14">
            <a:extLst>
              <a:ext uri="{FF2B5EF4-FFF2-40B4-BE49-F238E27FC236}">
                <a16:creationId xmlns:a16="http://schemas.microsoft.com/office/drawing/2014/main" id="{0530604A-1092-43CD-BBE1-C28B255E59F7}"/>
              </a:ext>
            </a:extLst>
          </p:cNvPr>
          <p:cNvSpPr txBox="1"/>
          <p:nvPr/>
        </p:nvSpPr>
        <p:spPr>
          <a:xfrm>
            <a:off x="3923117" y="1690686"/>
            <a:ext cx="7878618" cy="461665"/>
          </a:xfrm>
          <a:prstGeom prst="rect">
            <a:avLst/>
          </a:prstGeom>
          <a:noFill/>
        </p:spPr>
        <p:txBody>
          <a:bodyPr wrap="square" rtlCol="0">
            <a:spAutoFit/>
          </a:bodyPr>
          <a:lstStyle/>
          <a:p>
            <a:r>
              <a:rPr lang="en-US" altLang="zh-CN" sz="2400" dirty="0"/>
              <a:t>Anti-dependencies</a:t>
            </a:r>
            <a:endParaRPr lang="zh-CN" altLang="en-US" sz="2400" dirty="0"/>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C44C244F-83A8-440B-A961-CA9901D9CE82}"/>
                  </a:ext>
                </a:extLst>
              </p:cNvPr>
              <p:cNvSpPr txBox="1"/>
              <p:nvPr/>
            </p:nvSpPr>
            <p:spPr>
              <a:xfrm>
                <a:off x="1117600" y="2733964"/>
                <a:ext cx="7038109" cy="990271"/>
              </a:xfrm>
              <a:prstGeom prst="rect">
                <a:avLst/>
              </a:prstGeom>
              <a:noFill/>
            </p:spPr>
            <p:txBody>
              <a:bodyPr wrap="square" rtlCol="0">
                <a:spAutoFit/>
              </a:bodyPr>
              <a:lstStyle/>
              <a:p>
                <a:r>
                  <a:rPr lang="en-US" altLang="zh-CN" dirty="0"/>
                  <a:t>There is a </a:t>
                </a:r>
                <a:r>
                  <a:rPr lang="en-US" altLang="zh-CN" dirty="0" err="1"/>
                  <a:t>rw</a:t>
                </a:r>
                <a:r>
                  <a:rPr lang="en-US" altLang="zh-CN" dirty="0"/>
                  <a:t>-edge from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𝑘</m:t>
                        </m:r>
                      </m:sub>
                    </m:sSub>
                  </m:oMath>
                </a14:m>
                <a:r>
                  <a:rPr lang="en-US" altLang="zh-CN" dirty="0"/>
                  <a:t> to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b="0" i="1" smtClean="0">
                            <a:latin typeface="Cambria Math" panose="02040503050406030204" pitchFamily="18" charset="0"/>
                          </a:rPr>
                          <m:t>𝑗</m:t>
                        </m:r>
                      </m:sub>
                    </m:sSub>
                  </m:oMath>
                </a14:m>
                <a:r>
                  <a:rPr lang="en-US" altLang="zh-CN" dirty="0"/>
                  <a:t> if there is an entity </a:t>
                </a:r>
                <a14:m>
                  <m:oMath xmlns:m="http://schemas.openxmlformats.org/officeDocument/2006/math">
                    <m:r>
                      <a:rPr lang="en-US" altLang="zh-CN" b="0" i="1" smtClean="0">
                        <a:latin typeface="Cambria Math" panose="02040503050406030204" pitchFamily="18" charset="0"/>
                      </a:rPr>
                      <m:t>𝑥</m:t>
                    </m:r>
                  </m:oMath>
                </a14:m>
                <a:r>
                  <a:rPr lang="en-US" altLang="zh-CN" dirty="0"/>
                  <a:t> for which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𝑘</m:t>
                        </m:r>
                      </m:sub>
                    </m:sSub>
                  </m:oMath>
                </a14:m>
                <a:r>
                  <a:rPr lang="en-US" altLang="zh-CN" dirty="0"/>
                  <a:t> has read the version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en-US" altLang="zh-CN" dirty="0"/>
                  <a:t> (created by another transaction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b="0" i="1" smtClean="0">
                            <a:latin typeface="Cambria Math" panose="02040503050406030204" pitchFamily="18" charset="0"/>
                          </a:rPr>
                          <m:t>𝑖</m:t>
                        </m:r>
                      </m:sub>
                    </m:sSub>
                  </m:oMath>
                </a14:m>
                <a:r>
                  <a:rPr lang="en-US" altLang="zh-CN" dirty="0"/>
                  <a:t> ) and later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𝑗</m:t>
                        </m:r>
                      </m:sub>
                    </m:sSub>
                  </m:oMath>
                </a14:m>
                <a:r>
                  <a:rPr lang="en-US" altLang="zh-CN" dirty="0"/>
                  <a:t> creates the immediate successor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𝑗</m:t>
                        </m:r>
                      </m:sub>
                    </m:sSub>
                  </m:oMath>
                </a14:m>
                <a:r>
                  <a:rPr lang="en-US" altLang="zh-CN" dirty="0"/>
                  <a:t> of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oMath>
                </a14:m>
                <a:r>
                  <a:rPr lang="en-US" altLang="zh-CN" dirty="0"/>
                  <a:t>. </a:t>
                </a:r>
              </a:p>
            </p:txBody>
          </p:sp>
        </mc:Choice>
        <mc:Fallback xmlns="">
          <p:sp>
            <p:nvSpPr>
              <p:cNvPr id="11" name="文本框 10">
                <a:extLst>
                  <a:ext uri="{FF2B5EF4-FFF2-40B4-BE49-F238E27FC236}">
                    <a16:creationId xmlns:a16="http://schemas.microsoft.com/office/drawing/2014/main" id="{C44C244F-83A8-440B-A961-CA9901D9CE82}"/>
                  </a:ext>
                </a:extLst>
              </p:cNvPr>
              <p:cNvSpPr txBox="1">
                <a:spLocks noRot="1" noChangeAspect="1" noMove="1" noResize="1" noEditPoints="1" noAdjustHandles="1" noChangeArrowheads="1" noChangeShapeType="1" noTextEdit="1"/>
              </p:cNvSpPr>
              <p:nvPr/>
            </p:nvSpPr>
            <p:spPr>
              <a:xfrm>
                <a:off x="1117600" y="2733964"/>
                <a:ext cx="7038109" cy="990271"/>
              </a:xfrm>
              <a:prstGeom prst="rect">
                <a:avLst/>
              </a:prstGeom>
              <a:blipFill>
                <a:blip r:embed="rId4"/>
                <a:stretch>
                  <a:fillRect l="-693" t="-2454" b="-4294"/>
                </a:stretch>
              </a:blipFill>
            </p:spPr>
            <p:txBody>
              <a:bodyPr/>
              <a:lstStyle/>
              <a:p>
                <a:r>
                  <a:rPr lang="zh-CN" altLang="en-US">
                    <a:noFill/>
                  </a:rPr>
                  <a:t> </a:t>
                </a:r>
              </a:p>
            </p:txBody>
          </p:sp>
        </mc:Fallback>
      </mc:AlternateContent>
      <p:pic>
        <p:nvPicPr>
          <p:cNvPr id="16" name="图片 15">
            <a:extLst>
              <a:ext uri="{FF2B5EF4-FFF2-40B4-BE49-F238E27FC236}">
                <a16:creationId xmlns:a16="http://schemas.microsoft.com/office/drawing/2014/main" id="{F5586635-88F7-4DC4-8BA2-C31FCA1140FB}"/>
              </a:ext>
            </a:extLst>
          </p:cNvPr>
          <p:cNvPicPr>
            <a:picLocks noChangeAspect="1"/>
          </p:cNvPicPr>
          <p:nvPr/>
        </p:nvPicPr>
        <p:blipFill>
          <a:blip r:embed="rId5"/>
          <a:stretch>
            <a:fillRect/>
          </a:stretch>
        </p:blipFill>
        <p:spPr>
          <a:xfrm>
            <a:off x="6026099" y="3657374"/>
            <a:ext cx="5544324" cy="2781688"/>
          </a:xfrm>
          <a:prstGeom prst="rect">
            <a:avLst/>
          </a:prstGeom>
        </p:spPr>
      </p:pic>
      <p:sp>
        <p:nvSpPr>
          <p:cNvPr id="3" name="灯片编号占位符 2">
            <a:extLst>
              <a:ext uri="{FF2B5EF4-FFF2-40B4-BE49-F238E27FC236}">
                <a16:creationId xmlns:a16="http://schemas.microsoft.com/office/drawing/2014/main" id="{4BB05C9A-F80D-435E-AF7F-54B11CBA83DC}"/>
              </a:ext>
            </a:extLst>
          </p:cNvPr>
          <p:cNvSpPr>
            <a:spLocks noGrp="1"/>
          </p:cNvSpPr>
          <p:nvPr>
            <p:ph type="sldNum" sz="quarter" idx="12"/>
          </p:nvPr>
        </p:nvSpPr>
        <p:spPr/>
        <p:txBody>
          <a:bodyPr/>
          <a:lstStyle/>
          <a:p>
            <a:fld id="{7958AC57-BDC5-4B3F-8085-47662409DE20}" type="slidenum">
              <a:rPr lang="zh-CN" altLang="en-US" smtClean="0"/>
              <a:t>36</a:t>
            </a:fld>
            <a:endParaRPr lang="zh-CN" altLang="en-US"/>
          </a:p>
        </p:txBody>
      </p:sp>
    </p:spTree>
    <p:extLst>
      <p:ext uri="{BB962C8B-B14F-4D97-AF65-F5344CB8AC3E}">
        <p14:creationId xmlns:p14="http://schemas.microsoft.com/office/powerpoint/2010/main" val="16122153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4AB28-C305-4F40-B036-C6611B3545E5}"/>
              </a:ext>
            </a:extLst>
          </p:cNvPr>
          <p:cNvSpPr>
            <a:spLocks noGrp="1"/>
          </p:cNvSpPr>
          <p:nvPr>
            <p:ph type="title"/>
          </p:nvPr>
        </p:nvSpPr>
        <p:spPr>
          <a:xfrm>
            <a:off x="838200" y="365125"/>
            <a:ext cx="8896468" cy="1325563"/>
          </a:xfrm>
        </p:spPr>
        <p:txBody>
          <a:bodyPr/>
          <a:lstStyle/>
          <a:p>
            <a:r>
              <a:rPr lang="en-US" altLang="zh-CN" dirty="0"/>
              <a:t>Detection of anomalies</a:t>
            </a:r>
            <a:endParaRPr lang="zh-CN" altLang="en-US" dirty="0"/>
          </a:p>
        </p:txBody>
      </p:sp>
      <p:sp>
        <p:nvSpPr>
          <p:cNvPr id="12" name="文本框 11">
            <a:extLst>
              <a:ext uri="{FF2B5EF4-FFF2-40B4-BE49-F238E27FC236}">
                <a16:creationId xmlns:a16="http://schemas.microsoft.com/office/drawing/2014/main" id="{9B2B2AE2-C7FC-4783-9BCA-D31ACB064CC1}"/>
              </a:ext>
            </a:extLst>
          </p:cNvPr>
          <p:cNvSpPr txBox="1"/>
          <p:nvPr/>
        </p:nvSpPr>
        <p:spPr>
          <a:xfrm>
            <a:off x="8221653" y="797073"/>
            <a:ext cx="2319505" cy="461665"/>
          </a:xfrm>
          <a:prstGeom prst="rect">
            <a:avLst/>
          </a:prstGeom>
          <a:noFill/>
        </p:spPr>
        <p:txBody>
          <a:bodyPr wrap="square" rtlCol="0">
            <a:spAutoFit/>
          </a:bodyPr>
          <a:lstStyle/>
          <a:p>
            <a:r>
              <a:rPr lang="en-US" altLang="zh-CN" sz="2400" b="0" i="1" u="none" strike="noStrike" baseline="0" dirty="0">
                <a:latin typeface="Times-Italic"/>
              </a:rPr>
              <a:t>Detector Agent</a:t>
            </a:r>
            <a:endParaRPr lang="zh-CN" altLang="en-US" sz="2400" dirty="0"/>
          </a:p>
        </p:txBody>
      </p:sp>
      <p:sp>
        <p:nvSpPr>
          <p:cNvPr id="3" name="文本框 2">
            <a:extLst>
              <a:ext uri="{FF2B5EF4-FFF2-40B4-BE49-F238E27FC236}">
                <a16:creationId xmlns:a16="http://schemas.microsoft.com/office/drawing/2014/main" id="{43BA4D1E-2696-422B-AC31-412D25924B1B}"/>
              </a:ext>
            </a:extLst>
          </p:cNvPr>
          <p:cNvSpPr txBox="1"/>
          <p:nvPr/>
        </p:nvSpPr>
        <p:spPr>
          <a:xfrm>
            <a:off x="960582" y="1939636"/>
            <a:ext cx="9938327" cy="646331"/>
          </a:xfrm>
          <a:prstGeom prst="rect">
            <a:avLst/>
          </a:prstGeom>
          <a:noFill/>
        </p:spPr>
        <p:txBody>
          <a:bodyPr wrap="square" rtlCol="0">
            <a:spAutoFit/>
          </a:bodyPr>
          <a:lstStyle/>
          <a:p>
            <a:pPr algn="l"/>
            <a:r>
              <a:rPr lang="en-US" altLang="zh-CN" sz="1800" b="0" i="0" u="none" strike="noStrike" baseline="0" dirty="0"/>
              <a:t>The detector agent DETAGENT takes the information collected by COLAGENT and dynamically builds the graph and detects cycles.</a:t>
            </a:r>
            <a:endParaRPr lang="zh-CN" altLang="en-US" dirty="0"/>
          </a:p>
        </p:txBody>
      </p:sp>
      <p:pic>
        <p:nvPicPr>
          <p:cNvPr id="7" name="图片 6">
            <a:extLst>
              <a:ext uri="{FF2B5EF4-FFF2-40B4-BE49-F238E27FC236}">
                <a16:creationId xmlns:a16="http://schemas.microsoft.com/office/drawing/2014/main" id="{F54E53CD-5AB3-46B3-A877-5BC82C721299}"/>
              </a:ext>
            </a:extLst>
          </p:cNvPr>
          <p:cNvPicPr>
            <a:picLocks noChangeAspect="1"/>
          </p:cNvPicPr>
          <p:nvPr/>
        </p:nvPicPr>
        <p:blipFill>
          <a:blip r:embed="rId3"/>
          <a:stretch>
            <a:fillRect/>
          </a:stretch>
        </p:blipFill>
        <p:spPr>
          <a:xfrm>
            <a:off x="1903236" y="2936291"/>
            <a:ext cx="7478169" cy="3124636"/>
          </a:xfrm>
          <a:prstGeom prst="rect">
            <a:avLst/>
          </a:prstGeom>
        </p:spPr>
      </p:pic>
      <p:sp>
        <p:nvSpPr>
          <p:cNvPr id="4" name="灯片编号占位符 3">
            <a:extLst>
              <a:ext uri="{FF2B5EF4-FFF2-40B4-BE49-F238E27FC236}">
                <a16:creationId xmlns:a16="http://schemas.microsoft.com/office/drawing/2014/main" id="{D585B9C3-58B6-4D62-B9E7-CAB959062CC4}"/>
              </a:ext>
            </a:extLst>
          </p:cNvPr>
          <p:cNvSpPr>
            <a:spLocks noGrp="1"/>
          </p:cNvSpPr>
          <p:nvPr>
            <p:ph type="sldNum" sz="quarter" idx="12"/>
          </p:nvPr>
        </p:nvSpPr>
        <p:spPr/>
        <p:txBody>
          <a:bodyPr/>
          <a:lstStyle/>
          <a:p>
            <a:fld id="{7958AC57-BDC5-4B3F-8085-47662409DE20}" type="slidenum">
              <a:rPr lang="zh-CN" altLang="en-US" smtClean="0"/>
              <a:t>37</a:t>
            </a:fld>
            <a:endParaRPr lang="zh-CN" altLang="en-US"/>
          </a:p>
        </p:txBody>
      </p:sp>
    </p:spTree>
    <p:extLst>
      <p:ext uri="{BB962C8B-B14F-4D97-AF65-F5344CB8AC3E}">
        <p14:creationId xmlns:p14="http://schemas.microsoft.com/office/powerpoint/2010/main" val="39508108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4AB28-C305-4F40-B036-C6611B3545E5}"/>
              </a:ext>
            </a:extLst>
          </p:cNvPr>
          <p:cNvSpPr>
            <a:spLocks noGrp="1"/>
          </p:cNvSpPr>
          <p:nvPr>
            <p:ph type="title"/>
          </p:nvPr>
        </p:nvSpPr>
        <p:spPr>
          <a:xfrm>
            <a:off x="838200" y="365125"/>
            <a:ext cx="8896468" cy="1325563"/>
          </a:xfrm>
        </p:spPr>
        <p:txBody>
          <a:bodyPr/>
          <a:lstStyle/>
          <a:p>
            <a:r>
              <a:rPr lang="en-US" altLang="zh-CN" dirty="0"/>
              <a:t>Detection of anomalies</a:t>
            </a:r>
            <a:endParaRPr lang="zh-CN" altLang="en-US" dirty="0"/>
          </a:p>
        </p:txBody>
      </p:sp>
      <p:sp>
        <p:nvSpPr>
          <p:cNvPr id="12" name="文本框 11">
            <a:extLst>
              <a:ext uri="{FF2B5EF4-FFF2-40B4-BE49-F238E27FC236}">
                <a16:creationId xmlns:a16="http://schemas.microsoft.com/office/drawing/2014/main" id="{9B2B2AE2-C7FC-4783-9BCA-D31ACB064CC1}"/>
              </a:ext>
            </a:extLst>
          </p:cNvPr>
          <p:cNvSpPr txBox="1"/>
          <p:nvPr/>
        </p:nvSpPr>
        <p:spPr>
          <a:xfrm>
            <a:off x="8221653" y="797073"/>
            <a:ext cx="2319505" cy="461665"/>
          </a:xfrm>
          <a:prstGeom prst="rect">
            <a:avLst/>
          </a:prstGeom>
          <a:noFill/>
        </p:spPr>
        <p:txBody>
          <a:bodyPr wrap="square" rtlCol="0">
            <a:spAutoFit/>
          </a:bodyPr>
          <a:lstStyle/>
          <a:p>
            <a:r>
              <a:rPr lang="en-US" altLang="zh-CN" sz="2400" b="0" i="1" u="none" strike="noStrike" baseline="0" dirty="0">
                <a:latin typeface="Times-Italic"/>
              </a:rPr>
              <a:t>Detector Agent</a:t>
            </a:r>
            <a:endParaRPr lang="zh-CN" altLang="en-US" sz="2400" dirty="0"/>
          </a:p>
        </p:txBody>
      </p:sp>
      <p:pic>
        <p:nvPicPr>
          <p:cNvPr id="5" name="图片 4">
            <a:extLst>
              <a:ext uri="{FF2B5EF4-FFF2-40B4-BE49-F238E27FC236}">
                <a16:creationId xmlns:a16="http://schemas.microsoft.com/office/drawing/2014/main" id="{9DDB562B-4154-42F0-BA96-46134AE7C9B5}"/>
              </a:ext>
            </a:extLst>
          </p:cNvPr>
          <p:cNvPicPr>
            <a:picLocks noChangeAspect="1"/>
          </p:cNvPicPr>
          <p:nvPr/>
        </p:nvPicPr>
        <p:blipFill>
          <a:blip r:embed="rId3"/>
          <a:stretch>
            <a:fillRect/>
          </a:stretch>
        </p:blipFill>
        <p:spPr>
          <a:xfrm>
            <a:off x="1566402" y="1829231"/>
            <a:ext cx="7440063" cy="4077269"/>
          </a:xfrm>
          <a:prstGeom prst="rect">
            <a:avLst/>
          </a:prstGeom>
        </p:spPr>
      </p:pic>
      <p:sp>
        <p:nvSpPr>
          <p:cNvPr id="3" name="灯片编号占位符 2">
            <a:extLst>
              <a:ext uri="{FF2B5EF4-FFF2-40B4-BE49-F238E27FC236}">
                <a16:creationId xmlns:a16="http://schemas.microsoft.com/office/drawing/2014/main" id="{6226CA1F-D265-4985-B9D7-E63E3DFB058D}"/>
              </a:ext>
            </a:extLst>
          </p:cNvPr>
          <p:cNvSpPr>
            <a:spLocks noGrp="1"/>
          </p:cNvSpPr>
          <p:nvPr>
            <p:ph type="sldNum" sz="quarter" idx="12"/>
          </p:nvPr>
        </p:nvSpPr>
        <p:spPr/>
        <p:txBody>
          <a:bodyPr/>
          <a:lstStyle/>
          <a:p>
            <a:fld id="{7958AC57-BDC5-4B3F-8085-47662409DE20}" type="slidenum">
              <a:rPr lang="zh-CN" altLang="en-US" smtClean="0"/>
              <a:t>38</a:t>
            </a:fld>
            <a:endParaRPr lang="zh-CN" altLang="en-US"/>
          </a:p>
        </p:txBody>
      </p:sp>
    </p:spTree>
    <p:extLst>
      <p:ext uri="{BB962C8B-B14F-4D97-AF65-F5344CB8AC3E}">
        <p14:creationId xmlns:p14="http://schemas.microsoft.com/office/powerpoint/2010/main" val="16575346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4AB28-C305-4F40-B036-C6611B3545E5}"/>
              </a:ext>
            </a:extLst>
          </p:cNvPr>
          <p:cNvSpPr>
            <a:spLocks noGrp="1"/>
          </p:cNvSpPr>
          <p:nvPr>
            <p:ph type="title"/>
          </p:nvPr>
        </p:nvSpPr>
        <p:spPr>
          <a:xfrm>
            <a:off x="838200" y="365125"/>
            <a:ext cx="8896468" cy="1325563"/>
          </a:xfrm>
        </p:spPr>
        <p:txBody>
          <a:bodyPr/>
          <a:lstStyle/>
          <a:p>
            <a:r>
              <a:rPr lang="en-US" altLang="zh-CN" dirty="0"/>
              <a:t>Detection of anomalies</a:t>
            </a:r>
            <a:endParaRPr lang="zh-CN" altLang="en-US" dirty="0"/>
          </a:p>
        </p:txBody>
      </p:sp>
      <p:sp>
        <p:nvSpPr>
          <p:cNvPr id="12" name="文本框 11">
            <a:extLst>
              <a:ext uri="{FF2B5EF4-FFF2-40B4-BE49-F238E27FC236}">
                <a16:creationId xmlns:a16="http://schemas.microsoft.com/office/drawing/2014/main" id="{9B2B2AE2-C7FC-4783-9BCA-D31ACB064CC1}"/>
              </a:ext>
            </a:extLst>
          </p:cNvPr>
          <p:cNvSpPr txBox="1"/>
          <p:nvPr/>
        </p:nvSpPr>
        <p:spPr>
          <a:xfrm>
            <a:off x="8221653" y="797073"/>
            <a:ext cx="2319505" cy="461665"/>
          </a:xfrm>
          <a:prstGeom prst="rect">
            <a:avLst/>
          </a:prstGeom>
          <a:noFill/>
        </p:spPr>
        <p:txBody>
          <a:bodyPr wrap="square" rtlCol="0">
            <a:spAutoFit/>
          </a:bodyPr>
          <a:lstStyle/>
          <a:p>
            <a:r>
              <a:rPr lang="en-US" altLang="zh-CN" sz="2400" b="0" i="1" u="none" strike="noStrike" baseline="0" dirty="0">
                <a:latin typeface="Times-Italic"/>
              </a:rPr>
              <a:t>Detector Agent</a:t>
            </a:r>
            <a:endParaRPr lang="zh-CN" altLang="en-US" sz="2400" dirty="0"/>
          </a:p>
        </p:txBody>
      </p:sp>
      <p:sp>
        <p:nvSpPr>
          <p:cNvPr id="3" name="文本框 2">
            <a:extLst>
              <a:ext uri="{FF2B5EF4-FFF2-40B4-BE49-F238E27FC236}">
                <a16:creationId xmlns:a16="http://schemas.microsoft.com/office/drawing/2014/main" id="{AC14688D-0418-4831-A848-04002F4B2246}"/>
              </a:ext>
            </a:extLst>
          </p:cNvPr>
          <p:cNvSpPr txBox="1"/>
          <p:nvPr/>
        </p:nvSpPr>
        <p:spPr>
          <a:xfrm>
            <a:off x="969818" y="2413337"/>
            <a:ext cx="9725891" cy="2031325"/>
          </a:xfrm>
          <a:prstGeom prst="rect">
            <a:avLst/>
          </a:prstGeom>
          <a:noFill/>
        </p:spPr>
        <p:txBody>
          <a:bodyPr wrap="square" rtlCol="0">
            <a:spAutoFit/>
          </a:bodyPr>
          <a:lstStyle/>
          <a:p>
            <a:r>
              <a:rPr lang="en-US" altLang="zh-CN" dirty="0"/>
              <a:t>Implementation of Detection of cycles: </a:t>
            </a:r>
            <a:r>
              <a:rPr lang="en-US" altLang="zh-CN" b="1" dirty="0"/>
              <a:t>Depth-Limited-Search (DLS) algorithm</a:t>
            </a:r>
          </a:p>
          <a:p>
            <a:endParaRPr lang="en-US" altLang="zh-CN" dirty="0"/>
          </a:p>
          <a:p>
            <a:r>
              <a:rPr lang="en-US" altLang="zh-CN" dirty="0"/>
              <a:t>Our choice for DLS derives from the experience that cycles in serialization graphs do usually contain only </a:t>
            </a:r>
            <a:r>
              <a:rPr lang="en-US" altLang="zh-CN" b="1" dirty="0"/>
              <a:t>a limited number of transactions</a:t>
            </a:r>
            <a:r>
              <a:rPr lang="en-US" altLang="zh-CN" dirty="0"/>
              <a:t>, thus specifying a reasonably small DLS depth works well enough for our purposes.</a:t>
            </a:r>
          </a:p>
          <a:p>
            <a:endParaRPr lang="en-US" altLang="zh-CN" dirty="0"/>
          </a:p>
          <a:p>
            <a:r>
              <a:rPr lang="en-US" altLang="zh-CN" dirty="0"/>
              <a:t>The depth is configurable.</a:t>
            </a:r>
          </a:p>
        </p:txBody>
      </p:sp>
      <p:sp>
        <p:nvSpPr>
          <p:cNvPr id="4" name="灯片编号占位符 3">
            <a:extLst>
              <a:ext uri="{FF2B5EF4-FFF2-40B4-BE49-F238E27FC236}">
                <a16:creationId xmlns:a16="http://schemas.microsoft.com/office/drawing/2014/main" id="{D7D9B000-08DD-44ED-B680-8DB50A39F089}"/>
              </a:ext>
            </a:extLst>
          </p:cNvPr>
          <p:cNvSpPr>
            <a:spLocks noGrp="1"/>
          </p:cNvSpPr>
          <p:nvPr>
            <p:ph type="sldNum" sz="quarter" idx="12"/>
          </p:nvPr>
        </p:nvSpPr>
        <p:spPr/>
        <p:txBody>
          <a:bodyPr/>
          <a:lstStyle/>
          <a:p>
            <a:fld id="{7958AC57-BDC5-4B3F-8085-47662409DE20}" type="slidenum">
              <a:rPr lang="zh-CN" altLang="en-US" smtClean="0"/>
              <a:t>39</a:t>
            </a:fld>
            <a:endParaRPr lang="zh-CN" altLang="en-US"/>
          </a:p>
        </p:txBody>
      </p:sp>
    </p:spTree>
    <p:extLst>
      <p:ext uri="{BB962C8B-B14F-4D97-AF65-F5344CB8AC3E}">
        <p14:creationId xmlns:p14="http://schemas.microsoft.com/office/powerpoint/2010/main" val="1394986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4AB28-C305-4F40-B036-C6611B3545E5}"/>
              </a:ext>
            </a:extLst>
          </p:cNvPr>
          <p:cNvSpPr>
            <a:spLocks noGrp="1"/>
          </p:cNvSpPr>
          <p:nvPr>
            <p:ph type="title"/>
          </p:nvPr>
        </p:nvSpPr>
        <p:spPr/>
        <p:txBody>
          <a:bodyPr/>
          <a:lstStyle/>
          <a:p>
            <a:r>
              <a:rPr lang="en-US" altLang="zh-CN" dirty="0"/>
              <a:t>Introduction</a:t>
            </a:r>
            <a:endParaRPr lang="zh-CN" altLang="en-US" dirty="0"/>
          </a:p>
        </p:txBody>
      </p:sp>
      <p:sp>
        <p:nvSpPr>
          <p:cNvPr id="6" name="文本框 5">
            <a:extLst>
              <a:ext uri="{FF2B5EF4-FFF2-40B4-BE49-F238E27FC236}">
                <a16:creationId xmlns:a16="http://schemas.microsoft.com/office/drawing/2014/main" id="{450E1258-38D2-4D98-A943-37EDA4800C7A}"/>
              </a:ext>
            </a:extLst>
          </p:cNvPr>
          <p:cNvSpPr txBox="1"/>
          <p:nvPr/>
        </p:nvSpPr>
        <p:spPr>
          <a:xfrm>
            <a:off x="980388" y="1762812"/>
            <a:ext cx="10030119" cy="584775"/>
          </a:xfrm>
          <a:prstGeom prst="rect">
            <a:avLst/>
          </a:prstGeom>
          <a:noFill/>
        </p:spPr>
        <p:txBody>
          <a:bodyPr wrap="square" rtlCol="0">
            <a:spAutoFit/>
          </a:bodyPr>
          <a:lstStyle/>
          <a:p>
            <a:r>
              <a:rPr lang="en-US" altLang="zh-CN" sz="3200" i="1" dirty="0" err="1">
                <a:latin typeface="Times New Roman" panose="02020603050405020304" pitchFamily="18" charset="0"/>
                <a:cs typeface="Times New Roman" panose="02020603050405020304" pitchFamily="18" charset="0"/>
              </a:rPr>
              <a:t>ConsAD</a:t>
            </a:r>
            <a:endParaRPr lang="zh-CN" altLang="en-US" sz="3200"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811283D2-FD83-43D2-A072-F6E023E7F2C8}"/>
              </a:ext>
            </a:extLst>
          </p:cNvPr>
          <p:cNvSpPr txBox="1"/>
          <p:nvPr/>
        </p:nvSpPr>
        <p:spPr>
          <a:xfrm>
            <a:off x="1100831" y="2467992"/>
            <a:ext cx="10515600" cy="2677656"/>
          </a:xfrm>
          <a:prstGeom prst="rect">
            <a:avLst/>
          </a:prstGeom>
          <a:noFill/>
        </p:spPr>
        <p:txBody>
          <a:bodyPr wrap="square" rtlCol="0">
            <a:spAutoFit/>
          </a:bodyPr>
          <a:lstStyle/>
          <a:p>
            <a:pPr marL="285750" indent="-285750">
              <a:buFont typeface="Wingdings" panose="05000000000000000000" pitchFamily="2" charset="2"/>
              <a:buChar char="l"/>
            </a:pPr>
            <a:r>
              <a:rPr lang="en-US" altLang="zh-CN" sz="2400" dirty="0"/>
              <a:t>Detect consistency anomalies in real-time</a:t>
            </a:r>
          </a:p>
          <a:p>
            <a:pPr marL="285750" indent="-285750">
              <a:buFont typeface="Wingdings" panose="05000000000000000000" pitchFamily="2" charset="2"/>
              <a:buChar char="l"/>
            </a:pPr>
            <a:endParaRPr lang="en-US" altLang="zh-CN" sz="2400" dirty="0"/>
          </a:p>
          <a:p>
            <a:pPr marL="285750" indent="-285750">
              <a:buFont typeface="Wingdings" panose="05000000000000000000" pitchFamily="2" charset="2"/>
              <a:buChar char="l"/>
            </a:pPr>
            <a:r>
              <a:rPr lang="en-US" altLang="zh-CN" sz="2400" dirty="0"/>
              <a:t>Arbitrary multi-tier application</a:t>
            </a:r>
          </a:p>
          <a:p>
            <a:pPr marL="285750" indent="-285750">
              <a:buFont typeface="Wingdings" panose="05000000000000000000" pitchFamily="2" charset="2"/>
              <a:buChar char="l"/>
            </a:pPr>
            <a:endParaRPr lang="en-US" altLang="zh-CN" sz="2400" dirty="0"/>
          </a:p>
          <a:p>
            <a:pPr marL="285750" indent="-285750">
              <a:buFont typeface="Wingdings" panose="05000000000000000000" pitchFamily="2" charset="2"/>
              <a:buChar char="l"/>
            </a:pPr>
            <a:r>
              <a:rPr lang="en-US" altLang="zh-CN" sz="2400" dirty="0"/>
              <a:t>Do not require any knowledge about the studied application</a:t>
            </a:r>
          </a:p>
          <a:p>
            <a:pPr marL="285750" indent="-285750">
              <a:buFont typeface="Wingdings" panose="05000000000000000000" pitchFamily="2" charset="2"/>
              <a:buChar char="l"/>
            </a:pPr>
            <a:endParaRPr lang="en-US" altLang="zh-CN" sz="2400" dirty="0"/>
          </a:p>
          <a:p>
            <a:pPr marL="285750" indent="-285750">
              <a:buFont typeface="Wingdings" panose="05000000000000000000" pitchFamily="2" charset="2"/>
              <a:buChar char="l"/>
            </a:pPr>
            <a:r>
              <a:rPr lang="en-US" altLang="zh-CN" sz="2400" dirty="0"/>
              <a:t>Support any isolation level that is higher than or equal to read-committed</a:t>
            </a:r>
            <a:endParaRPr lang="zh-CN" altLang="en-US" sz="2400" dirty="0"/>
          </a:p>
        </p:txBody>
      </p:sp>
      <p:sp>
        <p:nvSpPr>
          <p:cNvPr id="4" name="灯片编号占位符 3">
            <a:extLst>
              <a:ext uri="{FF2B5EF4-FFF2-40B4-BE49-F238E27FC236}">
                <a16:creationId xmlns:a16="http://schemas.microsoft.com/office/drawing/2014/main" id="{49955DD0-CC66-4869-9B8F-866FF6EE60C9}"/>
              </a:ext>
            </a:extLst>
          </p:cNvPr>
          <p:cNvSpPr>
            <a:spLocks noGrp="1"/>
          </p:cNvSpPr>
          <p:nvPr>
            <p:ph type="sldNum" sz="quarter" idx="12"/>
          </p:nvPr>
        </p:nvSpPr>
        <p:spPr/>
        <p:txBody>
          <a:bodyPr/>
          <a:lstStyle/>
          <a:p>
            <a:fld id="{7958AC57-BDC5-4B3F-8085-47662409DE20}" type="slidenum">
              <a:rPr lang="zh-CN" altLang="en-US" smtClean="0"/>
              <a:t>4</a:t>
            </a:fld>
            <a:endParaRPr lang="zh-CN" altLang="en-US"/>
          </a:p>
        </p:txBody>
      </p:sp>
    </p:spTree>
    <p:extLst>
      <p:ext uri="{BB962C8B-B14F-4D97-AF65-F5344CB8AC3E}">
        <p14:creationId xmlns:p14="http://schemas.microsoft.com/office/powerpoint/2010/main" val="8174532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4AB28-C305-4F40-B036-C6611B3545E5}"/>
              </a:ext>
            </a:extLst>
          </p:cNvPr>
          <p:cNvSpPr>
            <a:spLocks noGrp="1"/>
          </p:cNvSpPr>
          <p:nvPr>
            <p:ph type="title"/>
          </p:nvPr>
        </p:nvSpPr>
        <p:spPr>
          <a:xfrm>
            <a:off x="838200" y="365125"/>
            <a:ext cx="8896468" cy="1325563"/>
          </a:xfrm>
        </p:spPr>
        <p:txBody>
          <a:bodyPr/>
          <a:lstStyle/>
          <a:p>
            <a:r>
              <a:rPr lang="en-US" altLang="zh-CN" dirty="0"/>
              <a:t>Patterns Classification</a:t>
            </a:r>
            <a:endParaRPr lang="zh-CN" altLang="en-US" dirty="0"/>
          </a:p>
        </p:txBody>
      </p:sp>
      <p:pic>
        <p:nvPicPr>
          <p:cNvPr id="4" name="图片 3">
            <a:extLst>
              <a:ext uri="{FF2B5EF4-FFF2-40B4-BE49-F238E27FC236}">
                <a16:creationId xmlns:a16="http://schemas.microsoft.com/office/drawing/2014/main" id="{1B8A1FD0-B00C-4C50-B67B-912E70F97174}"/>
              </a:ext>
            </a:extLst>
          </p:cNvPr>
          <p:cNvPicPr>
            <a:picLocks noChangeAspect="1"/>
          </p:cNvPicPr>
          <p:nvPr/>
        </p:nvPicPr>
        <p:blipFill>
          <a:blip r:embed="rId3"/>
          <a:stretch>
            <a:fillRect/>
          </a:stretch>
        </p:blipFill>
        <p:spPr>
          <a:xfrm>
            <a:off x="5659629" y="1591536"/>
            <a:ext cx="6423038" cy="3820973"/>
          </a:xfrm>
          <a:prstGeom prst="rect">
            <a:avLst/>
          </a:prstGeom>
        </p:spPr>
      </p:pic>
      <p:sp>
        <p:nvSpPr>
          <p:cNvPr id="6" name="文本框 5">
            <a:extLst>
              <a:ext uri="{FF2B5EF4-FFF2-40B4-BE49-F238E27FC236}">
                <a16:creationId xmlns:a16="http://schemas.microsoft.com/office/drawing/2014/main" id="{55686B53-A8BC-4E7F-9AFF-15984DEB1D58}"/>
              </a:ext>
            </a:extLst>
          </p:cNvPr>
          <p:cNvSpPr txBox="1"/>
          <p:nvPr/>
        </p:nvSpPr>
        <p:spPr>
          <a:xfrm>
            <a:off x="563418" y="1997839"/>
            <a:ext cx="5031556" cy="3693319"/>
          </a:xfrm>
          <a:prstGeom prst="rect">
            <a:avLst/>
          </a:prstGeom>
          <a:noFill/>
        </p:spPr>
        <p:txBody>
          <a:bodyPr wrap="square" rtlCol="0">
            <a:spAutoFit/>
          </a:bodyPr>
          <a:lstStyle/>
          <a:p>
            <a:pPr algn="l"/>
            <a:r>
              <a:rPr lang="en-US" altLang="zh-CN" sz="1800" b="0" i="0" u="none" strike="noStrike" baseline="0" dirty="0"/>
              <a:t>So far, the information that DETAGENT provides for each cycle C contains the identifiers of the </a:t>
            </a:r>
            <a:r>
              <a:rPr lang="en-US" altLang="zh-CN" sz="1800" b="1" i="0" u="none" strike="noStrike" baseline="0" dirty="0"/>
              <a:t>transaction</a:t>
            </a:r>
            <a:r>
              <a:rPr lang="en-US" altLang="zh-CN" sz="1800" b="0" i="0" u="none" strike="noStrike" baseline="0" dirty="0"/>
              <a:t> involved, the </a:t>
            </a:r>
            <a:r>
              <a:rPr lang="en-US" altLang="zh-CN" sz="1800" b="1" i="0" u="none" strike="noStrike" baseline="0" dirty="0"/>
              <a:t>edges</a:t>
            </a:r>
            <a:r>
              <a:rPr lang="en-US" altLang="zh-CN" sz="1800" b="0" i="0" u="none" strike="noStrike" baseline="0" dirty="0"/>
              <a:t> between the transactions and their types, and the accessed </a:t>
            </a:r>
            <a:r>
              <a:rPr lang="en-US" altLang="zh-CN" sz="1800" b="1" i="0" u="none" strike="noStrike" baseline="0" dirty="0"/>
              <a:t>entities</a:t>
            </a:r>
            <a:r>
              <a:rPr lang="en-US" altLang="zh-CN" sz="1800" b="0" i="0" u="none" strike="noStrike" baseline="0" dirty="0"/>
              <a:t>. </a:t>
            </a:r>
          </a:p>
          <a:p>
            <a:pPr algn="l"/>
            <a:endParaRPr lang="en-US" altLang="zh-CN" dirty="0"/>
          </a:p>
          <a:p>
            <a:pPr algn="l"/>
            <a:r>
              <a:rPr lang="en-US" altLang="zh-CN" sz="1800" b="0" i="0" u="none" strike="noStrike" baseline="0" dirty="0"/>
              <a:t>For each edge, DELAGENT can also indicate the </a:t>
            </a:r>
            <a:r>
              <a:rPr lang="en-US" altLang="zh-CN" sz="1800" b="1" i="0" u="none" strike="noStrike" baseline="0" dirty="0"/>
              <a:t>business methods </a:t>
            </a:r>
            <a:r>
              <a:rPr lang="en-US" altLang="zh-CN" sz="1800" b="0" i="0" u="none" strike="noStrike" baseline="0" dirty="0"/>
              <a:t>that were involved as COLAGENT provides this information.</a:t>
            </a:r>
          </a:p>
          <a:p>
            <a:pPr algn="l"/>
            <a:endParaRPr lang="en-US" altLang="zh-CN" dirty="0"/>
          </a:p>
          <a:p>
            <a:pPr algn="l"/>
            <a:r>
              <a:rPr lang="en-US" altLang="zh-CN" dirty="0"/>
              <a:t>However, if there are many different cycles, it is difficult to check what in the application actually caused these cycles.</a:t>
            </a:r>
            <a:endParaRPr lang="zh-CN" altLang="en-US" dirty="0"/>
          </a:p>
        </p:txBody>
      </p:sp>
      <p:sp>
        <p:nvSpPr>
          <p:cNvPr id="3" name="灯片编号占位符 2">
            <a:extLst>
              <a:ext uri="{FF2B5EF4-FFF2-40B4-BE49-F238E27FC236}">
                <a16:creationId xmlns:a16="http://schemas.microsoft.com/office/drawing/2014/main" id="{3C8A8AB9-6A7D-4BF1-B052-1DC9731B730C}"/>
              </a:ext>
            </a:extLst>
          </p:cNvPr>
          <p:cNvSpPr>
            <a:spLocks noGrp="1"/>
          </p:cNvSpPr>
          <p:nvPr>
            <p:ph type="sldNum" sz="quarter" idx="12"/>
          </p:nvPr>
        </p:nvSpPr>
        <p:spPr/>
        <p:txBody>
          <a:bodyPr/>
          <a:lstStyle/>
          <a:p>
            <a:fld id="{7958AC57-BDC5-4B3F-8085-47662409DE20}" type="slidenum">
              <a:rPr lang="zh-CN" altLang="en-US" smtClean="0"/>
              <a:t>40</a:t>
            </a:fld>
            <a:endParaRPr lang="zh-CN" altLang="en-US"/>
          </a:p>
        </p:txBody>
      </p:sp>
    </p:spTree>
    <p:extLst>
      <p:ext uri="{BB962C8B-B14F-4D97-AF65-F5344CB8AC3E}">
        <p14:creationId xmlns:p14="http://schemas.microsoft.com/office/powerpoint/2010/main" val="39688183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4AB28-C305-4F40-B036-C6611B3545E5}"/>
              </a:ext>
            </a:extLst>
          </p:cNvPr>
          <p:cNvSpPr>
            <a:spLocks noGrp="1"/>
          </p:cNvSpPr>
          <p:nvPr>
            <p:ph type="title"/>
          </p:nvPr>
        </p:nvSpPr>
        <p:spPr>
          <a:xfrm>
            <a:off x="838200" y="365125"/>
            <a:ext cx="8896468" cy="1325563"/>
          </a:xfrm>
        </p:spPr>
        <p:txBody>
          <a:bodyPr/>
          <a:lstStyle/>
          <a:p>
            <a:r>
              <a:rPr lang="en-US" altLang="zh-CN" dirty="0"/>
              <a:t>Patterns Classification</a:t>
            </a:r>
            <a:endParaRPr lang="zh-CN" altLang="en-US" dirty="0"/>
          </a:p>
        </p:txBody>
      </p:sp>
      <p:sp>
        <p:nvSpPr>
          <p:cNvPr id="5" name="文本框 4">
            <a:extLst>
              <a:ext uri="{FF2B5EF4-FFF2-40B4-BE49-F238E27FC236}">
                <a16:creationId xmlns:a16="http://schemas.microsoft.com/office/drawing/2014/main" id="{53CE0347-E05B-4893-83C8-EA64A723196B}"/>
              </a:ext>
            </a:extLst>
          </p:cNvPr>
          <p:cNvSpPr txBox="1"/>
          <p:nvPr/>
        </p:nvSpPr>
        <p:spPr>
          <a:xfrm>
            <a:off x="914400" y="1625600"/>
            <a:ext cx="9088582" cy="646331"/>
          </a:xfrm>
          <a:prstGeom prst="rect">
            <a:avLst/>
          </a:prstGeom>
          <a:noFill/>
        </p:spPr>
        <p:txBody>
          <a:bodyPr wrap="square" rtlCol="0">
            <a:spAutoFit/>
          </a:bodyPr>
          <a:lstStyle/>
          <a:p>
            <a:pPr algn="l"/>
            <a:r>
              <a:rPr lang="en-US" altLang="zh-CN" dirty="0"/>
              <a:t>F</a:t>
            </a:r>
            <a:r>
              <a:rPr lang="en-US" altLang="zh-CN" sz="1800" b="0" i="0" u="none" strike="noStrike" baseline="0" dirty="0"/>
              <a:t>or each detected cycle C, we extract the business methods that have created it and present the </a:t>
            </a:r>
            <a:r>
              <a:rPr lang="en-US" altLang="zh-CN" sz="1800" b="1" i="0" u="none" strike="noStrike" baseline="0" dirty="0"/>
              <a:t>pattern of calls </a:t>
            </a:r>
            <a:r>
              <a:rPr lang="en-US" altLang="zh-CN" sz="1800" b="0" i="0" u="none" strike="noStrike" baseline="0" dirty="0"/>
              <a:t>that lead to the cycle.</a:t>
            </a:r>
            <a:endParaRPr lang="zh-CN" altLang="en-US" dirty="0"/>
          </a:p>
        </p:txBody>
      </p:sp>
      <p:sp>
        <p:nvSpPr>
          <p:cNvPr id="7" name="文本框 6">
            <a:extLst>
              <a:ext uri="{FF2B5EF4-FFF2-40B4-BE49-F238E27FC236}">
                <a16:creationId xmlns:a16="http://schemas.microsoft.com/office/drawing/2014/main" id="{8757EF9F-4EBC-4E00-907A-768E1E212C57}"/>
              </a:ext>
            </a:extLst>
          </p:cNvPr>
          <p:cNvSpPr txBox="1"/>
          <p:nvPr/>
        </p:nvSpPr>
        <p:spPr>
          <a:xfrm>
            <a:off x="914400" y="2687782"/>
            <a:ext cx="9827491" cy="923330"/>
          </a:xfrm>
          <a:prstGeom prst="rect">
            <a:avLst/>
          </a:prstGeom>
          <a:noFill/>
        </p:spPr>
        <p:txBody>
          <a:bodyPr wrap="square" rtlCol="0">
            <a:spAutoFit/>
          </a:bodyPr>
          <a:lstStyle/>
          <a:p>
            <a:pPr algn="l"/>
            <a:r>
              <a:rPr lang="en-US" altLang="zh-CN" sz="1800" b="1" i="0" u="none" strike="noStrike" baseline="0" dirty="0">
                <a:latin typeface="Times-Bold"/>
              </a:rPr>
              <a:t>Ordered classification:  </a:t>
            </a:r>
            <a:r>
              <a:rPr lang="en-US" altLang="zh-CN" sz="1800" b="0" i="0" u="none" strike="noStrike" baseline="0" dirty="0">
                <a:latin typeface="Times-Roman"/>
              </a:rPr>
              <a:t>the order of business methods in each cycle in taken in consideration</a:t>
            </a:r>
          </a:p>
          <a:p>
            <a:pPr algn="l"/>
            <a:endParaRPr lang="en-US" altLang="zh-CN" dirty="0">
              <a:latin typeface="Times-Roman"/>
            </a:endParaRPr>
          </a:p>
          <a:p>
            <a:pPr algn="l"/>
            <a:endParaRPr lang="zh-CN" altLang="en-US" dirty="0"/>
          </a:p>
        </p:txBody>
      </p:sp>
      <p:pic>
        <p:nvPicPr>
          <p:cNvPr id="9" name="图片 8">
            <a:extLst>
              <a:ext uri="{FF2B5EF4-FFF2-40B4-BE49-F238E27FC236}">
                <a16:creationId xmlns:a16="http://schemas.microsoft.com/office/drawing/2014/main" id="{05FFABFF-4989-4E4E-AD0D-FB4EAAB50281}"/>
              </a:ext>
            </a:extLst>
          </p:cNvPr>
          <p:cNvPicPr>
            <a:picLocks noChangeAspect="1"/>
          </p:cNvPicPr>
          <p:nvPr/>
        </p:nvPicPr>
        <p:blipFill>
          <a:blip r:embed="rId3"/>
          <a:stretch>
            <a:fillRect/>
          </a:stretch>
        </p:blipFill>
        <p:spPr>
          <a:xfrm>
            <a:off x="2165271" y="3429000"/>
            <a:ext cx="7325747" cy="1981477"/>
          </a:xfrm>
          <a:prstGeom prst="rect">
            <a:avLst/>
          </a:prstGeom>
        </p:spPr>
      </p:pic>
      <p:sp>
        <p:nvSpPr>
          <p:cNvPr id="3" name="灯片编号占位符 2">
            <a:extLst>
              <a:ext uri="{FF2B5EF4-FFF2-40B4-BE49-F238E27FC236}">
                <a16:creationId xmlns:a16="http://schemas.microsoft.com/office/drawing/2014/main" id="{D199D81B-9107-4E22-8646-130F2732A136}"/>
              </a:ext>
            </a:extLst>
          </p:cNvPr>
          <p:cNvSpPr>
            <a:spLocks noGrp="1"/>
          </p:cNvSpPr>
          <p:nvPr>
            <p:ph type="sldNum" sz="quarter" idx="12"/>
          </p:nvPr>
        </p:nvSpPr>
        <p:spPr/>
        <p:txBody>
          <a:bodyPr/>
          <a:lstStyle/>
          <a:p>
            <a:fld id="{7958AC57-BDC5-4B3F-8085-47662409DE20}" type="slidenum">
              <a:rPr lang="zh-CN" altLang="en-US" smtClean="0"/>
              <a:t>41</a:t>
            </a:fld>
            <a:endParaRPr lang="zh-CN" altLang="en-US"/>
          </a:p>
        </p:txBody>
      </p:sp>
    </p:spTree>
    <p:extLst>
      <p:ext uri="{BB962C8B-B14F-4D97-AF65-F5344CB8AC3E}">
        <p14:creationId xmlns:p14="http://schemas.microsoft.com/office/powerpoint/2010/main" val="29964126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4AB28-C305-4F40-B036-C6611B3545E5}"/>
              </a:ext>
            </a:extLst>
          </p:cNvPr>
          <p:cNvSpPr>
            <a:spLocks noGrp="1"/>
          </p:cNvSpPr>
          <p:nvPr>
            <p:ph type="title"/>
          </p:nvPr>
        </p:nvSpPr>
        <p:spPr>
          <a:xfrm>
            <a:off x="838200" y="365125"/>
            <a:ext cx="8896468" cy="1325563"/>
          </a:xfrm>
        </p:spPr>
        <p:txBody>
          <a:bodyPr/>
          <a:lstStyle/>
          <a:p>
            <a:r>
              <a:rPr lang="en-US" altLang="zh-CN" dirty="0"/>
              <a:t>Patterns Classification</a:t>
            </a:r>
            <a:endParaRPr lang="zh-CN" altLang="en-US" dirty="0"/>
          </a:p>
        </p:txBody>
      </p:sp>
      <p:sp>
        <p:nvSpPr>
          <p:cNvPr id="7" name="文本框 6">
            <a:extLst>
              <a:ext uri="{FF2B5EF4-FFF2-40B4-BE49-F238E27FC236}">
                <a16:creationId xmlns:a16="http://schemas.microsoft.com/office/drawing/2014/main" id="{8757EF9F-4EBC-4E00-907A-768E1E212C57}"/>
              </a:ext>
            </a:extLst>
          </p:cNvPr>
          <p:cNvSpPr txBox="1"/>
          <p:nvPr/>
        </p:nvSpPr>
        <p:spPr>
          <a:xfrm>
            <a:off x="838200" y="1782618"/>
            <a:ext cx="9827491" cy="923330"/>
          </a:xfrm>
          <a:prstGeom prst="rect">
            <a:avLst/>
          </a:prstGeom>
          <a:noFill/>
        </p:spPr>
        <p:txBody>
          <a:bodyPr wrap="square" rtlCol="0">
            <a:spAutoFit/>
          </a:bodyPr>
          <a:lstStyle/>
          <a:p>
            <a:pPr algn="l"/>
            <a:r>
              <a:rPr lang="en-US" altLang="zh-CN" sz="1800" b="1" i="0" u="none" strike="noStrike" baseline="0" dirty="0">
                <a:latin typeface="Times-Bold"/>
              </a:rPr>
              <a:t>Unordered classification:  </a:t>
            </a:r>
            <a:r>
              <a:rPr lang="en-US" altLang="zh-CN" sz="1800" b="0" i="0" u="none" strike="noStrike" baseline="0" dirty="0">
                <a:latin typeface="Times-Roman"/>
              </a:rPr>
              <a:t>the order of business methods is not important</a:t>
            </a:r>
          </a:p>
          <a:p>
            <a:pPr algn="l"/>
            <a:endParaRPr lang="en-US" altLang="zh-CN" dirty="0">
              <a:latin typeface="Times-Roman"/>
            </a:endParaRPr>
          </a:p>
          <a:p>
            <a:pPr algn="l"/>
            <a:endParaRPr lang="zh-CN" altLang="en-US" dirty="0"/>
          </a:p>
        </p:txBody>
      </p:sp>
      <p:sp>
        <p:nvSpPr>
          <p:cNvPr id="3" name="文本框 2">
            <a:extLst>
              <a:ext uri="{FF2B5EF4-FFF2-40B4-BE49-F238E27FC236}">
                <a16:creationId xmlns:a16="http://schemas.microsoft.com/office/drawing/2014/main" id="{D0111F8A-488D-4034-A07D-A1EEC60A3F4E}"/>
              </a:ext>
            </a:extLst>
          </p:cNvPr>
          <p:cNvSpPr txBox="1"/>
          <p:nvPr/>
        </p:nvSpPr>
        <p:spPr>
          <a:xfrm>
            <a:off x="988291" y="2854036"/>
            <a:ext cx="9079345" cy="369332"/>
          </a:xfrm>
          <a:prstGeom prst="rect">
            <a:avLst/>
          </a:prstGeom>
          <a:noFill/>
        </p:spPr>
        <p:txBody>
          <a:bodyPr wrap="square" rtlCol="0">
            <a:spAutoFit/>
          </a:bodyPr>
          <a:lstStyle/>
          <a:p>
            <a:r>
              <a:rPr lang="zh-CN" altLang="en-US" dirty="0"/>
              <a:t>不考虑环中业务方法出现的次数以及顺序，按照环中业务方法的集合分类</a:t>
            </a:r>
          </a:p>
        </p:txBody>
      </p:sp>
      <p:pic>
        <p:nvPicPr>
          <p:cNvPr id="6" name="图片 5">
            <a:extLst>
              <a:ext uri="{FF2B5EF4-FFF2-40B4-BE49-F238E27FC236}">
                <a16:creationId xmlns:a16="http://schemas.microsoft.com/office/drawing/2014/main" id="{839F4971-E28A-4E9C-BE5F-64240EC5C1EA}"/>
              </a:ext>
            </a:extLst>
          </p:cNvPr>
          <p:cNvPicPr>
            <a:picLocks noChangeAspect="1"/>
          </p:cNvPicPr>
          <p:nvPr/>
        </p:nvPicPr>
        <p:blipFill>
          <a:blip r:embed="rId3"/>
          <a:stretch>
            <a:fillRect/>
          </a:stretch>
        </p:blipFill>
        <p:spPr>
          <a:xfrm>
            <a:off x="988291" y="3990802"/>
            <a:ext cx="4163006" cy="409632"/>
          </a:xfrm>
          <a:prstGeom prst="rect">
            <a:avLst/>
          </a:prstGeom>
        </p:spPr>
      </p:pic>
      <p:sp>
        <p:nvSpPr>
          <p:cNvPr id="8" name="文本框 7">
            <a:extLst>
              <a:ext uri="{FF2B5EF4-FFF2-40B4-BE49-F238E27FC236}">
                <a16:creationId xmlns:a16="http://schemas.microsoft.com/office/drawing/2014/main" id="{158C1E7A-E6BA-44ED-8AD0-D0313952ED36}"/>
              </a:ext>
            </a:extLst>
          </p:cNvPr>
          <p:cNvSpPr txBox="1"/>
          <p:nvPr/>
        </p:nvSpPr>
        <p:spPr>
          <a:xfrm>
            <a:off x="5179006" y="3990802"/>
            <a:ext cx="872837" cy="369332"/>
          </a:xfrm>
          <a:prstGeom prst="rect">
            <a:avLst/>
          </a:prstGeom>
          <a:noFill/>
        </p:spPr>
        <p:txBody>
          <a:bodyPr wrap="square" rtlCol="0">
            <a:spAutoFit/>
          </a:bodyPr>
          <a:lstStyle/>
          <a:p>
            <a:r>
              <a:rPr lang="zh-CN" altLang="en-US" dirty="0"/>
              <a:t>归入</a:t>
            </a:r>
          </a:p>
        </p:txBody>
      </p:sp>
      <p:pic>
        <p:nvPicPr>
          <p:cNvPr id="11" name="图片 10">
            <a:extLst>
              <a:ext uri="{FF2B5EF4-FFF2-40B4-BE49-F238E27FC236}">
                <a16:creationId xmlns:a16="http://schemas.microsoft.com/office/drawing/2014/main" id="{A47A0ED0-6B97-4F46-ACB9-7655FE486B4D}"/>
              </a:ext>
            </a:extLst>
          </p:cNvPr>
          <p:cNvPicPr>
            <a:picLocks noChangeAspect="1"/>
          </p:cNvPicPr>
          <p:nvPr/>
        </p:nvPicPr>
        <p:blipFill>
          <a:blip r:embed="rId4"/>
          <a:stretch>
            <a:fillRect/>
          </a:stretch>
        </p:blipFill>
        <p:spPr>
          <a:xfrm>
            <a:off x="5848064" y="3980064"/>
            <a:ext cx="2029108" cy="371527"/>
          </a:xfrm>
          <a:prstGeom prst="rect">
            <a:avLst/>
          </a:prstGeom>
        </p:spPr>
      </p:pic>
      <p:sp>
        <p:nvSpPr>
          <p:cNvPr id="4" name="灯片编号占位符 3">
            <a:extLst>
              <a:ext uri="{FF2B5EF4-FFF2-40B4-BE49-F238E27FC236}">
                <a16:creationId xmlns:a16="http://schemas.microsoft.com/office/drawing/2014/main" id="{F7604C06-E6C7-4EB6-9467-466DC85C2122}"/>
              </a:ext>
            </a:extLst>
          </p:cNvPr>
          <p:cNvSpPr>
            <a:spLocks noGrp="1"/>
          </p:cNvSpPr>
          <p:nvPr>
            <p:ph type="sldNum" sz="quarter" idx="12"/>
          </p:nvPr>
        </p:nvSpPr>
        <p:spPr/>
        <p:txBody>
          <a:bodyPr/>
          <a:lstStyle/>
          <a:p>
            <a:fld id="{7958AC57-BDC5-4B3F-8085-47662409DE20}" type="slidenum">
              <a:rPr lang="zh-CN" altLang="en-US" smtClean="0"/>
              <a:t>42</a:t>
            </a:fld>
            <a:endParaRPr lang="zh-CN" altLang="en-US"/>
          </a:p>
        </p:txBody>
      </p:sp>
    </p:spTree>
    <p:extLst>
      <p:ext uri="{BB962C8B-B14F-4D97-AF65-F5344CB8AC3E}">
        <p14:creationId xmlns:p14="http://schemas.microsoft.com/office/powerpoint/2010/main" val="33123547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4AB28-C305-4F40-B036-C6611B3545E5}"/>
              </a:ext>
            </a:extLst>
          </p:cNvPr>
          <p:cNvSpPr>
            <a:spLocks noGrp="1"/>
          </p:cNvSpPr>
          <p:nvPr>
            <p:ph type="title"/>
          </p:nvPr>
        </p:nvSpPr>
        <p:spPr>
          <a:xfrm>
            <a:off x="838200" y="365125"/>
            <a:ext cx="8896468" cy="1325563"/>
          </a:xfrm>
        </p:spPr>
        <p:txBody>
          <a:bodyPr/>
          <a:lstStyle/>
          <a:p>
            <a:r>
              <a:rPr lang="en-US" altLang="zh-CN" dirty="0"/>
              <a:t>Experiments</a:t>
            </a:r>
            <a:endParaRPr lang="zh-CN" altLang="en-US" dirty="0"/>
          </a:p>
        </p:txBody>
      </p:sp>
      <p:sp>
        <p:nvSpPr>
          <p:cNvPr id="9" name="文本框 8">
            <a:extLst>
              <a:ext uri="{FF2B5EF4-FFF2-40B4-BE49-F238E27FC236}">
                <a16:creationId xmlns:a16="http://schemas.microsoft.com/office/drawing/2014/main" id="{4E736559-DB26-4571-8FE1-F360CE604B0D}"/>
              </a:ext>
            </a:extLst>
          </p:cNvPr>
          <p:cNvSpPr txBox="1"/>
          <p:nvPr/>
        </p:nvSpPr>
        <p:spPr>
          <a:xfrm>
            <a:off x="997527" y="1811016"/>
            <a:ext cx="9688946" cy="2031325"/>
          </a:xfrm>
          <a:prstGeom prst="rect">
            <a:avLst/>
          </a:prstGeom>
          <a:noFill/>
        </p:spPr>
        <p:txBody>
          <a:bodyPr wrap="square" rtlCol="0">
            <a:spAutoFit/>
          </a:bodyPr>
          <a:lstStyle/>
          <a:p>
            <a:r>
              <a:rPr lang="en-US" altLang="zh-CN" b="1" dirty="0"/>
              <a:t>Benchmark</a:t>
            </a:r>
            <a:r>
              <a:rPr lang="en-US" altLang="zh-CN" dirty="0"/>
              <a:t>: </a:t>
            </a:r>
          </a:p>
          <a:p>
            <a:r>
              <a:rPr lang="en-US" altLang="zh-CN" dirty="0"/>
              <a:t>       </a:t>
            </a:r>
            <a:r>
              <a:rPr lang="en-US" altLang="zh-CN" dirty="0" err="1"/>
              <a:t>RUBiS</a:t>
            </a:r>
            <a:r>
              <a:rPr lang="en-US" altLang="zh-CN" dirty="0"/>
              <a:t>(</a:t>
            </a:r>
            <a:r>
              <a:rPr lang="zh-CN" altLang="en-US" dirty="0"/>
              <a:t>一个只读事务</a:t>
            </a:r>
            <a:r>
              <a:rPr lang="en-US" altLang="zh-CN" dirty="0"/>
              <a:t>browsing-mix</a:t>
            </a:r>
            <a:r>
              <a:rPr lang="zh-CN" altLang="en-US" dirty="0"/>
              <a:t>，一个读写事务</a:t>
            </a:r>
            <a:r>
              <a:rPr lang="en-US" altLang="zh-CN" dirty="0"/>
              <a:t>bidding-mix) + </a:t>
            </a:r>
            <a:r>
              <a:rPr lang="en-US" altLang="zh-CN" dirty="0" err="1"/>
              <a:t>DailyDeal</a:t>
            </a:r>
            <a:r>
              <a:rPr lang="en-US" altLang="zh-CN" dirty="0"/>
              <a:t>(</a:t>
            </a:r>
            <a:r>
              <a:rPr lang="zh-CN" altLang="en-US" dirty="0"/>
              <a:t>引入高冲突</a:t>
            </a:r>
            <a:r>
              <a:rPr lang="en-US" altLang="zh-CN" dirty="0"/>
              <a:t>)</a:t>
            </a:r>
          </a:p>
          <a:p>
            <a:endParaRPr lang="en-US" altLang="zh-CN" dirty="0"/>
          </a:p>
          <a:p>
            <a:endParaRPr lang="en-US" altLang="zh-CN" dirty="0"/>
          </a:p>
          <a:p>
            <a:r>
              <a:rPr lang="en-US" altLang="zh-CN" sz="1800" b="1" i="0" u="none" strike="noStrike" baseline="0" dirty="0">
                <a:latin typeface="Times-Bold"/>
              </a:rPr>
              <a:t>Hardware and Software Configurations</a:t>
            </a:r>
            <a:r>
              <a:rPr lang="en-US" altLang="zh-CN" dirty="0">
                <a:latin typeface="Times-Roman"/>
              </a:rPr>
              <a:t>: </a:t>
            </a:r>
          </a:p>
          <a:p>
            <a:r>
              <a:rPr lang="en-US" altLang="zh-CN" dirty="0">
                <a:latin typeface="Times-Roman"/>
              </a:rPr>
              <a:t>        JBoss6.0.0 as an application server with its persistence layer Hibernate3.5.0</a:t>
            </a:r>
          </a:p>
          <a:p>
            <a:r>
              <a:rPr lang="en-US" altLang="zh-CN" dirty="0">
                <a:latin typeface="Times-Roman"/>
              </a:rPr>
              <a:t>        PostgreSQL8.4 as database server</a:t>
            </a:r>
          </a:p>
        </p:txBody>
      </p:sp>
      <p:pic>
        <p:nvPicPr>
          <p:cNvPr id="12" name="图片 11">
            <a:extLst>
              <a:ext uri="{FF2B5EF4-FFF2-40B4-BE49-F238E27FC236}">
                <a16:creationId xmlns:a16="http://schemas.microsoft.com/office/drawing/2014/main" id="{E15E831B-CD14-4D16-A221-B0800C26366C}"/>
              </a:ext>
            </a:extLst>
          </p:cNvPr>
          <p:cNvPicPr>
            <a:picLocks noChangeAspect="1"/>
          </p:cNvPicPr>
          <p:nvPr/>
        </p:nvPicPr>
        <p:blipFill>
          <a:blip r:embed="rId3"/>
          <a:stretch>
            <a:fillRect/>
          </a:stretch>
        </p:blipFill>
        <p:spPr>
          <a:xfrm>
            <a:off x="838200" y="3751868"/>
            <a:ext cx="4254111" cy="2630102"/>
          </a:xfrm>
          <a:prstGeom prst="rect">
            <a:avLst/>
          </a:prstGeom>
        </p:spPr>
      </p:pic>
      <p:pic>
        <p:nvPicPr>
          <p:cNvPr id="14" name="图片 13">
            <a:extLst>
              <a:ext uri="{FF2B5EF4-FFF2-40B4-BE49-F238E27FC236}">
                <a16:creationId xmlns:a16="http://schemas.microsoft.com/office/drawing/2014/main" id="{3EA0B5F8-CE0C-45E0-8C06-867E696D8360}"/>
              </a:ext>
            </a:extLst>
          </p:cNvPr>
          <p:cNvPicPr>
            <a:picLocks noChangeAspect="1"/>
          </p:cNvPicPr>
          <p:nvPr/>
        </p:nvPicPr>
        <p:blipFill>
          <a:blip r:embed="rId4"/>
          <a:stretch>
            <a:fillRect/>
          </a:stretch>
        </p:blipFill>
        <p:spPr>
          <a:xfrm>
            <a:off x="5336717" y="3751868"/>
            <a:ext cx="6421174" cy="2592189"/>
          </a:xfrm>
          <a:prstGeom prst="rect">
            <a:avLst/>
          </a:prstGeom>
        </p:spPr>
      </p:pic>
      <p:sp>
        <p:nvSpPr>
          <p:cNvPr id="3" name="灯片编号占位符 2">
            <a:extLst>
              <a:ext uri="{FF2B5EF4-FFF2-40B4-BE49-F238E27FC236}">
                <a16:creationId xmlns:a16="http://schemas.microsoft.com/office/drawing/2014/main" id="{D3610327-46F2-4311-A724-324B667BD009}"/>
              </a:ext>
            </a:extLst>
          </p:cNvPr>
          <p:cNvSpPr>
            <a:spLocks noGrp="1"/>
          </p:cNvSpPr>
          <p:nvPr>
            <p:ph type="sldNum" sz="quarter" idx="12"/>
          </p:nvPr>
        </p:nvSpPr>
        <p:spPr/>
        <p:txBody>
          <a:bodyPr/>
          <a:lstStyle/>
          <a:p>
            <a:fld id="{7958AC57-BDC5-4B3F-8085-47662409DE20}" type="slidenum">
              <a:rPr lang="zh-CN" altLang="en-US" smtClean="0"/>
              <a:t>43</a:t>
            </a:fld>
            <a:endParaRPr lang="zh-CN" altLang="en-US"/>
          </a:p>
        </p:txBody>
      </p:sp>
    </p:spTree>
    <p:extLst>
      <p:ext uri="{BB962C8B-B14F-4D97-AF65-F5344CB8AC3E}">
        <p14:creationId xmlns:p14="http://schemas.microsoft.com/office/powerpoint/2010/main" val="21830998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4AB28-C305-4F40-B036-C6611B3545E5}"/>
              </a:ext>
            </a:extLst>
          </p:cNvPr>
          <p:cNvSpPr>
            <a:spLocks noGrp="1"/>
          </p:cNvSpPr>
          <p:nvPr>
            <p:ph type="title"/>
          </p:nvPr>
        </p:nvSpPr>
        <p:spPr>
          <a:xfrm>
            <a:off x="838200" y="365125"/>
            <a:ext cx="8896468" cy="1325563"/>
          </a:xfrm>
        </p:spPr>
        <p:txBody>
          <a:bodyPr/>
          <a:lstStyle/>
          <a:p>
            <a:r>
              <a:rPr lang="en-US" altLang="zh-CN" dirty="0"/>
              <a:t>Experiments</a:t>
            </a:r>
            <a:endParaRPr lang="zh-CN" altLang="en-US" dirty="0"/>
          </a:p>
        </p:txBody>
      </p:sp>
      <p:sp>
        <p:nvSpPr>
          <p:cNvPr id="9" name="文本框 8">
            <a:extLst>
              <a:ext uri="{FF2B5EF4-FFF2-40B4-BE49-F238E27FC236}">
                <a16:creationId xmlns:a16="http://schemas.microsoft.com/office/drawing/2014/main" id="{4E736559-DB26-4571-8FE1-F360CE604B0D}"/>
              </a:ext>
            </a:extLst>
          </p:cNvPr>
          <p:cNvSpPr txBox="1"/>
          <p:nvPr/>
        </p:nvSpPr>
        <p:spPr>
          <a:xfrm>
            <a:off x="997527" y="1782618"/>
            <a:ext cx="9688946" cy="2862322"/>
          </a:xfrm>
          <a:prstGeom prst="rect">
            <a:avLst/>
          </a:prstGeom>
          <a:noFill/>
        </p:spPr>
        <p:txBody>
          <a:bodyPr wrap="square" rtlCol="0">
            <a:spAutoFit/>
          </a:bodyPr>
          <a:lstStyle/>
          <a:p>
            <a:r>
              <a:rPr lang="en-US" altLang="zh-CN" sz="1800" b="1" i="0" u="none" strike="noStrike" baseline="0" dirty="0">
                <a:latin typeface="Times-Bold"/>
              </a:rPr>
              <a:t>Experiment Config1</a:t>
            </a:r>
            <a:r>
              <a:rPr lang="en-US" altLang="zh-CN" sz="1800" b="1" i="0" u="none" strike="noStrike" baseline="0" dirty="0">
                <a:latin typeface="Times-Roman"/>
              </a:rPr>
              <a:t>:</a:t>
            </a:r>
            <a:r>
              <a:rPr lang="en-US" altLang="zh-CN" dirty="0">
                <a:latin typeface="Times-Roman"/>
              </a:rPr>
              <a:t>  80% browsing-mix and 20% bidding-mix</a:t>
            </a:r>
          </a:p>
          <a:p>
            <a:endParaRPr lang="en-US" altLang="zh-CN" dirty="0">
              <a:latin typeface="Times-Roman"/>
            </a:endParaRPr>
          </a:p>
          <a:p>
            <a:endParaRPr lang="en-US" altLang="zh-CN" dirty="0">
              <a:latin typeface="Times-Roman"/>
            </a:endParaRPr>
          </a:p>
          <a:p>
            <a:r>
              <a:rPr lang="en-US" altLang="zh-CN" b="1" dirty="0">
                <a:latin typeface="Times-Roman"/>
              </a:rPr>
              <a:t>Result:</a:t>
            </a:r>
          </a:p>
          <a:p>
            <a:pPr lvl="1"/>
            <a:r>
              <a:rPr lang="en-US" altLang="zh-CN" dirty="0">
                <a:latin typeface="Times-Roman"/>
              </a:rPr>
              <a:t>For config1 we were unable to see any cycle under any isolation level for all evaluated throughput levels, thus we are not showing any figures related to tests under config1. Thus, at least for the tested configuration, none of the isolation levels leads to any anomalies, and any of them can be used. </a:t>
            </a:r>
          </a:p>
          <a:p>
            <a:pPr lvl="1"/>
            <a:r>
              <a:rPr lang="en-US" altLang="zh-CN" dirty="0">
                <a:latin typeface="Times-Roman"/>
              </a:rPr>
              <a:t>That is, with this application type, the isolation level with the best performance can be chosen, as even lower isolation levels do not produce any </a:t>
            </a:r>
            <a:r>
              <a:rPr lang="en-US" altLang="zh-CN" dirty="0" err="1">
                <a:latin typeface="Times-Roman"/>
              </a:rPr>
              <a:t>unserializable</a:t>
            </a:r>
            <a:r>
              <a:rPr lang="en-US" altLang="zh-CN" dirty="0">
                <a:latin typeface="Times-Roman"/>
              </a:rPr>
              <a:t> executions.</a:t>
            </a:r>
          </a:p>
        </p:txBody>
      </p:sp>
      <p:sp>
        <p:nvSpPr>
          <p:cNvPr id="3" name="灯片编号占位符 2">
            <a:extLst>
              <a:ext uri="{FF2B5EF4-FFF2-40B4-BE49-F238E27FC236}">
                <a16:creationId xmlns:a16="http://schemas.microsoft.com/office/drawing/2014/main" id="{E5E24279-BA2E-4BDF-BE53-16F7A2FF7FBC}"/>
              </a:ext>
            </a:extLst>
          </p:cNvPr>
          <p:cNvSpPr>
            <a:spLocks noGrp="1"/>
          </p:cNvSpPr>
          <p:nvPr>
            <p:ph type="sldNum" sz="quarter" idx="12"/>
          </p:nvPr>
        </p:nvSpPr>
        <p:spPr/>
        <p:txBody>
          <a:bodyPr/>
          <a:lstStyle/>
          <a:p>
            <a:fld id="{7958AC57-BDC5-4B3F-8085-47662409DE20}" type="slidenum">
              <a:rPr lang="zh-CN" altLang="en-US" smtClean="0"/>
              <a:t>44</a:t>
            </a:fld>
            <a:endParaRPr lang="zh-CN" altLang="en-US"/>
          </a:p>
        </p:txBody>
      </p:sp>
    </p:spTree>
    <p:extLst>
      <p:ext uri="{BB962C8B-B14F-4D97-AF65-F5344CB8AC3E}">
        <p14:creationId xmlns:p14="http://schemas.microsoft.com/office/powerpoint/2010/main" val="28638259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4AB28-C305-4F40-B036-C6611B3545E5}"/>
              </a:ext>
            </a:extLst>
          </p:cNvPr>
          <p:cNvSpPr>
            <a:spLocks noGrp="1"/>
          </p:cNvSpPr>
          <p:nvPr>
            <p:ph type="title"/>
          </p:nvPr>
        </p:nvSpPr>
        <p:spPr>
          <a:xfrm>
            <a:off x="838200" y="365125"/>
            <a:ext cx="8896468" cy="1325563"/>
          </a:xfrm>
        </p:spPr>
        <p:txBody>
          <a:bodyPr/>
          <a:lstStyle/>
          <a:p>
            <a:r>
              <a:rPr lang="en-US" altLang="zh-CN" dirty="0"/>
              <a:t>Experiments</a:t>
            </a:r>
            <a:endParaRPr lang="zh-CN" altLang="en-US" dirty="0"/>
          </a:p>
        </p:txBody>
      </p:sp>
      <p:sp>
        <p:nvSpPr>
          <p:cNvPr id="9" name="文本框 8">
            <a:extLst>
              <a:ext uri="{FF2B5EF4-FFF2-40B4-BE49-F238E27FC236}">
                <a16:creationId xmlns:a16="http://schemas.microsoft.com/office/drawing/2014/main" id="{4E736559-DB26-4571-8FE1-F360CE604B0D}"/>
              </a:ext>
            </a:extLst>
          </p:cNvPr>
          <p:cNvSpPr txBox="1"/>
          <p:nvPr/>
        </p:nvSpPr>
        <p:spPr>
          <a:xfrm>
            <a:off x="997527" y="1782618"/>
            <a:ext cx="9688946" cy="923330"/>
          </a:xfrm>
          <a:prstGeom prst="rect">
            <a:avLst/>
          </a:prstGeom>
          <a:noFill/>
        </p:spPr>
        <p:txBody>
          <a:bodyPr wrap="square" rtlCol="0">
            <a:spAutoFit/>
          </a:bodyPr>
          <a:lstStyle/>
          <a:p>
            <a:r>
              <a:rPr lang="en-US" altLang="zh-CN" sz="1800" b="1" i="0" u="none" strike="noStrike" baseline="0" dirty="0">
                <a:latin typeface="Times-Bold"/>
              </a:rPr>
              <a:t>Experiment Config2</a:t>
            </a:r>
            <a:r>
              <a:rPr lang="en-US" altLang="zh-CN" sz="1800" b="1" i="0" u="none" strike="noStrike" baseline="0" dirty="0">
                <a:latin typeface="Times-Roman"/>
              </a:rPr>
              <a:t>:</a:t>
            </a:r>
            <a:r>
              <a:rPr lang="en-US" altLang="zh-CN" dirty="0">
                <a:latin typeface="Times-Roman"/>
              </a:rPr>
              <a:t>  50% browsing-mix, 20% bidding-mix and 30% </a:t>
            </a:r>
            <a:r>
              <a:rPr lang="en-US" altLang="zh-CN" dirty="0" err="1">
                <a:latin typeface="Times-Roman"/>
              </a:rPr>
              <a:t>DailyDeal</a:t>
            </a:r>
            <a:endParaRPr lang="en-US" altLang="zh-CN" dirty="0">
              <a:latin typeface="Times-Roman"/>
            </a:endParaRPr>
          </a:p>
          <a:p>
            <a:endParaRPr lang="en-US" altLang="zh-CN" dirty="0">
              <a:latin typeface="Times-Roman"/>
            </a:endParaRPr>
          </a:p>
          <a:p>
            <a:r>
              <a:rPr lang="en-US" altLang="zh-CN" b="1" dirty="0">
                <a:latin typeface="Times-Roman"/>
              </a:rPr>
              <a:t>Result:</a:t>
            </a:r>
          </a:p>
        </p:txBody>
      </p:sp>
      <p:pic>
        <p:nvPicPr>
          <p:cNvPr id="4" name="图片 3">
            <a:extLst>
              <a:ext uri="{FF2B5EF4-FFF2-40B4-BE49-F238E27FC236}">
                <a16:creationId xmlns:a16="http://schemas.microsoft.com/office/drawing/2014/main" id="{D17F337C-33DD-4A30-BF67-1F98E481C1C3}"/>
              </a:ext>
            </a:extLst>
          </p:cNvPr>
          <p:cNvPicPr>
            <a:picLocks noChangeAspect="1"/>
          </p:cNvPicPr>
          <p:nvPr/>
        </p:nvPicPr>
        <p:blipFill>
          <a:blip r:embed="rId3"/>
          <a:stretch>
            <a:fillRect/>
          </a:stretch>
        </p:blipFill>
        <p:spPr>
          <a:xfrm>
            <a:off x="1977867" y="2226365"/>
            <a:ext cx="10094405" cy="4484677"/>
          </a:xfrm>
          <a:prstGeom prst="rect">
            <a:avLst/>
          </a:prstGeom>
        </p:spPr>
      </p:pic>
      <p:sp>
        <p:nvSpPr>
          <p:cNvPr id="3" name="灯片编号占位符 2">
            <a:extLst>
              <a:ext uri="{FF2B5EF4-FFF2-40B4-BE49-F238E27FC236}">
                <a16:creationId xmlns:a16="http://schemas.microsoft.com/office/drawing/2014/main" id="{9A36C033-9883-4035-96CB-031934427005}"/>
              </a:ext>
            </a:extLst>
          </p:cNvPr>
          <p:cNvSpPr>
            <a:spLocks noGrp="1"/>
          </p:cNvSpPr>
          <p:nvPr>
            <p:ph type="sldNum" sz="quarter" idx="12"/>
          </p:nvPr>
        </p:nvSpPr>
        <p:spPr/>
        <p:txBody>
          <a:bodyPr/>
          <a:lstStyle/>
          <a:p>
            <a:fld id="{7958AC57-BDC5-4B3F-8085-47662409DE20}" type="slidenum">
              <a:rPr lang="zh-CN" altLang="en-US" smtClean="0"/>
              <a:t>45</a:t>
            </a:fld>
            <a:endParaRPr lang="zh-CN" altLang="en-US"/>
          </a:p>
        </p:txBody>
      </p:sp>
    </p:spTree>
    <p:extLst>
      <p:ext uri="{BB962C8B-B14F-4D97-AF65-F5344CB8AC3E}">
        <p14:creationId xmlns:p14="http://schemas.microsoft.com/office/powerpoint/2010/main" val="300939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4AB28-C305-4F40-B036-C6611B3545E5}"/>
              </a:ext>
            </a:extLst>
          </p:cNvPr>
          <p:cNvSpPr>
            <a:spLocks noGrp="1"/>
          </p:cNvSpPr>
          <p:nvPr>
            <p:ph type="title"/>
          </p:nvPr>
        </p:nvSpPr>
        <p:spPr>
          <a:xfrm>
            <a:off x="838200" y="365125"/>
            <a:ext cx="8896468" cy="1325563"/>
          </a:xfrm>
        </p:spPr>
        <p:txBody>
          <a:bodyPr/>
          <a:lstStyle/>
          <a:p>
            <a:r>
              <a:rPr lang="en-US" altLang="zh-CN" dirty="0"/>
              <a:t>Experiments</a:t>
            </a:r>
            <a:endParaRPr lang="zh-CN" altLang="en-US" dirty="0"/>
          </a:p>
        </p:txBody>
      </p:sp>
      <p:sp>
        <p:nvSpPr>
          <p:cNvPr id="9" name="文本框 8">
            <a:extLst>
              <a:ext uri="{FF2B5EF4-FFF2-40B4-BE49-F238E27FC236}">
                <a16:creationId xmlns:a16="http://schemas.microsoft.com/office/drawing/2014/main" id="{4E736559-DB26-4571-8FE1-F360CE604B0D}"/>
              </a:ext>
            </a:extLst>
          </p:cNvPr>
          <p:cNvSpPr txBox="1"/>
          <p:nvPr/>
        </p:nvSpPr>
        <p:spPr>
          <a:xfrm>
            <a:off x="997527" y="1782618"/>
            <a:ext cx="9688946" cy="923330"/>
          </a:xfrm>
          <a:prstGeom prst="rect">
            <a:avLst/>
          </a:prstGeom>
          <a:noFill/>
        </p:spPr>
        <p:txBody>
          <a:bodyPr wrap="square" rtlCol="0">
            <a:spAutoFit/>
          </a:bodyPr>
          <a:lstStyle/>
          <a:p>
            <a:r>
              <a:rPr lang="en-US" altLang="zh-CN" sz="1800" b="1" i="0" u="none" strike="noStrike" baseline="0" dirty="0">
                <a:latin typeface="Times-Bold"/>
              </a:rPr>
              <a:t>Experiment Config2</a:t>
            </a:r>
            <a:r>
              <a:rPr lang="en-US" altLang="zh-CN" sz="1800" b="1" i="0" u="none" strike="noStrike" baseline="0" dirty="0">
                <a:latin typeface="Times-Roman"/>
              </a:rPr>
              <a:t>:</a:t>
            </a:r>
            <a:r>
              <a:rPr lang="en-US" altLang="zh-CN" dirty="0">
                <a:latin typeface="Times-Roman"/>
              </a:rPr>
              <a:t>  50% browsing-mix, 20% bidding-mix and 30% </a:t>
            </a:r>
            <a:r>
              <a:rPr lang="en-US" altLang="zh-CN" dirty="0" err="1">
                <a:latin typeface="Times-Roman"/>
              </a:rPr>
              <a:t>DailyDeal</a:t>
            </a:r>
            <a:endParaRPr lang="en-US" altLang="zh-CN" dirty="0">
              <a:latin typeface="Times-Roman"/>
            </a:endParaRPr>
          </a:p>
          <a:p>
            <a:endParaRPr lang="en-US" altLang="zh-CN" dirty="0">
              <a:latin typeface="Times-Roman"/>
            </a:endParaRPr>
          </a:p>
          <a:p>
            <a:r>
              <a:rPr lang="en-US" altLang="zh-CN" b="1" dirty="0">
                <a:latin typeface="Times-Roman"/>
              </a:rPr>
              <a:t>Result:</a:t>
            </a:r>
          </a:p>
        </p:txBody>
      </p:sp>
      <p:pic>
        <p:nvPicPr>
          <p:cNvPr id="5" name="图片 4">
            <a:extLst>
              <a:ext uri="{FF2B5EF4-FFF2-40B4-BE49-F238E27FC236}">
                <a16:creationId xmlns:a16="http://schemas.microsoft.com/office/drawing/2014/main" id="{84F0CA3D-2004-4A73-8711-9758C1FE5F07}"/>
              </a:ext>
            </a:extLst>
          </p:cNvPr>
          <p:cNvPicPr>
            <a:picLocks noChangeAspect="1"/>
          </p:cNvPicPr>
          <p:nvPr/>
        </p:nvPicPr>
        <p:blipFill>
          <a:blip r:embed="rId3"/>
          <a:stretch>
            <a:fillRect/>
          </a:stretch>
        </p:blipFill>
        <p:spPr>
          <a:xfrm>
            <a:off x="1883026" y="2470584"/>
            <a:ext cx="9949753" cy="4171456"/>
          </a:xfrm>
          <a:prstGeom prst="rect">
            <a:avLst/>
          </a:prstGeom>
        </p:spPr>
      </p:pic>
      <p:sp>
        <p:nvSpPr>
          <p:cNvPr id="3" name="灯片编号占位符 2">
            <a:extLst>
              <a:ext uri="{FF2B5EF4-FFF2-40B4-BE49-F238E27FC236}">
                <a16:creationId xmlns:a16="http://schemas.microsoft.com/office/drawing/2014/main" id="{5B8D4327-C5F7-4936-8096-CDB260CF63DD}"/>
              </a:ext>
            </a:extLst>
          </p:cNvPr>
          <p:cNvSpPr>
            <a:spLocks noGrp="1"/>
          </p:cNvSpPr>
          <p:nvPr>
            <p:ph type="sldNum" sz="quarter" idx="12"/>
          </p:nvPr>
        </p:nvSpPr>
        <p:spPr/>
        <p:txBody>
          <a:bodyPr/>
          <a:lstStyle/>
          <a:p>
            <a:fld id="{7958AC57-BDC5-4B3F-8085-47662409DE20}" type="slidenum">
              <a:rPr lang="zh-CN" altLang="en-US" smtClean="0"/>
              <a:t>46</a:t>
            </a:fld>
            <a:endParaRPr lang="zh-CN" altLang="en-US"/>
          </a:p>
        </p:txBody>
      </p:sp>
    </p:spTree>
    <p:extLst>
      <p:ext uri="{BB962C8B-B14F-4D97-AF65-F5344CB8AC3E}">
        <p14:creationId xmlns:p14="http://schemas.microsoft.com/office/powerpoint/2010/main" val="31464138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4AB28-C305-4F40-B036-C6611B3545E5}"/>
              </a:ext>
            </a:extLst>
          </p:cNvPr>
          <p:cNvSpPr>
            <a:spLocks noGrp="1"/>
          </p:cNvSpPr>
          <p:nvPr>
            <p:ph type="title"/>
          </p:nvPr>
        </p:nvSpPr>
        <p:spPr>
          <a:xfrm>
            <a:off x="838200" y="365125"/>
            <a:ext cx="8896468" cy="1325563"/>
          </a:xfrm>
        </p:spPr>
        <p:txBody>
          <a:bodyPr/>
          <a:lstStyle/>
          <a:p>
            <a:r>
              <a:rPr lang="en-US" altLang="zh-CN" dirty="0"/>
              <a:t>Experiments</a:t>
            </a:r>
            <a:endParaRPr lang="zh-CN" altLang="en-US" dirty="0"/>
          </a:p>
        </p:txBody>
      </p:sp>
      <p:pic>
        <p:nvPicPr>
          <p:cNvPr id="7" name="图片 6">
            <a:extLst>
              <a:ext uri="{FF2B5EF4-FFF2-40B4-BE49-F238E27FC236}">
                <a16:creationId xmlns:a16="http://schemas.microsoft.com/office/drawing/2014/main" id="{14AD6E86-4754-4814-8C7E-5FAC23CE5E0C}"/>
              </a:ext>
            </a:extLst>
          </p:cNvPr>
          <p:cNvPicPr>
            <a:picLocks noChangeAspect="1"/>
          </p:cNvPicPr>
          <p:nvPr/>
        </p:nvPicPr>
        <p:blipFill>
          <a:blip r:embed="rId3"/>
          <a:stretch>
            <a:fillRect/>
          </a:stretch>
        </p:blipFill>
        <p:spPr>
          <a:xfrm>
            <a:off x="4517884" y="506294"/>
            <a:ext cx="7233482" cy="5845412"/>
          </a:xfrm>
          <a:prstGeom prst="rect">
            <a:avLst/>
          </a:prstGeom>
        </p:spPr>
      </p:pic>
      <p:sp>
        <p:nvSpPr>
          <p:cNvPr id="3" name="灯片编号占位符 2">
            <a:extLst>
              <a:ext uri="{FF2B5EF4-FFF2-40B4-BE49-F238E27FC236}">
                <a16:creationId xmlns:a16="http://schemas.microsoft.com/office/drawing/2014/main" id="{6C10F133-61E3-454C-857E-C213EF445C6C}"/>
              </a:ext>
            </a:extLst>
          </p:cNvPr>
          <p:cNvSpPr>
            <a:spLocks noGrp="1"/>
          </p:cNvSpPr>
          <p:nvPr>
            <p:ph type="sldNum" sz="quarter" idx="12"/>
          </p:nvPr>
        </p:nvSpPr>
        <p:spPr/>
        <p:txBody>
          <a:bodyPr/>
          <a:lstStyle/>
          <a:p>
            <a:fld id="{7958AC57-BDC5-4B3F-8085-47662409DE20}" type="slidenum">
              <a:rPr lang="zh-CN" altLang="en-US" smtClean="0"/>
              <a:t>47</a:t>
            </a:fld>
            <a:endParaRPr lang="zh-CN" altLang="en-US"/>
          </a:p>
        </p:txBody>
      </p:sp>
    </p:spTree>
    <p:extLst>
      <p:ext uri="{BB962C8B-B14F-4D97-AF65-F5344CB8AC3E}">
        <p14:creationId xmlns:p14="http://schemas.microsoft.com/office/powerpoint/2010/main" val="14715704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4AB28-C305-4F40-B036-C6611B3545E5}"/>
              </a:ext>
            </a:extLst>
          </p:cNvPr>
          <p:cNvSpPr>
            <a:spLocks noGrp="1"/>
          </p:cNvSpPr>
          <p:nvPr>
            <p:ph type="title"/>
          </p:nvPr>
        </p:nvSpPr>
        <p:spPr>
          <a:xfrm>
            <a:off x="838200" y="365125"/>
            <a:ext cx="8896468" cy="1325563"/>
          </a:xfrm>
        </p:spPr>
        <p:txBody>
          <a:bodyPr/>
          <a:lstStyle/>
          <a:p>
            <a:r>
              <a:rPr lang="en-US" altLang="zh-CN" dirty="0"/>
              <a:t>Experiments</a:t>
            </a:r>
            <a:endParaRPr lang="zh-CN" altLang="en-US" dirty="0"/>
          </a:p>
        </p:txBody>
      </p:sp>
      <p:sp>
        <p:nvSpPr>
          <p:cNvPr id="3" name="灯片编号占位符 2">
            <a:extLst>
              <a:ext uri="{FF2B5EF4-FFF2-40B4-BE49-F238E27FC236}">
                <a16:creationId xmlns:a16="http://schemas.microsoft.com/office/drawing/2014/main" id="{6C10F133-61E3-454C-857E-C213EF445C6C}"/>
              </a:ext>
            </a:extLst>
          </p:cNvPr>
          <p:cNvSpPr>
            <a:spLocks noGrp="1"/>
          </p:cNvSpPr>
          <p:nvPr>
            <p:ph type="sldNum" sz="quarter" idx="12"/>
          </p:nvPr>
        </p:nvSpPr>
        <p:spPr/>
        <p:txBody>
          <a:bodyPr/>
          <a:lstStyle/>
          <a:p>
            <a:fld id="{7958AC57-BDC5-4B3F-8085-47662409DE20}" type="slidenum">
              <a:rPr lang="zh-CN" altLang="en-US" smtClean="0"/>
              <a:t>48</a:t>
            </a:fld>
            <a:endParaRPr lang="zh-CN" altLang="en-US"/>
          </a:p>
        </p:txBody>
      </p:sp>
      <p:sp>
        <p:nvSpPr>
          <p:cNvPr id="4" name="文本框 3">
            <a:extLst>
              <a:ext uri="{FF2B5EF4-FFF2-40B4-BE49-F238E27FC236}">
                <a16:creationId xmlns:a16="http://schemas.microsoft.com/office/drawing/2014/main" id="{0706AD7B-5BD7-478D-9628-FBA88331E764}"/>
              </a:ext>
            </a:extLst>
          </p:cNvPr>
          <p:cNvSpPr txBox="1"/>
          <p:nvPr/>
        </p:nvSpPr>
        <p:spPr>
          <a:xfrm>
            <a:off x="948477" y="1999185"/>
            <a:ext cx="10007284" cy="3416320"/>
          </a:xfrm>
          <a:prstGeom prst="rect">
            <a:avLst/>
          </a:prstGeom>
          <a:noFill/>
        </p:spPr>
        <p:txBody>
          <a:bodyPr wrap="square" rtlCol="0">
            <a:spAutoFit/>
          </a:bodyPr>
          <a:lstStyle/>
          <a:p>
            <a:r>
              <a:rPr lang="en-US" altLang="zh-CN" dirty="0"/>
              <a:t>The pattern visualization shows quickly how dependencies are generated between the business methods leading to cycles. </a:t>
            </a:r>
          </a:p>
          <a:p>
            <a:endParaRPr lang="en-US" altLang="zh-CN" dirty="0"/>
          </a:p>
          <a:p>
            <a:r>
              <a:rPr lang="en-US" altLang="zh-CN" dirty="0"/>
              <a:t>In particular, two </a:t>
            </a:r>
            <a:r>
              <a:rPr lang="en-US" altLang="zh-CN" dirty="0" err="1"/>
              <a:t>DailyDeal</a:t>
            </a:r>
            <a:r>
              <a:rPr lang="en-US" altLang="zh-CN" dirty="0"/>
              <a:t> methods alone can already lead to a cycle, if one reads entities x and y and updates x, while another reads x and y and updates y. </a:t>
            </a:r>
          </a:p>
          <a:p>
            <a:endParaRPr lang="en-US" altLang="zh-CN" dirty="0"/>
          </a:p>
          <a:p>
            <a:r>
              <a:rPr lang="en-US" altLang="zh-CN" dirty="0"/>
              <a:t>However, </a:t>
            </a:r>
            <a:r>
              <a:rPr lang="en-US" altLang="zh-CN" dirty="0" err="1"/>
              <a:t>DailyDeal</a:t>
            </a:r>
            <a:r>
              <a:rPr lang="en-US" altLang="zh-CN" dirty="0"/>
              <a:t> also triggers cycles with other methods that otherwise interacted cycle-free before.</a:t>
            </a:r>
          </a:p>
          <a:p>
            <a:endParaRPr lang="en-US" altLang="zh-CN" dirty="0"/>
          </a:p>
          <a:p>
            <a:r>
              <a:rPr lang="en-US" altLang="zh-CN" dirty="0"/>
              <a:t>By looking at these cycles and their frequencies, the application designers can decide whether they can accept the inconsistencies, whether a higher level of isolation should be chosen, or whether the methods should be rewritten to avoid the anomalies.</a:t>
            </a:r>
            <a:endParaRPr lang="zh-CN" altLang="en-US" dirty="0"/>
          </a:p>
        </p:txBody>
      </p:sp>
    </p:spTree>
    <p:extLst>
      <p:ext uri="{BB962C8B-B14F-4D97-AF65-F5344CB8AC3E}">
        <p14:creationId xmlns:p14="http://schemas.microsoft.com/office/powerpoint/2010/main" val="8854205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4AB28-C305-4F40-B036-C6611B3545E5}"/>
              </a:ext>
            </a:extLst>
          </p:cNvPr>
          <p:cNvSpPr>
            <a:spLocks noGrp="1"/>
          </p:cNvSpPr>
          <p:nvPr>
            <p:ph type="title"/>
          </p:nvPr>
        </p:nvSpPr>
        <p:spPr>
          <a:xfrm>
            <a:off x="838200" y="365125"/>
            <a:ext cx="8896468" cy="1325563"/>
          </a:xfrm>
        </p:spPr>
        <p:txBody>
          <a:bodyPr/>
          <a:lstStyle/>
          <a:p>
            <a:r>
              <a:rPr lang="en-US" altLang="zh-CN" dirty="0"/>
              <a:t>Experiments</a:t>
            </a:r>
            <a:endParaRPr lang="zh-CN" altLang="en-US" dirty="0"/>
          </a:p>
        </p:txBody>
      </p:sp>
      <p:pic>
        <p:nvPicPr>
          <p:cNvPr id="6" name="图片 5">
            <a:extLst>
              <a:ext uri="{FF2B5EF4-FFF2-40B4-BE49-F238E27FC236}">
                <a16:creationId xmlns:a16="http://schemas.microsoft.com/office/drawing/2014/main" id="{44E56B08-EFD8-4323-AB5D-36DBAD229112}"/>
              </a:ext>
            </a:extLst>
          </p:cNvPr>
          <p:cNvPicPr>
            <a:picLocks noChangeAspect="1"/>
          </p:cNvPicPr>
          <p:nvPr/>
        </p:nvPicPr>
        <p:blipFill>
          <a:blip r:embed="rId3"/>
          <a:stretch>
            <a:fillRect/>
          </a:stretch>
        </p:blipFill>
        <p:spPr>
          <a:xfrm>
            <a:off x="2033733" y="1757063"/>
            <a:ext cx="7446170" cy="4421163"/>
          </a:xfrm>
          <a:prstGeom prst="rect">
            <a:avLst/>
          </a:prstGeom>
        </p:spPr>
      </p:pic>
      <p:sp>
        <p:nvSpPr>
          <p:cNvPr id="3" name="灯片编号占位符 2">
            <a:extLst>
              <a:ext uri="{FF2B5EF4-FFF2-40B4-BE49-F238E27FC236}">
                <a16:creationId xmlns:a16="http://schemas.microsoft.com/office/drawing/2014/main" id="{77854576-B7E4-445B-933E-3C7F631DF55F}"/>
              </a:ext>
            </a:extLst>
          </p:cNvPr>
          <p:cNvSpPr>
            <a:spLocks noGrp="1"/>
          </p:cNvSpPr>
          <p:nvPr>
            <p:ph type="sldNum" sz="quarter" idx="12"/>
          </p:nvPr>
        </p:nvSpPr>
        <p:spPr/>
        <p:txBody>
          <a:bodyPr/>
          <a:lstStyle/>
          <a:p>
            <a:fld id="{7958AC57-BDC5-4B3F-8085-47662409DE20}" type="slidenum">
              <a:rPr lang="zh-CN" altLang="en-US" smtClean="0"/>
              <a:t>49</a:t>
            </a:fld>
            <a:endParaRPr lang="zh-CN" altLang="en-US"/>
          </a:p>
        </p:txBody>
      </p:sp>
    </p:spTree>
    <p:extLst>
      <p:ext uri="{BB962C8B-B14F-4D97-AF65-F5344CB8AC3E}">
        <p14:creationId xmlns:p14="http://schemas.microsoft.com/office/powerpoint/2010/main" val="2817997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4AB28-C305-4F40-B036-C6611B3545E5}"/>
              </a:ext>
            </a:extLst>
          </p:cNvPr>
          <p:cNvSpPr>
            <a:spLocks noGrp="1"/>
          </p:cNvSpPr>
          <p:nvPr>
            <p:ph type="title"/>
          </p:nvPr>
        </p:nvSpPr>
        <p:spPr/>
        <p:txBody>
          <a:bodyPr/>
          <a:lstStyle/>
          <a:p>
            <a:r>
              <a:rPr lang="en-US" altLang="zh-CN" dirty="0"/>
              <a:t>Introduction</a:t>
            </a:r>
            <a:endParaRPr lang="zh-CN" altLang="en-US" dirty="0"/>
          </a:p>
        </p:txBody>
      </p:sp>
      <p:sp>
        <p:nvSpPr>
          <p:cNvPr id="6" name="文本框 5">
            <a:extLst>
              <a:ext uri="{FF2B5EF4-FFF2-40B4-BE49-F238E27FC236}">
                <a16:creationId xmlns:a16="http://schemas.microsoft.com/office/drawing/2014/main" id="{450E1258-38D2-4D98-A943-37EDA4800C7A}"/>
              </a:ext>
            </a:extLst>
          </p:cNvPr>
          <p:cNvSpPr txBox="1"/>
          <p:nvPr/>
        </p:nvSpPr>
        <p:spPr>
          <a:xfrm>
            <a:off x="980388" y="1762812"/>
            <a:ext cx="10030119" cy="584775"/>
          </a:xfrm>
          <a:prstGeom prst="rect">
            <a:avLst/>
          </a:prstGeom>
          <a:noFill/>
        </p:spPr>
        <p:txBody>
          <a:bodyPr wrap="square" rtlCol="0">
            <a:spAutoFit/>
          </a:bodyPr>
          <a:lstStyle/>
          <a:p>
            <a:r>
              <a:rPr lang="en-US" altLang="zh-CN" sz="3200" i="1" dirty="0" err="1">
                <a:latin typeface="Times New Roman" panose="02020603050405020304" pitchFamily="18" charset="0"/>
                <a:cs typeface="Times New Roman" panose="02020603050405020304" pitchFamily="18" charset="0"/>
              </a:rPr>
              <a:t>ConsAD</a:t>
            </a:r>
            <a:endParaRPr lang="zh-CN" altLang="en-US" sz="3200" dirty="0">
              <a:latin typeface="Times New Roman" panose="02020603050405020304" pitchFamily="18" charset="0"/>
              <a:cs typeface="Times New Roman" panose="02020603050405020304" pitchFamily="18" charset="0"/>
            </a:endParaRPr>
          </a:p>
        </p:txBody>
      </p:sp>
      <p:pic>
        <p:nvPicPr>
          <p:cNvPr id="11" name="图片 10">
            <a:extLst>
              <a:ext uri="{FF2B5EF4-FFF2-40B4-BE49-F238E27FC236}">
                <a16:creationId xmlns:a16="http://schemas.microsoft.com/office/drawing/2014/main" id="{BD3CB20C-E6D7-4DBA-A990-6B3DC1E6B64C}"/>
              </a:ext>
            </a:extLst>
          </p:cNvPr>
          <p:cNvPicPr>
            <a:picLocks noChangeAspect="1"/>
          </p:cNvPicPr>
          <p:nvPr/>
        </p:nvPicPr>
        <p:blipFill>
          <a:blip r:embed="rId3"/>
          <a:stretch>
            <a:fillRect/>
          </a:stretch>
        </p:blipFill>
        <p:spPr>
          <a:xfrm>
            <a:off x="2095624" y="2663301"/>
            <a:ext cx="8000751" cy="2381000"/>
          </a:xfrm>
          <a:prstGeom prst="rect">
            <a:avLst/>
          </a:prstGeom>
        </p:spPr>
      </p:pic>
      <p:sp>
        <p:nvSpPr>
          <p:cNvPr id="3" name="灯片编号占位符 2">
            <a:extLst>
              <a:ext uri="{FF2B5EF4-FFF2-40B4-BE49-F238E27FC236}">
                <a16:creationId xmlns:a16="http://schemas.microsoft.com/office/drawing/2014/main" id="{E2A7E0E2-B8E2-499A-9736-AD183C14EBA4}"/>
              </a:ext>
            </a:extLst>
          </p:cNvPr>
          <p:cNvSpPr>
            <a:spLocks noGrp="1"/>
          </p:cNvSpPr>
          <p:nvPr>
            <p:ph type="sldNum" sz="quarter" idx="12"/>
          </p:nvPr>
        </p:nvSpPr>
        <p:spPr/>
        <p:txBody>
          <a:bodyPr/>
          <a:lstStyle/>
          <a:p>
            <a:fld id="{7958AC57-BDC5-4B3F-8085-47662409DE20}" type="slidenum">
              <a:rPr lang="zh-CN" altLang="en-US" smtClean="0"/>
              <a:t>5</a:t>
            </a:fld>
            <a:endParaRPr lang="zh-CN" altLang="en-US"/>
          </a:p>
        </p:txBody>
      </p:sp>
    </p:spTree>
    <p:extLst>
      <p:ext uri="{BB962C8B-B14F-4D97-AF65-F5344CB8AC3E}">
        <p14:creationId xmlns:p14="http://schemas.microsoft.com/office/powerpoint/2010/main" val="794754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4AB28-C305-4F40-B036-C6611B3545E5}"/>
              </a:ext>
            </a:extLst>
          </p:cNvPr>
          <p:cNvSpPr>
            <a:spLocks noGrp="1"/>
          </p:cNvSpPr>
          <p:nvPr>
            <p:ph type="title"/>
          </p:nvPr>
        </p:nvSpPr>
        <p:spPr/>
        <p:txBody>
          <a:bodyPr/>
          <a:lstStyle/>
          <a:p>
            <a:r>
              <a:rPr lang="en-US" altLang="zh-CN" dirty="0"/>
              <a:t>Introduction</a:t>
            </a:r>
            <a:endParaRPr lang="zh-CN" altLang="en-US" dirty="0"/>
          </a:p>
        </p:txBody>
      </p:sp>
      <p:sp>
        <p:nvSpPr>
          <p:cNvPr id="6" name="文本框 5">
            <a:extLst>
              <a:ext uri="{FF2B5EF4-FFF2-40B4-BE49-F238E27FC236}">
                <a16:creationId xmlns:a16="http://schemas.microsoft.com/office/drawing/2014/main" id="{450E1258-38D2-4D98-A943-37EDA4800C7A}"/>
              </a:ext>
            </a:extLst>
          </p:cNvPr>
          <p:cNvSpPr txBox="1"/>
          <p:nvPr/>
        </p:nvSpPr>
        <p:spPr>
          <a:xfrm>
            <a:off x="980388" y="1762812"/>
            <a:ext cx="10030119"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COLAGENT</a:t>
            </a:r>
            <a:endParaRPr lang="zh-CN" altLang="en-US" sz="2800"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811283D2-FD83-43D2-A072-F6E023E7F2C8}"/>
              </a:ext>
            </a:extLst>
          </p:cNvPr>
          <p:cNvSpPr txBox="1"/>
          <p:nvPr/>
        </p:nvSpPr>
        <p:spPr>
          <a:xfrm>
            <a:off x="1100831" y="2467992"/>
            <a:ext cx="10515600" cy="3416320"/>
          </a:xfrm>
          <a:prstGeom prst="rect">
            <a:avLst/>
          </a:prstGeom>
          <a:noFill/>
        </p:spPr>
        <p:txBody>
          <a:bodyPr wrap="square" rtlCol="0">
            <a:spAutoFit/>
          </a:bodyPr>
          <a:lstStyle/>
          <a:p>
            <a:pPr marL="285750" indent="-285750">
              <a:buFont typeface="Wingdings" panose="05000000000000000000" pitchFamily="2" charset="2"/>
              <a:buChar char="l"/>
            </a:pPr>
            <a:r>
              <a:rPr lang="en-US" altLang="zh-CN" sz="2400" dirty="0"/>
              <a:t>Observes the execution and keeps track of the data items accessed by transactions and their execution order</a:t>
            </a:r>
          </a:p>
          <a:p>
            <a:pPr marL="285750" indent="-285750">
              <a:buFont typeface="Wingdings" panose="05000000000000000000" pitchFamily="2" charset="2"/>
              <a:buChar char="l"/>
            </a:pPr>
            <a:endParaRPr lang="en-US" altLang="zh-CN" sz="2400" dirty="0"/>
          </a:p>
          <a:p>
            <a:pPr marL="285750" indent="-285750">
              <a:buFont typeface="Wingdings" panose="05000000000000000000" pitchFamily="2" charset="2"/>
              <a:buChar char="l"/>
            </a:pPr>
            <a:r>
              <a:rPr lang="en-US" altLang="zh-CN" sz="2400" dirty="0"/>
              <a:t>Integrated into the middle-tier layer and is completely independent of the database system</a:t>
            </a:r>
          </a:p>
          <a:p>
            <a:pPr marL="285750" indent="-285750">
              <a:buFont typeface="Wingdings" panose="05000000000000000000" pitchFamily="2" charset="2"/>
              <a:buChar char="l"/>
            </a:pPr>
            <a:endParaRPr lang="en-US" altLang="zh-CN" sz="2400" dirty="0"/>
          </a:p>
          <a:p>
            <a:pPr marL="285750" indent="-285750">
              <a:buFont typeface="Wingdings" panose="05000000000000000000" pitchFamily="2" charset="2"/>
              <a:buChar char="l"/>
            </a:pPr>
            <a:r>
              <a:rPr lang="en-US" altLang="zh-CN" sz="2400" dirty="0"/>
              <a:t>Supports any multi-tier platform that is conform to the </a:t>
            </a:r>
            <a:r>
              <a:rPr lang="en-US" altLang="zh-CN" sz="2400" dirty="0" err="1"/>
              <a:t>JavaEE</a:t>
            </a:r>
            <a:r>
              <a:rPr lang="en-US" altLang="zh-CN" sz="2400" dirty="0"/>
              <a:t> (Java Enterprise Edition) standard, both for single-server as well as clustered configurations</a:t>
            </a:r>
          </a:p>
        </p:txBody>
      </p:sp>
      <p:sp>
        <p:nvSpPr>
          <p:cNvPr id="4" name="灯片编号占位符 3">
            <a:extLst>
              <a:ext uri="{FF2B5EF4-FFF2-40B4-BE49-F238E27FC236}">
                <a16:creationId xmlns:a16="http://schemas.microsoft.com/office/drawing/2014/main" id="{EB0C9CBD-DF3B-46BC-9A68-8C4EAE34143E}"/>
              </a:ext>
            </a:extLst>
          </p:cNvPr>
          <p:cNvSpPr>
            <a:spLocks noGrp="1"/>
          </p:cNvSpPr>
          <p:nvPr>
            <p:ph type="sldNum" sz="quarter" idx="12"/>
          </p:nvPr>
        </p:nvSpPr>
        <p:spPr/>
        <p:txBody>
          <a:bodyPr/>
          <a:lstStyle/>
          <a:p>
            <a:fld id="{7958AC57-BDC5-4B3F-8085-47662409DE20}" type="slidenum">
              <a:rPr lang="zh-CN" altLang="en-US" smtClean="0"/>
              <a:t>6</a:t>
            </a:fld>
            <a:endParaRPr lang="zh-CN" altLang="en-US"/>
          </a:p>
        </p:txBody>
      </p:sp>
    </p:spTree>
    <p:extLst>
      <p:ext uri="{BB962C8B-B14F-4D97-AF65-F5344CB8AC3E}">
        <p14:creationId xmlns:p14="http://schemas.microsoft.com/office/powerpoint/2010/main" val="2707974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4AB28-C305-4F40-B036-C6611B3545E5}"/>
              </a:ext>
            </a:extLst>
          </p:cNvPr>
          <p:cNvSpPr>
            <a:spLocks noGrp="1"/>
          </p:cNvSpPr>
          <p:nvPr>
            <p:ph type="title"/>
          </p:nvPr>
        </p:nvSpPr>
        <p:spPr/>
        <p:txBody>
          <a:bodyPr/>
          <a:lstStyle/>
          <a:p>
            <a:r>
              <a:rPr lang="en-US" altLang="zh-CN" dirty="0"/>
              <a:t>Introduction</a:t>
            </a:r>
            <a:endParaRPr lang="zh-CN" altLang="en-US" dirty="0"/>
          </a:p>
        </p:txBody>
      </p:sp>
      <p:sp>
        <p:nvSpPr>
          <p:cNvPr id="6" name="文本框 5">
            <a:extLst>
              <a:ext uri="{FF2B5EF4-FFF2-40B4-BE49-F238E27FC236}">
                <a16:creationId xmlns:a16="http://schemas.microsoft.com/office/drawing/2014/main" id="{450E1258-38D2-4D98-A943-37EDA4800C7A}"/>
              </a:ext>
            </a:extLst>
          </p:cNvPr>
          <p:cNvSpPr txBox="1"/>
          <p:nvPr/>
        </p:nvSpPr>
        <p:spPr>
          <a:xfrm>
            <a:off x="980388" y="1762812"/>
            <a:ext cx="10030119" cy="52322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DETAGENT</a:t>
            </a:r>
            <a:endParaRPr lang="zh-CN" altLang="en-US" sz="2800"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811283D2-FD83-43D2-A072-F6E023E7F2C8}"/>
              </a:ext>
            </a:extLst>
          </p:cNvPr>
          <p:cNvSpPr txBox="1"/>
          <p:nvPr/>
        </p:nvSpPr>
        <p:spPr>
          <a:xfrm>
            <a:off x="1100831" y="2467992"/>
            <a:ext cx="10515600" cy="3416320"/>
          </a:xfrm>
          <a:prstGeom prst="rect">
            <a:avLst/>
          </a:prstGeom>
          <a:noFill/>
        </p:spPr>
        <p:txBody>
          <a:bodyPr wrap="square" rtlCol="0">
            <a:spAutoFit/>
          </a:bodyPr>
          <a:lstStyle/>
          <a:p>
            <a:pPr marL="285750" indent="-285750">
              <a:buFont typeface="Wingdings" panose="05000000000000000000" pitchFamily="2" charset="2"/>
              <a:buChar char="l"/>
            </a:pPr>
            <a:r>
              <a:rPr lang="en-US" altLang="zh-CN" sz="2400" dirty="0"/>
              <a:t>Completely independent from the multi-tier architecture</a:t>
            </a:r>
          </a:p>
          <a:p>
            <a:pPr marL="285750" indent="-285750">
              <a:buFont typeface="Wingdings" panose="05000000000000000000" pitchFamily="2" charset="2"/>
              <a:buChar char="l"/>
            </a:pPr>
            <a:endParaRPr lang="en-US" altLang="zh-CN" sz="2400" dirty="0"/>
          </a:p>
          <a:p>
            <a:pPr marL="285750" indent="-285750">
              <a:buFont typeface="Wingdings" panose="05000000000000000000" pitchFamily="2" charset="2"/>
              <a:buChar char="l"/>
            </a:pPr>
            <a:r>
              <a:rPr lang="en-US" altLang="zh-CN" sz="2400" dirty="0"/>
              <a:t>Uses COLAGENT’S observations to dynamically build serialization graphs, and detects anomalies by finding cycles in the graph</a:t>
            </a:r>
          </a:p>
          <a:p>
            <a:pPr marL="285750" indent="-285750">
              <a:buFont typeface="Wingdings" panose="05000000000000000000" pitchFamily="2" charset="2"/>
              <a:buChar char="l"/>
            </a:pPr>
            <a:endParaRPr lang="en-US" altLang="zh-CN" sz="2400" dirty="0"/>
          </a:p>
          <a:p>
            <a:pPr marL="285750" indent="-285750">
              <a:buFont typeface="Wingdings" panose="05000000000000000000" pitchFamily="2" charset="2"/>
              <a:buChar char="l"/>
            </a:pPr>
            <a:r>
              <a:rPr lang="en-US" altLang="zh-CN" sz="2400" dirty="0"/>
              <a:t>For each detected cycle, DETAGENT generates detailed information about the transactions and </a:t>
            </a:r>
            <a:r>
              <a:rPr lang="en-US" altLang="zh-CN" sz="2400" dirty="0">
                <a:solidFill>
                  <a:schemeClr val="accent2"/>
                </a:solidFill>
              </a:rPr>
              <a:t>the affected entities</a:t>
            </a:r>
            <a:r>
              <a:rPr lang="en-US" altLang="zh-CN" sz="2400" dirty="0"/>
              <a:t>. It also classifies the detected anomalies into </a:t>
            </a:r>
            <a:r>
              <a:rPr lang="en-US" altLang="zh-CN" sz="2400" dirty="0">
                <a:solidFill>
                  <a:schemeClr val="accent2"/>
                </a:solidFill>
              </a:rPr>
              <a:t>patterns of anomalies</a:t>
            </a:r>
            <a:r>
              <a:rPr lang="en-US" altLang="zh-CN" sz="2400" dirty="0"/>
              <a:t>, where each pattern has a different set of </a:t>
            </a:r>
            <a:r>
              <a:rPr lang="en-US" altLang="zh-CN" sz="2400" dirty="0">
                <a:solidFill>
                  <a:schemeClr val="accent2"/>
                </a:solidFill>
              </a:rPr>
              <a:t>business methods </a:t>
            </a:r>
            <a:r>
              <a:rPr lang="en-US" altLang="zh-CN" sz="2400" dirty="0"/>
              <a:t>that are involved.</a:t>
            </a:r>
          </a:p>
        </p:txBody>
      </p:sp>
      <p:sp>
        <p:nvSpPr>
          <p:cNvPr id="4" name="灯片编号占位符 3">
            <a:extLst>
              <a:ext uri="{FF2B5EF4-FFF2-40B4-BE49-F238E27FC236}">
                <a16:creationId xmlns:a16="http://schemas.microsoft.com/office/drawing/2014/main" id="{5639D9B1-F317-4138-8095-DF2A6706C837}"/>
              </a:ext>
            </a:extLst>
          </p:cNvPr>
          <p:cNvSpPr>
            <a:spLocks noGrp="1"/>
          </p:cNvSpPr>
          <p:nvPr>
            <p:ph type="sldNum" sz="quarter" idx="12"/>
          </p:nvPr>
        </p:nvSpPr>
        <p:spPr/>
        <p:txBody>
          <a:bodyPr/>
          <a:lstStyle/>
          <a:p>
            <a:fld id="{7958AC57-BDC5-4B3F-8085-47662409DE20}" type="slidenum">
              <a:rPr lang="zh-CN" altLang="en-US" smtClean="0"/>
              <a:t>7</a:t>
            </a:fld>
            <a:endParaRPr lang="zh-CN" altLang="en-US"/>
          </a:p>
        </p:txBody>
      </p:sp>
    </p:spTree>
    <p:extLst>
      <p:ext uri="{BB962C8B-B14F-4D97-AF65-F5344CB8AC3E}">
        <p14:creationId xmlns:p14="http://schemas.microsoft.com/office/powerpoint/2010/main" val="2427328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4AB28-C305-4F40-B036-C6611B3545E5}"/>
              </a:ext>
            </a:extLst>
          </p:cNvPr>
          <p:cNvSpPr>
            <a:spLocks noGrp="1"/>
          </p:cNvSpPr>
          <p:nvPr>
            <p:ph type="title"/>
          </p:nvPr>
        </p:nvSpPr>
        <p:spPr>
          <a:xfrm>
            <a:off x="838200" y="365125"/>
            <a:ext cx="3244273" cy="1325563"/>
          </a:xfrm>
        </p:spPr>
        <p:txBody>
          <a:bodyPr/>
          <a:lstStyle/>
          <a:p>
            <a:r>
              <a:rPr lang="en-US" altLang="zh-CN" dirty="0"/>
              <a:t>Background</a:t>
            </a:r>
            <a:endParaRPr lang="zh-CN" altLang="en-US" dirty="0"/>
          </a:p>
        </p:txBody>
      </p:sp>
      <p:pic>
        <p:nvPicPr>
          <p:cNvPr id="8" name="图片 7">
            <a:extLst>
              <a:ext uri="{FF2B5EF4-FFF2-40B4-BE49-F238E27FC236}">
                <a16:creationId xmlns:a16="http://schemas.microsoft.com/office/drawing/2014/main" id="{A2D59416-9CE0-4CE9-9BC8-6EF552575172}"/>
              </a:ext>
            </a:extLst>
          </p:cNvPr>
          <p:cNvPicPr>
            <a:picLocks noChangeAspect="1"/>
          </p:cNvPicPr>
          <p:nvPr/>
        </p:nvPicPr>
        <p:blipFill>
          <a:blip r:embed="rId3"/>
          <a:stretch>
            <a:fillRect/>
          </a:stretch>
        </p:blipFill>
        <p:spPr>
          <a:xfrm>
            <a:off x="641615" y="1489834"/>
            <a:ext cx="4443868" cy="2313875"/>
          </a:xfrm>
          <a:prstGeom prst="rect">
            <a:avLst/>
          </a:prstGeom>
        </p:spPr>
      </p:pic>
      <p:pic>
        <p:nvPicPr>
          <p:cNvPr id="10" name="图片 9">
            <a:extLst>
              <a:ext uri="{FF2B5EF4-FFF2-40B4-BE49-F238E27FC236}">
                <a16:creationId xmlns:a16="http://schemas.microsoft.com/office/drawing/2014/main" id="{B47BF901-AB1B-4461-BA2B-7789220316BE}"/>
              </a:ext>
            </a:extLst>
          </p:cNvPr>
          <p:cNvPicPr>
            <a:picLocks noChangeAspect="1"/>
          </p:cNvPicPr>
          <p:nvPr/>
        </p:nvPicPr>
        <p:blipFill>
          <a:blip r:embed="rId4"/>
          <a:stretch>
            <a:fillRect/>
          </a:stretch>
        </p:blipFill>
        <p:spPr>
          <a:xfrm>
            <a:off x="6096000" y="1592924"/>
            <a:ext cx="4978980" cy="2360405"/>
          </a:xfrm>
          <a:prstGeom prst="rect">
            <a:avLst/>
          </a:prstGeom>
        </p:spPr>
      </p:pic>
      <p:sp>
        <p:nvSpPr>
          <p:cNvPr id="11" name="文本框 10">
            <a:extLst>
              <a:ext uri="{FF2B5EF4-FFF2-40B4-BE49-F238E27FC236}">
                <a16:creationId xmlns:a16="http://schemas.microsoft.com/office/drawing/2014/main" id="{B819AEA6-2F06-4967-9AAB-97AA41425971}"/>
              </a:ext>
            </a:extLst>
          </p:cNvPr>
          <p:cNvSpPr txBox="1"/>
          <p:nvPr/>
        </p:nvSpPr>
        <p:spPr>
          <a:xfrm>
            <a:off x="5421657" y="797073"/>
            <a:ext cx="4802909" cy="461665"/>
          </a:xfrm>
          <a:prstGeom prst="rect">
            <a:avLst/>
          </a:prstGeom>
          <a:noFill/>
        </p:spPr>
        <p:txBody>
          <a:bodyPr wrap="square" rtlCol="0">
            <a:spAutoFit/>
          </a:bodyPr>
          <a:lstStyle/>
          <a:p>
            <a:r>
              <a:rPr lang="en-US" altLang="zh-CN" sz="2400" b="0" i="1" u="none" strike="noStrike" baseline="0" dirty="0">
                <a:latin typeface="Times-Italic"/>
              </a:rPr>
              <a:t>Multi-tier Architectures</a:t>
            </a:r>
            <a:endParaRPr lang="zh-CN" altLang="en-US" sz="2400" dirty="0"/>
          </a:p>
        </p:txBody>
      </p:sp>
      <p:sp>
        <p:nvSpPr>
          <p:cNvPr id="7" name="文本框 6">
            <a:extLst>
              <a:ext uri="{FF2B5EF4-FFF2-40B4-BE49-F238E27FC236}">
                <a16:creationId xmlns:a16="http://schemas.microsoft.com/office/drawing/2014/main" id="{ADEEB651-C814-4501-B5D5-CDDA6E42AC19}"/>
              </a:ext>
            </a:extLst>
          </p:cNvPr>
          <p:cNvSpPr txBox="1"/>
          <p:nvPr/>
        </p:nvSpPr>
        <p:spPr>
          <a:xfrm>
            <a:off x="979055" y="4491003"/>
            <a:ext cx="10002981" cy="1477328"/>
          </a:xfrm>
          <a:prstGeom prst="rect">
            <a:avLst/>
          </a:prstGeom>
          <a:noFill/>
        </p:spPr>
        <p:txBody>
          <a:bodyPr wrap="square">
            <a:spAutoFit/>
          </a:bodyPr>
          <a:lstStyle/>
          <a:p>
            <a:pPr algn="l"/>
            <a:r>
              <a:rPr lang="en-US" altLang="zh-CN" sz="1800" b="0" i="0" u="none" strike="noStrike" baseline="0" dirty="0">
                <a:latin typeface="Times-Roman"/>
              </a:rPr>
              <a:t>The web server (WS) tier handles the communication with external clients, provides static and dynamic web-pages and calls the application server tier (in this paper referred to as middle-tier) for more complex requests.</a:t>
            </a:r>
          </a:p>
          <a:p>
            <a:pPr algn="l"/>
            <a:r>
              <a:rPr lang="en-US" altLang="zh-CN" sz="1800" b="0" i="0" u="none" strike="noStrike" baseline="0" dirty="0">
                <a:latin typeface="Times-Roman"/>
              </a:rPr>
              <a:t> </a:t>
            </a:r>
            <a:endParaRPr lang="en-US" altLang="zh-CN" dirty="0">
              <a:latin typeface="Times-Roman"/>
            </a:endParaRPr>
          </a:p>
          <a:p>
            <a:pPr algn="l"/>
            <a:r>
              <a:rPr lang="en-US" altLang="zh-CN" sz="1800" b="0" i="0" u="none" strike="noStrike" baseline="0" dirty="0">
                <a:latin typeface="Times-Roman"/>
              </a:rPr>
              <a:t>The middle-tier calls the database system when it has to access persistent data.</a:t>
            </a:r>
            <a:endParaRPr lang="zh-CN" altLang="en-US" dirty="0"/>
          </a:p>
        </p:txBody>
      </p:sp>
      <p:sp>
        <p:nvSpPr>
          <p:cNvPr id="3" name="灯片编号占位符 2">
            <a:extLst>
              <a:ext uri="{FF2B5EF4-FFF2-40B4-BE49-F238E27FC236}">
                <a16:creationId xmlns:a16="http://schemas.microsoft.com/office/drawing/2014/main" id="{4BAB1565-3541-4770-BB22-65D58D4D03E9}"/>
              </a:ext>
            </a:extLst>
          </p:cNvPr>
          <p:cNvSpPr>
            <a:spLocks noGrp="1"/>
          </p:cNvSpPr>
          <p:nvPr>
            <p:ph type="sldNum" sz="quarter" idx="12"/>
          </p:nvPr>
        </p:nvSpPr>
        <p:spPr/>
        <p:txBody>
          <a:bodyPr/>
          <a:lstStyle/>
          <a:p>
            <a:fld id="{7958AC57-BDC5-4B3F-8085-47662409DE20}" type="slidenum">
              <a:rPr lang="zh-CN" altLang="en-US" smtClean="0"/>
              <a:t>8</a:t>
            </a:fld>
            <a:endParaRPr lang="zh-CN" altLang="en-US"/>
          </a:p>
        </p:txBody>
      </p:sp>
    </p:spTree>
    <p:extLst>
      <p:ext uri="{BB962C8B-B14F-4D97-AF65-F5344CB8AC3E}">
        <p14:creationId xmlns:p14="http://schemas.microsoft.com/office/powerpoint/2010/main" val="3736840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4AB28-C305-4F40-B036-C6611B3545E5}"/>
              </a:ext>
            </a:extLst>
          </p:cNvPr>
          <p:cNvSpPr>
            <a:spLocks noGrp="1"/>
          </p:cNvSpPr>
          <p:nvPr>
            <p:ph type="title"/>
          </p:nvPr>
        </p:nvSpPr>
        <p:spPr>
          <a:xfrm>
            <a:off x="838200" y="365125"/>
            <a:ext cx="3244273" cy="1325563"/>
          </a:xfrm>
        </p:spPr>
        <p:txBody>
          <a:bodyPr/>
          <a:lstStyle/>
          <a:p>
            <a:r>
              <a:rPr lang="en-US" altLang="zh-CN" dirty="0"/>
              <a:t>Background</a:t>
            </a:r>
            <a:endParaRPr lang="zh-CN" altLang="en-US" dirty="0"/>
          </a:p>
        </p:txBody>
      </p:sp>
      <p:sp>
        <p:nvSpPr>
          <p:cNvPr id="11" name="文本框 10">
            <a:extLst>
              <a:ext uri="{FF2B5EF4-FFF2-40B4-BE49-F238E27FC236}">
                <a16:creationId xmlns:a16="http://schemas.microsoft.com/office/drawing/2014/main" id="{B819AEA6-2F06-4967-9AAB-97AA41425971}"/>
              </a:ext>
            </a:extLst>
          </p:cNvPr>
          <p:cNvSpPr txBox="1"/>
          <p:nvPr/>
        </p:nvSpPr>
        <p:spPr>
          <a:xfrm>
            <a:off x="5421657" y="797073"/>
            <a:ext cx="4802909" cy="461665"/>
          </a:xfrm>
          <a:prstGeom prst="rect">
            <a:avLst/>
          </a:prstGeom>
          <a:noFill/>
        </p:spPr>
        <p:txBody>
          <a:bodyPr wrap="square" rtlCol="0">
            <a:spAutoFit/>
          </a:bodyPr>
          <a:lstStyle/>
          <a:p>
            <a:r>
              <a:rPr lang="en-US" altLang="zh-CN" sz="2400" b="0" i="1" u="none" strike="noStrike" baseline="0" dirty="0">
                <a:latin typeface="Times-Italic"/>
              </a:rPr>
              <a:t>Multi-tier Architectures of </a:t>
            </a:r>
            <a:r>
              <a:rPr lang="en-US" altLang="zh-CN" sz="2400" b="0" i="1" u="none" strike="noStrike" baseline="0" dirty="0" err="1">
                <a:latin typeface="Times-Italic"/>
              </a:rPr>
              <a:t>JavaEE</a:t>
            </a:r>
            <a:endParaRPr lang="zh-CN" altLang="en-US" sz="2400" dirty="0"/>
          </a:p>
        </p:txBody>
      </p:sp>
      <p:sp>
        <p:nvSpPr>
          <p:cNvPr id="9" name="文本框 8">
            <a:extLst>
              <a:ext uri="{FF2B5EF4-FFF2-40B4-BE49-F238E27FC236}">
                <a16:creationId xmlns:a16="http://schemas.microsoft.com/office/drawing/2014/main" id="{56EB3FCE-2BA4-4F35-A810-1B325B987E57}"/>
              </a:ext>
            </a:extLst>
          </p:cNvPr>
          <p:cNvSpPr txBox="1"/>
          <p:nvPr/>
        </p:nvSpPr>
        <p:spPr>
          <a:xfrm>
            <a:off x="838200" y="2189018"/>
            <a:ext cx="10781145" cy="2677656"/>
          </a:xfrm>
          <a:prstGeom prst="rect">
            <a:avLst/>
          </a:prstGeom>
          <a:noFill/>
        </p:spPr>
        <p:txBody>
          <a:bodyPr wrap="square">
            <a:spAutoFit/>
          </a:bodyPr>
          <a:lstStyle/>
          <a:p>
            <a:r>
              <a:rPr lang="zh-CN" altLang="en-US" sz="2400" dirty="0"/>
              <a:t>In JavaEE, the middle-tier consists of two layers.</a:t>
            </a:r>
            <a:endParaRPr lang="en-US" altLang="zh-CN" sz="2400" dirty="0"/>
          </a:p>
          <a:p>
            <a:endParaRPr lang="en-US" altLang="zh-CN" sz="2400" dirty="0"/>
          </a:p>
          <a:p>
            <a:r>
              <a:rPr lang="zh-CN" altLang="en-US" sz="2400" dirty="0"/>
              <a:t>The first implements the business logic and takes care of starting and committing transactions. </a:t>
            </a:r>
            <a:endParaRPr lang="en-US" altLang="zh-CN" sz="2400" dirty="0"/>
          </a:p>
          <a:p>
            <a:endParaRPr lang="en-US" altLang="zh-CN" sz="2400" dirty="0"/>
          </a:p>
          <a:p>
            <a:r>
              <a:rPr lang="zh-CN" altLang="en-US" sz="2400" dirty="0"/>
              <a:t>The second layer is the </a:t>
            </a:r>
            <a:r>
              <a:rPr lang="zh-CN" altLang="en-US" sz="2400" dirty="0">
                <a:solidFill>
                  <a:srgbClr val="C00000"/>
                </a:solidFill>
              </a:rPr>
              <a:t>persistence layer </a:t>
            </a:r>
            <a:r>
              <a:rPr lang="zh-CN" altLang="en-US" sz="2400" dirty="0"/>
              <a:t>which takes care of the mission-critical data that needs to be persisted in a database system.</a:t>
            </a:r>
          </a:p>
        </p:txBody>
      </p:sp>
      <p:sp>
        <p:nvSpPr>
          <p:cNvPr id="3" name="灯片编号占位符 2">
            <a:extLst>
              <a:ext uri="{FF2B5EF4-FFF2-40B4-BE49-F238E27FC236}">
                <a16:creationId xmlns:a16="http://schemas.microsoft.com/office/drawing/2014/main" id="{A7160A63-FA7A-4ADC-A45B-92343BAED547}"/>
              </a:ext>
            </a:extLst>
          </p:cNvPr>
          <p:cNvSpPr>
            <a:spLocks noGrp="1"/>
          </p:cNvSpPr>
          <p:nvPr>
            <p:ph type="sldNum" sz="quarter" idx="12"/>
          </p:nvPr>
        </p:nvSpPr>
        <p:spPr/>
        <p:txBody>
          <a:bodyPr/>
          <a:lstStyle/>
          <a:p>
            <a:fld id="{7958AC57-BDC5-4B3F-8085-47662409DE20}" type="slidenum">
              <a:rPr lang="zh-CN" altLang="en-US" smtClean="0"/>
              <a:t>9</a:t>
            </a:fld>
            <a:endParaRPr lang="zh-CN" altLang="en-US"/>
          </a:p>
        </p:txBody>
      </p:sp>
    </p:spTree>
    <p:extLst>
      <p:ext uri="{BB962C8B-B14F-4D97-AF65-F5344CB8AC3E}">
        <p14:creationId xmlns:p14="http://schemas.microsoft.com/office/powerpoint/2010/main" val="272809029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3975</TotalTime>
  <Words>3266</Words>
  <Application>Microsoft Office PowerPoint</Application>
  <PresentationFormat>宽屏</PresentationFormat>
  <Paragraphs>438</Paragraphs>
  <Slides>49</Slides>
  <Notes>47</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49</vt:i4>
      </vt:variant>
    </vt:vector>
  </HeadingPairs>
  <TitlesOfParts>
    <vt:vector size="65" baseType="lpstr">
      <vt:lpstr>-apple-system</vt:lpstr>
      <vt:lpstr>CMMI10</vt:lpstr>
      <vt:lpstr>CMMI7</vt:lpstr>
      <vt:lpstr>CMR10</vt:lpstr>
      <vt:lpstr>Open Sans</vt:lpstr>
      <vt:lpstr>Times-Bold</vt:lpstr>
      <vt:lpstr>Times-BoldItalic</vt:lpstr>
      <vt:lpstr>Times-Italic</vt:lpstr>
      <vt:lpstr>Times-Roman</vt:lpstr>
      <vt:lpstr>等线</vt:lpstr>
      <vt:lpstr>等线 Light</vt:lpstr>
      <vt:lpstr>Arial</vt:lpstr>
      <vt:lpstr>Cambria Math</vt:lpstr>
      <vt:lpstr>Times New Roman</vt:lpstr>
      <vt:lpstr>Wingdings</vt:lpstr>
      <vt:lpstr>Office 主题​​</vt:lpstr>
      <vt:lpstr>Real-Time Quantification and Classification of Consistency Anomalies in Multi-tier Architectures</vt:lpstr>
      <vt:lpstr>Introduction</vt:lpstr>
      <vt:lpstr>Introduction</vt:lpstr>
      <vt:lpstr>Introduction</vt:lpstr>
      <vt:lpstr>Introduction</vt:lpstr>
      <vt:lpstr>Introduction</vt:lpstr>
      <vt:lpstr>Introduction</vt:lpstr>
      <vt:lpstr>Background</vt:lpstr>
      <vt:lpstr>Background</vt:lpstr>
      <vt:lpstr>Background</vt:lpstr>
      <vt:lpstr>Background</vt:lpstr>
      <vt:lpstr>Background</vt:lpstr>
      <vt:lpstr>Background</vt:lpstr>
      <vt:lpstr>Background</vt:lpstr>
      <vt:lpstr>Background</vt:lpstr>
      <vt:lpstr>Background</vt:lpstr>
      <vt:lpstr>Background</vt:lpstr>
      <vt:lpstr>Background</vt:lpstr>
      <vt:lpstr>Background</vt:lpstr>
      <vt:lpstr>Background</vt:lpstr>
      <vt:lpstr>Background</vt:lpstr>
      <vt:lpstr>Background</vt:lpstr>
      <vt:lpstr>Background</vt:lpstr>
      <vt:lpstr>Background</vt:lpstr>
      <vt:lpstr>Background</vt:lpstr>
      <vt:lpstr>Background</vt:lpstr>
      <vt:lpstr>Detection of anomalies</vt:lpstr>
      <vt:lpstr>Detection of anomalies</vt:lpstr>
      <vt:lpstr>Detection of anomalies</vt:lpstr>
      <vt:lpstr>Detection of anomalies</vt:lpstr>
      <vt:lpstr>Detection of anomalies</vt:lpstr>
      <vt:lpstr>Detection of anomalies</vt:lpstr>
      <vt:lpstr>Detection of anomalies</vt:lpstr>
      <vt:lpstr>Detection of anomalies</vt:lpstr>
      <vt:lpstr>Detection of anomalies</vt:lpstr>
      <vt:lpstr>Detection of anomalies</vt:lpstr>
      <vt:lpstr>Detection of anomalies</vt:lpstr>
      <vt:lpstr>Detection of anomalies</vt:lpstr>
      <vt:lpstr>Detection of anomalies</vt:lpstr>
      <vt:lpstr>Patterns Classification</vt:lpstr>
      <vt:lpstr>Patterns Classification</vt:lpstr>
      <vt:lpstr>Patterns Classification</vt:lpstr>
      <vt:lpstr>Experiments</vt:lpstr>
      <vt:lpstr>Experiments</vt:lpstr>
      <vt:lpstr>Experiments</vt:lpstr>
      <vt:lpstr>Experiments</vt:lpstr>
      <vt:lpstr>Experiments</vt:lpstr>
      <vt:lpstr>Experiments</vt:lpstr>
      <vt:lpstr>Experiments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Quantification and Classification of Consistency Anomalies in Multi-tier Architectures</dc:title>
  <dc:creator>刘 沛源</dc:creator>
  <cp:lastModifiedBy>刘 沛源</cp:lastModifiedBy>
  <cp:revision>1</cp:revision>
  <dcterms:created xsi:type="dcterms:W3CDTF">2021-09-05T15:19:30Z</dcterms:created>
  <dcterms:modified xsi:type="dcterms:W3CDTF">2021-09-09T05:44:36Z</dcterms:modified>
</cp:coreProperties>
</file>