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BE2A8-BE64-4A51-A9A5-6274FB3499CE}" v="123" dt="2022-05-18T11:25:3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6FF19-9604-DEBD-05DD-D8C4D3E11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8D4D34-267D-061D-7B83-3C324290C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734FC-449A-035B-AFDE-A8401933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F01B00-2660-001F-3D3D-0469D80D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18D2B9-AD5A-9692-7FA0-D4B4CD68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86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3753-2174-12A4-DABF-C612EB44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EA925-7835-8E75-C8E4-57D947E2C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6748C-887A-CA40-263F-333EF260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5A224-3C4C-A3C0-B13E-681215BE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55FA4-7B4B-63FE-312D-69591DF1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84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D31C3-79D1-4627-64A8-0363A436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4BF2F-8032-964E-3E17-72DF9731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FA3AC-B9E3-8E9C-0CE4-8596AA86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7A4F8-A136-3D04-76BF-1878F883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5355F-CD0D-2668-27C8-2B48D692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9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4C5F6-5B7F-C7FD-8204-E5E2DD6B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433F3-7CF7-A222-95F9-78E617642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C8FEF8-8F6A-ECCE-7E6E-8798E9E10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80D09-49C3-36AB-9874-CE64A5C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FE1D7-1AC7-85A7-5EB2-5A4E9325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97E48-7DB9-D166-F4B8-F0F9DB2A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AAA52-7B1A-B133-12E2-8AE37C4A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D23969-284C-94AC-6F78-B0C27290B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AA63DD-C3AB-3CF4-52C4-651B0559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DDB862-0BDA-1900-CB2A-C19885B33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86A7AD-5E56-E2F4-8B3D-4484779A5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DA6E10-CE17-523B-2068-F9123F27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7A1D28-238F-AEE9-22FF-CA03A236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BD41C5-2515-E614-19DA-1AE96D3F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3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45DCE-0F37-7A83-A89F-647D934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65ED4-87AA-012D-0861-BE2ECF97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310190-2943-5014-EC03-53EF13DB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AA150-CE2B-8AFD-4439-4FC19EDA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7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134603-EC26-BA11-CF48-E71E114C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9304B-5F63-6780-58C0-BB7213F2D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572B4A-025B-41DF-7939-C2E49E66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26677-9CF1-113B-6698-5E6E43CF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A64DA8-5DE6-F593-555C-9F25EF811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48F20-8B7C-8D60-3E33-148D27937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245BF-80D4-32F8-54BC-BB195E30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E08BC-19C0-E13E-2425-37B9A4B5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24FA47-3837-8D34-6319-B7878122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AA7A-B3CF-4C27-BB94-14010AE0B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1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C08DB7-C242-19FC-59F2-38A43A23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6E6FD-B803-4AEC-3D6A-EF1E78752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A6F7E-0ADA-AE6C-E3B8-0DCD13D50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D2F1-9ECB-4D30-BB49-A0557B324F98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620F7C-2D8B-A67C-9188-C6F8B37D8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2511F-27E5-6702-2270-F236D92B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AA7A-B3CF-4C27-BB94-14010AE0B0C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639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2B71B-819D-A9B6-5B28-9D637543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02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/>
              <a:t>Removing Double-Logging with Passive Data  Persistence in LSM-tree based Relational Databases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716CE-5603-7180-5091-97A3A343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835" y="3145759"/>
            <a:ext cx="8020329" cy="566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Kecheng</a:t>
            </a:r>
            <a:r>
              <a:rPr lang="en-US" altLang="zh-CN" sz="2000" dirty="0"/>
              <a:t> Huang</a:t>
            </a:r>
            <a:r>
              <a:rPr lang="en-US" altLang="zh-CN" sz="2000" baseline="30000" dirty="0"/>
              <a:t>†‡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Zhaoyan</a:t>
            </a:r>
            <a:r>
              <a:rPr lang="en-US" altLang="zh-CN" sz="2000" dirty="0"/>
              <a:t> Shen</a:t>
            </a:r>
            <a:r>
              <a:rPr lang="en-US" altLang="zh-CN" sz="2000" baseline="30000" dirty="0"/>
              <a:t>†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Zhiping</a:t>
            </a:r>
            <a:r>
              <a:rPr lang="en-US" altLang="zh-CN" sz="2000" dirty="0"/>
              <a:t> Jia</a:t>
            </a:r>
            <a:r>
              <a:rPr lang="en-US" altLang="zh-CN" sz="2000" baseline="30000" dirty="0"/>
              <a:t>†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Zili</a:t>
            </a:r>
            <a:r>
              <a:rPr lang="en-US" altLang="zh-CN" sz="2000" dirty="0"/>
              <a:t> Shao</a:t>
            </a:r>
            <a:r>
              <a:rPr lang="en-US" altLang="zh-CN" sz="2000" baseline="30000" dirty="0"/>
              <a:t>‡</a:t>
            </a:r>
            <a:r>
              <a:rPr lang="en-US" altLang="zh-CN" sz="2000" dirty="0"/>
              <a:t> and Feng Chen</a:t>
            </a:r>
            <a:r>
              <a:rPr lang="en-US" altLang="zh-CN" sz="2000" baseline="30000" dirty="0"/>
              <a:t>§</a:t>
            </a:r>
            <a:endParaRPr lang="zh-CN" altLang="en-US" sz="2000" baseline="30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974D2A-D7D4-DD79-4C3B-AFB2BA889119}"/>
              </a:ext>
            </a:extLst>
          </p:cNvPr>
          <p:cNvSpPr txBox="1"/>
          <p:nvPr/>
        </p:nvSpPr>
        <p:spPr>
          <a:xfrm>
            <a:off x="3620428" y="4081346"/>
            <a:ext cx="4951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aseline="30000" dirty="0"/>
              <a:t>†</a:t>
            </a:r>
            <a:r>
              <a:rPr lang="en-US" altLang="zh-CN" dirty="0"/>
              <a:t>Shandong University</a:t>
            </a:r>
          </a:p>
          <a:p>
            <a:pPr algn="ctr"/>
            <a:r>
              <a:rPr lang="en-US" altLang="zh-CN" baseline="30000" dirty="0"/>
              <a:t>‡</a:t>
            </a:r>
            <a:r>
              <a:rPr lang="en-US" altLang="zh-CN" dirty="0"/>
              <a:t>The Chinese University of Hong Kong</a:t>
            </a:r>
          </a:p>
          <a:p>
            <a:pPr algn="ctr"/>
            <a:r>
              <a:rPr lang="en-US" altLang="zh-CN" baseline="30000" dirty="0"/>
              <a:t>§</a:t>
            </a:r>
            <a:r>
              <a:rPr lang="en-US" altLang="zh-CN" dirty="0"/>
              <a:t>Louisiana State University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760B4-104A-348C-18F2-1DBEB08CC80B}"/>
              </a:ext>
            </a:extLst>
          </p:cNvPr>
          <p:cNvSpPr txBox="1"/>
          <p:nvPr/>
        </p:nvSpPr>
        <p:spPr>
          <a:xfrm>
            <a:off x="5227692" y="5700503"/>
            <a:ext cx="173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FAST '22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24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LSM-tree as Storage Engine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Two-layer Structure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RDB Server Layer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LSM-tree based Storage Engine Layer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Advantages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Flexibility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Efficiency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 "Modular"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New Issues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Redundancy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Resource Waste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Negative Performance Impact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E0D94-D469-A67C-B65E-2A9A2427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753884"/>
            <a:ext cx="4443445" cy="4114830"/>
          </a:xfrm>
          <a:prstGeom prst="rect">
            <a:avLst/>
          </a:prstGeom>
        </p:spPr>
      </p:pic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30A6402-D362-EC4D-788E-52977606C08D}"/>
              </a:ext>
            </a:extLst>
          </p:cNvPr>
          <p:cNvSpPr/>
          <p:nvPr/>
        </p:nvSpPr>
        <p:spPr>
          <a:xfrm>
            <a:off x="1406063" y="2844289"/>
            <a:ext cx="3868968" cy="1622027"/>
          </a:xfrm>
          <a:prstGeom prst="irregularSeal1">
            <a:avLst/>
          </a:prstGeom>
          <a:solidFill>
            <a:srgbClr val="ED7D31">
              <a:alpha val="8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</a:rPr>
              <a:t>Log Redundancy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 test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FB2ED3-4CED-0060-EBA0-E78E7DD7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83" y="1628310"/>
            <a:ext cx="9785434" cy="486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LSM-tree as Storage Engine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Insight</a:t>
            </a:r>
            <a:r>
              <a:rPr lang="en-US" altLang="zh-CN" dirty="0"/>
              <a:t>: Data are "double-protected"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Unnecessary Space Usage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Critical Path Blocking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I/0 0verheads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E0D94-D469-A67C-B65E-2A9A2427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753884"/>
            <a:ext cx="4443445" cy="4114830"/>
          </a:xfrm>
          <a:prstGeom prst="rect">
            <a:avLst/>
          </a:prstGeom>
        </p:spPr>
      </p:pic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530A6402-D362-EC4D-788E-52977606C08D}"/>
              </a:ext>
            </a:extLst>
          </p:cNvPr>
          <p:cNvSpPr/>
          <p:nvPr/>
        </p:nvSpPr>
        <p:spPr>
          <a:xfrm>
            <a:off x="1406063" y="2844289"/>
            <a:ext cx="3868968" cy="1622027"/>
          </a:xfrm>
          <a:prstGeom prst="irregularSeal1">
            <a:avLst/>
          </a:prstGeom>
          <a:solidFill>
            <a:srgbClr val="ED7D31">
              <a:alpha val="80000"/>
            </a:srgbClr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</a:rPr>
              <a:t>Log Redundancy</a:t>
            </a:r>
            <a:endParaRPr lang="zh-CN" altLang="en-US" sz="2000" b="1" i="1" dirty="0">
              <a:solidFill>
                <a:schemeClr val="tx1"/>
              </a:solidFill>
            </a:endParaRPr>
          </a:p>
        </p:txBody>
      </p:sp>
      <p:sp>
        <p:nvSpPr>
          <p:cNvPr id="6" name="object 50">
            <a:extLst>
              <a:ext uri="{FF2B5EF4-FFF2-40B4-BE49-F238E27FC236}">
                <a16:creationId xmlns:a16="http://schemas.microsoft.com/office/drawing/2014/main" id="{3040EF22-A51C-F733-C662-A6B1EE6AC9F5}"/>
              </a:ext>
            </a:extLst>
          </p:cNvPr>
          <p:cNvSpPr txBox="1"/>
          <p:nvPr/>
        </p:nvSpPr>
        <p:spPr>
          <a:xfrm>
            <a:off x="6096000" y="3968327"/>
            <a:ext cx="4476750" cy="65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i="1" spc="-165" dirty="0">
                <a:solidFill>
                  <a:srgbClr val="EE2C2E"/>
                </a:solidFill>
                <a:latin typeface="Wingdings"/>
                <a:cs typeface="Wingdings"/>
              </a:rPr>
              <a:t></a:t>
            </a:r>
            <a:r>
              <a:rPr sz="4150" i="1" spc="-105" dirty="0">
                <a:solidFill>
                  <a:srgbClr val="EE2C2E"/>
                </a:solidFill>
                <a:latin typeface="Times New Roman"/>
                <a:cs typeface="Times New Roman"/>
              </a:rPr>
              <a:t> </a:t>
            </a:r>
            <a:r>
              <a:rPr sz="4000" b="1" i="1" spc="-30" dirty="0">
                <a:solidFill>
                  <a:srgbClr val="EE2C2E"/>
                </a:solidFill>
                <a:latin typeface="Times New Roman"/>
                <a:cs typeface="Times New Roman"/>
              </a:rPr>
              <a:t>"Double-logging"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22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Solution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Key idea: </a:t>
            </a:r>
            <a:r>
              <a:rPr lang="en-US" altLang="zh-CN" dirty="0"/>
              <a:t>How about removing WAL from LSM-tree?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E0D94-D469-A67C-B65E-2A9A2427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753884"/>
            <a:ext cx="4443445" cy="41148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D5F625-9637-A5CD-2766-62C02E385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59" y="1753884"/>
            <a:ext cx="4443445" cy="41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58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Challenges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/>
              <a:t>Unwarranted Data Persistence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E0D94-D469-A67C-B65E-2A9A2427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753884"/>
            <a:ext cx="4443445" cy="41148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F441C4-152D-B540-B73F-31360B04A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74" y="1690688"/>
            <a:ext cx="4557931" cy="4268697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3C5F879-0978-65B4-6140-584610D478FF}"/>
              </a:ext>
            </a:extLst>
          </p:cNvPr>
          <p:cNvSpPr txBox="1"/>
          <p:nvPr/>
        </p:nvSpPr>
        <p:spPr>
          <a:xfrm>
            <a:off x="6487355" y="4817351"/>
            <a:ext cx="4109720" cy="120523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400" i="1" spc="50" dirty="0">
                <a:solidFill>
                  <a:srgbClr val="EE2C2E"/>
                </a:solidFill>
                <a:latin typeface="Times New Roman"/>
                <a:cs typeface="Times New Roman"/>
              </a:rPr>
              <a:t>"Committed" </a:t>
            </a:r>
            <a:r>
              <a:rPr sz="2400" i="1" spc="-5" dirty="0">
                <a:solidFill>
                  <a:srgbClr val="EE2C2E"/>
                </a:solidFill>
                <a:latin typeface="Times New Roman"/>
                <a:cs typeface="Times New Roman"/>
              </a:rPr>
              <a:t>data may still be</a:t>
            </a:r>
            <a:r>
              <a:rPr sz="2400" i="1" spc="-85" dirty="0">
                <a:solidFill>
                  <a:srgbClr val="EE2C2E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EE2C2E"/>
                </a:solidFill>
                <a:latin typeface="Times New Roman"/>
                <a:cs typeface="Times New Roman"/>
              </a:rPr>
              <a:t>in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400" i="1" spc="-5" dirty="0">
                <a:solidFill>
                  <a:srgbClr val="EE2C2E"/>
                </a:solidFill>
                <a:latin typeface="Times New Roman"/>
                <a:cs typeface="Times New Roman"/>
              </a:rPr>
              <a:t>volatile memory</a:t>
            </a:r>
            <a:r>
              <a:rPr sz="2400" i="1" spc="-20" dirty="0">
                <a:solidFill>
                  <a:srgbClr val="EE2C2E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EE2C2E"/>
                </a:solidFill>
                <a:latin typeface="Times New Roman"/>
                <a:cs typeface="Times New Roman"/>
              </a:rPr>
              <a:t>buffers</a:t>
            </a:r>
            <a:r>
              <a:rPr sz="2800" i="1" spc="-5" dirty="0">
                <a:solidFill>
                  <a:srgbClr val="EE2C2E"/>
                </a:solidFill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026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Challenges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Unwarranted Data Persistence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Partial Persistence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3C5F879-0978-65B4-6140-584610D478FF}"/>
              </a:ext>
            </a:extLst>
          </p:cNvPr>
          <p:cNvSpPr txBox="1"/>
          <p:nvPr/>
        </p:nvSpPr>
        <p:spPr>
          <a:xfrm>
            <a:off x="6487355" y="4817351"/>
            <a:ext cx="5546884" cy="562333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2400" i="1" spc="50" dirty="0">
                <a:solidFill>
                  <a:srgbClr val="EE2C2E"/>
                </a:solidFill>
                <a:latin typeface="Times New Roman"/>
                <a:cs typeface="Times New Roman"/>
              </a:rPr>
              <a:t>A transaction can be "partially" persistent.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F34A2-BA52-CBE4-F6C9-A759EDEE9F7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91046" y="1690688"/>
            <a:ext cx="4413600" cy="426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Critical Challenges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Unwarranted Data Persistence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Partial Persistence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Lost Track of LSN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3C5F879-0978-65B4-6140-584610D478FF}"/>
              </a:ext>
            </a:extLst>
          </p:cNvPr>
          <p:cNvSpPr txBox="1"/>
          <p:nvPr/>
        </p:nvSpPr>
        <p:spPr>
          <a:xfrm>
            <a:off x="6487355" y="4817351"/>
            <a:ext cx="4866445" cy="93166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lang="en-US" sz="2400" i="1" spc="50" dirty="0">
                <a:solidFill>
                  <a:srgbClr val="EE2C2E"/>
                </a:solidFill>
                <a:latin typeface="Times New Roman"/>
                <a:cs typeface="Times New Roman"/>
              </a:rPr>
              <a:t>The original ordering cannot be  restored without LSNs.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A53D6E-7811-2D4E-65A7-FB63FF4B0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83" y="1753883"/>
            <a:ext cx="4545764" cy="41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57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Problem: How to recover from crash after removing WAL?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How to track safe point?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How to recover as fast as possible</a:t>
            </a:r>
            <a:r>
              <a:rPr lang="zh-CN" altLang="en-US" dirty="0"/>
              <a:t>？</a:t>
            </a:r>
            <a:endParaRPr lang="en-US" altLang="zh-CN" dirty="0"/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0E174C-8FBB-6F8B-E1F9-6CAE5DD18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59" y="1753884"/>
            <a:ext cx="4443445" cy="415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7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Passive Data Persistence Scheme (PASV)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Major Components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Passive Flushing Policy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Epoch-based Persistence(EBP)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Partial Recovery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51728B-1B13-2058-B482-831F28703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07" y="1753884"/>
            <a:ext cx="4523870" cy="40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Passive Flushing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88255-9F73-2F64-B52E-881F0389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89" y="1653380"/>
            <a:ext cx="4344551" cy="39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6ED2A7B-0EEB-838F-A5EC-22A228E4659B}"/>
              </a:ext>
            </a:extLst>
          </p:cNvPr>
          <p:cNvSpPr/>
          <p:nvPr/>
        </p:nvSpPr>
        <p:spPr>
          <a:xfrm>
            <a:off x="7775803" y="1693463"/>
            <a:ext cx="2165350" cy="805180"/>
          </a:xfrm>
          <a:custGeom>
            <a:avLst/>
            <a:gdLst/>
            <a:ahLst/>
            <a:cxnLst/>
            <a:rect l="l" t="t" r="r" b="b"/>
            <a:pathLst>
              <a:path w="2165350" h="805179">
                <a:moveTo>
                  <a:pt x="333117" y="0"/>
                </a:moveTo>
                <a:lnTo>
                  <a:pt x="270716" y="1130"/>
                </a:lnTo>
                <a:lnTo>
                  <a:pt x="203397" y="4045"/>
                </a:lnTo>
                <a:lnTo>
                  <a:pt x="130632" y="9098"/>
                </a:lnTo>
                <a:lnTo>
                  <a:pt x="82824" y="23593"/>
                </a:lnTo>
                <a:lnTo>
                  <a:pt x="43037" y="51683"/>
                </a:lnTo>
                <a:lnTo>
                  <a:pt x="14389" y="91139"/>
                </a:lnTo>
                <a:lnTo>
                  <a:pt x="0" y="139730"/>
                </a:lnTo>
                <a:lnTo>
                  <a:pt x="4665" y="192058"/>
                </a:lnTo>
                <a:lnTo>
                  <a:pt x="8339" y="245950"/>
                </a:lnTo>
                <a:lnTo>
                  <a:pt x="11005" y="300814"/>
                </a:lnTo>
                <a:lnTo>
                  <a:pt x="12646" y="356056"/>
                </a:lnTo>
                <a:lnTo>
                  <a:pt x="13244" y="411083"/>
                </a:lnTo>
                <a:lnTo>
                  <a:pt x="12783" y="465303"/>
                </a:lnTo>
                <a:lnTo>
                  <a:pt x="11245" y="518120"/>
                </a:lnTo>
                <a:lnTo>
                  <a:pt x="8613" y="568944"/>
                </a:lnTo>
                <a:lnTo>
                  <a:pt x="4870" y="617179"/>
                </a:lnTo>
                <a:lnTo>
                  <a:pt x="0" y="662234"/>
                </a:lnTo>
                <a:lnTo>
                  <a:pt x="5815" y="703976"/>
                </a:lnTo>
                <a:lnTo>
                  <a:pt x="23340" y="741762"/>
                </a:lnTo>
                <a:lnTo>
                  <a:pt x="51019" y="771741"/>
                </a:lnTo>
                <a:lnTo>
                  <a:pt x="87301" y="790059"/>
                </a:lnTo>
                <a:lnTo>
                  <a:pt x="130632" y="792866"/>
                </a:lnTo>
                <a:lnTo>
                  <a:pt x="172780" y="798112"/>
                </a:lnTo>
                <a:lnTo>
                  <a:pt x="218010" y="801715"/>
                </a:lnTo>
                <a:lnTo>
                  <a:pt x="265828" y="803885"/>
                </a:lnTo>
                <a:lnTo>
                  <a:pt x="315741" y="804830"/>
                </a:lnTo>
                <a:lnTo>
                  <a:pt x="367254" y="804759"/>
                </a:lnTo>
                <a:lnTo>
                  <a:pt x="419874" y="803881"/>
                </a:lnTo>
                <a:lnTo>
                  <a:pt x="731204" y="793361"/>
                </a:lnTo>
                <a:lnTo>
                  <a:pt x="777753" y="792682"/>
                </a:lnTo>
                <a:lnTo>
                  <a:pt x="1011926" y="792682"/>
                </a:lnTo>
                <a:lnTo>
                  <a:pt x="1667247" y="790446"/>
                </a:lnTo>
                <a:lnTo>
                  <a:pt x="1814312" y="785107"/>
                </a:lnTo>
                <a:lnTo>
                  <a:pt x="1861751" y="784109"/>
                </a:lnTo>
                <a:lnTo>
                  <a:pt x="2069617" y="784074"/>
                </a:lnTo>
                <a:lnTo>
                  <a:pt x="2120034" y="753358"/>
                </a:lnTo>
                <a:lnTo>
                  <a:pt x="2148607" y="712186"/>
                </a:lnTo>
                <a:lnTo>
                  <a:pt x="2162619" y="662234"/>
                </a:lnTo>
                <a:lnTo>
                  <a:pt x="2164954" y="596750"/>
                </a:lnTo>
                <a:lnTo>
                  <a:pt x="2164995" y="537416"/>
                </a:lnTo>
                <a:lnTo>
                  <a:pt x="2163409" y="483030"/>
                </a:lnTo>
                <a:lnTo>
                  <a:pt x="2160860" y="432388"/>
                </a:lnTo>
                <a:lnTo>
                  <a:pt x="2158014" y="384285"/>
                </a:lnTo>
                <a:lnTo>
                  <a:pt x="2155536" y="337518"/>
                </a:lnTo>
                <a:lnTo>
                  <a:pt x="2154092" y="290882"/>
                </a:lnTo>
                <a:lnTo>
                  <a:pt x="2154348" y="243175"/>
                </a:lnTo>
                <a:lnTo>
                  <a:pt x="2156968" y="193193"/>
                </a:lnTo>
                <a:lnTo>
                  <a:pt x="2162619" y="139730"/>
                </a:lnTo>
                <a:lnTo>
                  <a:pt x="2149782" y="90299"/>
                </a:lnTo>
                <a:lnTo>
                  <a:pt x="2119444" y="49587"/>
                </a:lnTo>
                <a:lnTo>
                  <a:pt x="2078035" y="21289"/>
                </a:lnTo>
                <a:lnTo>
                  <a:pt x="2060555" y="16661"/>
                </a:lnTo>
                <a:lnTo>
                  <a:pt x="1905370" y="16661"/>
                </a:lnTo>
                <a:lnTo>
                  <a:pt x="1852648" y="16438"/>
                </a:lnTo>
                <a:lnTo>
                  <a:pt x="1714997" y="12791"/>
                </a:lnTo>
                <a:lnTo>
                  <a:pt x="718439" y="12791"/>
                </a:lnTo>
                <a:lnTo>
                  <a:pt x="676430" y="12367"/>
                </a:lnTo>
                <a:lnTo>
                  <a:pt x="633715" y="10901"/>
                </a:lnTo>
                <a:lnTo>
                  <a:pt x="496071" y="3781"/>
                </a:lnTo>
                <a:lnTo>
                  <a:pt x="445267" y="1678"/>
                </a:lnTo>
                <a:lnTo>
                  <a:pt x="391125" y="300"/>
                </a:lnTo>
                <a:lnTo>
                  <a:pt x="333117" y="0"/>
                </a:lnTo>
                <a:close/>
              </a:path>
              <a:path w="2165350" h="805179">
                <a:moveTo>
                  <a:pt x="1667247" y="790446"/>
                </a:moveTo>
                <a:lnTo>
                  <a:pt x="1240870" y="790446"/>
                </a:lnTo>
                <a:lnTo>
                  <a:pt x="1295461" y="790726"/>
                </a:lnTo>
                <a:lnTo>
                  <a:pt x="1481560" y="793857"/>
                </a:lnTo>
                <a:lnTo>
                  <a:pt x="1543210" y="793629"/>
                </a:lnTo>
                <a:lnTo>
                  <a:pt x="1602260" y="792493"/>
                </a:lnTo>
                <a:lnTo>
                  <a:pt x="1667247" y="790446"/>
                </a:lnTo>
                <a:close/>
              </a:path>
              <a:path w="2165350" h="805179">
                <a:moveTo>
                  <a:pt x="1011926" y="792682"/>
                </a:moveTo>
                <a:lnTo>
                  <a:pt x="777753" y="792682"/>
                </a:lnTo>
                <a:lnTo>
                  <a:pt x="915585" y="793509"/>
                </a:lnTo>
                <a:lnTo>
                  <a:pt x="1011926" y="792682"/>
                </a:lnTo>
                <a:close/>
              </a:path>
              <a:path w="2165350" h="805179">
                <a:moveTo>
                  <a:pt x="2069617" y="784074"/>
                </a:moveTo>
                <a:lnTo>
                  <a:pt x="1907145" y="784074"/>
                </a:lnTo>
                <a:lnTo>
                  <a:pt x="1950588" y="785314"/>
                </a:lnTo>
                <a:lnTo>
                  <a:pt x="1992171" y="788141"/>
                </a:lnTo>
                <a:lnTo>
                  <a:pt x="2031987" y="792866"/>
                </a:lnTo>
                <a:lnTo>
                  <a:pt x="2069617" y="784074"/>
                </a:lnTo>
                <a:close/>
              </a:path>
              <a:path w="2165350" h="805179">
                <a:moveTo>
                  <a:pt x="2031987" y="9098"/>
                </a:moveTo>
                <a:lnTo>
                  <a:pt x="1996258" y="13281"/>
                </a:lnTo>
                <a:lnTo>
                  <a:pt x="1953646" y="15705"/>
                </a:lnTo>
                <a:lnTo>
                  <a:pt x="1905370" y="16661"/>
                </a:lnTo>
                <a:lnTo>
                  <a:pt x="2060555" y="16661"/>
                </a:lnTo>
                <a:lnTo>
                  <a:pt x="2031987" y="9098"/>
                </a:lnTo>
                <a:close/>
              </a:path>
              <a:path w="2165350" h="805179">
                <a:moveTo>
                  <a:pt x="963433" y="4245"/>
                </a:moveTo>
                <a:lnTo>
                  <a:pt x="907973" y="4280"/>
                </a:lnTo>
                <a:lnTo>
                  <a:pt x="854077" y="5767"/>
                </a:lnTo>
                <a:lnTo>
                  <a:pt x="760270" y="11819"/>
                </a:lnTo>
                <a:lnTo>
                  <a:pt x="718439" y="12791"/>
                </a:lnTo>
                <a:lnTo>
                  <a:pt x="1714997" y="12791"/>
                </a:lnTo>
                <a:lnTo>
                  <a:pt x="1707378" y="12528"/>
                </a:lnTo>
                <a:lnTo>
                  <a:pt x="1289738" y="12528"/>
                </a:lnTo>
                <a:lnTo>
                  <a:pt x="1239634" y="12100"/>
                </a:lnTo>
                <a:lnTo>
                  <a:pt x="1019757" y="5269"/>
                </a:lnTo>
                <a:lnTo>
                  <a:pt x="963433" y="4245"/>
                </a:lnTo>
                <a:close/>
              </a:path>
              <a:path w="2165350" h="805179">
                <a:moveTo>
                  <a:pt x="1461493" y="6156"/>
                </a:moveTo>
                <a:lnTo>
                  <a:pt x="1417082" y="6915"/>
                </a:lnTo>
                <a:lnTo>
                  <a:pt x="1336492" y="11658"/>
                </a:lnTo>
                <a:lnTo>
                  <a:pt x="1289738" y="12528"/>
                </a:lnTo>
                <a:lnTo>
                  <a:pt x="1707378" y="12528"/>
                </a:lnTo>
                <a:lnTo>
                  <a:pt x="1565010" y="7757"/>
                </a:lnTo>
                <a:lnTo>
                  <a:pt x="1511208" y="6533"/>
                </a:lnTo>
                <a:lnTo>
                  <a:pt x="1461493" y="6156"/>
                </a:lnTo>
                <a:close/>
              </a:path>
            </a:pathLst>
          </a:custGeom>
          <a:solidFill>
            <a:srgbClr val="CF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3DD1467-AF71-1587-6CB9-DE97F24B12D8}"/>
              </a:ext>
            </a:extLst>
          </p:cNvPr>
          <p:cNvSpPr/>
          <p:nvPr/>
        </p:nvSpPr>
        <p:spPr>
          <a:xfrm>
            <a:off x="7775803" y="1690688"/>
            <a:ext cx="2162810" cy="808355"/>
          </a:xfrm>
          <a:custGeom>
            <a:avLst/>
            <a:gdLst/>
            <a:ahLst/>
            <a:cxnLst/>
            <a:rect l="l" t="t" r="r" b="b"/>
            <a:pathLst>
              <a:path w="2162809" h="808354">
                <a:moveTo>
                  <a:pt x="0" y="142505"/>
                </a:moveTo>
                <a:lnTo>
                  <a:pt x="6900" y="95522"/>
                </a:lnTo>
                <a:lnTo>
                  <a:pt x="24126" y="57440"/>
                </a:lnTo>
                <a:lnTo>
                  <a:pt x="50964" y="29785"/>
                </a:lnTo>
                <a:lnTo>
                  <a:pt x="86704" y="14087"/>
                </a:lnTo>
                <a:lnTo>
                  <a:pt x="130632" y="11873"/>
                </a:lnTo>
                <a:lnTo>
                  <a:pt x="169344" y="8332"/>
                </a:lnTo>
                <a:lnTo>
                  <a:pt x="209183" y="5435"/>
                </a:lnTo>
                <a:lnTo>
                  <a:pt x="250431" y="3169"/>
                </a:lnTo>
                <a:lnTo>
                  <a:pt x="293369" y="1517"/>
                </a:lnTo>
                <a:lnTo>
                  <a:pt x="338279" y="466"/>
                </a:lnTo>
                <a:lnTo>
                  <a:pt x="385445" y="0"/>
                </a:lnTo>
                <a:lnTo>
                  <a:pt x="435148" y="104"/>
                </a:lnTo>
                <a:lnTo>
                  <a:pt x="487670" y="763"/>
                </a:lnTo>
                <a:lnTo>
                  <a:pt x="543294" y="1964"/>
                </a:lnTo>
                <a:lnTo>
                  <a:pt x="602302" y="3690"/>
                </a:lnTo>
                <a:lnTo>
                  <a:pt x="664975" y="5926"/>
                </a:lnTo>
                <a:lnTo>
                  <a:pt x="731597" y="8659"/>
                </a:lnTo>
                <a:lnTo>
                  <a:pt x="802449" y="11873"/>
                </a:lnTo>
                <a:lnTo>
                  <a:pt x="878489" y="15166"/>
                </a:lnTo>
                <a:lnTo>
                  <a:pt x="948646" y="17618"/>
                </a:lnTo>
                <a:lnTo>
                  <a:pt x="1013420" y="19303"/>
                </a:lnTo>
                <a:lnTo>
                  <a:pt x="1073307" y="20292"/>
                </a:lnTo>
                <a:lnTo>
                  <a:pt x="1128806" y="20658"/>
                </a:lnTo>
                <a:lnTo>
                  <a:pt x="1180414" y="20474"/>
                </a:lnTo>
                <a:lnTo>
                  <a:pt x="1228629" y="19812"/>
                </a:lnTo>
                <a:lnTo>
                  <a:pt x="1273948" y="18745"/>
                </a:lnTo>
                <a:lnTo>
                  <a:pt x="1316870" y="17345"/>
                </a:lnTo>
                <a:lnTo>
                  <a:pt x="1357893" y="15685"/>
                </a:lnTo>
                <a:lnTo>
                  <a:pt x="1397513" y="13837"/>
                </a:lnTo>
                <a:lnTo>
                  <a:pt x="1436230" y="11873"/>
                </a:lnTo>
                <a:lnTo>
                  <a:pt x="1475918" y="10253"/>
                </a:lnTo>
                <a:lnTo>
                  <a:pt x="1518001" y="9309"/>
                </a:lnTo>
                <a:lnTo>
                  <a:pt x="1562302" y="8928"/>
                </a:lnTo>
                <a:lnTo>
                  <a:pt x="1608646" y="8995"/>
                </a:lnTo>
                <a:lnTo>
                  <a:pt x="1656860" y="9394"/>
                </a:lnTo>
                <a:lnTo>
                  <a:pt x="1706768" y="10011"/>
                </a:lnTo>
                <a:lnTo>
                  <a:pt x="1758196" y="10732"/>
                </a:lnTo>
                <a:lnTo>
                  <a:pt x="1810967" y="11441"/>
                </a:lnTo>
                <a:lnTo>
                  <a:pt x="1864908" y="12025"/>
                </a:lnTo>
                <a:lnTo>
                  <a:pt x="1919844" y="12368"/>
                </a:lnTo>
                <a:lnTo>
                  <a:pt x="1975599" y="12356"/>
                </a:lnTo>
                <a:lnTo>
                  <a:pt x="2032000" y="11873"/>
                </a:lnTo>
                <a:lnTo>
                  <a:pt x="2079741" y="22803"/>
                </a:lnTo>
                <a:lnTo>
                  <a:pt x="2122741" y="51438"/>
                </a:lnTo>
                <a:lnTo>
                  <a:pt x="2153025" y="92949"/>
                </a:lnTo>
                <a:lnTo>
                  <a:pt x="2162619" y="142505"/>
                </a:lnTo>
                <a:lnTo>
                  <a:pt x="2158789" y="209343"/>
                </a:lnTo>
                <a:lnTo>
                  <a:pt x="2156629" y="273636"/>
                </a:lnTo>
                <a:lnTo>
                  <a:pt x="2155831" y="335122"/>
                </a:lnTo>
                <a:lnTo>
                  <a:pt x="2156088" y="393540"/>
                </a:lnTo>
                <a:lnTo>
                  <a:pt x="2157095" y="448629"/>
                </a:lnTo>
                <a:lnTo>
                  <a:pt x="2158543" y="500129"/>
                </a:lnTo>
                <a:lnTo>
                  <a:pt x="2160126" y="547778"/>
                </a:lnTo>
                <a:lnTo>
                  <a:pt x="2161538" y="591315"/>
                </a:lnTo>
                <a:lnTo>
                  <a:pt x="2162471" y="630479"/>
                </a:lnTo>
                <a:lnTo>
                  <a:pt x="2162619" y="665009"/>
                </a:lnTo>
                <a:lnTo>
                  <a:pt x="2151602" y="716242"/>
                </a:lnTo>
                <a:lnTo>
                  <a:pt x="2125394" y="758090"/>
                </a:lnTo>
                <a:lnTo>
                  <a:pt x="2085143" y="786056"/>
                </a:lnTo>
                <a:lnTo>
                  <a:pt x="2032000" y="795641"/>
                </a:lnTo>
                <a:lnTo>
                  <a:pt x="1975572" y="794644"/>
                </a:lnTo>
                <a:lnTo>
                  <a:pt x="1923882" y="794992"/>
                </a:lnTo>
                <a:lnTo>
                  <a:pt x="1875853" y="796364"/>
                </a:lnTo>
                <a:lnTo>
                  <a:pt x="1830409" y="798437"/>
                </a:lnTo>
                <a:lnTo>
                  <a:pt x="1786474" y="800890"/>
                </a:lnTo>
                <a:lnTo>
                  <a:pt x="1742971" y="803402"/>
                </a:lnTo>
                <a:lnTo>
                  <a:pt x="1698826" y="805652"/>
                </a:lnTo>
                <a:lnTo>
                  <a:pt x="1652961" y="807318"/>
                </a:lnTo>
                <a:lnTo>
                  <a:pt x="1604301" y="808079"/>
                </a:lnTo>
                <a:lnTo>
                  <a:pt x="1551769" y="807613"/>
                </a:lnTo>
                <a:lnTo>
                  <a:pt x="1494289" y="805599"/>
                </a:lnTo>
                <a:lnTo>
                  <a:pt x="1430785" y="801715"/>
                </a:lnTo>
                <a:lnTo>
                  <a:pt x="1360182" y="795641"/>
                </a:lnTo>
                <a:lnTo>
                  <a:pt x="1288170" y="789577"/>
                </a:lnTo>
                <a:lnTo>
                  <a:pt x="1220915" y="785717"/>
                </a:lnTo>
                <a:lnTo>
                  <a:pt x="1158043" y="783735"/>
                </a:lnTo>
                <a:lnTo>
                  <a:pt x="1099182" y="783306"/>
                </a:lnTo>
                <a:lnTo>
                  <a:pt x="1043959" y="784104"/>
                </a:lnTo>
                <a:lnTo>
                  <a:pt x="992000" y="785805"/>
                </a:lnTo>
                <a:lnTo>
                  <a:pt x="942933" y="788083"/>
                </a:lnTo>
                <a:lnTo>
                  <a:pt x="896384" y="790612"/>
                </a:lnTo>
                <a:lnTo>
                  <a:pt x="851981" y="793067"/>
                </a:lnTo>
                <a:lnTo>
                  <a:pt x="809351" y="795123"/>
                </a:lnTo>
                <a:lnTo>
                  <a:pt x="768120" y="796454"/>
                </a:lnTo>
                <a:lnTo>
                  <a:pt x="727916" y="796735"/>
                </a:lnTo>
                <a:lnTo>
                  <a:pt x="688365" y="795641"/>
                </a:lnTo>
                <a:lnTo>
                  <a:pt x="641153" y="794199"/>
                </a:lnTo>
                <a:lnTo>
                  <a:pt x="592654" y="794100"/>
                </a:lnTo>
                <a:lnTo>
                  <a:pt x="543064" y="794993"/>
                </a:lnTo>
                <a:lnTo>
                  <a:pt x="492579" y="796526"/>
                </a:lnTo>
                <a:lnTo>
                  <a:pt x="441396" y="798347"/>
                </a:lnTo>
                <a:lnTo>
                  <a:pt x="389711" y="800105"/>
                </a:lnTo>
                <a:lnTo>
                  <a:pt x="337721" y="801448"/>
                </a:lnTo>
                <a:lnTo>
                  <a:pt x="285621" y="802025"/>
                </a:lnTo>
                <a:lnTo>
                  <a:pt x="233609" y="801483"/>
                </a:lnTo>
                <a:lnTo>
                  <a:pt x="181880" y="799473"/>
                </a:lnTo>
                <a:lnTo>
                  <a:pt x="130632" y="795641"/>
                </a:lnTo>
                <a:lnTo>
                  <a:pt x="85851" y="782027"/>
                </a:lnTo>
                <a:lnTo>
                  <a:pt x="44222" y="753290"/>
                </a:lnTo>
                <a:lnTo>
                  <a:pt x="13140" y="713070"/>
                </a:lnTo>
                <a:lnTo>
                  <a:pt x="0" y="665009"/>
                </a:lnTo>
                <a:lnTo>
                  <a:pt x="1790" y="623657"/>
                </a:lnTo>
                <a:lnTo>
                  <a:pt x="4091" y="574033"/>
                </a:lnTo>
                <a:lnTo>
                  <a:pt x="6563" y="518330"/>
                </a:lnTo>
                <a:lnTo>
                  <a:pt x="8864" y="458743"/>
                </a:lnTo>
                <a:lnTo>
                  <a:pt x="10653" y="397466"/>
                </a:lnTo>
                <a:lnTo>
                  <a:pt x="11590" y="336692"/>
                </a:lnTo>
                <a:lnTo>
                  <a:pt x="11335" y="278615"/>
                </a:lnTo>
                <a:lnTo>
                  <a:pt x="9545" y="225429"/>
                </a:lnTo>
                <a:lnTo>
                  <a:pt x="5880" y="179328"/>
                </a:lnTo>
                <a:lnTo>
                  <a:pt x="0" y="142505"/>
                </a:lnTo>
                <a:close/>
              </a:path>
            </a:pathLst>
          </a:custGeom>
          <a:ln w="158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FD5CC23-B54C-A0C8-8608-986E8548D24F}"/>
              </a:ext>
            </a:extLst>
          </p:cNvPr>
          <p:cNvSpPr/>
          <p:nvPr/>
        </p:nvSpPr>
        <p:spPr>
          <a:xfrm>
            <a:off x="6759463" y="2758485"/>
            <a:ext cx="4272915" cy="2049780"/>
          </a:xfrm>
          <a:custGeom>
            <a:avLst/>
            <a:gdLst/>
            <a:ahLst/>
            <a:cxnLst/>
            <a:rect l="l" t="t" r="r" b="b"/>
            <a:pathLst>
              <a:path w="4272915" h="2049779">
                <a:moveTo>
                  <a:pt x="2376872" y="2020840"/>
                </a:moveTo>
                <a:lnTo>
                  <a:pt x="1393113" y="2020840"/>
                </a:lnTo>
                <a:lnTo>
                  <a:pt x="1443425" y="2021324"/>
                </a:lnTo>
                <a:lnTo>
                  <a:pt x="1491146" y="2022439"/>
                </a:lnTo>
                <a:lnTo>
                  <a:pt x="1536083" y="2024206"/>
                </a:lnTo>
                <a:lnTo>
                  <a:pt x="1578042" y="2026641"/>
                </a:lnTo>
                <a:lnTo>
                  <a:pt x="1616830" y="2029764"/>
                </a:lnTo>
                <a:lnTo>
                  <a:pt x="1680896" y="2036798"/>
                </a:lnTo>
                <a:lnTo>
                  <a:pt x="1690455" y="2037868"/>
                </a:lnTo>
                <a:lnTo>
                  <a:pt x="1731870" y="2041571"/>
                </a:lnTo>
                <a:lnTo>
                  <a:pt x="1776161" y="2044640"/>
                </a:lnTo>
                <a:lnTo>
                  <a:pt x="1822990" y="2047015"/>
                </a:lnTo>
                <a:lnTo>
                  <a:pt x="1872017" y="2048633"/>
                </a:lnTo>
                <a:lnTo>
                  <a:pt x="1922906" y="2049433"/>
                </a:lnTo>
                <a:lnTo>
                  <a:pt x="1975316" y="2049352"/>
                </a:lnTo>
                <a:lnTo>
                  <a:pt x="2028910" y="2048330"/>
                </a:lnTo>
                <a:lnTo>
                  <a:pt x="2083349" y="2046305"/>
                </a:lnTo>
                <a:lnTo>
                  <a:pt x="2138295" y="2043215"/>
                </a:lnTo>
                <a:lnTo>
                  <a:pt x="2193410" y="2038998"/>
                </a:lnTo>
                <a:lnTo>
                  <a:pt x="2358563" y="2022263"/>
                </a:lnTo>
                <a:lnTo>
                  <a:pt x="2376872" y="2020840"/>
                </a:lnTo>
                <a:close/>
              </a:path>
              <a:path w="4272915" h="2049779">
                <a:moveTo>
                  <a:pt x="3989094" y="2030469"/>
                </a:moveTo>
                <a:lnTo>
                  <a:pt x="3361705" y="2030469"/>
                </a:lnTo>
                <a:lnTo>
                  <a:pt x="3401972" y="2031312"/>
                </a:lnTo>
                <a:lnTo>
                  <a:pt x="3440554" y="2033593"/>
                </a:lnTo>
                <a:lnTo>
                  <a:pt x="3480015" y="2036798"/>
                </a:lnTo>
                <a:lnTo>
                  <a:pt x="3531888" y="2040774"/>
                </a:lnTo>
                <a:lnTo>
                  <a:pt x="3574301" y="2043502"/>
                </a:lnTo>
                <a:lnTo>
                  <a:pt x="3616243" y="2045471"/>
                </a:lnTo>
                <a:lnTo>
                  <a:pt x="3658988" y="2046542"/>
                </a:lnTo>
                <a:lnTo>
                  <a:pt x="3703810" y="2046577"/>
                </a:lnTo>
                <a:lnTo>
                  <a:pt x="3751983" y="2045438"/>
                </a:lnTo>
                <a:lnTo>
                  <a:pt x="3804782" y="2042987"/>
                </a:lnTo>
                <a:lnTo>
                  <a:pt x="3863480" y="2039084"/>
                </a:lnTo>
                <a:lnTo>
                  <a:pt x="3929352" y="2033593"/>
                </a:lnTo>
                <a:lnTo>
                  <a:pt x="3975505" y="2032665"/>
                </a:lnTo>
                <a:lnTo>
                  <a:pt x="3989094" y="2030469"/>
                </a:lnTo>
                <a:close/>
              </a:path>
              <a:path w="4272915" h="2049779">
                <a:moveTo>
                  <a:pt x="4049320" y="2016410"/>
                </a:moveTo>
                <a:lnTo>
                  <a:pt x="2481688" y="2016410"/>
                </a:lnTo>
                <a:lnTo>
                  <a:pt x="2523391" y="2017263"/>
                </a:lnTo>
                <a:lnTo>
                  <a:pt x="2570388" y="2019450"/>
                </a:lnTo>
                <a:lnTo>
                  <a:pt x="2772915" y="2033593"/>
                </a:lnTo>
                <a:lnTo>
                  <a:pt x="2839714" y="2037653"/>
                </a:lnTo>
                <a:lnTo>
                  <a:pt x="2903495" y="2039980"/>
                </a:lnTo>
                <a:lnTo>
                  <a:pt x="2964378" y="2040862"/>
                </a:lnTo>
                <a:lnTo>
                  <a:pt x="3022486" y="2040586"/>
                </a:lnTo>
                <a:lnTo>
                  <a:pt x="3077939" y="2039442"/>
                </a:lnTo>
                <a:lnTo>
                  <a:pt x="3275633" y="2031939"/>
                </a:lnTo>
                <a:lnTo>
                  <a:pt x="3319632" y="2030774"/>
                </a:lnTo>
                <a:lnTo>
                  <a:pt x="3989094" y="2030469"/>
                </a:lnTo>
                <a:lnTo>
                  <a:pt x="4019937" y="2025483"/>
                </a:lnTo>
                <a:lnTo>
                  <a:pt x="4049320" y="2016410"/>
                </a:lnTo>
                <a:close/>
              </a:path>
              <a:path w="4272915" h="2049779">
                <a:moveTo>
                  <a:pt x="1011313" y="2032144"/>
                </a:moveTo>
                <a:lnTo>
                  <a:pt x="440384" y="2032144"/>
                </a:lnTo>
                <a:lnTo>
                  <a:pt x="485585" y="2032726"/>
                </a:lnTo>
                <a:lnTo>
                  <a:pt x="736702" y="2039025"/>
                </a:lnTo>
                <a:lnTo>
                  <a:pt x="793918" y="2039267"/>
                </a:lnTo>
                <a:lnTo>
                  <a:pt x="854121" y="2038603"/>
                </a:lnTo>
                <a:lnTo>
                  <a:pt x="917593" y="2036792"/>
                </a:lnTo>
                <a:lnTo>
                  <a:pt x="1011313" y="2032144"/>
                </a:lnTo>
                <a:close/>
              </a:path>
              <a:path w="4272915" h="2049779">
                <a:moveTo>
                  <a:pt x="508260" y="6225"/>
                </a:moveTo>
                <a:lnTo>
                  <a:pt x="352752" y="7041"/>
                </a:lnTo>
                <a:lnTo>
                  <a:pt x="301132" y="12131"/>
                </a:lnTo>
                <a:lnTo>
                  <a:pt x="253062" y="22219"/>
                </a:lnTo>
                <a:lnTo>
                  <a:pt x="208759" y="37063"/>
                </a:lnTo>
                <a:lnTo>
                  <a:pt x="168437" y="56420"/>
                </a:lnTo>
                <a:lnTo>
                  <a:pt x="132310" y="80051"/>
                </a:lnTo>
                <a:lnTo>
                  <a:pt x="100595" y="107712"/>
                </a:lnTo>
                <a:lnTo>
                  <a:pt x="73506" y="139163"/>
                </a:lnTo>
                <a:lnTo>
                  <a:pt x="51259" y="174163"/>
                </a:lnTo>
                <a:lnTo>
                  <a:pt x="34068" y="212468"/>
                </a:lnTo>
                <a:lnTo>
                  <a:pt x="22148" y="253839"/>
                </a:lnTo>
                <a:lnTo>
                  <a:pt x="15715" y="298034"/>
                </a:lnTo>
                <a:lnTo>
                  <a:pt x="14983" y="344810"/>
                </a:lnTo>
                <a:lnTo>
                  <a:pt x="10831" y="387045"/>
                </a:lnTo>
                <a:lnTo>
                  <a:pt x="7365" y="431330"/>
                </a:lnTo>
                <a:lnTo>
                  <a:pt x="4573" y="477460"/>
                </a:lnTo>
                <a:lnTo>
                  <a:pt x="2443" y="525227"/>
                </a:lnTo>
                <a:lnTo>
                  <a:pt x="964" y="574423"/>
                </a:lnTo>
                <a:lnTo>
                  <a:pt x="123" y="624841"/>
                </a:lnTo>
                <a:lnTo>
                  <a:pt x="0" y="687957"/>
                </a:lnTo>
                <a:lnTo>
                  <a:pt x="311" y="728517"/>
                </a:lnTo>
                <a:lnTo>
                  <a:pt x="1316" y="781360"/>
                </a:lnTo>
                <a:lnTo>
                  <a:pt x="2913" y="834597"/>
                </a:lnTo>
                <a:lnTo>
                  <a:pt x="5090" y="888020"/>
                </a:lnTo>
                <a:lnTo>
                  <a:pt x="7835" y="941422"/>
                </a:lnTo>
                <a:lnTo>
                  <a:pt x="11137" y="994597"/>
                </a:lnTo>
                <a:lnTo>
                  <a:pt x="14983" y="1047336"/>
                </a:lnTo>
                <a:lnTo>
                  <a:pt x="18974" y="1101254"/>
                </a:lnTo>
                <a:lnTo>
                  <a:pt x="22117" y="1150714"/>
                </a:lnTo>
                <a:lnTo>
                  <a:pt x="24463" y="1196749"/>
                </a:lnTo>
                <a:lnTo>
                  <a:pt x="26061" y="1240390"/>
                </a:lnTo>
                <a:lnTo>
                  <a:pt x="26960" y="1282716"/>
                </a:lnTo>
                <a:lnTo>
                  <a:pt x="27211" y="1324626"/>
                </a:lnTo>
                <a:lnTo>
                  <a:pt x="26863" y="1367283"/>
                </a:lnTo>
                <a:lnTo>
                  <a:pt x="25965" y="1411678"/>
                </a:lnTo>
                <a:lnTo>
                  <a:pt x="24569" y="1458842"/>
                </a:lnTo>
                <a:lnTo>
                  <a:pt x="22722" y="1509807"/>
                </a:lnTo>
                <a:lnTo>
                  <a:pt x="20476" y="1565606"/>
                </a:lnTo>
                <a:lnTo>
                  <a:pt x="14983" y="1695836"/>
                </a:lnTo>
                <a:lnTo>
                  <a:pt x="19248" y="1742878"/>
                </a:lnTo>
                <a:lnTo>
                  <a:pt x="28742" y="1788089"/>
                </a:lnTo>
                <a:lnTo>
                  <a:pt x="43199" y="1830989"/>
                </a:lnTo>
                <a:lnTo>
                  <a:pt x="62353" y="1871095"/>
                </a:lnTo>
                <a:lnTo>
                  <a:pt x="85938" y="1907926"/>
                </a:lnTo>
                <a:lnTo>
                  <a:pt x="113687" y="1941000"/>
                </a:lnTo>
                <a:lnTo>
                  <a:pt x="145336" y="1969836"/>
                </a:lnTo>
                <a:lnTo>
                  <a:pt x="180617" y="1993953"/>
                </a:lnTo>
                <a:lnTo>
                  <a:pt x="219266" y="2012869"/>
                </a:lnTo>
                <a:lnTo>
                  <a:pt x="261015" y="2026101"/>
                </a:lnTo>
                <a:lnTo>
                  <a:pt x="305599" y="2033170"/>
                </a:lnTo>
                <a:lnTo>
                  <a:pt x="352752" y="2033593"/>
                </a:lnTo>
                <a:lnTo>
                  <a:pt x="396200" y="2032352"/>
                </a:lnTo>
                <a:lnTo>
                  <a:pt x="1011313" y="2032144"/>
                </a:lnTo>
                <a:lnTo>
                  <a:pt x="1109452" y="2027252"/>
                </a:lnTo>
                <a:lnTo>
                  <a:pt x="1228563" y="2022995"/>
                </a:lnTo>
                <a:lnTo>
                  <a:pt x="1340403" y="2020969"/>
                </a:lnTo>
                <a:lnTo>
                  <a:pt x="2376872" y="2020840"/>
                </a:lnTo>
                <a:lnTo>
                  <a:pt x="2402252" y="2018868"/>
                </a:lnTo>
                <a:lnTo>
                  <a:pt x="2442301" y="2016930"/>
                </a:lnTo>
                <a:lnTo>
                  <a:pt x="2481688" y="2016410"/>
                </a:lnTo>
                <a:lnTo>
                  <a:pt x="4049320" y="2016410"/>
                </a:lnTo>
                <a:lnTo>
                  <a:pt x="4062181" y="2012438"/>
                </a:lnTo>
                <a:lnTo>
                  <a:pt x="4101772" y="1993922"/>
                </a:lnTo>
                <a:lnTo>
                  <a:pt x="4138243" y="1970326"/>
                </a:lnTo>
                <a:lnTo>
                  <a:pt x="4171131" y="1942043"/>
                </a:lnTo>
                <a:lnTo>
                  <a:pt x="4199969" y="1909464"/>
                </a:lnTo>
                <a:lnTo>
                  <a:pt x="4224292" y="1872980"/>
                </a:lnTo>
                <a:lnTo>
                  <a:pt x="4243634" y="1832984"/>
                </a:lnTo>
                <a:lnTo>
                  <a:pt x="4257530" y="1789866"/>
                </a:lnTo>
                <a:lnTo>
                  <a:pt x="4265514" y="1744020"/>
                </a:lnTo>
                <a:lnTo>
                  <a:pt x="4267121" y="1695836"/>
                </a:lnTo>
                <a:lnTo>
                  <a:pt x="4263541" y="1655525"/>
                </a:lnTo>
                <a:lnTo>
                  <a:pt x="4260490" y="1610258"/>
                </a:lnTo>
                <a:lnTo>
                  <a:pt x="4257974" y="1560896"/>
                </a:lnTo>
                <a:lnTo>
                  <a:pt x="4255997" y="1508297"/>
                </a:lnTo>
                <a:lnTo>
                  <a:pt x="4254566" y="1453320"/>
                </a:lnTo>
                <a:lnTo>
                  <a:pt x="4253686" y="1396825"/>
                </a:lnTo>
                <a:lnTo>
                  <a:pt x="4253362" y="1339671"/>
                </a:lnTo>
                <a:lnTo>
                  <a:pt x="4253600" y="1282672"/>
                </a:lnTo>
                <a:lnTo>
                  <a:pt x="4254404" y="1226821"/>
                </a:lnTo>
                <a:lnTo>
                  <a:pt x="4255781" y="1172843"/>
                </a:lnTo>
                <a:lnTo>
                  <a:pt x="4257736" y="1121643"/>
                </a:lnTo>
                <a:lnTo>
                  <a:pt x="4260273" y="1074079"/>
                </a:lnTo>
                <a:lnTo>
                  <a:pt x="4263400" y="1031011"/>
                </a:lnTo>
                <a:lnTo>
                  <a:pt x="4267121" y="993298"/>
                </a:lnTo>
                <a:lnTo>
                  <a:pt x="4270486" y="955062"/>
                </a:lnTo>
                <a:lnTo>
                  <a:pt x="4272133" y="915154"/>
                </a:lnTo>
                <a:lnTo>
                  <a:pt x="4272378" y="873500"/>
                </a:lnTo>
                <a:lnTo>
                  <a:pt x="4271537" y="830027"/>
                </a:lnTo>
                <a:lnTo>
                  <a:pt x="4269924" y="784660"/>
                </a:lnTo>
                <a:lnTo>
                  <a:pt x="4267856" y="737328"/>
                </a:lnTo>
                <a:lnTo>
                  <a:pt x="4265647" y="687957"/>
                </a:lnTo>
                <a:lnTo>
                  <a:pt x="4263614" y="636474"/>
                </a:lnTo>
                <a:lnTo>
                  <a:pt x="4262072" y="582805"/>
                </a:lnTo>
                <a:lnTo>
                  <a:pt x="4261336" y="526877"/>
                </a:lnTo>
                <a:lnTo>
                  <a:pt x="4261722" y="468618"/>
                </a:lnTo>
                <a:lnTo>
                  <a:pt x="4263545" y="407953"/>
                </a:lnTo>
                <a:lnTo>
                  <a:pt x="4267121" y="344810"/>
                </a:lnTo>
                <a:lnTo>
                  <a:pt x="4261681" y="301835"/>
                </a:lnTo>
                <a:lnTo>
                  <a:pt x="4251084" y="259020"/>
                </a:lnTo>
                <a:lnTo>
                  <a:pt x="4235640" y="217126"/>
                </a:lnTo>
                <a:lnTo>
                  <a:pt x="4215656" y="176914"/>
                </a:lnTo>
                <a:lnTo>
                  <a:pt x="4191440" y="139145"/>
                </a:lnTo>
                <a:lnTo>
                  <a:pt x="4163301" y="104579"/>
                </a:lnTo>
                <a:lnTo>
                  <a:pt x="4131548" y="73976"/>
                </a:lnTo>
                <a:lnTo>
                  <a:pt x="4096488" y="48098"/>
                </a:lnTo>
                <a:lnTo>
                  <a:pt x="4058430" y="27704"/>
                </a:lnTo>
                <a:lnTo>
                  <a:pt x="4025181" y="16160"/>
                </a:lnTo>
                <a:lnTo>
                  <a:pt x="2975287" y="16160"/>
                </a:lnTo>
                <a:lnTo>
                  <a:pt x="2925258" y="16114"/>
                </a:lnTo>
                <a:lnTo>
                  <a:pt x="2876389" y="15299"/>
                </a:lnTo>
                <a:lnTo>
                  <a:pt x="2828721" y="13596"/>
                </a:lnTo>
                <a:lnTo>
                  <a:pt x="2782294" y="10883"/>
                </a:lnTo>
                <a:lnTo>
                  <a:pt x="2753583" y="8440"/>
                </a:lnTo>
                <a:lnTo>
                  <a:pt x="1726487" y="8440"/>
                </a:lnTo>
                <a:lnTo>
                  <a:pt x="1622268" y="7883"/>
                </a:lnTo>
                <a:lnTo>
                  <a:pt x="1613957" y="7715"/>
                </a:lnTo>
                <a:lnTo>
                  <a:pt x="841807" y="7715"/>
                </a:lnTo>
                <a:lnTo>
                  <a:pt x="508260" y="6225"/>
                </a:lnTo>
                <a:close/>
              </a:path>
              <a:path w="4272915" h="2049779">
                <a:moveTo>
                  <a:pt x="3443057" y="4258"/>
                </a:moveTo>
                <a:lnTo>
                  <a:pt x="3396225" y="4639"/>
                </a:lnTo>
                <a:lnTo>
                  <a:pt x="3347963" y="5532"/>
                </a:lnTo>
                <a:lnTo>
                  <a:pt x="3288341" y="7372"/>
                </a:lnTo>
                <a:lnTo>
                  <a:pt x="3078657" y="14428"/>
                </a:lnTo>
                <a:lnTo>
                  <a:pt x="2975287" y="16160"/>
                </a:lnTo>
                <a:lnTo>
                  <a:pt x="4025181" y="16160"/>
                </a:lnTo>
                <a:lnTo>
                  <a:pt x="4017683" y="13557"/>
                </a:lnTo>
                <a:lnTo>
                  <a:pt x="3980555" y="7409"/>
                </a:lnTo>
                <a:lnTo>
                  <a:pt x="3860166" y="7409"/>
                </a:lnTo>
                <a:lnTo>
                  <a:pt x="3443057" y="4258"/>
                </a:lnTo>
                <a:close/>
              </a:path>
              <a:path w="4272915" h="2049779">
                <a:moveTo>
                  <a:pt x="2065660" y="6912"/>
                </a:moveTo>
                <a:lnTo>
                  <a:pt x="1726487" y="8440"/>
                </a:lnTo>
                <a:lnTo>
                  <a:pt x="2753583" y="8440"/>
                </a:lnTo>
                <a:lnTo>
                  <a:pt x="2737152" y="7041"/>
                </a:lnTo>
                <a:lnTo>
                  <a:pt x="2105289" y="7041"/>
                </a:lnTo>
                <a:lnTo>
                  <a:pt x="2065660" y="6912"/>
                </a:lnTo>
                <a:close/>
              </a:path>
              <a:path w="4272915" h="2049779">
                <a:moveTo>
                  <a:pt x="1386408" y="4760"/>
                </a:moveTo>
                <a:lnTo>
                  <a:pt x="841807" y="7715"/>
                </a:lnTo>
                <a:lnTo>
                  <a:pt x="1613957" y="7715"/>
                </a:lnTo>
                <a:lnTo>
                  <a:pt x="1471949" y="5097"/>
                </a:lnTo>
                <a:lnTo>
                  <a:pt x="1386408" y="4760"/>
                </a:lnTo>
                <a:close/>
              </a:path>
              <a:path w="4272915" h="2049779">
                <a:moveTo>
                  <a:pt x="3974554" y="6415"/>
                </a:moveTo>
                <a:lnTo>
                  <a:pt x="3860166" y="7409"/>
                </a:lnTo>
                <a:lnTo>
                  <a:pt x="3980555" y="7409"/>
                </a:lnTo>
                <a:lnTo>
                  <a:pt x="3974554" y="6415"/>
                </a:lnTo>
                <a:close/>
              </a:path>
              <a:path w="4272915" h="2049779">
                <a:moveTo>
                  <a:pt x="2526693" y="0"/>
                </a:moveTo>
                <a:lnTo>
                  <a:pt x="2465437" y="387"/>
                </a:lnTo>
                <a:lnTo>
                  <a:pt x="2139047" y="6924"/>
                </a:lnTo>
                <a:lnTo>
                  <a:pt x="2105289" y="7041"/>
                </a:lnTo>
                <a:lnTo>
                  <a:pt x="2737152" y="7041"/>
                </a:lnTo>
                <a:lnTo>
                  <a:pt x="2692675" y="3633"/>
                </a:lnTo>
                <a:lnTo>
                  <a:pt x="2641788" y="1443"/>
                </a:lnTo>
                <a:lnTo>
                  <a:pt x="2585968" y="292"/>
                </a:lnTo>
                <a:lnTo>
                  <a:pt x="2526693" y="0"/>
                </a:lnTo>
                <a:close/>
              </a:path>
            </a:pathLst>
          </a:custGeom>
          <a:solidFill>
            <a:srgbClr val="CF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DBD5480-525F-A782-7874-18FB9FFDBF29}"/>
              </a:ext>
            </a:extLst>
          </p:cNvPr>
          <p:cNvSpPr/>
          <p:nvPr/>
        </p:nvSpPr>
        <p:spPr>
          <a:xfrm>
            <a:off x="6753558" y="2746841"/>
            <a:ext cx="4284980" cy="2058670"/>
          </a:xfrm>
          <a:custGeom>
            <a:avLst/>
            <a:gdLst/>
            <a:ahLst/>
            <a:cxnLst/>
            <a:rect l="l" t="t" r="r" b="b"/>
            <a:pathLst>
              <a:path w="4284980" h="2058670">
                <a:moveTo>
                  <a:pt x="20888" y="356454"/>
                </a:moveTo>
                <a:lnTo>
                  <a:pt x="25122" y="309286"/>
                </a:lnTo>
                <a:lnTo>
                  <a:pt x="34843" y="264019"/>
                </a:lnTo>
                <a:lnTo>
                  <a:pt x="49988" y="221117"/>
                </a:lnTo>
                <a:lnTo>
                  <a:pt x="70491" y="181044"/>
                </a:lnTo>
                <a:lnTo>
                  <a:pt x="96289" y="144263"/>
                </a:lnTo>
                <a:lnTo>
                  <a:pt x="127317" y="111238"/>
                </a:lnTo>
                <a:lnTo>
                  <a:pt x="163511" y="82434"/>
                </a:lnTo>
                <a:lnTo>
                  <a:pt x="204806" y="58312"/>
                </a:lnTo>
                <a:lnTo>
                  <a:pt x="251139" y="39338"/>
                </a:lnTo>
                <a:lnTo>
                  <a:pt x="302444" y="25974"/>
                </a:lnTo>
                <a:lnTo>
                  <a:pt x="358657" y="18685"/>
                </a:lnTo>
                <a:lnTo>
                  <a:pt x="407149" y="21496"/>
                </a:lnTo>
                <a:lnTo>
                  <a:pt x="455645" y="23241"/>
                </a:lnTo>
                <a:lnTo>
                  <a:pt x="504370" y="24085"/>
                </a:lnTo>
                <a:lnTo>
                  <a:pt x="553552" y="24197"/>
                </a:lnTo>
                <a:lnTo>
                  <a:pt x="603415" y="23741"/>
                </a:lnTo>
                <a:lnTo>
                  <a:pt x="654186" y="22885"/>
                </a:lnTo>
                <a:lnTo>
                  <a:pt x="706091" y="21796"/>
                </a:lnTo>
                <a:lnTo>
                  <a:pt x="759354" y="20641"/>
                </a:lnTo>
                <a:lnTo>
                  <a:pt x="814203" y="19585"/>
                </a:lnTo>
                <a:lnTo>
                  <a:pt x="870864" y="18796"/>
                </a:lnTo>
                <a:lnTo>
                  <a:pt x="929561" y="18440"/>
                </a:lnTo>
                <a:lnTo>
                  <a:pt x="990520" y="18685"/>
                </a:lnTo>
                <a:lnTo>
                  <a:pt x="1060558" y="19083"/>
                </a:lnTo>
                <a:lnTo>
                  <a:pt x="1122355" y="18943"/>
                </a:lnTo>
                <a:lnTo>
                  <a:pt x="1177240" y="18433"/>
                </a:lnTo>
                <a:lnTo>
                  <a:pt x="1226538" y="17723"/>
                </a:lnTo>
                <a:lnTo>
                  <a:pt x="1271576" y="16980"/>
                </a:lnTo>
                <a:lnTo>
                  <a:pt x="1313682" y="16373"/>
                </a:lnTo>
                <a:lnTo>
                  <a:pt x="1354182" y="16072"/>
                </a:lnTo>
                <a:lnTo>
                  <a:pt x="1394404" y="16244"/>
                </a:lnTo>
                <a:lnTo>
                  <a:pt x="1435673" y="17059"/>
                </a:lnTo>
                <a:lnTo>
                  <a:pt x="1479318" y="18685"/>
                </a:lnTo>
                <a:lnTo>
                  <a:pt x="1520391" y="19653"/>
                </a:lnTo>
                <a:lnTo>
                  <a:pt x="1567292" y="19306"/>
                </a:lnTo>
                <a:lnTo>
                  <a:pt x="1618743" y="17986"/>
                </a:lnTo>
                <a:lnTo>
                  <a:pt x="1673464" y="16035"/>
                </a:lnTo>
                <a:lnTo>
                  <a:pt x="1730175" y="13793"/>
                </a:lnTo>
                <a:lnTo>
                  <a:pt x="1787598" y="11603"/>
                </a:lnTo>
                <a:lnTo>
                  <a:pt x="1844452" y="9806"/>
                </a:lnTo>
                <a:lnTo>
                  <a:pt x="1899458" y="8745"/>
                </a:lnTo>
                <a:lnTo>
                  <a:pt x="1951338" y="8760"/>
                </a:lnTo>
                <a:lnTo>
                  <a:pt x="1998810" y="10194"/>
                </a:lnTo>
                <a:lnTo>
                  <a:pt x="2040597" y="13388"/>
                </a:lnTo>
                <a:lnTo>
                  <a:pt x="2075418" y="18685"/>
                </a:lnTo>
                <a:lnTo>
                  <a:pt x="2116236" y="24401"/>
                </a:lnTo>
                <a:lnTo>
                  <a:pt x="2163522" y="26602"/>
                </a:lnTo>
                <a:lnTo>
                  <a:pt x="2215822" y="26131"/>
                </a:lnTo>
                <a:lnTo>
                  <a:pt x="2271679" y="23829"/>
                </a:lnTo>
                <a:lnTo>
                  <a:pt x="2329637" y="20537"/>
                </a:lnTo>
                <a:lnTo>
                  <a:pt x="2388240" y="17097"/>
                </a:lnTo>
                <a:lnTo>
                  <a:pt x="2446034" y="14351"/>
                </a:lnTo>
                <a:lnTo>
                  <a:pt x="2501560" y="13139"/>
                </a:lnTo>
                <a:lnTo>
                  <a:pt x="2553365" y="14303"/>
                </a:lnTo>
                <a:lnTo>
                  <a:pt x="2599991" y="18685"/>
                </a:lnTo>
                <a:lnTo>
                  <a:pt x="2639715" y="23318"/>
                </a:lnTo>
                <a:lnTo>
                  <a:pt x="2685548" y="26817"/>
                </a:lnTo>
                <a:lnTo>
                  <a:pt x="2736362" y="29270"/>
                </a:lnTo>
                <a:lnTo>
                  <a:pt x="2791031" y="30764"/>
                </a:lnTo>
                <a:lnTo>
                  <a:pt x="2848427" y="31386"/>
                </a:lnTo>
                <a:lnTo>
                  <a:pt x="2907422" y="31224"/>
                </a:lnTo>
                <a:lnTo>
                  <a:pt x="2966889" y="30366"/>
                </a:lnTo>
                <a:lnTo>
                  <a:pt x="3025702" y="28898"/>
                </a:lnTo>
                <a:lnTo>
                  <a:pt x="3082732" y="26909"/>
                </a:lnTo>
                <a:lnTo>
                  <a:pt x="3136852" y="24485"/>
                </a:lnTo>
                <a:lnTo>
                  <a:pt x="3186936" y="21715"/>
                </a:lnTo>
                <a:lnTo>
                  <a:pt x="3231854" y="18685"/>
                </a:lnTo>
                <a:lnTo>
                  <a:pt x="3306887" y="12899"/>
                </a:lnTo>
                <a:lnTo>
                  <a:pt x="3346909" y="9914"/>
                </a:lnTo>
                <a:lnTo>
                  <a:pt x="3388765" y="7066"/>
                </a:lnTo>
                <a:lnTo>
                  <a:pt x="3432578" y="4502"/>
                </a:lnTo>
                <a:lnTo>
                  <a:pt x="3478471" y="2371"/>
                </a:lnTo>
                <a:lnTo>
                  <a:pt x="3526567" y="821"/>
                </a:lnTo>
                <a:lnTo>
                  <a:pt x="3576990" y="0"/>
                </a:lnTo>
                <a:lnTo>
                  <a:pt x="3629861" y="56"/>
                </a:lnTo>
                <a:lnTo>
                  <a:pt x="3685304" y="1138"/>
                </a:lnTo>
                <a:lnTo>
                  <a:pt x="3743443" y="3393"/>
                </a:lnTo>
                <a:lnTo>
                  <a:pt x="3804399" y="6971"/>
                </a:lnTo>
                <a:lnTo>
                  <a:pt x="3868296" y="12019"/>
                </a:lnTo>
                <a:lnTo>
                  <a:pt x="3935257" y="18685"/>
                </a:lnTo>
                <a:lnTo>
                  <a:pt x="3982377" y="29874"/>
                </a:lnTo>
                <a:lnTo>
                  <a:pt x="4027912" y="44005"/>
                </a:lnTo>
                <a:lnTo>
                  <a:pt x="4071294" y="61397"/>
                </a:lnTo>
                <a:lnTo>
                  <a:pt x="4111960" y="82371"/>
                </a:lnTo>
                <a:lnTo>
                  <a:pt x="4149342" y="107249"/>
                </a:lnTo>
                <a:lnTo>
                  <a:pt x="4182876" y="136351"/>
                </a:lnTo>
                <a:lnTo>
                  <a:pt x="4211996" y="169997"/>
                </a:lnTo>
                <a:lnTo>
                  <a:pt x="4236136" y="208510"/>
                </a:lnTo>
                <a:lnTo>
                  <a:pt x="4254732" y="252210"/>
                </a:lnTo>
                <a:lnTo>
                  <a:pt x="4267217" y="301418"/>
                </a:lnTo>
                <a:lnTo>
                  <a:pt x="4273026" y="356454"/>
                </a:lnTo>
                <a:lnTo>
                  <a:pt x="4271031" y="430436"/>
                </a:lnTo>
                <a:lnTo>
                  <a:pt x="4268960" y="498236"/>
                </a:lnTo>
                <a:lnTo>
                  <a:pt x="4266924" y="560540"/>
                </a:lnTo>
                <a:lnTo>
                  <a:pt x="4265035" y="618031"/>
                </a:lnTo>
                <a:lnTo>
                  <a:pt x="4263405" y="671395"/>
                </a:lnTo>
                <a:lnTo>
                  <a:pt x="4262143" y="721318"/>
                </a:lnTo>
                <a:lnTo>
                  <a:pt x="4261363" y="768484"/>
                </a:lnTo>
                <a:lnTo>
                  <a:pt x="4261176" y="813579"/>
                </a:lnTo>
                <a:lnTo>
                  <a:pt x="4261692" y="857288"/>
                </a:lnTo>
                <a:lnTo>
                  <a:pt x="4263024" y="900296"/>
                </a:lnTo>
                <a:lnTo>
                  <a:pt x="4265283" y="943289"/>
                </a:lnTo>
                <a:lnTo>
                  <a:pt x="4268579" y="986950"/>
                </a:lnTo>
                <a:lnTo>
                  <a:pt x="4273026" y="1031967"/>
                </a:lnTo>
                <a:lnTo>
                  <a:pt x="4277466" y="1079459"/>
                </a:lnTo>
                <a:lnTo>
                  <a:pt x="4280745" y="1129723"/>
                </a:lnTo>
                <a:lnTo>
                  <a:pt x="4282978" y="1182206"/>
                </a:lnTo>
                <a:lnTo>
                  <a:pt x="4284280" y="1236355"/>
                </a:lnTo>
                <a:lnTo>
                  <a:pt x="4284765" y="1291618"/>
                </a:lnTo>
                <a:lnTo>
                  <a:pt x="4284548" y="1347441"/>
                </a:lnTo>
                <a:lnTo>
                  <a:pt x="4283745" y="1403273"/>
                </a:lnTo>
                <a:lnTo>
                  <a:pt x="4282470" y="1458560"/>
                </a:lnTo>
                <a:lnTo>
                  <a:pt x="4280837" y="1512750"/>
                </a:lnTo>
                <a:lnTo>
                  <a:pt x="4278961" y="1565289"/>
                </a:lnTo>
                <a:lnTo>
                  <a:pt x="4276957" y="1615626"/>
                </a:lnTo>
                <a:lnTo>
                  <a:pt x="4274941" y="1663207"/>
                </a:lnTo>
                <a:lnTo>
                  <a:pt x="4273026" y="1707480"/>
                </a:lnTo>
                <a:lnTo>
                  <a:pt x="4267627" y="1755133"/>
                </a:lnTo>
                <a:lnTo>
                  <a:pt x="4257451" y="1801142"/>
                </a:lnTo>
                <a:lnTo>
                  <a:pt x="4242690" y="1844935"/>
                </a:lnTo>
                <a:lnTo>
                  <a:pt x="4223536" y="1885942"/>
                </a:lnTo>
                <a:lnTo>
                  <a:pt x="4200183" y="1923593"/>
                </a:lnTo>
                <a:lnTo>
                  <a:pt x="4172821" y="1957317"/>
                </a:lnTo>
                <a:lnTo>
                  <a:pt x="4141644" y="1986544"/>
                </a:lnTo>
                <a:lnTo>
                  <a:pt x="4106844" y="2010703"/>
                </a:lnTo>
                <a:lnTo>
                  <a:pt x="4068613" y="2029224"/>
                </a:lnTo>
                <a:lnTo>
                  <a:pt x="4027143" y="2041535"/>
                </a:lnTo>
                <a:lnTo>
                  <a:pt x="3982627" y="2047067"/>
                </a:lnTo>
                <a:lnTo>
                  <a:pt x="3935257" y="2045249"/>
                </a:lnTo>
                <a:lnTo>
                  <a:pt x="3866159" y="2047966"/>
                </a:lnTo>
                <a:lnTo>
                  <a:pt x="3800560" y="2050311"/>
                </a:lnTo>
                <a:lnTo>
                  <a:pt x="3738311" y="2052262"/>
                </a:lnTo>
                <a:lnTo>
                  <a:pt x="3679265" y="2053797"/>
                </a:lnTo>
                <a:lnTo>
                  <a:pt x="3623273" y="2054894"/>
                </a:lnTo>
                <a:lnTo>
                  <a:pt x="3570190" y="2055531"/>
                </a:lnTo>
                <a:lnTo>
                  <a:pt x="3519866" y="2055685"/>
                </a:lnTo>
                <a:lnTo>
                  <a:pt x="3472154" y="2055335"/>
                </a:lnTo>
                <a:lnTo>
                  <a:pt x="3426908" y="2054459"/>
                </a:lnTo>
                <a:lnTo>
                  <a:pt x="3383978" y="2053034"/>
                </a:lnTo>
                <a:lnTo>
                  <a:pt x="3343219" y="2051039"/>
                </a:lnTo>
                <a:lnTo>
                  <a:pt x="3304481" y="2048451"/>
                </a:lnTo>
                <a:lnTo>
                  <a:pt x="3267618" y="2045249"/>
                </a:lnTo>
                <a:lnTo>
                  <a:pt x="3221065" y="2041623"/>
                </a:lnTo>
                <a:lnTo>
                  <a:pt x="3174588" y="2039676"/>
                </a:lnTo>
                <a:lnTo>
                  <a:pt x="3127666" y="2039082"/>
                </a:lnTo>
                <a:lnTo>
                  <a:pt x="3079779" y="2039512"/>
                </a:lnTo>
                <a:lnTo>
                  <a:pt x="3030407" y="2040639"/>
                </a:lnTo>
                <a:lnTo>
                  <a:pt x="2979029" y="2042135"/>
                </a:lnTo>
                <a:lnTo>
                  <a:pt x="2925126" y="2043671"/>
                </a:lnTo>
                <a:lnTo>
                  <a:pt x="2868176" y="2044921"/>
                </a:lnTo>
                <a:lnTo>
                  <a:pt x="2807660" y="2045556"/>
                </a:lnTo>
                <a:lnTo>
                  <a:pt x="2743057" y="2045249"/>
                </a:lnTo>
                <a:lnTo>
                  <a:pt x="2681298" y="2044355"/>
                </a:lnTo>
                <a:lnTo>
                  <a:pt x="2628208" y="2043497"/>
                </a:lnTo>
                <a:lnTo>
                  <a:pt x="2581610" y="2042736"/>
                </a:lnTo>
                <a:lnTo>
                  <a:pt x="2539325" y="2042133"/>
                </a:lnTo>
                <a:lnTo>
                  <a:pt x="2499177" y="2041749"/>
                </a:lnTo>
                <a:lnTo>
                  <a:pt x="2458988" y="2041645"/>
                </a:lnTo>
                <a:lnTo>
                  <a:pt x="2416579" y="2041881"/>
                </a:lnTo>
                <a:lnTo>
                  <a:pt x="2369773" y="2042521"/>
                </a:lnTo>
                <a:lnTo>
                  <a:pt x="2316392" y="2043623"/>
                </a:lnTo>
                <a:lnTo>
                  <a:pt x="2254259" y="2045249"/>
                </a:lnTo>
                <a:lnTo>
                  <a:pt x="2191209" y="2046464"/>
                </a:lnTo>
                <a:lnTo>
                  <a:pt x="2135332" y="2046522"/>
                </a:lnTo>
                <a:lnTo>
                  <a:pt x="2084821" y="2045755"/>
                </a:lnTo>
                <a:lnTo>
                  <a:pt x="2037869" y="2044496"/>
                </a:lnTo>
                <a:lnTo>
                  <a:pt x="1992668" y="2043077"/>
                </a:lnTo>
                <a:lnTo>
                  <a:pt x="1947411" y="2041833"/>
                </a:lnTo>
                <a:lnTo>
                  <a:pt x="1900292" y="2041095"/>
                </a:lnTo>
                <a:lnTo>
                  <a:pt x="1849503" y="2041196"/>
                </a:lnTo>
                <a:lnTo>
                  <a:pt x="1793236" y="2042470"/>
                </a:lnTo>
                <a:lnTo>
                  <a:pt x="1729686" y="2045249"/>
                </a:lnTo>
                <a:lnTo>
                  <a:pt x="1671650" y="2047834"/>
                </a:lnTo>
                <a:lnTo>
                  <a:pt x="1619756" y="2049143"/>
                </a:lnTo>
                <a:lnTo>
                  <a:pt x="1572429" y="2049428"/>
                </a:lnTo>
                <a:lnTo>
                  <a:pt x="1528097" y="2048943"/>
                </a:lnTo>
                <a:lnTo>
                  <a:pt x="1485183" y="2047941"/>
                </a:lnTo>
                <a:lnTo>
                  <a:pt x="1442115" y="2046676"/>
                </a:lnTo>
                <a:lnTo>
                  <a:pt x="1397317" y="2045399"/>
                </a:lnTo>
                <a:lnTo>
                  <a:pt x="1349216" y="2044365"/>
                </a:lnTo>
                <a:lnTo>
                  <a:pt x="1296237" y="2043827"/>
                </a:lnTo>
                <a:lnTo>
                  <a:pt x="1236806" y="2044037"/>
                </a:lnTo>
                <a:lnTo>
                  <a:pt x="1169349" y="2045249"/>
                </a:lnTo>
                <a:lnTo>
                  <a:pt x="1120081" y="2046624"/>
                </a:lnTo>
                <a:lnTo>
                  <a:pt x="1071191" y="2048222"/>
                </a:lnTo>
                <a:lnTo>
                  <a:pt x="1022556" y="2049958"/>
                </a:lnTo>
                <a:lnTo>
                  <a:pt x="974057" y="2051743"/>
                </a:lnTo>
                <a:lnTo>
                  <a:pt x="925573" y="2053490"/>
                </a:lnTo>
                <a:lnTo>
                  <a:pt x="876983" y="2055112"/>
                </a:lnTo>
                <a:lnTo>
                  <a:pt x="828165" y="2056522"/>
                </a:lnTo>
                <a:lnTo>
                  <a:pt x="779000" y="2057632"/>
                </a:lnTo>
                <a:lnTo>
                  <a:pt x="729366" y="2058355"/>
                </a:lnTo>
                <a:lnTo>
                  <a:pt x="679143" y="2058603"/>
                </a:lnTo>
                <a:lnTo>
                  <a:pt x="628209" y="2058291"/>
                </a:lnTo>
                <a:lnTo>
                  <a:pt x="576445" y="2057329"/>
                </a:lnTo>
                <a:lnTo>
                  <a:pt x="523728" y="2055632"/>
                </a:lnTo>
                <a:lnTo>
                  <a:pt x="469938" y="2053111"/>
                </a:lnTo>
                <a:lnTo>
                  <a:pt x="414955" y="2049679"/>
                </a:lnTo>
                <a:lnTo>
                  <a:pt x="358657" y="2045249"/>
                </a:lnTo>
                <a:lnTo>
                  <a:pt x="310377" y="2045188"/>
                </a:lnTo>
                <a:lnTo>
                  <a:pt x="265788" y="2038397"/>
                </a:lnTo>
                <a:lnTo>
                  <a:pt x="224883" y="2025363"/>
                </a:lnTo>
                <a:lnTo>
                  <a:pt x="187651" y="2006572"/>
                </a:lnTo>
                <a:lnTo>
                  <a:pt x="154083" y="1982511"/>
                </a:lnTo>
                <a:lnTo>
                  <a:pt x="124169" y="1953669"/>
                </a:lnTo>
                <a:lnTo>
                  <a:pt x="97900" y="1920533"/>
                </a:lnTo>
                <a:lnTo>
                  <a:pt x="75266" y="1883588"/>
                </a:lnTo>
                <a:lnTo>
                  <a:pt x="56257" y="1843324"/>
                </a:lnTo>
                <a:lnTo>
                  <a:pt x="40864" y="1800226"/>
                </a:lnTo>
                <a:lnTo>
                  <a:pt x="29078" y="1754782"/>
                </a:lnTo>
                <a:lnTo>
                  <a:pt x="20888" y="1707480"/>
                </a:lnTo>
                <a:lnTo>
                  <a:pt x="25042" y="1666553"/>
                </a:lnTo>
                <a:lnTo>
                  <a:pt x="28841" y="1621485"/>
                </a:lnTo>
                <a:lnTo>
                  <a:pt x="32214" y="1572956"/>
                </a:lnTo>
                <a:lnTo>
                  <a:pt x="35089" y="1521645"/>
                </a:lnTo>
                <a:lnTo>
                  <a:pt x="37397" y="1468231"/>
                </a:lnTo>
                <a:lnTo>
                  <a:pt x="39065" y="1413393"/>
                </a:lnTo>
                <a:lnTo>
                  <a:pt x="40024" y="1357811"/>
                </a:lnTo>
                <a:lnTo>
                  <a:pt x="40201" y="1302163"/>
                </a:lnTo>
                <a:lnTo>
                  <a:pt x="39526" y="1247130"/>
                </a:lnTo>
                <a:lnTo>
                  <a:pt x="37929" y="1193389"/>
                </a:lnTo>
                <a:lnTo>
                  <a:pt x="35337" y="1141621"/>
                </a:lnTo>
                <a:lnTo>
                  <a:pt x="31680" y="1092504"/>
                </a:lnTo>
                <a:lnTo>
                  <a:pt x="26888" y="1046718"/>
                </a:lnTo>
                <a:lnTo>
                  <a:pt x="20888" y="1004941"/>
                </a:lnTo>
                <a:lnTo>
                  <a:pt x="14404" y="962891"/>
                </a:lnTo>
                <a:lnTo>
                  <a:pt x="9189" y="921548"/>
                </a:lnTo>
                <a:lnTo>
                  <a:pt x="5194" y="880364"/>
                </a:lnTo>
                <a:lnTo>
                  <a:pt x="2364" y="838790"/>
                </a:lnTo>
                <a:lnTo>
                  <a:pt x="650" y="796276"/>
                </a:lnTo>
                <a:lnTo>
                  <a:pt x="0" y="752273"/>
                </a:lnTo>
                <a:lnTo>
                  <a:pt x="361" y="706233"/>
                </a:lnTo>
                <a:lnTo>
                  <a:pt x="1682" y="657606"/>
                </a:lnTo>
                <a:lnTo>
                  <a:pt x="3913" y="605843"/>
                </a:lnTo>
                <a:lnTo>
                  <a:pt x="7000" y="550395"/>
                </a:lnTo>
                <a:lnTo>
                  <a:pt x="10893" y="490714"/>
                </a:lnTo>
                <a:lnTo>
                  <a:pt x="15539" y="426250"/>
                </a:lnTo>
                <a:lnTo>
                  <a:pt x="20888" y="356454"/>
                </a:lnTo>
                <a:close/>
              </a:path>
            </a:pathLst>
          </a:custGeom>
          <a:ln w="158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5C4C39EF-E047-D00A-2E5C-CCD5F012C451}"/>
              </a:ext>
            </a:extLst>
          </p:cNvPr>
          <p:cNvSpPr txBox="1"/>
          <p:nvPr/>
        </p:nvSpPr>
        <p:spPr>
          <a:xfrm>
            <a:off x="7201090" y="1886039"/>
            <a:ext cx="339852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937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MySQL</a:t>
            </a:r>
            <a:r>
              <a:rPr sz="2400" spc="-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server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C0C01818-329B-E22F-7E9A-BE9DE900BBE7}"/>
              </a:ext>
            </a:extLst>
          </p:cNvPr>
          <p:cNvSpPr/>
          <p:nvPr/>
        </p:nvSpPr>
        <p:spPr>
          <a:xfrm>
            <a:off x="8956116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97BC4174-A4CC-CD86-6D12-4A4E9D5135FD}"/>
              </a:ext>
            </a:extLst>
          </p:cNvPr>
          <p:cNvSpPr/>
          <p:nvPr/>
        </p:nvSpPr>
        <p:spPr>
          <a:xfrm>
            <a:off x="8956116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09157956-2222-9410-1D86-BB93C0FF35AE}"/>
              </a:ext>
            </a:extLst>
          </p:cNvPr>
          <p:cNvSpPr/>
          <p:nvPr/>
        </p:nvSpPr>
        <p:spPr>
          <a:xfrm>
            <a:off x="8359216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23415F7-F630-3F64-A86F-3036EC8D0C20}"/>
              </a:ext>
            </a:extLst>
          </p:cNvPr>
          <p:cNvSpPr/>
          <p:nvPr/>
        </p:nvSpPr>
        <p:spPr>
          <a:xfrm>
            <a:off x="8359216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C8B5D669-4C2C-E56E-9997-CEEE903E6D4E}"/>
              </a:ext>
            </a:extLst>
          </p:cNvPr>
          <p:cNvSpPr/>
          <p:nvPr/>
        </p:nvSpPr>
        <p:spPr>
          <a:xfrm>
            <a:off x="7759331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6F1B0A0-C6F9-0E3C-0C43-9934580611BD}"/>
              </a:ext>
            </a:extLst>
          </p:cNvPr>
          <p:cNvSpPr/>
          <p:nvPr/>
        </p:nvSpPr>
        <p:spPr>
          <a:xfrm>
            <a:off x="7759331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6E3787B6-BF1E-5504-E371-25A8A7F42FCD}"/>
              </a:ext>
            </a:extLst>
          </p:cNvPr>
          <p:cNvSpPr/>
          <p:nvPr/>
        </p:nvSpPr>
        <p:spPr>
          <a:xfrm>
            <a:off x="9613531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15451720-AB14-AD7C-FFBB-15D8CEB31284}"/>
              </a:ext>
            </a:extLst>
          </p:cNvPr>
          <p:cNvSpPr/>
          <p:nvPr/>
        </p:nvSpPr>
        <p:spPr>
          <a:xfrm>
            <a:off x="9613531" y="4312107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1D525668-E736-04A1-3A2E-DC233C64C3AB}"/>
              </a:ext>
            </a:extLst>
          </p:cNvPr>
          <p:cNvSpPr/>
          <p:nvPr/>
        </p:nvSpPr>
        <p:spPr>
          <a:xfrm>
            <a:off x="8153031" y="3761676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1AC0E4E-2020-EB0E-68C3-42BA25B31C2B}"/>
              </a:ext>
            </a:extLst>
          </p:cNvPr>
          <p:cNvSpPr/>
          <p:nvPr/>
        </p:nvSpPr>
        <p:spPr>
          <a:xfrm>
            <a:off x="8153031" y="3761676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8C3D7FB2-14BB-5B14-38AC-0A196B7F650F}"/>
              </a:ext>
            </a:extLst>
          </p:cNvPr>
          <p:cNvSpPr/>
          <p:nvPr/>
        </p:nvSpPr>
        <p:spPr>
          <a:xfrm>
            <a:off x="9106598" y="3761676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>
            <a:extLst>
              <a:ext uri="{FF2B5EF4-FFF2-40B4-BE49-F238E27FC236}">
                <a16:creationId xmlns:a16="http://schemas.microsoft.com/office/drawing/2014/main" id="{116E599D-594F-C884-7139-0F362F80FADA}"/>
              </a:ext>
            </a:extLst>
          </p:cNvPr>
          <p:cNvSpPr/>
          <p:nvPr/>
        </p:nvSpPr>
        <p:spPr>
          <a:xfrm>
            <a:off x="9106598" y="3761676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7C94437A-739B-2225-6CFA-FFFEE24BD443}"/>
              </a:ext>
            </a:extLst>
          </p:cNvPr>
          <p:cNvSpPr/>
          <p:nvPr/>
        </p:nvSpPr>
        <p:spPr>
          <a:xfrm>
            <a:off x="8643023" y="3253028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80" y="346011"/>
                </a:lnTo>
                <a:lnTo>
                  <a:pt x="428180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3D417E54-73E5-DC41-053E-F25D26B36DEE}"/>
              </a:ext>
            </a:extLst>
          </p:cNvPr>
          <p:cNvSpPr/>
          <p:nvPr/>
        </p:nvSpPr>
        <p:spPr>
          <a:xfrm>
            <a:off x="8643023" y="3253028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80" y="0"/>
                </a:lnTo>
                <a:lnTo>
                  <a:pt x="428180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42BAC57C-C44C-F647-70BE-5B1FBFCA0F45}"/>
              </a:ext>
            </a:extLst>
          </p:cNvPr>
          <p:cNvSpPr/>
          <p:nvPr/>
        </p:nvSpPr>
        <p:spPr>
          <a:xfrm>
            <a:off x="8367115" y="3599040"/>
            <a:ext cx="490220" cy="163195"/>
          </a:xfrm>
          <a:custGeom>
            <a:avLst/>
            <a:gdLst/>
            <a:ahLst/>
            <a:cxnLst/>
            <a:rect l="l" t="t" r="r" b="b"/>
            <a:pathLst>
              <a:path w="490220" h="163195">
                <a:moveTo>
                  <a:pt x="490004" y="0"/>
                </a:moveTo>
                <a:lnTo>
                  <a:pt x="0" y="162636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8652730C-4A10-85A5-F819-9467147E16BF}"/>
              </a:ext>
            </a:extLst>
          </p:cNvPr>
          <p:cNvSpPr/>
          <p:nvPr/>
        </p:nvSpPr>
        <p:spPr>
          <a:xfrm>
            <a:off x="8857119" y="3599040"/>
            <a:ext cx="464184" cy="163195"/>
          </a:xfrm>
          <a:custGeom>
            <a:avLst/>
            <a:gdLst/>
            <a:ahLst/>
            <a:cxnLst/>
            <a:rect l="l" t="t" r="r" b="b"/>
            <a:pathLst>
              <a:path w="464184" h="163195">
                <a:moveTo>
                  <a:pt x="0" y="0"/>
                </a:moveTo>
                <a:lnTo>
                  <a:pt x="463562" y="162636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85FF213C-8191-C0E8-B9FE-335F77DBB6B0}"/>
              </a:ext>
            </a:extLst>
          </p:cNvPr>
          <p:cNvSpPr/>
          <p:nvPr/>
        </p:nvSpPr>
        <p:spPr>
          <a:xfrm>
            <a:off x="7973415" y="4107688"/>
            <a:ext cx="393700" cy="204470"/>
          </a:xfrm>
          <a:custGeom>
            <a:avLst/>
            <a:gdLst/>
            <a:ahLst/>
            <a:cxnLst/>
            <a:rect l="l" t="t" r="r" b="b"/>
            <a:pathLst>
              <a:path w="393700" h="204470">
                <a:moveTo>
                  <a:pt x="393700" y="0"/>
                </a:moveTo>
                <a:lnTo>
                  <a:pt x="0" y="204419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ADA09E6-AEEA-AAC8-8370-FAEE9D402B81}"/>
              </a:ext>
            </a:extLst>
          </p:cNvPr>
          <p:cNvSpPr/>
          <p:nvPr/>
        </p:nvSpPr>
        <p:spPr>
          <a:xfrm>
            <a:off x="8367115" y="4107688"/>
            <a:ext cx="803275" cy="204470"/>
          </a:xfrm>
          <a:custGeom>
            <a:avLst/>
            <a:gdLst/>
            <a:ahLst/>
            <a:cxnLst/>
            <a:rect l="l" t="t" r="r" b="b"/>
            <a:pathLst>
              <a:path w="803275" h="204470">
                <a:moveTo>
                  <a:pt x="803084" y="204419"/>
                </a:moveTo>
                <a:lnTo>
                  <a:pt x="0" y="0"/>
                </a:lnTo>
                <a:lnTo>
                  <a:pt x="206184" y="20441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16644308-0974-2455-AD5B-8A2845F3D7A0}"/>
              </a:ext>
            </a:extLst>
          </p:cNvPr>
          <p:cNvSpPr/>
          <p:nvPr/>
        </p:nvSpPr>
        <p:spPr>
          <a:xfrm>
            <a:off x="9320683" y="4107688"/>
            <a:ext cx="507365" cy="204470"/>
          </a:xfrm>
          <a:custGeom>
            <a:avLst/>
            <a:gdLst/>
            <a:ahLst/>
            <a:cxnLst/>
            <a:rect l="l" t="t" r="r" b="b"/>
            <a:pathLst>
              <a:path w="507365" h="204470">
                <a:moveTo>
                  <a:pt x="506933" y="20441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0D5F09D5-EA93-5CE6-95E1-5C8F30979993}"/>
              </a:ext>
            </a:extLst>
          </p:cNvPr>
          <p:cNvSpPr txBox="1"/>
          <p:nvPr/>
        </p:nvSpPr>
        <p:spPr>
          <a:xfrm>
            <a:off x="6096000" y="5025139"/>
            <a:ext cx="560895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Traditional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B-tree based Relational</a:t>
            </a:r>
            <a:r>
              <a:rPr sz="24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Databases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838200" y="2465402"/>
            <a:ext cx="448279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New Requirements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Write-intensive Workloads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Scalability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Space Efficiency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Compressibility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3E88A6F-D743-1A55-45D7-1274364BF2C6}"/>
              </a:ext>
            </a:extLst>
          </p:cNvPr>
          <p:cNvSpPr txBox="1"/>
          <p:nvPr/>
        </p:nvSpPr>
        <p:spPr>
          <a:xfrm>
            <a:off x="7331905" y="2844096"/>
            <a:ext cx="3128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639"/>
              </a:spcBef>
            </a:pPr>
            <a:r>
              <a:rPr lang="en-US" altLang="zh-CN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B-tree based storage</a:t>
            </a:r>
            <a:r>
              <a:rPr lang="en-US" altLang="zh-CN" sz="1800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engine</a:t>
            </a:r>
            <a:endParaRPr lang="en-US" altLang="zh-CN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563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Passive Flushing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6096000" y="1753884"/>
            <a:ext cx="548504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Possible Approaches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Naive Approach</a:t>
            </a: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Replay all Transactions in </a:t>
            </a:r>
            <a:r>
              <a:rPr lang="en-US" altLang="zh-CN" dirty="0" err="1">
                <a:solidFill>
                  <a:srgbClr val="00B0F0"/>
                </a:solidFill>
              </a:rPr>
              <a:t>Binlog</a:t>
            </a:r>
            <a:endParaRPr lang="en-US" altLang="zh-CN" dirty="0">
              <a:solidFill>
                <a:srgbClr val="00B0F0"/>
              </a:solidFill>
            </a:endParaRP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D2887A-FFA8-905D-C8AA-1615500C4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496" y="1690688"/>
            <a:ext cx="4291725" cy="39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5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Passive Flushing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6096000" y="1753884"/>
            <a:ext cx="5485047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Possible Approaches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Naive Approach</a:t>
            </a:r>
          </a:p>
          <a:p>
            <a:pPr marL="808038" lvl="1" indent="-350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Active Approach</a:t>
            </a: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No Parallelism</a:t>
            </a: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Invalidated Memory Buffer</a:t>
            </a: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Impaired System Modularity</a:t>
            </a: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</a:endParaRP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6F8D3E-0227-7DB5-F193-A79ADE6F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41" y="1753884"/>
            <a:ext cx="5171961" cy="392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94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Passive Flushing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6096000" y="1753884"/>
            <a:ext cx="5485047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Possible Approaches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Naive Approach</a:t>
            </a:r>
          </a:p>
          <a:p>
            <a:pPr marL="808038" lvl="1" indent="-350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Active Approach</a:t>
            </a:r>
          </a:p>
          <a:p>
            <a:pPr marL="808038" lvl="1" indent="-350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Passive Flushing</a:t>
            </a: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B0F0"/>
                </a:solidFill>
              </a:rPr>
              <a:t>Flush Flag</a:t>
            </a:r>
          </a:p>
          <a:p>
            <a:pPr marL="1265238" lvl="2" indent="-350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</a:rPr>
              <a:t>A special key-value item</a:t>
            </a:r>
          </a:p>
          <a:p>
            <a:pPr marL="1265238" lvl="2" indent="-350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</a:rPr>
              <a:t>Key: A magic number</a:t>
            </a:r>
          </a:p>
          <a:p>
            <a:pPr marL="1265238" lvl="2" indent="-3508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B0F0"/>
                </a:solidFill>
              </a:rPr>
              <a:t>Value: Data persistent point and LSN range</a:t>
            </a:r>
          </a:p>
          <a:p>
            <a:pPr lvl="3"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&lt;CF, TSN, </a:t>
            </a:r>
            <a:r>
              <a:rPr lang="en-US" altLang="zh-CN" dirty="0" err="1">
                <a:solidFill>
                  <a:schemeClr val="accent2"/>
                </a:solidFill>
              </a:rPr>
              <a:t>LSN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first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LSN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last</a:t>
            </a:r>
            <a:r>
              <a:rPr lang="en-US" altLang="zh-CN" dirty="0">
                <a:solidFill>
                  <a:schemeClr val="accent2"/>
                </a:solidFill>
              </a:rPr>
              <a:t>&gt;</a:t>
            </a: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</a:endParaRP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</a:endParaRP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6F704-B6D9-2D94-E381-852F5E43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8" y="1812887"/>
            <a:ext cx="4359881" cy="40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5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Passive Flushing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6096000" y="1753884"/>
            <a:ext cx="5485047" cy="502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Flush Flag </a:t>
            </a:r>
            <a:r>
              <a:rPr lang="en-US" altLang="zh-CN" dirty="0">
                <a:solidFill>
                  <a:schemeClr val="accent2"/>
                </a:solidFill>
              </a:rPr>
              <a:t>&lt;CF, TSN, </a:t>
            </a:r>
            <a:r>
              <a:rPr lang="en-US" altLang="zh-CN" dirty="0" err="1">
                <a:solidFill>
                  <a:schemeClr val="accent2"/>
                </a:solidFill>
              </a:rPr>
              <a:t>LSN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first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LSN</a:t>
            </a:r>
            <a:r>
              <a:rPr lang="en-US" altLang="zh-CN" baseline="-25000" dirty="0" err="1">
                <a:solidFill>
                  <a:schemeClr val="accent2"/>
                </a:solidFill>
              </a:rPr>
              <a:t>last</a:t>
            </a:r>
            <a:r>
              <a:rPr lang="en-US" altLang="zh-CN" dirty="0">
                <a:solidFill>
                  <a:schemeClr val="accent2"/>
                </a:solidFill>
              </a:rPr>
              <a:t>&gt;</a:t>
            </a:r>
            <a:endParaRPr lang="en-US" altLang="zh-CN" dirty="0">
              <a:solidFill>
                <a:srgbClr val="00B0F0"/>
              </a:solidFill>
            </a:endParaRP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CF is the column family (LSM-tree) whose memory buffer is being flushed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TSN is the Transaction Sequence Number of the last transaction whose KV items are inserted in the memory buffer of the column family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LSN</a:t>
            </a:r>
            <a:r>
              <a:rPr lang="en-US" altLang="zh-CN" baseline="-25000" dirty="0" err="1"/>
              <a:t>first</a:t>
            </a:r>
            <a:r>
              <a:rPr lang="en-US" altLang="zh-CN" dirty="0"/>
              <a:t> and </a:t>
            </a:r>
            <a:r>
              <a:rPr lang="en-US" altLang="zh-CN" dirty="0" err="1"/>
              <a:t>LSN</a:t>
            </a:r>
            <a:r>
              <a:rPr lang="en-US" altLang="zh-CN" baseline="-25000" dirty="0" err="1"/>
              <a:t>last</a:t>
            </a:r>
            <a:r>
              <a:rPr lang="en-US" altLang="zh-CN" dirty="0"/>
              <a:t> are the LSNs of the first KV and the last persisted KV of the transaction, respectively.</a:t>
            </a:r>
          </a:p>
          <a:p>
            <a:pPr lvl="2">
              <a:lnSpc>
                <a:spcPct val="15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</a:endParaRPr>
          </a:p>
          <a:p>
            <a:pPr marL="808038" lvl="1" indent="-350838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B0F0"/>
              </a:solidFill>
            </a:endParaRP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6F704-B6D9-2D94-E381-852F5E43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8" y="1812887"/>
            <a:ext cx="4359881" cy="40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30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Serial Property </a:t>
            </a:r>
            <a:r>
              <a:rPr lang="en-US" altLang="zh-CN" dirty="0"/>
              <a:t>of transaction processing in LSM-tree based RDBs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6096000" y="1753884"/>
            <a:ext cx="5485047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In LSM-tree based RDBs, it is guaranteed that the KV items are processed in a serial manner</a:t>
            </a:r>
          </a:p>
          <a:p>
            <a:pPr marL="815975" lvl="1" indent="-358775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/>
              <a:t>During the transaction commit process, all transaction records are persisted to the </a:t>
            </a:r>
            <a:r>
              <a:rPr lang="en-US" altLang="zh-CN" dirty="0" err="1"/>
              <a:t>binlog</a:t>
            </a:r>
            <a:r>
              <a:rPr lang="en-US" altLang="zh-CN" dirty="0"/>
              <a:t> in serial</a:t>
            </a:r>
          </a:p>
          <a:p>
            <a:pPr marL="815975" lvl="1" indent="-358775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/>
              <a:t>The SQL transactions are parsed in the RDB layer and translated into KV batches in the storage engine layer in serial</a:t>
            </a:r>
          </a:p>
          <a:p>
            <a:pPr marL="815975" lvl="1" indent="-358775">
              <a:lnSpc>
                <a:spcPct val="150000"/>
              </a:lnSpc>
              <a:buFont typeface="+mj-lt"/>
              <a:buAutoNum type="alphaLcParenR"/>
            </a:pPr>
            <a:r>
              <a:rPr lang="en-US" altLang="zh-CN" dirty="0"/>
              <a:t>The KV items that are translated from a transaction are inserted into the LSM-trees’ memory buffers in serial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6F704-B6D9-2D94-E381-852F5E43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8" y="1812887"/>
            <a:ext cx="4359881" cy="40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6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Serial Property </a:t>
            </a:r>
            <a:r>
              <a:rPr lang="en-US" altLang="zh-CN" dirty="0"/>
              <a:t>of transaction processing in LSM-tree based RDBs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6096000" y="1753884"/>
            <a:ext cx="5485047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Hence, we can ensure that all KV items logically prior to the last KV item of the last transaction in a column family would never be persisted to storage later than it.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A6F704-B6D9-2D94-E381-852F5E432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058" y="1812887"/>
            <a:ext cx="4359881" cy="40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5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0341" cy="1325563"/>
          </a:xfrm>
        </p:spPr>
        <p:txBody>
          <a:bodyPr>
            <a:normAutofit/>
          </a:bodyPr>
          <a:lstStyle/>
          <a:p>
            <a:r>
              <a:rPr lang="it-IT" altLang="zh-CN" dirty="0"/>
              <a:t>Epoch-based Persistence (EBP) &amp; Partial Data Recovery</a:t>
            </a:r>
            <a:br>
              <a:rPr lang="it-IT" altLang="zh-CN" dirty="0"/>
            </a:br>
            <a:endParaRPr lang="zh-CN" altLang="en-US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4E2C3BD-77C6-21F5-96B9-581A0C8891C8}"/>
              </a:ext>
            </a:extLst>
          </p:cNvPr>
          <p:cNvSpPr/>
          <p:nvPr/>
        </p:nvSpPr>
        <p:spPr>
          <a:xfrm>
            <a:off x="1757350" y="1161160"/>
            <a:ext cx="8677300" cy="5032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135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Evaluation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889893" y="1690688"/>
            <a:ext cx="10211566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Prototype Implementation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An 0pen-source Prototype based on </a:t>
            </a:r>
            <a:r>
              <a:rPr lang="en-US" altLang="zh-CN" dirty="0" err="1"/>
              <a:t>MyRocks</a:t>
            </a:r>
            <a:endParaRPr lang="en-US" altLang="zh-CN" dirty="0"/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Source Code</a:t>
            </a:r>
            <a:r>
              <a:rPr lang="en-US" altLang="zh-CN" dirty="0"/>
              <a:t>: https://github.com/ericaloha/MyRocks-PASV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Experimental Setup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Hardware</a:t>
            </a:r>
            <a:r>
              <a:rPr lang="en-US" altLang="zh-CN" dirty="0"/>
              <a:t>: Intel i7-8700 3.2GHz processor, 32GB memory, 500GB SSD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Software</a:t>
            </a:r>
            <a:r>
              <a:rPr lang="en-US" altLang="zh-CN" dirty="0"/>
              <a:t>: Ubuntu 18.04 LTS with Linux Kernel 4.15 and Ext4 file system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Workloads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LinkBench</a:t>
            </a:r>
            <a:r>
              <a:rPr lang="en-US" altLang="zh-CN" dirty="0"/>
              <a:t> and TPC-C</a:t>
            </a:r>
          </a:p>
        </p:txBody>
      </p:sp>
    </p:spTree>
    <p:extLst>
      <p:ext uri="{BB962C8B-B14F-4D97-AF65-F5344CB8AC3E}">
        <p14:creationId xmlns:p14="http://schemas.microsoft.com/office/powerpoint/2010/main" val="1280703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Evaluation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889893" y="1690688"/>
            <a:ext cx="10211566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General Performance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Better performance</a:t>
            </a:r>
          </a:p>
          <a:p>
            <a:pPr marL="1273175" lvl="2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higher throughput</a:t>
            </a:r>
          </a:p>
          <a:p>
            <a:pPr marL="1273175" lvl="2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faster loading and execution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Lower storage cost </a:t>
            </a:r>
          </a:p>
          <a:p>
            <a:pPr marL="1273175" lvl="2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by removing WAL in the storage engine layer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F3F35DA-7D60-D524-E8CE-2B50D13E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02616"/>
              </p:ext>
            </p:extLst>
          </p:nvPr>
        </p:nvGraphicFramePr>
        <p:xfrm>
          <a:off x="1664474" y="4226254"/>
          <a:ext cx="8863052" cy="2574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5063">
                  <a:extLst>
                    <a:ext uri="{9D8B030D-6E8A-4147-A177-3AD203B41FA5}">
                      <a16:colId xmlns:a16="http://schemas.microsoft.com/office/drawing/2014/main" val="1608957666"/>
                    </a:ext>
                  </a:extLst>
                </a:gridCol>
                <a:gridCol w="2890669">
                  <a:extLst>
                    <a:ext uri="{9D8B030D-6E8A-4147-A177-3AD203B41FA5}">
                      <a16:colId xmlns:a16="http://schemas.microsoft.com/office/drawing/2014/main" val="375219340"/>
                    </a:ext>
                  </a:extLst>
                </a:gridCol>
                <a:gridCol w="1445333">
                  <a:extLst>
                    <a:ext uri="{9D8B030D-6E8A-4147-A177-3AD203B41FA5}">
                      <a16:colId xmlns:a16="http://schemas.microsoft.com/office/drawing/2014/main" val="3699126554"/>
                    </a:ext>
                  </a:extLst>
                </a:gridCol>
                <a:gridCol w="1345655">
                  <a:extLst>
                    <a:ext uri="{9D8B030D-6E8A-4147-A177-3AD203B41FA5}">
                      <a16:colId xmlns:a16="http://schemas.microsoft.com/office/drawing/2014/main" val="1134429167"/>
                    </a:ext>
                  </a:extLst>
                </a:gridCol>
                <a:gridCol w="1996332">
                  <a:extLst>
                    <a:ext uri="{9D8B030D-6E8A-4147-A177-3AD203B41FA5}">
                      <a16:colId xmlns:a16="http://schemas.microsoft.com/office/drawing/2014/main" val="2015944432"/>
                    </a:ext>
                  </a:extLst>
                </a:gridCol>
              </a:tblGrid>
              <a:tr h="5050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7D3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7D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MyRocks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7D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0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PASV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7D3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Improvement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0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7D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258124"/>
                  </a:ext>
                </a:extLst>
              </a:tr>
              <a:tr h="4132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63525" marR="128905" indent="-127635">
                        <a:lnSpc>
                          <a:spcPct val="102200"/>
                        </a:lnSpc>
                      </a:pPr>
                      <a:r>
                        <a:rPr sz="1800" b="1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Loading  phase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2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Loading </a:t>
                      </a:r>
                      <a:r>
                        <a:rPr sz="1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800" spc="-4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(sec)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6,027.3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4,019.9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33.3%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866871"/>
                  </a:ext>
                </a:extLst>
              </a:tr>
              <a:tr h="413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Throughput</a:t>
                      </a:r>
                      <a:r>
                        <a:rPr sz="1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(KOPS)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72.6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108.8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49.9%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815117"/>
                  </a:ext>
                </a:extLst>
              </a:tr>
              <a:tr h="413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Storage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Engine I/O</a:t>
                      </a:r>
                      <a:r>
                        <a:rPr sz="1800" spc="-4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(GB)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206.5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spc="-1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117.9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42.9%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20833"/>
                  </a:ext>
                </a:extLst>
              </a:tr>
              <a:tr h="413273">
                <a:tc rowSpan="2">
                  <a:txBody>
                    <a:bodyPr/>
                    <a:lstStyle/>
                    <a:p>
                      <a:pPr marL="263525" marR="224154" indent="-32384">
                        <a:lnSpc>
                          <a:spcPct val="102200"/>
                        </a:lnSpc>
                        <a:spcBef>
                          <a:spcPts val="129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Query  </a:t>
                      </a:r>
                      <a:r>
                        <a:rPr sz="1800" b="1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phase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2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Total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Execution </a:t>
                      </a:r>
                      <a:r>
                        <a:rPr sz="1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800" spc="-7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(sec)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3,371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2,614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22.5%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222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230567"/>
                  </a:ext>
                </a:extLst>
              </a:tr>
              <a:tr h="4161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3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5E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Throughput</a:t>
                      </a:r>
                      <a:r>
                        <a:rPr sz="1800" spc="-1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(KOPS)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2.97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3.82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28.6%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0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64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787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Evaluation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889893" y="1690688"/>
            <a:ext cx="1021156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Comparison with the "Active" Approach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Better Performance &amp; Less I/</a:t>
            </a:r>
            <a:r>
              <a:rPr lang="en-US" altLang="zh-CN" dirty="0" err="1"/>
              <a:t>Os</a:t>
            </a:r>
            <a:endParaRPr lang="en-US" altLang="zh-CN" dirty="0"/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Smaller Recovery Time Variance</a:t>
            </a:r>
          </a:p>
        </p:txBody>
      </p:sp>
      <p:sp>
        <p:nvSpPr>
          <p:cNvPr id="5" name="object 91">
            <a:extLst>
              <a:ext uri="{FF2B5EF4-FFF2-40B4-BE49-F238E27FC236}">
                <a16:creationId xmlns:a16="http://schemas.microsoft.com/office/drawing/2014/main" id="{59EA77A5-1C24-09FF-D1B4-EDCBA9950206}"/>
              </a:ext>
            </a:extLst>
          </p:cNvPr>
          <p:cNvSpPr/>
          <p:nvPr/>
        </p:nvSpPr>
        <p:spPr>
          <a:xfrm>
            <a:off x="1239443" y="5438990"/>
            <a:ext cx="4104004" cy="0"/>
          </a:xfrm>
          <a:custGeom>
            <a:avLst/>
            <a:gdLst/>
            <a:ahLst/>
            <a:cxnLst/>
            <a:rect l="l" t="t" r="r" b="b"/>
            <a:pathLst>
              <a:path w="4104004">
                <a:moveTo>
                  <a:pt x="0" y="0"/>
                </a:moveTo>
                <a:lnTo>
                  <a:pt x="4103535" y="0"/>
                </a:lnTo>
              </a:path>
            </a:pathLst>
          </a:custGeom>
          <a:ln w="3175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2">
            <a:extLst>
              <a:ext uri="{FF2B5EF4-FFF2-40B4-BE49-F238E27FC236}">
                <a16:creationId xmlns:a16="http://schemas.microsoft.com/office/drawing/2014/main" id="{D79F01BF-F22D-5A3C-A106-EC0299D3D547}"/>
              </a:ext>
            </a:extLst>
          </p:cNvPr>
          <p:cNvSpPr/>
          <p:nvPr/>
        </p:nvSpPr>
        <p:spPr>
          <a:xfrm>
            <a:off x="1239431" y="5081816"/>
            <a:ext cx="4104004" cy="0"/>
          </a:xfrm>
          <a:custGeom>
            <a:avLst/>
            <a:gdLst/>
            <a:ahLst/>
            <a:cxnLst/>
            <a:rect l="l" t="t" r="r" b="b"/>
            <a:pathLst>
              <a:path w="4104004">
                <a:moveTo>
                  <a:pt x="0" y="0"/>
                </a:moveTo>
                <a:lnTo>
                  <a:pt x="4103560" y="0"/>
                </a:lnTo>
              </a:path>
            </a:pathLst>
          </a:custGeom>
          <a:ln w="3175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3">
            <a:extLst>
              <a:ext uri="{FF2B5EF4-FFF2-40B4-BE49-F238E27FC236}">
                <a16:creationId xmlns:a16="http://schemas.microsoft.com/office/drawing/2014/main" id="{923194DF-19A4-B922-65C6-2BA964D44CA0}"/>
              </a:ext>
            </a:extLst>
          </p:cNvPr>
          <p:cNvSpPr/>
          <p:nvPr/>
        </p:nvSpPr>
        <p:spPr>
          <a:xfrm>
            <a:off x="1239443" y="4724095"/>
            <a:ext cx="4104004" cy="0"/>
          </a:xfrm>
          <a:custGeom>
            <a:avLst/>
            <a:gdLst/>
            <a:ahLst/>
            <a:cxnLst/>
            <a:rect l="l" t="t" r="r" b="b"/>
            <a:pathLst>
              <a:path w="4104004">
                <a:moveTo>
                  <a:pt x="0" y="0"/>
                </a:moveTo>
                <a:lnTo>
                  <a:pt x="4103547" y="0"/>
                </a:lnTo>
              </a:path>
            </a:pathLst>
          </a:custGeom>
          <a:ln w="3175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4">
            <a:extLst>
              <a:ext uri="{FF2B5EF4-FFF2-40B4-BE49-F238E27FC236}">
                <a16:creationId xmlns:a16="http://schemas.microsoft.com/office/drawing/2014/main" id="{EBDC092E-369F-CBF8-FF9C-E1ECCDF7E07A}"/>
              </a:ext>
            </a:extLst>
          </p:cNvPr>
          <p:cNvSpPr/>
          <p:nvPr/>
        </p:nvSpPr>
        <p:spPr>
          <a:xfrm>
            <a:off x="1239443" y="4366907"/>
            <a:ext cx="4104004" cy="0"/>
          </a:xfrm>
          <a:custGeom>
            <a:avLst/>
            <a:gdLst/>
            <a:ahLst/>
            <a:cxnLst/>
            <a:rect l="l" t="t" r="r" b="b"/>
            <a:pathLst>
              <a:path w="4104004">
                <a:moveTo>
                  <a:pt x="0" y="0"/>
                </a:moveTo>
                <a:lnTo>
                  <a:pt x="4103547" y="0"/>
                </a:lnTo>
              </a:path>
            </a:pathLst>
          </a:custGeom>
          <a:ln w="3175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5">
            <a:extLst>
              <a:ext uri="{FF2B5EF4-FFF2-40B4-BE49-F238E27FC236}">
                <a16:creationId xmlns:a16="http://schemas.microsoft.com/office/drawing/2014/main" id="{68941805-9018-FCF6-87D7-7CFD6AC2EC0A}"/>
              </a:ext>
            </a:extLst>
          </p:cNvPr>
          <p:cNvSpPr/>
          <p:nvPr/>
        </p:nvSpPr>
        <p:spPr>
          <a:xfrm>
            <a:off x="1438414" y="4962575"/>
            <a:ext cx="288290" cy="108585"/>
          </a:xfrm>
          <a:custGeom>
            <a:avLst/>
            <a:gdLst/>
            <a:ahLst/>
            <a:cxnLst/>
            <a:rect l="l" t="t" r="r" b="b"/>
            <a:pathLst>
              <a:path w="288289" h="108585">
                <a:moveTo>
                  <a:pt x="0" y="108445"/>
                </a:moveTo>
                <a:lnTo>
                  <a:pt x="288150" y="108445"/>
                </a:lnTo>
                <a:lnTo>
                  <a:pt x="288150" y="0"/>
                </a:lnTo>
                <a:lnTo>
                  <a:pt x="0" y="0"/>
                </a:lnTo>
                <a:lnTo>
                  <a:pt x="0" y="108445"/>
                </a:lnTo>
                <a:close/>
              </a:path>
            </a:pathLst>
          </a:custGeom>
          <a:solidFill>
            <a:srgbClr val="B3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6">
            <a:extLst>
              <a:ext uri="{FF2B5EF4-FFF2-40B4-BE49-F238E27FC236}">
                <a16:creationId xmlns:a16="http://schemas.microsoft.com/office/drawing/2014/main" id="{491C5012-7C3A-BF25-FF47-BAA0FFC1D23C}"/>
              </a:ext>
            </a:extLst>
          </p:cNvPr>
          <p:cNvSpPr/>
          <p:nvPr/>
        </p:nvSpPr>
        <p:spPr>
          <a:xfrm>
            <a:off x="1438414" y="4962575"/>
            <a:ext cx="288290" cy="108585"/>
          </a:xfrm>
          <a:custGeom>
            <a:avLst/>
            <a:gdLst/>
            <a:ahLst/>
            <a:cxnLst/>
            <a:rect l="l" t="t" r="r" b="b"/>
            <a:pathLst>
              <a:path w="288289" h="108585">
                <a:moveTo>
                  <a:pt x="0" y="108445"/>
                </a:moveTo>
                <a:lnTo>
                  <a:pt x="288150" y="108445"/>
                </a:lnTo>
                <a:lnTo>
                  <a:pt x="288150" y="0"/>
                </a:lnTo>
                <a:lnTo>
                  <a:pt x="0" y="0"/>
                </a:lnTo>
                <a:lnTo>
                  <a:pt x="0" y="108445"/>
                </a:lnTo>
                <a:close/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7">
            <a:extLst>
              <a:ext uri="{FF2B5EF4-FFF2-40B4-BE49-F238E27FC236}">
                <a16:creationId xmlns:a16="http://schemas.microsoft.com/office/drawing/2014/main" id="{C73295DD-4250-D787-B306-7ADFF61D8B63}"/>
              </a:ext>
            </a:extLst>
          </p:cNvPr>
          <p:cNvSpPr/>
          <p:nvPr/>
        </p:nvSpPr>
        <p:spPr>
          <a:xfrm>
            <a:off x="1510309" y="494367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814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8">
            <a:extLst>
              <a:ext uri="{FF2B5EF4-FFF2-40B4-BE49-F238E27FC236}">
                <a16:creationId xmlns:a16="http://schemas.microsoft.com/office/drawing/2014/main" id="{D948B784-CAE4-56F2-C520-CEE96122B985}"/>
              </a:ext>
            </a:extLst>
          </p:cNvPr>
          <p:cNvSpPr/>
          <p:nvPr/>
        </p:nvSpPr>
        <p:spPr>
          <a:xfrm>
            <a:off x="1510309" y="5085588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814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9">
            <a:extLst>
              <a:ext uri="{FF2B5EF4-FFF2-40B4-BE49-F238E27FC236}">
                <a16:creationId xmlns:a16="http://schemas.microsoft.com/office/drawing/2014/main" id="{D602E0B9-DB84-F3DE-E03D-EB6A30367323}"/>
              </a:ext>
            </a:extLst>
          </p:cNvPr>
          <p:cNvSpPr/>
          <p:nvPr/>
        </p:nvSpPr>
        <p:spPr>
          <a:xfrm>
            <a:off x="1549768" y="4985778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40" h="65404">
                <a:moveTo>
                  <a:pt x="0" y="65277"/>
                </a:moveTo>
                <a:lnTo>
                  <a:pt x="65417" y="65277"/>
                </a:lnTo>
                <a:lnTo>
                  <a:pt x="65417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00">
            <a:extLst>
              <a:ext uri="{FF2B5EF4-FFF2-40B4-BE49-F238E27FC236}">
                <a16:creationId xmlns:a16="http://schemas.microsoft.com/office/drawing/2014/main" id="{28A74C7A-7127-CE0D-D78D-4AED62E64EA5}"/>
              </a:ext>
            </a:extLst>
          </p:cNvPr>
          <p:cNvSpPr/>
          <p:nvPr/>
        </p:nvSpPr>
        <p:spPr>
          <a:xfrm>
            <a:off x="1438414" y="5017617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150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1">
            <a:extLst>
              <a:ext uri="{FF2B5EF4-FFF2-40B4-BE49-F238E27FC236}">
                <a16:creationId xmlns:a16="http://schemas.microsoft.com/office/drawing/2014/main" id="{0B6A880B-48AE-6BDC-D5FE-8D8428FED5BF}"/>
              </a:ext>
            </a:extLst>
          </p:cNvPr>
          <p:cNvSpPr/>
          <p:nvPr/>
        </p:nvSpPr>
        <p:spPr>
          <a:xfrm>
            <a:off x="2123948" y="5118493"/>
            <a:ext cx="288290" cy="340360"/>
          </a:xfrm>
          <a:custGeom>
            <a:avLst/>
            <a:gdLst/>
            <a:ahLst/>
            <a:cxnLst/>
            <a:rect l="l" t="t" r="r" b="b"/>
            <a:pathLst>
              <a:path w="288289" h="340360">
                <a:moveTo>
                  <a:pt x="0" y="339928"/>
                </a:moveTo>
                <a:lnTo>
                  <a:pt x="288175" y="339928"/>
                </a:lnTo>
                <a:lnTo>
                  <a:pt x="288175" y="0"/>
                </a:lnTo>
                <a:lnTo>
                  <a:pt x="0" y="0"/>
                </a:lnTo>
                <a:lnTo>
                  <a:pt x="0" y="339928"/>
                </a:lnTo>
                <a:close/>
              </a:path>
            </a:pathLst>
          </a:custGeom>
          <a:solidFill>
            <a:srgbClr val="B3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02">
            <a:extLst>
              <a:ext uri="{FF2B5EF4-FFF2-40B4-BE49-F238E27FC236}">
                <a16:creationId xmlns:a16="http://schemas.microsoft.com/office/drawing/2014/main" id="{21094792-59F6-A65A-2C9D-FAE0AEAC30FE}"/>
              </a:ext>
            </a:extLst>
          </p:cNvPr>
          <p:cNvSpPr/>
          <p:nvPr/>
        </p:nvSpPr>
        <p:spPr>
          <a:xfrm>
            <a:off x="2123948" y="5118493"/>
            <a:ext cx="288290" cy="340360"/>
          </a:xfrm>
          <a:custGeom>
            <a:avLst/>
            <a:gdLst/>
            <a:ahLst/>
            <a:cxnLst/>
            <a:rect l="l" t="t" r="r" b="b"/>
            <a:pathLst>
              <a:path w="288289" h="340360">
                <a:moveTo>
                  <a:pt x="0" y="339928"/>
                </a:moveTo>
                <a:lnTo>
                  <a:pt x="288175" y="339928"/>
                </a:lnTo>
                <a:lnTo>
                  <a:pt x="288175" y="0"/>
                </a:lnTo>
                <a:lnTo>
                  <a:pt x="0" y="0"/>
                </a:lnTo>
                <a:lnTo>
                  <a:pt x="0" y="339928"/>
                </a:lnTo>
                <a:close/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03">
            <a:extLst>
              <a:ext uri="{FF2B5EF4-FFF2-40B4-BE49-F238E27FC236}">
                <a16:creationId xmlns:a16="http://schemas.microsoft.com/office/drawing/2014/main" id="{9A8E87E3-E166-92A8-97C5-5B852BEFE5A7}"/>
              </a:ext>
            </a:extLst>
          </p:cNvPr>
          <p:cNvSpPr/>
          <p:nvPr/>
        </p:nvSpPr>
        <p:spPr>
          <a:xfrm>
            <a:off x="2268308" y="5056454"/>
            <a:ext cx="0" cy="62230"/>
          </a:xfrm>
          <a:custGeom>
            <a:avLst/>
            <a:gdLst/>
            <a:ahLst/>
            <a:cxnLst/>
            <a:rect l="l" t="t" r="r" b="b"/>
            <a:pathLst>
              <a:path h="62229">
                <a:moveTo>
                  <a:pt x="0" y="62039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04">
            <a:extLst>
              <a:ext uri="{FF2B5EF4-FFF2-40B4-BE49-F238E27FC236}">
                <a16:creationId xmlns:a16="http://schemas.microsoft.com/office/drawing/2014/main" id="{E324ED02-73EE-BDF8-E667-BA80FCB176FD}"/>
              </a:ext>
            </a:extLst>
          </p:cNvPr>
          <p:cNvSpPr/>
          <p:nvPr/>
        </p:nvSpPr>
        <p:spPr>
          <a:xfrm>
            <a:off x="2195842" y="5056454"/>
            <a:ext cx="144780" cy="0"/>
          </a:xfrm>
          <a:custGeom>
            <a:avLst/>
            <a:gdLst/>
            <a:ahLst/>
            <a:cxnLst/>
            <a:rect l="l" t="t" r="r" b="b"/>
            <a:pathLst>
              <a:path w="144780">
                <a:moveTo>
                  <a:pt x="144360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05">
            <a:extLst>
              <a:ext uri="{FF2B5EF4-FFF2-40B4-BE49-F238E27FC236}">
                <a16:creationId xmlns:a16="http://schemas.microsoft.com/office/drawing/2014/main" id="{2318EC88-B4CC-A06C-19E2-224E0584A983}"/>
              </a:ext>
            </a:extLst>
          </p:cNvPr>
          <p:cNvSpPr/>
          <p:nvPr/>
        </p:nvSpPr>
        <p:spPr>
          <a:xfrm>
            <a:off x="2235873" y="5266880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5290"/>
                </a:moveTo>
                <a:lnTo>
                  <a:pt x="65405" y="65290"/>
                </a:lnTo>
                <a:lnTo>
                  <a:pt x="65405" y="0"/>
                </a:lnTo>
                <a:lnTo>
                  <a:pt x="0" y="0"/>
                </a:lnTo>
                <a:lnTo>
                  <a:pt x="0" y="652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06">
            <a:extLst>
              <a:ext uri="{FF2B5EF4-FFF2-40B4-BE49-F238E27FC236}">
                <a16:creationId xmlns:a16="http://schemas.microsoft.com/office/drawing/2014/main" id="{B71AAC79-9F81-F846-1BD3-43EB04642254}"/>
              </a:ext>
            </a:extLst>
          </p:cNvPr>
          <p:cNvSpPr/>
          <p:nvPr/>
        </p:nvSpPr>
        <p:spPr>
          <a:xfrm>
            <a:off x="2123948" y="5330545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175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07">
            <a:extLst>
              <a:ext uri="{FF2B5EF4-FFF2-40B4-BE49-F238E27FC236}">
                <a16:creationId xmlns:a16="http://schemas.microsoft.com/office/drawing/2014/main" id="{110B567D-FBBA-C827-26E2-5B4B13D929C6}"/>
              </a:ext>
            </a:extLst>
          </p:cNvPr>
          <p:cNvSpPr/>
          <p:nvPr/>
        </p:nvSpPr>
        <p:spPr>
          <a:xfrm>
            <a:off x="2809494" y="5032718"/>
            <a:ext cx="288290" cy="278765"/>
          </a:xfrm>
          <a:custGeom>
            <a:avLst/>
            <a:gdLst/>
            <a:ahLst/>
            <a:cxnLst/>
            <a:rect l="l" t="t" r="r" b="b"/>
            <a:pathLst>
              <a:path w="288289" h="278764">
                <a:moveTo>
                  <a:pt x="0" y="278396"/>
                </a:moveTo>
                <a:lnTo>
                  <a:pt x="288163" y="278396"/>
                </a:lnTo>
                <a:lnTo>
                  <a:pt x="288163" y="0"/>
                </a:lnTo>
                <a:lnTo>
                  <a:pt x="0" y="0"/>
                </a:lnTo>
                <a:lnTo>
                  <a:pt x="0" y="278396"/>
                </a:lnTo>
                <a:close/>
              </a:path>
            </a:pathLst>
          </a:custGeom>
          <a:solidFill>
            <a:srgbClr val="B3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8">
            <a:extLst>
              <a:ext uri="{FF2B5EF4-FFF2-40B4-BE49-F238E27FC236}">
                <a16:creationId xmlns:a16="http://schemas.microsoft.com/office/drawing/2014/main" id="{3AF8FEAF-9DCF-B539-3168-022584B097BE}"/>
              </a:ext>
            </a:extLst>
          </p:cNvPr>
          <p:cNvSpPr/>
          <p:nvPr/>
        </p:nvSpPr>
        <p:spPr>
          <a:xfrm>
            <a:off x="2809494" y="5032718"/>
            <a:ext cx="288290" cy="278765"/>
          </a:xfrm>
          <a:custGeom>
            <a:avLst/>
            <a:gdLst/>
            <a:ahLst/>
            <a:cxnLst/>
            <a:rect l="l" t="t" r="r" b="b"/>
            <a:pathLst>
              <a:path w="288289" h="278764">
                <a:moveTo>
                  <a:pt x="0" y="278396"/>
                </a:moveTo>
                <a:lnTo>
                  <a:pt x="288163" y="278396"/>
                </a:lnTo>
                <a:lnTo>
                  <a:pt x="288163" y="0"/>
                </a:lnTo>
                <a:lnTo>
                  <a:pt x="0" y="0"/>
                </a:lnTo>
                <a:lnTo>
                  <a:pt x="0" y="278396"/>
                </a:lnTo>
                <a:close/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9">
            <a:extLst>
              <a:ext uri="{FF2B5EF4-FFF2-40B4-BE49-F238E27FC236}">
                <a16:creationId xmlns:a16="http://schemas.microsoft.com/office/drawing/2014/main" id="{CA53C116-75A9-90AD-51DF-F9CDD8EFA70F}"/>
              </a:ext>
            </a:extLst>
          </p:cNvPr>
          <p:cNvSpPr/>
          <p:nvPr/>
        </p:nvSpPr>
        <p:spPr>
          <a:xfrm>
            <a:off x="2953842" y="5008969"/>
            <a:ext cx="0" cy="24130"/>
          </a:xfrm>
          <a:custGeom>
            <a:avLst/>
            <a:gdLst/>
            <a:ahLst/>
            <a:cxnLst/>
            <a:rect l="l" t="t" r="r" b="b"/>
            <a:pathLst>
              <a:path h="24129">
                <a:moveTo>
                  <a:pt x="-5937" y="11874"/>
                </a:moveTo>
                <a:lnTo>
                  <a:pt x="5937" y="11874"/>
                </a:lnTo>
              </a:path>
            </a:pathLst>
          </a:custGeom>
          <a:ln w="237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10">
            <a:extLst>
              <a:ext uri="{FF2B5EF4-FFF2-40B4-BE49-F238E27FC236}">
                <a16:creationId xmlns:a16="http://schemas.microsoft.com/office/drawing/2014/main" id="{F191F976-348F-BE17-B88A-96AB4551B488}"/>
              </a:ext>
            </a:extLst>
          </p:cNvPr>
          <p:cNvSpPr/>
          <p:nvPr/>
        </p:nvSpPr>
        <p:spPr>
          <a:xfrm>
            <a:off x="2953842" y="5311114"/>
            <a:ext cx="0" cy="150495"/>
          </a:xfrm>
          <a:custGeom>
            <a:avLst/>
            <a:gdLst/>
            <a:ahLst/>
            <a:cxnLst/>
            <a:rect l="l" t="t" r="r" b="b"/>
            <a:pathLst>
              <a:path h="150495">
                <a:moveTo>
                  <a:pt x="0" y="0"/>
                </a:moveTo>
                <a:lnTo>
                  <a:pt x="0" y="149999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11">
            <a:extLst>
              <a:ext uri="{FF2B5EF4-FFF2-40B4-BE49-F238E27FC236}">
                <a16:creationId xmlns:a16="http://schemas.microsoft.com/office/drawing/2014/main" id="{B2B85881-910A-44F9-20A9-D85845D0C1CE}"/>
              </a:ext>
            </a:extLst>
          </p:cNvPr>
          <p:cNvSpPr/>
          <p:nvPr/>
        </p:nvSpPr>
        <p:spPr>
          <a:xfrm>
            <a:off x="2881934" y="500896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814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12">
            <a:extLst>
              <a:ext uri="{FF2B5EF4-FFF2-40B4-BE49-F238E27FC236}">
                <a16:creationId xmlns:a16="http://schemas.microsoft.com/office/drawing/2014/main" id="{D0D0B446-99EE-65D2-2869-AD25096360A3}"/>
              </a:ext>
            </a:extLst>
          </p:cNvPr>
          <p:cNvSpPr/>
          <p:nvPr/>
        </p:nvSpPr>
        <p:spPr>
          <a:xfrm>
            <a:off x="2881934" y="5461114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3814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13">
            <a:extLst>
              <a:ext uri="{FF2B5EF4-FFF2-40B4-BE49-F238E27FC236}">
                <a16:creationId xmlns:a16="http://schemas.microsoft.com/office/drawing/2014/main" id="{BCE5073A-32D5-0CFC-F2FE-E70D706EF822}"/>
              </a:ext>
            </a:extLst>
          </p:cNvPr>
          <p:cNvSpPr/>
          <p:nvPr/>
        </p:nvSpPr>
        <p:spPr>
          <a:xfrm>
            <a:off x="2921406" y="5181625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39" h="65404">
                <a:moveTo>
                  <a:pt x="0" y="65277"/>
                </a:moveTo>
                <a:lnTo>
                  <a:pt x="65430" y="65277"/>
                </a:lnTo>
                <a:lnTo>
                  <a:pt x="65430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14">
            <a:extLst>
              <a:ext uri="{FF2B5EF4-FFF2-40B4-BE49-F238E27FC236}">
                <a16:creationId xmlns:a16="http://schemas.microsoft.com/office/drawing/2014/main" id="{098C3380-C707-5284-06F4-072D109A8057}"/>
              </a:ext>
            </a:extLst>
          </p:cNvPr>
          <p:cNvSpPr/>
          <p:nvPr/>
        </p:nvSpPr>
        <p:spPr>
          <a:xfrm>
            <a:off x="2809494" y="5200522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163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5">
            <a:extLst>
              <a:ext uri="{FF2B5EF4-FFF2-40B4-BE49-F238E27FC236}">
                <a16:creationId xmlns:a16="http://schemas.microsoft.com/office/drawing/2014/main" id="{B42E991C-8E1B-0158-5D5A-04175171DF2D}"/>
              </a:ext>
            </a:extLst>
          </p:cNvPr>
          <p:cNvSpPr/>
          <p:nvPr/>
        </p:nvSpPr>
        <p:spPr>
          <a:xfrm>
            <a:off x="3495586" y="4922646"/>
            <a:ext cx="288290" cy="398145"/>
          </a:xfrm>
          <a:custGeom>
            <a:avLst/>
            <a:gdLst/>
            <a:ahLst/>
            <a:cxnLst/>
            <a:rect l="l" t="t" r="r" b="b"/>
            <a:pathLst>
              <a:path w="288289" h="398145">
                <a:moveTo>
                  <a:pt x="0" y="397649"/>
                </a:moveTo>
                <a:lnTo>
                  <a:pt x="288163" y="397649"/>
                </a:lnTo>
                <a:lnTo>
                  <a:pt x="288163" y="0"/>
                </a:lnTo>
                <a:lnTo>
                  <a:pt x="0" y="0"/>
                </a:lnTo>
                <a:lnTo>
                  <a:pt x="0" y="397649"/>
                </a:lnTo>
                <a:close/>
              </a:path>
            </a:pathLst>
          </a:custGeom>
          <a:solidFill>
            <a:srgbClr val="B3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6">
            <a:extLst>
              <a:ext uri="{FF2B5EF4-FFF2-40B4-BE49-F238E27FC236}">
                <a16:creationId xmlns:a16="http://schemas.microsoft.com/office/drawing/2014/main" id="{E3CFD51D-8DA5-97A8-FF35-26817A04B66E}"/>
              </a:ext>
            </a:extLst>
          </p:cNvPr>
          <p:cNvSpPr/>
          <p:nvPr/>
        </p:nvSpPr>
        <p:spPr>
          <a:xfrm>
            <a:off x="3495586" y="4922646"/>
            <a:ext cx="288290" cy="398145"/>
          </a:xfrm>
          <a:custGeom>
            <a:avLst/>
            <a:gdLst/>
            <a:ahLst/>
            <a:cxnLst/>
            <a:rect l="l" t="t" r="r" b="b"/>
            <a:pathLst>
              <a:path w="288289" h="398145">
                <a:moveTo>
                  <a:pt x="0" y="397649"/>
                </a:moveTo>
                <a:lnTo>
                  <a:pt x="288163" y="397649"/>
                </a:lnTo>
                <a:lnTo>
                  <a:pt x="288163" y="0"/>
                </a:lnTo>
                <a:lnTo>
                  <a:pt x="0" y="0"/>
                </a:lnTo>
                <a:lnTo>
                  <a:pt x="0" y="397649"/>
                </a:lnTo>
                <a:close/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17">
            <a:extLst>
              <a:ext uri="{FF2B5EF4-FFF2-40B4-BE49-F238E27FC236}">
                <a16:creationId xmlns:a16="http://schemas.microsoft.com/office/drawing/2014/main" id="{0D0986C3-0BB7-CA1B-D235-36D42B60FA58}"/>
              </a:ext>
            </a:extLst>
          </p:cNvPr>
          <p:cNvSpPr/>
          <p:nvPr/>
        </p:nvSpPr>
        <p:spPr>
          <a:xfrm>
            <a:off x="3639400" y="5320296"/>
            <a:ext cx="0" cy="93345"/>
          </a:xfrm>
          <a:custGeom>
            <a:avLst/>
            <a:gdLst/>
            <a:ahLst/>
            <a:cxnLst/>
            <a:rect l="l" t="t" r="r" b="b"/>
            <a:pathLst>
              <a:path h="93345">
                <a:moveTo>
                  <a:pt x="0" y="0"/>
                </a:moveTo>
                <a:lnTo>
                  <a:pt x="0" y="92798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18">
            <a:extLst>
              <a:ext uri="{FF2B5EF4-FFF2-40B4-BE49-F238E27FC236}">
                <a16:creationId xmlns:a16="http://schemas.microsoft.com/office/drawing/2014/main" id="{7FCA02B5-01DB-27EA-0C0B-B7D219997812}"/>
              </a:ext>
            </a:extLst>
          </p:cNvPr>
          <p:cNvSpPr/>
          <p:nvPr/>
        </p:nvSpPr>
        <p:spPr>
          <a:xfrm>
            <a:off x="3567493" y="4909159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143802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19">
            <a:extLst>
              <a:ext uri="{FF2B5EF4-FFF2-40B4-BE49-F238E27FC236}">
                <a16:creationId xmlns:a16="http://schemas.microsoft.com/office/drawing/2014/main" id="{0D39A7C8-09B5-DE22-D963-50629B78510D}"/>
              </a:ext>
            </a:extLst>
          </p:cNvPr>
          <p:cNvSpPr/>
          <p:nvPr/>
        </p:nvSpPr>
        <p:spPr>
          <a:xfrm>
            <a:off x="3567493" y="5413095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143802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20">
            <a:extLst>
              <a:ext uri="{FF2B5EF4-FFF2-40B4-BE49-F238E27FC236}">
                <a16:creationId xmlns:a16="http://schemas.microsoft.com/office/drawing/2014/main" id="{AF603678-DA90-B87E-E3A0-665CE2340AB1}"/>
              </a:ext>
            </a:extLst>
          </p:cNvPr>
          <p:cNvSpPr/>
          <p:nvPr/>
        </p:nvSpPr>
        <p:spPr>
          <a:xfrm>
            <a:off x="3606965" y="5094223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5290"/>
                </a:moveTo>
                <a:lnTo>
                  <a:pt x="65404" y="65290"/>
                </a:lnTo>
                <a:lnTo>
                  <a:pt x="65404" y="0"/>
                </a:lnTo>
                <a:lnTo>
                  <a:pt x="0" y="0"/>
                </a:lnTo>
                <a:lnTo>
                  <a:pt x="0" y="652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21">
            <a:extLst>
              <a:ext uri="{FF2B5EF4-FFF2-40B4-BE49-F238E27FC236}">
                <a16:creationId xmlns:a16="http://schemas.microsoft.com/office/drawing/2014/main" id="{DD9402E1-D8B7-1C03-1FB1-77B5F4C2A619}"/>
              </a:ext>
            </a:extLst>
          </p:cNvPr>
          <p:cNvSpPr/>
          <p:nvPr/>
        </p:nvSpPr>
        <p:spPr>
          <a:xfrm>
            <a:off x="3495586" y="5133594"/>
            <a:ext cx="288290" cy="0"/>
          </a:xfrm>
          <a:custGeom>
            <a:avLst/>
            <a:gdLst/>
            <a:ahLst/>
            <a:cxnLst/>
            <a:rect l="l" t="t" r="r" b="b"/>
            <a:pathLst>
              <a:path w="288289">
                <a:moveTo>
                  <a:pt x="288163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22">
            <a:extLst>
              <a:ext uri="{FF2B5EF4-FFF2-40B4-BE49-F238E27FC236}">
                <a16:creationId xmlns:a16="http://schemas.microsoft.com/office/drawing/2014/main" id="{159F4A4C-C12F-3BE2-91BB-30CD9E4B82DD}"/>
              </a:ext>
            </a:extLst>
          </p:cNvPr>
          <p:cNvSpPr/>
          <p:nvPr/>
        </p:nvSpPr>
        <p:spPr>
          <a:xfrm>
            <a:off x="4181131" y="4605934"/>
            <a:ext cx="288290" cy="755650"/>
          </a:xfrm>
          <a:custGeom>
            <a:avLst/>
            <a:gdLst/>
            <a:ahLst/>
            <a:cxnLst/>
            <a:rect l="l" t="t" r="r" b="b"/>
            <a:pathLst>
              <a:path w="288289" h="755650">
                <a:moveTo>
                  <a:pt x="0" y="755357"/>
                </a:moveTo>
                <a:lnTo>
                  <a:pt x="288163" y="755357"/>
                </a:lnTo>
                <a:lnTo>
                  <a:pt x="288163" y="0"/>
                </a:lnTo>
                <a:lnTo>
                  <a:pt x="0" y="0"/>
                </a:lnTo>
                <a:lnTo>
                  <a:pt x="0" y="755357"/>
                </a:lnTo>
                <a:close/>
              </a:path>
            </a:pathLst>
          </a:custGeom>
          <a:solidFill>
            <a:srgbClr val="B3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23">
            <a:extLst>
              <a:ext uri="{FF2B5EF4-FFF2-40B4-BE49-F238E27FC236}">
                <a16:creationId xmlns:a16="http://schemas.microsoft.com/office/drawing/2014/main" id="{523C7EB6-6BA4-383D-3192-5295C5973581}"/>
              </a:ext>
            </a:extLst>
          </p:cNvPr>
          <p:cNvSpPr/>
          <p:nvPr/>
        </p:nvSpPr>
        <p:spPr>
          <a:xfrm>
            <a:off x="4181131" y="4605934"/>
            <a:ext cx="288290" cy="755650"/>
          </a:xfrm>
          <a:custGeom>
            <a:avLst/>
            <a:gdLst/>
            <a:ahLst/>
            <a:cxnLst/>
            <a:rect l="l" t="t" r="r" b="b"/>
            <a:pathLst>
              <a:path w="288289" h="755650">
                <a:moveTo>
                  <a:pt x="0" y="755357"/>
                </a:moveTo>
                <a:lnTo>
                  <a:pt x="288163" y="755357"/>
                </a:lnTo>
                <a:lnTo>
                  <a:pt x="288163" y="0"/>
                </a:lnTo>
                <a:lnTo>
                  <a:pt x="0" y="0"/>
                </a:lnTo>
                <a:lnTo>
                  <a:pt x="0" y="755357"/>
                </a:lnTo>
                <a:close/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24">
            <a:extLst>
              <a:ext uri="{FF2B5EF4-FFF2-40B4-BE49-F238E27FC236}">
                <a16:creationId xmlns:a16="http://schemas.microsoft.com/office/drawing/2014/main" id="{E26DFDD8-992B-DE22-E729-53E125D4639D}"/>
              </a:ext>
            </a:extLst>
          </p:cNvPr>
          <p:cNvSpPr/>
          <p:nvPr/>
        </p:nvSpPr>
        <p:spPr>
          <a:xfrm>
            <a:off x="4325467" y="4502327"/>
            <a:ext cx="0" cy="104139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103606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5">
            <a:extLst>
              <a:ext uri="{FF2B5EF4-FFF2-40B4-BE49-F238E27FC236}">
                <a16:creationId xmlns:a16="http://schemas.microsoft.com/office/drawing/2014/main" id="{5C8EEB73-2357-648F-19CB-4DA0A2BBB5FA}"/>
              </a:ext>
            </a:extLst>
          </p:cNvPr>
          <p:cNvSpPr/>
          <p:nvPr/>
        </p:nvSpPr>
        <p:spPr>
          <a:xfrm>
            <a:off x="4325467" y="5361292"/>
            <a:ext cx="0" cy="75565"/>
          </a:xfrm>
          <a:custGeom>
            <a:avLst/>
            <a:gdLst/>
            <a:ahLst/>
            <a:cxnLst/>
            <a:rect l="l" t="t" r="r" b="b"/>
            <a:pathLst>
              <a:path h="75564">
                <a:moveTo>
                  <a:pt x="0" y="0"/>
                </a:moveTo>
                <a:lnTo>
                  <a:pt x="0" y="74993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6">
            <a:extLst>
              <a:ext uri="{FF2B5EF4-FFF2-40B4-BE49-F238E27FC236}">
                <a16:creationId xmlns:a16="http://schemas.microsoft.com/office/drawing/2014/main" id="{FD79381A-8936-3A16-0262-2970D4CF6CAE}"/>
              </a:ext>
            </a:extLst>
          </p:cNvPr>
          <p:cNvSpPr/>
          <p:nvPr/>
        </p:nvSpPr>
        <p:spPr>
          <a:xfrm>
            <a:off x="4253026" y="4502327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144360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27">
            <a:extLst>
              <a:ext uri="{FF2B5EF4-FFF2-40B4-BE49-F238E27FC236}">
                <a16:creationId xmlns:a16="http://schemas.microsoft.com/office/drawing/2014/main" id="{3C9AA268-D5D8-3820-B517-4CFB801ECACC}"/>
              </a:ext>
            </a:extLst>
          </p:cNvPr>
          <p:cNvSpPr/>
          <p:nvPr/>
        </p:nvSpPr>
        <p:spPr>
          <a:xfrm>
            <a:off x="4253026" y="5436285"/>
            <a:ext cx="144780" cy="0"/>
          </a:xfrm>
          <a:custGeom>
            <a:avLst/>
            <a:gdLst/>
            <a:ahLst/>
            <a:cxnLst/>
            <a:rect l="l" t="t" r="r" b="b"/>
            <a:pathLst>
              <a:path w="144779">
                <a:moveTo>
                  <a:pt x="144360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28">
            <a:extLst>
              <a:ext uri="{FF2B5EF4-FFF2-40B4-BE49-F238E27FC236}">
                <a16:creationId xmlns:a16="http://schemas.microsoft.com/office/drawing/2014/main" id="{89B1786E-3549-F84A-DDD5-C2B209D6D700}"/>
              </a:ext>
            </a:extLst>
          </p:cNvPr>
          <p:cNvSpPr/>
          <p:nvPr/>
        </p:nvSpPr>
        <p:spPr>
          <a:xfrm>
            <a:off x="4293031" y="4914010"/>
            <a:ext cx="66040" cy="65405"/>
          </a:xfrm>
          <a:custGeom>
            <a:avLst/>
            <a:gdLst/>
            <a:ahLst/>
            <a:cxnLst/>
            <a:rect l="l" t="t" r="r" b="b"/>
            <a:pathLst>
              <a:path w="66039" h="65404">
                <a:moveTo>
                  <a:pt x="0" y="65290"/>
                </a:moveTo>
                <a:lnTo>
                  <a:pt x="65430" y="65290"/>
                </a:lnTo>
                <a:lnTo>
                  <a:pt x="65430" y="0"/>
                </a:lnTo>
                <a:lnTo>
                  <a:pt x="0" y="0"/>
                </a:lnTo>
                <a:lnTo>
                  <a:pt x="0" y="652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29">
            <a:extLst>
              <a:ext uri="{FF2B5EF4-FFF2-40B4-BE49-F238E27FC236}">
                <a16:creationId xmlns:a16="http://schemas.microsoft.com/office/drawing/2014/main" id="{C8652959-37BA-3F91-AFFD-4A195F4D4827}"/>
              </a:ext>
            </a:extLst>
          </p:cNvPr>
          <p:cNvSpPr/>
          <p:nvPr/>
        </p:nvSpPr>
        <p:spPr>
          <a:xfrm>
            <a:off x="4181131" y="4877314"/>
            <a:ext cx="288290" cy="12065"/>
          </a:xfrm>
          <a:custGeom>
            <a:avLst/>
            <a:gdLst/>
            <a:ahLst/>
            <a:cxnLst/>
            <a:rect l="l" t="t" r="r" b="b"/>
            <a:pathLst>
              <a:path w="288289" h="12064">
                <a:moveTo>
                  <a:pt x="0" y="11874"/>
                </a:moveTo>
                <a:lnTo>
                  <a:pt x="288163" y="11874"/>
                </a:lnTo>
                <a:lnTo>
                  <a:pt x="288163" y="0"/>
                </a:lnTo>
                <a:lnTo>
                  <a:pt x="0" y="0"/>
                </a:lnTo>
                <a:lnTo>
                  <a:pt x="0" y="118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30">
            <a:extLst>
              <a:ext uri="{FF2B5EF4-FFF2-40B4-BE49-F238E27FC236}">
                <a16:creationId xmlns:a16="http://schemas.microsoft.com/office/drawing/2014/main" id="{D6BA0F66-1A23-2E36-FFF0-AC1D53C009B7}"/>
              </a:ext>
            </a:extLst>
          </p:cNvPr>
          <p:cNvSpPr/>
          <p:nvPr/>
        </p:nvSpPr>
        <p:spPr>
          <a:xfrm>
            <a:off x="4866665" y="4415472"/>
            <a:ext cx="288290" cy="926465"/>
          </a:xfrm>
          <a:custGeom>
            <a:avLst/>
            <a:gdLst/>
            <a:ahLst/>
            <a:cxnLst/>
            <a:rect l="l" t="t" r="r" b="b"/>
            <a:pathLst>
              <a:path w="288289" h="926464">
                <a:moveTo>
                  <a:pt x="0" y="926401"/>
                </a:moveTo>
                <a:lnTo>
                  <a:pt x="288175" y="926401"/>
                </a:lnTo>
                <a:lnTo>
                  <a:pt x="288175" y="0"/>
                </a:lnTo>
                <a:lnTo>
                  <a:pt x="0" y="0"/>
                </a:lnTo>
                <a:lnTo>
                  <a:pt x="0" y="926401"/>
                </a:lnTo>
                <a:close/>
              </a:path>
            </a:pathLst>
          </a:custGeom>
          <a:solidFill>
            <a:srgbClr val="B3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1">
            <a:extLst>
              <a:ext uri="{FF2B5EF4-FFF2-40B4-BE49-F238E27FC236}">
                <a16:creationId xmlns:a16="http://schemas.microsoft.com/office/drawing/2014/main" id="{8DC1C44D-691B-65DD-40CB-1DED9320A6A1}"/>
              </a:ext>
            </a:extLst>
          </p:cNvPr>
          <p:cNvSpPr/>
          <p:nvPr/>
        </p:nvSpPr>
        <p:spPr>
          <a:xfrm>
            <a:off x="4866665" y="4415472"/>
            <a:ext cx="288290" cy="926465"/>
          </a:xfrm>
          <a:custGeom>
            <a:avLst/>
            <a:gdLst/>
            <a:ahLst/>
            <a:cxnLst/>
            <a:rect l="l" t="t" r="r" b="b"/>
            <a:pathLst>
              <a:path w="288289" h="926464">
                <a:moveTo>
                  <a:pt x="0" y="926401"/>
                </a:moveTo>
                <a:lnTo>
                  <a:pt x="288175" y="926401"/>
                </a:lnTo>
                <a:lnTo>
                  <a:pt x="288175" y="0"/>
                </a:lnTo>
                <a:lnTo>
                  <a:pt x="0" y="0"/>
                </a:lnTo>
                <a:lnTo>
                  <a:pt x="0" y="926401"/>
                </a:lnTo>
                <a:close/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2">
            <a:extLst>
              <a:ext uri="{FF2B5EF4-FFF2-40B4-BE49-F238E27FC236}">
                <a16:creationId xmlns:a16="http://schemas.microsoft.com/office/drawing/2014/main" id="{A7EB7899-891D-A310-12C4-14ED691D669E}"/>
              </a:ext>
            </a:extLst>
          </p:cNvPr>
          <p:cNvSpPr/>
          <p:nvPr/>
        </p:nvSpPr>
        <p:spPr>
          <a:xfrm>
            <a:off x="5011026" y="4318343"/>
            <a:ext cx="0" cy="97155"/>
          </a:xfrm>
          <a:custGeom>
            <a:avLst/>
            <a:gdLst/>
            <a:ahLst/>
            <a:cxnLst/>
            <a:rect l="l" t="t" r="r" b="b"/>
            <a:pathLst>
              <a:path h="97154">
                <a:moveTo>
                  <a:pt x="0" y="97129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3">
            <a:extLst>
              <a:ext uri="{FF2B5EF4-FFF2-40B4-BE49-F238E27FC236}">
                <a16:creationId xmlns:a16="http://schemas.microsoft.com/office/drawing/2014/main" id="{77FADF93-CE02-228D-59BA-66A8E7E7386B}"/>
              </a:ext>
            </a:extLst>
          </p:cNvPr>
          <p:cNvSpPr/>
          <p:nvPr/>
        </p:nvSpPr>
        <p:spPr>
          <a:xfrm>
            <a:off x="5011026" y="5341873"/>
            <a:ext cx="0" cy="129539"/>
          </a:xfrm>
          <a:custGeom>
            <a:avLst/>
            <a:gdLst/>
            <a:ahLst/>
            <a:cxnLst/>
            <a:rect l="l" t="t" r="r" b="b"/>
            <a:pathLst>
              <a:path h="129539">
                <a:moveTo>
                  <a:pt x="0" y="0"/>
                </a:moveTo>
                <a:lnTo>
                  <a:pt x="0" y="129489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34">
            <a:extLst>
              <a:ext uri="{FF2B5EF4-FFF2-40B4-BE49-F238E27FC236}">
                <a16:creationId xmlns:a16="http://schemas.microsoft.com/office/drawing/2014/main" id="{1E892AD5-04F4-8661-D86D-47DB70A387C5}"/>
              </a:ext>
            </a:extLst>
          </p:cNvPr>
          <p:cNvSpPr/>
          <p:nvPr/>
        </p:nvSpPr>
        <p:spPr>
          <a:xfrm>
            <a:off x="4939119" y="431834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143802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35">
            <a:extLst>
              <a:ext uri="{FF2B5EF4-FFF2-40B4-BE49-F238E27FC236}">
                <a16:creationId xmlns:a16="http://schemas.microsoft.com/office/drawing/2014/main" id="{810ECC68-C6CA-B330-169D-26BBB90AF4B8}"/>
              </a:ext>
            </a:extLst>
          </p:cNvPr>
          <p:cNvSpPr/>
          <p:nvPr/>
        </p:nvSpPr>
        <p:spPr>
          <a:xfrm>
            <a:off x="4939119" y="5471363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>
                <a:moveTo>
                  <a:pt x="143802" y="0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6">
            <a:extLst>
              <a:ext uri="{FF2B5EF4-FFF2-40B4-BE49-F238E27FC236}">
                <a16:creationId xmlns:a16="http://schemas.microsoft.com/office/drawing/2014/main" id="{6C36A768-0A43-6A88-FFBC-0A016A16908F}"/>
              </a:ext>
            </a:extLst>
          </p:cNvPr>
          <p:cNvSpPr/>
          <p:nvPr/>
        </p:nvSpPr>
        <p:spPr>
          <a:xfrm>
            <a:off x="4978590" y="4769421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0" y="65277"/>
                </a:moveTo>
                <a:lnTo>
                  <a:pt x="65404" y="65277"/>
                </a:lnTo>
                <a:lnTo>
                  <a:pt x="65404" y="0"/>
                </a:lnTo>
                <a:lnTo>
                  <a:pt x="0" y="0"/>
                </a:lnTo>
                <a:lnTo>
                  <a:pt x="0" y="65277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37">
            <a:extLst>
              <a:ext uri="{FF2B5EF4-FFF2-40B4-BE49-F238E27FC236}">
                <a16:creationId xmlns:a16="http://schemas.microsoft.com/office/drawing/2014/main" id="{96D5261F-2895-E407-45BB-1B82ACE73735}"/>
              </a:ext>
            </a:extLst>
          </p:cNvPr>
          <p:cNvSpPr/>
          <p:nvPr/>
        </p:nvSpPr>
        <p:spPr>
          <a:xfrm>
            <a:off x="4866665" y="4673911"/>
            <a:ext cx="288290" cy="12065"/>
          </a:xfrm>
          <a:custGeom>
            <a:avLst/>
            <a:gdLst/>
            <a:ahLst/>
            <a:cxnLst/>
            <a:rect l="l" t="t" r="r" b="b"/>
            <a:pathLst>
              <a:path w="288289" h="12064">
                <a:moveTo>
                  <a:pt x="0" y="11874"/>
                </a:moveTo>
                <a:lnTo>
                  <a:pt x="288175" y="11874"/>
                </a:lnTo>
                <a:lnTo>
                  <a:pt x="288175" y="0"/>
                </a:lnTo>
                <a:lnTo>
                  <a:pt x="0" y="0"/>
                </a:lnTo>
                <a:lnTo>
                  <a:pt x="0" y="11874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38">
            <a:extLst>
              <a:ext uri="{FF2B5EF4-FFF2-40B4-BE49-F238E27FC236}">
                <a16:creationId xmlns:a16="http://schemas.microsoft.com/office/drawing/2014/main" id="{C92801C2-4517-EA62-54C7-C011ED986C77}"/>
              </a:ext>
            </a:extLst>
          </p:cNvPr>
          <p:cNvSpPr/>
          <p:nvPr/>
        </p:nvSpPr>
        <p:spPr>
          <a:xfrm>
            <a:off x="1239443" y="4223930"/>
            <a:ext cx="4114800" cy="1358265"/>
          </a:xfrm>
          <a:custGeom>
            <a:avLst/>
            <a:gdLst/>
            <a:ahLst/>
            <a:cxnLst/>
            <a:rect l="l" t="t" r="r" b="b"/>
            <a:pathLst>
              <a:path w="4114800" h="1358264">
                <a:moveTo>
                  <a:pt x="0" y="0"/>
                </a:moveTo>
                <a:lnTo>
                  <a:pt x="4114368" y="0"/>
                </a:lnTo>
                <a:lnTo>
                  <a:pt x="4114368" y="1358049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39">
            <a:extLst>
              <a:ext uri="{FF2B5EF4-FFF2-40B4-BE49-F238E27FC236}">
                <a16:creationId xmlns:a16="http://schemas.microsoft.com/office/drawing/2014/main" id="{27139EC1-0A10-6531-6ED7-AD969BB7AA92}"/>
              </a:ext>
            </a:extLst>
          </p:cNvPr>
          <p:cNvSpPr/>
          <p:nvPr/>
        </p:nvSpPr>
        <p:spPr>
          <a:xfrm>
            <a:off x="1239443" y="558198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368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40">
            <a:extLst>
              <a:ext uri="{FF2B5EF4-FFF2-40B4-BE49-F238E27FC236}">
                <a16:creationId xmlns:a16="http://schemas.microsoft.com/office/drawing/2014/main" id="{E218B5AB-E96A-2C43-48BC-86CEDF708E34}"/>
              </a:ext>
            </a:extLst>
          </p:cNvPr>
          <p:cNvSpPr/>
          <p:nvPr/>
        </p:nvSpPr>
        <p:spPr>
          <a:xfrm>
            <a:off x="1582204" y="5517235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64744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1">
            <a:extLst>
              <a:ext uri="{FF2B5EF4-FFF2-40B4-BE49-F238E27FC236}">
                <a16:creationId xmlns:a16="http://schemas.microsoft.com/office/drawing/2014/main" id="{7E226CDB-6A09-4128-1899-22459F4530A5}"/>
              </a:ext>
            </a:extLst>
          </p:cNvPr>
          <p:cNvSpPr/>
          <p:nvPr/>
        </p:nvSpPr>
        <p:spPr>
          <a:xfrm>
            <a:off x="2268308" y="5517235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64744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42">
            <a:extLst>
              <a:ext uri="{FF2B5EF4-FFF2-40B4-BE49-F238E27FC236}">
                <a16:creationId xmlns:a16="http://schemas.microsoft.com/office/drawing/2014/main" id="{CF4A2906-4CA1-FF20-5923-1A77164608C7}"/>
              </a:ext>
            </a:extLst>
          </p:cNvPr>
          <p:cNvSpPr/>
          <p:nvPr/>
        </p:nvSpPr>
        <p:spPr>
          <a:xfrm>
            <a:off x="2953842" y="5517235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64744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43">
            <a:extLst>
              <a:ext uri="{FF2B5EF4-FFF2-40B4-BE49-F238E27FC236}">
                <a16:creationId xmlns:a16="http://schemas.microsoft.com/office/drawing/2014/main" id="{F8D738F3-98A8-5A27-01CB-A2255F95599A}"/>
              </a:ext>
            </a:extLst>
          </p:cNvPr>
          <p:cNvSpPr/>
          <p:nvPr/>
        </p:nvSpPr>
        <p:spPr>
          <a:xfrm>
            <a:off x="3639400" y="5517235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64744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44">
            <a:extLst>
              <a:ext uri="{FF2B5EF4-FFF2-40B4-BE49-F238E27FC236}">
                <a16:creationId xmlns:a16="http://schemas.microsoft.com/office/drawing/2014/main" id="{202F5E40-AD6C-0DF0-5341-149AF53AE495}"/>
              </a:ext>
            </a:extLst>
          </p:cNvPr>
          <p:cNvSpPr/>
          <p:nvPr/>
        </p:nvSpPr>
        <p:spPr>
          <a:xfrm>
            <a:off x="4325467" y="5517235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64744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45">
            <a:extLst>
              <a:ext uri="{FF2B5EF4-FFF2-40B4-BE49-F238E27FC236}">
                <a16:creationId xmlns:a16="http://schemas.microsoft.com/office/drawing/2014/main" id="{A4C2629D-A47F-5119-8F8F-3010FED84337}"/>
              </a:ext>
            </a:extLst>
          </p:cNvPr>
          <p:cNvSpPr/>
          <p:nvPr/>
        </p:nvSpPr>
        <p:spPr>
          <a:xfrm>
            <a:off x="5011026" y="5517235"/>
            <a:ext cx="0" cy="64769"/>
          </a:xfrm>
          <a:custGeom>
            <a:avLst/>
            <a:gdLst/>
            <a:ahLst/>
            <a:cxnLst/>
            <a:rect l="l" t="t" r="r" b="b"/>
            <a:pathLst>
              <a:path h="64770">
                <a:moveTo>
                  <a:pt x="0" y="64744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46">
            <a:extLst>
              <a:ext uri="{FF2B5EF4-FFF2-40B4-BE49-F238E27FC236}">
                <a16:creationId xmlns:a16="http://schemas.microsoft.com/office/drawing/2014/main" id="{488C7A68-57DB-B482-F600-F926615EAC10}"/>
              </a:ext>
            </a:extLst>
          </p:cNvPr>
          <p:cNvSpPr/>
          <p:nvPr/>
        </p:nvSpPr>
        <p:spPr>
          <a:xfrm>
            <a:off x="1239443" y="4223930"/>
            <a:ext cx="0" cy="1358265"/>
          </a:xfrm>
          <a:custGeom>
            <a:avLst/>
            <a:gdLst/>
            <a:ahLst/>
            <a:cxnLst/>
            <a:rect l="l" t="t" r="r" b="b"/>
            <a:pathLst>
              <a:path h="1358264">
                <a:moveTo>
                  <a:pt x="0" y="1358049"/>
                </a:moveTo>
                <a:lnTo>
                  <a:pt x="0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47">
            <a:extLst>
              <a:ext uri="{FF2B5EF4-FFF2-40B4-BE49-F238E27FC236}">
                <a16:creationId xmlns:a16="http://schemas.microsoft.com/office/drawing/2014/main" id="{C14D8764-393D-24EA-40AA-D7490947CBE4}"/>
              </a:ext>
            </a:extLst>
          </p:cNvPr>
          <p:cNvSpPr/>
          <p:nvPr/>
        </p:nvSpPr>
        <p:spPr>
          <a:xfrm>
            <a:off x="1239443" y="5438990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435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48">
            <a:extLst>
              <a:ext uri="{FF2B5EF4-FFF2-40B4-BE49-F238E27FC236}">
                <a16:creationId xmlns:a16="http://schemas.microsoft.com/office/drawing/2014/main" id="{F5E08384-390A-7B75-EEF3-2803DE15466F}"/>
              </a:ext>
            </a:extLst>
          </p:cNvPr>
          <p:cNvSpPr/>
          <p:nvPr/>
        </p:nvSpPr>
        <p:spPr>
          <a:xfrm>
            <a:off x="1239443" y="5081816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435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49">
            <a:extLst>
              <a:ext uri="{FF2B5EF4-FFF2-40B4-BE49-F238E27FC236}">
                <a16:creationId xmlns:a16="http://schemas.microsoft.com/office/drawing/2014/main" id="{26F1B329-B520-9F46-F891-C5E4C7CA4CF7}"/>
              </a:ext>
            </a:extLst>
          </p:cNvPr>
          <p:cNvSpPr/>
          <p:nvPr/>
        </p:nvSpPr>
        <p:spPr>
          <a:xfrm>
            <a:off x="1239443" y="4724095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435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50">
            <a:extLst>
              <a:ext uri="{FF2B5EF4-FFF2-40B4-BE49-F238E27FC236}">
                <a16:creationId xmlns:a16="http://schemas.microsoft.com/office/drawing/2014/main" id="{A499F5AC-DC6D-59D0-ED9F-180C2BEF44A2}"/>
              </a:ext>
            </a:extLst>
          </p:cNvPr>
          <p:cNvSpPr/>
          <p:nvPr/>
        </p:nvSpPr>
        <p:spPr>
          <a:xfrm>
            <a:off x="1239443" y="4366907"/>
            <a:ext cx="33020" cy="0"/>
          </a:xfrm>
          <a:custGeom>
            <a:avLst/>
            <a:gdLst/>
            <a:ahLst/>
            <a:cxnLst/>
            <a:rect l="l" t="t" r="r" b="b"/>
            <a:pathLst>
              <a:path w="33019">
                <a:moveTo>
                  <a:pt x="0" y="0"/>
                </a:moveTo>
                <a:lnTo>
                  <a:pt x="32435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51">
            <a:extLst>
              <a:ext uri="{FF2B5EF4-FFF2-40B4-BE49-F238E27FC236}">
                <a16:creationId xmlns:a16="http://schemas.microsoft.com/office/drawing/2014/main" id="{6BE62029-3C81-2E10-8085-7C1387368B5A}"/>
              </a:ext>
            </a:extLst>
          </p:cNvPr>
          <p:cNvSpPr/>
          <p:nvPr/>
        </p:nvSpPr>
        <p:spPr>
          <a:xfrm>
            <a:off x="1239443" y="5260416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871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152">
            <a:extLst>
              <a:ext uri="{FF2B5EF4-FFF2-40B4-BE49-F238E27FC236}">
                <a16:creationId xmlns:a16="http://schemas.microsoft.com/office/drawing/2014/main" id="{958DB76B-B6EB-50AA-A9D7-84606EC74658}"/>
              </a:ext>
            </a:extLst>
          </p:cNvPr>
          <p:cNvSpPr/>
          <p:nvPr/>
        </p:nvSpPr>
        <p:spPr>
          <a:xfrm>
            <a:off x="1239443" y="4903228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871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53">
            <a:extLst>
              <a:ext uri="{FF2B5EF4-FFF2-40B4-BE49-F238E27FC236}">
                <a16:creationId xmlns:a16="http://schemas.microsoft.com/office/drawing/2014/main" id="{5A71B53B-F1BC-B465-44D1-605F46DA84D2}"/>
              </a:ext>
            </a:extLst>
          </p:cNvPr>
          <p:cNvSpPr/>
          <p:nvPr/>
        </p:nvSpPr>
        <p:spPr>
          <a:xfrm>
            <a:off x="1239443" y="4545507"/>
            <a:ext cx="65405" cy="0"/>
          </a:xfrm>
          <a:custGeom>
            <a:avLst/>
            <a:gdLst/>
            <a:ahLst/>
            <a:cxnLst/>
            <a:rect l="l" t="t" r="r" b="b"/>
            <a:pathLst>
              <a:path w="65405">
                <a:moveTo>
                  <a:pt x="0" y="0"/>
                </a:moveTo>
                <a:lnTo>
                  <a:pt x="64871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54">
            <a:extLst>
              <a:ext uri="{FF2B5EF4-FFF2-40B4-BE49-F238E27FC236}">
                <a16:creationId xmlns:a16="http://schemas.microsoft.com/office/drawing/2014/main" id="{53F14A1B-3936-A83F-937C-2F095D9074EE}"/>
              </a:ext>
            </a:extLst>
          </p:cNvPr>
          <p:cNvSpPr txBox="1"/>
          <p:nvPr/>
        </p:nvSpPr>
        <p:spPr>
          <a:xfrm>
            <a:off x="1428673" y="5550926"/>
            <a:ext cx="32004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PASV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155">
            <a:extLst>
              <a:ext uri="{FF2B5EF4-FFF2-40B4-BE49-F238E27FC236}">
                <a16:creationId xmlns:a16="http://schemas.microsoft.com/office/drawing/2014/main" id="{BFF59366-67A9-8409-0319-8BC581D35763}"/>
              </a:ext>
            </a:extLst>
          </p:cNvPr>
          <p:cNvSpPr txBox="1"/>
          <p:nvPr/>
        </p:nvSpPr>
        <p:spPr>
          <a:xfrm>
            <a:off x="2036361" y="5550926"/>
            <a:ext cx="322834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685165" algn="l"/>
                <a:tab pos="1390015" algn="l"/>
                <a:tab pos="2046605" algn="l"/>
                <a:tab pos="2731770" algn="l"/>
              </a:tabLst>
            </a:pPr>
            <a:r>
              <a:rPr sz="9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ACT-100	ACT-200	ACT500	ACT1000	ACT2000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0" name="object 156">
            <a:extLst>
              <a:ext uri="{FF2B5EF4-FFF2-40B4-BE49-F238E27FC236}">
                <a16:creationId xmlns:a16="http://schemas.microsoft.com/office/drawing/2014/main" id="{793D2B97-B7E6-0369-7110-A3E87DCC9367}"/>
              </a:ext>
            </a:extLst>
          </p:cNvPr>
          <p:cNvSpPr txBox="1"/>
          <p:nvPr/>
        </p:nvSpPr>
        <p:spPr>
          <a:xfrm>
            <a:off x="1062082" y="4808965"/>
            <a:ext cx="1290955" cy="523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585"/>
              </a:spcBef>
              <a:tabLst>
                <a:tab pos="1133475" algn="l"/>
              </a:tabLst>
            </a:pPr>
            <a:r>
              <a:rPr sz="9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5	</a:t>
            </a:r>
            <a:r>
              <a:rPr sz="900" u="sng" spc="1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900" u="sng" spc="5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Times New Roman"/>
                <a:cs typeface="Times New Roman"/>
              </a:rPr>
              <a:t> 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1" name="object 157">
            <a:extLst>
              <a:ext uri="{FF2B5EF4-FFF2-40B4-BE49-F238E27FC236}">
                <a16:creationId xmlns:a16="http://schemas.microsoft.com/office/drawing/2014/main" id="{6818DE42-F360-A225-99DA-C39357373D09}"/>
              </a:ext>
            </a:extLst>
          </p:cNvPr>
          <p:cNvSpPr txBox="1"/>
          <p:nvPr/>
        </p:nvSpPr>
        <p:spPr>
          <a:xfrm>
            <a:off x="1062082" y="4451274"/>
            <a:ext cx="13081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15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158">
            <a:extLst>
              <a:ext uri="{FF2B5EF4-FFF2-40B4-BE49-F238E27FC236}">
                <a16:creationId xmlns:a16="http://schemas.microsoft.com/office/drawing/2014/main" id="{C06AC0BF-10F1-B868-E699-A42F57E41051}"/>
              </a:ext>
            </a:extLst>
          </p:cNvPr>
          <p:cNvSpPr/>
          <p:nvPr/>
        </p:nvSpPr>
        <p:spPr>
          <a:xfrm>
            <a:off x="1347571" y="4260608"/>
            <a:ext cx="1042669" cy="604520"/>
          </a:xfrm>
          <a:custGeom>
            <a:avLst/>
            <a:gdLst/>
            <a:ahLst/>
            <a:cxnLst/>
            <a:rect l="l" t="t" r="r" b="b"/>
            <a:pathLst>
              <a:path w="1042669" h="604520">
                <a:moveTo>
                  <a:pt x="0" y="604304"/>
                </a:moveTo>
                <a:lnTo>
                  <a:pt x="1042365" y="604304"/>
                </a:lnTo>
                <a:lnTo>
                  <a:pt x="1042365" y="0"/>
                </a:lnTo>
                <a:lnTo>
                  <a:pt x="0" y="0"/>
                </a:lnTo>
                <a:lnTo>
                  <a:pt x="0" y="604304"/>
                </a:lnTo>
                <a:close/>
              </a:path>
            </a:pathLst>
          </a:custGeom>
          <a:ln w="378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159">
            <a:extLst>
              <a:ext uri="{FF2B5EF4-FFF2-40B4-BE49-F238E27FC236}">
                <a16:creationId xmlns:a16="http://schemas.microsoft.com/office/drawing/2014/main" id="{43B33157-07E7-A759-6ADE-DF00AD6C3BF2}"/>
              </a:ext>
            </a:extLst>
          </p:cNvPr>
          <p:cNvSpPr/>
          <p:nvPr/>
        </p:nvSpPr>
        <p:spPr>
          <a:xfrm>
            <a:off x="1494637" y="4284370"/>
            <a:ext cx="0" cy="118745"/>
          </a:xfrm>
          <a:custGeom>
            <a:avLst/>
            <a:gdLst/>
            <a:ahLst/>
            <a:cxnLst/>
            <a:rect l="l" t="t" r="r" b="b"/>
            <a:pathLst>
              <a:path h="118745">
                <a:moveTo>
                  <a:pt x="0" y="0"/>
                </a:moveTo>
                <a:lnTo>
                  <a:pt x="0" y="118694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160">
            <a:extLst>
              <a:ext uri="{FF2B5EF4-FFF2-40B4-BE49-F238E27FC236}">
                <a16:creationId xmlns:a16="http://schemas.microsoft.com/office/drawing/2014/main" id="{8D7548F6-5819-B410-B56C-EDB41D6E6631}"/>
              </a:ext>
            </a:extLst>
          </p:cNvPr>
          <p:cNvSpPr/>
          <p:nvPr/>
        </p:nvSpPr>
        <p:spPr>
          <a:xfrm>
            <a:off x="1454632" y="4284370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79463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161">
            <a:extLst>
              <a:ext uri="{FF2B5EF4-FFF2-40B4-BE49-F238E27FC236}">
                <a16:creationId xmlns:a16="http://schemas.microsoft.com/office/drawing/2014/main" id="{5B561319-334B-8EFD-3C40-C696E84465EF}"/>
              </a:ext>
            </a:extLst>
          </p:cNvPr>
          <p:cNvSpPr/>
          <p:nvPr/>
        </p:nvSpPr>
        <p:spPr>
          <a:xfrm>
            <a:off x="1454632" y="4403064"/>
            <a:ext cx="80010" cy="0"/>
          </a:xfrm>
          <a:custGeom>
            <a:avLst/>
            <a:gdLst/>
            <a:ahLst/>
            <a:cxnLst/>
            <a:rect l="l" t="t" r="r" b="b"/>
            <a:pathLst>
              <a:path w="80009">
                <a:moveTo>
                  <a:pt x="0" y="0"/>
                </a:moveTo>
                <a:lnTo>
                  <a:pt x="79463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162">
            <a:extLst>
              <a:ext uri="{FF2B5EF4-FFF2-40B4-BE49-F238E27FC236}">
                <a16:creationId xmlns:a16="http://schemas.microsoft.com/office/drawing/2014/main" id="{52178A47-B595-8003-1F99-B5A3E19C79E1}"/>
              </a:ext>
            </a:extLst>
          </p:cNvPr>
          <p:cNvSpPr/>
          <p:nvPr/>
        </p:nvSpPr>
        <p:spPr>
          <a:xfrm>
            <a:off x="1364322" y="4426267"/>
            <a:ext cx="260985" cy="128905"/>
          </a:xfrm>
          <a:custGeom>
            <a:avLst/>
            <a:gdLst/>
            <a:ahLst/>
            <a:cxnLst/>
            <a:rect l="l" t="t" r="r" b="b"/>
            <a:pathLst>
              <a:path w="260984" h="128904">
                <a:moveTo>
                  <a:pt x="0" y="128409"/>
                </a:moveTo>
                <a:lnTo>
                  <a:pt x="260603" y="128409"/>
                </a:lnTo>
                <a:lnTo>
                  <a:pt x="260603" y="0"/>
                </a:lnTo>
                <a:lnTo>
                  <a:pt x="0" y="0"/>
                </a:lnTo>
                <a:lnTo>
                  <a:pt x="0" y="128409"/>
                </a:lnTo>
                <a:close/>
              </a:path>
            </a:pathLst>
          </a:custGeom>
          <a:solidFill>
            <a:srgbClr val="B3B5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163">
            <a:extLst>
              <a:ext uri="{FF2B5EF4-FFF2-40B4-BE49-F238E27FC236}">
                <a16:creationId xmlns:a16="http://schemas.microsoft.com/office/drawing/2014/main" id="{060BD497-050B-DAD7-0023-4F0A88CDE9CA}"/>
              </a:ext>
            </a:extLst>
          </p:cNvPr>
          <p:cNvSpPr/>
          <p:nvPr/>
        </p:nvSpPr>
        <p:spPr>
          <a:xfrm>
            <a:off x="1364322" y="4426267"/>
            <a:ext cx="260985" cy="128905"/>
          </a:xfrm>
          <a:custGeom>
            <a:avLst/>
            <a:gdLst/>
            <a:ahLst/>
            <a:cxnLst/>
            <a:rect l="l" t="t" r="r" b="b"/>
            <a:pathLst>
              <a:path w="260984" h="128904">
                <a:moveTo>
                  <a:pt x="0" y="128409"/>
                </a:moveTo>
                <a:lnTo>
                  <a:pt x="260603" y="128409"/>
                </a:lnTo>
                <a:lnTo>
                  <a:pt x="260603" y="0"/>
                </a:lnTo>
                <a:lnTo>
                  <a:pt x="0" y="0"/>
                </a:lnTo>
                <a:lnTo>
                  <a:pt x="0" y="128409"/>
                </a:lnTo>
                <a:close/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164">
            <a:extLst>
              <a:ext uri="{FF2B5EF4-FFF2-40B4-BE49-F238E27FC236}">
                <a16:creationId xmlns:a16="http://schemas.microsoft.com/office/drawing/2014/main" id="{4560ADA7-0821-E494-DB1B-03465A489DBB}"/>
              </a:ext>
            </a:extLst>
          </p:cNvPr>
          <p:cNvSpPr/>
          <p:nvPr/>
        </p:nvSpPr>
        <p:spPr>
          <a:xfrm>
            <a:off x="1415148" y="463721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>
                <a:moveTo>
                  <a:pt x="0" y="0"/>
                </a:moveTo>
                <a:lnTo>
                  <a:pt x="158953" y="0"/>
                </a:lnTo>
              </a:path>
            </a:pathLst>
          </a:custGeom>
          <a:ln w="118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165">
            <a:extLst>
              <a:ext uri="{FF2B5EF4-FFF2-40B4-BE49-F238E27FC236}">
                <a16:creationId xmlns:a16="http://schemas.microsoft.com/office/drawing/2014/main" id="{AF0F7981-1549-0750-7585-C06EB6313BC6}"/>
              </a:ext>
            </a:extLst>
          </p:cNvPr>
          <p:cNvSpPr/>
          <p:nvPr/>
        </p:nvSpPr>
        <p:spPr>
          <a:xfrm>
            <a:off x="1462201" y="4751603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5290"/>
                </a:moveTo>
                <a:lnTo>
                  <a:pt x="65405" y="65290"/>
                </a:lnTo>
                <a:lnTo>
                  <a:pt x="65405" y="0"/>
                </a:lnTo>
                <a:lnTo>
                  <a:pt x="0" y="0"/>
                </a:lnTo>
                <a:lnTo>
                  <a:pt x="0" y="6529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66">
            <a:extLst>
              <a:ext uri="{FF2B5EF4-FFF2-40B4-BE49-F238E27FC236}">
                <a16:creationId xmlns:a16="http://schemas.microsoft.com/office/drawing/2014/main" id="{9F158BFD-A898-7C55-2C66-B17CEE30923D}"/>
              </a:ext>
            </a:extLst>
          </p:cNvPr>
          <p:cNvSpPr txBox="1"/>
          <p:nvPr/>
        </p:nvSpPr>
        <p:spPr>
          <a:xfrm>
            <a:off x="1655865" y="3812540"/>
            <a:ext cx="2921635" cy="1047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9494B"/>
                </a:solidFill>
                <a:latin typeface="Times New Roman"/>
                <a:cs typeface="Times New Roman"/>
              </a:rPr>
              <a:t>Recovery </a:t>
            </a:r>
            <a:r>
              <a:rPr sz="1800" spc="-20" dirty="0">
                <a:solidFill>
                  <a:srgbClr val="49494B"/>
                </a:solidFill>
                <a:latin typeface="Times New Roman"/>
                <a:cs typeface="Times New Roman"/>
              </a:rPr>
              <a:t>Time </a:t>
            </a:r>
            <a:r>
              <a:rPr sz="1800" dirty="0">
                <a:solidFill>
                  <a:srgbClr val="49494B"/>
                </a:solidFill>
                <a:latin typeface="Times New Roman"/>
                <a:cs typeface="Times New Roman"/>
              </a:rPr>
              <a:t>range</a:t>
            </a:r>
            <a:r>
              <a:rPr sz="1800" spc="-95" dirty="0">
                <a:solidFill>
                  <a:srgbClr val="49494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9494B"/>
                </a:solidFill>
                <a:latin typeface="Times New Roman"/>
                <a:cs typeface="Times New Roman"/>
              </a:rPr>
              <a:t>(sec)</a:t>
            </a:r>
            <a:endParaRPr sz="1800" dirty="0">
              <a:latin typeface="Times New Roman"/>
              <a:cs typeface="Times New Roman"/>
            </a:endParaRPr>
          </a:p>
          <a:p>
            <a:pPr marR="2194560" indent="-635">
              <a:lnSpc>
                <a:spcPct val="107000"/>
              </a:lnSpc>
              <a:spcBef>
                <a:spcPts val="1255"/>
              </a:spcBef>
            </a:pPr>
            <a:r>
              <a:rPr sz="9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Recovery</a:t>
            </a:r>
            <a:r>
              <a:rPr sz="900" b="1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time  </a:t>
            </a:r>
            <a:r>
              <a:rPr sz="9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25%~75%</a:t>
            </a:r>
            <a:endParaRPr sz="900" dirty="0">
              <a:latin typeface="Times New Roman"/>
              <a:cs typeface="Times New Roman"/>
            </a:endParaRPr>
          </a:p>
          <a:p>
            <a:pPr marR="2317115">
              <a:lnSpc>
                <a:spcPct val="107000"/>
              </a:lnSpc>
            </a:pPr>
            <a:r>
              <a:rPr sz="9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Median</a:t>
            </a:r>
            <a:r>
              <a:rPr sz="900" b="1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9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line  </a:t>
            </a:r>
            <a:r>
              <a:rPr sz="90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Mean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81" name="object 168">
            <a:extLst>
              <a:ext uri="{FF2B5EF4-FFF2-40B4-BE49-F238E27FC236}">
                <a16:creationId xmlns:a16="http://schemas.microsoft.com/office/drawing/2014/main" id="{60E9C199-51D8-C0BD-6CD6-62FF034CC366}"/>
              </a:ext>
            </a:extLst>
          </p:cNvPr>
          <p:cNvSpPr/>
          <p:nvPr/>
        </p:nvSpPr>
        <p:spPr>
          <a:xfrm>
            <a:off x="914400" y="3648328"/>
            <a:ext cx="4754880" cy="2372995"/>
          </a:xfrm>
          <a:custGeom>
            <a:avLst/>
            <a:gdLst/>
            <a:ahLst/>
            <a:cxnLst/>
            <a:rect l="l" t="t" r="r" b="b"/>
            <a:pathLst>
              <a:path w="4754880" h="2372995">
                <a:moveTo>
                  <a:pt x="0" y="0"/>
                </a:moveTo>
                <a:lnTo>
                  <a:pt x="4754867" y="0"/>
                </a:lnTo>
                <a:lnTo>
                  <a:pt x="4754867" y="2372575"/>
                </a:lnTo>
                <a:lnTo>
                  <a:pt x="0" y="2372575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E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5">
            <a:extLst>
              <a:ext uri="{FF2B5EF4-FFF2-40B4-BE49-F238E27FC236}">
                <a16:creationId xmlns:a16="http://schemas.microsoft.com/office/drawing/2014/main" id="{F7AB1B45-3A21-9434-5EC5-22DCCDF1AAD6}"/>
              </a:ext>
            </a:extLst>
          </p:cNvPr>
          <p:cNvSpPr/>
          <p:nvPr/>
        </p:nvSpPr>
        <p:spPr>
          <a:xfrm>
            <a:off x="10756392" y="27127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94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6">
            <a:extLst>
              <a:ext uri="{FF2B5EF4-FFF2-40B4-BE49-F238E27FC236}">
                <a16:creationId xmlns:a16="http://schemas.microsoft.com/office/drawing/2014/main" id="{543788A7-3DF3-15EB-216B-8B27747B44C9}"/>
              </a:ext>
            </a:extLst>
          </p:cNvPr>
          <p:cNvSpPr/>
          <p:nvPr/>
        </p:nvSpPr>
        <p:spPr>
          <a:xfrm>
            <a:off x="10152888" y="2712720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27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7">
            <a:extLst>
              <a:ext uri="{FF2B5EF4-FFF2-40B4-BE49-F238E27FC236}">
                <a16:creationId xmlns:a16="http://schemas.microsoft.com/office/drawing/2014/main" id="{E5D6057C-0EA2-EC3B-68D3-D51EE5130991}"/>
              </a:ext>
            </a:extLst>
          </p:cNvPr>
          <p:cNvSpPr/>
          <p:nvPr/>
        </p:nvSpPr>
        <p:spPr>
          <a:xfrm>
            <a:off x="9546335" y="2712720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28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">
            <a:extLst>
              <a:ext uri="{FF2B5EF4-FFF2-40B4-BE49-F238E27FC236}">
                <a16:creationId xmlns:a16="http://schemas.microsoft.com/office/drawing/2014/main" id="{3039AE0A-64F4-FDFE-D90B-1AAF8E2B068D}"/>
              </a:ext>
            </a:extLst>
          </p:cNvPr>
          <p:cNvSpPr/>
          <p:nvPr/>
        </p:nvSpPr>
        <p:spPr>
          <a:xfrm>
            <a:off x="8939783" y="271272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44786D76-73F4-69B5-6034-167F343F027E}"/>
              </a:ext>
            </a:extLst>
          </p:cNvPr>
          <p:cNvSpPr/>
          <p:nvPr/>
        </p:nvSpPr>
        <p:spPr>
          <a:xfrm>
            <a:off x="8336280" y="2712720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27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10">
            <a:extLst>
              <a:ext uri="{FF2B5EF4-FFF2-40B4-BE49-F238E27FC236}">
                <a16:creationId xmlns:a16="http://schemas.microsoft.com/office/drawing/2014/main" id="{030D489C-0E0F-73E9-3628-CDD81973D511}"/>
              </a:ext>
            </a:extLst>
          </p:cNvPr>
          <p:cNvSpPr/>
          <p:nvPr/>
        </p:nvSpPr>
        <p:spPr>
          <a:xfrm>
            <a:off x="7729728" y="271272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0FDC3140-F13C-1634-09DA-AA0BE90E4076}"/>
              </a:ext>
            </a:extLst>
          </p:cNvPr>
          <p:cNvSpPr/>
          <p:nvPr/>
        </p:nvSpPr>
        <p:spPr>
          <a:xfrm>
            <a:off x="7332992" y="271272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75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12">
            <a:extLst>
              <a:ext uri="{FF2B5EF4-FFF2-40B4-BE49-F238E27FC236}">
                <a16:creationId xmlns:a16="http://schemas.microsoft.com/office/drawing/2014/main" id="{B36B4791-1CF4-67DA-B95B-DDB77C0AC018}"/>
              </a:ext>
            </a:extLst>
          </p:cNvPr>
          <p:cNvSpPr/>
          <p:nvPr/>
        </p:nvSpPr>
        <p:spPr>
          <a:xfrm>
            <a:off x="10756392" y="242620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94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13">
            <a:extLst>
              <a:ext uri="{FF2B5EF4-FFF2-40B4-BE49-F238E27FC236}">
                <a16:creationId xmlns:a16="http://schemas.microsoft.com/office/drawing/2014/main" id="{E4C5483B-8DEA-D0A6-1EFF-FBE391662802}"/>
              </a:ext>
            </a:extLst>
          </p:cNvPr>
          <p:cNvSpPr/>
          <p:nvPr/>
        </p:nvSpPr>
        <p:spPr>
          <a:xfrm>
            <a:off x="10152888" y="2426207"/>
            <a:ext cx="414655" cy="0"/>
          </a:xfrm>
          <a:custGeom>
            <a:avLst/>
            <a:gdLst/>
            <a:ahLst/>
            <a:cxnLst/>
            <a:rect l="l" t="t" r="r" b="b"/>
            <a:pathLst>
              <a:path w="414654">
                <a:moveTo>
                  <a:pt x="0" y="0"/>
                </a:moveTo>
                <a:lnTo>
                  <a:pt x="414527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14">
            <a:extLst>
              <a:ext uri="{FF2B5EF4-FFF2-40B4-BE49-F238E27FC236}">
                <a16:creationId xmlns:a16="http://schemas.microsoft.com/office/drawing/2014/main" id="{302E0779-6D7F-399B-474C-139DCECB63B9}"/>
              </a:ext>
            </a:extLst>
          </p:cNvPr>
          <p:cNvSpPr/>
          <p:nvPr/>
        </p:nvSpPr>
        <p:spPr>
          <a:xfrm>
            <a:off x="8336280" y="2426207"/>
            <a:ext cx="1624965" cy="0"/>
          </a:xfrm>
          <a:custGeom>
            <a:avLst/>
            <a:gdLst/>
            <a:ahLst/>
            <a:cxnLst/>
            <a:rect l="l" t="t" r="r" b="b"/>
            <a:pathLst>
              <a:path w="1624965">
                <a:moveTo>
                  <a:pt x="0" y="0"/>
                </a:moveTo>
                <a:lnTo>
                  <a:pt x="1624584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15">
            <a:extLst>
              <a:ext uri="{FF2B5EF4-FFF2-40B4-BE49-F238E27FC236}">
                <a16:creationId xmlns:a16="http://schemas.microsoft.com/office/drawing/2014/main" id="{E8867B44-DB7A-E8F2-320B-DBE02769EF10}"/>
              </a:ext>
            </a:extLst>
          </p:cNvPr>
          <p:cNvSpPr/>
          <p:nvPr/>
        </p:nvSpPr>
        <p:spPr>
          <a:xfrm>
            <a:off x="7332992" y="2426207"/>
            <a:ext cx="814705" cy="0"/>
          </a:xfrm>
          <a:custGeom>
            <a:avLst/>
            <a:gdLst/>
            <a:ahLst/>
            <a:cxnLst/>
            <a:rect l="l" t="t" r="r" b="b"/>
            <a:pathLst>
              <a:path w="814704">
                <a:moveTo>
                  <a:pt x="0" y="0"/>
                </a:moveTo>
                <a:lnTo>
                  <a:pt x="814311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16">
            <a:extLst>
              <a:ext uri="{FF2B5EF4-FFF2-40B4-BE49-F238E27FC236}">
                <a16:creationId xmlns:a16="http://schemas.microsoft.com/office/drawing/2014/main" id="{93582EBA-9CDB-36E1-34F6-B51B79FC6F3F}"/>
              </a:ext>
            </a:extLst>
          </p:cNvPr>
          <p:cNvSpPr/>
          <p:nvPr/>
        </p:nvSpPr>
        <p:spPr>
          <a:xfrm>
            <a:off x="7332992" y="2141397"/>
            <a:ext cx="3631565" cy="0"/>
          </a:xfrm>
          <a:custGeom>
            <a:avLst/>
            <a:gdLst/>
            <a:ahLst/>
            <a:cxnLst/>
            <a:rect l="l" t="t" r="r" b="b"/>
            <a:pathLst>
              <a:path w="3631565">
                <a:moveTo>
                  <a:pt x="0" y="0"/>
                </a:moveTo>
                <a:lnTo>
                  <a:pt x="363134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17">
            <a:extLst>
              <a:ext uri="{FF2B5EF4-FFF2-40B4-BE49-F238E27FC236}">
                <a16:creationId xmlns:a16="http://schemas.microsoft.com/office/drawing/2014/main" id="{5E7C0070-2077-6763-6E17-BC05500DA249}"/>
              </a:ext>
            </a:extLst>
          </p:cNvPr>
          <p:cNvSpPr/>
          <p:nvPr/>
        </p:nvSpPr>
        <p:spPr>
          <a:xfrm>
            <a:off x="7540752" y="2599944"/>
            <a:ext cx="189230" cy="396240"/>
          </a:xfrm>
          <a:custGeom>
            <a:avLst/>
            <a:gdLst/>
            <a:ahLst/>
            <a:cxnLst/>
            <a:rect l="l" t="t" r="r" b="b"/>
            <a:pathLst>
              <a:path w="189229" h="396239">
                <a:moveTo>
                  <a:pt x="188975" y="0"/>
                </a:moveTo>
                <a:lnTo>
                  <a:pt x="0" y="0"/>
                </a:lnTo>
                <a:lnTo>
                  <a:pt x="0" y="396239"/>
                </a:lnTo>
                <a:lnTo>
                  <a:pt x="188975" y="396239"/>
                </a:lnTo>
                <a:lnTo>
                  <a:pt x="188975" y="0"/>
                </a:lnTo>
                <a:close/>
              </a:path>
            </a:pathLst>
          </a:custGeom>
          <a:solidFill>
            <a:srgbClr val="4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18">
            <a:extLst>
              <a:ext uri="{FF2B5EF4-FFF2-40B4-BE49-F238E27FC236}">
                <a16:creationId xmlns:a16="http://schemas.microsoft.com/office/drawing/2014/main" id="{671B11D7-2394-A80C-7721-6578476F6F51}"/>
              </a:ext>
            </a:extLst>
          </p:cNvPr>
          <p:cNvSpPr/>
          <p:nvPr/>
        </p:nvSpPr>
        <p:spPr>
          <a:xfrm>
            <a:off x="8147304" y="2307335"/>
            <a:ext cx="189230" cy="688975"/>
          </a:xfrm>
          <a:custGeom>
            <a:avLst/>
            <a:gdLst/>
            <a:ahLst/>
            <a:cxnLst/>
            <a:rect l="l" t="t" r="r" b="b"/>
            <a:pathLst>
              <a:path w="189229" h="688975">
                <a:moveTo>
                  <a:pt x="188975" y="0"/>
                </a:moveTo>
                <a:lnTo>
                  <a:pt x="0" y="0"/>
                </a:lnTo>
                <a:lnTo>
                  <a:pt x="0" y="688848"/>
                </a:lnTo>
                <a:lnTo>
                  <a:pt x="188975" y="688848"/>
                </a:lnTo>
                <a:lnTo>
                  <a:pt x="188975" y="0"/>
                </a:lnTo>
                <a:close/>
              </a:path>
            </a:pathLst>
          </a:custGeom>
          <a:solidFill>
            <a:srgbClr val="4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151B151E-F831-D71F-5E64-53DA88E12E47}"/>
              </a:ext>
            </a:extLst>
          </p:cNvPr>
          <p:cNvSpPr/>
          <p:nvPr/>
        </p:nvSpPr>
        <p:spPr>
          <a:xfrm>
            <a:off x="8750807" y="2529839"/>
            <a:ext cx="189230" cy="466725"/>
          </a:xfrm>
          <a:custGeom>
            <a:avLst/>
            <a:gdLst/>
            <a:ahLst/>
            <a:cxnLst/>
            <a:rect l="l" t="t" r="r" b="b"/>
            <a:pathLst>
              <a:path w="189229" h="466725">
                <a:moveTo>
                  <a:pt x="188975" y="0"/>
                </a:moveTo>
                <a:lnTo>
                  <a:pt x="0" y="0"/>
                </a:lnTo>
                <a:lnTo>
                  <a:pt x="0" y="466344"/>
                </a:lnTo>
                <a:lnTo>
                  <a:pt x="188975" y="466344"/>
                </a:lnTo>
                <a:lnTo>
                  <a:pt x="188975" y="0"/>
                </a:lnTo>
                <a:close/>
              </a:path>
            </a:pathLst>
          </a:custGeom>
          <a:solidFill>
            <a:srgbClr val="4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45029B6F-D26A-0B83-8512-0E369FFDC0AF}"/>
              </a:ext>
            </a:extLst>
          </p:cNvPr>
          <p:cNvSpPr/>
          <p:nvPr/>
        </p:nvSpPr>
        <p:spPr>
          <a:xfrm>
            <a:off x="9357359" y="2514600"/>
            <a:ext cx="189230" cy="481965"/>
          </a:xfrm>
          <a:custGeom>
            <a:avLst/>
            <a:gdLst/>
            <a:ahLst/>
            <a:cxnLst/>
            <a:rect l="l" t="t" r="r" b="b"/>
            <a:pathLst>
              <a:path w="189229" h="481964">
                <a:moveTo>
                  <a:pt x="188975" y="0"/>
                </a:moveTo>
                <a:lnTo>
                  <a:pt x="0" y="0"/>
                </a:lnTo>
                <a:lnTo>
                  <a:pt x="0" y="481584"/>
                </a:lnTo>
                <a:lnTo>
                  <a:pt x="188975" y="481584"/>
                </a:lnTo>
                <a:lnTo>
                  <a:pt x="188975" y="0"/>
                </a:lnTo>
                <a:close/>
              </a:path>
            </a:pathLst>
          </a:custGeom>
          <a:solidFill>
            <a:srgbClr val="4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21">
            <a:extLst>
              <a:ext uri="{FF2B5EF4-FFF2-40B4-BE49-F238E27FC236}">
                <a16:creationId xmlns:a16="http://schemas.microsoft.com/office/drawing/2014/main" id="{12299515-B131-C5F5-2869-332E562321A4}"/>
              </a:ext>
            </a:extLst>
          </p:cNvPr>
          <p:cNvSpPr/>
          <p:nvPr/>
        </p:nvSpPr>
        <p:spPr>
          <a:xfrm>
            <a:off x="9960864" y="2417064"/>
            <a:ext cx="192405" cy="579120"/>
          </a:xfrm>
          <a:custGeom>
            <a:avLst/>
            <a:gdLst/>
            <a:ahLst/>
            <a:cxnLst/>
            <a:rect l="l" t="t" r="r" b="b"/>
            <a:pathLst>
              <a:path w="192404" h="579119">
                <a:moveTo>
                  <a:pt x="192024" y="0"/>
                </a:moveTo>
                <a:lnTo>
                  <a:pt x="0" y="0"/>
                </a:lnTo>
                <a:lnTo>
                  <a:pt x="0" y="579120"/>
                </a:lnTo>
                <a:lnTo>
                  <a:pt x="192024" y="579120"/>
                </a:lnTo>
                <a:lnTo>
                  <a:pt x="192024" y="0"/>
                </a:lnTo>
                <a:close/>
              </a:path>
            </a:pathLst>
          </a:custGeom>
          <a:solidFill>
            <a:srgbClr val="4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30D7269B-5FCC-5767-A0B4-A4CCD16DA55F}"/>
              </a:ext>
            </a:extLst>
          </p:cNvPr>
          <p:cNvSpPr/>
          <p:nvPr/>
        </p:nvSpPr>
        <p:spPr>
          <a:xfrm>
            <a:off x="10567416" y="2301239"/>
            <a:ext cx="189230" cy="695325"/>
          </a:xfrm>
          <a:custGeom>
            <a:avLst/>
            <a:gdLst/>
            <a:ahLst/>
            <a:cxnLst/>
            <a:rect l="l" t="t" r="r" b="b"/>
            <a:pathLst>
              <a:path w="189229" h="695325">
                <a:moveTo>
                  <a:pt x="188975" y="0"/>
                </a:moveTo>
                <a:lnTo>
                  <a:pt x="0" y="0"/>
                </a:lnTo>
                <a:lnTo>
                  <a:pt x="0" y="694944"/>
                </a:lnTo>
                <a:lnTo>
                  <a:pt x="188975" y="694944"/>
                </a:lnTo>
                <a:lnTo>
                  <a:pt x="188975" y="0"/>
                </a:lnTo>
                <a:close/>
              </a:path>
            </a:pathLst>
          </a:custGeom>
          <a:solidFill>
            <a:srgbClr val="4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0E0F8721-5C58-C30C-BA8A-F54E8553132E}"/>
              </a:ext>
            </a:extLst>
          </p:cNvPr>
          <p:cNvSpPr/>
          <p:nvPr/>
        </p:nvSpPr>
        <p:spPr>
          <a:xfrm>
            <a:off x="7332992" y="2998812"/>
            <a:ext cx="3631565" cy="0"/>
          </a:xfrm>
          <a:custGeom>
            <a:avLst/>
            <a:gdLst/>
            <a:ahLst/>
            <a:cxnLst/>
            <a:rect l="l" t="t" r="r" b="b"/>
            <a:pathLst>
              <a:path w="3631565">
                <a:moveTo>
                  <a:pt x="0" y="0"/>
                </a:moveTo>
                <a:lnTo>
                  <a:pt x="363134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DBFBAF1B-00E5-962F-DB56-2B0F295E2832}"/>
              </a:ext>
            </a:extLst>
          </p:cNvPr>
          <p:cNvSpPr txBox="1"/>
          <p:nvPr/>
        </p:nvSpPr>
        <p:spPr>
          <a:xfrm>
            <a:off x="6850812" y="1919731"/>
            <a:ext cx="330835" cy="11658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4</a:t>
            </a:r>
            <a:r>
              <a:rPr sz="1200" spc="65" dirty="0">
                <a:solidFill>
                  <a:srgbClr val="5C5D60"/>
                </a:solidFill>
                <a:latin typeface="等线"/>
                <a:cs typeface="等线"/>
              </a:rPr>
              <a:t>5</a:t>
            </a: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00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4</a:t>
            </a:r>
            <a:r>
              <a:rPr sz="1200" spc="65" dirty="0">
                <a:solidFill>
                  <a:srgbClr val="5C5D60"/>
                </a:solidFill>
                <a:latin typeface="等线"/>
                <a:cs typeface="等线"/>
              </a:rPr>
              <a:t>2</a:t>
            </a: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00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3</a:t>
            </a:r>
            <a:r>
              <a:rPr sz="1200" spc="65" dirty="0">
                <a:solidFill>
                  <a:srgbClr val="5C5D60"/>
                </a:solidFill>
                <a:latin typeface="等线"/>
                <a:cs typeface="等线"/>
              </a:rPr>
              <a:t>9</a:t>
            </a: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00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3</a:t>
            </a:r>
            <a:r>
              <a:rPr sz="1200" spc="65" dirty="0">
                <a:solidFill>
                  <a:srgbClr val="5C5D60"/>
                </a:solidFill>
                <a:latin typeface="等线"/>
                <a:cs typeface="等线"/>
              </a:rPr>
              <a:t>6</a:t>
            </a: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00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102" name="object 25">
            <a:extLst>
              <a:ext uri="{FF2B5EF4-FFF2-40B4-BE49-F238E27FC236}">
                <a16:creationId xmlns:a16="http://schemas.microsoft.com/office/drawing/2014/main" id="{D1305770-CF53-EA93-055A-8B44B596A8CE}"/>
              </a:ext>
            </a:extLst>
          </p:cNvPr>
          <p:cNvSpPr txBox="1"/>
          <p:nvPr/>
        </p:nvSpPr>
        <p:spPr>
          <a:xfrm>
            <a:off x="7679195" y="1769871"/>
            <a:ext cx="25787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5C5D60"/>
                </a:solidFill>
                <a:latin typeface="Times New Roman"/>
                <a:cs typeface="Times New Roman"/>
              </a:rPr>
              <a:t>Total </a:t>
            </a:r>
            <a:r>
              <a:rPr sz="1900" spc="-15" dirty="0">
                <a:solidFill>
                  <a:srgbClr val="5C5D60"/>
                </a:solidFill>
                <a:latin typeface="Times New Roman"/>
                <a:cs typeface="Times New Roman"/>
              </a:rPr>
              <a:t>Execution </a:t>
            </a:r>
            <a:r>
              <a:rPr sz="1900" spc="-35" dirty="0">
                <a:solidFill>
                  <a:srgbClr val="5C5D60"/>
                </a:solidFill>
                <a:latin typeface="Times New Roman"/>
                <a:cs typeface="Times New Roman"/>
              </a:rPr>
              <a:t>Time</a:t>
            </a:r>
            <a:r>
              <a:rPr sz="1900" spc="-135" dirty="0">
                <a:solidFill>
                  <a:srgbClr val="5C5D60"/>
                </a:solidFill>
                <a:latin typeface="Times New Roman"/>
                <a:cs typeface="Times New Roman"/>
              </a:rPr>
              <a:t> </a:t>
            </a:r>
            <a:r>
              <a:rPr sz="1900" spc="-15" dirty="0">
                <a:solidFill>
                  <a:srgbClr val="5C5D60"/>
                </a:solidFill>
                <a:latin typeface="Times New Roman"/>
                <a:cs typeface="Times New Roman"/>
              </a:rPr>
              <a:t>(sec)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DC23935A-F697-D148-06EF-878B74CCA7BE}"/>
              </a:ext>
            </a:extLst>
          </p:cNvPr>
          <p:cNvSpPr/>
          <p:nvPr/>
        </p:nvSpPr>
        <p:spPr>
          <a:xfrm>
            <a:off x="10823447" y="5949696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017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27">
            <a:extLst>
              <a:ext uri="{FF2B5EF4-FFF2-40B4-BE49-F238E27FC236}">
                <a16:creationId xmlns:a16="http://schemas.microsoft.com/office/drawing/2014/main" id="{D86E5D36-6536-FE95-3A34-FB6B5EB70FCE}"/>
              </a:ext>
            </a:extLst>
          </p:cNvPr>
          <p:cNvSpPr/>
          <p:nvPr/>
        </p:nvSpPr>
        <p:spPr>
          <a:xfrm>
            <a:off x="10204704" y="5949696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452C23F5-FD5F-2F56-6441-537C0CC04D16}"/>
              </a:ext>
            </a:extLst>
          </p:cNvPr>
          <p:cNvSpPr/>
          <p:nvPr/>
        </p:nvSpPr>
        <p:spPr>
          <a:xfrm>
            <a:off x="9585959" y="5949696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AAC466BA-C91A-4BDD-C654-0BCE79BEE51C}"/>
              </a:ext>
            </a:extLst>
          </p:cNvPr>
          <p:cNvSpPr/>
          <p:nvPr/>
        </p:nvSpPr>
        <p:spPr>
          <a:xfrm>
            <a:off x="8967216" y="5949696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CC8C6710-F576-C71D-9A28-852BD681CD12}"/>
              </a:ext>
            </a:extLst>
          </p:cNvPr>
          <p:cNvSpPr/>
          <p:nvPr/>
        </p:nvSpPr>
        <p:spPr>
          <a:xfrm>
            <a:off x="8348471" y="5949696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12C73978-6B2C-F0B8-F096-85E0338656ED}"/>
              </a:ext>
            </a:extLst>
          </p:cNvPr>
          <p:cNvSpPr/>
          <p:nvPr/>
        </p:nvSpPr>
        <p:spPr>
          <a:xfrm>
            <a:off x="7732776" y="5949696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E727D91F-2E1C-9936-52F0-E022808C4FA4}"/>
              </a:ext>
            </a:extLst>
          </p:cNvPr>
          <p:cNvSpPr/>
          <p:nvPr/>
        </p:nvSpPr>
        <p:spPr>
          <a:xfrm>
            <a:off x="7325042" y="5949696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661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33">
            <a:extLst>
              <a:ext uri="{FF2B5EF4-FFF2-40B4-BE49-F238E27FC236}">
                <a16:creationId xmlns:a16="http://schemas.microsoft.com/office/drawing/2014/main" id="{567F0D13-3283-D0E1-3738-647E15FB1732}"/>
              </a:ext>
            </a:extLst>
          </p:cNvPr>
          <p:cNvSpPr/>
          <p:nvPr/>
        </p:nvSpPr>
        <p:spPr>
          <a:xfrm>
            <a:off x="7325042" y="5520131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422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34">
            <a:extLst>
              <a:ext uri="{FF2B5EF4-FFF2-40B4-BE49-F238E27FC236}">
                <a16:creationId xmlns:a16="http://schemas.microsoft.com/office/drawing/2014/main" id="{FD4B5514-740A-0D88-F55D-3D7236E0D194}"/>
              </a:ext>
            </a:extLst>
          </p:cNvPr>
          <p:cNvSpPr/>
          <p:nvPr/>
        </p:nvSpPr>
        <p:spPr>
          <a:xfrm>
            <a:off x="7537704" y="5571744"/>
            <a:ext cx="195580" cy="802005"/>
          </a:xfrm>
          <a:custGeom>
            <a:avLst/>
            <a:gdLst/>
            <a:ahLst/>
            <a:cxnLst/>
            <a:rect l="l" t="t" r="r" b="b"/>
            <a:pathLst>
              <a:path w="195579" h="802004">
                <a:moveTo>
                  <a:pt x="195072" y="0"/>
                </a:moveTo>
                <a:lnTo>
                  <a:pt x="0" y="0"/>
                </a:lnTo>
                <a:lnTo>
                  <a:pt x="0" y="801623"/>
                </a:lnTo>
                <a:lnTo>
                  <a:pt x="195072" y="801623"/>
                </a:lnTo>
                <a:lnTo>
                  <a:pt x="195072" y="0"/>
                </a:lnTo>
                <a:close/>
              </a:path>
            </a:pathLst>
          </a:custGeom>
          <a:solidFill>
            <a:srgbClr val="F17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35">
            <a:extLst>
              <a:ext uri="{FF2B5EF4-FFF2-40B4-BE49-F238E27FC236}">
                <a16:creationId xmlns:a16="http://schemas.microsoft.com/office/drawing/2014/main" id="{5FC7575F-F1B4-E580-63C7-9B52AC8C294D}"/>
              </a:ext>
            </a:extLst>
          </p:cNvPr>
          <p:cNvSpPr/>
          <p:nvPr/>
        </p:nvSpPr>
        <p:spPr>
          <a:xfrm>
            <a:off x="8156447" y="5897879"/>
            <a:ext cx="192405" cy="475615"/>
          </a:xfrm>
          <a:custGeom>
            <a:avLst/>
            <a:gdLst/>
            <a:ahLst/>
            <a:cxnLst/>
            <a:rect l="l" t="t" r="r" b="b"/>
            <a:pathLst>
              <a:path w="192404" h="475614">
                <a:moveTo>
                  <a:pt x="192024" y="0"/>
                </a:moveTo>
                <a:lnTo>
                  <a:pt x="0" y="0"/>
                </a:lnTo>
                <a:lnTo>
                  <a:pt x="0" y="475488"/>
                </a:lnTo>
                <a:lnTo>
                  <a:pt x="192024" y="475488"/>
                </a:lnTo>
                <a:lnTo>
                  <a:pt x="192024" y="0"/>
                </a:lnTo>
                <a:close/>
              </a:path>
            </a:pathLst>
          </a:custGeom>
          <a:solidFill>
            <a:srgbClr val="F17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36">
            <a:extLst>
              <a:ext uri="{FF2B5EF4-FFF2-40B4-BE49-F238E27FC236}">
                <a16:creationId xmlns:a16="http://schemas.microsoft.com/office/drawing/2014/main" id="{6743CBEA-1D0E-BC1F-63DD-81D77EEA186D}"/>
              </a:ext>
            </a:extLst>
          </p:cNvPr>
          <p:cNvSpPr/>
          <p:nvPr/>
        </p:nvSpPr>
        <p:spPr>
          <a:xfrm>
            <a:off x="8775192" y="5754623"/>
            <a:ext cx="192405" cy="619125"/>
          </a:xfrm>
          <a:custGeom>
            <a:avLst/>
            <a:gdLst/>
            <a:ahLst/>
            <a:cxnLst/>
            <a:rect l="l" t="t" r="r" b="b"/>
            <a:pathLst>
              <a:path w="192404" h="619125">
                <a:moveTo>
                  <a:pt x="192024" y="0"/>
                </a:moveTo>
                <a:lnTo>
                  <a:pt x="0" y="0"/>
                </a:lnTo>
                <a:lnTo>
                  <a:pt x="0" y="618744"/>
                </a:lnTo>
                <a:lnTo>
                  <a:pt x="192024" y="618744"/>
                </a:lnTo>
                <a:lnTo>
                  <a:pt x="192024" y="0"/>
                </a:lnTo>
                <a:close/>
              </a:path>
            </a:pathLst>
          </a:custGeom>
          <a:solidFill>
            <a:srgbClr val="F17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37">
            <a:extLst>
              <a:ext uri="{FF2B5EF4-FFF2-40B4-BE49-F238E27FC236}">
                <a16:creationId xmlns:a16="http://schemas.microsoft.com/office/drawing/2014/main" id="{CD23C18C-0D37-1BCF-10CC-917252686CB3}"/>
              </a:ext>
            </a:extLst>
          </p:cNvPr>
          <p:cNvSpPr/>
          <p:nvPr/>
        </p:nvSpPr>
        <p:spPr>
          <a:xfrm>
            <a:off x="9393935" y="5763767"/>
            <a:ext cx="192405" cy="609600"/>
          </a:xfrm>
          <a:custGeom>
            <a:avLst/>
            <a:gdLst/>
            <a:ahLst/>
            <a:cxnLst/>
            <a:rect l="l" t="t" r="r" b="b"/>
            <a:pathLst>
              <a:path w="192404" h="609600">
                <a:moveTo>
                  <a:pt x="192024" y="0"/>
                </a:moveTo>
                <a:lnTo>
                  <a:pt x="0" y="0"/>
                </a:lnTo>
                <a:lnTo>
                  <a:pt x="0" y="609599"/>
                </a:lnTo>
                <a:lnTo>
                  <a:pt x="192024" y="609599"/>
                </a:lnTo>
                <a:lnTo>
                  <a:pt x="192024" y="0"/>
                </a:lnTo>
                <a:close/>
              </a:path>
            </a:pathLst>
          </a:custGeom>
          <a:solidFill>
            <a:srgbClr val="F17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38">
            <a:extLst>
              <a:ext uri="{FF2B5EF4-FFF2-40B4-BE49-F238E27FC236}">
                <a16:creationId xmlns:a16="http://schemas.microsoft.com/office/drawing/2014/main" id="{9E81030E-411E-97A4-9A0F-3DF0CE049A38}"/>
              </a:ext>
            </a:extLst>
          </p:cNvPr>
          <p:cNvSpPr/>
          <p:nvPr/>
        </p:nvSpPr>
        <p:spPr>
          <a:xfrm>
            <a:off x="10012680" y="5821679"/>
            <a:ext cx="192405" cy="551815"/>
          </a:xfrm>
          <a:custGeom>
            <a:avLst/>
            <a:gdLst/>
            <a:ahLst/>
            <a:cxnLst/>
            <a:rect l="l" t="t" r="r" b="b"/>
            <a:pathLst>
              <a:path w="192404" h="551814">
                <a:moveTo>
                  <a:pt x="192024" y="0"/>
                </a:moveTo>
                <a:lnTo>
                  <a:pt x="0" y="0"/>
                </a:lnTo>
                <a:lnTo>
                  <a:pt x="0" y="551688"/>
                </a:lnTo>
                <a:lnTo>
                  <a:pt x="192024" y="551688"/>
                </a:lnTo>
                <a:lnTo>
                  <a:pt x="192024" y="0"/>
                </a:lnTo>
                <a:close/>
              </a:path>
            </a:pathLst>
          </a:custGeom>
          <a:solidFill>
            <a:srgbClr val="F17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39">
            <a:extLst>
              <a:ext uri="{FF2B5EF4-FFF2-40B4-BE49-F238E27FC236}">
                <a16:creationId xmlns:a16="http://schemas.microsoft.com/office/drawing/2014/main" id="{4EEC4A2E-DE48-756A-29FF-EB63D108B384}"/>
              </a:ext>
            </a:extLst>
          </p:cNvPr>
          <p:cNvSpPr/>
          <p:nvPr/>
        </p:nvSpPr>
        <p:spPr>
          <a:xfrm>
            <a:off x="10631423" y="5870447"/>
            <a:ext cx="192405" cy="502920"/>
          </a:xfrm>
          <a:custGeom>
            <a:avLst/>
            <a:gdLst/>
            <a:ahLst/>
            <a:cxnLst/>
            <a:rect l="l" t="t" r="r" b="b"/>
            <a:pathLst>
              <a:path w="192404" h="502920">
                <a:moveTo>
                  <a:pt x="192024" y="0"/>
                </a:moveTo>
                <a:lnTo>
                  <a:pt x="0" y="0"/>
                </a:lnTo>
                <a:lnTo>
                  <a:pt x="0" y="502919"/>
                </a:lnTo>
                <a:lnTo>
                  <a:pt x="192024" y="502919"/>
                </a:lnTo>
                <a:lnTo>
                  <a:pt x="192024" y="0"/>
                </a:lnTo>
                <a:close/>
              </a:path>
            </a:pathLst>
          </a:custGeom>
          <a:solidFill>
            <a:srgbClr val="F17D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40">
            <a:extLst>
              <a:ext uri="{FF2B5EF4-FFF2-40B4-BE49-F238E27FC236}">
                <a16:creationId xmlns:a16="http://schemas.microsoft.com/office/drawing/2014/main" id="{A8E0DFCD-BF26-15A2-8F27-019349A66BB3}"/>
              </a:ext>
            </a:extLst>
          </p:cNvPr>
          <p:cNvSpPr/>
          <p:nvPr/>
        </p:nvSpPr>
        <p:spPr>
          <a:xfrm>
            <a:off x="7537704" y="5571744"/>
            <a:ext cx="195580" cy="802005"/>
          </a:xfrm>
          <a:custGeom>
            <a:avLst/>
            <a:gdLst/>
            <a:ahLst/>
            <a:cxnLst/>
            <a:rect l="l" t="t" r="r" b="b"/>
            <a:pathLst>
              <a:path w="195579" h="802004">
                <a:moveTo>
                  <a:pt x="0" y="0"/>
                </a:moveTo>
                <a:lnTo>
                  <a:pt x="195072" y="0"/>
                </a:lnTo>
                <a:lnTo>
                  <a:pt x="195072" y="801623"/>
                </a:lnTo>
              </a:path>
            </a:pathLst>
          </a:custGeom>
          <a:ln w="9524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41">
            <a:extLst>
              <a:ext uri="{FF2B5EF4-FFF2-40B4-BE49-F238E27FC236}">
                <a16:creationId xmlns:a16="http://schemas.microsoft.com/office/drawing/2014/main" id="{E963E3F5-A890-5DDC-9479-32CDDFDCE971}"/>
              </a:ext>
            </a:extLst>
          </p:cNvPr>
          <p:cNvSpPr/>
          <p:nvPr/>
        </p:nvSpPr>
        <p:spPr>
          <a:xfrm>
            <a:off x="7537704" y="5571744"/>
            <a:ext cx="0" cy="802005"/>
          </a:xfrm>
          <a:custGeom>
            <a:avLst/>
            <a:gdLst/>
            <a:ahLst/>
            <a:cxnLst/>
            <a:rect l="l" t="t" r="r" b="b"/>
            <a:pathLst>
              <a:path h="802004">
                <a:moveTo>
                  <a:pt x="0" y="801623"/>
                </a:moveTo>
                <a:lnTo>
                  <a:pt x="0" y="0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42">
            <a:extLst>
              <a:ext uri="{FF2B5EF4-FFF2-40B4-BE49-F238E27FC236}">
                <a16:creationId xmlns:a16="http://schemas.microsoft.com/office/drawing/2014/main" id="{90360D77-B582-56F3-12F8-93DA3B453C72}"/>
              </a:ext>
            </a:extLst>
          </p:cNvPr>
          <p:cNvSpPr/>
          <p:nvPr/>
        </p:nvSpPr>
        <p:spPr>
          <a:xfrm>
            <a:off x="8156447" y="5897879"/>
            <a:ext cx="192405" cy="475615"/>
          </a:xfrm>
          <a:custGeom>
            <a:avLst/>
            <a:gdLst/>
            <a:ahLst/>
            <a:cxnLst/>
            <a:rect l="l" t="t" r="r" b="b"/>
            <a:pathLst>
              <a:path w="192404" h="475614">
                <a:moveTo>
                  <a:pt x="0" y="0"/>
                </a:moveTo>
                <a:lnTo>
                  <a:pt x="192024" y="0"/>
                </a:lnTo>
                <a:lnTo>
                  <a:pt x="192024" y="475488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43">
            <a:extLst>
              <a:ext uri="{FF2B5EF4-FFF2-40B4-BE49-F238E27FC236}">
                <a16:creationId xmlns:a16="http://schemas.microsoft.com/office/drawing/2014/main" id="{058CCDAD-F646-1DBE-1594-755C3C3F8084}"/>
              </a:ext>
            </a:extLst>
          </p:cNvPr>
          <p:cNvSpPr/>
          <p:nvPr/>
        </p:nvSpPr>
        <p:spPr>
          <a:xfrm>
            <a:off x="8156447" y="5897879"/>
            <a:ext cx="0" cy="475615"/>
          </a:xfrm>
          <a:custGeom>
            <a:avLst/>
            <a:gdLst/>
            <a:ahLst/>
            <a:cxnLst/>
            <a:rect l="l" t="t" r="r" b="b"/>
            <a:pathLst>
              <a:path h="475614">
                <a:moveTo>
                  <a:pt x="0" y="475488"/>
                </a:moveTo>
                <a:lnTo>
                  <a:pt x="0" y="0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44">
            <a:extLst>
              <a:ext uri="{FF2B5EF4-FFF2-40B4-BE49-F238E27FC236}">
                <a16:creationId xmlns:a16="http://schemas.microsoft.com/office/drawing/2014/main" id="{3FFC52CB-E17B-34B1-3F09-DE4571F7B8F5}"/>
              </a:ext>
            </a:extLst>
          </p:cNvPr>
          <p:cNvSpPr/>
          <p:nvPr/>
        </p:nvSpPr>
        <p:spPr>
          <a:xfrm>
            <a:off x="8775192" y="5754623"/>
            <a:ext cx="192405" cy="619125"/>
          </a:xfrm>
          <a:custGeom>
            <a:avLst/>
            <a:gdLst/>
            <a:ahLst/>
            <a:cxnLst/>
            <a:rect l="l" t="t" r="r" b="b"/>
            <a:pathLst>
              <a:path w="192404" h="619125">
                <a:moveTo>
                  <a:pt x="0" y="0"/>
                </a:moveTo>
                <a:lnTo>
                  <a:pt x="192024" y="0"/>
                </a:lnTo>
                <a:lnTo>
                  <a:pt x="192024" y="618744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45">
            <a:extLst>
              <a:ext uri="{FF2B5EF4-FFF2-40B4-BE49-F238E27FC236}">
                <a16:creationId xmlns:a16="http://schemas.microsoft.com/office/drawing/2014/main" id="{D166C1EE-63C2-9421-AE8C-4E1DF0490364}"/>
              </a:ext>
            </a:extLst>
          </p:cNvPr>
          <p:cNvSpPr/>
          <p:nvPr/>
        </p:nvSpPr>
        <p:spPr>
          <a:xfrm>
            <a:off x="8775192" y="5754623"/>
            <a:ext cx="0" cy="619125"/>
          </a:xfrm>
          <a:custGeom>
            <a:avLst/>
            <a:gdLst/>
            <a:ahLst/>
            <a:cxnLst/>
            <a:rect l="l" t="t" r="r" b="b"/>
            <a:pathLst>
              <a:path h="619125">
                <a:moveTo>
                  <a:pt x="0" y="618744"/>
                </a:moveTo>
                <a:lnTo>
                  <a:pt x="0" y="0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46">
            <a:extLst>
              <a:ext uri="{FF2B5EF4-FFF2-40B4-BE49-F238E27FC236}">
                <a16:creationId xmlns:a16="http://schemas.microsoft.com/office/drawing/2014/main" id="{555B7F71-CFB8-5F2C-FF42-39A78AF4871E}"/>
              </a:ext>
            </a:extLst>
          </p:cNvPr>
          <p:cNvSpPr/>
          <p:nvPr/>
        </p:nvSpPr>
        <p:spPr>
          <a:xfrm>
            <a:off x="9393935" y="5763767"/>
            <a:ext cx="192405" cy="609600"/>
          </a:xfrm>
          <a:custGeom>
            <a:avLst/>
            <a:gdLst/>
            <a:ahLst/>
            <a:cxnLst/>
            <a:rect l="l" t="t" r="r" b="b"/>
            <a:pathLst>
              <a:path w="192404" h="609600">
                <a:moveTo>
                  <a:pt x="0" y="0"/>
                </a:moveTo>
                <a:lnTo>
                  <a:pt x="192024" y="0"/>
                </a:lnTo>
                <a:lnTo>
                  <a:pt x="192024" y="609599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47">
            <a:extLst>
              <a:ext uri="{FF2B5EF4-FFF2-40B4-BE49-F238E27FC236}">
                <a16:creationId xmlns:a16="http://schemas.microsoft.com/office/drawing/2014/main" id="{1A2750BC-9C7B-0B34-95CC-96706C50DDAF}"/>
              </a:ext>
            </a:extLst>
          </p:cNvPr>
          <p:cNvSpPr/>
          <p:nvPr/>
        </p:nvSpPr>
        <p:spPr>
          <a:xfrm>
            <a:off x="9393935" y="5763767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599"/>
                </a:moveTo>
                <a:lnTo>
                  <a:pt x="0" y="0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48">
            <a:extLst>
              <a:ext uri="{FF2B5EF4-FFF2-40B4-BE49-F238E27FC236}">
                <a16:creationId xmlns:a16="http://schemas.microsoft.com/office/drawing/2014/main" id="{DD07AC7A-FCC8-C497-2BD2-E5EE7372C480}"/>
              </a:ext>
            </a:extLst>
          </p:cNvPr>
          <p:cNvSpPr/>
          <p:nvPr/>
        </p:nvSpPr>
        <p:spPr>
          <a:xfrm>
            <a:off x="10012680" y="5821679"/>
            <a:ext cx="192405" cy="551815"/>
          </a:xfrm>
          <a:custGeom>
            <a:avLst/>
            <a:gdLst/>
            <a:ahLst/>
            <a:cxnLst/>
            <a:rect l="l" t="t" r="r" b="b"/>
            <a:pathLst>
              <a:path w="192404" h="551814">
                <a:moveTo>
                  <a:pt x="0" y="0"/>
                </a:moveTo>
                <a:lnTo>
                  <a:pt x="192024" y="0"/>
                </a:lnTo>
                <a:lnTo>
                  <a:pt x="192024" y="551688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49">
            <a:extLst>
              <a:ext uri="{FF2B5EF4-FFF2-40B4-BE49-F238E27FC236}">
                <a16:creationId xmlns:a16="http://schemas.microsoft.com/office/drawing/2014/main" id="{A79424D5-73FA-C59D-934A-8CFF01E0BEDF}"/>
              </a:ext>
            </a:extLst>
          </p:cNvPr>
          <p:cNvSpPr/>
          <p:nvPr/>
        </p:nvSpPr>
        <p:spPr>
          <a:xfrm>
            <a:off x="10012680" y="5821679"/>
            <a:ext cx="0" cy="551815"/>
          </a:xfrm>
          <a:custGeom>
            <a:avLst/>
            <a:gdLst/>
            <a:ahLst/>
            <a:cxnLst/>
            <a:rect l="l" t="t" r="r" b="b"/>
            <a:pathLst>
              <a:path h="551814">
                <a:moveTo>
                  <a:pt x="0" y="551688"/>
                </a:moveTo>
                <a:lnTo>
                  <a:pt x="0" y="0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50">
            <a:extLst>
              <a:ext uri="{FF2B5EF4-FFF2-40B4-BE49-F238E27FC236}">
                <a16:creationId xmlns:a16="http://schemas.microsoft.com/office/drawing/2014/main" id="{E9D7432F-75D1-FE15-D60B-FD0AF8E7F3E5}"/>
              </a:ext>
            </a:extLst>
          </p:cNvPr>
          <p:cNvSpPr/>
          <p:nvPr/>
        </p:nvSpPr>
        <p:spPr>
          <a:xfrm>
            <a:off x="10631423" y="5870447"/>
            <a:ext cx="192405" cy="502920"/>
          </a:xfrm>
          <a:custGeom>
            <a:avLst/>
            <a:gdLst/>
            <a:ahLst/>
            <a:cxnLst/>
            <a:rect l="l" t="t" r="r" b="b"/>
            <a:pathLst>
              <a:path w="192404" h="502920">
                <a:moveTo>
                  <a:pt x="0" y="0"/>
                </a:moveTo>
                <a:lnTo>
                  <a:pt x="192024" y="0"/>
                </a:lnTo>
                <a:lnTo>
                  <a:pt x="192024" y="502919"/>
                </a:lnTo>
              </a:path>
            </a:pathLst>
          </a:custGeom>
          <a:ln w="9524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51">
            <a:extLst>
              <a:ext uri="{FF2B5EF4-FFF2-40B4-BE49-F238E27FC236}">
                <a16:creationId xmlns:a16="http://schemas.microsoft.com/office/drawing/2014/main" id="{17C2F008-1C29-CE01-D206-DA1A54F3C7A2}"/>
              </a:ext>
            </a:extLst>
          </p:cNvPr>
          <p:cNvSpPr/>
          <p:nvPr/>
        </p:nvSpPr>
        <p:spPr>
          <a:xfrm>
            <a:off x="10631423" y="5870447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502919"/>
                </a:moveTo>
                <a:lnTo>
                  <a:pt x="0" y="0"/>
                </a:lnTo>
              </a:path>
            </a:pathLst>
          </a:custGeom>
          <a:ln w="9525">
            <a:solidFill>
              <a:srgbClr val="F17D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52">
            <a:extLst>
              <a:ext uri="{FF2B5EF4-FFF2-40B4-BE49-F238E27FC236}">
                <a16:creationId xmlns:a16="http://schemas.microsoft.com/office/drawing/2014/main" id="{B289AF9A-BE2C-E4F5-7AC3-D1B4B6DC2A08}"/>
              </a:ext>
            </a:extLst>
          </p:cNvPr>
          <p:cNvSpPr/>
          <p:nvPr/>
        </p:nvSpPr>
        <p:spPr>
          <a:xfrm>
            <a:off x="7325042" y="6377546"/>
            <a:ext cx="3711575" cy="635"/>
          </a:xfrm>
          <a:custGeom>
            <a:avLst/>
            <a:gdLst/>
            <a:ahLst/>
            <a:cxnLst/>
            <a:rect l="l" t="t" r="r" b="b"/>
            <a:pathLst>
              <a:path w="3711575" h="635">
                <a:moveTo>
                  <a:pt x="0" y="0"/>
                </a:moveTo>
                <a:lnTo>
                  <a:pt x="3711422" y="12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53">
            <a:extLst>
              <a:ext uri="{FF2B5EF4-FFF2-40B4-BE49-F238E27FC236}">
                <a16:creationId xmlns:a16="http://schemas.microsoft.com/office/drawing/2014/main" id="{965358BD-2D78-8008-8DD5-F24CAECAE129}"/>
              </a:ext>
            </a:extLst>
          </p:cNvPr>
          <p:cNvSpPr txBox="1"/>
          <p:nvPr/>
        </p:nvSpPr>
        <p:spPr>
          <a:xfrm>
            <a:off x="6923011" y="5827267"/>
            <a:ext cx="25844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1</a:t>
            </a:r>
            <a:r>
              <a:rPr sz="1200" spc="65" dirty="0">
                <a:solidFill>
                  <a:srgbClr val="5C5D60"/>
                </a:solidFill>
                <a:latin typeface="等线"/>
                <a:cs typeface="等线"/>
              </a:rPr>
              <a:t>0</a:t>
            </a:r>
            <a:r>
              <a:rPr sz="1200" dirty="0">
                <a:solidFill>
                  <a:srgbClr val="5C5D60"/>
                </a:solidFill>
                <a:latin typeface="等线"/>
                <a:cs typeface="等线"/>
              </a:rPr>
              <a:t>0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53975" algn="ctr">
              <a:lnSpc>
                <a:spcPct val="100000"/>
              </a:lnSpc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90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131" name="object 54">
            <a:extLst>
              <a:ext uri="{FF2B5EF4-FFF2-40B4-BE49-F238E27FC236}">
                <a16:creationId xmlns:a16="http://schemas.microsoft.com/office/drawing/2014/main" id="{740EF144-87CA-4918-81AD-6D21C9742201}"/>
              </a:ext>
            </a:extLst>
          </p:cNvPr>
          <p:cNvSpPr txBox="1"/>
          <p:nvPr/>
        </p:nvSpPr>
        <p:spPr>
          <a:xfrm>
            <a:off x="6923011" y="5397500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1</a:t>
            </a:r>
            <a:r>
              <a:rPr sz="1200" spc="65" dirty="0">
                <a:solidFill>
                  <a:srgbClr val="5C5D60"/>
                </a:solidFill>
                <a:latin typeface="等线"/>
                <a:cs typeface="等线"/>
              </a:rPr>
              <a:t>1</a:t>
            </a:r>
            <a:r>
              <a:rPr sz="1200" dirty="0">
                <a:solidFill>
                  <a:srgbClr val="5C5D60"/>
                </a:solidFill>
                <a:latin typeface="等线"/>
                <a:cs typeface="等线"/>
              </a:rPr>
              <a:t>0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132" name="object 55">
            <a:extLst>
              <a:ext uri="{FF2B5EF4-FFF2-40B4-BE49-F238E27FC236}">
                <a16:creationId xmlns:a16="http://schemas.microsoft.com/office/drawing/2014/main" id="{E66AB8E6-D8C3-8C75-DEB4-6E2F211F5EE6}"/>
              </a:ext>
            </a:extLst>
          </p:cNvPr>
          <p:cNvSpPr txBox="1"/>
          <p:nvPr/>
        </p:nvSpPr>
        <p:spPr>
          <a:xfrm>
            <a:off x="7458544" y="6421628"/>
            <a:ext cx="3571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1200" spc="-15" dirty="0">
                <a:solidFill>
                  <a:srgbClr val="5C5D60"/>
                </a:solidFill>
                <a:latin typeface="等线"/>
                <a:cs typeface="等线"/>
              </a:rPr>
              <a:t>PASV	</a:t>
            </a:r>
            <a:r>
              <a:rPr sz="1200" spc="-5" dirty="0">
                <a:solidFill>
                  <a:srgbClr val="5C5D60"/>
                </a:solidFill>
                <a:latin typeface="等线"/>
                <a:cs typeface="等线"/>
              </a:rPr>
              <a:t>ACT100 ACT200 ACT500</a:t>
            </a:r>
            <a:r>
              <a:rPr sz="1200" spc="-125" dirty="0">
                <a:solidFill>
                  <a:srgbClr val="5C5D60"/>
                </a:solidFill>
                <a:latin typeface="等线"/>
                <a:cs typeface="等线"/>
              </a:rPr>
              <a:t> </a:t>
            </a:r>
            <a:r>
              <a:rPr sz="1200" spc="-10" dirty="0">
                <a:solidFill>
                  <a:srgbClr val="5C5D60"/>
                </a:solidFill>
                <a:latin typeface="等线"/>
                <a:cs typeface="等线"/>
              </a:rPr>
              <a:t>ACT1000 </a:t>
            </a:r>
            <a:r>
              <a:rPr sz="1200" spc="-15" dirty="0">
                <a:solidFill>
                  <a:srgbClr val="5C5D60"/>
                </a:solidFill>
                <a:latin typeface="等线"/>
                <a:cs typeface="等线"/>
              </a:rPr>
              <a:t>ACT2000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133" name="object 56">
            <a:extLst>
              <a:ext uri="{FF2B5EF4-FFF2-40B4-BE49-F238E27FC236}">
                <a16:creationId xmlns:a16="http://schemas.microsoft.com/office/drawing/2014/main" id="{217AF4F2-48BB-2574-D4C6-BDD804DCBEC2}"/>
              </a:ext>
            </a:extLst>
          </p:cNvPr>
          <p:cNvSpPr txBox="1"/>
          <p:nvPr/>
        </p:nvSpPr>
        <p:spPr>
          <a:xfrm>
            <a:off x="8039430" y="5159247"/>
            <a:ext cx="194945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solidFill>
                  <a:srgbClr val="5C5D60"/>
                </a:solidFill>
                <a:latin typeface="Times New Roman"/>
                <a:cs typeface="Times New Roman"/>
              </a:rPr>
              <a:t>Throughput</a:t>
            </a:r>
            <a:r>
              <a:rPr sz="1900" spc="-95" dirty="0">
                <a:solidFill>
                  <a:srgbClr val="5C5D60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5C5D60"/>
                </a:solidFill>
                <a:latin typeface="Times New Roman"/>
                <a:cs typeface="Times New Roman"/>
              </a:rPr>
              <a:t>(KOPS)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4" name="object 57">
            <a:extLst>
              <a:ext uri="{FF2B5EF4-FFF2-40B4-BE49-F238E27FC236}">
                <a16:creationId xmlns:a16="http://schemas.microsoft.com/office/drawing/2014/main" id="{31D2616D-8176-A46F-3D09-E051AF9BD0E7}"/>
              </a:ext>
            </a:extLst>
          </p:cNvPr>
          <p:cNvSpPr/>
          <p:nvPr/>
        </p:nvSpPr>
        <p:spPr>
          <a:xfrm>
            <a:off x="10741152" y="4401311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>
                <a:moveTo>
                  <a:pt x="0" y="0"/>
                </a:moveTo>
                <a:lnTo>
                  <a:pt x="212585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58">
            <a:extLst>
              <a:ext uri="{FF2B5EF4-FFF2-40B4-BE49-F238E27FC236}">
                <a16:creationId xmlns:a16="http://schemas.microsoft.com/office/drawing/2014/main" id="{97084B07-3D31-4EB4-38A0-9167F6CCB9F6}"/>
              </a:ext>
            </a:extLst>
          </p:cNvPr>
          <p:cNvSpPr/>
          <p:nvPr/>
        </p:nvSpPr>
        <p:spPr>
          <a:xfrm>
            <a:off x="10122407" y="4401311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59">
            <a:extLst>
              <a:ext uri="{FF2B5EF4-FFF2-40B4-BE49-F238E27FC236}">
                <a16:creationId xmlns:a16="http://schemas.microsoft.com/office/drawing/2014/main" id="{09DE12F8-D733-ABB0-BE89-F0A0B1F26F5B}"/>
              </a:ext>
            </a:extLst>
          </p:cNvPr>
          <p:cNvSpPr/>
          <p:nvPr/>
        </p:nvSpPr>
        <p:spPr>
          <a:xfrm>
            <a:off x="9503664" y="4401311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1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60">
            <a:extLst>
              <a:ext uri="{FF2B5EF4-FFF2-40B4-BE49-F238E27FC236}">
                <a16:creationId xmlns:a16="http://schemas.microsoft.com/office/drawing/2014/main" id="{9A9F84BE-962D-49A8-9C16-437FA019AA00}"/>
              </a:ext>
            </a:extLst>
          </p:cNvPr>
          <p:cNvSpPr/>
          <p:nvPr/>
        </p:nvSpPr>
        <p:spPr>
          <a:xfrm>
            <a:off x="8884919" y="4401311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61">
            <a:extLst>
              <a:ext uri="{FF2B5EF4-FFF2-40B4-BE49-F238E27FC236}">
                <a16:creationId xmlns:a16="http://schemas.microsoft.com/office/drawing/2014/main" id="{21BA2C8D-7246-F7F0-EE7C-C267E55CCF51}"/>
              </a:ext>
            </a:extLst>
          </p:cNvPr>
          <p:cNvSpPr/>
          <p:nvPr/>
        </p:nvSpPr>
        <p:spPr>
          <a:xfrm>
            <a:off x="8266176" y="4401311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62">
            <a:extLst>
              <a:ext uri="{FF2B5EF4-FFF2-40B4-BE49-F238E27FC236}">
                <a16:creationId xmlns:a16="http://schemas.microsoft.com/office/drawing/2014/main" id="{BEFD4B12-32E1-1756-F769-2EF1B35F59B1}"/>
              </a:ext>
            </a:extLst>
          </p:cNvPr>
          <p:cNvSpPr/>
          <p:nvPr/>
        </p:nvSpPr>
        <p:spPr>
          <a:xfrm>
            <a:off x="7647431" y="4401311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63">
            <a:extLst>
              <a:ext uri="{FF2B5EF4-FFF2-40B4-BE49-F238E27FC236}">
                <a16:creationId xmlns:a16="http://schemas.microsoft.com/office/drawing/2014/main" id="{C84CC2D0-8C04-7C49-796F-2998CA6FA903}"/>
              </a:ext>
            </a:extLst>
          </p:cNvPr>
          <p:cNvSpPr/>
          <p:nvPr/>
        </p:nvSpPr>
        <p:spPr>
          <a:xfrm>
            <a:off x="7242302" y="4401311"/>
            <a:ext cx="213360" cy="0"/>
          </a:xfrm>
          <a:custGeom>
            <a:avLst/>
            <a:gdLst/>
            <a:ahLst/>
            <a:cxnLst/>
            <a:rect l="l" t="t" r="r" b="b"/>
            <a:pathLst>
              <a:path w="213359">
                <a:moveTo>
                  <a:pt x="0" y="0"/>
                </a:moveTo>
                <a:lnTo>
                  <a:pt x="213105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64">
            <a:extLst>
              <a:ext uri="{FF2B5EF4-FFF2-40B4-BE49-F238E27FC236}">
                <a16:creationId xmlns:a16="http://schemas.microsoft.com/office/drawing/2014/main" id="{4C78499B-DFF4-22DB-891F-732C488AAC9A}"/>
              </a:ext>
            </a:extLst>
          </p:cNvPr>
          <p:cNvSpPr/>
          <p:nvPr/>
        </p:nvSpPr>
        <p:spPr>
          <a:xfrm>
            <a:off x="10122407" y="4117847"/>
            <a:ext cx="831850" cy="0"/>
          </a:xfrm>
          <a:custGeom>
            <a:avLst/>
            <a:gdLst/>
            <a:ahLst/>
            <a:cxnLst/>
            <a:rect l="l" t="t" r="r" b="b"/>
            <a:pathLst>
              <a:path w="831850">
                <a:moveTo>
                  <a:pt x="0" y="0"/>
                </a:moveTo>
                <a:lnTo>
                  <a:pt x="831329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65">
            <a:extLst>
              <a:ext uri="{FF2B5EF4-FFF2-40B4-BE49-F238E27FC236}">
                <a16:creationId xmlns:a16="http://schemas.microsoft.com/office/drawing/2014/main" id="{8A1EB70D-21AA-3B8F-D009-89EDA4FE8888}"/>
              </a:ext>
            </a:extLst>
          </p:cNvPr>
          <p:cNvSpPr/>
          <p:nvPr/>
        </p:nvSpPr>
        <p:spPr>
          <a:xfrm>
            <a:off x="8884919" y="4117847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3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66">
            <a:extLst>
              <a:ext uri="{FF2B5EF4-FFF2-40B4-BE49-F238E27FC236}">
                <a16:creationId xmlns:a16="http://schemas.microsoft.com/office/drawing/2014/main" id="{25CBDB64-EDA6-9469-FC87-125C13217A07}"/>
              </a:ext>
            </a:extLst>
          </p:cNvPr>
          <p:cNvSpPr/>
          <p:nvPr/>
        </p:nvSpPr>
        <p:spPr>
          <a:xfrm>
            <a:off x="8266176" y="4117847"/>
            <a:ext cx="426720" cy="0"/>
          </a:xfrm>
          <a:custGeom>
            <a:avLst/>
            <a:gdLst/>
            <a:ahLst/>
            <a:cxnLst/>
            <a:rect l="l" t="t" r="r" b="b"/>
            <a:pathLst>
              <a:path w="42672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67">
            <a:extLst>
              <a:ext uri="{FF2B5EF4-FFF2-40B4-BE49-F238E27FC236}">
                <a16:creationId xmlns:a16="http://schemas.microsoft.com/office/drawing/2014/main" id="{C0E56F4D-BD3A-2892-40B0-0DD2AF2DC59D}"/>
              </a:ext>
            </a:extLst>
          </p:cNvPr>
          <p:cNvSpPr/>
          <p:nvPr/>
        </p:nvSpPr>
        <p:spPr>
          <a:xfrm>
            <a:off x="7242302" y="4117847"/>
            <a:ext cx="831850" cy="0"/>
          </a:xfrm>
          <a:custGeom>
            <a:avLst/>
            <a:gdLst/>
            <a:ahLst/>
            <a:cxnLst/>
            <a:rect l="l" t="t" r="r" b="b"/>
            <a:pathLst>
              <a:path w="831850">
                <a:moveTo>
                  <a:pt x="0" y="0"/>
                </a:moveTo>
                <a:lnTo>
                  <a:pt x="831850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68">
            <a:extLst>
              <a:ext uri="{FF2B5EF4-FFF2-40B4-BE49-F238E27FC236}">
                <a16:creationId xmlns:a16="http://schemas.microsoft.com/office/drawing/2014/main" id="{14FFD812-8311-5095-226A-CF3E07D0E9A6}"/>
              </a:ext>
            </a:extLst>
          </p:cNvPr>
          <p:cNvSpPr/>
          <p:nvPr/>
        </p:nvSpPr>
        <p:spPr>
          <a:xfrm>
            <a:off x="7242302" y="3830764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435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69">
            <a:extLst>
              <a:ext uri="{FF2B5EF4-FFF2-40B4-BE49-F238E27FC236}">
                <a16:creationId xmlns:a16="http://schemas.microsoft.com/office/drawing/2014/main" id="{F41038C7-3020-0F2D-040C-C267BC53D3DB}"/>
              </a:ext>
            </a:extLst>
          </p:cNvPr>
          <p:cNvSpPr/>
          <p:nvPr/>
        </p:nvSpPr>
        <p:spPr>
          <a:xfrm>
            <a:off x="7455407" y="4258055"/>
            <a:ext cx="192405" cy="426720"/>
          </a:xfrm>
          <a:custGeom>
            <a:avLst/>
            <a:gdLst/>
            <a:ahLst/>
            <a:cxnLst/>
            <a:rect l="l" t="t" r="r" b="b"/>
            <a:pathLst>
              <a:path w="192404" h="426720">
                <a:moveTo>
                  <a:pt x="192024" y="0"/>
                </a:moveTo>
                <a:lnTo>
                  <a:pt x="0" y="0"/>
                </a:lnTo>
                <a:lnTo>
                  <a:pt x="0" y="426720"/>
                </a:lnTo>
                <a:lnTo>
                  <a:pt x="192024" y="426720"/>
                </a:lnTo>
                <a:lnTo>
                  <a:pt x="192024" y="0"/>
                </a:lnTo>
                <a:close/>
              </a:path>
            </a:pathLst>
          </a:custGeom>
          <a:solidFill>
            <a:srgbClr val="73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70">
            <a:extLst>
              <a:ext uri="{FF2B5EF4-FFF2-40B4-BE49-F238E27FC236}">
                <a16:creationId xmlns:a16="http://schemas.microsoft.com/office/drawing/2014/main" id="{5D20E802-83C9-271F-483E-C2BDB9E57372}"/>
              </a:ext>
            </a:extLst>
          </p:cNvPr>
          <p:cNvSpPr/>
          <p:nvPr/>
        </p:nvSpPr>
        <p:spPr>
          <a:xfrm>
            <a:off x="8074152" y="4023359"/>
            <a:ext cx="192405" cy="661670"/>
          </a:xfrm>
          <a:custGeom>
            <a:avLst/>
            <a:gdLst/>
            <a:ahLst/>
            <a:cxnLst/>
            <a:rect l="l" t="t" r="r" b="b"/>
            <a:pathLst>
              <a:path w="192404" h="661670">
                <a:moveTo>
                  <a:pt x="192024" y="0"/>
                </a:moveTo>
                <a:lnTo>
                  <a:pt x="0" y="0"/>
                </a:lnTo>
                <a:lnTo>
                  <a:pt x="0" y="661415"/>
                </a:lnTo>
                <a:lnTo>
                  <a:pt x="192024" y="661415"/>
                </a:lnTo>
                <a:lnTo>
                  <a:pt x="192024" y="0"/>
                </a:lnTo>
                <a:close/>
              </a:path>
            </a:pathLst>
          </a:custGeom>
          <a:solidFill>
            <a:srgbClr val="73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71">
            <a:extLst>
              <a:ext uri="{FF2B5EF4-FFF2-40B4-BE49-F238E27FC236}">
                <a16:creationId xmlns:a16="http://schemas.microsoft.com/office/drawing/2014/main" id="{28A30F57-6FFE-186F-4409-38A548E5817B}"/>
              </a:ext>
            </a:extLst>
          </p:cNvPr>
          <p:cNvSpPr/>
          <p:nvPr/>
        </p:nvSpPr>
        <p:spPr>
          <a:xfrm>
            <a:off x="8692895" y="4081271"/>
            <a:ext cx="192405" cy="603885"/>
          </a:xfrm>
          <a:custGeom>
            <a:avLst/>
            <a:gdLst/>
            <a:ahLst/>
            <a:cxnLst/>
            <a:rect l="l" t="t" r="r" b="b"/>
            <a:pathLst>
              <a:path w="192404" h="603885">
                <a:moveTo>
                  <a:pt x="192024" y="0"/>
                </a:moveTo>
                <a:lnTo>
                  <a:pt x="0" y="0"/>
                </a:lnTo>
                <a:lnTo>
                  <a:pt x="0" y="603503"/>
                </a:lnTo>
                <a:lnTo>
                  <a:pt x="192024" y="603503"/>
                </a:lnTo>
                <a:lnTo>
                  <a:pt x="192024" y="0"/>
                </a:lnTo>
                <a:close/>
              </a:path>
            </a:pathLst>
          </a:custGeom>
          <a:solidFill>
            <a:srgbClr val="73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72">
            <a:extLst>
              <a:ext uri="{FF2B5EF4-FFF2-40B4-BE49-F238E27FC236}">
                <a16:creationId xmlns:a16="http://schemas.microsoft.com/office/drawing/2014/main" id="{5C32C491-5420-86E7-C276-F7E7BF5E4309}"/>
              </a:ext>
            </a:extLst>
          </p:cNvPr>
          <p:cNvSpPr/>
          <p:nvPr/>
        </p:nvSpPr>
        <p:spPr>
          <a:xfrm>
            <a:off x="9311640" y="4120896"/>
            <a:ext cx="192405" cy="563880"/>
          </a:xfrm>
          <a:custGeom>
            <a:avLst/>
            <a:gdLst/>
            <a:ahLst/>
            <a:cxnLst/>
            <a:rect l="l" t="t" r="r" b="b"/>
            <a:pathLst>
              <a:path w="192404" h="563879">
                <a:moveTo>
                  <a:pt x="192024" y="0"/>
                </a:moveTo>
                <a:lnTo>
                  <a:pt x="0" y="0"/>
                </a:lnTo>
                <a:lnTo>
                  <a:pt x="0" y="563879"/>
                </a:lnTo>
                <a:lnTo>
                  <a:pt x="192024" y="563879"/>
                </a:lnTo>
                <a:lnTo>
                  <a:pt x="192024" y="0"/>
                </a:lnTo>
                <a:close/>
              </a:path>
            </a:pathLst>
          </a:custGeom>
          <a:solidFill>
            <a:srgbClr val="73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73">
            <a:extLst>
              <a:ext uri="{FF2B5EF4-FFF2-40B4-BE49-F238E27FC236}">
                <a16:creationId xmlns:a16="http://schemas.microsoft.com/office/drawing/2014/main" id="{C7DD52AC-D87E-34A1-B636-AB977061DBA7}"/>
              </a:ext>
            </a:extLst>
          </p:cNvPr>
          <p:cNvSpPr/>
          <p:nvPr/>
        </p:nvSpPr>
        <p:spPr>
          <a:xfrm>
            <a:off x="9930383" y="4102608"/>
            <a:ext cx="192405" cy="582295"/>
          </a:xfrm>
          <a:custGeom>
            <a:avLst/>
            <a:gdLst/>
            <a:ahLst/>
            <a:cxnLst/>
            <a:rect l="l" t="t" r="r" b="b"/>
            <a:pathLst>
              <a:path w="192404" h="582295">
                <a:moveTo>
                  <a:pt x="192024" y="0"/>
                </a:moveTo>
                <a:lnTo>
                  <a:pt x="0" y="0"/>
                </a:lnTo>
                <a:lnTo>
                  <a:pt x="0" y="582168"/>
                </a:lnTo>
                <a:lnTo>
                  <a:pt x="192024" y="582168"/>
                </a:lnTo>
                <a:lnTo>
                  <a:pt x="192024" y="0"/>
                </a:lnTo>
                <a:close/>
              </a:path>
            </a:pathLst>
          </a:custGeom>
          <a:solidFill>
            <a:srgbClr val="73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74">
            <a:extLst>
              <a:ext uri="{FF2B5EF4-FFF2-40B4-BE49-F238E27FC236}">
                <a16:creationId xmlns:a16="http://schemas.microsoft.com/office/drawing/2014/main" id="{BD8ED144-6B5C-A9B3-14FC-74B594F9EBC8}"/>
              </a:ext>
            </a:extLst>
          </p:cNvPr>
          <p:cNvSpPr/>
          <p:nvPr/>
        </p:nvSpPr>
        <p:spPr>
          <a:xfrm>
            <a:off x="10546080" y="4117847"/>
            <a:ext cx="195580" cy="567055"/>
          </a:xfrm>
          <a:custGeom>
            <a:avLst/>
            <a:gdLst/>
            <a:ahLst/>
            <a:cxnLst/>
            <a:rect l="l" t="t" r="r" b="b"/>
            <a:pathLst>
              <a:path w="195579" h="567054">
                <a:moveTo>
                  <a:pt x="195072" y="0"/>
                </a:moveTo>
                <a:lnTo>
                  <a:pt x="0" y="0"/>
                </a:lnTo>
                <a:lnTo>
                  <a:pt x="0" y="566927"/>
                </a:lnTo>
                <a:lnTo>
                  <a:pt x="195072" y="566927"/>
                </a:lnTo>
                <a:lnTo>
                  <a:pt x="195072" y="0"/>
                </a:lnTo>
                <a:close/>
              </a:path>
            </a:pathLst>
          </a:custGeom>
          <a:solidFill>
            <a:srgbClr val="73A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75">
            <a:extLst>
              <a:ext uri="{FF2B5EF4-FFF2-40B4-BE49-F238E27FC236}">
                <a16:creationId xmlns:a16="http://schemas.microsoft.com/office/drawing/2014/main" id="{521F6D11-D511-BCC6-A7FC-EB51F23C56E9}"/>
              </a:ext>
            </a:extLst>
          </p:cNvPr>
          <p:cNvSpPr/>
          <p:nvPr/>
        </p:nvSpPr>
        <p:spPr>
          <a:xfrm>
            <a:off x="7455407" y="4258055"/>
            <a:ext cx="192405" cy="426720"/>
          </a:xfrm>
          <a:custGeom>
            <a:avLst/>
            <a:gdLst/>
            <a:ahLst/>
            <a:cxnLst/>
            <a:rect l="l" t="t" r="r" b="b"/>
            <a:pathLst>
              <a:path w="192404" h="426720">
                <a:moveTo>
                  <a:pt x="0" y="0"/>
                </a:moveTo>
                <a:lnTo>
                  <a:pt x="192024" y="0"/>
                </a:lnTo>
                <a:lnTo>
                  <a:pt x="192024" y="426720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76">
            <a:extLst>
              <a:ext uri="{FF2B5EF4-FFF2-40B4-BE49-F238E27FC236}">
                <a16:creationId xmlns:a16="http://schemas.microsoft.com/office/drawing/2014/main" id="{54ACEEED-11D8-AB32-6B18-92E64CC61C8F}"/>
              </a:ext>
            </a:extLst>
          </p:cNvPr>
          <p:cNvSpPr/>
          <p:nvPr/>
        </p:nvSpPr>
        <p:spPr>
          <a:xfrm>
            <a:off x="7455407" y="4258055"/>
            <a:ext cx="0" cy="426720"/>
          </a:xfrm>
          <a:custGeom>
            <a:avLst/>
            <a:gdLst/>
            <a:ahLst/>
            <a:cxnLst/>
            <a:rect l="l" t="t" r="r" b="b"/>
            <a:pathLst>
              <a:path h="426720">
                <a:moveTo>
                  <a:pt x="0" y="426720"/>
                </a:moveTo>
                <a:lnTo>
                  <a:pt x="0" y="0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77">
            <a:extLst>
              <a:ext uri="{FF2B5EF4-FFF2-40B4-BE49-F238E27FC236}">
                <a16:creationId xmlns:a16="http://schemas.microsoft.com/office/drawing/2014/main" id="{64E239AA-363B-62DE-34F2-8A55C0620827}"/>
              </a:ext>
            </a:extLst>
          </p:cNvPr>
          <p:cNvSpPr/>
          <p:nvPr/>
        </p:nvSpPr>
        <p:spPr>
          <a:xfrm>
            <a:off x="8074152" y="4023359"/>
            <a:ext cx="192405" cy="661670"/>
          </a:xfrm>
          <a:custGeom>
            <a:avLst/>
            <a:gdLst/>
            <a:ahLst/>
            <a:cxnLst/>
            <a:rect l="l" t="t" r="r" b="b"/>
            <a:pathLst>
              <a:path w="192404" h="661670">
                <a:moveTo>
                  <a:pt x="0" y="0"/>
                </a:moveTo>
                <a:lnTo>
                  <a:pt x="192024" y="0"/>
                </a:lnTo>
                <a:lnTo>
                  <a:pt x="192024" y="661415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78">
            <a:extLst>
              <a:ext uri="{FF2B5EF4-FFF2-40B4-BE49-F238E27FC236}">
                <a16:creationId xmlns:a16="http://schemas.microsoft.com/office/drawing/2014/main" id="{733D3C54-793B-50FB-1BE0-72BDD112FD15}"/>
              </a:ext>
            </a:extLst>
          </p:cNvPr>
          <p:cNvSpPr/>
          <p:nvPr/>
        </p:nvSpPr>
        <p:spPr>
          <a:xfrm>
            <a:off x="8074152" y="4023359"/>
            <a:ext cx="0" cy="661670"/>
          </a:xfrm>
          <a:custGeom>
            <a:avLst/>
            <a:gdLst/>
            <a:ahLst/>
            <a:cxnLst/>
            <a:rect l="l" t="t" r="r" b="b"/>
            <a:pathLst>
              <a:path h="661670">
                <a:moveTo>
                  <a:pt x="0" y="661415"/>
                </a:moveTo>
                <a:lnTo>
                  <a:pt x="0" y="0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79">
            <a:extLst>
              <a:ext uri="{FF2B5EF4-FFF2-40B4-BE49-F238E27FC236}">
                <a16:creationId xmlns:a16="http://schemas.microsoft.com/office/drawing/2014/main" id="{28FBEA78-D322-D635-F374-8548F5D96579}"/>
              </a:ext>
            </a:extLst>
          </p:cNvPr>
          <p:cNvSpPr/>
          <p:nvPr/>
        </p:nvSpPr>
        <p:spPr>
          <a:xfrm>
            <a:off x="8692895" y="4081271"/>
            <a:ext cx="192405" cy="603885"/>
          </a:xfrm>
          <a:custGeom>
            <a:avLst/>
            <a:gdLst/>
            <a:ahLst/>
            <a:cxnLst/>
            <a:rect l="l" t="t" r="r" b="b"/>
            <a:pathLst>
              <a:path w="192404" h="603885">
                <a:moveTo>
                  <a:pt x="0" y="0"/>
                </a:moveTo>
                <a:lnTo>
                  <a:pt x="192024" y="0"/>
                </a:lnTo>
                <a:lnTo>
                  <a:pt x="192024" y="603503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80">
            <a:extLst>
              <a:ext uri="{FF2B5EF4-FFF2-40B4-BE49-F238E27FC236}">
                <a16:creationId xmlns:a16="http://schemas.microsoft.com/office/drawing/2014/main" id="{D4B38DF3-C008-6C9C-0B17-C517972EC7B8}"/>
              </a:ext>
            </a:extLst>
          </p:cNvPr>
          <p:cNvSpPr/>
          <p:nvPr/>
        </p:nvSpPr>
        <p:spPr>
          <a:xfrm>
            <a:off x="8692895" y="4081271"/>
            <a:ext cx="0" cy="603885"/>
          </a:xfrm>
          <a:custGeom>
            <a:avLst/>
            <a:gdLst/>
            <a:ahLst/>
            <a:cxnLst/>
            <a:rect l="l" t="t" r="r" b="b"/>
            <a:pathLst>
              <a:path h="603885">
                <a:moveTo>
                  <a:pt x="0" y="603503"/>
                </a:moveTo>
                <a:lnTo>
                  <a:pt x="0" y="0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81">
            <a:extLst>
              <a:ext uri="{FF2B5EF4-FFF2-40B4-BE49-F238E27FC236}">
                <a16:creationId xmlns:a16="http://schemas.microsoft.com/office/drawing/2014/main" id="{610186BF-7C33-F740-EC25-3D3AA194F25B}"/>
              </a:ext>
            </a:extLst>
          </p:cNvPr>
          <p:cNvSpPr/>
          <p:nvPr/>
        </p:nvSpPr>
        <p:spPr>
          <a:xfrm>
            <a:off x="9311640" y="4120896"/>
            <a:ext cx="192405" cy="563880"/>
          </a:xfrm>
          <a:custGeom>
            <a:avLst/>
            <a:gdLst/>
            <a:ahLst/>
            <a:cxnLst/>
            <a:rect l="l" t="t" r="r" b="b"/>
            <a:pathLst>
              <a:path w="192404" h="563879">
                <a:moveTo>
                  <a:pt x="0" y="0"/>
                </a:moveTo>
                <a:lnTo>
                  <a:pt x="192024" y="0"/>
                </a:lnTo>
                <a:lnTo>
                  <a:pt x="192024" y="563879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82">
            <a:extLst>
              <a:ext uri="{FF2B5EF4-FFF2-40B4-BE49-F238E27FC236}">
                <a16:creationId xmlns:a16="http://schemas.microsoft.com/office/drawing/2014/main" id="{035F7C76-C145-0F18-FF76-4D67776B6857}"/>
              </a:ext>
            </a:extLst>
          </p:cNvPr>
          <p:cNvSpPr/>
          <p:nvPr/>
        </p:nvSpPr>
        <p:spPr>
          <a:xfrm>
            <a:off x="9311640" y="4120896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879"/>
                </a:moveTo>
                <a:lnTo>
                  <a:pt x="0" y="0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83">
            <a:extLst>
              <a:ext uri="{FF2B5EF4-FFF2-40B4-BE49-F238E27FC236}">
                <a16:creationId xmlns:a16="http://schemas.microsoft.com/office/drawing/2014/main" id="{AC570A52-1506-F6B9-BBB6-3EDE96696E31}"/>
              </a:ext>
            </a:extLst>
          </p:cNvPr>
          <p:cNvSpPr/>
          <p:nvPr/>
        </p:nvSpPr>
        <p:spPr>
          <a:xfrm>
            <a:off x="9930383" y="4102608"/>
            <a:ext cx="192405" cy="582295"/>
          </a:xfrm>
          <a:custGeom>
            <a:avLst/>
            <a:gdLst/>
            <a:ahLst/>
            <a:cxnLst/>
            <a:rect l="l" t="t" r="r" b="b"/>
            <a:pathLst>
              <a:path w="192404" h="582295">
                <a:moveTo>
                  <a:pt x="0" y="0"/>
                </a:moveTo>
                <a:lnTo>
                  <a:pt x="192024" y="0"/>
                </a:lnTo>
                <a:lnTo>
                  <a:pt x="192024" y="582168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84">
            <a:extLst>
              <a:ext uri="{FF2B5EF4-FFF2-40B4-BE49-F238E27FC236}">
                <a16:creationId xmlns:a16="http://schemas.microsoft.com/office/drawing/2014/main" id="{81778FEA-70D7-247D-CD97-BDA4AC3AAC6C}"/>
              </a:ext>
            </a:extLst>
          </p:cNvPr>
          <p:cNvSpPr/>
          <p:nvPr/>
        </p:nvSpPr>
        <p:spPr>
          <a:xfrm>
            <a:off x="9930383" y="4102608"/>
            <a:ext cx="0" cy="582295"/>
          </a:xfrm>
          <a:custGeom>
            <a:avLst/>
            <a:gdLst/>
            <a:ahLst/>
            <a:cxnLst/>
            <a:rect l="l" t="t" r="r" b="b"/>
            <a:pathLst>
              <a:path h="582295">
                <a:moveTo>
                  <a:pt x="0" y="582168"/>
                </a:moveTo>
                <a:lnTo>
                  <a:pt x="0" y="0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85">
            <a:extLst>
              <a:ext uri="{FF2B5EF4-FFF2-40B4-BE49-F238E27FC236}">
                <a16:creationId xmlns:a16="http://schemas.microsoft.com/office/drawing/2014/main" id="{BD194A12-FF92-8D0D-533E-C249BA02BC94}"/>
              </a:ext>
            </a:extLst>
          </p:cNvPr>
          <p:cNvSpPr/>
          <p:nvPr/>
        </p:nvSpPr>
        <p:spPr>
          <a:xfrm>
            <a:off x="10546080" y="4117847"/>
            <a:ext cx="195580" cy="567055"/>
          </a:xfrm>
          <a:custGeom>
            <a:avLst/>
            <a:gdLst/>
            <a:ahLst/>
            <a:cxnLst/>
            <a:rect l="l" t="t" r="r" b="b"/>
            <a:pathLst>
              <a:path w="195579" h="567054">
                <a:moveTo>
                  <a:pt x="0" y="0"/>
                </a:moveTo>
                <a:lnTo>
                  <a:pt x="195072" y="0"/>
                </a:lnTo>
                <a:lnTo>
                  <a:pt x="195072" y="566927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86">
            <a:extLst>
              <a:ext uri="{FF2B5EF4-FFF2-40B4-BE49-F238E27FC236}">
                <a16:creationId xmlns:a16="http://schemas.microsoft.com/office/drawing/2014/main" id="{7522C059-7603-2E00-8258-27FB8B25B55F}"/>
              </a:ext>
            </a:extLst>
          </p:cNvPr>
          <p:cNvSpPr/>
          <p:nvPr/>
        </p:nvSpPr>
        <p:spPr>
          <a:xfrm>
            <a:off x="10546080" y="4117847"/>
            <a:ext cx="0" cy="567055"/>
          </a:xfrm>
          <a:custGeom>
            <a:avLst/>
            <a:gdLst/>
            <a:ahLst/>
            <a:cxnLst/>
            <a:rect l="l" t="t" r="r" b="b"/>
            <a:pathLst>
              <a:path h="567054">
                <a:moveTo>
                  <a:pt x="0" y="566927"/>
                </a:moveTo>
                <a:lnTo>
                  <a:pt x="0" y="0"/>
                </a:lnTo>
              </a:path>
            </a:pathLst>
          </a:custGeom>
          <a:ln w="9525">
            <a:solidFill>
              <a:srgbClr val="73AE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87">
            <a:extLst>
              <a:ext uri="{FF2B5EF4-FFF2-40B4-BE49-F238E27FC236}">
                <a16:creationId xmlns:a16="http://schemas.microsoft.com/office/drawing/2014/main" id="{06556431-A118-8B7A-952A-64074348F1EA}"/>
              </a:ext>
            </a:extLst>
          </p:cNvPr>
          <p:cNvSpPr/>
          <p:nvPr/>
        </p:nvSpPr>
        <p:spPr>
          <a:xfrm>
            <a:off x="7242302" y="4688179"/>
            <a:ext cx="3711575" cy="0"/>
          </a:xfrm>
          <a:custGeom>
            <a:avLst/>
            <a:gdLst/>
            <a:ahLst/>
            <a:cxnLst/>
            <a:rect l="l" t="t" r="r" b="b"/>
            <a:pathLst>
              <a:path w="3711575">
                <a:moveTo>
                  <a:pt x="0" y="0"/>
                </a:moveTo>
                <a:lnTo>
                  <a:pt x="3711435" y="0"/>
                </a:lnTo>
              </a:path>
            </a:pathLst>
          </a:custGeom>
          <a:ln w="9525">
            <a:solidFill>
              <a:srgbClr val="CDCF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88">
            <a:extLst>
              <a:ext uri="{FF2B5EF4-FFF2-40B4-BE49-F238E27FC236}">
                <a16:creationId xmlns:a16="http://schemas.microsoft.com/office/drawing/2014/main" id="{719407EF-C133-13D8-A7E8-FAE0E53A29B1}"/>
              </a:ext>
            </a:extLst>
          </p:cNvPr>
          <p:cNvSpPr txBox="1"/>
          <p:nvPr/>
        </p:nvSpPr>
        <p:spPr>
          <a:xfrm>
            <a:off x="6840270" y="3605275"/>
            <a:ext cx="258445" cy="116840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15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1</a:t>
            </a:r>
            <a:r>
              <a:rPr sz="1200" spc="65" dirty="0">
                <a:solidFill>
                  <a:srgbClr val="5C5D60"/>
                </a:solidFill>
                <a:latin typeface="等线"/>
                <a:cs typeface="等线"/>
              </a:rPr>
              <a:t>1</a:t>
            </a:r>
            <a:r>
              <a:rPr sz="1200" dirty="0">
                <a:solidFill>
                  <a:srgbClr val="5C5D60"/>
                </a:solidFill>
                <a:latin typeface="等线"/>
                <a:cs typeface="等线"/>
              </a:rPr>
              <a:t>0</a:t>
            </a:r>
            <a:endParaRPr sz="1200">
              <a:latin typeface="等线"/>
              <a:cs typeface="等线"/>
            </a:endParaRPr>
          </a:p>
          <a:p>
            <a:pPr marL="53975" algn="ctr">
              <a:lnSpc>
                <a:spcPct val="100000"/>
              </a:lnSpc>
              <a:spcBef>
                <a:spcPts val="815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90</a:t>
            </a:r>
            <a:endParaRPr sz="1200">
              <a:latin typeface="等线"/>
              <a:cs typeface="等线"/>
            </a:endParaRPr>
          </a:p>
          <a:p>
            <a:pPr marL="53975" algn="ctr">
              <a:lnSpc>
                <a:spcPct val="100000"/>
              </a:lnSpc>
              <a:spcBef>
                <a:spcPts val="815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70</a:t>
            </a:r>
            <a:endParaRPr sz="1200">
              <a:latin typeface="等线"/>
              <a:cs typeface="等线"/>
            </a:endParaRPr>
          </a:p>
          <a:p>
            <a:pPr marL="53975" algn="ctr">
              <a:lnSpc>
                <a:spcPct val="100000"/>
              </a:lnSpc>
              <a:spcBef>
                <a:spcPts val="795"/>
              </a:spcBef>
            </a:pPr>
            <a:r>
              <a:rPr sz="1200" spc="-35" dirty="0">
                <a:solidFill>
                  <a:srgbClr val="5C5D60"/>
                </a:solidFill>
                <a:latin typeface="等线"/>
                <a:cs typeface="等线"/>
              </a:rPr>
              <a:t>50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166" name="object 89">
            <a:extLst>
              <a:ext uri="{FF2B5EF4-FFF2-40B4-BE49-F238E27FC236}">
                <a16:creationId xmlns:a16="http://schemas.microsoft.com/office/drawing/2014/main" id="{4B670612-407C-969B-ACCE-AEBF834614FB}"/>
              </a:ext>
            </a:extLst>
          </p:cNvPr>
          <p:cNvSpPr txBox="1"/>
          <p:nvPr/>
        </p:nvSpPr>
        <p:spPr>
          <a:xfrm>
            <a:off x="7375804" y="4733035"/>
            <a:ext cx="35712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sz="1200" spc="-15" dirty="0">
                <a:solidFill>
                  <a:srgbClr val="5C5D60"/>
                </a:solidFill>
                <a:latin typeface="等线"/>
                <a:cs typeface="等线"/>
              </a:rPr>
              <a:t>PASV	</a:t>
            </a:r>
            <a:r>
              <a:rPr sz="1200" spc="-5" dirty="0">
                <a:solidFill>
                  <a:srgbClr val="5C5D60"/>
                </a:solidFill>
                <a:latin typeface="等线"/>
                <a:cs typeface="等线"/>
              </a:rPr>
              <a:t>ACT100 ACT200 ACT500</a:t>
            </a:r>
            <a:r>
              <a:rPr sz="1200" spc="-125" dirty="0">
                <a:solidFill>
                  <a:srgbClr val="5C5D60"/>
                </a:solidFill>
                <a:latin typeface="等线"/>
                <a:cs typeface="等线"/>
              </a:rPr>
              <a:t> </a:t>
            </a:r>
            <a:r>
              <a:rPr sz="1200" spc="-10" dirty="0">
                <a:solidFill>
                  <a:srgbClr val="5C5D60"/>
                </a:solidFill>
                <a:latin typeface="等线"/>
                <a:cs typeface="等线"/>
              </a:rPr>
              <a:t>ACT1000 </a:t>
            </a:r>
            <a:r>
              <a:rPr sz="1200" spc="-15" dirty="0">
                <a:solidFill>
                  <a:srgbClr val="5C5D60"/>
                </a:solidFill>
                <a:latin typeface="等线"/>
                <a:cs typeface="等线"/>
              </a:rPr>
              <a:t>ACT2000</a:t>
            </a:r>
            <a:endParaRPr sz="1200">
              <a:latin typeface="等线"/>
              <a:cs typeface="等线"/>
            </a:endParaRPr>
          </a:p>
        </p:txBody>
      </p:sp>
      <p:sp>
        <p:nvSpPr>
          <p:cNvPr id="167" name="object 90">
            <a:extLst>
              <a:ext uri="{FF2B5EF4-FFF2-40B4-BE49-F238E27FC236}">
                <a16:creationId xmlns:a16="http://schemas.microsoft.com/office/drawing/2014/main" id="{691D0A58-176C-70F5-89C3-B388D289788E}"/>
              </a:ext>
            </a:extLst>
          </p:cNvPr>
          <p:cNvSpPr txBox="1"/>
          <p:nvPr/>
        </p:nvSpPr>
        <p:spPr>
          <a:xfrm>
            <a:off x="7459650" y="3041396"/>
            <a:ext cx="350456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5780" algn="l"/>
              </a:tabLst>
            </a:pPr>
            <a:r>
              <a:rPr sz="1200" spc="-15" dirty="0">
                <a:solidFill>
                  <a:srgbClr val="5C5D60"/>
                </a:solidFill>
                <a:latin typeface="等线"/>
                <a:cs typeface="等线"/>
              </a:rPr>
              <a:t>PASV	</a:t>
            </a:r>
            <a:r>
              <a:rPr sz="1200" spc="-5" dirty="0">
                <a:solidFill>
                  <a:srgbClr val="5C5D60"/>
                </a:solidFill>
                <a:latin typeface="等线"/>
                <a:cs typeface="等线"/>
              </a:rPr>
              <a:t>ACT100 ACT200 ACT500</a:t>
            </a:r>
            <a:r>
              <a:rPr sz="1200" spc="100" dirty="0">
                <a:solidFill>
                  <a:srgbClr val="5C5D60"/>
                </a:solidFill>
                <a:latin typeface="等线"/>
                <a:cs typeface="等线"/>
              </a:rPr>
              <a:t> </a:t>
            </a:r>
            <a:r>
              <a:rPr sz="1200" spc="-10" dirty="0">
                <a:solidFill>
                  <a:srgbClr val="5C5D60"/>
                </a:solidFill>
                <a:latin typeface="等线"/>
                <a:cs typeface="等线"/>
              </a:rPr>
              <a:t>ACT1000 </a:t>
            </a:r>
            <a:r>
              <a:rPr sz="1200" spc="-15" dirty="0">
                <a:solidFill>
                  <a:srgbClr val="5C5D60"/>
                </a:solidFill>
                <a:latin typeface="等线"/>
                <a:cs typeface="等线"/>
              </a:rPr>
              <a:t>ACT2000</a:t>
            </a:r>
            <a:endParaRPr sz="1200">
              <a:latin typeface="等线"/>
              <a:cs typeface="等线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381635">
              <a:lnSpc>
                <a:spcPct val="100000"/>
              </a:lnSpc>
            </a:pPr>
            <a:r>
              <a:rPr sz="1900" spc="-20" dirty="0">
                <a:solidFill>
                  <a:srgbClr val="5C5D60"/>
                </a:solidFill>
                <a:latin typeface="Times New Roman"/>
                <a:cs typeface="Times New Roman"/>
              </a:rPr>
              <a:t>Compaction </a:t>
            </a:r>
            <a:r>
              <a:rPr sz="1900" spc="-15" dirty="0">
                <a:solidFill>
                  <a:srgbClr val="5C5D60"/>
                </a:solidFill>
                <a:latin typeface="Times New Roman"/>
                <a:cs typeface="Times New Roman"/>
              </a:rPr>
              <a:t>I/Os</a:t>
            </a:r>
            <a:r>
              <a:rPr sz="1900" spc="-60" dirty="0">
                <a:solidFill>
                  <a:srgbClr val="5C5D60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5C5D60"/>
                </a:solidFill>
                <a:latin typeface="Times New Roman"/>
                <a:cs typeface="Times New Roman"/>
              </a:rPr>
              <a:t>(GB)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8" name="object 167">
            <a:extLst>
              <a:ext uri="{FF2B5EF4-FFF2-40B4-BE49-F238E27FC236}">
                <a16:creationId xmlns:a16="http://schemas.microsoft.com/office/drawing/2014/main" id="{C69660E8-F74A-3687-F5EC-0A9410926F7B}"/>
              </a:ext>
            </a:extLst>
          </p:cNvPr>
          <p:cNvSpPr/>
          <p:nvPr/>
        </p:nvSpPr>
        <p:spPr>
          <a:xfrm>
            <a:off x="6642760" y="1474469"/>
            <a:ext cx="4754880" cy="5226685"/>
          </a:xfrm>
          <a:custGeom>
            <a:avLst/>
            <a:gdLst/>
            <a:ahLst/>
            <a:cxnLst/>
            <a:rect l="l" t="t" r="r" b="b"/>
            <a:pathLst>
              <a:path w="4754880" h="5226684">
                <a:moveTo>
                  <a:pt x="0" y="0"/>
                </a:moveTo>
                <a:lnTo>
                  <a:pt x="4754867" y="0"/>
                </a:lnTo>
                <a:lnTo>
                  <a:pt x="4754867" y="5226088"/>
                </a:lnTo>
                <a:lnTo>
                  <a:pt x="0" y="5226088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EE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903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53E25662-D541-661F-F234-192A8011BA4E}"/>
              </a:ext>
            </a:extLst>
          </p:cNvPr>
          <p:cNvSpPr/>
          <p:nvPr/>
        </p:nvSpPr>
        <p:spPr>
          <a:xfrm>
            <a:off x="7824572" y="1789957"/>
            <a:ext cx="2165350" cy="805180"/>
          </a:xfrm>
          <a:custGeom>
            <a:avLst/>
            <a:gdLst/>
            <a:ahLst/>
            <a:cxnLst/>
            <a:rect l="l" t="t" r="r" b="b"/>
            <a:pathLst>
              <a:path w="2165350" h="805179">
                <a:moveTo>
                  <a:pt x="333117" y="0"/>
                </a:moveTo>
                <a:lnTo>
                  <a:pt x="270716" y="1130"/>
                </a:lnTo>
                <a:lnTo>
                  <a:pt x="203397" y="4045"/>
                </a:lnTo>
                <a:lnTo>
                  <a:pt x="130632" y="9098"/>
                </a:lnTo>
                <a:lnTo>
                  <a:pt x="82824" y="23593"/>
                </a:lnTo>
                <a:lnTo>
                  <a:pt x="43037" y="51683"/>
                </a:lnTo>
                <a:lnTo>
                  <a:pt x="14389" y="91139"/>
                </a:lnTo>
                <a:lnTo>
                  <a:pt x="0" y="139730"/>
                </a:lnTo>
                <a:lnTo>
                  <a:pt x="4665" y="192058"/>
                </a:lnTo>
                <a:lnTo>
                  <a:pt x="8339" y="245950"/>
                </a:lnTo>
                <a:lnTo>
                  <a:pt x="11005" y="300814"/>
                </a:lnTo>
                <a:lnTo>
                  <a:pt x="12646" y="356056"/>
                </a:lnTo>
                <a:lnTo>
                  <a:pt x="13244" y="411083"/>
                </a:lnTo>
                <a:lnTo>
                  <a:pt x="12783" y="465303"/>
                </a:lnTo>
                <a:lnTo>
                  <a:pt x="11245" y="518120"/>
                </a:lnTo>
                <a:lnTo>
                  <a:pt x="8613" y="568944"/>
                </a:lnTo>
                <a:lnTo>
                  <a:pt x="4870" y="617179"/>
                </a:lnTo>
                <a:lnTo>
                  <a:pt x="0" y="662234"/>
                </a:lnTo>
                <a:lnTo>
                  <a:pt x="5815" y="703976"/>
                </a:lnTo>
                <a:lnTo>
                  <a:pt x="23340" y="741762"/>
                </a:lnTo>
                <a:lnTo>
                  <a:pt x="51019" y="771741"/>
                </a:lnTo>
                <a:lnTo>
                  <a:pt x="87301" y="790059"/>
                </a:lnTo>
                <a:lnTo>
                  <a:pt x="130632" y="792866"/>
                </a:lnTo>
                <a:lnTo>
                  <a:pt x="172780" y="798112"/>
                </a:lnTo>
                <a:lnTo>
                  <a:pt x="218010" y="801715"/>
                </a:lnTo>
                <a:lnTo>
                  <a:pt x="265828" y="803885"/>
                </a:lnTo>
                <a:lnTo>
                  <a:pt x="315741" y="804830"/>
                </a:lnTo>
                <a:lnTo>
                  <a:pt x="367254" y="804759"/>
                </a:lnTo>
                <a:lnTo>
                  <a:pt x="419874" y="803881"/>
                </a:lnTo>
                <a:lnTo>
                  <a:pt x="731204" y="793361"/>
                </a:lnTo>
                <a:lnTo>
                  <a:pt x="777753" y="792682"/>
                </a:lnTo>
                <a:lnTo>
                  <a:pt x="1011926" y="792682"/>
                </a:lnTo>
                <a:lnTo>
                  <a:pt x="1667247" y="790446"/>
                </a:lnTo>
                <a:lnTo>
                  <a:pt x="1814312" y="785107"/>
                </a:lnTo>
                <a:lnTo>
                  <a:pt x="1861751" y="784109"/>
                </a:lnTo>
                <a:lnTo>
                  <a:pt x="2069617" y="784074"/>
                </a:lnTo>
                <a:lnTo>
                  <a:pt x="2120034" y="753358"/>
                </a:lnTo>
                <a:lnTo>
                  <a:pt x="2148607" y="712186"/>
                </a:lnTo>
                <a:lnTo>
                  <a:pt x="2162619" y="662234"/>
                </a:lnTo>
                <a:lnTo>
                  <a:pt x="2164954" y="596750"/>
                </a:lnTo>
                <a:lnTo>
                  <a:pt x="2164995" y="537416"/>
                </a:lnTo>
                <a:lnTo>
                  <a:pt x="2163409" y="483030"/>
                </a:lnTo>
                <a:lnTo>
                  <a:pt x="2160860" y="432388"/>
                </a:lnTo>
                <a:lnTo>
                  <a:pt x="2158014" y="384285"/>
                </a:lnTo>
                <a:lnTo>
                  <a:pt x="2155536" y="337518"/>
                </a:lnTo>
                <a:lnTo>
                  <a:pt x="2154092" y="290882"/>
                </a:lnTo>
                <a:lnTo>
                  <a:pt x="2154348" y="243175"/>
                </a:lnTo>
                <a:lnTo>
                  <a:pt x="2156968" y="193193"/>
                </a:lnTo>
                <a:lnTo>
                  <a:pt x="2162619" y="139730"/>
                </a:lnTo>
                <a:lnTo>
                  <a:pt x="2149782" y="90299"/>
                </a:lnTo>
                <a:lnTo>
                  <a:pt x="2119444" y="49587"/>
                </a:lnTo>
                <a:lnTo>
                  <a:pt x="2078035" y="21289"/>
                </a:lnTo>
                <a:lnTo>
                  <a:pt x="2060555" y="16661"/>
                </a:lnTo>
                <a:lnTo>
                  <a:pt x="1905370" y="16661"/>
                </a:lnTo>
                <a:lnTo>
                  <a:pt x="1852648" y="16438"/>
                </a:lnTo>
                <a:lnTo>
                  <a:pt x="1714997" y="12791"/>
                </a:lnTo>
                <a:lnTo>
                  <a:pt x="718439" y="12791"/>
                </a:lnTo>
                <a:lnTo>
                  <a:pt x="676430" y="12367"/>
                </a:lnTo>
                <a:lnTo>
                  <a:pt x="633715" y="10901"/>
                </a:lnTo>
                <a:lnTo>
                  <a:pt x="496071" y="3781"/>
                </a:lnTo>
                <a:lnTo>
                  <a:pt x="445267" y="1678"/>
                </a:lnTo>
                <a:lnTo>
                  <a:pt x="391125" y="300"/>
                </a:lnTo>
                <a:lnTo>
                  <a:pt x="333117" y="0"/>
                </a:lnTo>
                <a:close/>
              </a:path>
              <a:path w="2165350" h="805179">
                <a:moveTo>
                  <a:pt x="1667247" y="790446"/>
                </a:moveTo>
                <a:lnTo>
                  <a:pt x="1240870" y="790446"/>
                </a:lnTo>
                <a:lnTo>
                  <a:pt x="1295461" y="790726"/>
                </a:lnTo>
                <a:lnTo>
                  <a:pt x="1481560" y="793857"/>
                </a:lnTo>
                <a:lnTo>
                  <a:pt x="1543210" y="793629"/>
                </a:lnTo>
                <a:lnTo>
                  <a:pt x="1602260" y="792493"/>
                </a:lnTo>
                <a:lnTo>
                  <a:pt x="1667247" y="790446"/>
                </a:lnTo>
                <a:close/>
              </a:path>
              <a:path w="2165350" h="805179">
                <a:moveTo>
                  <a:pt x="1011926" y="792682"/>
                </a:moveTo>
                <a:lnTo>
                  <a:pt x="777753" y="792682"/>
                </a:lnTo>
                <a:lnTo>
                  <a:pt x="915585" y="793509"/>
                </a:lnTo>
                <a:lnTo>
                  <a:pt x="1011926" y="792682"/>
                </a:lnTo>
                <a:close/>
              </a:path>
              <a:path w="2165350" h="805179">
                <a:moveTo>
                  <a:pt x="2069617" y="784074"/>
                </a:moveTo>
                <a:lnTo>
                  <a:pt x="1907145" y="784074"/>
                </a:lnTo>
                <a:lnTo>
                  <a:pt x="1950588" y="785314"/>
                </a:lnTo>
                <a:lnTo>
                  <a:pt x="1992171" y="788141"/>
                </a:lnTo>
                <a:lnTo>
                  <a:pt x="2031987" y="792866"/>
                </a:lnTo>
                <a:lnTo>
                  <a:pt x="2069617" y="784074"/>
                </a:lnTo>
                <a:close/>
              </a:path>
              <a:path w="2165350" h="805179">
                <a:moveTo>
                  <a:pt x="2031987" y="9098"/>
                </a:moveTo>
                <a:lnTo>
                  <a:pt x="1996258" y="13281"/>
                </a:lnTo>
                <a:lnTo>
                  <a:pt x="1953646" y="15705"/>
                </a:lnTo>
                <a:lnTo>
                  <a:pt x="1905370" y="16661"/>
                </a:lnTo>
                <a:lnTo>
                  <a:pt x="2060555" y="16661"/>
                </a:lnTo>
                <a:lnTo>
                  <a:pt x="2031987" y="9098"/>
                </a:lnTo>
                <a:close/>
              </a:path>
              <a:path w="2165350" h="805179">
                <a:moveTo>
                  <a:pt x="963433" y="4245"/>
                </a:moveTo>
                <a:lnTo>
                  <a:pt x="907973" y="4280"/>
                </a:lnTo>
                <a:lnTo>
                  <a:pt x="854077" y="5767"/>
                </a:lnTo>
                <a:lnTo>
                  <a:pt x="760270" y="11819"/>
                </a:lnTo>
                <a:lnTo>
                  <a:pt x="718439" y="12791"/>
                </a:lnTo>
                <a:lnTo>
                  <a:pt x="1714997" y="12791"/>
                </a:lnTo>
                <a:lnTo>
                  <a:pt x="1707378" y="12528"/>
                </a:lnTo>
                <a:lnTo>
                  <a:pt x="1289738" y="12528"/>
                </a:lnTo>
                <a:lnTo>
                  <a:pt x="1239634" y="12100"/>
                </a:lnTo>
                <a:lnTo>
                  <a:pt x="1019757" y="5269"/>
                </a:lnTo>
                <a:lnTo>
                  <a:pt x="963433" y="4245"/>
                </a:lnTo>
                <a:close/>
              </a:path>
              <a:path w="2165350" h="805179">
                <a:moveTo>
                  <a:pt x="1461493" y="6156"/>
                </a:moveTo>
                <a:lnTo>
                  <a:pt x="1417082" y="6915"/>
                </a:lnTo>
                <a:lnTo>
                  <a:pt x="1336492" y="11658"/>
                </a:lnTo>
                <a:lnTo>
                  <a:pt x="1289738" y="12528"/>
                </a:lnTo>
                <a:lnTo>
                  <a:pt x="1707378" y="12528"/>
                </a:lnTo>
                <a:lnTo>
                  <a:pt x="1565010" y="7757"/>
                </a:lnTo>
                <a:lnTo>
                  <a:pt x="1511208" y="6533"/>
                </a:lnTo>
                <a:lnTo>
                  <a:pt x="1461493" y="6156"/>
                </a:lnTo>
                <a:close/>
              </a:path>
            </a:pathLst>
          </a:custGeom>
          <a:solidFill>
            <a:srgbClr val="CF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582B75B6-3F4B-7DAE-CD0B-A2B1A2660919}"/>
              </a:ext>
            </a:extLst>
          </p:cNvPr>
          <p:cNvSpPr/>
          <p:nvPr/>
        </p:nvSpPr>
        <p:spPr>
          <a:xfrm>
            <a:off x="7824572" y="1787182"/>
            <a:ext cx="2162810" cy="808355"/>
          </a:xfrm>
          <a:custGeom>
            <a:avLst/>
            <a:gdLst/>
            <a:ahLst/>
            <a:cxnLst/>
            <a:rect l="l" t="t" r="r" b="b"/>
            <a:pathLst>
              <a:path w="2162809" h="808354">
                <a:moveTo>
                  <a:pt x="0" y="142505"/>
                </a:moveTo>
                <a:lnTo>
                  <a:pt x="6900" y="95522"/>
                </a:lnTo>
                <a:lnTo>
                  <a:pt x="24126" y="57440"/>
                </a:lnTo>
                <a:lnTo>
                  <a:pt x="50964" y="29785"/>
                </a:lnTo>
                <a:lnTo>
                  <a:pt x="86704" y="14087"/>
                </a:lnTo>
                <a:lnTo>
                  <a:pt x="130632" y="11873"/>
                </a:lnTo>
                <a:lnTo>
                  <a:pt x="169344" y="8332"/>
                </a:lnTo>
                <a:lnTo>
                  <a:pt x="209183" y="5435"/>
                </a:lnTo>
                <a:lnTo>
                  <a:pt x="250431" y="3169"/>
                </a:lnTo>
                <a:lnTo>
                  <a:pt x="293369" y="1517"/>
                </a:lnTo>
                <a:lnTo>
                  <a:pt x="338279" y="466"/>
                </a:lnTo>
                <a:lnTo>
                  <a:pt x="385445" y="0"/>
                </a:lnTo>
                <a:lnTo>
                  <a:pt x="435148" y="104"/>
                </a:lnTo>
                <a:lnTo>
                  <a:pt x="487670" y="763"/>
                </a:lnTo>
                <a:lnTo>
                  <a:pt x="543294" y="1964"/>
                </a:lnTo>
                <a:lnTo>
                  <a:pt x="602302" y="3690"/>
                </a:lnTo>
                <a:lnTo>
                  <a:pt x="664975" y="5926"/>
                </a:lnTo>
                <a:lnTo>
                  <a:pt x="731597" y="8659"/>
                </a:lnTo>
                <a:lnTo>
                  <a:pt x="802449" y="11873"/>
                </a:lnTo>
                <a:lnTo>
                  <a:pt x="878489" y="15166"/>
                </a:lnTo>
                <a:lnTo>
                  <a:pt x="948646" y="17618"/>
                </a:lnTo>
                <a:lnTo>
                  <a:pt x="1013420" y="19303"/>
                </a:lnTo>
                <a:lnTo>
                  <a:pt x="1073307" y="20292"/>
                </a:lnTo>
                <a:lnTo>
                  <a:pt x="1128806" y="20658"/>
                </a:lnTo>
                <a:lnTo>
                  <a:pt x="1180414" y="20474"/>
                </a:lnTo>
                <a:lnTo>
                  <a:pt x="1228629" y="19812"/>
                </a:lnTo>
                <a:lnTo>
                  <a:pt x="1273948" y="18745"/>
                </a:lnTo>
                <a:lnTo>
                  <a:pt x="1316870" y="17345"/>
                </a:lnTo>
                <a:lnTo>
                  <a:pt x="1357893" y="15685"/>
                </a:lnTo>
                <a:lnTo>
                  <a:pt x="1397513" y="13837"/>
                </a:lnTo>
                <a:lnTo>
                  <a:pt x="1436230" y="11873"/>
                </a:lnTo>
                <a:lnTo>
                  <a:pt x="1475918" y="10253"/>
                </a:lnTo>
                <a:lnTo>
                  <a:pt x="1518001" y="9309"/>
                </a:lnTo>
                <a:lnTo>
                  <a:pt x="1562302" y="8928"/>
                </a:lnTo>
                <a:lnTo>
                  <a:pt x="1608646" y="8995"/>
                </a:lnTo>
                <a:lnTo>
                  <a:pt x="1656860" y="9394"/>
                </a:lnTo>
                <a:lnTo>
                  <a:pt x="1706768" y="10011"/>
                </a:lnTo>
                <a:lnTo>
                  <a:pt x="1758196" y="10732"/>
                </a:lnTo>
                <a:lnTo>
                  <a:pt x="1810967" y="11441"/>
                </a:lnTo>
                <a:lnTo>
                  <a:pt x="1864908" y="12025"/>
                </a:lnTo>
                <a:lnTo>
                  <a:pt x="1919844" y="12368"/>
                </a:lnTo>
                <a:lnTo>
                  <a:pt x="1975599" y="12356"/>
                </a:lnTo>
                <a:lnTo>
                  <a:pt x="2032000" y="11873"/>
                </a:lnTo>
                <a:lnTo>
                  <a:pt x="2079741" y="22803"/>
                </a:lnTo>
                <a:lnTo>
                  <a:pt x="2122741" y="51438"/>
                </a:lnTo>
                <a:lnTo>
                  <a:pt x="2153025" y="92949"/>
                </a:lnTo>
                <a:lnTo>
                  <a:pt x="2162619" y="142505"/>
                </a:lnTo>
                <a:lnTo>
                  <a:pt x="2158789" y="209343"/>
                </a:lnTo>
                <a:lnTo>
                  <a:pt x="2156629" y="273636"/>
                </a:lnTo>
                <a:lnTo>
                  <a:pt x="2155831" y="335122"/>
                </a:lnTo>
                <a:lnTo>
                  <a:pt x="2156088" y="393540"/>
                </a:lnTo>
                <a:lnTo>
                  <a:pt x="2157095" y="448629"/>
                </a:lnTo>
                <a:lnTo>
                  <a:pt x="2158543" y="500129"/>
                </a:lnTo>
                <a:lnTo>
                  <a:pt x="2160126" y="547778"/>
                </a:lnTo>
                <a:lnTo>
                  <a:pt x="2161538" y="591315"/>
                </a:lnTo>
                <a:lnTo>
                  <a:pt x="2162471" y="630479"/>
                </a:lnTo>
                <a:lnTo>
                  <a:pt x="2162619" y="665009"/>
                </a:lnTo>
                <a:lnTo>
                  <a:pt x="2151602" y="716242"/>
                </a:lnTo>
                <a:lnTo>
                  <a:pt x="2125394" y="758090"/>
                </a:lnTo>
                <a:lnTo>
                  <a:pt x="2085143" y="786056"/>
                </a:lnTo>
                <a:lnTo>
                  <a:pt x="2032000" y="795641"/>
                </a:lnTo>
                <a:lnTo>
                  <a:pt x="1975572" y="794644"/>
                </a:lnTo>
                <a:lnTo>
                  <a:pt x="1923882" y="794992"/>
                </a:lnTo>
                <a:lnTo>
                  <a:pt x="1875853" y="796364"/>
                </a:lnTo>
                <a:lnTo>
                  <a:pt x="1830409" y="798437"/>
                </a:lnTo>
                <a:lnTo>
                  <a:pt x="1786474" y="800890"/>
                </a:lnTo>
                <a:lnTo>
                  <a:pt x="1742971" y="803402"/>
                </a:lnTo>
                <a:lnTo>
                  <a:pt x="1698826" y="805652"/>
                </a:lnTo>
                <a:lnTo>
                  <a:pt x="1652961" y="807318"/>
                </a:lnTo>
                <a:lnTo>
                  <a:pt x="1604301" y="808079"/>
                </a:lnTo>
                <a:lnTo>
                  <a:pt x="1551769" y="807613"/>
                </a:lnTo>
                <a:lnTo>
                  <a:pt x="1494289" y="805599"/>
                </a:lnTo>
                <a:lnTo>
                  <a:pt x="1430785" y="801715"/>
                </a:lnTo>
                <a:lnTo>
                  <a:pt x="1360182" y="795641"/>
                </a:lnTo>
                <a:lnTo>
                  <a:pt x="1288170" y="789577"/>
                </a:lnTo>
                <a:lnTo>
                  <a:pt x="1220915" y="785717"/>
                </a:lnTo>
                <a:lnTo>
                  <a:pt x="1158043" y="783735"/>
                </a:lnTo>
                <a:lnTo>
                  <a:pt x="1099182" y="783306"/>
                </a:lnTo>
                <a:lnTo>
                  <a:pt x="1043959" y="784104"/>
                </a:lnTo>
                <a:lnTo>
                  <a:pt x="992000" y="785805"/>
                </a:lnTo>
                <a:lnTo>
                  <a:pt x="942933" y="788083"/>
                </a:lnTo>
                <a:lnTo>
                  <a:pt x="896384" y="790612"/>
                </a:lnTo>
                <a:lnTo>
                  <a:pt x="851981" y="793067"/>
                </a:lnTo>
                <a:lnTo>
                  <a:pt x="809351" y="795123"/>
                </a:lnTo>
                <a:lnTo>
                  <a:pt x="768120" y="796454"/>
                </a:lnTo>
                <a:lnTo>
                  <a:pt x="727916" y="796735"/>
                </a:lnTo>
                <a:lnTo>
                  <a:pt x="688365" y="795641"/>
                </a:lnTo>
                <a:lnTo>
                  <a:pt x="641153" y="794199"/>
                </a:lnTo>
                <a:lnTo>
                  <a:pt x="592654" y="794100"/>
                </a:lnTo>
                <a:lnTo>
                  <a:pt x="543064" y="794993"/>
                </a:lnTo>
                <a:lnTo>
                  <a:pt x="492579" y="796526"/>
                </a:lnTo>
                <a:lnTo>
                  <a:pt x="441396" y="798347"/>
                </a:lnTo>
                <a:lnTo>
                  <a:pt x="389711" y="800105"/>
                </a:lnTo>
                <a:lnTo>
                  <a:pt x="337721" y="801448"/>
                </a:lnTo>
                <a:lnTo>
                  <a:pt x="285621" y="802025"/>
                </a:lnTo>
                <a:lnTo>
                  <a:pt x="233609" y="801483"/>
                </a:lnTo>
                <a:lnTo>
                  <a:pt x="181880" y="799473"/>
                </a:lnTo>
                <a:lnTo>
                  <a:pt x="130632" y="795641"/>
                </a:lnTo>
                <a:lnTo>
                  <a:pt x="85851" y="782027"/>
                </a:lnTo>
                <a:lnTo>
                  <a:pt x="44222" y="753290"/>
                </a:lnTo>
                <a:lnTo>
                  <a:pt x="13140" y="713070"/>
                </a:lnTo>
                <a:lnTo>
                  <a:pt x="0" y="665009"/>
                </a:lnTo>
                <a:lnTo>
                  <a:pt x="1790" y="623657"/>
                </a:lnTo>
                <a:lnTo>
                  <a:pt x="4091" y="574033"/>
                </a:lnTo>
                <a:lnTo>
                  <a:pt x="6563" y="518330"/>
                </a:lnTo>
                <a:lnTo>
                  <a:pt x="8864" y="458743"/>
                </a:lnTo>
                <a:lnTo>
                  <a:pt x="10653" y="397466"/>
                </a:lnTo>
                <a:lnTo>
                  <a:pt x="11590" y="336692"/>
                </a:lnTo>
                <a:lnTo>
                  <a:pt x="11335" y="278615"/>
                </a:lnTo>
                <a:lnTo>
                  <a:pt x="9545" y="225429"/>
                </a:lnTo>
                <a:lnTo>
                  <a:pt x="5880" y="179328"/>
                </a:lnTo>
                <a:lnTo>
                  <a:pt x="0" y="142505"/>
                </a:lnTo>
                <a:close/>
              </a:path>
            </a:pathLst>
          </a:custGeom>
          <a:ln w="158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4E37B3E9-3295-A5E1-0D44-66D9D1D41608}"/>
              </a:ext>
            </a:extLst>
          </p:cNvPr>
          <p:cNvSpPr txBox="1"/>
          <p:nvPr/>
        </p:nvSpPr>
        <p:spPr>
          <a:xfrm>
            <a:off x="7988403" y="1982533"/>
            <a:ext cx="18345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MySQL</a:t>
            </a:r>
            <a:r>
              <a:rPr sz="240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server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4" name="object 6">
            <a:extLst>
              <a:ext uri="{FF2B5EF4-FFF2-40B4-BE49-F238E27FC236}">
                <a16:creationId xmlns:a16="http://schemas.microsoft.com/office/drawing/2014/main" id="{8D1C12F1-8C5F-5B04-5B5B-7EC3EFAAA8AB}"/>
              </a:ext>
            </a:extLst>
          </p:cNvPr>
          <p:cNvSpPr/>
          <p:nvPr/>
        </p:nvSpPr>
        <p:spPr>
          <a:xfrm>
            <a:off x="6808232" y="2854979"/>
            <a:ext cx="4272915" cy="2049780"/>
          </a:xfrm>
          <a:custGeom>
            <a:avLst/>
            <a:gdLst/>
            <a:ahLst/>
            <a:cxnLst/>
            <a:rect l="l" t="t" r="r" b="b"/>
            <a:pathLst>
              <a:path w="4272915" h="2049779">
                <a:moveTo>
                  <a:pt x="2376872" y="2020840"/>
                </a:moveTo>
                <a:lnTo>
                  <a:pt x="1393113" y="2020840"/>
                </a:lnTo>
                <a:lnTo>
                  <a:pt x="1443425" y="2021324"/>
                </a:lnTo>
                <a:lnTo>
                  <a:pt x="1491146" y="2022439"/>
                </a:lnTo>
                <a:lnTo>
                  <a:pt x="1536083" y="2024206"/>
                </a:lnTo>
                <a:lnTo>
                  <a:pt x="1578042" y="2026641"/>
                </a:lnTo>
                <a:lnTo>
                  <a:pt x="1616830" y="2029764"/>
                </a:lnTo>
                <a:lnTo>
                  <a:pt x="1680896" y="2036798"/>
                </a:lnTo>
                <a:lnTo>
                  <a:pt x="1690455" y="2037868"/>
                </a:lnTo>
                <a:lnTo>
                  <a:pt x="1731870" y="2041571"/>
                </a:lnTo>
                <a:lnTo>
                  <a:pt x="1776161" y="2044640"/>
                </a:lnTo>
                <a:lnTo>
                  <a:pt x="1822990" y="2047015"/>
                </a:lnTo>
                <a:lnTo>
                  <a:pt x="1872017" y="2048633"/>
                </a:lnTo>
                <a:lnTo>
                  <a:pt x="1922906" y="2049433"/>
                </a:lnTo>
                <a:lnTo>
                  <a:pt x="1975316" y="2049352"/>
                </a:lnTo>
                <a:lnTo>
                  <a:pt x="2028910" y="2048330"/>
                </a:lnTo>
                <a:lnTo>
                  <a:pt x="2083349" y="2046305"/>
                </a:lnTo>
                <a:lnTo>
                  <a:pt x="2138295" y="2043215"/>
                </a:lnTo>
                <a:lnTo>
                  <a:pt x="2193410" y="2038998"/>
                </a:lnTo>
                <a:lnTo>
                  <a:pt x="2358563" y="2022263"/>
                </a:lnTo>
                <a:lnTo>
                  <a:pt x="2376872" y="2020840"/>
                </a:lnTo>
                <a:close/>
              </a:path>
              <a:path w="4272915" h="2049779">
                <a:moveTo>
                  <a:pt x="3989094" y="2030469"/>
                </a:moveTo>
                <a:lnTo>
                  <a:pt x="3361705" y="2030469"/>
                </a:lnTo>
                <a:lnTo>
                  <a:pt x="3401972" y="2031312"/>
                </a:lnTo>
                <a:lnTo>
                  <a:pt x="3440554" y="2033593"/>
                </a:lnTo>
                <a:lnTo>
                  <a:pt x="3480015" y="2036798"/>
                </a:lnTo>
                <a:lnTo>
                  <a:pt x="3531888" y="2040774"/>
                </a:lnTo>
                <a:lnTo>
                  <a:pt x="3574301" y="2043502"/>
                </a:lnTo>
                <a:lnTo>
                  <a:pt x="3616243" y="2045471"/>
                </a:lnTo>
                <a:lnTo>
                  <a:pt x="3658988" y="2046542"/>
                </a:lnTo>
                <a:lnTo>
                  <a:pt x="3703810" y="2046577"/>
                </a:lnTo>
                <a:lnTo>
                  <a:pt x="3751983" y="2045438"/>
                </a:lnTo>
                <a:lnTo>
                  <a:pt x="3804782" y="2042987"/>
                </a:lnTo>
                <a:lnTo>
                  <a:pt x="3863480" y="2039084"/>
                </a:lnTo>
                <a:lnTo>
                  <a:pt x="3929352" y="2033593"/>
                </a:lnTo>
                <a:lnTo>
                  <a:pt x="3975505" y="2032665"/>
                </a:lnTo>
                <a:lnTo>
                  <a:pt x="3989094" y="2030469"/>
                </a:lnTo>
                <a:close/>
              </a:path>
              <a:path w="4272915" h="2049779">
                <a:moveTo>
                  <a:pt x="4049320" y="2016410"/>
                </a:moveTo>
                <a:lnTo>
                  <a:pt x="2481688" y="2016410"/>
                </a:lnTo>
                <a:lnTo>
                  <a:pt x="2523391" y="2017263"/>
                </a:lnTo>
                <a:lnTo>
                  <a:pt x="2570388" y="2019450"/>
                </a:lnTo>
                <a:lnTo>
                  <a:pt x="2772915" y="2033593"/>
                </a:lnTo>
                <a:lnTo>
                  <a:pt x="2839714" y="2037653"/>
                </a:lnTo>
                <a:lnTo>
                  <a:pt x="2903495" y="2039980"/>
                </a:lnTo>
                <a:lnTo>
                  <a:pt x="2964378" y="2040862"/>
                </a:lnTo>
                <a:lnTo>
                  <a:pt x="3022486" y="2040586"/>
                </a:lnTo>
                <a:lnTo>
                  <a:pt x="3077939" y="2039442"/>
                </a:lnTo>
                <a:lnTo>
                  <a:pt x="3275633" y="2031939"/>
                </a:lnTo>
                <a:lnTo>
                  <a:pt x="3319632" y="2030774"/>
                </a:lnTo>
                <a:lnTo>
                  <a:pt x="3989094" y="2030469"/>
                </a:lnTo>
                <a:lnTo>
                  <a:pt x="4019937" y="2025483"/>
                </a:lnTo>
                <a:lnTo>
                  <a:pt x="4049320" y="2016410"/>
                </a:lnTo>
                <a:close/>
              </a:path>
              <a:path w="4272915" h="2049779">
                <a:moveTo>
                  <a:pt x="1011313" y="2032144"/>
                </a:moveTo>
                <a:lnTo>
                  <a:pt x="440384" y="2032144"/>
                </a:lnTo>
                <a:lnTo>
                  <a:pt x="485585" y="2032726"/>
                </a:lnTo>
                <a:lnTo>
                  <a:pt x="736702" y="2039025"/>
                </a:lnTo>
                <a:lnTo>
                  <a:pt x="793918" y="2039267"/>
                </a:lnTo>
                <a:lnTo>
                  <a:pt x="854121" y="2038603"/>
                </a:lnTo>
                <a:lnTo>
                  <a:pt x="917593" y="2036792"/>
                </a:lnTo>
                <a:lnTo>
                  <a:pt x="1011313" y="2032144"/>
                </a:lnTo>
                <a:close/>
              </a:path>
              <a:path w="4272915" h="2049779">
                <a:moveTo>
                  <a:pt x="508260" y="6225"/>
                </a:moveTo>
                <a:lnTo>
                  <a:pt x="352752" y="7041"/>
                </a:lnTo>
                <a:lnTo>
                  <a:pt x="301132" y="12131"/>
                </a:lnTo>
                <a:lnTo>
                  <a:pt x="253062" y="22219"/>
                </a:lnTo>
                <a:lnTo>
                  <a:pt x="208759" y="37063"/>
                </a:lnTo>
                <a:lnTo>
                  <a:pt x="168437" y="56420"/>
                </a:lnTo>
                <a:lnTo>
                  <a:pt x="132310" y="80051"/>
                </a:lnTo>
                <a:lnTo>
                  <a:pt x="100595" y="107712"/>
                </a:lnTo>
                <a:lnTo>
                  <a:pt x="73506" y="139163"/>
                </a:lnTo>
                <a:lnTo>
                  <a:pt x="51259" y="174163"/>
                </a:lnTo>
                <a:lnTo>
                  <a:pt x="34068" y="212468"/>
                </a:lnTo>
                <a:lnTo>
                  <a:pt x="22148" y="253839"/>
                </a:lnTo>
                <a:lnTo>
                  <a:pt x="15715" y="298034"/>
                </a:lnTo>
                <a:lnTo>
                  <a:pt x="14983" y="344810"/>
                </a:lnTo>
                <a:lnTo>
                  <a:pt x="10831" y="387045"/>
                </a:lnTo>
                <a:lnTo>
                  <a:pt x="7365" y="431330"/>
                </a:lnTo>
                <a:lnTo>
                  <a:pt x="4573" y="477460"/>
                </a:lnTo>
                <a:lnTo>
                  <a:pt x="2443" y="525227"/>
                </a:lnTo>
                <a:lnTo>
                  <a:pt x="964" y="574423"/>
                </a:lnTo>
                <a:lnTo>
                  <a:pt x="123" y="624841"/>
                </a:lnTo>
                <a:lnTo>
                  <a:pt x="0" y="687957"/>
                </a:lnTo>
                <a:lnTo>
                  <a:pt x="311" y="728517"/>
                </a:lnTo>
                <a:lnTo>
                  <a:pt x="1316" y="781360"/>
                </a:lnTo>
                <a:lnTo>
                  <a:pt x="2913" y="834597"/>
                </a:lnTo>
                <a:lnTo>
                  <a:pt x="5090" y="888020"/>
                </a:lnTo>
                <a:lnTo>
                  <a:pt x="7835" y="941422"/>
                </a:lnTo>
                <a:lnTo>
                  <a:pt x="11137" y="994597"/>
                </a:lnTo>
                <a:lnTo>
                  <a:pt x="14983" y="1047336"/>
                </a:lnTo>
                <a:lnTo>
                  <a:pt x="18974" y="1101254"/>
                </a:lnTo>
                <a:lnTo>
                  <a:pt x="22117" y="1150714"/>
                </a:lnTo>
                <a:lnTo>
                  <a:pt x="24463" y="1196749"/>
                </a:lnTo>
                <a:lnTo>
                  <a:pt x="26061" y="1240390"/>
                </a:lnTo>
                <a:lnTo>
                  <a:pt x="26960" y="1282716"/>
                </a:lnTo>
                <a:lnTo>
                  <a:pt x="27211" y="1324626"/>
                </a:lnTo>
                <a:lnTo>
                  <a:pt x="26863" y="1367283"/>
                </a:lnTo>
                <a:lnTo>
                  <a:pt x="25965" y="1411678"/>
                </a:lnTo>
                <a:lnTo>
                  <a:pt x="24569" y="1458842"/>
                </a:lnTo>
                <a:lnTo>
                  <a:pt x="22722" y="1509807"/>
                </a:lnTo>
                <a:lnTo>
                  <a:pt x="20476" y="1565606"/>
                </a:lnTo>
                <a:lnTo>
                  <a:pt x="14983" y="1695836"/>
                </a:lnTo>
                <a:lnTo>
                  <a:pt x="19248" y="1742878"/>
                </a:lnTo>
                <a:lnTo>
                  <a:pt x="28742" y="1788089"/>
                </a:lnTo>
                <a:lnTo>
                  <a:pt x="43199" y="1830989"/>
                </a:lnTo>
                <a:lnTo>
                  <a:pt x="62353" y="1871095"/>
                </a:lnTo>
                <a:lnTo>
                  <a:pt x="85938" y="1907926"/>
                </a:lnTo>
                <a:lnTo>
                  <a:pt x="113687" y="1941000"/>
                </a:lnTo>
                <a:lnTo>
                  <a:pt x="145336" y="1969836"/>
                </a:lnTo>
                <a:lnTo>
                  <a:pt x="180617" y="1993953"/>
                </a:lnTo>
                <a:lnTo>
                  <a:pt x="219266" y="2012869"/>
                </a:lnTo>
                <a:lnTo>
                  <a:pt x="261015" y="2026101"/>
                </a:lnTo>
                <a:lnTo>
                  <a:pt x="305599" y="2033170"/>
                </a:lnTo>
                <a:lnTo>
                  <a:pt x="352752" y="2033593"/>
                </a:lnTo>
                <a:lnTo>
                  <a:pt x="396200" y="2032352"/>
                </a:lnTo>
                <a:lnTo>
                  <a:pt x="1011313" y="2032144"/>
                </a:lnTo>
                <a:lnTo>
                  <a:pt x="1109452" y="2027252"/>
                </a:lnTo>
                <a:lnTo>
                  <a:pt x="1228563" y="2022995"/>
                </a:lnTo>
                <a:lnTo>
                  <a:pt x="1340403" y="2020969"/>
                </a:lnTo>
                <a:lnTo>
                  <a:pt x="2376872" y="2020840"/>
                </a:lnTo>
                <a:lnTo>
                  <a:pt x="2402252" y="2018868"/>
                </a:lnTo>
                <a:lnTo>
                  <a:pt x="2442301" y="2016930"/>
                </a:lnTo>
                <a:lnTo>
                  <a:pt x="2481688" y="2016410"/>
                </a:lnTo>
                <a:lnTo>
                  <a:pt x="4049320" y="2016410"/>
                </a:lnTo>
                <a:lnTo>
                  <a:pt x="4062181" y="2012438"/>
                </a:lnTo>
                <a:lnTo>
                  <a:pt x="4101772" y="1993922"/>
                </a:lnTo>
                <a:lnTo>
                  <a:pt x="4138243" y="1970326"/>
                </a:lnTo>
                <a:lnTo>
                  <a:pt x="4171131" y="1942043"/>
                </a:lnTo>
                <a:lnTo>
                  <a:pt x="4199969" y="1909464"/>
                </a:lnTo>
                <a:lnTo>
                  <a:pt x="4224292" y="1872980"/>
                </a:lnTo>
                <a:lnTo>
                  <a:pt x="4243634" y="1832984"/>
                </a:lnTo>
                <a:lnTo>
                  <a:pt x="4257530" y="1789866"/>
                </a:lnTo>
                <a:lnTo>
                  <a:pt x="4265514" y="1744020"/>
                </a:lnTo>
                <a:lnTo>
                  <a:pt x="4267121" y="1695836"/>
                </a:lnTo>
                <a:lnTo>
                  <a:pt x="4263541" y="1655525"/>
                </a:lnTo>
                <a:lnTo>
                  <a:pt x="4260490" y="1610258"/>
                </a:lnTo>
                <a:lnTo>
                  <a:pt x="4257974" y="1560896"/>
                </a:lnTo>
                <a:lnTo>
                  <a:pt x="4255997" y="1508297"/>
                </a:lnTo>
                <a:lnTo>
                  <a:pt x="4254566" y="1453320"/>
                </a:lnTo>
                <a:lnTo>
                  <a:pt x="4253686" y="1396825"/>
                </a:lnTo>
                <a:lnTo>
                  <a:pt x="4253362" y="1339671"/>
                </a:lnTo>
                <a:lnTo>
                  <a:pt x="4253600" y="1282672"/>
                </a:lnTo>
                <a:lnTo>
                  <a:pt x="4254404" y="1226821"/>
                </a:lnTo>
                <a:lnTo>
                  <a:pt x="4255781" y="1172843"/>
                </a:lnTo>
                <a:lnTo>
                  <a:pt x="4257736" y="1121643"/>
                </a:lnTo>
                <a:lnTo>
                  <a:pt x="4260273" y="1074079"/>
                </a:lnTo>
                <a:lnTo>
                  <a:pt x="4263400" y="1031011"/>
                </a:lnTo>
                <a:lnTo>
                  <a:pt x="4267121" y="993298"/>
                </a:lnTo>
                <a:lnTo>
                  <a:pt x="4270486" y="955062"/>
                </a:lnTo>
                <a:lnTo>
                  <a:pt x="4272133" y="915154"/>
                </a:lnTo>
                <a:lnTo>
                  <a:pt x="4272378" y="873500"/>
                </a:lnTo>
                <a:lnTo>
                  <a:pt x="4271537" y="830027"/>
                </a:lnTo>
                <a:lnTo>
                  <a:pt x="4269924" y="784660"/>
                </a:lnTo>
                <a:lnTo>
                  <a:pt x="4267856" y="737328"/>
                </a:lnTo>
                <a:lnTo>
                  <a:pt x="4265647" y="687957"/>
                </a:lnTo>
                <a:lnTo>
                  <a:pt x="4263614" y="636474"/>
                </a:lnTo>
                <a:lnTo>
                  <a:pt x="4262072" y="582805"/>
                </a:lnTo>
                <a:lnTo>
                  <a:pt x="4261336" y="526877"/>
                </a:lnTo>
                <a:lnTo>
                  <a:pt x="4261722" y="468618"/>
                </a:lnTo>
                <a:lnTo>
                  <a:pt x="4263545" y="407953"/>
                </a:lnTo>
                <a:lnTo>
                  <a:pt x="4267121" y="344810"/>
                </a:lnTo>
                <a:lnTo>
                  <a:pt x="4261681" y="301835"/>
                </a:lnTo>
                <a:lnTo>
                  <a:pt x="4251084" y="259020"/>
                </a:lnTo>
                <a:lnTo>
                  <a:pt x="4235640" y="217126"/>
                </a:lnTo>
                <a:lnTo>
                  <a:pt x="4215656" y="176914"/>
                </a:lnTo>
                <a:lnTo>
                  <a:pt x="4191440" y="139145"/>
                </a:lnTo>
                <a:lnTo>
                  <a:pt x="4163301" y="104579"/>
                </a:lnTo>
                <a:lnTo>
                  <a:pt x="4131548" y="73976"/>
                </a:lnTo>
                <a:lnTo>
                  <a:pt x="4096488" y="48098"/>
                </a:lnTo>
                <a:lnTo>
                  <a:pt x="4058430" y="27704"/>
                </a:lnTo>
                <a:lnTo>
                  <a:pt x="4025181" y="16160"/>
                </a:lnTo>
                <a:lnTo>
                  <a:pt x="2975287" y="16160"/>
                </a:lnTo>
                <a:lnTo>
                  <a:pt x="2925258" y="16114"/>
                </a:lnTo>
                <a:lnTo>
                  <a:pt x="2876389" y="15299"/>
                </a:lnTo>
                <a:lnTo>
                  <a:pt x="2828721" y="13596"/>
                </a:lnTo>
                <a:lnTo>
                  <a:pt x="2782294" y="10883"/>
                </a:lnTo>
                <a:lnTo>
                  <a:pt x="2753583" y="8440"/>
                </a:lnTo>
                <a:lnTo>
                  <a:pt x="1726487" y="8440"/>
                </a:lnTo>
                <a:lnTo>
                  <a:pt x="1622268" y="7883"/>
                </a:lnTo>
                <a:lnTo>
                  <a:pt x="1613957" y="7715"/>
                </a:lnTo>
                <a:lnTo>
                  <a:pt x="841807" y="7715"/>
                </a:lnTo>
                <a:lnTo>
                  <a:pt x="508260" y="6225"/>
                </a:lnTo>
                <a:close/>
              </a:path>
              <a:path w="4272915" h="2049779">
                <a:moveTo>
                  <a:pt x="3443057" y="4258"/>
                </a:moveTo>
                <a:lnTo>
                  <a:pt x="3396225" y="4639"/>
                </a:lnTo>
                <a:lnTo>
                  <a:pt x="3347963" y="5532"/>
                </a:lnTo>
                <a:lnTo>
                  <a:pt x="3288341" y="7372"/>
                </a:lnTo>
                <a:lnTo>
                  <a:pt x="3078657" y="14428"/>
                </a:lnTo>
                <a:lnTo>
                  <a:pt x="2975287" y="16160"/>
                </a:lnTo>
                <a:lnTo>
                  <a:pt x="4025181" y="16160"/>
                </a:lnTo>
                <a:lnTo>
                  <a:pt x="4017683" y="13557"/>
                </a:lnTo>
                <a:lnTo>
                  <a:pt x="3980555" y="7409"/>
                </a:lnTo>
                <a:lnTo>
                  <a:pt x="3860166" y="7409"/>
                </a:lnTo>
                <a:lnTo>
                  <a:pt x="3443057" y="4258"/>
                </a:lnTo>
                <a:close/>
              </a:path>
              <a:path w="4272915" h="2049779">
                <a:moveTo>
                  <a:pt x="2065660" y="6912"/>
                </a:moveTo>
                <a:lnTo>
                  <a:pt x="1726487" y="8440"/>
                </a:lnTo>
                <a:lnTo>
                  <a:pt x="2753583" y="8440"/>
                </a:lnTo>
                <a:lnTo>
                  <a:pt x="2737152" y="7041"/>
                </a:lnTo>
                <a:lnTo>
                  <a:pt x="2105289" y="7041"/>
                </a:lnTo>
                <a:lnTo>
                  <a:pt x="2065660" y="6912"/>
                </a:lnTo>
                <a:close/>
              </a:path>
              <a:path w="4272915" h="2049779">
                <a:moveTo>
                  <a:pt x="1386408" y="4760"/>
                </a:moveTo>
                <a:lnTo>
                  <a:pt x="841807" y="7715"/>
                </a:lnTo>
                <a:lnTo>
                  <a:pt x="1613957" y="7715"/>
                </a:lnTo>
                <a:lnTo>
                  <a:pt x="1471949" y="5097"/>
                </a:lnTo>
                <a:lnTo>
                  <a:pt x="1386408" y="4760"/>
                </a:lnTo>
                <a:close/>
              </a:path>
              <a:path w="4272915" h="2049779">
                <a:moveTo>
                  <a:pt x="3974554" y="6415"/>
                </a:moveTo>
                <a:lnTo>
                  <a:pt x="3860166" y="7409"/>
                </a:lnTo>
                <a:lnTo>
                  <a:pt x="3980555" y="7409"/>
                </a:lnTo>
                <a:lnTo>
                  <a:pt x="3974554" y="6415"/>
                </a:lnTo>
                <a:close/>
              </a:path>
              <a:path w="4272915" h="2049779">
                <a:moveTo>
                  <a:pt x="2526693" y="0"/>
                </a:moveTo>
                <a:lnTo>
                  <a:pt x="2465437" y="387"/>
                </a:lnTo>
                <a:lnTo>
                  <a:pt x="2139047" y="6924"/>
                </a:lnTo>
                <a:lnTo>
                  <a:pt x="2105289" y="7041"/>
                </a:lnTo>
                <a:lnTo>
                  <a:pt x="2737152" y="7041"/>
                </a:lnTo>
                <a:lnTo>
                  <a:pt x="2692675" y="3633"/>
                </a:lnTo>
                <a:lnTo>
                  <a:pt x="2641788" y="1443"/>
                </a:lnTo>
                <a:lnTo>
                  <a:pt x="2585968" y="292"/>
                </a:lnTo>
                <a:lnTo>
                  <a:pt x="2526693" y="0"/>
                </a:lnTo>
                <a:close/>
              </a:path>
            </a:pathLst>
          </a:custGeom>
          <a:solidFill>
            <a:srgbClr val="CFDC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9F35CE2E-C259-164D-FF31-F8E8492553B1}"/>
              </a:ext>
            </a:extLst>
          </p:cNvPr>
          <p:cNvSpPr/>
          <p:nvPr/>
        </p:nvSpPr>
        <p:spPr>
          <a:xfrm>
            <a:off x="6802327" y="2843335"/>
            <a:ext cx="4284980" cy="2058670"/>
          </a:xfrm>
          <a:custGeom>
            <a:avLst/>
            <a:gdLst/>
            <a:ahLst/>
            <a:cxnLst/>
            <a:rect l="l" t="t" r="r" b="b"/>
            <a:pathLst>
              <a:path w="4284980" h="2058670">
                <a:moveTo>
                  <a:pt x="20888" y="356454"/>
                </a:moveTo>
                <a:lnTo>
                  <a:pt x="25122" y="309286"/>
                </a:lnTo>
                <a:lnTo>
                  <a:pt x="34843" y="264019"/>
                </a:lnTo>
                <a:lnTo>
                  <a:pt x="49988" y="221117"/>
                </a:lnTo>
                <a:lnTo>
                  <a:pt x="70491" y="181044"/>
                </a:lnTo>
                <a:lnTo>
                  <a:pt x="96289" y="144263"/>
                </a:lnTo>
                <a:lnTo>
                  <a:pt x="127317" y="111238"/>
                </a:lnTo>
                <a:lnTo>
                  <a:pt x="163511" y="82434"/>
                </a:lnTo>
                <a:lnTo>
                  <a:pt x="204806" y="58312"/>
                </a:lnTo>
                <a:lnTo>
                  <a:pt x="251139" y="39338"/>
                </a:lnTo>
                <a:lnTo>
                  <a:pt x="302444" y="25974"/>
                </a:lnTo>
                <a:lnTo>
                  <a:pt x="358657" y="18685"/>
                </a:lnTo>
                <a:lnTo>
                  <a:pt x="407149" y="21496"/>
                </a:lnTo>
                <a:lnTo>
                  <a:pt x="455645" y="23241"/>
                </a:lnTo>
                <a:lnTo>
                  <a:pt x="504370" y="24085"/>
                </a:lnTo>
                <a:lnTo>
                  <a:pt x="553552" y="24197"/>
                </a:lnTo>
                <a:lnTo>
                  <a:pt x="603415" y="23741"/>
                </a:lnTo>
                <a:lnTo>
                  <a:pt x="654186" y="22885"/>
                </a:lnTo>
                <a:lnTo>
                  <a:pt x="706091" y="21796"/>
                </a:lnTo>
                <a:lnTo>
                  <a:pt x="759354" y="20641"/>
                </a:lnTo>
                <a:lnTo>
                  <a:pt x="814203" y="19585"/>
                </a:lnTo>
                <a:lnTo>
                  <a:pt x="870864" y="18796"/>
                </a:lnTo>
                <a:lnTo>
                  <a:pt x="929561" y="18440"/>
                </a:lnTo>
                <a:lnTo>
                  <a:pt x="990520" y="18685"/>
                </a:lnTo>
                <a:lnTo>
                  <a:pt x="1060558" y="19083"/>
                </a:lnTo>
                <a:lnTo>
                  <a:pt x="1122355" y="18943"/>
                </a:lnTo>
                <a:lnTo>
                  <a:pt x="1177240" y="18433"/>
                </a:lnTo>
                <a:lnTo>
                  <a:pt x="1226538" y="17723"/>
                </a:lnTo>
                <a:lnTo>
                  <a:pt x="1271576" y="16980"/>
                </a:lnTo>
                <a:lnTo>
                  <a:pt x="1313682" y="16373"/>
                </a:lnTo>
                <a:lnTo>
                  <a:pt x="1354182" y="16072"/>
                </a:lnTo>
                <a:lnTo>
                  <a:pt x="1394404" y="16244"/>
                </a:lnTo>
                <a:lnTo>
                  <a:pt x="1435673" y="17059"/>
                </a:lnTo>
                <a:lnTo>
                  <a:pt x="1479318" y="18685"/>
                </a:lnTo>
                <a:lnTo>
                  <a:pt x="1520391" y="19653"/>
                </a:lnTo>
                <a:lnTo>
                  <a:pt x="1567292" y="19306"/>
                </a:lnTo>
                <a:lnTo>
                  <a:pt x="1618743" y="17986"/>
                </a:lnTo>
                <a:lnTo>
                  <a:pt x="1673464" y="16035"/>
                </a:lnTo>
                <a:lnTo>
                  <a:pt x="1730175" y="13793"/>
                </a:lnTo>
                <a:lnTo>
                  <a:pt x="1787598" y="11603"/>
                </a:lnTo>
                <a:lnTo>
                  <a:pt x="1844452" y="9806"/>
                </a:lnTo>
                <a:lnTo>
                  <a:pt x="1899458" y="8745"/>
                </a:lnTo>
                <a:lnTo>
                  <a:pt x="1951338" y="8760"/>
                </a:lnTo>
                <a:lnTo>
                  <a:pt x="1998810" y="10194"/>
                </a:lnTo>
                <a:lnTo>
                  <a:pt x="2040597" y="13388"/>
                </a:lnTo>
                <a:lnTo>
                  <a:pt x="2075418" y="18685"/>
                </a:lnTo>
                <a:lnTo>
                  <a:pt x="2116236" y="24401"/>
                </a:lnTo>
                <a:lnTo>
                  <a:pt x="2163522" y="26602"/>
                </a:lnTo>
                <a:lnTo>
                  <a:pt x="2215822" y="26131"/>
                </a:lnTo>
                <a:lnTo>
                  <a:pt x="2271679" y="23829"/>
                </a:lnTo>
                <a:lnTo>
                  <a:pt x="2329637" y="20537"/>
                </a:lnTo>
                <a:lnTo>
                  <a:pt x="2388240" y="17097"/>
                </a:lnTo>
                <a:lnTo>
                  <a:pt x="2446034" y="14351"/>
                </a:lnTo>
                <a:lnTo>
                  <a:pt x="2501560" y="13139"/>
                </a:lnTo>
                <a:lnTo>
                  <a:pt x="2553365" y="14303"/>
                </a:lnTo>
                <a:lnTo>
                  <a:pt x="2599991" y="18685"/>
                </a:lnTo>
                <a:lnTo>
                  <a:pt x="2639715" y="23318"/>
                </a:lnTo>
                <a:lnTo>
                  <a:pt x="2685548" y="26817"/>
                </a:lnTo>
                <a:lnTo>
                  <a:pt x="2736362" y="29270"/>
                </a:lnTo>
                <a:lnTo>
                  <a:pt x="2791031" y="30764"/>
                </a:lnTo>
                <a:lnTo>
                  <a:pt x="2848427" y="31386"/>
                </a:lnTo>
                <a:lnTo>
                  <a:pt x="2907422" y="31224"/>
                </a:lnTo>
                <a:lnTo>
                  <a:pt x="2966889" y="30366"/>
                </a:lnTo>
                <a:lnTo>
                  <a:pt x="3025702" y="28898"/>
                </a:lnTo>
                <a:lnTo>
                  <a:pt x="3082732" y="26909"/>
                </a:lnTo>
                <a:lnTo>
                  <a:pt x="3136852" y="24485"/>
                </a:lnTo>
                <a:lnTo>
                  <a:pt x="3186936" y="21715"/>
                </a:lnTo>
                <a:lnTo>
                  <a:pt x="3231854" y="18685"/>
                </a:lnTo>
                <a:lnTo>
                  <a:pt x="3306887" y="12899"/>
                </a:lnTo>
                <a:lnTo>
                  <a:pt x="3346909" y="9914"/>
                </a:lnTo>
                <a:lnTo>
                  <a:pt x="3388765" y="7066"/>
                </a:lnTo>
                <a:lnTo>
                  <a:pt x="3432578" y="4502"/>
                </a:lnTo>
                <a:lnTo>
                  <a:pt x="3478471" y="2371"/>
                </a:lnTo>
                <a:lnTo>
                  <a:pt x="3526567" y="821"/>
                </a:lnTo>
                <a:lnTo>
                  <a:pt x="3576990" y="0"/>
                </a:lnTo>
                <a:lnTo>
                  <a:pt x="3629861" y="56"/>
                </a:lnTo>
                <a:lnTo>
                  <a:pt x="3685304" y="1138"/>
                </a:lnTo>
                <a:lnTo>
                  <a:pt x="3743443" y="3393"/>
                </a:lnTo>
                <a:lnTo>
                  <a:pt x="3804399" y="6971"/>
                </a:lnTo>
                <a:lnTo>
                  <a:pt x="3868296" y="12019"/>
                </a:lnTo>
                <a:lnTo>
                  <a:pt x="3935257" y="18685"/>
                </a:lnTo>
                <a:lnTo>
                  <a:pt x="3982377" y="29874"/>
                </a:lnTo>
                <a:lnTo>
                  <a:pt x="4027912" y="44005"/>
                </a:lnTo>
                <a:lnTo>
                  <a:pt x="4071294" y="61397"/>
                </a:lnTo>
                <a:lnTo>
                  <a:pt x="4111960" y="82371"/>
                </a:lnTo>
                <a:lnTo>
                  <a:pt x="4149342" y="107249"/>
                </a:lnTo>
                <a:lnTo>
                  <a:pt x="4182876" y="136351"/>
                </a:lnTo>
                <a:lnTo>
                  <a:pt x="4211996" y="169997"/>
                </a:lnTo>
                <a:lnTo>
                  <a:pt x="4236136" y="208510"/>
                </a:lnTo>
                <a:lnTo>
                  <a:pt x="4254732" y="252210"/>
                </a:lnTo>
                <a:lnTo>
                  <a:pt x="4267217" y="301418"/>
                </a:lnTo>
                <a:lnTo>
                  <a:pt x="4273026" y="356454"/>
                </a:lnTo>
                <a:lnTo>
                  <a:pt x="4271031" y="430436"/>
                </a:lnTo>
                <a:lnTo>
                  <a:pt x="4268960" y="498236"/>
                </a:lnTo>
                <a:lnTo>
                  <a:pt x="4266924" y="560540"/>
                </a:lnTo>
                <a:lnTo>
                  <a:pt x="4265035" y="618031"/>
                </a:lnTo>
                <a:lnTo>
                  <a:pt x="4263405" y="671395"/>
                </a:lnTo>
                <a:lnTo>
                  <a:pt x="4262143" y="721318"/>
                </a:lnTo>
                <a:lnTo>
                  <a:pt x="4261363" y="768484"/>
                </a:lnTo>
                <a:lnTo>
                  <a:pt x="4261176" y="813579"/>
                </a:lnTo>
                <a:lnTo>
                  <a:pt x="4261692" y="857288"/>
                </a:lnTo>
                <a:lnTo>
                  <a:pt x="4263024" y="900296"/>
                </a:lnTo>
                <a:lnTo>
                  <a:pt x="4265283" y="943289"/>
                </a:lnTo>
                <a:lnTo>
                  <a:pt x="4268579" y="986950"/>
                </a:lnTo>
                <a:lnTo>
                  <a:pt x="4273026" y="1031967"/>
                </a:lnTo>
                <a:lnTo>
                  <a:pt x="4277466" y="1079459"/>
                </a:lnTo>
                <a:lnTo>
                  <a:pt x="4280745" y="1129723"/>
                </a:lnTo>
                <a:lnTo>
                  <a:pt x="4282978" y="1182206"/>
                </a:lnTo>
                <a:lnTo>
                  <a:pt x="4284280" y="1236355"/>
                </a:lnTo>
                <a:lnTo>
                  <a:pt x="4284765" y="1291618"/>
                </a:lnTo>
                <a:lnTo>
                  <a:pt x="4284548" y="1347441"/>
                </a:lnTo>
                <a:lnTo>
                  <a:pt x="4283745" y="1403273"/>
                </a:lnTo>
                <a:lnTo>
                  <a:pt x="4282470" y="1458560"/>
                </a:lnTo>
                <a:lnTo>
                  <a:pt x="4280837" y="1512750"/>
                </a:lnTo>
                <a:lnTo>
                  <a:pt x="4278961" y="1565289"/>
                </a:lnTo>
                <a:lnTo>
                  <a:pt x="4276957" y="1615626"/>
                </a:lnTo>
                <a:lnTo>
                  <a:pt x="4274941" y="1663207"/>
                </a:lnTo>
                <a:lnTo>
                  <a:pt x="4273026" y="1707480"/>
                </a:lnTo>
                <a:lnTo>
                  <a:pt x="4267627" y="1755133"/>
                </a:lnTo>
                <a:lnTo>
                  <a:pt x="4257451" y="1801142"/>
                </a:lnTo>
                <a:lnTo>
                  <a:pt x="4242690" y="1844935"/>
                </a:lnTo>
                <a:lnTo>
                  <a:pt x="4223536" y="1885942"/>
                </a:lnTo>
                <a:lnTo>
                  <a:pt x="4200183" y="1923593"/>
                </a:lnTo>
                <a:lnTo>
                  <a:pt x="4172821" y="1957317"/>
                </a:lnTo>
                <a:lnTo>
                  <a:pt x="4141644" y="1986544"/>
                </a:lnTo>
                <a:lnTo>
                  <a:pt x="4106844" y="2010703"/>
                </a:lnTo>
                <a:lnTo>
                  <a:pt x="4068613" y="2029224"/>
                </a:lnTo>
                <a:lnTo>
                  <a:pt x="4027143" y="2041535"/>
                </a:lnTo>
                <a:lnTo>
                  <a:pt x="3982627" y="2047067"/>
                </a:lnTo>
                <a:lnTo>
                  <a:pt x="3935257" y="2045249"/>
                </a:lnTo>
                <a:lnTo>
                  <a:pt x="3866159" y="2047966"/>
                </a:lnTo>
                <a:lnTo>
                  <a:pt x="3800560" y="2050311"/>
                </a:lnTo>
                <a:lnTo>
                  <a:pt x="3738311" y="2052262"/>
                </a:lnTo>
                <a:lnTo>
                  <a:pt x="3679265" y="2053797"/>
                </a:lnTo>
                <a:lnTo>
                  <a:pt x="3623273" y="2054894"/>
                </a:lnTo>
                <a:lnTo>
                  <a:pt x="3570190" y="2055531"/>
                </a:lnTo>
                <a:lnTo>
                  <a:pt x="3519866" y="2055685"/>
                </a:lnTo>
                <a:lnTo>
                  <a:pt x="3472154" y="2055335"/>
                </a:lnTo>
                <a:lnTo>
                  <a:pt x="3426908" y="2054459"/>
                </a:lnTo>
                <a:lnTo>
                  <a:pt x="3383978" y="2053034"/>
                </a:lnTo>
                <a:lnTo>
                  <a:pt x="3343219" y="2051039"/>
                </a:lnTo>
                <a:lnTo>
                  <a:pt x="3304481" y="2048451"/>
                </a:lnTo>
                <a:lnTo>
                  <a:pt x="3267618" y="2045249"/>
                </a:lnTo>
                <a:lnTo>
                  <a:pt x="3221065" y="2041623"/>
                </a:lnTo>
                <a:lnTo>
                  <a:pt x="3174588" y="2039676"/>
                </a:lnTo>
                <a:lnTo>
                  <a:pt x="3127666" y="2039082"/>
                </a:lnTo>
                <a:lnTo>
                  <a:pt x="3079779" y="2039512"/>
                </a:lnTo>
                <a:lnTo>
                  <a:pt x="3030407" y="2040639"/>
                </a:lnTo>
                <a:lnTo>
                  <a:pt x="2979029" y="2042135"/>
                </a:lnTo>
                <a:lnTo>
                  <a:pt x="2925126" y="2043671"/>
                </a:lnTo>
                <a:lnTo>
                  <a:pt x="2868176" y="2044921"/>
                </a:lnTo>
                <a:lnTo>
                  <a:pt x="2807660" y="2045556"/>
                </a:lnTo>
                <a:lnTo>
                  <a:pt x="2743057" y="2045249"/>
                </a:lnTo>
                <a:lnTo>
                  <a:pt x="2681298" y="2044355"/>
                </a:lnTo>
                <a:lnTo>
                  <a:pt x="2628208" y="2043497"/>
                </a:lnTo>
                <a:lnTo>
                  <a:pt x="2581610" y="2042736"/>
                </a:lnTo>
                <a:lnTo>
                  <a:pt x="2539325" y="2042133"/>
                </a:lnTo>
                <a:lnTo>
                  <a:pt x="2499177" y="2041749"/>
                </a:lnTo>
                <a:lnTo>
                  <a:pt x="2458988" y="2041645"/>
                </a:lnTo>
                <a:lnTo>
                  <a:pt x="2416579" y="2041881"/>
                </a:lnTo>
                <a:lnTo>
                  <a:pt x="2369773" y="2042521"/>
                </a:lnTo>
                <a:lnTo>
                  <a:pt x="2316392" y="2043623"/>
                </a:lnTo>
                <a:lnTo>
                  <a:pt x="2254259" y="2045249"/>
                </a:lnTo>
                <a:lnTo>
                  <a:pt x="2191209" y="2046464"/>
                </a:lnTo>
                <a:lnTo>
                  <a:pt x="2135332" y="2046522"/>
                </a:lnTo>
                <a:lnTo>
                  <a:pt x="2084821" y="2045755"/>
                </a:lnTo>
                <a:lnTo>
                  <a:pt x="2037869" y="2044496"/>
                </a:lnTo>
                <a:lnTo>
                  <a:pt x="1992668" y="2043077"/>
                </a:lnTo>
                <a:lnTo>
                  <a:pt x="1947411" y="2041833"/>
                </a:lnTo>
                <a:lnTo>
                  <a:pt x="1900292" y="2041095"/>
                </a:lnTo>
                <a:lnTo>
                  <a:pt x="1849503" y="2041196"/>
                </a:lnTo>
                <a:lnTo>
                  <a:pt x="1793236" y="2042470"/>
                </a:lnTo>
                <a:lnTo>
                  <a:pt x="1729686" y="2045249"/>
                </a:lnTo>
                <a:lnTo>
                  <a:pt x="1671650" y="2047834"/>
                </a:lnTo>
                <a:lnTo>
                  <a:pt x="1619756" y="2049143"/>
                </a:lnTo>
                <a:lnTo>
                  <a:pt x="1572429" y="2049428"/>
                </a:lnTo>
                <a:lnTo>
                  <a:pt x="1528097" y="2048943"/>
                </a:lnTo>
                <a:lnTo>
                  <a:pt x="1485183" y="2047941"/>
                </a:lnTo>
                <a:lnTo>
                  <a:pt x="1442115" y="2046676"/>
                </a:lnTo>
                <a:lnTo>
                  <a:pt x="1397317" y="2045399"/>
                </a:lnTo>
                <a:lnTo>
                  <a:pt x="1349216" y="2044365"/>
                </a:lnTo>
                <a:lnTo>
                  <a:pt x="1296237" y="2043827"/>
                </a:lnTo>
                <a:lnTo>
                  <a:pt x="1236806" y="2044037"/>
                </a:lnTo>
                <a:lnTo>
                  <a:pt x="1169349" y="2045249"/>
                </a:lnTo>
                <a:lnTo>
                  <a:pt x="1120081" y="2046624"/>
                </a:lnTo>
                <a:lnTo>
                  <a:pt x="1071191" y="2048222"/>
                </a:lnTo>
                <a:lnTo>
                  <a:pt x="1022556" y="2049958"/>
                </a:lnTo>
                <a:lnTo>
                  <a:pt x="974057" y="2051743"/>
                </a:lnTo>
                <a:lnTo>
                  <a:pt x="925573" y="2053490"/>
                </a:lnTo>
                <a:lnTo>
                  <a:pt x="876983" y="2055112"/>
                </a:lnTo>
                <a:lnTo>
                  <a:pt x="828165" y="2056522"/>
                </a:lnTo>
                <a:lnTo>
                  <a:pt x="779000" y="2057632"/>
                </a:lnTo>
                <a:lnTo>
                  <a:pt x="729366" y="2058355"/>
                </a:lnTo>
                <a:lnTo>
                  <a:pt x="679143" y="2058603"/>
                </a:lnTo>
                <a:lnTo>
                  <a:pt x="628209" y="2058291"/>
                </a:lnTo>
                <a:lnTo>
                  <a:pt x="576445" y="2057329"/>
                </a:lnTo>
                <a:lnTo>
                  <a:pt x="523728" y="2055632"/>
                </a:lnTo>
                <a:lnTo>
                  <a:pt x="469938" y="2053111"/>
                </a:lnTo>
                <a:lnTo>
                  <a:pt x="414955" y="2049679"/>
                </a:lnTo>
                <a:lnTo>
                  <a:pt x="358657" y="2045249"/>
                </a:lnTo>
                <a:lnTo>
                  <a:pt x="310377" y="2045188"/>
                </a:lnTo>
                <a:lnTo>
                  <a:pt x="265788" y="2038397"/>
                </a:lnTo>
                <a:lnTo>
                  <a:pt x="224883" y="2025363"/>
                </a:lnTo>
                <a:lnTo>
                  <a:pt x="187651" y="2006572"/>
                </a:lnTo>
                <a:lnTo>
                  <a:pt x="154083" y="1982511"/>
                </a:lnTo>
                <a:lnTo>
                  <a:pt x="124169" y="1953669"/>
                </a:lnTo>
                <a:lnTo>
                  <a:pt x="97900" y="1920533"/>
                </a:lnTo>
                <a:lnTo>
                  <a:pt x="75266" y="1883588"/>
                </a:lnTo>
                <a:lnTo>
                  <a:pt x="56257" y="1843324"/>
                </a:lnTo>
                <a:lnTo>
                  <a:pt x="40864" y="1800226"/>
                </a:lnTo>
                <a:lnTo>
                  <a:pt x="29078" y="1754782"/>
                </a:lnTo>
                <a:lnTo>
                  <a:pt x="20888" y="1707480"/>
                </a:lnTo>
                <a:lnTo>
                  <a:pt x="25042" y="1666553"/>
                </a:lnTo>
                <a:lnTo>
                  <a:pt x="28841" y="1621485"/>
                </a:lnTo>
                <a:lnTo>
                  <a:pt x="32214" y="1572956"/>
                </a:lnTo>
                <a:lnTo>
                  <a:pt x="35089" y="1521645"/>
                </a:lnTo>
                <a:lnTo>
                  <a:pt x="37397" y="1468231"/>
                </a:lnTo>
                <a:lnTo>
                  <a:pt x="39065" y="1413393"/>
                </a:lnTo>
                <a:lnTo>
                  <a:pt x="40024" y="1357811"/>
                </a:lnTo>
                <a:lnTo>
                  <a:pt x="40201" y="1302163"/>
                </a:lnTo>
                <a:lnTo>
                  <a:pt x="39526" y="1247130"/>
                </a:lnTo>
                <a:lnTo>
                  <a:pt x="37929" y="1193389"/>
                </a:lnTo>
                <a:lnTo>
                  <a:pt x="35337" y="1141621"/>
                </a:lnTo>
                <a:lnTo>
                  <a:pt x="31680" y="1092504"/>
                </a:lnTo>
                <a:lnTo>
                  <a:pt x="26888" y="1046718"/>
                </a:lnTo>
                <a:lnTo>
                  <a:pt x="20888" y="1004941"/>
                </a:lnTo>
                <a:lnTo>
                  <a:pt x="14404" y="962891"/>
                </a:lnTo>
                <a:lnTo>
                  <a:pt x="9189" y="921548"/>
                </a:lnTo>
                <a:lnTo>
                  <a:pt x="5194" y="880364"/>
                </a:lnTo>
                <a:lnTo>
                  <a:pt x="2364" y="838790"/>
                </a:lnTo>
                <a:lnTo>
                  <a:pt x="650" y="796276"/>
                </a:lnTo>
                <a:lnTo>
                  <a:pt x="0" y="752273"/>
                </a:lnTo>
                <a:lnTo>
                  <a:pt x="361" y="706233"/>
                </a:lnTo>
                <a:lnTo>
                  <a:pt x="1682" y="657606"/>
                </a:lnTo>
                <a:lnTo>
                  <a:pt x="3913" y="605843"/>
                </a:lnTo>
                <a:lnTo>
                  <a:pt x="7000" y="550395"/>
                </a:lnTo>
                <a:lnTo>
                  <a:pt x="10893" y="490714"/>
                </a:lnTo>
                <a:lnTo>
                  <a:pt x="15539" y="426250"/>
                </a:lnTo>
                <a:lnTo>
                  <a:pt x="20888" y="356454"/>
                </a:lnTo>
                <a:close/>
              </a:path>
            </a:pathLst>
          </a:custGeom>
          <a:ln w="158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8">
            <a:extLst>
              <a:ext uri="{FF2B5EF4-FFF2-40B4-BE49-F238E27FC236}">
                <a16:creationId xmlns:a16="http://schemas.microsoft.com/office/drawing/2014/main" id="{8E27FFD7-0F7D-C383-9D24-7AB5C7CB2E78}"/>
              </a:ext>
            </a:extLst>
          </p:cNvPr>
          <p:cNvSpPr/>
          <p:nvPr/>
        </p:nvSpPr>
        <p:spPr>
          <a:xfrm>
            <a:off x="9004885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95C5E49A-8D58-610E-BB3E-FE507C91EE88}"/>
              </a:ext>
            </a:extLst>
          </p:cNvPr>
          <p:cNvSpPr/>
          <p:nvPr/>
        </p:nvSpPr>
        <p:spPr>
          <a:xfrm>
            <a:off x="9004885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0">
            <a:extLst>
              <a:ext uri="{FF2B5EF4-FFF2-40B4-BE49-F238E27FC236}">
                <a16:creationId xmlns:a16="http://schemas.microsoft.com/office/drawing/2014/main" id="{7DCDA7E8-5089-3C25-9B64-65BF3F22A8D8}"/>
              </a:ext>
            </a:extLst>
          </p:cNvPr>
          <p:cNvSpPr/>
          <p:nvPr/>
        </p:nvSpPr>
        <p:spPr>
          <a:xfrm>
            <a:off x="8407985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C666C922-DE32-BC87-6C60-B8EB64837CE7}"/>
              </a:ext>
            </a:extLst>
          </p:cNvPr>
          <p:cNvSpPr/>
          <p:nvPr/>
        </p:nvSpPr>
        <p:spPr>
          <a:xfrm>
            <a:off x="8407985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2">
            <a:extLst>
              <a:ext uri="{FF2B5EF4-FFF2-40B4-BE49-F238E27FC236}">
                <a16:creationId xmlns:a16="http://schemas.microsoft.com/office/drawing/2014/main" id="{6DFA844A-0B5E-2161-CC33-576F23C88E10}"/>
              </a:ext>
            </a:extLst>
          </p:cNvPr>
          <p:cNvSpPr/>
          <p:nvPr/>
        </p:nvSpPr>
        <p:spPr>
          <a:xfrm>
            <a:off x="7808100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77F26439-76C6-807D-49F6-05A155E3D28B}"/>
              </a:ext>
            </a:extLst>
          </p:cNvPr>
          <p:cNvSpPr/>
          <p:nvPr/>
        </p:nvSpPr>
        <p:spPr>
          <a:xfrm>
            <a:off x="7808100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C03662AD-3417-C69E-09D3-29DBBD49007B}"/>
              </a:ext>
            </a:extLst>
          </p:cNvPr>
          <p:cNvSpPr/>
          <p:nvPr/>
        </p:nvSpPr>
        <p:spPr>
          <a:xfrm>
            <a:off x="9662300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24"/>
                </a:moveTo>
                <a:lnTo>
                  <a:pt x="428167" y="346024"/>
                </a:lnTo>
                <a:lnTo>
                  <a:pt x="428167" y="0"/>
                </a:lnTo>
                <a:lnTo>
                  <a:pt x="0" y="0"/>
                </a:lnTo>
                <a:lnTo>
                  <a:pt x="0" y="346024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0AD35985-CB2A-EC07-7999-95F314D182FA}"/>
              </a:ext>
            </a:extLst>
          </p:cNvPr>
          <p:cNvSpPr/>
          <p:nvPr/>
        </p:nvSpPr>
        <p:spPr>
          <a:xfrm>
            <a:off x="9662300" y="440860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24"/>
                </a:lnTo>
                <a:lnTo>
                  <a:pt x="0" y="34602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6">
            <a:extLst>
              <a:ext uri="{FF2B5EF4-FFF2-40B4-BE49-F238E27FC236}">
                <a16:creationId xmlns:a16="http://schemas.microsoft.com/office/drawing/2014/main" id="{C2AF6820-A002-9DC7-A5A6-A412CFA00EB9}"/>
              </a:ext>
            </a:extLst>
          </p:cNvPr>
          <p:cNvSpPr/>
          <p:nvPr/>
        </p:nvSpPr>
        <p:spPr>
          <a:xfrm>
            <a:off x="8201800" y="3858170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B14B8F2F-5452-602B-CC9C-82039AE15A8C}"/>
              </a:ext>
            </a:extLst>
          </p:cNvPr>
          <p:cNvSpPr/>
          <p:nvPr/>
        </p:nvSpPr>
        <p:spPr>
          <a:xfrm>
            <a:off x="8201800" y="3858170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CDD25FBF-66A8-6D3C-30BD-B3132BDD4545}"/>
              </a:ext>
            </a:extLst>
          </p:cNvPr>
          <p:cNvSpPr/>
          <p:nvPr/>
        </p:nvSpPr>
        <p:spPr>
          <a:xfrm>
            <a:off x="9155367" y="3858170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9">
            <a:extLst>
              <a:ext uri="{FF2B5EF4-FFF2-40B4-BE49-F238E27FC236}">
                <a16:creationId xmlns:a16="http://schemas.microsoft.com/office/drawing/2014/main" id="{FCC818B9-1E06-F7C0-A8EE-D31B23165AB8}"/>
              </a:ext>
            </a:extLst>
          </p:cNvPr>
          <p:cNvSpPr/>
          <p:nvPr/>
        </p:nvSpPr>
        <p:spPr>
          <a:xfrm>
            <a:off x="9155367" y="3858170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0">
            <a:extLst>
              <a:ext uri="{FF2B5EF4-FFF2-40B4-BE49-F238E27FC236}">
                <a16:creationId xmlns:a16="http://schemas.microsoft.com/office/drawing/2014/main" id="{164B8E1B-886E-B6BF-6021-51947155CC3C}"/>
              </a:ext>
            </a:extLst>
          </p:cNvPr>
          <p:cNvSpPr/>
          <p:nvPr/>
        </p:nvSpPr>
        <p:spPr>
          <a:xfrm>
            <a:off x="8691792" y="3349522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80" y="346011"/>
                </a:lnTo>
                <a:lnTo>
                  <a:pt x="428180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1">
            <a:extLst>
              <a:ext uri="{FF2B5EF4-FFF2-40B4-BE49-F238E27FC236}">
                <a16:creationId xmlns:a16="http://schemas.microsoft.com/office/drawing/2014/main" id="{E0495187-1F67-F977-B5F6-8F4D75FBE5EE}"/>
              </a:ext>
            </a:extLst>
          </p:cNvPr>
          <p:cNvSpPr/>
          <p:nvPr/>
        </p:nvSpPr>
        <p:spPr>
          <a:xfrm>
            <a:off x="8691792" y="3349522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80" y="0"/>
                </a:lnTo>
                <a:lnTo>
                  <a:pt x="428180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2">
            <a:extLst>
              <a:ext uri="{FF2B5EF4-FFF2-40B4-BE49-F238E27FC236}">
                <a16:creationId xmlns:a16="http://schemas.microsoft.com/office/drawing/2014/main" id="{4878FA55-B1AB-6F05-3FAF-5F379296CC78}"/>
              </a:ext>
            </a:extLst>
          </p:cNvPr>
          <p:cNvSpPr/>
          <p:nvPr/>
        </p:nvSpPr>
        <p:spPr>
          <a:xfrm>
            <a:off x="8415884" y="3695534"/>
            <a:ext cx="490220" cy="163195"/>
          </a:xfrm>
          <a:custGeom>
            <a:avLst/>
            <a:gdLst/>
            <a:ahLst/>
            <a:cxnLst/>
            <a:rect l="l" t="t" r="r" b="b"/>
            <a:pathLst>
              <a:path w="490220" h="163195">
                <a:moveTo>
                  <a:pt x="490004" y="0"/>
                </a:moveTo>
                <a:lnTo>
                  <a:pt x="0" y="162636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3">
            <a:extLst>
              <a:ext uri="{FF2B5EF4-FFF2-40B4-BE49-F238E27FC236}">
                <a16:creationId xmlns:a16="http://schemas.microsoft.com/office/drawing/2014/main" id="{C59D01B9-4397-BE99-32CA-D417AC2A6405}"/>
              </a:ext>
            </a:extLst>
          </p:cNvPr>
          <p:cNvSpPr/>
          <p:nvPr/>
        </p:nvSpPr>
        <p:spPr>
          <a:xfrm>
            <a:off x="8905888" y="3695534"/>
            <a:ext cx="464184" cy="163195"/>
          </a:xfrm>
          <a:custGeom>
            <a:avLst/>
            <a:gdLst/>
            <a:ahLst/>
            <a:cxnLst/>
            <a:rect l="l" t="t" r="r" b="b"/>
            <a:pathLst>
              <a:path w="464184" h="163195">
                <a:moveTo>
                  <a:pt x="0" y="0"/>
                </a:moveTo>
                <a:lnTo>
                  <a:pt x="463562" y="162636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B0F3BCD1-8BFA-7F23-FE7A-627FC77A0315}"/>
              </a:ext>
            </a:extLst>
          </p:cNvPr>
          <p:cNvSpPr/>
          <p:nvPr/>
        </p:nvSpPr>
        <p:spPr>
          <a:xfrm>
            <a:off x="8022184" y="4204182"/>
            <a:ext cx="393700" cy="204470"/>
          </a:xfrm>
          <a:custGeom>
            <a:avLst/>
            <a:gdLst/>
            <a:ahLst/>
            <a:cxnLst/>
            <a:rect l="l" t="t" r="r" b="b"/>
            <a:pathLst>
              <a:path w="393700" h="204470">
                <a:moveTo>
                  <a:pt x="393700" y="0"/>
                </a:moveTo>
                <a:lnTo>
                  <a:pt x="0" y="204419"/>
                </a:lnTo>
              </a:path>
            </a:pathLst>
          </a:custGeom>
          <a:ln w="634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C3BE40B5-AB2D-0C52-4273-76DB13A30631}"/>
              </a:ext>
            </a:extLst>
          </p:cNvPr>
          <p:cNvSpPr/>
          <p:nvPr/>
        </p:nvSpPr>
        <p:spPr>
          <a:xfrm>
            <a:off x="8415884" y="4204182"/>
            <a:ext cx="803275" cy="204470"/>
          </a:xfrm>
          <a:custGeom>
            <a:avLst/>
            <a:gdLst/>
            <a:ahLst/>
            <a:cxnLst/>
            <a:rect l="l" t="t" r="r" b="b"/>
            <a:pathLst>
              <a:path w="803275" h="204470">
                <a:moveTo>
                  <a:pt x="803084" y="204419"/>
                </a:moveTo>
                <a:lnTo>
                  <a:pt x="0" y="0"/>
                </a:lnTo>
                <a:lnTo>
                  <a:pt x="206184" y="20441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F7581F5C-831C-516A-4EA6-1C6589F9D638}"/>
              </a:ext>
            </a:extLst>
          </p:cNvPr>
          <p:cNvSpPr/>
          <p:nvPr/>
        </p:nvSpPr>
        <p:spPr>
          <a:xfrm>
            <a:off x="9369452" y="4204182"/>
            <a:ext cx="507365" cy="204470"/>
          </a:xfrm>
          <a:custGeom>
            <a:avLst/>
            <a:gdLst/>
            <a:ahLst/>
            <a:cxnLst/>
            <a:rect l="l" t="t" r="r" b="b"/>
            <a:pathLst>
              <a:path w="507365" h="204470">
                <a:moveTo>
                  <a:pt x="506933" y="204419"/>
                </a:moveTo>
                <a:lnTo>
                  <a:pt x="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7">
            <a:extLst>
              <a:ext uri="{FF2B5EF4-FFF2-40B4-BE49-F238E27FC236}">
                <a16:creationId xmlns:a16="http://schemas.microsoft.com/office/drawing/2014/main" id="{588F0FA3-915B-AC42-A7A5-C2F976A0A0B3}"/>
              </a:ext>
            </a:extLst>
          </p:cNvPr>
          <p:cNvSpPr/>
          <p:nvPr/>
        </p:nvSpPr>
        <p:spPr>
          <a:xfrm>
            <a:off x="6808232" y="2854979"/>
            <a:ext cx="4272915" cy="2049780"/>
          </a:xfrm>
          <a:custGeom>
            <a:avLst/>
            <a:gdLst/>
            <a:ahLst/>
            <a:cxnLst/>
            <a:rect l="l" t="t" r="r" b="b"/>
            <a:pathLst>
              <a:path w="4272915" h="2049779">
                <a:moveTo>
                  <a:pt x="2376872" y="2020840"/>
                </a:moveTo>
                <a:lnTo>
                  <a:pt x="1393113" y="2020840"/>
                </a:lnTo>
                <a:lnTo>
                  <a:pt x="1443425" y="2021324"/>
                </a:lnTo>
                <a:lnTo>
                  <a:pt x="1491146" y="2022439"/>
                </a:lnTo>
                <a:lnTo>
                  <a:pt x="1536083" y="2024206"/>
                </a:lnTo>
                <a:lnTo>
                  <a:pt x="1578042" y="2026641"/>
                </a:lnTo>
                <a:lnTo>
                  <a:pt x="1616830" y="2029764"/>
                </a:lnTo>
                <a:lnTo>
                  <a:pt x="1680896" y="2036798"/>
                </a:lnTo>
                <a:lnTo>
                  <a:pt x="1690455" y="2037868"/>
                </a:lnTo>
                <a:lnTo>
                  <a:pt x="1731870" y="2041571"/>
                </a:lnTo>
                <a:lnTo>
                  <a:pt x="1776161" y="2044640"/>
                </a:lnTo>
                <a:lnTo>
                  <a:pt x="1822990" y="2047015"/>
                </a:lnTo>
                <a:lnTo>
                  <a:pt x="1872017" y="2048633"/>
                </a:lnTo>
                <a:lnTo>
                  <a:pt x="1922906" y="2049433"/>
                </a:lnTo>
                <a:lnTo>
                  <a:pt x="1975316" y="2049352"/>
                </a:lnTo>
                <a:lnTo>
                  <a:pt x="2028910" y="2048330"/>
                </a:lnTo>
                <a:lnTo>
                  <a:pt x="2083349" y="2046305"/>
                </a:lnTo>
                <a:lnTo>
                  <a:pt x="2138295" y="2043215"/>
                </a:lnTo>
                <a:lnTo>
                  <a:pt x="2193410" y="2038998"/>
                </a:lnTo>
                <a:lnTo>
                  <a:pt x="2358563" y="2022263"/>
                </a:lnTo>
                <a:lnTo>
                  <a:pt x="2376872" y="2020840"/>
                </a:lnTo>
                <a:close/>
              </a:path>
              <a:path w="4272915" h="2049779">
                <a:moveTo>
                  <a:pt x="3989094" y="2030469"/>
                </a:moveTo>
                <a:lnTo>
                  <a:pt x="3361705" y="2030469"/>
                </a:lnTo>
                <a:lnTo>
                  <a:pt x="3401972" y="2031312"/>
                </a:lnTo>
                <a:lnTo>
                  <a:pt x="3440554" y="2033593"/>
                </a:lnTo>
                <a:lnTo>
                  <a:pt x="3480015" y="2036798"/>
                </a:lnTo>
                <a:lnTo>
                  <a:pt x="3531888" y="2040774"/>
                </a:lnTo>
                <a:lnTo>
                  <a:pt x="3574301" y="2043502"/>
                </a:lnTo>
                <a:lnTo>
                  <a:pt x="3616243" y="2045471"/>
                </a:lnTo>
                <a:lnTo>
                  <a:pt x="3658988" y="2046542"/>
                </a:lnTo>
                <a:lnTo>
                  <a:pt x="3703810" y="2046577"/>
                </a:lnTo>
                <a:lnTo>
                  <a:pt x="3751983" y="2045438"/>
                </a:lnTo>
                <a:lnTo>
                  <a:pt x="3804782" y="2042987"/>
                </a:lnTo>
                <a:lnTo>
                  <a:pt x="3863480" y="2039084"/>
                </a:lnTo>
                <a:lnTo>
                  <a:pt x="3929352" y="2033593"/>
                </a:lnTo>
                <a:lnTo>
                  <a:pt x="3975505" y="2032665"/>
                </a:lnTo>
                <a:lnTo>
                  <a:pt x="3989094" y="2030469"/>
                </a:lnTo>
                <a:close/>
              </a:path>
              <a:path w="4272915" h="2049779">
                <a:moveTo>
                  <a:pt x="4049320" y="2016410"/>
                </a:moveTo>
                <a:lnTo>
                  <a:pt x="2481688" y="2016410"/>
                </a:lnTo>
                <a:lnTo>
                  <a:pt x="2523391" y="2017263"/>
                </a:lnTo>
                <a:lnTo>
                  <a:pt x="2570388" y="2019450"/>
                </a:lnTo>
                <a:lnTo>
                  <a:pt x="2772915" y="2033593"/>
                </a:lnTo>
                <a:lnTo>
                  <a:pt x="2839714" y="2037653"/>
                </a:lnTo>
                <a:lnTo>
                  <a:pt x="2903495" y="2039980"/>
                </a:lnTo>
                <a:lnTo>
                  <a:pt x="2964378" y="2040862"/>
                </a:lnTo>
                <a:lnTo>
                  <a:pt x="3022486" y="2040586"/>
                </a:lnTo>
                <a:lnTo>
                  <a:pt x="3077939" y="2039442"/>
                </a:lnTo>
                <a:lnTo>
                  <a:pt x="3275633" y="2031939"/>
                </a:lnTo>
                <a:lnTo>
                  <a:pt x="3319632" y="2030774"/>
                </a:lnTo>
                <a:lnTo>
                  <a:pt x="3989094" y="2030469"/>
                </a:lnTo>
                <a:lnTo>
                  <a:pt x="4019937" y="2025483"/>
                </a:lnTo>
                <a:lnTo>
                  <a:pt x="4049320" y="2016410"/>
                </a:lnTo>
                <a:close/>
              </a:path>
              <a:path w="4272915" h="2049779">
                <a:moveTo>
                  <a:pt x="1011313" y="2032144"/>
                </a:moveTo>
                <a:lnTo>
                  <a:pt x="440384" y="2032144"/>
                </a:lnTo>
                <a:lnTo>
                  <a:pt x="485585" y="2032726"/>
                </a:lnTo>
                <a:lnTo>
                  <a:pt x="736702" y="2039025"/>
                </a:lnTo>
                <a:lnTo>
                  <a:pt x="793918" y="2039267"/>
                </a:lnTo>
                <a:lnTo>
                  <a:pt x="854121" y="2038603"/>
                </a:lnTo>
                <a:lnTo>
                  <a:pt x="917593" y="2036792"/>
                </a:lnTo>
                <a:lnTo>
                  <a:pt x="1011313" y="2032144"/>
                </a:lnTo>
                <a:close/>
              </a:path>
              <a:path w="4272915" h="2049779">
                <a:moveTo>
                  <a:pt x="508260" y="6225"/>
                </a:moveTo>
                <a:lnTo>
                  <a:pt x="352752" y="7041"/>
                </a:lnTo>
                <a:lnTo>
                  <a:pt x="301132" y="12131"/>
                </a:lnTo>
                <a:lnTo>
                  <a:pt x="253062" y="22219"/>
                </a:lnTo>
                <a:lnTo>
                  <a:pt x="208759" y="37063"/>
                </a:lnTo>
                <a:lnTo>
                  <a:pt x="168437" y="56420"/>
                </a:lnTo>
                <a:lnTo>
                  <a:pt x="132310" y="80051"/>
                </a:lnTo>
                <a:lnTo>
                  <a:pt x="100595" y="107712"/>
                </a:lnTo>
                <a:lnTo>
                  <a:pt x="73506" y="139163"/>
                </a:lnTo>
                <a:lnTo>
                  <a:pt x="51259" y="174163"/>
                </a:lnTo>
                <a:lnTo>
                  <a:pt x="34068" y="212468"/>
                </a:lnTo>
                <a:lnTo>
                  <a:pt x="22148" y="253839"/>
                </a:lnTo>
                <a:lnTo>
                  <a:pt x="15715" y="298034"/>
                </a:lnTo>
                <a:lnTo>
                  <a:pt x="14983" y="344810"/>
                </a:lnTo>
                <a:lnTo>
                  <a:pt x="10831" y="387045"/>
                </a:lnTo>
                <a:lnTo>
                  <a:pt x="7365" y="431330"/>
                </a:lnTo>
                <a:lnTo>
                  <a:pt x="4573" y="477460"/>
                </a:lnTo>
                <a:lnTo>
                  <a:pt x="2443" y="525227"/>
                </a:lnTo>
                <a:lnTo>
                  <a:pt x="964" y="574423"/>
                </a:lnTo>
                <a:lnTo>
                  <a:pt x="123" y="624841"/>
                </a:lnTo>
                <a:lnTo>
                  <a:pt x="0" y="687957"/>
                </a:lnTo>
                <a:lnTo>
                  <a:pt x="311" y="728517"/>
                </a:lnTo>
                <a:lnTo>
                  <a:pt x="1316" y="781360"/>
                </a:lnTo>
                <a:lnTo>
                  <a:pt x="2913" y="834597"/>
                </a:lnTo>
                <a:lnTo>
                  <a:pt x="5090" y="888020"/>
                </a:lnTo>
                <a:lnTo>
                  <a:pt x="7835" y="941422"/>
                </a:lnTo>
                <a:lnTo>
                  <a:pt x="11137" y="994597"/>
                </a:lnTo>
                <a:lnTo>
                  <a:pt x="14983" y="1047336"/>
                </a:lnTo>
                <a:lnTo>
                  <a:pt x="18974" y="1101254"/>
                </a:lnTo>
                <a:lnTo>
                  <a:pt x="22117" y="1150714"/>
                </a:lnTo>
                <a:lnTo>
                  <a:pt x="24463" y="1196749"/>
                </a:lnTo>
                <a:lnTo>
                  <a:pt x="26061" y="1240390"/>
                </a:lnTo>
                <a:lnTo>
                  <a:pt x="26960" y="1282716"/>
                </a:lnTo>
                <a:lnTo>
                  <a:pt x="27211" y="1324626"/>
                </a:lnTo>
                <a:lnTo>
                  <a:pt x="26863" y="1367283"/>
                </a:lnTo>
                <a:lnTo>
                  <a:pt x="25965" y="1411678"/>
                </a:lnTo>
                <a:lnTo>
                  <a:pt x="24569" y="1458842"/>
                </a:lnTo>
                <a:lnTo>
                  <a:pt x="22722" y="1509807"/>
                </a:lnTo>
                <a:lnTo>
                  <a:pt x="20476" y="1565606"/>
                </a:lnTo>
                <a:lnTo>
                  <a:pt x="14983" y="1695836"/>
                </a:lnTo>
                <a:lnTo>
                  <a:pt x="19248" y="1742878"/>
                </a:lnTo>
                <a:lnTo>
                  <a:pt x="28742" y="1788089"/>
                </a:lnTo>
                <a:lnTo>
                  <a:pt x="43199" y="1830989"/>
                </a:lnTo>
                <a:lnTo>
                  <a:pt x="62353" y="1871095"/>
                </a:lnTo>
                <a:lnTo>
                  <a:pt x="85938" y="1907926"/>
                </a:lnTo>
                <a:lnTo>
                  <a:pt x="113687" y="1941000"/>
                </a:lnTo>
                <a:lnTo>
                  <a:pt x="145336" y="1969836"/>
                </a:lnTo>
                <a:lnTo>
                  <a:pt x="180617" y="1993953"/>
                </a:lnTo>
                <a:lnTo>
                  <a:pt x="219266" y="2012869"/>
                </a:lnTo>
                <a:lnTo>
                  <a:pt x="261015" y="2026101"/>
                </a:lnTo>
                <a:lnTo>
                  <a:pt x="305599" y="2033170"/>
                </a:lnTo>
                <a:lnTo>
                  <a:pt x="352752" y="2033593"/>
                </a:lnTo>
                <a:lnTo>
                  <a:pt x="396200" y="2032352"/>
                </a:lnTo>
                <a:lnTo>
                  <a:pt x="1011313" y="2032144"/>
                </a:lnTo>
                <a:lnTo>
                  <a:pt x="1109452" y="2027252"/>
                </a:lnTo>
                <a:lnTo>
                  <a:pt x="1228563" y="2022995"/>
                </a:lnTo>
                <a:lnTo>
                  <a:pt x="1340403" y="2020969"/>
                </a:lnTo>
                <a:lnTo>
                  <a:pt x="2376872" y="2020840"/>
                </a:lnTo>
                <a:lnTo>
                  <a:pt x="2402252" y="2018868"/>
                </a:lnTo>
                <a:lnTo>
                  <a:pt x="2442301" y="2016930"/>
                </a:lnTo>
                <a:lnTo>
                  <a:pt x="2481688" y="2016410"/>
                </a:lnTo>
                <a:lnTo>
                  <a:pt x="4049320" y="2016410"/>
                </a:lnTo>
                <a:lnTo>
                  <a:pt x="4062181" y="2012438"/>
                </a:lnTo>
                <a:lnTo>
                  <a:pt x="4101772" y="1993922"/>
                </a:lnTo>
                <a:lnTo>
                  <a:pt x="4138243" y="1970326"/>
                </a:lnTo>
                <a:lnTo>
                  <a:pt x="4171131" y="1942043"/>
                </a:lnTo>
                <a:lnTo>
                  <a:pt x="4199969" y="1909464"/>
                </a:lnTo>
                <a:lnTo>
                  <a:pt x="4224292" y="1872980"/>
                </a:lnTo>
                <a:lnTo>
                  <a:pt x="4243634" y="1832984"/>
                </a:lnTo>
                <a:lnTo>
                  <a:pt x="4257530" y="1789866"/>
                </a:lnTo>
                <a:lnTo>
                  <a:pt x="4265514" y="1744020"/>
                </a:lnTo>
                <a:lnTo>
                  <a:pt x="4267121" y="1695836"/>
                </a:lnTo>
                <a:lnTo>
                  <a:pt x="4263541" y="1655525"/>
                </a:lnTo>
                <a:lnTo>
                  <a:pt x="4260490" y="1610258"/>
                </a:lnTo>
                <a:lnTo>
                  <a:pt x="4257974" y="1560896"/>
                </a:lnTo>
                <a:lnTo>
                  <a:pt x="4255997" y="1508297"/>
                </a:lnTo>
                <a:lnTo>
                  <a:pt x="4254566" y="1453320"/>
                </a:lnTo>
                <a:lnTo>
                  <a:pt x="4253686" y="1396825"/>
                </a:lnTo>
                <a:lnTo>
                  <a:pt x="4253362" y="1339671"/>
                </a:lnTo>
                <a:lnTo>
                  <a:pt x="4253600" y="1282672"/>
                </a:lnTo>
                <a:lnTo>
                  <a:pt x="4254404" y="1226821"/>
                </a:lnTo>
                <a:lnTo>
                  <a:pt x="4255781" y="1172843"/>
                </a:lnTo>
                <a:lnTo>
                  <a:pt x="4257736" y="1121643"/>
                </a:lnTo>
                <a:lnTo>
                  <a:pt x="4260273" y="1074079"/>
                </a:lnTo>
                <a:lnTo>
                  <a:pt x="4263400" y="1031011"/>
                </a:lnTo>
                <a:lnTo>
                  <a:pt x="4267121" y="993298"/>
                </a:lnTo>
                <a:lnTo>
                  <a:pt x="4270486" y="955062"/>
                </a:lnTo>
                <a:lnTo>
                  <a:pt x="4272133" y="915154"/>
                </a:lnTo>
                <a:lnTo>
                  <a:pt x="4272378" y="873500"/>
                </a:lnTo>
                <a:lnTo>
                  <a:pt x="4271537" y="830027"/>
                </a:lnTo>
                <a:lnTo>
                  <a:pt x="4269924" y="784660"/>
                </a:lnTo>
                <a:lnTo>
                  <a:pt x="4267856" y="737328"/>
                </a:lnTo>
                <a:lnTo>
                  <a:pt x="4265647" y="687957"/>
                </a:lnTo>
                <a:lnTo>
                  <a:pt x="4263614" y="636474"/>
                </a:lnTo>
                <a:lnTo>
                  <a:pt x="4262072" y="582805"/>
                </a:lnTo>
                <a:lnTo>
                  <a:pt x="4261336" y="526877"/>
                </a:lnTo>
                <a:lnTo>
                  <a:pt x="4261722" y="468618"/>
                </a:lnTo>
                <a:lnTo>
                  <a:pt x="4263545" y="407953"/>
                </a:lnTo>
                <a:lnTo>
                  <a:pt x="4267121" y="344810"/>
                </a:lnTo>
                <a:lnTo>
                  <a:pt x="4261681" y="301835"/>
                </a:lnTo>
                <a:lnTo>
                  <a:pt x="4251084" y="259020"/>
                </a:lnTo>
                <a:lnTo>
                  <a:pt x="4235640" y="217126"/>
                </a:lnTo>
                <a:lnTo>
                  <a:pt x="4215656" y="176914"/>
                </a:lnTo>
                <a:lnTo>
                  <a:pt x="4191440" y="139145"/>
                </a:lnTo>
                <a:lnTo>
                  <a:pt x="4163301" y="104579"/>
                </a:lnTo>
                <a:lnTo>
                  <a:pt x="4131548" y="73976"/>
                </a:lnTo>
                <a:lnTo>
                  <a:pt x="4096488" y="48098"/>
                </a:lnTo>
                <a:lnTo>
                  <a:pt x="4058430" y="27704"/>
                </a:lnTo>
                <a:lnTo>
                  <a:pt x="4025181" y="16160"/>
                </a:lnTo>
                <a:lnTo>
                  <a:pt x="2975287" y="16160"/>
                </a:lnTo>
                <a:lnTo>
                  <a:pt x="2925258" y="16114"/>
                </a:lnTo>
                <a:lnTo>
                  <a:pt x="2876389" y="15299"/>
                </a:lnTo>
                <a:lnTo>
                  <a:pt x="2828721" y="13596"/>
                </a:lnTo>
                <a:lnTo>
                  <a:pt x="2782294" y="10883"/>
                </a:lnTo>
                <a:lnTo>
                  <a:pt x="2753583" y="8440"/>
                </a:lnTo>
                <a:lnTo>
                  <a:pt x="1726487" y="8440"/>
                </a:lnTo>
                <a:lnTo>
                  <a:pt x="1622268" y="7883"/>
                </a:lnTo>
                <a:lnTo>
                  <a:pt x="1613957" y="7715"/>
                </a:lnTo>
                <a:lnTo>
                  <a:pt x="841807" y="7715"/>
                </a:lnTo>
                <a:lnTo>
                  <a:pt x="508260" y="6225"/>
                </a:lnTo>
                <a:close/>
              </a:path>
              <a:path w="4272915" h="2049779">
                <a:moveTo>
                  <a:pt x="3443057" y="4258"/>
                </a:moveTo>
                <a:lnTo>
                  <a:pt x="3396225" y="4639"/>
                </a:lnTo>
                <a:lnTo>
                  <a:pt x="3347963" y="5532"/>
                </a:lnTo>
                <a:lnTo>
                  <a:pt x="3288341" y="7372"/>
                </a:lnTo>
                <a:lnTo>
                  <a:pt x="3078657" y="14428"/>
                </a:lnTo>
                <a:lnTo>
                  <a:pt x="2975287" y="16160"/>
                </a:lnTo>
                <a:lnTo>
                  <a:pt x="4025181" y="16160"/>
                </a:lnTo>
                <a:lnTo>
                  <a:pt x="4017683" y="13557"/>
                </a:lnTo>
                <a:lnTo>
                  <a:pt x="3980555" y="7409"/>
                </a:lnTo>
                <a:lnTo>
                  <a:pt x="3860166" y="7409"/>
                </a:lnTo>
                <a:lnTo>
                  <a:pt x="3443057" y="4258"/>
                </a:lnTo>
                <a:close/>
              </a:path>
              <a:path w="4272915" h="2049779">
                <a:moveTo>
                  <a:pt x="2065660" y="6912"/>
                </a:moveTo>
                <a:lnTo>
                  <a:pt x="1726487" y="8440"/>
                </a:lnTo>
                <a:lnTo>
                  <a:pt x="2753583" y="8440"/>
                </a:lnTo>
                <a:lnTo>
                  <a:pt x="2737152" y="7041"/>
                </a:lnTo>
                <a:lnTo>
                  <a:pt x="2105289" y="7041"/>
                </a:lnTo>
                <a:lnTo>
                  <a:pt x="2065660" y="6912"/>
                </a:lnTo>
                <a:close/>
              </a:path>
              <a:path w="4272915" h="2049779">
                <a:moveTo>
                  <a:pt x="1386408" y="4760"/>
                </a:moveTo>
                <a:lnTo>
                  <a:pt x="841807" y="7715"/>
                </a:lnTo>
                <a:lnTo>
                  <a:pt x="1613957" y="7715"/>
                </a:lnTo>
                <a:lnTo>
                  <a:pt x="1471949" y="5097"/>
                </a:lnTo>
                <a:lnTo>
                  <a:pt x="1386408" y="4760"/>
                </a:lnTo>
                <a:close/>
              </a:path>
              <a:path w="4272915" h="2049779">
                <a:moveTo>
                  <a:pt x="3974554" y="6415"/>
                </a:moveTo>
                <a:lnTo>
                  <a:pt x="3860166" y="7409"/>
                </a:lnTo>
                <a:lnTo>
                  <a:pt x="3980555" y="7409"/>
                </a:lnTo>
                <a:lnTo>
                  <a:pt x="3974554" y="6415"/>
                </a:lnTo>
                <a:close/>
              </a:path>
              <a:path w="4272915" h="2049779">
                <a:moveTo>
                  <a:pt x="2526693" y="0"/>
                </a:moveTo>
                <a:lnTo>
                  <a:pt x="2465437" y="387"/>
                </a:lnTo>
                <a:lnTo>
                  <a:pt x="2139047" y="6924"/>
                </a:lnTo>
                <a:lnTo>
                  <a:pt x="2105289" y="7041"/>
                </a:lnTo>
                <a:lnTo>
                  <a:pt x="2737152" y="7041"/>
                </a:lnTo>
                <a:lnTo>
                  <a:pt x="2692675" y="3633"/>
                </a:lnTo>
                <a:lnTo>
                  <a:pt x="2641788" y="1443"/>
                </a:lnTo>
                <a:lnTo>
                  <a:pt x="2585968" y="292"/>
                </a:lnTo>
                <a:lnTo>
                  <a:pt x="2526693" y="0"/>
                </a:lnTo>
                <a:close/>
              </a:path>
            </a:pathLst>
          </a:custGeom>
          <a:solidFill>
            <a:srgbClr val="FBDE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28">
            <a:extLst>
              <a:ext uri="{FF2B5EF4-FFF2-40B4-BE49-F238E27FC236}">
                <a16:creationId xmlns:a16="http://schemas.microsoft.com/office/drawing/2014/main" id="{0F4AAAFF-41F4-ED9A-C4D2-12A6359CDD3A}"/>
              </a:ext>
            </a:extLst>
          </p:cNvPr>
          <p:cNvSpPr/>
          <p:nvPr/>
        </p:nvSpPr>
        <p:spPr>
          <a:xfrm>
            <a:off x="6802327" y="2843335"/>
            <a:ext cx="4284980" cy="2058670"/>
          </a:xfrm>
          <a:custGeom>
            <a:avLst/>
            <a:gdLst/>
            <a:ahLst/>
            <a:cxnLst/>
            <a:rect l="l" t="t" r="r" b="b"/>
            <a:pathLst>
              <a:path w="4284980" h="2058670">
                <a:moveTo>
                  <a:pt x="20888" y="356454"/>
                </a:moveTo>
                <a:lnTo>
                  <a:pt x="25122" y="309286"/>
                </a:lnTo>
                <a:lnTo>
                  <a:pt x="34843" y="264019"/>
                </a:lnTo>
                <a:lnTo>
                  <a:pt x="49988" y="221117"/>
                </a:lnTo>
                <a:lnTo>
                  <a:pt x="70491" y="181044"/>
                </a:lnTo>
                <a:lnTo>
                  <a:pt x="96289" y="144263"/>
                </a:lnTo>
                <a:lnTo>
                  <a:pt x="127317" y="111238"/>
                </a:lnTo>
                <a:lnTo>
                  <a:pt x="163511" y="82434"/>
                </a:lnTo>
                <a:lnTo>
                  <a:pt x="204806" y="58312"/>
                </a:lnTo>
                <a:lnTo>
                  <a:pt x="251139" y="39338"/>
                </a:lnTo>
                <a:lnTo>
                  <a:pt x="302444" y="25974"/>
                </a:lnTo>
                <a:lnTo>
                  <a:pt x="358657" y="18685"/>
                </a:lnTo>
                <a:lnTo>
                  <a:pt x="407149" y="21496"/>
                </a:lnTo>
                <a:lnTo>
                  <a:pt x="455645" y="23241"/>
                </a:lnTo>
                <a:lnTo>
                  <a:pt x="504370" y="24085"/>
                </a:lnTo>
                <a:lnTo>
                  <a:pt x="553552" y="24197"/>
                </a:lnTo>
                <a:lnTo>
                  <a:pt x="603415" y="23741"/>
                </a:lnTo>
                <a:lnTo>
                  <a:pt x="654186" y="22885"/>
                </a:lnTo>
                <a:lnTo>
                  <a:pt x="706091" y="21796"/>
                </a:lnTo>
                <a:lnTo>
                  <a:pt x="759354" y="20641"/>
                </a:lnTo>
                <a:lnTo>
                  <a:pt x="814203" y="19585"/>
                </a:lnTo>
                <a:lnTo>
                  <a:pt x="870864" y="18796"/>
                </a:lnTo>
                <a:lnTo>
                  <a:pt x="929561" y="18440"/>
                </a:lnTo>
                <a:lnTo>
                  <a:pt x="990520" y="18685"/>
                </a:lnTo>
                <a:lnTo>
                  <a:pt x="1060558" y="19083"/>
                </a:lnTo>
                <a:lnTo>
                  <a:pt x="1122355" y="18943"/>
                </a:lnTo>
                <a:lnTo>
                  <a:pt x="1177240" y="18433"/>
                </a:lnTo>
                <a:lnTo>
                  <a:pt x="1226538" y="17723"/>
                </a:lnTo>
                <a:lnTo>
                  <a:pt x="1271576" y="16980"/>
                </a:lnTo>
                <a:lnTo>
                  <a:pt x="1313682" y="16373"/>
                </a:lnTo>
                <a:lnTo>
                  <a:pt x="1354182" y="16072"/>
                </a:lnTo>
                <a:lnTo>
                  <a:pt x="1394404" y="16244"/>
                </a:lnTo>
                <a:lnTo>
                  <a:pt x="1435673" y="17059"/>
                </a:lnTo>
                <a:lnTo>
                  <a:pt x="1479318" y="18685"/>
                </a:lnTo>
                <a:lnTo>
                  <a:pt x="1520391" y="19653"/>
                </a:lnTo>
                <a:lnTo>
                  <a:pt x="1567292" y="19306"/>
                </a:lnTo>
                <a:lnTo>
                  <a:pt x="1618743" y="17986"/>
                </a:lnTo>
                <a:lnTo>
                  <a:pt x="1673464" y="16035"/>
                </a:lnTo>
                <a:lnTo>
                  <a:pt x="1730175" y="13793"/>
                </a:lnTo>
                <a:lnTo>
                  <a:pt x="1787598" y="11603"/>
                </a:lnTo>
                <a:lnTo>
                  <a:pt x="1844452" y="9806"/>
                </a:lnTo>
                <a:lnTo>
                  <a:pt x="1899458" y="8745"/>
                </a:lnTo>
                <a:lnTo>
                  <a:pt x="1951338" y="8760"/>
                </a:lnTo>
                <a:lnTo>
                  <a:pt x="1998810" y="10194"/>
                </a:lnTo>
                <a:lnTo>
                  <a:pt x="2040597" y="13388"/>
                </a:lnTo>
                <a:lnTo>
                  <a:pt x="2075418" y="18685"/>
                </a:lnTo>
                <a:lnTo>
                  <a:pt x="2116236" y="24401"/>
                </a:lnTo>
                <a:lnTo>
                  <a:pt x="2163522" y="26602"/>
                </a:lnTo>
                <a:lnTo>
                  <a:pt x="2215822" y="26131"/>
                </a:lnTo>
                <a:lnTo>
                  <a:pt x="2271679" y="23829"/>
                </a:lnTo>
                <a:lnTo>
                  <a:pt x="2329637" y="20537"/>
                </a:lnTo>
                <a:lnTo>
                  <a:pt x="2388240" y="17097"/>
                </a:lnTo>
                <a:lnTo>
                  <a:pt x="2446034" y="14351"/>
                </a:lnTo>
                <a:lnTo>
                  <a:pt x="2501560" y="13139"/>
                </a:lnTo>
                <a:lnTo>
                  <a:pt x="2553365" y="14303"/>
                </a:lnTo>
                <a:lnTo>
                  <a:pt x="2599991" y="18685"/>
                </a:lnTo>
                <a:lnTo>
                  <a:pt x="2639715" y="23318"/>
                </a:lnTo>
                <a:lnTo>
                  <a:pt x="2685548" y="26817"/>
                </a:lnTo>
                <a:lnTo>
                  <a:pt x="2736362" y="29270"/>
                </a:lnTo>
                <a:lnTo>
                  <a:pt x="2791031" y="30764"/>
                </a:lnTo>
                <a:lnTo>
                  <a:pt x="2848427" y="31386"/>
                </a:lnTo>
                <a:lnTo>
                  <a:pt x="2907422" y="31224"/>
                </a:lnTo>
                <a:lnTo>
                  <a:pt x="2966889" y="30366"/>
                </a:lnTo>
                <a:lnTo>
                  <a:pt x="3025702" y="28898"/>
                </a:lnTo>
                <a:lnTo>
                  <a:pt x="3082732" y="26909"/>
                </a:lnTo>
                <a:lnTo>
                  <a:pt x="3136852" y="24485"/>
                </a:lnTo>
                <a:lnTo>
                  <a:pt x="3186936" y="21715"/>
                </a:lnTo>
                <a:lnTo>
                  <a:pt x="3231854" y="18685"/>
                </a:lnTo>
                <a:lnTo>
                  <a:pt x="3306887" y="12899"/>
                </a:lnTo>
                <a:lnTo>
                  <a:pt x="3346909" y="9914"/>
                </a:lnTo>
                <a:lnTo>
                  <a:pt x="3388765" y="7066"/>
                </a:lnTo>
                <a:lnTo>
                  <a:pt x="3432578" y="4502"/>
                </a:lnTo>
                <a:lnTo>
                  <a:pt x="3478471" y="2371"/>
                </a:lnTo>
                <a:lnTo>
                  <a:pt x="3526567" y="821"/>
                </a:lnTo>
                <a:lnTo>
                  <a:pt x="3576990" y="0"/>
                </a:lnTo>
                <a:lnTo>
                  <a:pt x="3629861" y="56"/>
                </a:lnTo>
                <a:lnTo>
                  <a:pt x="3685304" y="1138"/>
                </a:lnTo>
                <a:lnTo>
                  <a:pt x="3743443" y="3393"/>
                </a:lnTo>
                <a:lnTo>
                  <a:pt x="3804399" y="6971"/>
                </a:lnTo>
                <a:lnTo>
                  <a:pt x="3868296" y="12019"/>
                </a:lnTo>
                <a:lnTo>
                  <a:pt x="3935257" y="18685"/>
                </a:lnTo>
                <a:lnTo>
                  <a:pt x="3982377" y="29874"/>
                </a:lnTo>
                <a:lnTo>
                  <a:pt x="4027912" y="44005"/>
                </a:lnTo>
                <a:lnTo>
                  <a:pt x="4071294" y="61397"/>
                </a:lnTo>
                <a:lnTo>
                  <a:pt x="4111960" y="82371"/>
                </a:lnTo>
                <a:lnTo>
                  <a:pt x="4149342" y="107249"/>
                </a:lnTo>
                <a:lnTo>
                  <a:pt x="4182876" y="136351"/>
                </a:lnTo>
                <a:lnTo>
                  <a:pt x="4211996" y="169997"/>
                </a:lnTo>
                <a:lnTo>
                  <a:pt x="4236136" y="208510"/>
                </a:lnTo>
                <a:lnTo>
                  <a:pt x="4254732" y="252210"/>
                </a:lnTo>
                <a:lnTo>
                  <a:pt x="4267217" y="301418"/>
                </a:lnTo>
                <a:lnTo>
                  <a:pt x="4273026" y="356454"/>
                </a:lnTo>
                <a:lnTo>
                  <a:pt x="4271031" y="430436"/>
                </a:lnTo>
                <a:lnTo>
                  <a:pt x="4268960" y="498236"/>
                </a:lnTo>
                <a:lnTo>
                  <a:pt x="4266924" y="560540"/>
                </a:lnTo>
                <a:lnTo>
                  <a:pt x="4265035" y="618031"/>
                </a:lnTo>
                <a:lnTo>
                  <a:pt x="4263405" y="671395"/>
                </a:lnTo>
                <a:lnTo>
                  <a:pt x="4262143" y="721318"/>
                </a:lnTo>
                <a:lnTo>
                  <a:pt x="4261363" y="768484"/>
                </a:lnTo>
                <a:lnTo>
                  <a:pt x="4261176" y="813579"/>
                </a:lnTo>
                <a:lnTo>
                  <a:pt x="4261692" y="857288"/>
                </a:lnTo>
                <a:lnTo>
                  <a:pt x="4263024" y="900296"/>
                </a:lnTo>
                <a:lnTo>
                  <a:pt x="4265283" y="943289"/>
                </a:lnTo>
                <a:lnTo>
                  <a:pt x="4268579" y="986950"/>
                </a:lnTo>
                <a:lnTo>
                  <a:pt x="4273026" y="1031967"/>
                </a:lnTo>
                <a:lnTo>
                  <a:pt x="4277466" y="1079459"/>
                </a:lnTo>
                <a:lnTo>
                  <a:pt x="4280745" y="1129723"/>
                </a:lnTo>
                <a:lnTo>
                  <a:pt x="4282978" y="1182206"/>
                </a:lnTo>
                <a:lnTo>
                  <a:pt x="4284280" y="1236355"/>
                </a:lnTo>
                <a:lnTo>
                  <a:pt x="4284765" y="1291618"/>
                </a:lnTo>
                <a:lnTo>
                  <a:pt x="4284548" y="1347441"/>
                </a:lnTo>
                <a:lnTo>
                  <a:pt x="4283745" y="1403273"/>
                </a:lnTo>
                <a:lnTo>
                  <a:pt x="4282470" y="1458560"/>
                </a:lnTo>
                <a:lnTo>
                  <a:pt x="4280837" y="1512750"/>
                </a:lnTo>
                <a:lnTo>
                  <a:pt x="4278961" y="1565289"/>
                </a:lnTo>
                <a:lnTo>
                  <a:pt x="4276957" y="1615626"/>
                </a:lnTo>
                <a:lnTo>
                  <a:pt x="4274941" y="1663207"/>
                </a:lnTo>
                <a:lnTo>
                  <a:pt x="4273026" y="1707480"/>
                </a:lnTo>
                <a:lnTo>
                  <a:pt x="4267627" y="1755133"/>
                </a:lnTo>
                <a:lnTo>
                  <a:pt x="4257451" y="1801142"/>
                </a:lnTo>
                <a:lnTo>
                  <a:pt x="4242690" y="1844935"/>
                </a:lnTo>
                <a:lnTo>
                  <a:pt x="4223536" y="1885942"/>
                </a:lnTo>
                <a:lnTo>
                  <a:pt x="4200183" y="1923593"/>
                </a:lnTo>
                <a:lnTo>
                  <a:pt x="4172821" y="1957317"/>
                </a:lnTo>
                <a:lnTo>
                  <a:pt x="4141644" y="1986544"/>
                </a:lnTo>
                <a:lnTo>
                  <a:pt x="4106844" y="2010703"/>
                </a:lnTo>
                <a:lnTo>
                  <a:pt x="4068613" y="2029224"/>
                </a:lnTo>
                <a:lnTo>
                  <a:pt x="4027143" y="2041535"/>
                </a:lnTo>
                <a:lnTo>
                  <a:pt x="3982627" y="2047067"/>
                </a:lnTo>
                <a:lnTo>
                  <a:pt x="3935257" y="2045249"/>
                </a:lnTo>
                <a:lnTo>
                  <a:pt x="3866159" y="2047966"/>
                </a:lnTo>
                <a:lnTo>
                  <a:pt x="3800560" y="2050311"/>
                </a:lnTo>
                <a:lnTo>
                  <a:pt x="3738311" y="2052262"/>
                </a:lnTo>
                <a:lnTo>
                  <a:pt x="3679265" y="2053797"/>
                </a:lnTo>
                <a:lnTo>
                  <a:pt x="3623273" y="2054894"/>
                </a:lnTo>
                <a:lnTo>
                  <a:pt x="3570190" y="2055531"/>
                </a:lnTo>
                <a:lnTo>
                  <a:pt x="3519866" y="2055685"/>
                </a:lnTo>
                <a:lnTo>
                  <a:pt x="3472154" y="2055335"/>
                </a:lnTo>
                <a:lnTo>
                  <a:pt x="3426908" y="2054459"/>
                </a:lnTo>
                <a:lnTo>
                  <a:pt x="3383978" y="2053034"/>
                </a:lnTo>
                <a:lnTo>
                  <a:pt x="3343219" y="2051039"/>
                </a:lnTo>
                <a:lnTo>
                  <a:pt x="3304481" y="2048451"/>
                </a:lnTo>
                <a:lnTo>
                  <a:pt x="3267618" y="2045249"/>
                </a:lnTo>
                <a:lnTo>
                  <a:pt x="3221065" y="2041623"/>
                </a:lnTo>
                <a:lnTo>
                  <a:pt x="3174588" y="2039676"/>
                </a:lnTo>
                <a:lnTo>
                  <a:pt x="3127666" y="2039082"/>
                </a:lnTo>
                <a:lnTo>
                  <a:pt x="3079779" y="2039512"/>
                </a:lnTo>
                <a:lnTo>
                  <a:pt x="3030407" y="2040639"/>
                </a:lnTo>
                <a:lnTo>
                  <a:pt x="2979029" y="2042135"/>
                </a:lnTo>
                <a:lnTo>
                  <a:pt x="2925126" y="2043671"/>
                </a:lnTo>
                <a:lnTo>
                  <a:pt x="2868176" y="2044921"/>
                </a:lnTo>
                <a:lnTo>
                  <a:pt x="2807660" y="2045556"/>
                </a:lnTo>
                <a:lnTo>
                  <a:pt x="2743057" y="2045249"/>
                </a:lnTo>
                <a:lnTo>
                  <a:pt x="2681298" y="2044355"/>
                </a:lnTo>
                <a:lnTo>
                  <a:pt x="2628208" y="2043497"/>
                </a:lnTo>
                <a:lnTo>
                  <a:pt x="2581610" y="2042736"/>
                </a:lnTo>
                <a:lnTo>
                  <a:pt x="2539325" y="2042133"/>
                </a:lnTo>
                <a:lnTo>
                  <a:pt x="2499177" y="2041749"/>
                </a:lnTo>
                <a:lnTo>
                  <a:pt x="2458988" y="2041645"/>
                </a:lnTo>
                <a:lnTo>
                  <a:pt x="2416579" y="2041881"/>
                </a:lnTo>
                <a:lnTo>
                  <a:pt x="2369773" y="2042521"/>
                </a:lnTo>
                <a:lnTo>
                  <a:pt x="2316392" y="2043623"/>
                </a:lnTo>
                <a:lnTo>
                  <a:pt x="2254259" y="2045249"/>
                </a:lnTo>
                <a:lnTo>
                  <a:pt x="2191209" y="2046464"/>
                </a:lnTo>
                <a:lnTo>
                  <a:pt x="2135332" y="2046522"/>
                </a:lnTo>
                <a:lnTo>
                  <a:pt x="2084821" y="2045755"/>
                </a:lnTo>
                <a:lnTo>
                  <a:pt x="2037869" y="2044496"/>
                </a:lnTo>
                <a:lnTo>
                  <a:pt x="1992668" y="2043077"/>
                </a:lnTo>
                <a:lnTo>
                  <a:pt x="1947411" y="2041833"/>
                </a:lnTo>
                <a:lnTo>
                  <a:pt x="1900292" y="2041095"/>
                </a:lnTo>
                <a:lnTo>
                  <a:pt x="1849503" y="2041196"/>
                </a:lnTo>
                <a:lnTo>
                  <a:pt x="1793236" y="2042470"/>
                </a:lnTo>
                <a:lnTo>
                  <a:pt x="1729686" y="2045249"/>
                </a:lnTo>
                <a:lnTo>
                  <a:pt x="1671650" y="2047834"/>
                </a:lnTo>
                <a:lnTo>
                  <a:pt x="1619756" y="2049143"/>
                </a:lnTo>
                <a:lnTo>
                  <a:pt x="1572429" y="2049428"/>
                </a:lnTo>
                <a:lnTo>
                  <a:pt x="1528097" y="2048943"/>
                </a:lnTo>
                <a:lnTo>
                  <a:pt x="1485183" y="2047941"/>
                </a:lnTo>
                <a:lnTo>
                  <a:pt x="1442115" y="2046676"/>
                </a:lnTo>
                <a:lnTo>
                  <a:pt x="1397317" y="2045399"/>
                </a:lnTo>
                <a:lnTo>
                  <a:pt x="1349216" y="2044365"/>
                </a:lnTo>
                <a:lnTo>
                  <a:pt x="1296237" y="2043827"/>
                </a:lnTo>
                <a:lnTo>
                  <a:pt x="1236806" y="2044037"/>
                </a:lnTo>
                <a:lnTo>
                  <a:pt x="1169349" y="2045249"/>
                </a:lnTo>
                <a:lnTo>
                  <a:pt x="1120081" y="2046624"/>
                </a:lnTo>
                <a:lnTo>
                  <a:pt x="1071191" y="2048222"/>
                </a:lnTo>
                <a:lnTo>
                  <a:pt x="1022556" y="2049958"/>
                </a:lnTo>
                <a:lnTo>
                  <a:pt x="974057" y="2051743"/>
                </a:lnTo>
                <a:lnTo>
                  <a:pt x="925573" y="2053490"/>
                </a:lnTo>
                <a:lnTo>
                  <a:pt x="876983" y="2055112"/>
                </a:lnTo>
                <a:lnTo>
                  <a:pt x="828165" y="2056522"/>
                </a:lnTo>
                <a:lnTo>
                  <a:pt x="779000" y="2057632"/>
                </a:lnTo>
                <a:lnTo>
                  <a:pt x="729366" y="2058355"/>
                </a:lnTo>
                <a:lnTo>
                  <a:pt x="679143" y="2058603"/>
                </a:lnTo>
                <a:lnTo>
                  <a:pt x="628209" y="2058291"/>
                </a:lnTo>
                <a:lnTo>
                  <a:pt x="576445" y="2057329"/>
                </a:lnTo>
                <a:lnTo>
                  <a:pt x="523728" y="2055632"/>
                </a:lnTo>
                <a:lnTo>
                  <a:pt x="469938" y="2053111"/>
                </a:lnTo>
                <a:lnTo>
                  <a:pt x="414955" y="2049679"/>
                </a:lnTo>
                <a:lnTo>
                  <a:pt x="358657" y="2045249"/>
                </a:lnTo>
                <a:lnTo>
                  <a:pt x="310377" y="2045188"/>
                </a:lnTo>
                <a:lnTo>
                  <a:pt x="265788" y="2038397"/>
                </a:lnTo>
                <a:lnTo>
                  <a:pt x="224883" y="2025363"/>
                </a:lnTo>
                <a:lnTo>
                  <a:pt x="187651" y="2006572"/>
                </a:lnTo>
                <a:lnTo>
                  <a:pt x="154083" y="1982511"/>
                </a:lnTo>
                <a:lnTo>
                  <a:pt x="124169" y="1953669"/>
                </a:lnTo>
                <a:lnTo>
                  <a:pt x="97900" y="1920533"/>
                </a:lnTo>
                <a:lnTo>
                  <a:pt x="75266" y="1883588"/>
                </a:lnTo>
                <a:lnTo>
                  <a:pt x="56257" y="1843324"/>
                </a:lnTo>
                <a:lnTo>
                  <a:pt x="40864" y="1800226"/>
                </a:lnTo>
                <a:lnTo>
                  <a:pt x="29078" y="1754782"/>
                </a:lnTo>
                <a:lnTo>
                  <a:pt x="20888" y="1707480"/>
                </a:lnTo>
                <a:lnTo>
                  <a:pt x="25042" y="1666553"/>
                </a:lnTo>
                <a:lnTo>
                  <a:pt x="28841" y="1621485"/>
                </a:lnTo>
                <a:lnTo>
                  <a:pt x="32214" y="1572956"/>
                </a:lnTo>
                <a:lnTo>
                  <a:pt x="35089" y="1521645"/>
                </a:lnTo>
                <a:lnTo>
                  <a:pt x="37397" y="1468231"/>
                </a:lnTo>
                <a:lnTo>
                  <a:pt x="39065" y="1413393"/>
                </a:lnTo>
                <a:lnTo>
                  <a:pt x="40024" y="1357811"/>
                </a:lnTo>
                <a:lnTo>
                  <a:pt x="40201" y="1302163"/>
                </a:lnTo>
                <a:lnTo>
                  <a:pt x="39526" y="1247130"/>
                </a:lnTo>
                <a:lnTo>
                  <a:pt x="37929" y="1193389"/>
                </a:lnTo>
                <a:lnTo>
                  <a:pt x="35337" y="1141621"/>
                </a:lnTo>
                <a:lnTo>
                  <a:pt x="31680" y="1092504"/>
                </a:lnTo>
                <a:lnTo>
                  <a:pt x="26888" y="1046718"/>
                </a:lnTo>
                <a:lnTo>
                  <a:pt x="20888" y="1004941"/>
                </a:lnTo>
                <a:lnTo>
                  <a:pt x="14404" y="962891"/>
                </a:lnTo>
                <a:lnTo>
                  <a:pt x="9189" y="921548"/>
                </a:lnTo>
                <a:lnTo>
                  <a:pt x="5194" y="880364"/>
                </a:lnTo>
                <a:lnTo>
                  <a:pt x="2364" y="838790"/>
                </a:lnTo>
                <a:lnTo>
                  <a:pt x="650" y="796276"/>
                </a:lnTo>
                <a:lnTo>
                  <a:pt x="0" y="752273"/>
                </a:lnTo>
                <a:lnTo>
                  <a:pt x="361" y="706233"/>
                </a:lnTo>
                <a:lnTo>
                  <a:pt x="1682" y="657606"/>
                </a:lnTo>
                <a:lnTo>
                  <a:pt x="3913" y="605843"/>
                </a:lnTo>
                <a:lnTo>
                  <a:pt x="7000" y="550395"/>
                </a:lnTo>
                <a:lnTo>
                  <a:pt x="10893" y="490714"/>
                </a:lnTo>
                <a:lnTo>
                  <a:pt x="15539" y="426250"/>
                </a:lnTo>
                <a:lnTo>
                  <a:pt x="20888" y="356454"/>
                </a:lnTo>
                <a:close/>
              </a:path>
            </a:pathLst>
          </a:custGeom>
          <a:ln w="158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AD9E2F68-6458-3A56-A840-4E2B06300860}"/>
              </a:ext>
            </a:extLst>
          </p:cNvPr>
          <p:cNvSpPr/>
          <p:nvPr/>
        </p:nvSpPr>
        <p:spPr>
          <a:xfrm>
            <a:off x="8558747" y="4350575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80" y="346011"/>
                </a:lnTo>
                <a:lnTo>
                  <a:pt x="428180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31">
            <a:extLst>
              <a:ext uri="{FF2B5EF4-FFF2-40B4-BE49-F238E27FC236}">
                <a16:creationId xmlns:a16="http://schemas.microsoft.com/office/drawing/2014/main" id="{B374CE59-54CD-CBA0-D8C6-A4FECA4D6751}"/>
              </a:ext>
            </a:extLst>
          </p:cNvPr>
          <p:cNvSpPr/>
          <p:nvPr/>
        </p:nvSpPr>
        <p:spPr>
          <a:xfrm>
            <a:off x="8558747" y="4350575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80" y="0"/>
                </a:lnTo>
                <a:lnTo>
                  <a:pt x="428180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AFD6C6AE-AA15-8B83-9953-3A4990CE149A}"/>
              </a:ext>
            </a:extLst>
          </p:cNvPr>
          <p:cNvSpPr/>
          <p:nvPr/>
        </p:nvSpPr>
        <p:spPr>
          <a:xfrm>
            <a:off x="8010590" y="4342980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3">
            <a:extLst>
              <a:ext uri="{FF2B5EF4-FFF2-40B4-BE49-F238E27FC236}">
                <a16:creationId xmlns:a16="http://schemas.microsoft.com/office/drawing/2014/main" id="{74C5B7D0-45A1-4C06-EF25-505AC66E30DD}"/>
              </a:ext>
            </a:extLst>
          </p:cNvPr>
          <p:cNvSpPr/>
          <p:nvPr/>
        </p:nvSpPr>
        <p:spPr>
          <a:xfrm>
            <a:off x="8010590" y="4342980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4">
            <a:extLst>
              <a:ext uri="{FF2B5EF4-FFF2-40B4-BE49-F238E27FC236}">
                <a16:creationId xmlns:a16="http://schemas.microsoft.com/office/drawing/2014/main" id="{5D229DAA-291C-7670-33D8-9A0DB2A3DB9C}"/>
              </a:ext>
            </a:extLst>
          </p:cNvPr>
          <p:cNvSpPr/>
          <p:nvPr/>
        </p:nvSpPr>
        <p:spPr>
          <a:xfrm>
            <a:off x="7504977" y="433494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5">
            <a:extLst>
              <a:ext uri="{FF2B5EF4-FFF2-40B4-BE49-F238E27FC236}">
                <a16:creationId xmlns:a16="http://schemas.microsoft.com/office/drawing/2014/main" id="{7E785795-CE14-B571-7F55-F20CBC8C2D1E}"/>
              </a:ext>
            </a:extLst>
          </p:cNvPr>
          <p:cNvSpPr/>
          <p:nvPr/>
        </p:nvSpPr>
        <p:spPr>
          <a:xfrm>
            <a:off x="7504977" y="4334941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6">
            <a:extLst>
              <a:ext uri="{FF2B5EF4-FFF2-40B4-BE49-F238E27FC236}">
                <a16:creationId xmlns:a16="http://schemas.microsoft.com/office/drawing/2014/main" id="{439C9187-AA61-D646-8E9E-F5A3B9E9D0A1}"/>
              </a:ext>
            </a:extLst>
          </p:cNvPr>
          <p:cNvSpPr/>
          <p:nvPr/>
        </p:nvSpPr>
        <p:spPr>
          <a:xfrm>
            <a:off x="9064753" y="4350575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7">
            <a:extLst>
              <a:ext uri="{FF2B5EF4-FFF2-40B4-BE49-F238E27FC236}">
                <a16:creationId xmlns:a16="http://schemas.microsoft.com/office/drawing/2014/main" id="{0BE2E791-42BB-9F15-6ADC-7C53CC68161F}"/>
              </a:ext>
            </a:extLst>
          </p:cNvPr>
          <p:cNvSpPr/>
          <p:nvPr/>
        </p:nvSpPr>
        <p:spPr>
          <a:xfrm>
            <a:off x="9064753" y="4350575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38">
            <a:extLst>
              <a:ext uri="{FF2B5EF4-FFF2-40B4-BE49-F238E27FC236}">
                <a16:creationId xmlns:a16="http://schemas.microsoft.com/office/drawing/2014/main" id="{1D9626F7-80E9-0308-CF1E-A301F85EF576}"/>
              </a:ext>
            </a:extLst>
          </p:cNvPr>
          <p:cNvSpPr/>
          <p:nvPr/>
        </p:nvSpPr>
        <p:spPr>
          <a:xfrm>
            <a:off x="7504977" y="3792549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9">
            <a:extLst>
              <a:ext uri="{FF2B5EF4-FFF2-40B4-BE49-F238E27FC236}">
                <a16:creationId xmlns:a16="http://schemas.microsoft.com/office/drawing/2014/main" id="{C69CB711-D396-B313-892B-4C2F7CBFD71A}"/>
              </a:ext>
            </a:extLst>
          </p:cNvPr>
          <p:cNvSpPr/>
          <p:nvPr/>
        </p:nvSpPr>
        <p:spPr>
          <a:xfrm>
            <a:off x="7504977" y="3792549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D6854FDC-2350-E2E5-E252-97B429E49AC5}"/>
              </a:ext>
            </a:extLst>
          </p:cNvPr>
          <p:cNvSpPr/>
          <p:nvPr/>
        </p:nvSpPr>
        <p:spPr>
          <a:xfrm>
            <a:off x="8010590" y="3792549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346011"/>
                </a:moveTo>
                <a:lnTo>
                  <a:pt x="428167" y="346011"/>
                </a:lnTo>
                <a:lnTo>
                  <a:pt x="428167" y="0"/>
                </a:lnTo>
                <a:lnTo>
                  <a:pt x="0" y="0"/>
                </a:lnTo>
                <a:lnTo>
                  <a:pt x="0" y="3460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1">
            <a:extLst>
              <a:ext uri="{FF2B5EF4-FFF2-40B4-BE49-F238E27FC236}">
                <a16:creationId xmlns:a16="http://schemas.microsoft.com/office/drawing/2014/main" id="{701C4126-BD4A-044A-EC97-A3F3C1CAD11E}"/>
              </a:ext>
            </a:extLst>
          </p:cNvPr>
          <p:cNvSpPr/>
          <p:nvPr/>
        </p:nvSpPr>
        <p:spPr>
          <a:xfrm>
            <a:off x="8010590" y="3792549"/>
            <a:ext cx="428625" cy="346075"/>
          </a:xfrm>
          <a:custGeom>
            <a:avLst/>
            <a:gdLst/>
            <a:ahLst/>
            <a:cxnLst/>
            <a:rect l="l" t="t" r="r" b="b"/>
            <a:pathLst>
              <a:path w="428625" h="346075">
                <a:moveTo>
                  <a:pt x="0" y="0"/>
                </a:moveTo>
                <a:lnTo>
                  <a:pt x="428167" y="0"/>
                </a:lnTo>
                <a:lnTo>
                  <a:pt x="428167" y="346011"/>
                </a:lnTo>
                <a:lnTo>
                  <a:pt x="0" y="3460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42">
            <a:extLst>
              <a:ext uri="{FF2B5EF4-FFF2-40B4-BE49-F238E27FC236}">
                <a16:creationId xmlns:a16="http://schemas.microsoft.com/office/drawing/2014/main" id="{7698DC61-7621-041B-B63A-6B4466A25A40}"/>
              </a:ext>
            </a:extLst>
          </p:cNvPr>
          <p:cNvSpPr/>
          <p:nvPr/>
        </p:nvSpPr>
        <p:spPr>
          <a:xfrm>
            <a:off x="8460944" y="3403332"/>
            <a:ext cx="428625" cy="255904"/>
          </a:xfrm>
          <a:custGeom>
            <a:avLst/>
            <a:gdLst/>
            <a:ahLst/>
            <a:cxnLst/>
            <a:rect l="l" t="t" r="r" b="b"/>
            <a:pathLst>
              <a:path w="428625" h="255904">
                <a:moveTo>
                  <a:pt x="0" y="255511"/>
                </a:moveTo>
                <a:lnTo>
                  <a:pt x="428167" y="255511"/>
                </a:lnTo>
                <a:lnTo>
                  <a:pt x="428167" y="0"/>
                </a:lnTo>
                <a:lnTo>
                  <a:pt x="0" y="0"/>
                </a:lnTo>
                <a:lnTo>
                  <a:pt x="0" y="255511"/>
                </a:lnTo>
                <a:close/>
              </a:path>
            </a:pathLst>
          </a:custGeom>
          <a:solidFill>
            <a:srgbClr val="E4E5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43">
            <a:extLst>
              <a:ext uri="{FF2B5EF4-FFF2-40B4-BE49-F238E27FC236}">
                <a16:creationId xmlns:a16="http://schemas.microsoft.com/office/drawing/2014/main" id="{C70A309F-9679-B407-B2E0-CA948E3DD76C}"/>
              </a:ext>
            </a:extLst>
          </p:cNvPr>
          <p:cNvSpPr/>
          <p:nvPr/>
        </p:nvSpPr>
        <p:spPr>
          <a:xfrm>
            <a:off x="8460944" y="3403332"/>
            <a:ext cx="428625" cy="255904"/>
          </a:xfrm>
          <a:custGeom>
            <a:avLst/>
            <a:gdLst/>
            <a:ahLst/>
            <a:cxnLst/>
            <a:rect l="l" t="t" r="r" b="b"/>
            <a:pathLst>
              <a:path w="428625" h="255904">
                <a:moveTo>
                  <a:pt x="0" y="0"/>
                </a:moveTo>
                <a:lnTo>
                  <a:pt x="428167" y="0"/>
                </a:lnTo>
                <a:lnTo>
                  <a:pt x="428167" y="255511"/>
                </a:lnTo>
                <a:lnTo>
                  <a:pt x="0" y="25551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31F2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44">
            <a:extLst>
              <a:ext uri="{FF2B5EF4-FFF2-40B4-BE49-F238E27FC236}">
                <a16:creationId xmlns:a16="http://schemas.microsoft.com/office/drawing/2014/main" id="{2551DDA6-0F93-7D36-5A19-88BF62437E0C}"/>
              </a:ext>
            </a:extLst>
          </p:cNvPr>
          <p:cNvSpPr/>
          <p:nvPr/>
        </p:nvSpPr>
        <p:spPr>
          <a:xfrm>
            <a:off x="8623783" y="3674465"/>
            <a:ext cx="134620" cy="377825"/>
          </a:xfrm>
          <a:custGeom>
            <a:avLst/>
            <a:gdLst/>
            <a:ahLst/>
            <a:cxnLst/>
            <a:rect l="l" t="t" r="r" b="b"/>
            <a:pathLst>
              <a:path w="134620" h="377825">
                <a:moveTo>
                  <a:pt x="3619" y="253136"/>
                </a:moveTo>
                <a:lnTo>
                  <a:pt x="546" y="254838"/>
                </a:lnTo>
                <a:lnTo>
                  <a:pt x="0" y="256768"/>
                </a:lnTo>
                <a:lnTo>
                  <a:pt x="67119" y="377596"/>
                </a:lnTo>
                <a:lnTo>
                  <a:pt x="70746" y="371068"/>
                </a:lnTo>
                <a:lnTo>
                  <a:pt x="63944" y="371068"/>
                </a:lnTo>
                <a:lnTo>
                  <a:pt x="63944" y="358798"/>
                </a:lnTo>
                <a:lnTo>
                  <a:pt x="5549" y="253695"/>
                </a:lnTo>
                <a:lnTo>
                  <a:pt x="3619" y="253136"/>
                </a:lnTo>
                <a:close/>
              </a:path>
              <a:path w="134620" h="377825">
                <a:moveTo>
                  <a:pt x="63944" y="358798"/>
                </a:moveTo>
                <a:lnTo>
                  <a:pt x="63944" y="371068"/>
                </a:lnTo>
                <a:lnTo>
                  <a:pt x="70294" y="371068"/>
                </a:lnTo>
                <a:lnTo>
                  <a:pt x="70294" y="369519"/>
                </a:lnTo>
                <a:lnTo>
                  <a:pt x="64350" y="369519"/>
                </a:lnTo>
                <a:lnTo>
                  <a:pt x="67125" y="364524"/>
                </a:lnTo>
                <a:lnTo>
                  <a:pt x="63944" y="358798"/>
                </a:lnTo>
                <a:close/>
              </a:path>
              <a:path w="134620" h="377825">
                <a:moveTo>
                  <a:pt x="130632" y="253136"/>
                </a:moveTo>
                <a:lnTo>
                  <a:pt x="128701" y="253695"/>
                </a:lnTo>
                <a:lnTo>
                  <a:pt x="70307" y="358798"/>
                </a:lnTo>
                <a:lnTo>
                  <a:pt x="70294" y="371068"/>
                </a:lnTo>
                <a:lnTo>
                  <a:pt x="70746" y="371068"/>
                </a:lnTo>
                <a:lnTo>
                  <a:pt x="134251" y="256768"/>
                </a:lnTo>
                <a:lnTo>
                  <a:pt x="133692" y="254838"/>
                </a:lnTo>
                <a:lnTo>
                  <a:pt x="130632" y="253136"/>
                </a:lnTo>
                <a:close/>
              </a:path>
              <a:path w="134620" h="377825">
                <a:moveTo>
                  <a:pt x="67125" y="364524"/>
                </a:moveTo>
                <a:lnTo>
                  <a:pt x="64350" y="369519"/>
                </a:lnTo>
                <a:lnTo>
                  <a:pt x="69900" y="369519"/>
                </a:lnTo>
                <a:lnTo>
                  <a:pt x="67125" y="364524"/>
                </a:lnTo>
                <a:close/>
              </a:path>
              <a:path w="134620" h="377825">
                <a:moveTo>
                  <a:pt x="70294" y="358821"/>
                </a:moveTo>
                <a:lnTo>
                  <a:pt x="67125" y="364524"/>
                </a:lnTo>
                <a:lnTo>
                  <a:pt x="69900" y="369519"/>
                </a:lnTo>
                <a:lnTo>
                  <a:pt x="70294" y="369519"/>
                </a:lnTo>
                <a:lnTo>
                  <a:pt x="70294" y="358821"/>
                </a:lnTo>
                <a:close/>
              </a:path>
              <a:path w="134620" h="377825">
                <a:moveTo>
                  <a:pt x="70294" y="0"/>
                </a:moveTo>
                <a:lnTo>
                  <a:pt x="63944" y="0"/>
                </a:lnTo>
                <a:lnTo>
                  <a:pt x="63957" y="358821"/>
                </a:lnTo>
                <a:lnTo>
                  <a:pt x="67125" y="364524"/>
                </a:lnTo>
                <a:lnTo>
                  <a:pt x="70294" y="358821"/>
                </a:lnTo>
                <a:lnTo>
                  <a:pt x="7029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45">
            <a:extLst>
              <a:ext uri="{FF2B5EF4-FFF2-40B4-BE49-F238E27FC236}">
                <a16:creationId xmlns:a16="http://schemas.microsoft.com/office/drawing/2014/main" id="{0F960BB0-B838-9D05-53D6-61FCF06EC17B}"/>
              </a:ext>
            </a:extLst>
          </p:cNvPr>
          <p:cNvSpPr/>
          <p:nvPr/>
        </p:nvSpPr>
        <p:spPr>
          <a:xfrm>
            <a:off x="4604096" y="362371"/>
            <a:ext cx="2407653" cy="963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48">
            <a:extLst>
              <a:ext uri="{FF2B5EF4-FFF2-40B4-BE49-F238E27FC236}">
                <a16:creationId xmlns:a16="http://schemas.microsoft.com/office/drawing/2014/main" id="{9BE472BD-EA5A-DAB9-6FC2-26464D159605}"/>
              </a:ext>
            </a:extLst>
          </p:cNvPr>
          <p:cNvSpPr txBox="1"/>
          <p:nvPr/>
        </p:nvSpPr>
        <p:spPr>
          <a:xfrm>
            <a:off x="6527928" y="5054916"/>
            <a:ext cx="461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LSM-tree based Relational</a:t>
            </a:r>
            <a:r>
              <a:rPr lang="en-US" sz="2400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Databases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4F0AAFF9-D956-F6C9-235C-612078D924ED}"/>
              </a:ext>
            </a:extLst>
          </p:cNvPr>
          <p:cNvSpPr txBox="1"/>
          <p:nvPr/>
        </p:nvSpPr>
        <p:spPr>
          <a:xfrm>
            <a:off x="7440870" y="2845202"/>
            <a:ext cx="3128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1639"/>
              </a:spcBef>
            </a:pPr>
            <a:r>
              <a:rPr lang="en-US" altLang="zh-CN" spc="-5" dirty="0">
                <a:solidFill>
                  <a:srgbClr val="231F20"/>
                </a:solidFill>
                <a:latin typeface="Times New Roman"/>
                <a:cs typeface="Times New Roman"/>
              </a:rPr>
              <a:t>LSM</a:t>
            </a:r>
            <a:r>
              <a:rPr lang="en-US" altLang="zh-CN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-tree based storage</a:t>
            </a:r>
            <a:r>
              <a:rPr lang="en-US" altLang="zh-CN" sz="1800" spc="-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-5" dirty="0">
                <a:solidFill>
                  <a:srgbClr val="231F20"/>
                </a:solidFill>
                <a:latin typeface="Times New Roman"/>
                <a:cs typeface="Times New Roman"/>
              </a:rPr>
              <a:t>engine</a:t>
            </a:r>
            <a:endParaRPr lang="en-US" altLang="zh-CN" sz="1800" dirty="0">
              <a:latin typeface="Times New Roman"/>
              <a:cs typeface="Times New Roman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35846A9-69C4-0883-B438-342509C90BBA}"/>
              </a:ext>
            </a:extLst>
          </p:cNvPr>
          <p:cNvSpPr txBox="1"/>
          <p:nvPr/>
        </p:nvSpPr>
        <p:spPr>
          <a:xfrm>
            <a:off x="838200" y="2465402"/>
            <a:ext cx="448279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New Requirements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Write-intensive Workloads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Scalability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Space Efficiency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Compressibility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842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Evaluation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889893" y="1690688"/>
            <a:ext cx="1021156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Evaluation with TPC-C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Performance: Better than </a:t>
            </a:r>
            <a:r>
              <a:rPr lang="en-US" altLang="zh-CN" dirty="0" err="1"/>
              <a:t>MyRocks</a:t>
            </a:r>
            <a:r>
              <a:rPr lang="en-US" altLang="zh-CN" dirty="0"/>
              <a:t> and nearly identical to the Naive approach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Recovery Time: Stable and far less than the Naive approach</a:t>
            </a:r>
          </a:p>
        </p:txBody>
      </p:sp>
      <p:graphicFrame>
        <p:nvGraphicFramePr>
          <p:cNvPr id="170" name="object 4">
            <a:extLst>
              <a:ext uri="{FF2B5EF4-FFF2-40B4-BE49-F238E27FC236}">
                <a16:creationId xmlns:a16="http://schemas.microsoft.com/office/drawing/2014/main" id="{EAAD3031-DFD2-9EB6-B8BF-B99D8E0DA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26831"/>
              </p:ext>
            </p:extLst>
          </p:nvPr>
        </p:nvGraphicFramePr>
        <p:xfrm>
          <a:off x="1096810" y="3413747"/>
          <a:ext cx="5128893" cy="28138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8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62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EE2C2E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EE2C2E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EE2C2E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EE2C2E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4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0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PASV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015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53975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000" b="1" spc="-1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Naive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0015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MyRocks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0015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77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412115" marR="204470" indent="-23749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2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Total</a:t>
                      </a:r>
                      <a:r>
                        <a:rPr sz="1800" spc="-9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Execution  </a:t>
                      </a:r>
                      <a:r>
                        <a:rPr sz="1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(sec)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2,658.4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53975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2,651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3,612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532130" marR="389890" indent="-171450">
                        <a:lnSpc>
                          <a:spcPct val="102299"/>
                        </a:lnSpc>
                        <a:spcBef>
                          <a:spcPts val="210"/>
                        </a:spcBef>
                      </a:pP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Throughput  </a:t>
                      </a:r>
                      <a:r>
                        <a:rPr sz="1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(KQPS)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35.6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53975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35.7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26.2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3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484505" marR="228600" indent="-285750">
                        <a:lnSpc>
                          <a:spcPct val="102200"/>
                        </a:lnSpc>
                        <a:spcBef>
                          <a:spcPts val="210"/>
                        </a:spcBef>
                      </a:pPr>
                      <a:r>
                        <a:rPr sz="1800" spc="-5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sz="1800" spc="-9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Engine  I/O</a:t>
                      </a:r>
                      <a:r>
                        <a:rPr sz="1800" spc="-2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(GB)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204.2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53975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204.2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2000" dirty="0">
                          <a:solidFill>
                            <a:srgbClr val="231F20"/>
                          </a:solidFill>
                          <a:latin typeface="Times New Roman"/>
                          <a:cs typeface="Times New Roman"/>
                        </a:rPr>
                        <a:t>267.6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4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8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EE2C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EE2C2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R w="38100">
                      <a:solidFill>
                        <a:srgbClr val="EE2C2E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EE2C2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EE2C2E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object 6">
            <a:extLst>
              <a:ext uri="{FF2B5EF4-FFF2-40B4-BE49-F238E27FC236}">
                <a16:creationId xmlns:a16="http://schemas.microsoft.com/office/drawing/2014/main" id="{EE3EE595-757E-5B31-115F-9700C4915834}"/>
              </a:ext>
            </a:extLst>
          </p:cNvPr>
          <p:cNvSpPr/>
          <p:nvPr/>
        </p:nvSpPr>
        <p:spPr>
          <a:xfrm>
            <a:off x="7864361" y="61496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7">
            <a:extLst>
              <a:ext uri="{FF2B5EF4-FFF2-40B4-BE49-F238E27FC236}">
                <a16:creationId xmlns:a16="http://schemas.microsoft.com/office/drawing/2014/main" id="{B84F4093-FF71-884C-92C5-961A82BFC467}"/>
              </a:ext>
            </a:extLst>
          </p:cNvPr>
          <p:cNvSpPr/>
          <p:nvPr/>
        </p:nvSpPr>
        <p:spPr>
          <a:xfrm>
            <a:off x="7864361" y="6123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8">
            <a:extLst>
              <a:ext uri="{FF2B5EF4-FFF2-40B4-BE49-F238E27FC236}">
                <a16:creationId xmlns:a16="http://schemas.microsoft.com/office/drawing/2014/main" id="{7B27869C-BCC1-1EF3-E18E-63F57E06419D}"/>
              </a:ext>
            </a:extLst>
          </p:cNvPr>
          <p:cNvSpPr/>
          <p:nvPr/>
        </p:nvSpPr>
        <p:spPr>
          <a:xfrm>
            <a:off x="7864361" y="60972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9">
            <a:extLst>
              <a:ext uri="{FF2B5EF4-FFF2-40B4-BE49-F238E27FC236}">
                <a16:creationId xmlns:a16="http://schemas.microsoft.com/office/drawing/2014/main" id="{1D167DAA-897F-4E06-FB1D-4EBD7DACFD7A}"/>
              </a:ext>
            </a:extLst>
          </p:cNvPr>
          <p:cNvSpPr/>
          <p:nvPr/>
        </p:nvSpPr>
        <p:spPr>
          <a:xfrm>
            <a:off x="7864361" y="607109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0">
            <a:extLst>
              <a:ext uri="{FF2B5EF4-FFF2-40B4-BE49-F238E27FC236}">
                <a16:creationId xmlns:a16="http://schemas.microsoft.com/office/drawing/2014/main" id="{E2E44126-F2DF-B0A4-1100-81B0F9F300D7}"/>
              </a:ext>
            </a:extLst>
          </p:cNvPr>
          <p:cNvSpPr/>
          <p:nvPr/>
        </p:nvSpPr>
        <p:spPr>
          <a:xfrm>
            <a:off x="7864361" y="604917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1">
            <a:extLst>
              <a:ext uri="{FF2B5EF4-FFF2-40B4-BE49-F238E27FC236}">
                <a16:creationId xmlns:a16="http://schemas.microsoft.com/office/drawing/2014/main" id="{051C7D7E-9B69-39E8-9006-36E2DBF162F4}"/>
              </a:ext>
            </a:extLst>
          </p:cNvPr>
          <p:cNvSpPr/>
          <p:nvPr/>
        </p:nvSpPr>
        <p:spPr>
          <a:xfrm>
            <a:off x="7864361" y="60230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2">
            <a:extLst>
              <a:ext uri="{FF2B5EF4-FFF2-40B4-BE49-F238E27FC236}">
                <a16:creationId xmlns:a16="http://schemas.microsoft.com/office/drawing/2014/main" id="{7EC95791-9332-6CB2-4FC2-B3DDDA3AD4CA}"/>
              </a:ext>
            </a:extLst>
          </p:cNvPr>
          <p:cNvSpPr/>
          <p:nvPr/>
        </p:nvSpPr>
        <p:spPr>
          <a:xfrm>
            <a:off x="7864361" y="5996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3">
            <a:extLst>
              <a:ext uri="{FF2B5EF4-FFF2-40B4-BE49-F238E27FC236}">
                <a16:creationId xmlns:a16="http://schemas.microsoft.com/office/drawing/2014/main" id="{33525D63-8196-9A4B-E7A6-449DB78ECD0C}"/>
              </a:ext>
            </a:extLst>
          </p:cNvPr>
          <p:cNvSpPr/>
          <p:nvPr/>
        </p:nvSpPr>
        <p:spPr>
          <a:xfrm>
            <a:off x="7864361" y="59706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4">
            <a:extLst>
              <a:ext uri="{FF2B5EF4-FFF2-40B4-BE49-F238E27FC236}">
                <a16:creationId xmlns:a16="http://schemas.microsoft.com/office/drawing/2014/main" id="{D93F07E9-2F8D-2E5F-DC35-ABC4366D8201}"/>
              </a:ext>
            </a:extLst>
          </p:cNvPr>
          <p:cNvSpPr/>
          <p:nvPr/>
        </p:nvSpPr>
        <p:spPr>
          <a:xfrm>
            <a:off x="7864361" y="59445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5">
            <a:extLst>
              <a:ext uri="{FF2B5EF4-FFF2-40B4-BE49-F238E27FC236}">
                <a16:creationId xmlns:a16="http://schemas.microsoft.com/office/drawing/2014/main" id="{0D872E35-18E0-DC8E-85D4-72645A5FB3B7}"/>
              </a:ext>
            </a:extLst>
          </p:cNvPr>
          <p:cNvSpPr/>
          <p:nvPr/>
        </p:nvSpPr>
        <p:spPr>
          <a:xfrm>
            <a:off x="7864361" y="592251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6">
            <a:extLst>
              <a:ext uri="{FF2B5EF4-FFF2-40B4-BE49-F238E27FC236}">
                <a16:creationId xmlns:a16="http://schemas.microsoft.com/office/drawing/2014/main" id="{B0154FDF-D858-2021-3414-542C53E1F58C}"/>
              </a:ext>
            </a:extLst>
          </p:cNvPr>
          <p:cNvSpPr/>
          <p:nvPr/>
        </p:nvSpPr>
        <p:spPr>
          <a:xfrm>
            <a:off x="7864361" y="58963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7">
            <a:extLst>
              <a:ext uri="{FF2B5EF4-FFF2-40B4-BE49-F238E27FC236}">
                <a16:creationId xmlns:a16="http://schemas.microsoft.com/office/drawing/2014/main" id="{70B5E7DF-355B-38CD-465F-9CF4814E9A2A}"/>
              </a:ext>
            </a:extLst>
          </p:cNvPr>
          <p:cNvSpPr/>
          <p:nvPr/>
        </p:nvSpPr>
        <p:spPr>
          <a:xfrm>
            <a:off x="7864361" y="58702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">
            <a:extLst>
              <a:ext uri="{FF2B5EF4-FFF2-40B4-BE49-F238E27FC236}">
                <a16:creationId xmlns:a16="http://schemas.microsoft.com/office/drawing/2014/main" id="{4A32C6E4-439C-6E9E-F9E5-212DA3238CCB}"/>
              </a:ext>
            </a:extLst>
          </p:cNvPr>
          <p:cNvSpPr/>
          <p:nvPr/>
        </p:nvSpPr>
        <p:spPr>
          <a:xfrm>
            <a:off x="7864361" y="58440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9">
            <a:extLst>
              <a:ext uri="{FF2B5EF4-FFF2-40B4-BE49-F238E27FC236}">
                <a16:creationId xmlns:a16="http://schemas.microsoft.com/office/drawing/2014/main" id="{EC36C2F9-13E8-1D93-24C3-3B221A51F3EE}"/>
              </a:ext>
            </a:extLst>
          </p:cNvPr>
          <p:cNvSpPr/>
          <p:nvPr/>
        </p:nvSpPr>
        <p:spPr>
          <a:xfrm>
            <a:off x="7864361" y="581790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20">
            <a:extLst>
              <a:ext uri="{FF2B5EF4-FFF2-40B4-BE49-F238E27FC236}">
                <a16:creationId xmlns:a16="http://schemas.microsoft.com/office/drawing/2014/main" id="{199BAE42-8B86-BD7F-F5E4-55EC1B9CE078}"/>
              </a:ext>
            </a:extLst>
          </p:cNvPr>
          <p:cNvSpPr/>
          <p:nvPr/>
        </p:nvSpPr>
        <p:spPr>
          <a:xfrm>
            <a:off x="7864361" y="579591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1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21">
            <a:extLst>
              <a:ext uri="{FF2B5EF4-FFF2-40B4-BE49-F238E27FC236}">
                <a16:creationId xmlns:a16="http://schemas.microsoft.com/office/drawing/2014/main" id="{583D5B1B-0DC4-5DF6-3515-019979A904EB}"/>
              </a:ext>
            </a:extLst>
          </p:cNvPr>
          <p:cNvSpPr/>
          <p:nvPr/>
        </p:nvSpPr>
        <p:spPr>
          <a:xfrm>
            <a:off x="7864361" y="57697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22">
            <a:extLst>
              <a:ext uri="{FF2B5EF4-FFF2-40B4-BE49-F238E27FC236}">
                <a16:creationId xmlns:a16="http://schemas.microsoft.com/office/drawing/2014/main" id="{3D0CE99F-6F54-CC50-65E9-FA9E831F3BF3}"/>
              </a:ext>
            </a:extLst>
          </p:cNvPr>
          <p:cNvSpPr/>
          <p:nvPr/>
        </p:nvSpPr>
        <p:spPr>
          <a:xfrm>
            <a:off x="7864361" y="57435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23">
            <a:extLst>
              <a:ext uri="{FF2B5EF4-FFF2-40B4-BE49-F238E27FC236}">
                <a16:creationId xmlns:a16="http://schemas.microsoft.com/office/drawing/2014/main" id="{1DE6AABB-496E-F3A3-5B51-21D1B5F2DD65}"/>
              </a:ext>
            </a:extLst>
          </p:cNvPr>
          <p:cNvSpPr/>
          <p:nvPr/>
        </p:nvSpPr>
        <p:spPr>
          <a:xfrm>
            <a:off x="7864361" y="57174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24">
            <a:extLst>
              <a:ext uri="{FF2B5EF4-FFF2-40B4-BE49-F238E27FC236}">
                <a16:creationId xmlns:a16="http://schemas.microsoft.com/office/drawing/2014/main" id="{840F2D48-05E6-3C81-275F-77F315748A14}"/>
              </a:ext>
            </a:extLst>
          </p:cNvPr>
          <p:cNvSpPr/>
          <p:nvPr/>
        </p:nvSpPr>
        <p:spPr>
          <a:xfrm>
            <a:off x="7864361" y="56912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25">
            <a:extLst>
              <a:ext uri="{FF2B5EF4-FFF2-40B4-BE49-F238E27FC236}">
                <a16:creationId xmlns:a16="http://schemas.microsoft.com/office/drawing/2014/main" id="{C3FD03C8-39AF-F14A-B1BE-CACFF6BBCB01}"/>
              </a:ext>
            </a:extLst>
          </p:cNvPr>
          <p:cNvSpPr/>
          <p:nvPr/>
        </p:nvSpPr>
        <p:spPr>
          <a:xfrm>
            <a:off x="7864361" y="5669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26">
            <a:extLst>
              <a:ext uri="{FF2B5EF4-FFF2-40B4-BE49-F238E27FC236}">
                <a16:creationId xmlns:a16="http://schemas.microsoft.com/office/drawing/2014/main" id="{8378BE83-BB65-6021-307E-692BF49BB314}"/>
              </a:ext>
            </a:extLst>
          </p:cNvPr>
          <p:cNvSpPr/>
          <p:nvPr/>
        </p:nvSpPr>
        <p:spPr>
          <a:xfrm>
            <a:off x="7864361" y="564315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27">
            <a:extLst>
              <a:ext uri="{FF2B5EF4-FFF2-40B4-BE49-F238E27FC236}">
                <a16:creationId xmlns:a16="http://schemas.microsoft.com/office/drawing/2014/main" id="{259718AE-E132-574E-FC55-A8949C96B60D}"/>
              </a:ext>
            </a:extLst>
          </p:cNvPr>
          <p:cNvSpPr/>
          <p:nvPr/>
        </p:nvSpPr>
        <p:spPr>
          <a:xfrm>
            <a:off x="7864361" y="5616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28">
            <a:extLst>
              <a:ext uri="{FF2B5EF4-FFF2-40B4-BE49-F238E27FC236}">
                <a16:creationId xmlns:a16="http://schemas.microsoft.com/office/drawing/2014/main" id="{27B40982-1B5D-BA7E-EFA1-3E9820DA51FD}"/>
              </a:ext>
            </a:extLst>
          </p:cNvPr>
          <p:cNvSpPr/>
          <p:nvPr/>
        </p:nvSpPr>
        <p:spPr>
          <a:xfrm>
            <a:off x="7864361" y="55908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29">
            <a:extLst>
              <a:ext uri="{FF2B5EF4-FFF2-40B4-BE49-F238E27FC236}">
                <a16:creationId xmlns:a16="http://schemas.microsoft.com/office/drawing/2014/main" id="{4DEFC0E8-05B0-8BF5-1412-754D053ED96F}"/>
              </a:ext>
            </a:extLst>
          </p:cNvPr>
          <p:cNvSpPr/>
          <p:nvPr/>
        </p:nvSpPr>
        <p:spPr>
          <a:xfrm>
            <a:off x="7864361" y="55646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30">
            <a:extLst>
              <a:ext uri="{FF2B5EF4-FFF2-40B4-BE49-F238E27FC236}">
                <a16:creationId xmlns:a16="http://schemas.microsoft.com/office/drawing/2014/main" id="{ED7A2B31-964D-AF04-CED2-92C00C4A856B}"/>
              </a:ext>
            </a:extLst>
          </p:cNvPr>
          <p:cNvSpPr/>
          <p:nvPr/>
        </p:nvSpPr>
        <p:spPr>
          <a:xfrm>
            <a:off x="7864361" y="5542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31">
            <a:extLst>
              <a:ext uri="{FF2B5EF4-FFF2-40B4-BE49-F238E27FC236}">
                <a16:creationId xmlns:a16="http://schemas.microsoft.com/office/drawing/2014/main" id="{C24092B4-693A-2F48-8194-37B97225101F}"/>
              </a:ext>
            </a:extLst>
          </p:cNvPr>
          <p:cNvSpPr/>
          <p:nvPr/>
        </p:nvSpPr>
        <p:spPr>
          <a:xfrm>
            <a:off x="7864361" y="55165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32">
            <a:extLst>
              <a:ext uri="{FF2B5EF4-FFF2-40B4-BE49-F238E27FC236}">
                <a16:creationId xmlns:a16="http://schemas.microsoft.com/office/drawing/2014/main" id="{A8DBFAFE-9048-DCDF-E532-4B6921CFF5B1}"/>
              </a:ext>
            </a:extLst>
          </p:cNvPr>
          <p:cNvSpPr/>
          <p:nvPr/>
        </p:nvSpPr>
        <p:spPr>
          <a:xfrm>
            <a:off x="7864361" y="5492572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54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33">
            <a:extLst>
              <a:ext uri="{FF2B5EF4-FFF2-40B4-BE49-F238E27FC236}">
                <a16:creationId xmlns:a16="http://schemas.microsoft.com/office/drawing/2014/main" id="{702A28BA-F39F-720C-E020-6C4C944ED485}"/>
              </a:ext>
            </a:extLst>
          </p:cNvPr>
          <p:cNvSpPr/>
          <p:nvPr/>
        </p:nvSpPr>
        <p:spPr>
          <a:xfrm>
            <a:off x="7864361" y="53899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39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34">
            <a:extLst>
              <a:ext uri="{FF2B5EF4-FFF2-40B4-BE49-F238E27FC236}">
                <a16:creationId xmlns:a16="http://schemas.microsoft.com/office/drawing/2014/main" id="{60314051-0307-432F-ADA5-852CDFE4F343}"/>
              </a:ext>
            </a:extLst>
          </p:cNvPr>
          <p:cNvSpPr/>
          <p:nvPr/>
        </p:nvSpPr>
        <p:spPr>
          <a:xfrm>
            <a:off x="7864361" y="5363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35">
            <a:extLst>
              <a:ext uri="{FF2B5EF4-FFF2-40B4-BE49-F238E27FC236}">
                <a16:creationId xmlns:a16="http://schemas.microsoft.com/office/drawing/2014/main" id="{2E27765D-00FD-68D1-7A2D-1BA1420A189A}"/>
              </a:ext>
            </a:extLst>
          </p:cNvPr>
          <p:cNvSpPr/>
          <p:nvPr/>
        </p:nvSpPr>
        <p:spPr>
          <a:xfrm>
            <a:off x="7864361" y="5337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36">
            <a:extLst>
              <a:ext uri="{FF2B5EF4-FFF2-40B4-BE49-F238E27FC236}">
                <a16:creationId xmlns:a16="http://schemas.microsoft.com/office/drawing/2014/main" id="{C0F429EF-120C-75E1-9E67-0542687C8725}"/>
              </a:ext>
            </a:extLst>
          </p:cNvPr>
          <p:cNvSpPr/>
          <p:nvPr/>
        </p:nvSpPr>
        <p:spPr>
          <a:xfrm>
            <a:off x="7864361" y="531145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37">
            <a:extLst>
              <a:ext uri="{FF2B5EF4-FFF2-40B4-BE49-F238E27FC236}">
                <a16:creationId xmlns:a16="http://schemas.microsoft.com/office/drawing/2014/main" id="{69C6C933-D8EB-24B6-766F-02871D31F4EB}"/>
              </a:ext>
            </a:extLst>
          </p:cNvPr>
          <p:cNvSpPr/>
          <p:nvPr/>
        </p:nvSpPr>
        <p:spPr>
          <a:xfrm>
            <a:off x="7864361" y="52896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38">
            <a:extLst>
              <a:ext uri="{FF2B5EF4-FFF2-40B4-BE49-F238E27FC236}">
                <a16:creationId xmlns:a16="http://schemas.microsoft.com/office/drawing/2014/main" id="{F7143636-A9C8-0F60-D476-2920D6213CC0}"/>
              </a:ext>
            </a:extLst>
          </p:cNvPr>
          <p:cNvSpPr/>
          <p:nvPr/>
        </p:nvSpPr>
        <p:spPr>
          <a:xfrm>
            <a:off x="7864361" y="52634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39">
            <a:extLst>
              <a:ext uri="{FF2B5EF4-FFF2-40B4-BE49-F238E27FC236}">
                <a16:creationId xmlns:a16="http://schemas.microsoft.com/office/drawing/2014/main" id="{73BAAECC-1EF2-17B0-3D59-7894863BA0A1}"/>
              </a:ext>
            </a:extLst>
          </p:cNvPr>
          <p:cNvSpPr/>
          <p:nvPr/>
        </p:nvSpPr>
        <p:spPr>
          <a:xfrm>
            <a:off x="7864361" y="5237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40">
            <a:extLst>
              <a:ext uri="{FF2B5EF4-FFF2-40B4-BE49-F238E27FC236}">
                <a16:creationId xmlns:a16="http://schemas.microsoft.com/office/drawing/2014/main" id="{46F62F6D-BE2D-7D52-9434-978F7B1D66C0}"/>
              </a:ext>
            </a:extLst>
          </p:cNvPr>
          <p:cNvSpPr/>
          <p:nvPr/>
        </p:nvSpPr>
        <p:spPr>
          <a:xfrm>
            <a:off x="7864361" y="5210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41">
            <a:extLst>
              <a:ext uri="{FF2B5EF4-FFF2-40B4-BE49-F238E27FC236}">
                <a16:creationId xmlns:a16="http://schemas.microsoft.com/office/drawing/2014/main" id="{B5815FBC-FE49-C605-D120-FCF7A1A45054}"/>
              </a:ext>
            </a:extLst>
          </p:cNvPr>
          <p:cNvSpPr/>
          <p:nvPr/>
        </p:nvSpPr>
        <p:spPr>
          <a:xfrm>
            <a:off x="7864361" y="51848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42">
            <a:extLst>
              <a:ext uri="{FF2B5EF4-FFF2-40B4-BE49-F238E27FC236}">
                <a16:creationId xmlns:a16="http://schemas.microsoft.com/office/drawing/2014/main" id="{61B74DA9-13A0-E241-55BB-CC8E9E1C14B1}"/>
              </a:ext>
            </a:extLst>
          </p:cNvPr>
          <p:cNvSpPr/>
          <p:nvPr/>
        </p:nvSpPr>
        <p:spPr>
          <a:xfrm>
            <a:off x="7864361" y="51630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43">
            <a:extLst>
              <a:ext uri="{FF2B5EF4-FFF2-40B4-BE49-F238E27FC236}">
                <a16:creationId xmlns:a16="http://schemas.microsoft.com/office/drawing/2014/main" id="{990C47EC-5CD7-1E99-0C47-3014414CCEF1}"/>
              </a:ext>
            </a:extLst>
          </p:cNvPr>
          <p:cNvSpPr/>
          <p:nvPr/>
        </p:nvSpPr>
        <p:spPr>
          <a:xfrm>
            <a:off x="7864361" y="513688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44">
            <a:extLst>
              <a:ext uri="{FF2B5EF4-FFF2-40B4-BE49-F238E27FC236}">
                <a16:creationId xmlns:a16="http://schemas.microsoft.com/office/drawing/2014/main" id="{652CF975-804B-B3C3-09FA-80EA350DC9B7}"/>
              </a:ext>
            </a:extLst>
          </p:cNvPr>
          <p:cNvSpPr/>
          <p:nvPr/>
        </p:nvSpPr>
        <p:spPr>
          <a:xfrm>
            <a:off x="7864361" y="511053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45">
            <a:extLst>
              <a:ext uri="{FF2B5EF4-FFF2-40B4-BE49-F238E27FC236}">
                <a16:creationId xmlns:a16="http://schemas.microsoft.com/office/drawing/2014/main" id="{AE2E5576-5697-92EE-2E89-8587667F7FF8}"/>
              </a:ext>
            </a:extLst>
          </p:cNvPr>
          <p:cNvSpPr/>
          <p:nvPr/>
        </p:nvSpPr>
        <p:spPr>
          <a:xfrm>
            <a:off x="7864361" y="508436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46">
            <a:extLst>
              <a:ext uri="{FF2B5EF4-FFF2-40B4-BE49-F238E27FC236}">
                <a16:creationId xmlns:a16="http://schemas.microsoft.com/office/drawing/2014/main" id="{A0568618-C2BD-3E7A-E09C-D96E18151F71}"/>
              </a:ext>
            </a:extLst>
          </p:cNvPr>
          <p:cNvSpPr/>
          <p:nvPr/>
        </p:nvSpPr>
        <p:spPr>
          <a:xfrm>
            <a:off x="7864361" y="50581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47">
            <a:extLst>
              <a:ext uri="{FF2B5EF4-FFF2-40B4-BE49-F238E27FC236}">
                <a16:creationId xmlns:a16="http://schemas.microsoft.com/office/drawing/2014/main" id="{AE093C87-5553-F0C6-A335-AD327AFDA2E1}"/>
              </a:ext>
            </a:extLst>
          </p:cNvPr>
          <p:cNvSpPr/>
          <p:nvPr/>
        </p:nvSpPr>
        <p:spPr>
          <a:xfrm>
            <a:off x="7864361" y="5036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48">
            <a:extLst>
              <a:ext uri="{FF2B5EF4-FFF2-40B4-BE49-F238E27FC236}">
                <a16:creationId xmlns:a16="http://schemas.microsoft.com/office/drawing/2014/main" id="{29B06D3F-8668-7E53-BFAF-69D66801021C}"/>
              </a:ext>
            </a:extLst>
          </p:cNvPr>
          <p:cNvSpPr/>
          <p:nvPr/>
        </p:nvSpPr>
        <p:spPr>
          <a:xfrm>
            <a:off x="7864361" y="50102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49">
            <a:extLst>
              <a:ext uri="{FF2B5EF4-FFF2-40B4-BE49-F238E27FC236}">
                <a16:creationId xmlns:a16="http://schemas.microsoft.com/office/drawing/2014/main" id="{10AE8AFC-DBD7-1934-3B09-818AFB40F4D9}"/>
              </a:ext>
            </a:extLst>
          </p:cNvPr>
          <p:cNvSpPr/>
          <p:nvPr/>
        </p:nvSpPr>
        <p:spPr>
          <a:xfrm>
            <a:off x="7864361" y="4983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50">
            <a:extLst>
              <a:ext uri="{FF2B5EF4-FFF2-40B4-BE49-F238E27FC236}">
                <a16:creationId xmlns:a16="http://schemas.microsoft.com/office/drawing/2014/main" id="{4388F4EB-0EA2-E44F-A868-7CF52D0C699A}"/>
              </a:ext>
            </a:extLst>
          </p:cNvPr>
          <p:cNvSpPr/>
          <p:nvPr/>
        </p:nvSpPr>
        <p:spPr>
          <a:xfrm>
            <a:off x="7864361" y="49577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51">
            <a:extLst>
              <a:ext uri="{FF2B5EF4-FFF2-40B4-BE49-F238E27FC236}">
                <a16:creationId xmlns:a16="http://schemas.microsoft.com/office/drawing/2014/main" id="{417859CA-B150-7C7E-A6E4-90467F135E51}"/>
              </a:ext>
            </a:extLst>
          </p:cNvPr>
          <p:cNvSpPr/>
          <p:nvPr/>
        </p:nvSpPr>
        <p:spPr>
          <a:xfrm>
            <a:off x="7864361" y="49316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52">
            <a:extLst>
              <a:ext uri="{FF2B5EF4-FFF2-40B4-BE49-F238E27FC236}">
                <a16:creationId xmlns:a16="http://schemas.microsoft.com/office/drawing/2014/main" id="{9182E054-ED39-BEAA-D173-70B36B760044}"/>
              </a:ext>
            </a:extLst>
          </p:cNvPr>
          <p:cNvSpPr/>
          <p:nvPr/>
        </p:nvSpPr>
        <p:spPr>
          <a:xfrm>
            <a:off x="7864361" y="4909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53">
            <a:extLst>
              <a:ext uri="{FF2B5EF4-FFF2-40B4-BE49-F238E27FC236}">
                <a16:creationId xmlns:a16="http://schemas.microsoft.com/office/drawing/2014/main" id="{58431732-44AE-564C-4889-BF6CDF9B2741}"/>
              </a:ext>
            </a:extLst>
          </p:cNvPr>
          <p:cNvSpPr/>
          <p:nvPr/>
        </p:nvSpPr>
        <p:spPr>
          <a:xfrm>
            <a:off x="7864361" y="4883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54">
            <a:extLst>
              <a:ext uri="{FF2B5EF4-FFF2-40B4-BE49-F238E27FC236}">
                <a16:creationId xmlns:a16="http://schemas.microsoft.com/office/drawing/2014/main" id="{798AD133-BD9D-DBAE-2AD9-BFC526D22E92}"/>
              </a:ext>
            </a:extLst>
          </p:cNvPr>
          <p:cNvSpPr/>
          <p:nvPr/>
        </p:nvSpPr>
        <p:spPr>
          <a:xfrm>
            <a:off x="7864361" y="4857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5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55">
            <a:extLst>
              <a:ext uri="{FF2B5EF4-FFF2-40B4-BE49-F238E27FC236}">
                <a16:creationId xmlns:a16="http://schemas.microsoft.com/office/drawing/2014/main" id="{3B488DA2-14FD-4D80-1302-024B63563EE8}"/>
              </a:ext>
            </a:extLst>
          </p:cNvPr>
          <p:cNvSpPr/>
          <p:nvPr/>
        </p:nvSpPr>
        <p:spPr>
          <a:xfrm>
            <a:off x="7864361" y="4831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56">
            <a:extLst>
              <a:ext uri="{FF2B5EF4-FFF2-40B4-BE49-F238E27FC236}">
                <a16:creationId xmlns:a16="http://schemas.microsoft.com/office/drawing/2014/main" id="{74BC8FCF-E806-1B8F-2D12-AA726EA8F28D}"/>
              </a:ext>
            </a:extLst>
          </p:cNvPr>
          <p:cNvSpPr/>
          <p:nvPr/>
        </p:nvSpPr>
        <p:spPr>
          <a:xfrm>
            <a:off x="7864361" y="48050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57">
            <a:extLst>
              <a:ext uri="{FF2B5EF4-FFF2-40B4-BE49-F238E27FC236}">
                <a16:creationId xmlns:a16="http://schemas.microsoft.com/office/drawing/2014/main" id="{D33FD64E-1847-7960-3111-A21BD5CAF719}"/>
              </a:ext>
            </a:extLst>
          </p:cNvPr>
          <p:cNvSpPr/>
          <p:nvPr/>
        </p:nvSpPr>
        <p:spPr>
          <a:xfrm>
            <a:off x="7864361" y="47831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58">
            <a:extLst>
              <a:ext uri="{FF2B5EF4-FFF2-40B4-BE49-F238E27FC236}">
                <a16:creationId xmlns:a16="http://schemas.microsoft.com/office/drawing/2014/main" id="{DC4721AF-3226-2A68-F21C-2C33BCFDB9E6}"/>
              </a:ext>
            </a:extLst>
          </p:cNvPr>
          <p:cNvSpPr/>
          <p:nvPr/>
        </p:nvSpPr>
        <p:spPr>
          <a:xfrm>
            <a:off x="7864361" y="47570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59">
            <a:extLst>
              <a:ext uri="{FF2B5EF4-FFF2-40B4-BE49-F238E27FC236}">
                <a16:creationId xmlns:a16="http://schemas.microsoft.com/office/drawing/2014/main" id="{C05FD23B-8A5E-7B52-B621-2DCB793BE302}"/>
              </a:ext>
            </a:extLst>
          </p:cNvPr>
          <p:cNvSpPr/>
          <p:nvPr/>
        </p:nvSpPr>
        <p:spPr>
          <a:xfrm>
            <a:off x="7864361" y="47308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60">
            <a:extLst>
              <a:ext uri="{FF2B5EF4-FFF2-40B4-BE49-F238E27FC236}">
                <a16:creationId xmlns:a16="http://schemas.microsoft.com/office/drawing/2014/main" id="{101D5507-49AC-596F-B523-771B39A23AE0}"/>
              </a:ext>
            </a:extLst>
          </p:cNvPr>
          <p:cNvSpPr/>
          <p:nvPr/>
        </p:nvSpPr>
        <p:spPr>
          <a:xfrm>
            <a:off x="7864361" y="4704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61">
            <a:extLst>
              <a:ext uri="{FF2B5EF4-FFF2-40B4-BE49-F238E27FC236}">
                <a16:creationId xmlns:a16="http://schemas.microsoft.com/office/drawing/2014/main" id="{F598BD91-7E4F-2232-EA9D-39AA785132E8}"/>
              </a:ext>
            </a:extLst>
          </p:cNvPr>
          <p:cNvSpPr/>
          <p:nvPr/>
        </p:nvSpPr>
        <p:spPr>
          <a:xfrm>
            <a:off x="7864361" y="46784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62">
            <a:extLst>
              <a:ext uri="{FF2B5EF4-FFF2-40B4-BE49-F238E27FC236}">
                <a16:creationId xmlns:a16="http://schemas.microsoft.com/office/drawing/2014/main" id="{056E0CF0-C116-7F49-EED5-97A3D424C07F}"/>
              </a:ext>
            </a:extLst>
          </p:cNvPr>
          <p:cNvSpPr/>
          <p:nvPr/>
        </p:nvSpPr>
        <p:spPr>
          <a:xfrm>
            <a:off x="7864361" y="46565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63">
            <a:extLst>
              <a:ext uri="{FF2B5EF4-FFF2-40B4-BE49-F238E27FC236}">
                <a16:creationId xmlns:a16="http://schemas.microsoft.com/office/drawing/2014/main" id="{7F064BC0-3566-531E-0E6D-FC6F25B0761C}"/>
              </a:ext>
            </a:extLst>
          </p:cNvPr>
          <p:cNvSpPr/>
          <p:nvPr/>
        </p:nvSpPr>
        <p:spPr>
          <a:xfrm>
            <a:off x="7864361" y="4630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64">
            <a:extLst>
              <a:ext uri="{FF2B5EF4-FFF2-40B4-BE49-F238E27FC236}">
                <a16:creationId xmlns:a16="http://schemas.microsoft.com/office/drawing/2014/main" id="{56670D42-8818-C2D5-D0D5-48C41A6B0414}"/>
              </a:ext>
            </a:extLst>
          </p:cNvPr>
          <p:cNvSpPr/>
          <p:nvPr/>
        </p:nvSpPr>
        <p:spPr>
          <a:xfrm>
            <a:off x="7864361" y="460425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65">
            <a:extLst>
              <a:ext uri="{FF2B5EF4-FFF2-40B4-BE49-F238E27FC236}">
                <a16:creationId xmlns:a16="http://schemas.microsoft.com/office/drawing/2014/main" id="{606C36ED-DC44-8C51-D16A-9D5A0F7824DF}"/>
              </a:ext>
            </a:extLst>
          </p:cNvPr>
          <p:cNvSpPr/>
          <p:nvPr/>
        </p:nvSpPr>
        <p:spPr>
          <a:xfrm>
            <a:off x="7864361" y="45779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66">
            <a:extLst>
              <a:ext uri="{FF2B5EF4-FFF2-40B4-BE49-F238E27FC236}">
                <a16:creationId xmlns:a16="http://schemas.microsoft.com/office/drawing/2014/main" id="{65EF4871-54B1-DEFA-7E91-FD162A6E5C4E}"/>
              </a:ext>
            </a:extLst>
          </p:cNvPr>
          <p:cNvSpPr/>
          <p:nvPr/>
        </p:nvSpPr>
        <p:spPr>
          <a:xfrm>
            <a:off x="7864361" y="45517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67">
            <a:extLst>
              <a:ext uri="{FF2B5EF4-FFF2-40B4-BE49-F238E27FC236}">
                <a16:creationId xmlns:a16="http://schemas.microsoft.com/office/drawing/2014/main" id="{75D322E9-0518-6F86-BA9A-70F43D864287}"/>
              </a:ext>
            </a:extLst>
          </p:cNvPr>
          <p:cNvSpPr/>
          <p:nvPr/>
        </p:nvSpPr>
        <p:spPr>
          <a:xfrm>
            <a:off x="7864361" y="4529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68">
            <a:extLst>
              <a:ext uri="{FF2B5EF4-FFF2-40B4-BE49-F238E27FC236}">
                <a16:creationId xmlns:a16="http://schemas.microsoft.com/office/drawing/2014/main" id="{F7ADCA73-A79A-95BE-0F80-C0ECD49A7F51}"/>
              </a:ext>
            </a:extLst>
          </p:cNvPr>
          <p:cNvSpPr/>
          <p:nvPr/>
        </p:nvSpPr>
        <p:spPr>
          <a:xfrm>
            <a:off x="7864361" y="45038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69">
            <a:extLst>
              <a:ext uri="{FF2B5EF4-FFF2-40B4-BE49-F238E27FC236}">
                <a16:creationId xmlns:a16="http://schemas.microsoft.com/office/drawing/2014/main" id="{E95DF74E-DD0B-B207-293F-ADE72ADE2F66}"/>
              </a:ext>
            </a:extLst>
          </p:cNvPr>
          <p:cNvSpPr/>
          <p:nvPr/>
        </p:nvSpPr>
        <p:spPr>
          <a:xfrm>
            <a:off x="7864361" y="44776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70">
            <a:extLst>
              <a:ext uri="{FF2B5EF4-FFF2-40B4-BE49-F238E27FC236}">
                <a16:creationId xmlns:a16="http://schemas.microsoft.com/office/drawing/2014/main" id="{4F8B9722-6311-5302-8725-4E7BE55969D9}"/>
              </a:ext>
            </a:extLst>
          </p:cNvPr>
          <p:cNvSpPr/>
          <p:nvPr/>
        </p:nvSpPr>
        <p:spPr>
          <a:xfrm>
            <a:off x="7864361" y="445131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02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71">
            <a:extLst>
              <a:ext uri="{FF2B5EF4-FFF2-40B4-BE49-F238E27FC236}">
                <a16:creationId xmlns:a16="http://schemas.microsoft.com/office/drawing/2014/main" id="{B36B22E9-EBDB-BE5E-66E6-3B854FEBEC67}"/>
              </a:ext>
            </a:extLst>
          </p:cNvPr>
          <p:cNvSpPr/>
          <p:nvPr/>
        </p:nvSpPr>
        <p:spPr>
          <a:xfrm>
            <a:off x="7864361" y="44251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72">
            <a:extLst>
              <a:ext uri="{FF2B5EF4-FFF2-40B4-BE49-F238E27FC236}">
                <a16:creationId xmlns:a16="http://schemas.microsoft.com/office/drawing/2014/main" id="{C2B1EA70-553E-9ECC-8204-7D61D7679939}"/>
              </a:ext>
            </a:extLst>
          </p:cNvPr>
          <p:cNvSpPr/>
          <p:nvPr/>
        </p:nvSpPr>
        <p:spPr>
          <a:xfrm>
            <a:off x="7864361" y="44033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73">
            <a:extLst>
              <a:ext uri="{FF2B5EF4-FFF2-40B4-BE49-F238E27FC236}">
                <a16:creationId xmlns:a16="http://schemas.microsoft.com/office/drawing/2014/main" id="{CFF0AF3B-E787-5A8F-69F3-69738B85DBBB}"/>
              </a:ext>
            </a:extLst>
          </p:cNvPr>
          <p:cNvSpPr/>
          <p:nvPr/>
        </p:nvSpPr>
        <p:spPr>
          <a:xfrm>
            <a:off x="7864361" y="4377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74">
            <a:extLst>
              <a:ext uri="{FF2B5EF4-FFF2-40B4-BE49-F238E27FC236}">
                <a16:creationId xmlns:a16="http://schemas.microsoft.com/office/drawing/2014/main" id="{32E0616E-70EE-39F0-1B82-5E4FB480CCCE}"/>
              </a:ext>
            </a:extLst>
          </p:cNvPr>
          <p:cNvSpPr/>
          <p:nvPr/>
        </p:nvSpPr>
        <p:spPr>
          <a:xfrm>
            <a:off x="7864361" y="43510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75">
            <a:extLst>
              <a:ext uri="{FF2B5EF4-FFF2-40B4-BE49-F238E27FC236}">
                <a16:creationId xmlns:a16="http://schemas.microsoft.com/office/drawing/2014/main" id="{A1F8C17E-19AA-BF53-9400-514EB5D6EE0C}"/>
              </a:ext>
            </a:extLst>
          </p:cNvPr>
          <p:cNvSpPr/>
          <p:nvPr/>
        </p:nvSpPr>
        <p:spPr>
          <a:xfrm>
            <a:off x="7864361" y="43248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76">
            <a:extLst>
              <a:ext uri="{FF2B5EF4-FFF2-40B4-BE49-F238E27FC236}">
                <a16:creationId xmlns:a16="http://schemas.microsoft.com/office/drawing/2014/main" id="{C5BA4F00-6CA4-BB34-44AD-5F3527599792}"/>
              </a:ext>
            </a:extLst>
          </p:cNvPr>
          <p:cNvSpPr/>
          <p:nvPr/>
        </p:nvSpPr>
        <p:spPr>
          <a:xfrm>
            <a:off x="7864361" y="42985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77">
            <a:extLst>
              <a:ext uri="{FF2B5EF4-FFF2-40B4-BE49-F238E27FC236}">
                <a16:creationId xmlns:a16="http://schemas.microsoft.com/office/drawing/2014/main" id="{12E69F2B-1FA9-4F04-AEA7-FAF6B5A399EA}"/>
              </a:ext>
            </a:extLst>
          </p:cNvPr>
          <p:cNvSpPr/>
          <p:nvPr/>
        </p:nvSpPr>
        <p:spPr>
          <a:xfrm>
            <a:off x="7864361" y="42767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78">
            <a:extLst>
              <a:ext uri="{FF2B5EF4-FFF2-40B4-BE49-F238E27FC236}">
                <a16:creationId xmlns:a16="http://schemas.microsoft.com/office/drawing/2014/main" id="{6AFC0929-E0B9-8594-8CD7-496A17886061}"/>
              </a:ext>
            </a:extLst>
          </p:cNvPr>
          <p:cNvSpPr/>
          <p:nvPr/>
        </p:nvSpPr>
        <p:spPr>
          <a:xfrm>
            <a:off x="7864361" y="4250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79">
            <a:extLst>
              <a:ext uri="{FF2B5EF4-FFF2-40B4-BE49-F238E27FC236}">
                <a16:creationId xmlns:a16="http://schemas.microsoft.com/office/drawing/2014/main" id="{96FC4ECF-587A-6689-AFB1-BC43AD983836}"/>
              </a:ext>
            </a:extLst>
          </p:cNvPr>
          <p:cNvSpPr/>
          <p:nvPr/>
        </p:nvSpPr>
        <p:spPr>
          <a:xfrm>
            <a:off x="7864361" y="42244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80">
            <a:extLst>
              <a:ext uri="{FF2B5EF4-FFF2-40B4-BE49-F238E27FC236}">
                <a16:creationId xmlns:a16="http://schemas.microsoft.com/office/drawing/2014/main" id="{BB2E5F81-95AD-8A6D-9017-B03E66225B55}"/>
              </a:ext>
            </a:extLst>
          </p:cNvPr>
          <p:cNvSpPr/>
          <p:nvPr/>
        </p:nvSpPr>
        <p:spPr>
          <a:xfrm>
            <a:off x="7864361" y="41982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81">
            <a:extLst>
              <a:ext uri="{FF2B5EF4-FFF2-40B4-BE49-F238E27FC236}">
                <a16:creationId xmlns:a16="http://schemas.microsoft.com/office/drawing/2014/main" id="{3BC6D30F-6DE0-7195-883A-0B4FFEC9DEFA}"/>
              </a:ext>
            </a:extLst>
          </p:cNvPr>
          <p:cNvSpPr/>
          <p:nvPr/>
        </p:nvSpPr>
        <p:spPr>
          <a:xfrm>
            <a:off x="7864361" y="41719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82">
            <a:extLst>
              <a:ext uri="{FF2B5EF4-FFF2-40B4-BE49-F238E27FC236}">
                <a16:creationId xmlns:a16="http://schemas.microsoft.com/office/drawing/2014/main" id="{818DB790-C3F3-1D5B-FD02-A0B6E5DC7E02}"/>
              </a:ext>
            </a:extLst>
          </p:cNvPr>
          <p:cNvSpPr/>
          <p:nvPr/>
        </p:nvSpPr>
        <p:spPr>
          <a:xfrm>
            <a:off x="7864361" y="41501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83">
            <a:extLst>
              <a:ext uri="{FF2B5EF4-FFF2-40B4-BE49-F238E27FC236}">
                <a16:creationId xmlns:a16="http://schemas.microsoft.com/office/drawing/2014/main" id="{77BCBE7B-6848-FBE3-8595-8C1CC7E2120E}"/>
              </a:ext>
            </a:extLst>
          </p:cNvPr>
          <p:cNvSpPr/>
          <p:nvPr/>
        </p:nvSpPr>
        <p:spPr>
          <a:xfrm>
            <a:off x="7864361" y="4123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84">
            <a:extLst>
              <a:ext uri="{FF2B5EF4-FFF2-40B4-BE49-F238E27FC236}">
                <a16:creationId xmlns:a16="http://schemas.microsoft.com/office/drawing/2014/main" id="{14F6362B-8B86-12B2-FB0A-B07BB94CA07D}"/>
              </a:ext>
            </a:extLst>
          </p:cNvPr>
          <p:cNvSpPr/>
          <p:nvPr/>
        </p:nvSpPr>
        <p:spPr>
          <a:xfrm>
            <a:off x="7864361" y="40978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85">
            <a:extLst>
              <a:ext uri="{FF2B5EF4-FFF2-40B4-BE49-F238E27FC236}">
                <a16:creationId xmlns:a16="http://schemas.microsoft.com/office/drawing/2014/main" id="{ED944AB3-7B06-FDCC-6491-AEDBF21227AF}"/>
              </a:ext>
            </a:extLst>
          </p:cNvPr>
          <p:cNvSpPr/>
          <p:nvPr/>
        </p:nvSpPr>
        <p:spPr>
          <a:xfrm>
            <a:off x="7864361" y="40716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86">
            <a:extLst>
              <a:ext uri="{FF2B5EF4-FFF2-40B4-BE49-F238E27FC236}">
                <a16:creationId xmlns:a16="http://schemas.microsoft.com/office/drawing/2014/main" id="{81D4F4AC-A9CD-C50B-240C-CADDABC3372A}"/>
              </a:ext>
            </a:extLst>
          </p:cNvPr>
          <p:cNvSpPr/>
          <p:nvPr/>
        </p:nvSpPr>
        <p:spPr>
          <a:xfrm>
            <a:off x="7864361" y="4045356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19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87">
            <a:extLst>
              <a:ext uri="{FF2B5EF4-FFF2-40B4-BE49-F238E27FC236}">
                <a16:creationId xmlns:a16="http://schemas.microsoft.com/office/drawing/2014/main" id="{A83F9F4E-DC9A-6CA7-573D-B4D8308C54DB}"/>
              </a:ext>
            </a:extLst>
          </p:cNvPr>
          <p:cNvSpPr/>
          <p:nvPr/>
        </p:nvSpPr>
        <p:spPr>
          <a:xfrm>
            <a:off x="7864361" y="40235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88">
            <a:extLst>
              <a:ext uri="{FF2B5EF4-FFF2-40B4-BE49-F238E27FC236}">
                <a16:creationId xmlns:a16="http://schemas.microsoft.com/office/drawing/2014/main" id="{C791283B-B140-E58C-817C-3BAE6D06CF4E}"/>
              </a:ext>
            </a:extLst>
          </p:cNvPr>
          <p:cNvSpPr/>
          <p:nvPr/>
        </p:nvSpPr>
        <p:spPr>
          <a:xfrm>
            <a:off x="7864361" y="39973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89">
            <a:extLst>
              <a:ext uri="{FF2B5EF4-FFF2-40B4-BE49-F238E27FC236}">
                <a16:creationId xmlns:a16="http://schemas.microsoft.com/office/drawing/2014/main" id="{0F170443-9FEB-8942-328C-413FD1A7B6BE}"/>
              </a:ext>
            </a:extLst>
          </p:cNvPr>
          <p:cNvSpPr/>
          <p:nvPr/>
        </p:nvSpPr>
        <p:spPr>
          <a:xfrm>
            <a:off x="7864361" y="39712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90">
            <a:extLst>
              <a:ext uri="{FF2B5EF4-FFF2-40B4-BE49-F238E27FC236}">
                <a16:creationId xmlns:a16="http://schemas.microsoft.com/office/drawing/2014/main" id="{F32B67AF-0A50-D971-21CC-53750A33AE40}"/>
              </a:ext>
            </a:extLst>
          </p:cNvPr>
          <p:cNvSpPr/>
          <p:nvPr/>
        </p:nvSpPr>
        <p:spPr>
          <a:xfrm>
            <a:off x="7864361" y="39450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91">
            <a:extLst>
              <a:ext uri="{FF2B5EF4-FFF2-40B4-BE49-F238E27FC236}">
                <a16:creationId xmlns:a16="http://schemas.microsoft.com/office/drawing/2014/main" id="{9141DA05-0DAB-DB43-094C-7E1483954F01}"/>
              </a:ext>
            </a:extLst>
          </p:cNvPr>
          <p:cNvSpPr/>
          <p:nvPr/>
        </p:nvSpPr>
        <p:spPr>
          <a:xfrm>
            <a:off x="7864361" y="391887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92">
            <a:extLst>
              <a:ext uri="{FF2B5EF4-FFF2-40B4-BE49-F238E27FC236}">
                <a16:creationId xmlns:a16="http://schemas.microsoft.com/office/drawing/2014/main" id="{107BC69C-2B62-3433-98B1-ACD4883152B3}"/>
              </a:ext>
            </a:extLst>
          </p:cNvPr>
          <p:cNvSpPr/>
          <p:nvPr/>
        </p:nvSpPr>
        <p:spPr>
          <a:xfrm>
            <a:off x="7864361" y="38968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93">
            <a:extLst>
              <a:ext uri="{FF2B5EF4-FFF2-40B4-BE49-F238E27FC236}">
                <a16:creationId xmlns:a16="http://schemas.microsoft.com/office/drawing/2014/main" id="{09C34BC8-2FD2-0721-1567-E793E07E4283}"/>
              </a:ext>
            </a:extLst>
          </p:cNvPr>
          <p:cNvSpPr/>
          <p:nvPr/>
        </p:nvSpPr>
        <p:spPr>
          <a:xfrm>
            <a:off x="7864361" y="38707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94">
            <a:extLst>
              <a:ext uri="{FF2B5EF4-FFF2-40B4-BE49-F238E27FC236}">
                <a16:creationId xmlns:a16="http://schemas.microsoft.com/office/drawing/2014/main" id="{50DAE371-BD01-6AE9-EFEF-7606386BDC96}"/>
              </a:ext>
            </a:extLst>
          </p:cNvPr>
          <p:cNvSpPr/>
          <p:nvPr/>
        </p:nvSpPr>
        <p:spPr>
          <a:xfrm>
            <a:off x="7864361" y="339062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95">
            <a:extLst>
              <a:ext uri="{FF2B5EF4-FFF2-40B4-BE49-F238E27FC236}">
                <a16:creationId xmlns:a16="http://schemas.microsoft.com/office/drawing/2014/main" id="{E60A6058-7B3B-F377-94CD-2DC95F84F871}"/>
              </a:ext>
            </a:extLst>
          </p:cNvPr>
          <p:cNvSpPr/>
          <p:nvPr/>
        </p:nvSpPr>
        <p:spPr>
          <a:xfrm>
            <a:off x="7864361" y="3364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96">
            <a:extLst>
              <a:ext uri="{FF2B5EF4-FFF2-40B4-BE49-F238E27FC236}">
                <a16:creationId xmlns:a16="http://schemas.microsoft.com/office/drawing/2014/main" id="{33B5FAF5-5EA5-1E32-0F03-AF1930BD6188}"/>
              </a:ext>
            </a:extLst>
          </p:cNvPr>
          <p:cNvSpPr/>
          <p:nvPr/>
        </p:nvSpPr>
        <p:spPr>
          <a:xfrm>
            <a:off x="7864361" y="3359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24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97">
            <a:extLst>
              <a:ext uri="{FF2B5EF4-FFF2-40B4-BE49-F238E27FC236}">
                <a16:creationId xmlns:a16="http://schemas.microsoft.com/office/drawing/2014/main" id="{0F97FF47-ADF8-9D12-F726-60A1F051E627}"/>
              </a:ext>
            </a:extLst>
          </p:cNvPr>
          <p:cNvSpPr/>
          <p:nvPr/>
        </p:nvSpPr>
        <p:spPr>
          <a:xfrm>
            <a:off x="8496401" y="61496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98">
            <a:extLst>
              <a:ext uri="{FF2B5EF4-FFF2-40B4-BE49-F238E27FC236}">
                <a16:creationId xmlns:a16="http://schemas.microsoft.com/office/drawing/2014/main" id="{46DC0750-8218-E336-C5E2-54AB4F61418C}"/>
              </a:ext>
            </a:extLst>
          </p:cNvPr>
          <p:cNvSpPr/>
          <p:nvPr/>
        </p:nvSpPr>
        <p:spPr>
          <a:xfrm>
            <a:off x="8496401" y="6123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99">
            <a:extLst>
              <a:ext uri="{FF2B5EF4-FFF2-40B4-BE49-F238E27FC236}">
                <a16:creationId xmlns:a16="http://schemas.microsoft.com/office/drawing/2014/main" id="{2754BEF9-4F10-E280-CC0A-E4539380119B}"/>
              </a:ext>
            </a:extLst>
          </p:cNvPr>
          <p:cNvSpPr/>
          <p:nvPr/>
        </p:nvSpPr>
        <p:spPr>
          <a:xfrm>
            <a:off x="8496401" y="60972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100">
            <a:extLst>
              <a:ext uri="{FF2B5EF4-FFF2-40B4-BE49-F238E27FC236}">
                <a16:creationId xmlns:a16="http://schemas.microsoft.com/office/drawing/2014/main" id="{38FF9EB7-6C79-BC69-06D2-0220B45FB7CF}"/>
              </a:ext>
            </a:extLst>
          </p:cNvPr>
          <p:cNvSpPr/>
          <p:nvPr/>
        </p:nvSpPr>
        <p:spPr>
          <a:xfrm>
            <a:off x="8496401" y="607109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101">
            <a:extLst>
              <a:ext uri="{FF2B5EF4-FFF2-40B4-BE49-F238E27FC236}">
                <a16:creationId xmlns:a16="http://schemas.microsoft.com/office/drawing/2014/main" id="{C0292F64-0DB8-F6CD-AEF2-418EB2A8E15C}"/>
              </a:ext>
            </a:extLst>
          </p:cNvPr>
          <p:cNvSpPr/>
          <p:nvPr/>
        </p:nvSpPr>
        <p:spPr>
          <a:xfrm>
            <a:off x="8496401" y="604917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102">
            <a:extLst>
              <a:ext uri="{FF2B5EF4-FFF2-40B4-BE49-F238E27FC236}">
                <a16:creationId xmlns:a16="http://schemas.microsoft.com/office/drawing/2014/main" id="{A6BA3547-4DC1-83F6-B516-45BC627AB178}"/>
              </a:ext>
            </a:extLst>
          </p:cNvPr>
          <p:cNvSpPr/>
          <p:nvPr/>
        </p:nvSpPr>
        <p:spPr>
          <a:xfrm>
            <a:off x="8496401" y="60230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103">
            <a:extLst>
              <a:ext uri="{FF2B5EF4-FFF2-40B4-BE49-F238E27FC236}">
                <a16:creationId xmlns:a16="http://schemas.microsoft.com/office/drawing/2014/main" id="{22C81E25-CA04-6491-4277-E5742345F803}"/>
              </a:ext>
            </a:extLst>
          </p:cNvPr>
          <p:cNvSpPr/>
          <p:nvPr/>
        </p:nvSpPr>
        <p:spPr>
          <a:xfrm>
            <a:off x="8496401" y="5996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104">
            <a:extLst>
              <a:ext uri="{FF2B5EF4-FFF2-40B4-BE49-F238E27FC236}">
                <a16:creationId xmlns:a16="http://schemas.microsoft.com/office/drawing/2014/main" id="{C9374FCF-2371-3F88-AA1C-2D3780A4EE84}"/>
              </a:ext>
            </a:extLst>
          </p:cNvPr>
          <p:cNvSpPr/>
          <p:nvPr/>
        </p:nvSpPr>
        <p:spPr>
          <a:xfrm>
            <a:off x="8496401" y="59706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105">
            <a:extLst>
              <a:ext uri="{FF2B5EF4-FFF2-40B4-BE49-F238E27FC236}">
                <a16:creationId xmlns:a16="http://schemas.microsoft.com/office/drawing/2014/main" id="{C01295FA-B7D2-77A7-899B-B6CBC5BC62B6}"/>
              </a:ext>
            </a:extLst>
          </p:cNvPr>
          <p:cNvSpPr/>
          <p:nvPr/>
        </p:nvSpPr>
        <p:spPr>
          <a:xfrm>
            <a:off x="8496401" y="59445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106">
            <a:extLst>
              <a:ext uri="{FF2B5EF4-FFF2-40B4-BE49-F238E27FC236}">
                <a16:creationId xmlns:a16="http://schemas.microsoft.com/office/drawing/2014/main" id="{FA3077FC-2A45-6201-B3BA-176BEE96D52C}"/>
              </a:ext>
            </a:extLst>
          </p:cNvPr>
          <p:cNvSpPr/>
          <p:nvPr/>
        </p:nvSpPr>
        <p:spPr>
          <a:xfrm>
            <a:off x="8496401" y="592251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107">
            <a:extLst>
              <a:ext uri="{FF2B5EF4-FFF2-40B4-BE49-F238E27FC236}">
                <a16:creationId xmlns:a16="http://schemas.microsoft.com/office/drawing/2014/main" id="{861F1DCE-F883-EBFE-28C2-81F0B76BCE7A}"/>
              </a:ext>
            </a:extLst>
          </p:cNvPr>
          <p:cNvSpPr/>
          <p:nvPr/>
        </p:nvSpPr>
        <p:spPr>
          <a:xfrm>
            <a:off x="8496401" y="58963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108">
            <a:extLst>
              <a:ext uri="{FF2B5EF4-FFF2-40B4-BE49-F238E27FC236}">
                <a16:creationId xmlns:a16="http://schemas.microsoft.com/office/drawing/2014/main" id="{C92E98F7-C170-6DD8-8807-CE8A182B3088}"/>
              </a:ext>
            </a:extLst>
          </p:cNvPr>
          <p:cNvSpPr/>
          <p:nvPr/>
        </p:nvSpPr>
        <p:spPr>
          <a:xfrm>
            <a:off x="8496401" y="58702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109">
            <a:extLst>
              <a:ext uri="{FF2B5EF4-FFF2-40B4-BE49-F238E27FC236}">
                <a16:creationId xmlns:a16="http://schemas.microsoft.com/office/drawing/2014/main" id="{366B3BC6-8B91-A95C-1D42-41CF23D50A0F}"/>
              </a:ext>
            </a:extLst>
          </p:cNvPr>
          <p:cNvSpPr/>
          <p:nvPr/>
        </p:nvSpPr>
        <p:spPr>
          <a:xfrm>
            <a:off x="8496401" y="58440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110">
            <a:extLst>
              <a:ext uri="{FF2B5EF4-FFF2-40B4-BE49-F238E27FC236}">
                <a16:creationId xmlns:a16="http://schemas.microsoft.com/office/drawing/2014/main" id="{6633DA02-2B61-DE86-3A10-338937BC890A}"/>
              </a:ext>
            </a:extLst>
          </p:cNvPr>
          <p:cNvSpPr/>
          <p:nvPr/>
        </p:nvSpPr>
        <p:spPr>
          <a:xfrm>
            <a:off x="8496401" y="581790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111">
            <a:extLst>
              <a:ext uri="{FF2B5EF4-FFF2-40B4-BE49-F238E27FC236}">
                <a16:creationId xmlns:a16="http://schemas.microsoft.com/office/drawing/2014/main" id="{A6DB7BA2-D484-4F15-EF58-A2671FFDAFFB}"/>
              </a:ext>
            </a:extLst>
          </p:cNvPr>
          <p:cNvSpPr/>
          <p:nvPr/>
        </p:nvSpPr>
        <p:spPr>
          <a:xfrm>
            <a:off x="8496401" y="579591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1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112">
            <a:extLst>
              <a:ext uri="{FF2B5EF4-FFF2-40B4-BE49-F238E27FC236}">
                <a16:creationId xmlns:a16="http://schemas.microsoft.com/office/drawing/2014/main" id="{CAE75108-9512-96E4-C2DA-512D237A17F4}"/>
              </a:ext>
            </a:extLst>
          </p:cNvPr>
          <p:cNvSpPr/>
          <p:nvPr/>
        </p:nvSpPr>
        <p:spPr>
          <a:xfrm>
            <a:off x="8496401" y="57697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113">
            <a:extLst>
              <a:ext uri="{FF2B5EF4-FFF2-40B4-BE49-F238E27FC236}">
                <a16:creationId xmlns:a16="http://schemas.microsoft.com/office/drawing/2014/main" id="{E3822B07-54F5-203D-D32D-05428BED8BEB}"/>
              </a:ext>
            </a:extLst>
          </p:cNvPr>
          <p:cNvSpPr/>
          <p:nvPr/>
        </p:nvSpPr>
        <p:spPr>
          <a:xfrm>
            <a:off x="8496401" y="57435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114">
            <a:extLst>
              <a:ext uri="{FF2B5EF4-FFF2-40B4-BE49-F238E27FC236}">
                <a16:creationId xmlns:a16="http://schemas.microsoft.com/office/drawing/2014/main" id="{206C4C8E-D0E9-9CE8-F8F5-73DC85383965}"/>
              </a:ext>
            </a:extLst>
          </p:cNvPr>
          <p:cNvSpPr/>
          <p:nvPr/>
        </p:nvSpPr>
        <p:spPr>
          <a:xfrm>
            <a:off x="8496401" y="57174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115">
            <a:extLst>
              <a:ext uri="{FF2B5EF4-FFF2-40B4-BE49-F238E27FC236}">
                <a16:creationId xmlns:a16="http://schemas.microsoft.com/office/drawing/2014/main" id="{B4877962-03C4-8013-44C2-1BEC32D0C3CE}"/>
              </a:ext>
            </a:extLst>
          </p:cNvPr>
          <p:cNvSpPr/>
          <p:nvPr/>
        </p:nvSpPr>
        <p:spPr>
          <a:xfrm>
            <a:off x="8496401" y="56912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116">
            <a:extLst>
              <a:ext uri="{FF2B5EF4-FFF2-40B4-BE49-F238E27FC236}">
                <a16:creationId xmlns:a16="http://schemas.microsoft.com/office/drawing/2014/main" id="{8BF601FC-9832-2245-469C-2A37FF472E0E}"/>
              </a:ext>
            </a:extLst>
          </p:cNvPr>
          <p:cNvSpPr/>
          <p:nvPr/>
        </p:nvSpPr>
        <p:spPr>
          <a:xfrm>
            <a:off x="8496401" y="5669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117">
            <a:extLst>
              <a:ext uri="{FF2B5EF4-FFF2-40B4-BE49-F238E27FC236}">
                <a16:creationId xmlns:a16="http://schemas.microsoft.com/office/drawing/2014/main" id="{CBDEF29E-F647-7E2F-C204-B73036D5AB57}"/>
              </a:ext>
            </a:extLst>
          </p:cNvPr>
          <p:cNvSpPr/>
          <p:nvPr/>
        </p:nvSpPr>
        <p:spPr>
          <a:xfrm>
            <a:off x="8496401" y="564315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118">
            <a:extLst>
              <a:ext uri="{FF2B5EF4-FFF2-40B4-BE49-F238E27FC236}">
                <a16:creationId xmlns:a16="http://schemas.microsoft.com/office/drawing/2014/main" id="{D5911139-EE53-2920-C485-F9F7402E6C00}"/>
              </a:ext>
            </a:extLst>
          </p:cNvPr>
          <p:cNvSpPr/>
          <p:nvPr/>
        </p:nvSpPr>
        <p:spPr>
          <a:xfrm>
            <a:off x="8496401" y="5616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119">
            <a:extLst>
              <a:ext uri="{FF2B5EF4-FFF2-40B4-BE49-F238E27FC236}">
                <a16:creationId xmlns:a16="http://schemas.microsoft.com/office/drawing/2014/main" id="{299E1082-49F6-7AD0-8693-A870E502E0A5}"/>
              </a:ext>
            </a:extLst>
          </p:cNvPr>
          <p:cNvSpPr/>
          <p:nvPr/>
        </p:nvSpPr>
        <p:spPr>
          <a:xfrm>
            <a:off x="8496401" y="55908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120">
            <a:extLst>
              <a:ext uri="{FF2B5EF4-FFF2-40B4-BE49-F238E27FC236}">
                <a16:creationId xmlns:a16="http://schemas.microsoft.com/office/drawing/2014/main" id="{681DB14C-A1DD-20C6-CBBA-ECE8932BAF66}"/>
              </a:ext>
            </a:extLst>
          </p:cNvPr>
          <p:cNvSpPr/>
          <p:nvPr/>
        </p:nvSpPr>
        <p:spPr>
          <a:xfrm>
            <a:off x="8496401" y="55646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121">
            <a:extLst>
              <a:ext uri="{FF2B5EF4-FFF2-40B4-BE49-F238E27FC236}">
                <a16:creationId xmlns:a16="http://schemas.microsoft.com/office/drawing/2014/main" id="{9CD82165-D044-CA95-11DA-4A8A9782414C}"/>
              </a:ext>
            </a:extLst>
          </p:cNvPr>
          <p:cNvSpPr/>
          <p:nvPr/>
        </p:nvSpPr>
        <p:spPr>
          <a:xfrm>
            <a:off x="8496401" y="5542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122">
            <a:extLst>
              <a:ext uri="{FF2B5EF4-FFF2-40B4-BE49-F238E27FC236}">
                <a16:creationId xmlns:a16="http://schemas.microsoft.com/office/drawing/2014/main" id="{01520815-D4C4-3C61-9FA8-CB95C5F7541A}"/>
              </a:ext>
            </a:extLst>
          </p:cNvPr>
          <p:cNvSpPr/>
          <p:nvPr/>
        </p:nvSpPr>
        <p:spPr>
          <a:xfrm>
            <a:off x="8496401" y="55165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123">
            <a:extLst>
              <a:ext uri="{FF2B5EF4-FFF2-40B4-BE49-F238E27FC236}">
                <a16:creationId xmlns:a16="http://schemas.microsoft.com/office/drawing/2014/main" id="{C5E1541A-E532-73CE-3560-28C49230140B}"/>
              </a:ext>
            </a:extLst>
          </p:cNvPr>
          <p:cNvSpPr/>
          <p:nvPr/>
        </p:nvSpPr>
        <p:spPr>
          <a:xfrm>
            <a:off x="8496401" y="54903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124">
            <a:extLst>
              <a:ext uri="{FF2B5EF4-FFF2-40B4-BE49-F238E27FC236}">
                <a16:creationId xmlns:a16="http://schemas.microsoft.com/office/drawing/2014/main" id="{D20C5006-D75C-2D64-CD45-7EAC3ADF855B}"/>
              </a:ext>
            </a:extLst>
          </p:cNvPr>
          <p:cNvSpPr/>
          <p:nvPr/>
        </p:nvSpPr>
        <p:spPr>
          <a:xfrm>
            <a:off x="8496401" y="546421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125">
            <a:extLst>
              <a:ext uri="{FF2B5EF4-FFF2-40B4-BE49-F238E27FC236}">
                <a16:creationId xmlns:a16="http://schemas.microsoft.com/office/drawing/2014/main" id="{0FA8E52B-39CD-9261-3AC0-F95056519D38}"/>
              </a:ext>
            </a:extLst>
          </p:cNvPr>
          <p:cNvSpPr/>
          <p:nvPr/>
        </p:nvSpPr>
        <p:spPr>
          <a:xfrm>
            <a:off x="8496401" y="54380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126">
            <a:extLst>
              <a:ext uri="{FF2B5EF4-FFF2-40B4-BE49-F238E27FC236}">
                <a16:creationId xmlns:a16="http://schemas.microsoft.com/office/drawing/2014/main" id="{A44712D5-D836-5C90-1C84-5CA8C1363CF3}"/>
              </a:ext>
            </a:extLst>
          </p:cNvPr>
          <p:cNvSpPr/>
          <p:nvPr/>
        </p:nvSpPr>
        <p:spPr>
          <a:xfrm>
            <a:off x="8496401" y="54162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127">
            <a:extLst>
              <a:ext uri="{FF2B5EF4-FFF2-40B4-BE49-F238E27FC236}">
                <a16:creationId xmlns:a16="http://schemas.microsoft.com/office/drawing/2014/main" id="{66345B32-471A-AA80-0848-75F23CC74DE6}"/>
              </a:ext>
            </a:extLst>
          </p:cNvPr>
          <p:cNvSpPr/>
          <p:nvPr/>
        </p:nvSpPr>
        <p:spPr>
          <a:xfrm>
            <a:off x="8496401" y="53899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39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128">
            <a:extLst>
              <a:ext uri="{FF2B5EF4-FFF2-40B4-BE49-F238E27FC236}">
                <a16:creationId xmlns:a16="http://schemas.microsoft.com/office/drawing/2014/main" id="{2B7C3A8A-93FE-1D57-D568-95C439288C9C}"/>
              </a:ext>
            </a:extLst>
          </p:cNvPr>
          <p:cNvSpPr/>
          <p:nvPr/>
        </p:nvSpPr>
        <p:spPr>
          <a:xfrm>
            <a:off x="8496401" y="5363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129">
            <a:extLst>
              <a:ext uri="{FF2B5EF4-FFF2-40B4-BE49-F238E27FC236}">
                <a16:creationId xmlns:a16="http://schemas.microsoft.com/office/drawing/2014/main" id="{D53573A4-99D4-02F8-A5D4-56A166C29446}"/>
              </a:ext>
            </a:extLst>
          </p:cNvPr>
          <p:cNvSpPr/>
          <p:nvPr/>
        </p:nvSpPr>
        <p:spPr>
          <a:xfrm>
            <a:off x="8496401" y="5339803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54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130">
            <a:extLst>
              <a:ext uri="{FF2B5EF4-FFF2-40B4-BE49-F238E27FC236}">
                <a16:creationId xmlns:a16="http://schemas.microsoft.com/office/drawing/2014/main" id="{705D34D2-C1AB-9196-A6B4-274AA559DA83}"/>
              </a:ext>
            </a:extLst>
          </p:cNvPr>
          <p:cNvSpPr/>
          <p:nvPr/>
        </p:nvSpPr>
        <p:spPr>
          <a:xfrm>
            <a:off x="8496401" y="5237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131">
            <a:extLst>
              <a:ext uri="{FF2B5EF4-FFF2-40B4-BE49-F238E27FC236}">
                <a16:creationId xmlns:a16="http://schemas.microsoft.com/office/drawing/2014/main" id="{D6C9E44F-EC57-94B8-B655-6594299EAA07}"/>
              </a:ext>
            </a:extLst>
          </p:cNvPr>
          <p:cNvSpPr/>
          <p:nvPr/>
        </p:nvSpPr>
        <p:spPr>
          <a:xfrm>
            <a:off x="8496401" y="5210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132">
            <a:extLst>
              <a:ext uri="{FF2B5EF4-FFF2-40B4-BE49-F238E27FC236}">
                <a16:creationId xmlns:a16="http://schemas.microsoft.com/office/drawing/2014/main" id="{DE818FE8-B266-479D-1295-96ED31ECF80E}"/>
              </a:ext>
            </a:extLst>
          </p:cNvPr>
          <p:cNvSpPr/>
          <p:nvPr/>
        </p:nvSpPr>
        <p:spPr>
          <a:xfrm>
            <a:off x="8496401" y="51848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133">
            <a:extLst>
              <a:ext uri="{FF2B5EF4-FFF2-40B4-BE49-F238E27FC236}">
                <a16:creationId xmlns:a16="http://schemas.microsoft.com/office/drawing/2014/main" id="{6CA9A748-9222-9D50-58DB-EE7E1C5C363A}"/>
              </a:ext>
            </a:extLst>
          </p:cNvPr>
          <p:cNvSpPr/>
          <p:nvPr/>
        </p:nvSpPr>
        <p:spPr>
          <a:xfrm>
            <a:off x="8496401" y="51630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134">
            <a:extLst>
              <a:ext uri="{FF2B5EF4-FFF2-40B4-BE49-F238E27FC236}">
                <a16:creationId xmlns:a16="http://schemas.microsoft.com/office/drawing/2014/main" id="{B416FB7A-B735-5083-F3FD-3B52D395DE88}"/>
              </a:ext>
            </a:extLst>
          </p:cNvPr>
          <p:cNvSpPr/>
          <p:nvPr/>
        </p:nvSpPr>
        <p:spPr>
          <a:xfrm>
            <a:off x="8496401" y="513688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135">
            <a:extLst>
              <a:ext uri="{FF2B5EF4-FFF2-40B4-BE49-F238E27FC236}">
                <a16:creationId xmlns:a16="http://schemas.microsoft.com/office/drawing/2014/main" id="{C9C3D7A9-21DE-1829-AEE6-E2106685C594}"/>
              </a:ext>
            </a:extLst>
          </p:cNvPr>
          <p:cNvSpPr/>
          <p:nvPr/>
        </p:nvSpPr>
        <p:spPr>
          <a:xfrm>
            <a:off x="8496401" y="511053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136">
            <a:extLst>
              <a:ext uri="{FF2B5EF4-FFF2-40B4-BE49-F238E27FC236}">
                <a16:creationId xmlns:a16="http://schemas.microsoft.com/office/drawing/2014/main" id="{FD69CE06-1D20-D557-DD7E-D753FCE36DCE}"/>
              </a:ext>
            </a:extLst>
          </p:cNvPr>
          <p:cNvSpPr/>
          <p:nvPr/>
        </p:nvSpPr>
        <p:spPr>
          <a:xfrm>
            <a:off x="8496401" y="508436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137">
            <a:extLst>
              <a:ext uri="{FF2B5EF4-FFF2-40B4-BE49-F238E27FC236}">
                <a16:creationId xmlns:a16="http://schemas.microsoft.com/office/drawing/2014/main" id="{9E266BCE-4AE1-E8CD-E521-B27A61A0AC37}"/>
              </a:ext>
            </a:extLst>
          </p:cNvPr>
          <p:cNvSpPr/>
          <p:nvPr/>
        </p:nvSpPr>
        <p:spPr>
          <a:xfrm>
            <a:off x="8496401" y="50581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138">
            <a:extLst>
              <a:ext uri="{FF2B5EF4-FFF2-40B4-BE49-F238E27FC236}">
                <a16:creationId xmlns:a16="http://schemas.microsoft.com/office/drawing/2014/main" id="{166B82DF-19AD-B2DF-1A08-6DFEE6A76BCB}"/>
              </a:ext>
            </a:extLst>
          </p:cNvPr>
          <p:cNvSpPr/>
          <p:nvPr/>
        </p:nvSpPr>
        <p:spPr>
          <a:xfrm>
            <a:off x="8496401" y="5036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139">
            <a:extLst>
              <a:ext uri="{FF2B5EF4-FFF2-40B4-BE49-F238E27FC236}">
                <a16:creationId xmlns:a16="http://schemas.microsoft.com/office/drawing/2014/main" id="{2A010DA7-F4C1-9139-D6E7-C8F0FAF41674}"/>
              </a:ext>
            </a:extLst>
          </p:cNvPr>
          <p:cNvSpPr/>
          <p:nvPr/>
        </p:nvSpPr>
        <p:spPr>
          <a:xfrm>
            <a:off x="8496401" y="50102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140">
            <a:extLst>
              <a:ext uri="{FF2B5EF4-FFF2-40B4-BE49-F238E27FC236}">
                <a16:creationId xmlns:a16="http://schemas.microsoft.com/office/drawing/2014/main" id="{B390369B-7EBF-FCAE-C06F-E07728F8EF2E}"/>
              </a:ext>
            </a:extLst>
          </p:cNvPr>
          <p:cNvSpPr/>
          <p:nvPr/>
        </p:nvSpPr>
        <p:spPr>
          <a:xfrm>
            <a:off x="8496401" y="4983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141">
            <a:extLst>
              <a:ext uri="{FF2B5EF4-FFF2-40B4-BE49-F238E27FC236}">
                <a16:creationId xmlns:a16="http://schemas.microsoft.com/office/drawing/2014/main" id="{0BFDCC23-4970-8AB8-9520-C44AED418A9B}"/>
              </a:ext>
            </a:extLst>
          </p:cNvPr>
          <p:cNvSpPr/>
          <p:nvPr/>
        </p:nvSpPr>
        <p:spPr>
          <a:xfrm>
            <a:off x="8496401" y="49577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142">
            <a:extLst>
              <a:ext uri="{FF2B5EF4-FFF2-40B4-BE49-F238E27FC236}">
                <a16:creationId xmlns:a16="http://schemas.microsoft.com/office/drawing/2014/main" id="{DD8A0D2F-5E44-E080-A689-EDDA55C5E81C}"/>
              </a:ext>
            </a:extLst>
          </p:cNvPr>
          <p:cNvSpPr/>
          <p:nvPr/>
        </p:nvSpPr>
        <p:spPr>
          <a:xfrm>
            <a:off x="8496401" y="49316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143">
            <a:extLst>
              <a:ext uri="{FF2B5EF4-FFF2-40B4-BE49-F238E27FC236}">
                <a16:creationId xmlns:a16="http://schemas.microsoft.com/office/drawing/2014/main" id="{817D5F7A-7F09-E891-21CC-34EC646A8121}"/>
              </a:ext>
            </a:extLst>
          </p:cNvPr>
          <p:cNvSpPr/>
          <p:nvPr/>
        </p:nvSpPr>
        <p:spPr>
          <a:xfrm>
            <a:off x="8496401" y="4909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144">
            <a:extLst>
              <a:ext uri="{FF2B5EF4-FFF2-40B4-BE49-F238E27FC236}">
                <a16:creationId xmlns:a16="http://schemas.microsoft.com/office/drawing/2014/main" id="{70F4F958-F503-8A7F-8DB1-14C81BAF1FF3}"/>
              </a:ext>
            </a:extLst>
          </p:cNvPr>
          <p:cNvSpPr/>
          <p:nvPr/>
        </p:nvSpPr>
        <p:spPr>
          <a:xfrm>
            <a:off x="8496401" y="4883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145">
            <a:extLst>
              <a:ext uri="{FF2B5EF4-FFF2-40B4-BE49-F238E27FC236}">
                <a16:creationId xmlns:a16="http://schemas.microsoft.com/office/drawing/2014/main" id="{7E94F1BC-AA6D-D485-1E7A-D355741F3DCA}"/>
              </a:ext>
            </a:extLst>
          </p:cNvPr>
          <p:cNvSpPr/>
          <p:nvPr/>
        </p:nvSpPr>
        <p:spPr>
          <a:xfrm>
            <a:off x="8496401" y="4857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5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146">
            <a:extLst>
              <a:ext uri="{FF2B5EF4-FFF2-40B4-BE49-F238E27FC236}">
                <a16:creationId xmlns:a16="http://schemas.microsoft.com/office/drawing/2014/main" id="{B833F08E-F6C4-2759-1D97-41F419E91626}"/>
              </a:ext>
            </a:extLst>
          </p:cNvPr>
          <p:cNvSpPr/>
          <p:nvPr/>
        </p:nvSpPr>
        <p:spPr>
          <a:xfrm>
            <a:off x="8496401" y="4831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147">
            <a:extLst>
              <a:ext uri="{FF2B5EF4-FFF2-40B4-BE49-F238E27FC236}">
                <a16:creationId xmlns:a16="http://schemas.microsoft.com/office/drawing/2014/main" id="{FDF0D74B-FE59-7493-59F1-192CAF3A822A}"/>
              </a:ext>
            </a:extLst>
          </p:cNvPr>
          <p:cNvSpPr/>
          <p:nvPr/>
        </p:nvSpPr>
        <p:spPr>
          <a:xfrm>
            <a:off x="8496401" y="48050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148">
            <a:extLst>
              <a:ext uri="{FF2B5EF4-FFF2-40B4-BE49-F238E27FC236}">
                <a16:creationId xmlns:a16="http://schemas.microsoft.com/office/drawing/2014/main" id="{E31130D4-2825-87CD-275C-AB4933741762}"/>
              </a:ext>
            </a:extLst>
          </p:cNvPr>
          <p:cNvSpPr/>
          <p:nvPr/>
        </p:nvSpPr>
        <p:spPr>
          <a:xfrm>
            <a:off x="8496401" y="47831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149">
            <a:extLst>
              <a:ext uri="{FF2B5EF4-FFF2-40B4-BE49-F238E27FC236}">
                <a16:creationId xmlns:a16="http://schemas.microsoft.com/office/drawing/2014/main" id="{33E682E6-2405-8E01-7AF0-8828C03D1138}"/>
              </a:ext>
            </a:extLst>
          </p:cNvPr>
          <p:cNvSpPr/>
          <p:nvPr/>
        </p:nvSpPr>
        <p:spPr>
          <a:xfrm>
            <a:off x="8496401" y="47570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150">
            <a:extLst>
              <a:ext uri="{FF2B5EF4-FFF2-40B4-BE49-F238E27FC236}">
                <a16:creationId xmlns:a16="http://schemas.microsoft.com/office/drawing/2014/main" id="{6F597CB6-F468-5454-B33C-3F3095A9ED03}"/>
              </a:ext>
            </a:extLst>
          </p:cNvPr>
          <p:cNvSpPr/>
          <p:nvPr/>
        </p:nvSpPr>
        <p:spPr>
          <a:xfrm>
            <a:off x="8496401" y="47308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151">
            <a:extLst>
              <a:ext uri="{FF2B5EF4-FFF2-40B4-BE49-F238E27FC236}">
                <a16:creationId xmlns:a16="http://schemas.microsoft.com/office/drawing/2014/main" id="{E06C6E91-8FB4-A6B7-CE3E-5A5FFD10577D}"/>
              </a:ext>
            </a:extLst>
          </p:cNvPr>
          <p:cNvSpPr/>
          <p:nvPr/>
        </p:nvSpPr>
        <p:spPr>
          <a:xfrm>
            <a:off x="8496401" y="4704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152">
            <a:extLst>
              <a:ext uri="{FF2B5EF4-FFF2-40B4-BE49-F238E27FC236}">
                <a16:creationId xmlns:a16="http://schemas.microsoft.com/office/drawing/2014/main" id="{670355FA-A3A6-9CB7-8AFA-1DD6E608B982}"/>
              </a:ext>
            </a:extLst>
          </p:cNvPr>
          <p:cNvSpPr/>
          <p:nvPr/>
        </p:nvSpPr>
        <p:spPr>
          <a:xfrm>
            <a:off x="8496401" y="46784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153">
            <a:extLst>
              <a:ext uri="{FF2B5EF4-FFF2-40B4-BE49-F238E27FC236}">
                <a16:creationId xmlns:a16="http://schemas.microsoft.com/office/drawing/2014/main" id="{F5AA5172-E916-E99D-AE22-C0DE119B4B8A}"/>
              </a:ext>
            </a:extLst>
          </p:cNvPr>
          <p:cNvSpPr/>
          <p:nvPr/>
        </p:nvSpPr>
        <p:spPr>
          <a:xfrm>
            <a:off x="8496401" y="46565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154">
            <a:extLst>
              <a:ext uri="{FF2B5EF4-FFF2-40B4-BE49-F238E27FC236}">
                <a16:creationId xmlns:a16="http://schemas.microsoft.com/office/drawing/2014/main" id="{D9A498C8-7EDD-6DCF-671B-9FBBDEDC0597}"/>
              </a:ext>
            </a:extLst>
          </p:cNvPr>
          <p:cNvSpPr/>
          <p:nvPr/>
        </p:nvSpPr>
        <p:spPr>
          <a:xfrm>
            <a:off x="8496401" y="4630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155">
            <a:extLst>
              <a:ext uri="{FF2B5EF4-FFF2-40B4-BE49-F238E27FC236}">
                <a16:creationId xmlns:a16="http://schemas.microsoft.com/office/drawing/2014/main" id="{943B8452-0446-1DF3-1796-ADA0C1B4C4A5}"/>
              </a:ext>
            </a:extLst>
          </p:cNvPr>
          <p:cNvSpPr/>
          <p:nvPr/>
        </p:nvSpPr>
        <p:spPr>
          <a:xfrm>
            <a:off x="8496401" y="460425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156">
            <a:extLst>
              <a:ext uri="{FF2B5EF4-FFF2-40B4-BE49-F238E27FC236}">
                <a16:creationId xmlns:a16="http://schemas.microsoft.com/office/drawing/2014/main" id="{5EA3A70A-7CF4-6E12-695A-D5628095CAAC}"/>
              </a:ext>
            </a:extLst>
          </p:cNvPr>
          <p:cNvSpPr/>
          <p:nvPr/>
        </p:nvSpPr>
        <p:spPr>
          <a:xfrm>
            <a:off x="8496401" y="45779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157">
            <a:extLst>
              <a:ext uri="{FF2B5EF4-FFF2-40B4-BE49-F238E27FC236}">
                <a16:creationId xmlns:a16="http://schemas.microsoft.com/office/drawing/2014/main" id="{E38F2EFC-27DD-AB38-F65B-5C2E0AE24456}"/>
              </a:ext>
            </a:extLst>
          </p:cNvPr>
          <p:cNvSpPr/>
          <p:nvPr/>
        </p:nvSpPr>
        <p:spPr>
          <a:xfrm>
            <a:off x="8496401" y="45517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158">
            <a:extLst>
              <a:ext uri="{FF2B5EF4-FFF2-40B4-BE49-F238E27FC236}">
                <a16:creationId xmlns:a16="http://schemas.microsoft.com/office/drawing/2014/main" id="{260546E9-3DBE-C1B8-9886-52131A7E50C4}"/>
              </a:ext>
            </a:extLst>
          </p:cNvPr>
          <p:cNvSpPr/>
          <p:nvPr/>
        </p:nvSpPr>
        <p:spPr>
          <a:xfrm>
            <a:off x="8496401" y="4529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159">
            <a:extLst>
              <a:ext uri="{FF2B5EF4-FFF2-40B4-BE49-F238E27FC236}">
                <a16:creationId xmlns:a16="http://schemas.microsoft.com/office/drawing/2014/main" id="{BC91D1B0-17A4-A9CF-2592-4EE284ED1C7F}"/>
              </a:ext>
            </a:extLst>
          </p:cNvPr>
          <p:cNvSpPr/>
          <p:nvPr/>
        </p:nvSpPr>
        <p:spPr>
          <a:xfrm>
            <a:off x="8496401" y="45038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160">
            <a:extLst>
              <a:ext uri="{FF2B5EF4-FFF2-40B4-BE49-F238E27FC236}">
                <a16:creationId xmlns:a16="http://schemas.microsoft.com/office/drawing/2014/main" id="{4EFF9F71-3E8C-7858-438B-281FE047B935}"/>
              </a:ext>
            </a:extLst>
          </p:cNvPr>
          <p:cNvSpPr/>
          <p:nvPr/>
        </p:nvSpPr>
        <p:spPr>
          <a:xfrm>
            <a:off x="8496401" y="44776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161">
            <a:extLst>
              <a:ext uri="{FF2B5EF4-FFF2-40B4-BE49-F238E27FC236}">
                <a16:creationId xmlns:a16="http://schemas.microsoft.com/office/drawing/2014/main" id="{5DC8FDA8-95A8-3264-23A7-B5841CE0E626}"/>
              </a:ext>
            </a:extLst>
          </p:cNvPr>
          <p:cNvSpPr/>
          <p:nvPr/>
        </p:nvSpPr>
        <p:spPr>
          <a:xfrm>
            <a:off x="8496401" y="445131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02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162">
            <a:extLst>
              <a:ext uri="{FF2B5EF4-FFF2-40B4-BE49-F238E27FC236}">
                <a16:creationId xmlns:a16="http://schemas.microsoft.com/office/drawing/2014/main" id="{4EB5B9E1-FE88-3B4D-23FB-92CBEBB08ABC}"/>
              </a:ext>
            </a:extLst>
          </p:cNvPr>
          <p:cNvSpPr/>
          <p:nvPr/>
        </p:nvSpPr>
        <p:spPr>
          <a:xfrm>
            <a:off x="8496401" y="44251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163">
            <a:extLst>
              <a:ext uri="{FF2B5EF4-FFF2-40B4-BE49-F238E27FC236}">
                <a16:creationId xmlns:a16="http://schemas.microsoft.com/office/drawing/2014/main" id="{8627140F-D815-BB9A-26F9-BDDBA2769E8E}"/>
              </a:ext>
            </a:extLst>
          </p:cNvPr>
          <p:cNvSpPr/>
          <p:nvPr/>
        </p:nvSpPr>
        <p:spPr>
          <a:xfrm>
            <a:off x="8496401" y="44033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164">
            <a:extLst>
              <a:ext uri="{FF2B5EF4-FFF2-40B4-BE49-F238E27FC236}">
                <a16:creationId xmlns:a16="http://schemas.microsoft.com/office/drawing/2014/main" id="{28275B61-3863-BC8A-5580-8C512F7E0FFE}"/>
              </a:ext>
            </a:extLst>
          </p:cNvPr>
          <p:cNvSpPr/>
          <p:nvPr/>
        </p:nvSpPr>
        <p:spPr>
          <a:xfrm>
            <a:off x="8496401" y="4377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165">
            <a:extLst>
              <a:ext uri="{FF2B5EF4-FFF2-40B4-BE49-F238E27FC236}">
                <a16:creationId xmlns:a16="http://schemas.microsoft.com/office/drawing/2014/main" id="{39C6B5FF-44E3-5286-F0C9-532712F6BD91}"/>
              </a:ext>
            </a:extLst>
          </p:cNvPr>
          <p:cNvSpPr/>
          <p:nvPr/>
        </p:nvSpPr>
        <p:spPr>
          <a:xfrm>
            <a:off x="8496401" y="43510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166">
            <a:extLst>
              <a:ext uri="{FF2B5EF4-FFF2-40B4-BE49-F238E27FC236}">
                <a16:creationId xmlns:a16="http://schemas.microsoft.com/office/drawing/2014/main" id="{AF77D705-E784-9D41-E9AC-8F9C87D010F5}"/>
              </a:ext>
            </a:extLst>
          </p:cNvPr>
          <p:cNvSpPr/>
          <p:nvPr/>
        </p:nvSpPr>
        <p:spPr>
          <a:xfrm>
            <a:off x="8496401" y="43248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167">
            <a:extLst>
              <a:ext uri="{FF2B5EF4-FFF2-40B4-BE49-F238E27FC236}">
                <a16:creationId xmlns:a16="http://schemas.microsoft.com/office/drawing/2014/main" id="{6AF9FC41-49BF-6C54-D34C-509F6CD7DCC0}"/>
              </a:ext>
            </a:extLst>
          </p:cNvPr>
          <p:cNvSpPr/>
          <p:nvPr/>
        </p:nvSpPr>
        <p:spPr>
          <a:xfrm>
            <a:off x="8496401" y="42985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168">
            <a:extLst>
              <a:ext uri="{FF2B5EF4-FFF2-40B4-BE49-F238E27FC236}">
                <a16:creationId xmlns:a16="http://schemas.microsoft.com/office/drawing/2014/main" id="{F799122E-C62C-07A1-7903-899D34EA0874}"/>
              </a:ext>
            </a:extLst>
          </p:cNvPr>
          <p:cNvSpPr/>
          <p:nvPr/>
        </p:nvSpPr>
        <p:spPr>
          <a:xfrm>
            <a:off x="8496401" y="42767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169">
            <a:extLst>
              <a:ext uri="{FF2B5EF4-FFF2-40B4-BE49-F238E27FC236}">
                <a16:creationId xmlns:a16="http://schemas.microsoft.com/office/drawing/2014/main" id="{9B97DFB1-CB1F-F28E-D82F-9384F54C4AB9}"/>
              </a:ext>
            </a:extLst>
          </p:cNvPr>
          <p:cNvSpPr/>
          <p:nvPr/>
        </p:nvSpPr>
        <p:spPr>
          <a:xfrm>
            <a:off x="8496401" y="4250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170">
            <a:extLst>
              <a:ext uri="{FF2B5EF4-FFF2-40B4-BE49-F238E27FC236}">
                <a16:creationId xmlns:a16="http://schemas.microsoft.com/office/drawing/2014/main" id="{29439697-D223-B487-C4FC-45766A2B24AB}"/>
              </a:ext>
            </a:extLst>
          </p:cNvPr>
          <p:cNvSpPr/>
          <p:nvPr/>
        </p:nvSpPr>
        <p:spPr>
          <a:xfrm>
            <a:off x="8496401" y="42244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171">
            <a:extLst>
              <a:ext uri="{FF2B5EF4-FFF2-40B4-BE49-F238E27FC236}">
                <a16:creationId xmlns:a16="http://schemas.microsoft.com/office/drawing/2014/main" id="{64CD1C10-E356-69F9-8444-2D3263D3E22D}"/>
              </a:ext>
            </a:extLst>
          </p:cNvPr>
          <p:cNvSpPr/>
          <p:nvPr/>
        </p:nvSpPr>
        <p:spPr>
          <a:xfrm>
            <a:off x="8496401" y="41982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172">
            <a:extLst>
              <a:ext uri="{FF2B5EF4-FFF2-40B4-BE49-F238E27FC236}">
                <a16:creationId xmlns:a16="http://schemas.microsoft.com/office/drawing/2014/main" id="{584664FF-E41A-8D7C-482B-6C8AC7F84761}"/>
              </a:ext>
            </a:extLst>
          </p:cNvPr>
          <p:cNvSpPr/>
          <p:nvPr/>
        </p:nvSpPr>
        <p:spPr>
          <a:xfrm>
            <a:off x="8496401" y="41719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173">
            <a:extLst>
              <a:ext uri="{FF2B5EF4-FFF2-40B4-BE49-F238E27FC236}">
                <a16:creationId xmlns:a16="http://schemas.microsoft.com/office/drawing/2014/main" id="{EB6F80E7-6163-280B-C1D6-433E51621F41}"/>
              </a:ext>
            </a:extLst>
          </p:cNvPr>
          <p:cNvSpPr/>
          <p:nvPr/>
        </p:nvSpPr>
        <p:spPr>
          <a:xfrm>
            <a:off x="8496401" y="41501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174">
            <a:extLst>
              <a:ext uri="{FF2B5EF4-FFF2-40B4-BE49-F238E27FC236}">
                <a16:creationId xmlns:a16="http://schemas.microsoft.com/office/drawing/2014/main" id="{A452A571-1F70-7DC9-F028-9AE53CD3FEB1}"/>
              </a:ext>
            </a:extLst>
          </p:cNvPr>
          <p:cNvSpPr/>
          <p:nvPr/>
        </p:nvSpPr>
        <p:spPr>
          <a:xfrm>
            <a:off x="8496401" y="4123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175">
            <a:extLst>
              <a:ext uri="{FF2B5EF4-FFF2-40B4-BE49-F238E27FC236}">
                <a16:creationId xmlns:a16="http://schemas.microsoft.com/office/drawing/2014/main" id="{7D02323E-ADD4-DCEC-4FAB-5C7F3A2B9D16}"/>
              </a:ext>
            </a:extLst>
          </p:cNvPr>
          <p:cNvSpPr/>
          <p:nvPr/>
        </p:nvSpPr>
        <p:spPr>
          <a:xfrm>
            <a:off x="8496401" y="40978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176">
            <a:extLst>
              <a:ext uri="{FF2B5EF4-FFF2-40B4-BE49-F238E27FC236}">
                <a16:creationId xmlns:a16="http://schemas.microsoft.com/office/drawing/2014/main" id="{C4C01BD4-6BF8-349A-0F1E-0ECEBA29672F}"/>
              </a:ext>
            </a:extLst>
          </p:cNvPr>
          <p:cNvSpPr/>
          <p:nvPr/>
        </p:nvSpPr>
        <p:spPr>
          <a:xfrm>
            <a:off x="8496401" y="40716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177">
            <a:extLst>
              <a:ext uri="{FF2B5EF4-FFF2-40B4-BE49-F238E27FC236}">
                <a16:creationId xmlns:a16="http://schemas.microsoft.com/office/drawing/2014/main" id="{19E9C5E6-BE4B-0303-1C57-F52CC2BD7B26}"/>
              </a:ext>
            </a:extLst>
          </p:cNvPr>
          <p:cNvSpPr/>
          <p:nvPr/>
        </p:nvSpPr>
        <p:spPr>
          <a:xfrm>
            <a:off x="8496401" y="4045356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19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178">
            <a:extLst>
              <a:ext uri="{FF2B5EF4-FFF2-40B4-BE49-F238E27FC236}">
                <a16:creationId xmlns:a16="http://schemas.microsoft.com/office/drawing/2014/main" id="{66BA4A5D-117D-FB3C-421B-062210B44F8E}"/>
              </a:ext>
            </a:extLst>
          </p:cNvPr>
          <p:cNvSpPr/>
          <p:nvPr/>
        </p:nvSpPr>
        <p:spPr>
          <a:xfrm>
            <a:off x="8496401" y="40235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179">
            <a:extLst>
              <a:ext uri="{FF2B5EF4-FFF2-40B4-BE49-F238E27FC236}">
                <a16:creationId xmlns:a16="http://schemas.microsoft.com/office/drawing/2014/main" id="{42DCF49E-430E-CECB-DB99-4EA67EC3C78A}"/>
              </a:ext>
            </a:extLst>
          </p:cNvPr>
          <p:cNvSpPr/>
          <p:nvPr/>
        </p:nvSpPr>
        <p:spPr>
          <a:xfrm>
            <a:off x="8496401" y="39973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180">
            <a:extLst>
              <a:ext uri="{FF2B5EF4-FFF2-40B4-BE49-F238E27FC236}">
                <a16:creationId xmlns:a16="http://schemas.microsoft.com/office/drawing/2014/main" id="{CEF7A639-14D2-E2E2-0538-5230E4C33BDB}"/>
              </a:ext>
            </a:extLst>
          </p:cNvPr>
          <p:cNvSpPr/>
          <p:nvPr/>
        </p:nvSpPr>
        <p:spPr>
          <a:xfrm>
            <a:off x="8496401" y="39712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181">
            <a:extLst>
              <a:ext uri="{FF2B5EF4-FFF2-40B4-BE49-F238E27FC236}">
                <a16:creationId xmlns:a16="http://schemas.microsoft.com/office/drawing/2014/main" id="{66784716-CDD8-1AEE-844F-E9E9858D1085}"/>
              </a:ext>
            </a:extLst>
          </p:cNvPr>
          <p:cNvSpPr/>
          <p:nvPr/>
        </p:nvSpPr>
        <p:spPr>
          <a:xfrm>
            <a:off x="8496401" y="39450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182">
            <a:extLst>
              <a:ext uri="{FF2B5EF4-FFF2-40B4-BE49-F238E27FC236}">
                <a16:creationId xmlns:a16="http://schemas.microsoft.com/office/drawing/2014/main" id="{CA1A4995-A39C-18AE-E4EC-1F9FD50E3D76}"/>
              </a:ext>
            </a:extLst>
          </p:cNvPr>
          <p:cNvSpPr/>
          <p:nvPr/>
        </p:nvSpPr>
        <p:spPr>
          <a:xfrm>
            <a:off x="8496401" y="391887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183">
            <a:extLst>
              <a:ext uri="{FF2B5EF4-FFF2-40B4-BE49-F238E27FC236}">
                <a16:creationId xmlns:a16="http://schemas.microsoft.com/office/drawing/2014/main" id="{B6765BB0-89DB-9DE5-F546-2D532D73DD1C}"/>
              </a:ext>
            </a:extLst>
          </p:cNvPr>
          <p:cNvSpPr/>
          <p:nvPr/>
        </p:nvSpPr>
        <p:spPr>
          <a:xfrm>
            <a:off x="8496401" y="38968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184">
            <a:extLst>
              <a:ext uri="{FF2B5EF4-FFF2-40B4-BE49-F238E27FC236}">
                <a16:creationId xmlns:a16="http://schemas.microsoft.com/office/drawing/2014/main" id="{D133F3E8-1A9C-69E7-BF1C-5A17867DC187}"/>
              </a:ext>
            </a:extLst>
          </p:cNvPr>
          <p:cNvSpPr/>
          <p:nvPr/>
        </p:nvSpPr>
        <p:spPr>
          <a:xfrm>
            <a:off x="8496401" y="38707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185">
            <a:extLst>
              <a:ext uri="{FF2B5EF4-FFF2-40B4-BE49-F238E27FC236}">
                <a16:creationId xmlns:a16="http://schemas.microsoft.com/office/drawing/2014/main" id="{5D94A66F-6273-5E37-96C5-400AEBF49BCA}"/>
              </a:ext>
            </a:extLst>
          </p:cNvPr>
          <p:cNvSpPr/>
          <p:nvPr/>
        </p:nvSpPr>
        <p:spPr>
          <a:xfrm>
            <a:off x="8496401" y="38445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186">
            <a:extLst>
              <a:ext uri="{FF2B5EF4-FFF2-40B4-BE49-F238E27FC236}">
                <a16:creationId xmlns:a16="http://schemas.microsoft.com/office/drawing/2014/main" id="{5B598208-D14A-2952-F06A-419F587652E8}"/>
              </a:ext>
            </a:extLst>
          </p:cNvPr>
          <p:cNvSpPr/>
          <p:nvPr/>
        </p:nvSpPr>
        <p:spPr>
          <a:xfrm>
            <a:off x="8496401" y="3818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187">
            <a:extLst>
              <a:ext uri="{FF2B5EF4-FFF2-40B4-BE49-F238E27FC236}">
                <a16:creationId xmlns:a16="http://schemas.microsoft.com/office/drawing/2014/main" id="{D26C5AB4-8F4F-9C15-DC29-9C6FEEFE9953}"/>
              </a:ext>
            </a:extLst>
          </p:cNvPr>
          <p:cNvSpPr/>
          <p:nvPr/>
        </p:nvSpPr>
        <p:spPr>
          <a:xfrm>
            <a:off x="8496401" y="379228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188">
            <a:extLst>
              <a:ext uri="{FF2B5EF4-FFF2-40B4-BE49-F238E27FC236}">
                <a16:creationId xmlns:a16="http://schemas.microsoft.com/office/drawing/2014/main" id="{BB72905A-2146-5B43-4D6B-F90799927F0F}"/>
              </a:ext>
            </a:extLst>
          </p:cNvPr>
          <p:cNvSpPr/>
          <p:nvPr/>
        </p:nvSpPr>
        <p:spPr>
          <a:xfrm>
            <a:off x="8496401" y="377028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189">
            <a:extLst>
              <a:ext uri="{FF2B5EF4-FFF2-40B4-BE49-F238E27FC236}">
                <a16:creationId xmlns:a16="http://schemas.microsoft.com/office/drawing/2014/main" id="{73314D97-58CB-C0DA-814A-223253BE10C2}"/>
              </a:ext>
            </a:extLst>
          </p:cNvPr>
          <p:cNvSpPr/>
          <p:nvPr/>
        </p:nvSpPr>
        <p:spPr>
          <a:xfrm>
            <a:off x="8496401" y="3744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190">
            <a:extLst>
              <a:ext uri="{FF2B5EF4-FFF2-40B4-BE49-F238E27FC236}">
                <a16:creationId xmlns:a16="http://schemas.microsoft.com/office/drawing/2014/main" id="{254DBFF6-3900-0A16-34E2-5A20D73AA0D5}"/>
              </a:ext>
            </a:extLst>
          </p:cNvPr>
          <p:cNvSpPr/>
          <p:nvPr/>
        </p:nvSpPr>
        <p:spPr>
          <a:xfrm>
            <a:off x="8496401" y="37179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191">
            <a:extLst>
              <a:ext uri="{FF2B5EF4-FFF2-40B4-BE49-F238E27FC236}">
                <a16:creationId xmlns:a16="http://schemas.microsoft.com/office/drawing/2014/main" id="{A537EC3A-4388-3D6A-9709-5A53F6EC8DD9}"/>
              </a:ext>
            </a:extLst>
          </p:cNvPr>
          <p:cNvSpPr/>
          <p:nvPr/>
        </p:nvSpPr>
        <p:spPr>
          <a:xfrm>
            <a:off x="8496401" y="36917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192">
            <a:extLst>
              <a:ext uri="{FF2B5EF4-FFF2-40B4-BE49-F238E27FC236}">
                <a16:creationId xmlns:a16="http://schemas.microsoft.com/office/drawing/2014/main" id="{55C64728-4C38-F8DA-A09D-626F807513A0}"/>
              </a:ext>
            </a:extLst>
          </p:cNvPr>
          <p:cNvSpPr/>
          <p:nvPr/>
        </p:nvSpPr>
        <p:spPr>
          <a:xfrm>
            <a:off x="8496401" y="366561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193">
            <a:extLst>
              <a:ext uri="{FF2B5EF4-FFF2-40B4-BE49-F238E27FC236}">
                <a16:creationId xmlns:a16="http://schemas.microsoft.com/office/drawing/2014/main" id="{833D13B9-62EF-A55A-51AB-A6622F3318B6}"/>
              </a:ext>
            </a:extLst>
          </p:cNvPr>
          <p:cNvSpPr/>
          <p:nvPr/>
        </p:nvSpPr>
        <p:spPr>
          <a:xfrm>
            <a:off x="8496401" y="36436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39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194">
            <a:extLst>
              <a:ext uri="{FF2B5EF4-FFF2-40B4-BE49-F238E27FC236}">
                <a16:creationId xmlns:a16="http://schemas.microsoft.com/office/drawing/2014/main" id="{2B0F0783-3D59-53FF-5F3D-2C70ACC60C2A}"/>
              </a:ext>
            </a:extLst>
          </p:cNvPr>
          <p:cNvSpPr/>
          <p:nvPr/>
        </p:nvSpPr>
        <p:spPr>
          <a:xfrm>
            <a:off x="8496401" y="36175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195">
            <a:extLst>
              <a:ext uri="{FF2B5EF4-FFF2-40B4-BE49-F238E27FC236}">
                <a16:creationId xmlns:a16="http://schemas.microsoft.com/office/drawing/2014/main" id="{0D564846-478A-9279-79A2-6C8CBAE4730E}"/>
              </a:ext>
            </a:extLst>
          </p:cNvPr>
          <p:cNvSpPr/>
          <p:nvPr/>
        </p:nvSpPr>
        <p:spPr>
          <a:xfrm>
            <a:off x="8496401" y="35913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196">
            <a:extLst>
              <a:ext uri="{FF2B5EF4-FFF2-40B4-BE49-F238E27FC236}">
                <a16:creationId xmlns:a16="http://schemas.microsoft.com/office/drawing/2014/main" id="{EA15142B-07DB-8958-FF3E-05FCE487A871}"/>
              </a:ext>
            </a:extLst>
          </p:cNvPr>
          <p:cNvSpPr/>
          <p:nvPr/>
        </p:nvSpPr>
        <p:spPr>
          <a:xfrm>
            <a:off x="8496401" y="35651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197">
            <a:extLst>
              <a:ext uri="{FF2B5EF4-FFF2-40B4-BE49-F238E27FC236}">
                <a16:creationId xmlns:a16="http://schemas.microsoft.com/office/drawing/2014/main" id="{445EDF57-8EDE-6E34-0D90-ABD60D0D16D2}"/>
              </a:ext>
            </a:extLst>
          </p:cNvPr>
          <p:cNvSpPr/>
          <p:nvPr/>
        </p:nvSpPr>
        <p:spPr>
          <a:xfrm>
            <a:off x="8496401" y="3543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198">
            <a:extLst>
              <a:ext uri="{FF2B5EF4-FFF2-40B4-BE49-F238E27FC236}">
                <a16:creationId xmlns:a16="http://schemas.microsoft.com/office/drawing/2014/main" id="{0144E86F-F285-3CD9-C1D8-C22148F71E86}"/>
              </a:ext>
            </a:extLst>
          </p:cNvPr>
          <p:cNvSpPr/>
          <p:nvPr/>
        </p:nvSpPr>
        <p:spPr>
          <a:xfrm>
            <a:off x="8496401" y="351721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199">
            <a:extLst>
              <a:ext uri="{FF2B5EF4-FFF2-40B4-BE49-F238E27FC236}">
                <a16:creationId xmlns:a16="http://schemas.microsoft.com/office/drawing/2014/main" id="{49EA878C-4450-9C4F-F79B-D6F876073FA2}"/>
              </a:ext>
            </a:extLst>
          </p:cNvPr>
          <p:cNvSpPr/>
          <p:nvPr/>
        </p:nvSpPr>
        <p:spPr>
          <a:xfrm>
            <a:off x="8496401" y="349092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200">
            <a:extLst>
              <a:ext uri="{FF2B5EF4-FFF2-40B4-BE49-F238E27FC236}">
                <a16:creationId xmlns:a16="http://schemas.microsoft.com/office/drawing/2014/main" id="{489B7C48-B51B-F35B-D7C9-7624AD336403}"/>
              </a:ext>
            </a:extLst>
          </p:cNvPr>
          <p:cNvSpPr/>
          <p:nvPr/>
        </p:nvSpPr>
        <p:spPr>
          <a:xfrm>
            <a:off x="8496401" y="346476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201">
            <a:extLst>
              <a:ext uri="{FF2B5EF4-FFF2-40B4-BE49-F238E27FC236}">
                <a16:creationId xmlns:a16="http://schemas.microsoft.com/office/drawing/2014/main" id="{241C21A6-9B37-E8AC-9F32-E1274510C323}"/>
              </a:ext>
            </a:extLst>
          </p:cNvPr>
          <p:cNvSpPr/>
          <p:nvPr/>
        </p:nvSpPr>
        <p:spPr>
          <a:xfrm>
            <a:off x="8496401" y="34385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202">
            <a:extLst>
              <a:ext uri="{FF2B5EF4-FFF2-40B4-BE49-F238E27FC236}">
                <a16:creationId xmlns:a16="http://schemas.microsoft.com/office/drawing/2014/main" id="{73EB3087-C3C8-17B2-D2B3-960268955680}"/>
              </a:ext>
            </a:extLst>
          </p:cNvPr>
          <p:cNvSpPr/>
          <p:nvPr/>
        </p:nvSpPr>
        <p:spPr>
          <a:xfrm>
            <a:off x="8496401" y="341678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203">
            <a:extLst>
              <a:ext uri="{FF2B5EF4-FFF2-40B4-BE49-F238E27FC236}">
                <a16:creationId xmlns:a16="http://schemas.microsoft.com/office/drawing/2014/main" id="{BA545090-0297-E053-81D5-3EFD5C30B676}"/>
              </a:ext>
            </a:extLst>
          </p:cNvPr>
          <p:cNvSpPr/>
          <p:nvPr/>
        </p:nvSpPr>
        <p:spPr>
          <a:xfrm>
            <a:off x="8496401" y="339062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204">
            <a:extLst>
              <a:ext uri="{FF2B5EF4-FFF2-40B4-BE49-F238E27FC236}">
                <a16:creationId xmlns:a16="http://schemas.microsoft.com/office/drawing/2014/main" id="{0D75DB73-2232-CB3B-4A24-BF69102FE61E}"/>
              </a:ext>
            </a:extLst>
          </p:cNvPr>
          <p:cNvSpPr/>
          <p:nvPr/>
        </p:nvSpPr>
        <p:spPr>
          <a:xfrm>
            <a:off x="8496401" y="3364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205">
            <a:extLst>
              <a:ext uri="{FF2B5EF4-FFF2-40B4-BE49-F238E27FC236}">
                <a16:creationId xmlns:a16="http://schemas.microsoft.com/office/drawing/2014/main" id="{D10D6344-6C64-6ECB-E825-A07C138950EA}"/>
              </a:ext>
            </a:extLst>
          </p:cNvPr>
          <p:cNvSpPr/>
          <p:nvPr/>
        </p:nvSpPr>
        <p:spPr>
          <a:xfrm>
            <a:off x="8496401" y="3359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24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206">
            <a:extLst>
              <a:ext uri="{FF2B5EF4-FFF2-40B4-BE49-F238E27FC236}">
                <a16:creationId xmlns:a16="http://schemas.microsoft.com/office/drawing/2014/main" id="{B8ACE6FA-1F51-A947-FD88-F36E5B4B5C2F}"/>
              </a:ext>
            </a:extLst>
          </p:cNvPr>
          <p:cNvSpPr/>
          <p:nvPr/>
        </p:nvSpPr>
        <p:spPr>
          <a:xfrm>
            <a:off x="9124263" y="61496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207">
            <a:extLst>
              <a:ext uri="{FF2B5EF4-FFF2-40B4-BE49-F238E27FC236}">
                <a16:creationId xmlns:a16="http://schemas.microsoft.com/office/drawing/2014/main" id="{69FBAAA2-8A77-3D09-E584-B922F95D4D9E}"/>
              </a:ext>
            </a:extLst>
          </p:cNvPr>
          <p:cNvSpPr/>
          <p:nvPr/>
        </p:nvSpPr>
        <p:spPr>
          <a:xfrm>
            <a:off x="9124263" y="6123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208">
            <a:extLst>
              <a:ext uri="{FF2B5EF4-FFF2-40B4-BE49-F238E27FC236}">
                <a16:creationId xmlns:a16="http://schemas.microsoft.com/office/drawing/2014/main" id="{CADC4A37-7622-0022-1900-E7206C58EFF1}"/>
              </a:ext>
            </a:extLst>
          </p:cNvPr>
          <p:cNvSpPr/>
          <p:nvPr/>
        </p:nvSpPr>
        <p:spPr>
          <a:xfrm>
            <a:off x="9124263" y="60972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209">
            <a:extLst>
              <a:ext uri="{FF2B5EF4-FFF2-40B4-BE49-F238E27FC236}">
                <a16:creationId xmlns:a16="http://schemas.microsoft.com/office/drawing/2014/main" id="{8FB2EEFB-03E0-F214-1C35-5D7C7A341BF3}"/>
              </a:ext>
            </a:extLst>
          </p:cNvPr>
          <p:cNvSpPr/>
          <p:nvPr/>
        </p:nvSpPr>
        <p:spPr>
          <a:xfrm>
            <a:off x="9124263" y="607109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210">
            <a:extLst>
              <a:ext uri="{FF2B5EF4-FFF2-40B4-BE49-F238E27FC236}">
                <a16:creationId xmlns:a16="http://schemas.microsoft.com/office/drawing/2014/main" id="{1A621219-D5BF-C250-5417-D77B79CD1987}"/>
              </a:ext>
            </a:extLst>
          </p:cNvPr>
          <p:cNvSpPr/>
          <p:nvPr/>
        </p:nvSpPr>
        <p:spPr>
          <a:xfrm>
            <a:off x="9124263" y="604917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211">
            <a:extLst>
              <a:ext uri="{FF2B5EF4-FFF2-40B4-BE49-F238E27FC236}">
                <a16:creationId xmlns:a16="http://schemas.microsoft.com/office/drawing/2014/main" id="{DEC348C8-FBCF-336F-1FF7-43DCB532E291}"/>
              </a:ext>
            </a:extLst>
          </p:cNvPr>
          <p:cNvSpPr/>
          <p:nvPr/>
        </p:nvSpPr>
        <p:spPr>
          <a:xfrm>
            <a:off x="9124263" y="60230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212">
            <a:extLst>
              <a:ext uri="{FF2B5EF4-FFF2-40B4-BE49-F238E27FC236}">
                <a16:creationId xmlns:a16="http://schemas.microsoft.com/office/drawing/2014/main" id="{3031C750-1D24-884E-49E2-DFB3A373369F}"/>
              </a:ext>
            </a:extLst>
          </p:cNvPr>
          <p:cNvSpPr/>
          <p:nvPr/>
        </p:nvSpPr>
        <p:spPr>
          <a:xfrm>
            <a:off x="9124263" y="5996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213">
            <a:extLst>
              <a:ext uri="{FF2B5EF4-FFF2-40B4-BE49-F238E27FC236}">
                <a16:creationId xmlns:a16="http://schemas.microsoft.com/office/drawing/2014/main" id="{BEA4A3AB-A107-F5C8-A878-CB957B99B9C5}"/>
              </a:ext>
            </a:extLst>
          </p:cNvPr>
          <p:cNvSpPr/>
          <p:nvPr/>
        </p:nvSpPr>
        <p:spPr>
          <a:xfrm>
            <a:off x="9124263" y="59706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214">
            <a:extLst>
              <a:ext uri="{FF2B5EF4-FFF2-40B4-BE49-F238E27FC236}">
                <a16:creationId xmlns:a16="http://schemas.microsoft.com/office/drawing/2014/main" id="{33CBD2D7-2822-A87B-4CA3-029E378C0F6C}"/>
              </a:ext>
            </a:extLst>
          </p:cNvPr>
          <p:cNvSpPr/>
          <p:nvPr/>
        </p:nvSpPr>
        <p:spPr>
          <a:xfrm>
            <a:off x="9124263" y="59445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215">
            <a:extLst>
              <a:ext uri="{FF2B5EF4-FFF2-40B4-BE49-F238E27FC236}">
                <a16:creationId xmlns:a16="http://schemas.microsoft.com/office/drawing/2014/main" id="{1A3B28E0-43A1-670E-9836-583B7A6D23C2}"/>
              </a:ext>
            </a:extLst>
          </p:cNvPr>
          <p:cNvSpPr/>
          <p:nvPr/>
        </p:nvSpPr>
        <p:spPr>
          <a:xfrm>
            <a:off x="9124263" y="592251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216">
            <a:extLst>
              <a:ext uri="{FF2B5EF4-FFF2-40B4-BE49-F238E27FC236}">
                <a16:creationId xmlns:a16="http://schemas.microsoft.com/office/drawing/2014/main" id="{F32BDC86-60B1-B2C5-21F4-9F84F785DCE5}"/>
              </a:ext>
            </a:extLst>
          </p:cNvPr>
          <p:cNvSpPr/>
          <p:nvPr/>
        </p:nvSpPr>
        <p:spPr>
          <a:xfrm>
            <a:off x="9124263" y="58963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217">
            <a:extLst>
              <a:ext uri="{FF2B5EF4-FFF2-40B4-BE49-F238E27FC236}">
                <a16:creationId xmlns:a16="http://schemas.microsoft.com/office/drawing/2014/main" id="{609B6723-507D-DB3C-6439-1FE20381A722}"/>
              </a:ext>
            </a:extLst>
          </p:cNvPr>
          <p:cNvSpPr/>
          <p:nvPr/>
        </p:nvSpPr>
        <p:spPr>
          <a:xfrm>
            <a:off x="9124263" y="58702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218">
            <a:extLst>
              <a:ext uri="{FF2B5EF4-FFF2-40B4-BE49-F238E27FC236}">
                <a16:creationId xmlns:a16="http://schemas.microsoft.com/office/drawing/2014/main" id="{7423A8FD-211F-A3E8-1E4F-99EE993E3BCC}"/>
              </a:ext>
            </a:extLst>
          </p:cNvPr>
          <p:cNvSpPr/>
          <p:nvPr/>
        </p:nvSpPr>
        <p:spPr>
          <a:xfrm>
            <a:off x="9124263" y="58440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219">
            <a:extLst>
              <a:ext uri="{FF2B5EF4-FFF2-40B4-BE49-F238E27FC236}">
                <a16:creationId xmlns:a16="http://schemas.microsoft.com/office/drawing/2014/main" id="{181B3944-AF64-92C3-2DE9-59D4924B2850}"/>
              </a:ext>
            </a:extLst>
          </p:cNvPr>
          <p:cNvSpPr/>
          <p:nvPr/>
        </p:nvSpPr>
        <p:spPr>
          <a:xfrm>
            <a:off x="9124263" y="581790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220">
            <a:extLst>
              <a:ext uri="{FF2B5EF4-FFF2-40B4-BE49-F238E27FC236}">
                <a16:creationId xmlns:a16="http://schemas.microsoft.com/office/drawing/2014/main" id="{C9E6D579-E7A6-DF26-9554-660EEFC31C80}"/>
              </a:ext>
            </a:extLst>
          </p:cNvPr>
          <p:cNvSpPr/>
          <p:nvPr/>
        </p:nvSpPr>
        <p:spPr>
          <a:xfrm>
            <a:off x="9124263" y="579591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1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221">
            <a:extLst>
              <a:ext uri="{FF2B5EF4-FFF2-40B4-BE49-F238E27FC236}">
                <a16:creationId xmlns:a16="http://schemas.microsoft.com/office/drawing/2014/main" id="{26E668FF-9815-CC64-8E6C-1FB777899E25}"/>
              </a:ext>
            </a:extLst>
          </p:cNvPr>
          <p:cNvSpPr/>
          <p:nvPr/>
        </p:nvSpPr>
        <p:spPr>
          <a:xfrm>
            <a:off x="9124263" y="57697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222">
            <a:extLst>
              <a:ext uri="{FF2B5EF4-FFF2-40B4-BE49-F238E27FC236}">
                <a16:creationId xmlns:a16="http://schemas.microsoft.com/office/drawing/2014/main" id="{658AD334-D75A-2196-0875-963895AF3821}"/>
              </a:ext>
            </a:extLst>
          </p:cNvPr>
          <p:cNvSpPr/>
          <p:nvPr/>
        </p:nvSpPr>
        <p:spPr>
          <a:xfrm>
            <a:off x="9124263" y="57435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223">
            <a:extLst>
              <a:ext uri="{FF2B5EF4-FFF2-40B4-BE49-F238E27FC236}">
                <a16:creationId xmlns:a16="http://schemas.microsoft.com/office/drawing/2014/main" id="{E2E858DC-CB8C-18A7-28BE-F9522A60C606}"/>
              </a:ext>
            </a:extLst>
          </p:cNvPr>
          <p:cNvSpPr/>
          <p:nvPr/>
        </p:nvSpPr>
        <p:spPr>
          <a:xfrm>
            <a:off x="9124263" y="57174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224">
            <a:extLst>
              <a:ext uri="{FF2B5EF4-FFF2-40B4-BE49-F238E27FC236}">
                <a16:creationId xmlns:a16="http://schemas.microsoft.com/office/drawing/2014/main" id="{F9D8DE62-7746-4A1A-0D7A-0A74BE673252}"/>
              </a:ext>
            </a:extLst>
          </p:cNvPr>
          <p:cNvSpPr/>
          <p:nvPr/>
        </p:nvSpPr>
        <p:spPr>
          <a:xfrm>
            <a:off x="9124263" y="56912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225">
            <a:extLst>
              <a:ext uri="{FF2B5EF4-FFF2-40B4-BE49-F238E27FC236}">
                <a16:creationId xmlns:a16="http://schemas.microsoft.com/office/drawing/2014/main" id="{02F0ACFC-6119-59A9-77F5-4A7D9102ED7A}"/>
              </a:ext>
            </a:extLst>
          </p:cNvPr>
          <p:cNvSpPr/>
          <p:nvPr/>
        </p:nvSpPr>
        <p:spPr>
          <a:xfrm>
            <a:off x="9124263" y="5669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226">
            <a:extLst>
              <a:ext uri="{FF2B5EF4-FFF2-40B4-BE49-F238E27FC236}">
                <a16:creationId xmlns:a16="http://schemas.microsoft.com/office/drawing/2014/main" id="{50A0F4D9-CB92-A403-F915-E887D658975F}"/>
              </a:ext>
            </a:extLst>
          </p:cNvPr>
          <p:cNvSpPr/>
          <p:nvPr/>
        </p:nvSpPr>
        <p:spPr>
          <a:xfrm>
            <a:off x="9124263" y="564315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227">
            <a:extLst>
              <a:ext uri="{FF2B5EF4-FFF2-40B4-BE49-F238E27FC236}">
                <a16:creationId xmlns:a16="http://schemas.microsoft.com/office/drawing/2014/main" id="{71115149-A331-4F75-DF6E-C3D1A7952E3C}"/>
              </a:ext>
            </a:extLst>
          </p:cNvPr>
          <p:cNvSpPr/>
          <p:nvPr/>
        </p:nvSpPr>
        <p:spPr>
          <a:xfrm>
            <a:off x="9124263" y="5616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228">
            <a:extLst>
              <a:ext uri="{FF2B5EF4-FFF2-40B4-BE49-F238E27FC236}">
                <a16:creationId xmlns:a16="http://schemas.microsoft.com/office/drawing/2014/main" id="{60B3D95F-B538-BC49-527B-9364BD2270CF}"/>
              </a:ext>
            </a:extLst>
          </p:cNvPr>
          <p:cNvSpPr/>
          <p:nvPr/>
        </p:nvSpPr>
        <p:spPr>
          <a:xfrm>
            <a:off x="9124263" y="55908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229">
            <a:extLst>
              <a:ext uri="{FF2B5EF4-FFF2-40B4-BE49-F238E27FC236}">
                <a16:creationId xmlns:a16="http://schemas.microsoft.com/office/drawing/2014/main" id="{9A29024A-856D-C389-111C-34EE8BA4F697}"/>
              </a:ext>
            </a:extLst>
          </p:cNvPr>
          <p:cNvSpPr/>
          <p:nvPr/>
        </p:nvSpPr>
        <p:spPr>
          <a:xfrm>
            <a:off x="9124263" y="55646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230">
            <a:extLst>
              <a:ext uri="{FF2B5EF4-FFF2-40B4-BE49-F238E27FC236}">
                <a16:creationId xmlns:a16="http://schemas.microsoft.com/office/drawing/2014/main" id="{B058D3D9-F457-CD06-CB8A-B3B99CEBC703}"/>
              </a:ext>
            </a:extLst>
          </p:cNvPr>
          <p:cNvSpPr/>
          <p:nvPr/>
        </p:nvSpPr>
        <p:spPr>
          <a:xfrm>
            <a:off x="9124263" y="5542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231">
            <a:extLst>
              <a:ext uri="{FF2B5EF4-FFF2-40B4-BE49-F238E27FC236}">
                <a16:creationId xmlns:a16="http://schemas.microsoft.com/office/drawing/2014/main" id="{ED6D9524-7625-AE6B-D043-881FF593B851}"/>
              </a:ext>
            </a:extLst>
          </p:cNvPr>
          <p:cNvSpPr/>
          <p:nvPr/>
        </p:nvSpPr>
        <p:spPr>
          <a:xfrm>
            <a:off x="9124263" y="55165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232">
            <a:extLst>
              <a:ext uri="{FF2B5EF4-FFF2-40B4-BE49-F238E27FC236}">
                <a16:creationId xmlns:a16="http://schemas.microsoft.com/office/drawing/2014/main" id="{6F60EB55-5523-1D30-BED2-E949E145AA1E}"/>
              </a:ext>
            </a:extLst>
          </p:cNvPr>
          <p:cNvSpPr/>
          <p:nvPr/>
        </p:nvSpPr>
        <p:spPr>
          <a:xfrm>
            <a:off x="9124263" y="54903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233">
            <a:extLst>
              <a:ext uri="{FF2B5EF4-FFF2-40B4-BE49-F238E27FC236}">
                <a16:creationId xmlns:a16="http://schemas.microsoft.com/office/drawing/2014/main" id="{78D49622-F80F-38DC-C28E-070AA229CC5A}"/>
              </a:ext>
            </a:extLst>
          </p:cNvPr>
          <p:cNvSpPr/>
          <p:nvPr/>
        </p:nvSpPr>
        <p:spPr>
          <a:xfrm>
            <a:off x="9124263" y="5466397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54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234">
            <a:extLst>
              <a:ext uri="{FF2B5EF4-FFF2-40B4-BE49-F238E27FC236}">
                <a16:creationId xmlns:a16="http://schemas.microsoft.com/office/drawing/2014/main" id="{809F1823-EB91-A88A-9BFA-5916E9E68060}"/>
              </a:ext>
            </a:extLst>
          </p:cNvPr>
          <p:cNvSpPr/>
          <p:nvPr/>
        </p:nvSpPr>
        <p:spPr>
          <a:xfrm>
            <a:off x="9124263" y="5363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235">
            <a:extLst>
              <a:ext uri="{FF2B5EF4-FFF2-40B4-BE49-F238E27FC236}">
                <a16:creationId xmlns:a16="http://schemas.microsoft.com/office/drawing/2014/main" id="{BDE0AE24-0DBE-47BF-BAEC-A2DC0D5ECA0C}"/>
              </a:ext>
            </a:extLst>
          </p:cNvPr>
          <p:cNvSpPr/>
          <p:nvPr/>
        </p:nvSpPr>
        <p:spPr>
          <a:xfrm>
            <a:off x="9124263" y="5337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236">
            <a:extLst>
              <a:ext uri="{FF2B5EF4-FFF2-40B4-BE49-F238E27FC236}">
                <a16:creationId xmlns:a16="http://schemas.microsoft.com/office/drawing/2014/main" id="{5C0EE000-0AAD-2E2D-276C-CD65F1C1B657}"/>
              </a:ext>
            </a:extLst>
          </p:cNvPr>
          <p:cNvSpPr/>
          <p:nvPr/>
        </p:nvSpPr>
        <p:spPr>
          <a:xfrm>
            <a:off x="9124263" y="531145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237">
            <a:extLst>
              <a:ext uri="{FF2B5EF4-FFF2-40B4-BE49-F238E27FC236}">
                <a16:creationId xmlns:a16="http://schemas.microsoft.com/office/drawing/2014/main" id="{E025BAC1-EC1A-5BF5-9B6D-C86F9F45E7C9}"/>
              </a:ext>
            </a:extLst>
          </p:cNvPr>
          <p:cNvSpPr/>
          <p:nvPr/>
        </p:nvSpPr>
        <p:spPr>
          <a:xfrm>
            <a:off x="9124263" y="52896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238">
            <a:extLst>
              <a:ext uri="{FF2B5EF4-FFF2-40B4-BE49-F238E27FC236}">
                <a16:creationId xmlns:a16="http://schemas.microsoft.com/office/drawing/2014/main" id="{7EA58365-006F-1075-D8DA-FDB584D56D8D}"/>
              </a:ext>
            </a:extLst>
          </p:cNvPr>
          <p:cNvSpPr/>
          <p:nvPr/>
        </p:nvSpPr>
        <p:spPr>
          <a:xfrm>
            <a:off x="9124263" y="52634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239">
            <a:extLst>
              <a:ext uri="{FF2B5EF4-FFF2-40B4-BE49-F238E27FC236}">
                <a16:creationId xmlns:a16="http://schemas.microsoft.com/office/drawing/2014/main" id="{7AD68F4D-D5FD-4C35-EA9A-3E71C31D8716}"/>
              </a:ext>
            </a:extLst>
          </p:cNvPr>
          <p:cNvSpPr/>
          <p:nvPr/>
        </p:nvSpPr>
        <p:spPr>
          <a:xfrm>
            <a:off x="9124263" y="5237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240">
            <a:extLst>
              <a:ext uri="{FF2B5EF4-FFF2-40B4-BE49-F238E27FC236}">
                <a16:creationId xmlns:a16="http://schemas.microsoft.com/office/drawing/2014/main" id="{79F8FF87-AFED-13D0-FEC8-7EE9E4A7A958}"/>
              </a:ext>
            </a:extLst>
          </p:cNvPr>
          <p:cNvSpPr/>
          <p:nvPr/>
        </p:nvSpPr>
        <p:spPr>
          <a:xfrm>
            <a:off x="9124263" y="5210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241">
            <a:extLst>
              <a:ext uri="{FF2B5EF4-FFF2-40B4-BE49-F238E27FC236}">
                <a16:creationId xmlns:a16="http://schemas.microsoft.com/office/drawing/2014/main" id="{2DF3F8CA-1F81-2549-512E-227D1CB084CB}"/>
              </a:ext>
            </a:extLst>
          </p:cNvPr>
          <p:cNvSpPr/>
          <p:nvPr/>
        </p:nvSpPr>
        <p:spPr>
          <a:xfrm>
            <a:off x="9124263" y="51848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242">
            <a:extLst>
              <a:ext uri="{FF2B5EF4-FFF2-40B4-BE49-F238E27FC236}">
                <a16:creationId xmlns:a16="http://schemas.microsoft.com/office/drawing/2014/main" id="{8608A834-DD9D-E4EE-4AB8-B2DB0E57D915}"/>
              </a:ext>
            </a:extLst>
          </p:cNvPr>
          <p:cNvSpPr/>
          <p:nvPr/>
        </p:nvSpPr>
        <p:spPr>
          <a:xfrm>
            <a:off x="9124263" y="51630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243">
            <a:extLst>
              <a:ext uri="{FF2B5EF4-FFF2-40B4-BE49-F238E27FC236}">
                <a16:creationId xmlns:a16="http://schemas.microsoft.com/office/drawing/2014/main" id="{0748F202-5782-7AD6-1EFE-BA831029B2FC}"/>
              </a:ext>
            </a:extLst>
          </p:cNvPr>
          <p:cNvSpPr/>
          <p:nvPr/>
        </p:nvSpPr>
        <p:spPr>
          <a:xfrm>
            <a:off x="9124263" y="513688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244">
            <a:extLst>
              <a:ext uri="{FF2B5EF4-FFF2-40B4-BE49-F238E27FC236}">
                <a16:creationId xmlns:a16="http://schemas.microsoft.com/office/drawing/2014/main" id="{90518AC0-7E3F-34B7-90D6-EE22A0F0FC8E}"/>
              </a:ext>
            </a:extLst>
          </p:cNvPr>
          <p:cNvSpPr/>
          <p:nvPr/>
        </p:nvSpPr>
        <p:spPr>
          <a:xfrm>
            <a:off x="9124263" y="511053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245">
            <a:extLst>
              <a:ext uri="{FF2B5EF4-FFF2-40B4-BE49-F238E27FC236}">
                <a16:creationId xmlns:a16="http://schemas.microsoft.com/office/drawing/2014/main" id="{4160EC75-6332-8693-1E5F-8C6D4DC95DAA}"/>
              </a:ext>
            </a:extLst>
          </p:cNvPr>
          <p:cNvSpPr/>
          <p:nvPr/>
        </p:nvSpPr>
        <p:spPr>
          <a:xfrm>
            <a:off x="9124263" y="508436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246">
            <a:extLst>
              <a:ext uri="{FF2B5EF4-FFF2-40B4-BE49-F238E27FC236}">
                <a16:creationId xmlns:a16="http://schemas.microsoft.com/office/drawing/2014/main" id="{A9A9E4D8-EFA5-7003-3DE5-CC869DDEB039}"/>
              </a:ext>
            </a:extLst>
          </p:cNvPr>
          <p:cNvSpPr/>
          <p:nvPr/>
        </p:nvSpPr>
        <p:spPr>
          <a:xfrm>
            <a:off x="9124263" y="50581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247">
            <a:extLst>
              <a:ext uri="{FF2B5EF4-FFF2-40B4-BE49-F238E27FC236}">
                <a16:creationId xmlns:a16="http://schemas.microsoft.com/office/drawing/2014/main" id="{C6438E90-7BAC-767C-88F5-CB771E3A276A}"/>
              </a:ext>
            </a:extLst>
          </p:cNvPr>
          <p:cNvSpPr/>
          <p:nvPr/>
        </p:nvSpPr>
        <p:spPr>
          <a:xfrm>
            <a:off x="9124263" y="5036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248">
            <a:extLst>
              <a:ext uri="{FF2B5EF4-FFF2-40B4-BE49-F238E27FC236}">
                <a16:creationId xmlns:a16="http://schemas.microsoft.com/office/drawing/2014/main" id="{F2DCF3F8-8891-AABD-20D9-380A071CDC6C}"/>
              </a:ext>
            </a:extLst>
          </p:cNvPr>
          <p:cNvSpPr/>
          <p:nvPr/>
        </p:nvSpPr>
        <p:spPr>
          <a:xfrm>
            <a:off x="9124263" y="50102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249">
            <a:extLst>
              <a:ext uri="{FF2B5EF4-FFF2-40B4-BE49-F238E27FC236}">
                <a16:creationId xmlns:a16="http://schemas.microsoft.com/office/drawing/2014/main" id="{829D3811-E9EC-7F53-6C20-6F5B8CBC7775}"/>
              </a:ext>
            </a:extLst>
          </p:cNvPr>
          <p:cNvSpPr/>
          <p:nvPr/>
        </p:nvSpPr>
        <p:spPr>
          <a:xfrm>
            <a:off x="9124263" y="4983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250">
            <a:extLst>
              <a:ext uri="{FF2B5EF4-FFF2-40B4-BE49-F238E27FC236}">
                <a16:creationId xmlns:a16="http://schemas.microsoft.com/office/drawing/2014/main" id="{E2CEB7E2-D168-20CD-CFCF-689F9EFDD46B}"/>
              </a:ext>
            </a:extLst>
          </p:cNvPr>
          <p:cNvSpPr/>
          <p:nvPr/>
        </p:nvSpPr>
        <p:spPr>
          <a:xfrm>
            <a:off x="9124263" y="49577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251">
            <a:extLst>
              <a:ext uri="{FF2B5EF4-FFF2-40B4-BE49-F238E27FC236}">
                <a16:creationId xmlns:a16="http://schemas.microsoft.com/office/drawing/2014/main" id="{1C3B2D67-EF69-D345-483A-BCEC1D69F6AC}"/>
              </a:ext>
            </a:extLst>
          </p:cNvPr>
          <p:cNvSpPr/>
          <p:nvPr/>
        </p:nvSpPr>
        <p:spPr>
          <a:xfrm>
            <a:off x="9124263" y="49316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252">
            <a:extLst>
              <a:ext uri="{FF2B5EF4-FFF2-40B4-BE49-F238E27FC236}">
                <a16:creationId xmlns:a16="http://schemas.microsoft.com/office/drawing/2014/main" id="{4477F29C-02BA-3F89-2AD9-B0029093AE6E}"/>
              </a:ext>
            </a:extLst>
          </p:cNvPr>
          <p:cNvSpPr/>
          <p:nvPr/>
        </p:nvSpPr>
        <p:spPr>
          <a:xfrm>
            <a:off x="9124263" y="4909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253">
            <a:extLst>
              <a:ext uri="{FF2B5EF4-FFF2-40B4-BE49-F238E27FC236}">
                <a16:creationId xmlns:a16="http://schemas.microsoft.com/office/drawing/2014/main" id="{F13EAF99-C1B9-D76D-7DCC-3B738642224A}"/>
              </a:ext>
            </a:extLst>
          </p:cNvPr>
          <p:cNvSpPr/>
          <p:nvPr/>
        </p:nvSpPr>
        <p:spPr>
          <a:xfrm>
            <a:off x="9124263" y="4883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254">
            <a:extLst>
              <a:ext uri="{FF2B5EF4-FFF2-40B4-BE49-F238E27FC236}">
                <a16:creationId xmlns:a16="http://schemas.microsoft.com/office/drawing/2014/main" id="{3D0D78D0-C308-1103-5538-97E98D392636}"/>
              </a:ext>
            </a:extLst>
          </p:cNvPr>
          <p:cNvSpPr/>
          <p:nvPr/>
        </p:nvSpPr>
        <p:spPr>
          <a:xfrm>
            <a:off x="9124263" y="4857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5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255">
            <a:extLst>
              <a:ext uri="{FF2B5EF4-FFF2-40B4-BE49-F238E27FC236}">
                <a16:creationId xmlns:a16="http://schemas.microsoft.com/office/drawing/2014/main" id="{C567E017-D7FA-37C0-E14A-7822A9885F0E}"/>
              </a:ext>
            </a:extLst>
          </p:cNvPr>
          <p:cNvSpPr/>
          <p:nvPr/>
        </p:nvSpPr>
        <p:spPr>
          <a:xfrm>
            <a:off x="9124263" y="4831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256">
            <a:extLst>
              <a:ext uri="{FF2B5EF4-FFF2-40B4-BE49-F238E27FC236}">
                <a16:creationId xmlns:a16="http://schemas.microsoft.com/office/drawing/2014/main" id="{645085B7-ECA4-F803-4CCE-55244846AB36}"/>
              </a:ext>
            </a:extLst>
          </p:cNvPr>
          <p:cNvSpPr/>
          <p:nvPr/>
        </p:nvSpPr>
        <p:spPr>
          <a:xfrm>
            <a:off x="9124263" y="48050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257">
            <a:extLst>
              <a:ext uri="{FF2B5EF4-FFF2-40B4-BE49-F238E27FC236}">
                <a16:creationId xmlns:a16="http://schemas.microsoft.com/office/drawing/2014/main" id="{2E9D2230-141F-4E5B-BDFA-9C526D80B072}"/>
              </a:ext>
            </a:extLst>
          </p:cNvPr>
          <p:cNvSpPr/>
          <p:nvPr/>
        </p:nvSpPr>
        <p:spPr>
          <a:xfrm>
            <a:off x="9124263" y="47831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258">
            <a:extLst>
              <a:ext uri="{FF2B5EF4-FFF2-40B4-BE49-F238E27FC236}">
                <a16:creationId xmlns:a16="http://schemas.microsoft.com/office/drawing/2014/main" id="{316B2F16-9851-763F-77CD-68029869D455}"/>
              </a:ext>
            </a:extLst>
          </p:cNvPr>
          <p:cNvSpPr/>
          <p:nvPr/>
        </p:nvSpPr>
        <p:spPr>
          <a:xfrm>
            <a:off x="9124263" y="47570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259">
            <a:extLst>
              <a:ext uri="{FF2B5EF4-FFF2-40B4-BE49-F238E27FC236}">
                <a16:creationId xmlns:a16="http://schemas.microsoft.com/office/drawing/2014/main" id="{94D1CAD9-EE03-EACB-2009-972C0C0F2DB9}"/>
              </a:ext>
            </a:extLst>
          </p:cNvPr>
          <p:cNvSpPr/>
          <p:nvPr/>
        </p:nvSpPr>
        <p:spPr>
          <a:xfrm>
            <a:off x="9124263" y="47308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260">
            <a:extLst>
              <a:ext uri="{FF2B5EF4-FFF2-40B4-BE49-F238E27FC236}">
                <a16:creationId xmlns:a16="http://schemas.microsoft.com/office/drawing/2014/main" id="{7FC747CD-6F09-3F63-4028-767A182E0691}"/>
              </a:ext>
            </a:extLst>
          </p:cNvPr>
          <p:cNvSpPr/>
          <p:nvPr/>
        </p:nvSpPr>
        <p:spPr>
          <a:xfrm>
            <a:off x="9124263" y="4704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261">
            <a:extLst>
              <a:ext uri="{FF2B5EF4-FFF2-40B4-BE49-F238E27FC236}">
                <a16:creationId xmlns:a16="http://schemas.microsoft.com/office/drawing/2014/main" id="{1713E4AB-094B-7A5A-27E6-495642262422}"/>
              </a:ext>
            </a:extLst>
          </p:cNvPr>
          <p:cNvSpPr/>
          <p:nvPr/>
        </p:nvSpPr>
        <p:spPr>
          <a:xfrm>
            <a:off x="9124263" y="46784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262">
            <a:extLst>
              <a:ext uri="{FF2B5EF4-FFF2-40B4-BE49-F238E27FC236}">
                <a16:creationId xmlns:a16="http://schemas.microsoft.com/office/drawing/2014/main" id="{00A55192-2F0A-FE8B-167A-D8CE9E247B55}"/>
              </a:ext>
            </a:extLst>
          </p:cNvPr>
          <p:cNvSpPr/>
          <p:nvPr/>
        </p:nvSpPr>
        <p:spPr>
          <a:xfrm>
            <a:off x="9124263" y="46565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263">
            <a:extLst>
              <a:ext uri="{FF2B5EF4-FFF2-40B4-BE49-F238E27FC236}">
                <a16:creationId xmlns:a16="http://schemas.microsoft.com/office/drawing/2014/main" id="{C7B28EA6-EBCC-E143-A4E7-579265B01CE3}"/>
              </a:ext>
            </a:extLst>
          </p:cNvPr>
          <p:cNvSpPr/>
          <p:nvPr/>
        </p:nvSpPr>
        <p:spPr>
          <a:xfrm>
            <a:off x="9124263" y="4630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264">
            <a:extLst>
              <a:ext uri="{FF2B5EF4-FFF2-40B4-BE49-F238E27FC236}">
                <a16:creationId xmlns:a16="http://schemas.microsoft.com/office/drawing/2014/main" id="{69DC0A10-6BDB-0B72-BAD9-EB2D8F25A967}"/>
              </a:ext>
            </a:extLst>
          </p:cNvPr>
          <p:cNvSpPr/>
          <p:nvPr/>
        </p:nvSpPr>
        <p:spPr>
          <a:xfrm>
            <a:off x="9124263" y="460425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265">
            <a:extLst>
              <a:ext uri="{FF2B5EF4-FFF2-40B4-BE49-F238E27FC236}">
                <a16:creationId xmlns:a16="http://schemas.microsoft.com/office/drawing/2014/main" id="{B114E4A1-3194-42DA-9C2B-B2962225DF4A}"/>
              </a:ext>
            </a:extLst>
          </p:cNvPr>
          <p:cNvSpPr/>
          <p:nvPr/>
        </p:nvSpPr>
        <p:spPr>
          <a:xfrm>
            <a:off x="9124263" y="45779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266">
            <a:extLst>
              <a:ext uri="{FF2B5EF4-FFF2-40B4-BE49-F238E27FC236}">
                <a16:creationId xmlns:a16="http://schemas.microsoft.com/office/drawing/2014/main" id="{DE40C1FF-9051-8C9B-6654-46BA405C807D}"/>
              </a:ext>
            </a:extLst>
          </p:cNvPr>
          <p:cNvSpPr/>
          <p:nvPr/>
        </p:nvSpPr>
        <p:spPr>
          <a:xfrm>
            <a:off x="9124263" y="45517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267">
            <a:extLst>
              <a:ext uri="{FF2B5EF4-FFF2-40B4-BE49-F238E27FC236}">
                <a16:creationId xmlns:a16="http://schemas.microsoft.com/office/drawing/2014/main" id="{039B38B6-5B31-2F63-6BA1-929244577DF6}"/>
              </a:ext>
            </a:extLst>
          </p:cNvPr>
          <p:cNvSpPr/>
          <p:nvPr/>
        </p:nvSpPr>
        <p:spPr>
          <a:xfrm>
            <a:off x="9124263" y="4529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268">
            <a:extLst>
              <a:ext uri="{FF2B5EF4-FFF2-40B4-BE49-F238E27FC236}">
                <a16:creationId xmlns:a16="http://schemas.microsoft.com/office/drawing/2014/main" id="{03192F5C-1136-B338-0D9E-417F110616D8}"/>
              </a:ext>
            </a:extLst>
          </p:cNvPr>
          <p:cNvSpPr/>
          <p:nvPr/>
        </p:nvSpPr>
        <p:spPr>
          <a:xfrm>
            <a:off x="9124263" y="45038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269">
            <a:extLst>
              <a:ext uri="{FF2B5EF4-FFF2-40B4-BE49-F238E27FC236}">
                <a16:creationId xmlns:a16="http://schemas.microsoft.com/office/drawing/2014/main" id="{38B650C3-BCA8-E995-7B53-75E0E66EC27D}"/>
              </a:ext>
            </a:extLst>
          </p:cNvPr>
          <p:cNvSpPr/>
          <p:nvPr/>
        </p:nvSpPr>
        <p:spPr>
          <a:xfrm>
            <a:off x="9124263" y="44776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270">
            <a:extLst>
              <a:ext uri="{FF2B5EF4-FFF2-40B4-BE49-F238E27FC236}">
                <a16:creationId xmlns:a16="http://schemas.microsoft.com/office/drawing/2014/main" id="{D6618E8A-493A-9D75-E13F-515345E6795C}"/>
              </a:ext>
            </a:extLst>
          </p:cNvPr>
          <p:cNvSpPr/>
          <p:nvPr/>
        </p:nvSpPr>
        <p:spPr>
          <a:xfrm>
            <a:off x="9124263" y="445131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02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271">
            <a:extLst>
              <a:ext uri="{FF2B5EF4-FFF2-40B4-BE49-F238E27FC236}">
                <a16:creationId xmlns:a16="http://schemas.microsoft.com/office/drawing/2014/main" id="{ADA1356F-4D72-5DB7-F48A-1B23FD22E853}"/>
              </a:ext>
            </a:extLst>
          </p:cNvPr>
          <p:cNvSpPr/>
          <p:nvPr/>
        </p:nvSpPr>
        <p:spPr>
          <a:xfrm>
            <a:off x="9124263" y="44251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272">
            <a:extLst>
              <a:ext uri="{FF2B5EF4-FFF2-40B4-BE49-F238E27FC236}">
                <a16:creationId xmlns:a16="http://schemas.microsoft.com/office/drawing/2014/main" id="{5820A37A-801C-B9B4-9052-B2A9C4139D44}"/>
              </a:ext>
            </a:extLst>
          </p:cNvPr>
          <p:cNvSpPr/>
          <p:nvPr/>
        </p:nvSpPr>
        <p:spPr>
          <a:xfrm>
            <a:off x="9124263" y="44033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273">
            <a:extLst>
              <a:ext uri="{FF2B5EF4-FFF2-40B4-BE49-F238E27FC236}">
                <a16:creationId xmlns:a16="http://schemas.microsoft.com/office/drawing/2014/main" id="{5E37A18A-7DBB-332E-24EA-EAE635904F0A}"/>
              </a:ext>
            </a:extLst>
          </p:cNvPr>
          <p:cNvSpPr/>
          <p:nvPr/>
        </p:nvSpPr>
        <p:spPr>
          <a:xfrm>
            <a:off x="9124263" y="4377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274">
            <a:extLst>
              <a:ext uri="{FF2B5EF4-FFF2-40B4-BE49-F238E27FC236}">
                <a16:creationId xmlns:a16="http://schemas.microsoft.com/office/drawing/2014/main" id="{759DAA47-FDC7-F6D2-8AE8-4D9F634D00FC}"/>
              </a:ext>
            </a:extLst>
          </p:cNvPr>
          <p:cNvSpPr/>
          <p:nvPr/>
        </p:nvSpPr>
        <p:spPr>
          <a:xfrm>
            <a:off x="9124263" y="43510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275">
            <a:extLst>
              <a:ext uri="{FF2B5EF4-FFF2-40B4-BE49-F238E27FC236}">
                <a16:creationId xmlns:a16="http://schemas.microsoft.com/office/drawing/2014/main" id="{21F39D2F-DDF4-BE0C-ACFE-4AE648646E02}"/>
              </a:ext>
            </a:extLst>
          </p:cNvPr>
          <p:cNvSpPr/>
          <p:nvPr/>
        </p:nvSpPr>
        <p:spPr>
          <a:xfrm>
            <a:off x="9124263" y="43248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276">
            <a:extLst>
              <a:ext uri="{FF2B5EF4-FFF2-40B4-BE49-F238E27FC236}">
                <a16:creationId xmlns:a16="http://schemas.microsoft.com/office/drawing/2014/main" id="{2295D29D-E9E2-55B2-CEA1-9D28CC40EBB6}"/>
              </a:ext>
            </a:extLst>
          </p:cNvPr>
          <p:cNvSpPr/>
          <p:nvPr/>
        </p:nvSpPr>
        <p:spPr>
          <a:xfrm>
            <a:off x="9124263" y="42985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277">
            <a:extLst>
              <a:ext uri="{FF2B5EF4-FFF2-40B4-BE49-F238E27FC236}">
                <a16:creationId xmlns:a16="http://schemas.microsoft.com/office/drawing/2014/main" id="{49E3EE11-AA1C-B8F2-CD9E-93F91CE054CC}"/>
              </a:ext>
            </a:extLst>
          </p:cNvPr>
          <p:cNvSpPr/>
          <p:nvPr/>
        </p:nvSpPr>
        <p:spPr>
          <a:xfrm>
            <a:off x="9124263" y="42767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278">
            <a:extLst>
              <a:ext uri="{FF2B5EF4-FFF2-40B4-BE49-F238E27FC236}">
                <a16:creationId xmlns:a16="http://schemas.microsoft.com/office/drawing/2014/main" id="{9A5C7F0C-1B20-CBE5-BBA6-B27AA99B33F2}"/>
              </a:ext>
            </a:extLst>
          </p:cNvPr>
          <p:cNvSpPr/>
          <p:nvPr/>
        </p:nvSpPr>
        <p:spPr>
          <a:xfrm>
            <a:off x="9124263" y="4250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279">
            <a:extLst>
              <a:ext uri="{FF2B5EF4-FFF2-40B4-BE49-F238E27FC236}">
                <a16:creationId xmlns:a16="http://schemas.microsoft.com/office/drawing/2014/main" id="{0C275BAC-E9DD-62C9-7BD0-379DE7368349}"/>
              </a:ext>
            </a:extLst>
          </p:cNvPr>
          <p:cNvSpPr/>
          <p:nvPr/>
        </p:nvSpPr>
        <p:spPr>
          <a:xfrm>
            <a:off x="9124263" y="42244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280">
            <a:extLst>
              <a:ext uri="{FF2B5EF4-FFF2-40B4-BE49-F238E27FC236}">
                <a16:creationId xmlns:a16="http://schemas.microsoft.com/office/drawing/2014/main" id="{1C02F2C5-5BB5-4D4F-9ED2-0D6A13D32384}"/>
              </a:ext>
            </a:extLst>
          </p:cNvPr>
          <p:cNvSpPr/>
          <p:nvPr/>
        </p:nvSpPr>
        <p:spPr>
          <a:xfrm>
            <a:off x="9124263" y="41982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281">
            <a:extLst>
              <a:ext uri="{FF2B5EF4-FFF2-40B4-BE49-F238E27FC236}">
                <a16:creationId xmlns:a16="http://schemas.microsoft.com/office/drawing/2014/main" id="{4F8D5A21-D12E-AB0E-0332-E8CB217EE031}"/>
              </a:ext>
            </a:extLst>
          </p:cNvPr>
          <p:cNvSpPr/>
          <p:nvPr/>
        </p:nvSpPr>
        <p:spPr>
          <a:xfrm>
            <a:off x="9124263" y="41719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282">
            <a:extLst>
              <a:ext uri="{FF2B5EF4-FFF2-40B4-BE49-F238E27FC236}">
                <a16:creationId xmlns:a16="http://schemas.microsoft.com/office/drawing/2014/main" id="{982993AB-BA1B-D9FE-E2C0-EDD3FB68A48B}"/>
              </a:ext>
            </a:extLst>
          </p:cNvPr>
          <p:cNvSpPr/>
          <p:nvPr/>
        </p:nvSpPr>
        <p:spPr>
          <a:xfrm>
            <a:off x="9124263" y="41501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283">
            <a:extLst>
              <a:ext uri="{FF2B5EF4-FFF2-40B4-BE49-F238E27FC236}">
                <a16:creationId xmlns:a16="http://schemas.microsoft.com/office/drawing/2014/main" id="{5808E02B-7E08-81F3-1A5E-E204B23D5449}"/>
              </a:ext>
            </a:extLst>
          </p:cNvPr>
          <p:cNvSpPr/>
          <p:nvPr/>
        </p:nvSpPr>
        <p:spPr>
          <a:xfrm>
            <a:off x="9124263" y="4123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284">
            <a:extLst>
              <a:ext uri="{FF2B5EF4-FFF2-40B4-BE49-F238E27FC236}">
                <a16:creationId xmlns:a16="http://schemas.microsoft.com/office/drawing/2014/main" id="{DA621B96-3A18-109C-A0C5-6E6F7AB317BD}"/>
              </a:ext>
            </a:extLst>
          </p:cNvPr>
          <p:cNvSpPr/>
          <p:nvPr/>
        </p:nvSpPr>
        <p:spPr>
          <a:xfrm>
            <a:off x="9124263" y="40978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285">
            <a:extLst>
              <a:ext uri="{FF2B5EF4-FFF2-40B4-BE49-F238E27FC236}">
                <a16:creationId xmlns:a16="http://schemas.microsoft.com/office/drawing/2014/main" id="{F87B7230-B75D-1370-B24B-7AFA92C77FD1}"/>
              </a:ext>
            </a:extLst>
          </p:cNvPr>
          <p:cNvSpPr/>
          <p:nvPr/>
        </p:nvSpPr>
        <p:spPr>
          <a:xfrm>
            <a:off x="9124263" y="40716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286">
            <a:extLst>
              <a:ext uri="{FF2B5EF4-FFF2-40B4-BE49-F238E27FC236}">
                <a16:creationId xmlns:a16="http://schemas.microsoft.com/office/drawing/2014/main" id="{057DA1FC-AA8A-246F-4C25-6134CD9D7BB1}"/>
              </a:ext>
            </a:extLst>
          </p:cNvPr>
          <p:cNvSpPr/>
          <p:nvPr/>
        </p:nvSpPr>
        <p:spPr>
          <a:xfrm>
            <a:off x="9124263" y="4045356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19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287">
            <a:extLst>
              <a:ext uri="{FF2B5EF4-FFF2-40B4-BE49-F238E27FC236}">
                <a16:creationId xmlns:a16="http://schemas.microsoft.com/office/drawing/2014/main" id="{2A5C6845-4E63-0F07-D36E-AE475866C219}"/>
              </a:ext>
            </a:extLst>
          </p:cNvPr>
          <p:cNvSpPr/>
          <p:nvPr/>
        </p:nvSpPr>
        <p:spPr>
          <a:xfrm>
            <a:off x="9124263" y="40235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288">
            <a:extLst>
              <a:ext uri="{FF2B5EF4-FFF2-40B4-BE49-F238E27FC236}">
                <a16:creationId xmlns:a16="http://schemas.microsoft.com/office/drawing/2014/main" id="{3689E521-FF9E-9F72-0301-63D8B8B5D4A7}"/>
              </a:ext>
            </a:extLst>
          </p:cNvPr>
          <p:cNvSpPr/>
          <p:nvPr/>
        </p:nvSpPr>
        <p:spPr>
          <a:xfrm>
            <a:off x="9124263" y="39973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289">
            <a:extLst>
              <a:ext uri="{FF2B5EF4-FFF2-40B4-BE49-F238E27FC236}">
                <a16:creationId xmlns:a16="http://schemas.microsoft.com/office/drawing/2014/main" id="{EB0BC143-FA18-CA5D-9ECE-42252B74499C}"/>
              </a:ext>
            </a:extLst>
          </p:cNvPr>
          <p:cNvSpPr/>
          <p:nvPr/>
        </p:nvSpPr>
        <p:spPr>
          <a:xfrm>
            <a:off x="9124263" y="39712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290">
            <a:extLst>
              <a:ext uri="{FF2B5EF4-FFF2-40B4-BE49-F238E27FC236}">
                <a16:creationId xmlns:a16="http://schemas.microsoft.com/office/drawing/2014/main" id="{E51B4C0A-9416-3571-8885-BD1BC691441C}"/>
              </a:ext>
            </a:extLst>
          </p:cNvPr>
          <p:cNvSpPr/>
          <p:nvPr/>
        </p:nvSpPr>
        <p:spPr>
          <a:xfrm>
            <a:off x="9124263" y="39450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291">
            <a:extLst>
              <a:ext uri="{FF2B5EF4-FFF2-40B4-BE49-F238E27FC236}">
                <a16:creationId xmlns:a16="http://schemas.microsoft.com/office/drawing/2014/main" id="{F265012D-57B2-6096-5870-B2E423FD3C28}"/>
              </a:ext>
            </a:extLst>
          </p:cNvPr>
          <p:cNvSpPr/>
          <p:nvPr/>
        </p:nvSpPr>
        <p:spPr>
          <a:xfrm>
            <a:off x="9124263" y="391887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292">
            <a:extLst>
              <a:ext uri="{FF2B5EF4-FFF2-40B4-BE49-F238E27FC236}">
                <a16:creationId xmlns:a16="http://schemas.microsoft.com/office/drawing/2014/main" id="{77A53140-1D5E-945C-6EE6-E6EBE18A268E}"/>
              </a:ext>
            </a:extLst>
          </p:cNvPr>
          <p:cNvSpPr/>
          <p:nvPr/>
        </p:nvSpPr>
        <p:spPr>
          <a:xfrm>
            <a:off x="9124263" y="38968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293">
            <a:extLst>
              <a:ext uri="{FF2B5EF4-FFF2-40B4-BE49-F238E27FC236}">
                <a16:creationId xmlns:a16="http://schemas.microsoft.com/office/drawing/2014/main" id="{27817F68-B056-11C7-FA8A-0EDF0CD1DE86}"/>
              </a:ext>
            </a:extLst>
          </p:cNvPr>
          <p:cNvSpPr/>
          <p:nvPr/>
        </p:nvSpPr>
        <p:spPr>
          <a:xfrm>
            <a:off x="9124263" y="38707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294">
            <a:extLst>
              <a:ext uri="{FF2B5EF4-FFF2-40B4-BE49-F238E27FC236}">
                <a16:creationId xmlns:a16="http://schemas.microsoft.com/office/drawing/2014/main" id="{EB39A5F9-759B-DFCF-1D6C-22A2F31CEB01}"/>
              </a:ext>
            </a:extLst>
          </p:cNvPr>
          <p:cNvSpPr/>
          <p:nvPr/>
        </p:nvSpPr>
        <p:spPr>
          <a:xfrm>
            <a:off x="9124263" y="38445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295">
            <a:extLst>
              <a:ext uri="{FF2B5EF4-FFF2-40B4-BE49-F238E27FC236}">
                <a16:creationId xmlns:a16="http://schemas.microsoft.com/office/drawing/2014/main" id="{4B810677-6650-F75D-8C2D-49561191417B}"/>
              </a:ext>
            </a:extLst>
          </p:cNvPr>
          <p:cNvSpPr/>
          <p:nvPr/>
        </p:nvSpPr>
        <p:spPr>
          <a:xfrm>
            <a:off x="9124263" y="3818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296">
            <a:extLst>
              <a:ext uri="{FF2B5EF4-FFF2-40B4-BE49-F238E27FC236}">
                <a16:creationId xmlns:a16="http://schemas.microsoft.com/office/drawing/2014/main" id="{7229CAC0-BFBE-4B6C-0C97-CEE433537A79}"/>
              </a:ext>
            </a:extLst>
          </p:cNvPr>
          <p:cNvSpPr/>
          <p:nvPr/>
        </p:nvSpPr>
        <p:spPr>
          <a:xfrm>
            <a:off x="9124263" y="379228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297">
            <a:extLst>
              <a:ext uri="{FF2B5EF4-FFF2-40B4-BE49-F238E27FC236}">
                <a16:creationId xmlns:a16="http://schemas.microsoft.com/office/drawing/2014/main" id="{BC69B6DF-6B2B-245D-91D1-FA81C68D8A00}"/>
              </a:ext>
            </a:extLst>
          </p:cNvPr>
          <p:cNvSpPr/>
          <p:nvPr/>
        </p:nvSpPr>
        <p:spPr>
          <a:xfrm>
            <a:off x="9124263" y="377028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298">
            <a:extLst>
              <a:ext uri="{FF2B5EF4-FFF2-40B4-BE49-F238E27FC236}">
                <a16:creationId xmlns:a16="http://schemas.microsoft.com/office/drawing/2014/main" id="{52492E9D-C30E-3EFD-2F2D-EADDE40C3B0C}"/>
              </a:ext>
            </a:extLst>
          </p:cNvPr>
          <p:cNvSpPr/>
          <p:nvPr/>
        </p:nvSpPr>
        <p:spPr>
          <a:xfrm>
            <a:off x="9124263" y="3744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299">
            <a:extLst>
              <a:ext uri="{FF2B5EF4-FFF2-40B4-BE49-F238E27FC236}">
                <a16:creationId xmlns:a16="http://schemas.microsoft.com/office/drawing/2014/main" id="{672F4E3E-E9BC-A1F1-B2AD-C0A4EC6EED69}"/>
              </a:ext>
            </a:extLst>
          </p:cNvPr>
          <p:cNvSpPr/>
          <p:nvPr/>
        </p:nvSpPr>
        <p:spPr>
          <a:xfrm>
            <a:off x="9124263" y="37179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300">
            <a:extLst>
              <a:ext uri="{FF2B5EF4-FFF2-40B4-BE49-F238E27FC236}">
                <a16:creationId xmlns:a16="http://schemas.microsoft.com/office/drawing/2014/main" id="{1867BAB2-7B18-6A92-BAC9-BE1687B5E76F}"/>
              </a:ext>
            </a:extLst>
          </p:cNvPr>
          <p:cNvSpPr/>
          <p:nvPr/>
        </p:nvSpPr>
        <p:spPr>
          <a:xfrm>
            <a:off x="9124263" y="36917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301">
            <a:extLst>
              <a:ext uri="{FF2B5EF4-FFF2-40B4-BE49-F238E27FC236}">
                <a16:creationId xmlns:a16="http://schemas.microsoft.com/office/drawing/2014/main" id="{5EDBBE7A-4B49-451C-E202-6FD9DC22AED1}"/>
              </a:ext>
            </a:extLst>
          </p:cNvPr>
          <p:cNvSpPr/>
          <p:nvPr/>
        </p:nvSpPr>
        <p:spPr>
          <a:xfrm>
            <a:off x="9124263" y="366561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302">
            <a:extLst>
              <a:ext uri="{FF2B5EF4-FFF2-40B4-BE49-F238E27FC236}">
                <a16:creationId xmlns:a16="http://schemas.microsoft.com/office/drawing/2014/main" id="{DE0362AE-DB1F-1C93-1DBF-0FE3E2AAE681}"/>
              </a:ext>
            </a:extLst>
          </p:cNvPr>
          <p:cNvSpPr/>
          <p:nvPr/>
        </p:nvSpPr>
        <p:spPr>
          <a:xfrm>
            <a:off x="9124263" y="36436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39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303">
            <a:extLst>
              <a:ext uri="{FF2B5EF4-FFF2-40B4-BE49-F238E27FC236}">
                <a16:creationId xmlns:a16="http://schemas.microsoft.com/office/drawing/2014/main" id="{81FB77B5-D373-C4E0-C05D-37E9A777F685}"/>
              </a:ext>
            </a:extLst>
          </p:cNvPr>
          <p:cNvSpPr/>
          <p:nvPr/>
        </p:nvSpPr>
        <p:spPr>
          <a:xfrm>
            <a:off x="9124263" y="36175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304">
            <a:extLst>
              <a:ext uri="{FF2B5EF4-FFF2-40B4-BE49-F238E27FC236}">
                <a16:creationId xmlns:a16="http://schemas.microsoft.com/office/drawing/2014/main" id="{AFC1443B-C72B-0B63-591F-1D5441B81608}"/>
              </a:ext>
            </a:extLst>
          </p:cNvPr>
          <p:cNvSpPr/>
          <p:nvPr/>
        </p:nvSpPr>
        <p:spPr>
          <a:xfrm>
            <a:off x="9124263" y="35913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305">
            <a:extLst>
              <a:ext uri="{FF2B5EF4-FFF2-40B4-BE49-F238E27FC236}">
                <a16:creationId xmlns:a16="http://schemas.microsoft.com/office/drawing/2014/main" id="{447CC47C-836B-9BF1-39D8-58AF3EE1E934}"/>
              </a:ext>
            </a:extLst>
          </p:cNvPr>
          <p:cNvSpPr/>
          <p:nvPr/>
        </p:nvSpPr>
        <p:spPr>
          <a:xfrm>
            <a:off x="9124263" y="35651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306">
            <a:extLst>
              <a:ext uri="{FF2B5EF4-FFF2-40B4-BE49-F238E27FC236}">
                <a16:creationId xmlns:a16="http://schemas.microsoft.com/office/drawing/2014/main" id="{A6FA9067-F9A5-CAD9-608A-BA68ECB8B1FE}"/>
              </a:ext>
            </a:extLst>
          </p:cNvPr>
          <p:cNvSpPr/>
          <p:nvPr/>
        </p:nvSpPr>
        <p:spPr>
          <a:xfrm>
            <a:off x="9124263" y="3543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307">
            <a:extLst>
              <a:ext uri="{FF2B5EF4-FFF2-40B4-BE49-F238E27FC236}">
                <a16:creationId xmlns:a16="http://schemas.microsoft.com/office/drawing/2014/main" id="{7E36FE67-EA92-7357-F44C-287882781D6E}"/>
              </a:ext>
            </a:extLst>
          </p:cNvPr>
          <p:cNvSpPr/>
          <p:nvPr/>
        </p:nvSpPr>
        <p:spPr>
          <a:xfrm>
            <a:off x="9124263" y="351721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308">
            <a:extLst>
              <a:ext uri="{FF2B5EF4-FFF2-40B4-BE49-F238E27FC236}">
                <a16:creationId xmlns:a16="http://schemas.microsoft.com/office/drawing/2014/main" id="{1E12C305-81AA-FD9D-5130-76D9B23A9B88}"/>
              </a:ext>
            </a:extLst>
          </p:cNvPr>
          <p:cNvSpPr/>
          <p:nvPr/>
        </p:nvSpPr>
        <p:spPr>
          <a:xfrm>
            <a:off x="9124263" y="349092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309">
            <a:extLst>
              <a:ext uri="{FF2B5EF4-FFF2-40B4-BE49-F238E27FC236}">
                <a16:creationId xmlns:a16="http://schemas.microsoft.com/office/drawing/2014/main" id="{65A2AB3E-9399-D499-5717-18F928A69950}"/>
              </a:ext>
            </a:extLst>
          </p:cNvPr>
          <p:cNvSpPr/>
          <p:nvPr/>
        </p:nvSpPr>
        <p:spPr>
          <a:xfrm>
            <a:off x="9124263" y="346476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310">
            <a:extLst>
              <a:ext uri="{FF2B5EF4-FFF2-40B4-BE49-F238E27FC236}">
                <a16:creationId xmlns:a16="http://schemas.microsoft.com/office/drawing/2014/main" id="{C9ED1729-B922-5AB8-D62A-D89D50C9C970}"/>
              </a:ext>
            </a:extLst>
          </p:cNvPr>
          <p:cNvSpPr/>
          <p:nvPr/>
        </p:nvSpPr>
        <p:spPr>
          <a:xfrm>
            <a:off x="9124263" y="34385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311">
            <a:extLst>
              <a:ext uri="{FF2B5EF4-FFF2-40B4-BE49-F238E27FC236}">
                <a16:creationId xmlns:a16="http://schemas.microsoft.com/office/drawing/2014/main" id="{EBAAEA07-79E3-608B-E9C7-7BA1E6EFB566}"/>
              </a:ext>
            </a:extLst>
          </p:cNvPr>
          <p:cNvSpPr/>
          <p:nvPr/>
        </p:nvSpPr>
        <p:spPr>
          <a:xfrm>
            <a:off x="9124263" y="341678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312">
            <a:extLst>
              <a:ext uri="{FF2B5EF4-FFF2-40B4-BE49-F238E27FC236}">
                <a16:creationId xmlns:a16="http://schemas.microsoft.com/office/drawing/2014/main" id="{4D3387D0-A560-7699-5402-B82E4BAF15A9}"/>
              </a:ext>
            </a:extLst>
          </p:cNvPr>
          <p:cNvSpPr/>
          <p:nvPr/>
        </p:nvSpPr>
        <p:spPr>
          <a:xfrm>
            <a:off x="9124263" y="339062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313">
            <a:extLst>
              <a:ext uri="{FF2B5EF4-FFF2-40B4-BE49-F238E27FC236}">
                <a16:creationId xmlns:a16="http://schemas.microsoft.com/office/drawing/2014/main" id="{9B48B271-963F-8A71-4CCF-F8B5BE4F1906}"/>
              </a:ext>
            </a:extLst>
          </p:cNvPr>
          <p:cNvSpPr/>
          <p:nvPr/>
        </p:nvSpPr>
        <p:spPr>
          <a:xfrm>
            <a:off x="9124263" y="3364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314">
            <a:extLst>
              <a:ext uri="{FF2B5EF4-FFF2-40B4-BE49-F238E27FC236}">
                <a16:creationId xmlns:a16="http://schemas.microsoft.com/office/drawing/2014/main" id="{CDE17D82-F7FF-FD59-9DE8-C97CE3032956}"/>
              </a:ext>
            </a:extLst>
          </p:cNvPr>
          <p:cNvSpPr/>
          <p:nvPr/>
        </p:nvSpPr>
        <p:spPr>
          <a:xfrm>
            <a:off x="9124263" y="3359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24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315">
            <a:extLst>
              <a:ext uri="{FF2B5EF4-FFF2-40B4-BE49-F238E27FC236}">
                <a16:creationId xmlns:a16="http://schemas.microsoft.com/office/drawing/2014/main" id="{AC52C568-F74C-EE93-F0EE-8095FFB01409}"/>
              </a:ext>
            </a:extLst>
          </p:cNvPr>
          <p:cNvSpPr/>
          <p:nvPr/>
        </p:nvSpPr>
        <p:spPr>
          <a:xfrm>
            <a:off x="9756482" y="61496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316">
            <a:extLst>
              <a:ext uri="{FF2B5EF4-FFF2-40B4-BE49-F238E27FC236}">
                <a16:creationId xmlns:a16="http://schemas.microsoft.com/office/drawing/2014/main" id="{1CABDCF2-6CE6-652B-42F5-733163644E17}"/>
              </a:ext>
            </a:extLst>
          </p:cNvPr>
          <p:cNvSpPr/>
          <p:nvPr/>
        </p:nvSpPr>
        <p:spPr>
          <a:xfrm>
            <a:off x="9756482" y="6123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317">
            <a:extLst>
              <a:ext uri="{FF2B5EF4-FFF2-40B4-BE49-F238E27FC236}">
                <a16:creationId xmlns:a16="http://schemas.microsoft.com/office/drawing/2014/main" id="{A0DFB17B-1C4A-110E-B7C2-5B0853F35985}"/>
              </a:ext>
            </a:extLst>
          </p:cNvPr>
          <p:cNvSpPr/>
          <p:nvPr/>
        </p:nvSpPr>
        <p:spPr>
          <a:xfrm>
            <a:off x="9756482" y="60972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318">
            <a:extLst>
              <a:ext uri="{FF2B5EF4-FFF2-40B4-BE49-F238E27FC236}">
                <a16:creationId xmlns:a16="http://schemas.microsoft.com/office/drawing/2014/main" id="{D1D38ECF-2500-D610-BF6C-C345F263CE46}"/>
              </a:ext>
            </a:extLst>
          </p:cNvPr>
          <p:cNvSpPr/>
          <p:nvPr/>
        </p:nvSpPr>
        <p:spPr>
          <a:xfrm>
            <a:off x="9756482" y="607109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319">
            <a:extLst>
              <a:ext uri="{FF2B5EF4-FFF2-40B4-BE49-F238E27FC236}">
                <a16:creationId xmlns:a16="http://schemas.microsoft.com/office/drawing/2014/main" id="{EDCDF2CE-AF97-F407-F0C0-8E7B4319145D}"/>
              </a:ext>
            </a:extLst>
          </p:cNvPr>
          <p:cNvSpPr/>
          <p:nvPr/>
        </p:nvSpPr>
        <p:spPr>
          <a:xfrm>
            <a:off x="9756482" y="604917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320">
            <a:extLst>
              <a:ext uri="{FF2B5EF4-FFF2-40B4-BE49-F238E27FC236}">
                <a16:creationId xmlns:a16="http://schemas.microsoft.com/office/drawing/2014/main" id="{4D0606F4-CB5F-52A9-72FB-757A4F63CD48}"/>
              </a:ext>
            </a:extLst>
          </p:cNvPr>
          <p:cNvSpPr/>
          <p:nvPr/>
        </p:nvSpPr>
        <p:spPr>
          <a:xfrm>
            <a:off x="9756482" y="60230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321">
            <a:extLst>
              <a:ext uri="{FF2B5EF4-FFF2-40B4-BE49-F238E27FC236}">
                <a16:creationId xmlns:a16="http://schemas.microsoft.com/office/drawing/2014/main" id="{55CFD5A3-22BF-B8B6-4AF9-71E7DD1BFC76}"/>
              </a:ext>
            </a:extLst>
          </p:cNvPr>
          <p:cNvSpPr/>
          <p:nvPr/>
        </p:nvSpPr>
        <p:spPr>
          <a:xfrm>
            <a:off x="9756482" y="5996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322">
            <a:extLst>
              <a:ext uri="{FF2B5EF4-FFF2-40B4-BE49-F238E27FC236}">
                <a16:creationId xmlns:a16="http://schemas.microsoft.com/office/drawing/2014/main" id="{2CE20350-89B0-9FA4-106F-7DE7A2B5645E}"/>
              </a:ext>
            </a:extLst>
          </p:cNvPr>
          <p:cNvSpPr/>
          <p:nvPr/>
        </p:nvSpPr>
        <p:spPr>
          <a:xfrm>
            <a:off x="9756482" y="59706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323">
            <a:extLst>
              <a:ext uri="{FF2B5EF4-FFF2-40B4-BE49-F238E27FC236}">
                <a16:creationId xmlns:a16="http://schemas.microsoft.com/office/drawing/2014/main" id="{56BBA66D-FBD0-4D51-92ED-48CB9E074F18}"/>
              </a:ext>
            </a:extLst>
          </p:cNvPr>
          <p:cNvSpPr/>
          <p:nvPr/>
        </p:nvSpPr>
        <p:spPr>
          <a:xfrm>
            <a:off x="9756482" y="59445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324">
            <a:extLst>
              <a:ext uri="{FF2B5EF4-FFF2-40B4-BE49-F238E27FC236}">
                <a16:creationId xmlns:a16="http://schemas.microsoft.com/office/drawing/2014/main" id="{8D4EC2D8-0024-441E-D03C-06630D34AA61}"/>
              </a:ext>
            </a:extLst>
          </p:cNvPr>
          <p:cNvSpPr/>
          <p:nvPr/>
        </p:nvSpPr>
        <p:spPr>
          <a:xfrm>
            <a:off x="9756482" y="592251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325">
            <a:extLst>
              <a:ext uri="{FF2B5EF4-FFF2-40B4-BE49-F238E27FC236}">
                <a16:creationId xmlns:a16="http://schemas.microsoft.com/office/drawing/2014/main" id="{08A4907A-E3CC-F655-5351-65E8C1198FB1}"/>
              </a:ext>
            </a:extLst>
          </p:cNvPr>
          <p:cNvSpPr/>
          <p:nvPr/>
        </p:nvSpPr>
        <p:spPr>
          <a:xfrm>
            <a:off x="9756482" y="58963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326">
            <a:extLst>
              <a:ext uri="{FF2B5EF4-FFF2-40B4-BE49-F238E27FC236}">
                <a16:creationId xmlns:a16="http://schemas.microsoft.com/office/drawing/2014/main" id="{15993E27-EBC2-410F-F4BD-B278338F47AC}"/>
              </a:ext>
            </a:extLst>
          </p:cNvPr>
          <p:cNvSpPr/>
          <p:nvPr/>
        </p:nvSpPr>
        <p:spPr>
          <a:xfrm>
            <a:off x="9756482" y="58702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327">
            <a:extLst>
              <a:ext uri="{FF2B5EF4-FFF2-40B4-BE49-F238E27FC236}">
                <a16:creationId xmlns:a16="http://schemas.microsoft.com/office/drawing/2014/main" id="{A4EBCEF0-E7EB-C63D-F6DB-EC3C17807581}"/>
              </a:ext>
            </a:extLst>
          </p:cNvPr>
          <p:cNvSpPr/>
          <p:nvPr/>
        </p:nvSpPr>
        <p:spPr>
          <a:xfrm>
            <a:off x="9756482" y="58440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328">
            <a:extLst>
              <a:ext uri="{FF2B5EF4-FFF2-40B4-BE49-F238E27FC236}">
                <a16:creationId xmlns:a16="http://schemas.microsoft.com/office/drawing/2014/main" id="{BF365660-B45A-70B0-BF46-0328F8D8CC9D}"/>
              </a:ext>
            </a:extLst>
          </p:cNvPr>
          <p:cNvSpPr/>
          <p:nvPr/>
        </p:nvSpPr>
        <p:spPr>
          <a:xfrm>
            <a:off x="9756482" y="581790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329">
            <a:extLst>
              <a:ext uri="{FF2B5EF4-FFF2-40B4-BE49-F238E27FC236}">
                <a16:creationId xmlns:a16="http://schemas.microsoft.com/office/drawing/2014/main" id="{5BE501F6-9353-2710-2A46-7035DF82BAF3}"/>
              </a:ext>
            </a:extLst>
          </p:cNvPr>
          <p:cNvSpPr/>
          <p:nvPr/>
        </p:nvSpPr>
        <p:spPr>
          <a:xfrm>
            <a:off x="9756482" y="579591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1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330">
            <a:extLst>
              <a:ext uri="{FF2B5EF4-FFF2-40B4-BE49-F238E27FC236}">
                <a16:creationId xmlns:a16="http://schemas.microsoft.com/office/drawing/2014/main" id="{C1EA1A08-D751-6EF3-DB46-6C84CE65302B}"/>
              </a:ext>
            </a:extLst>
          </p:cNvPr>
          <p:cNvSpPr/>
          <p:nvPr/>
        </p:nvSpPr>
        <p:spPr>
          <a:xfrm>
            <a:off x="9756482" y="57697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331">
            <a:extLst>
              <a:ext uri="{FF2B5EF4-FFF2-40B4-BE49-F238E27FC236}">
                <a16:creationId xmlns:a16="http://schemas.microsoft.com/office/drawing/2014/main" id="{C8B61EBB-422F-EB08-ABFA-D4E483ACFB1F}"/>
              </a:ext>
            </a:extLst>
          </p:cNvPr>
          <p:cNvSpPr/>
          <p:nvPr/>
        </p:nvSpPr>
        <p:spPr>
          <a:xfrm>
            <a:off x="9756482" y="57435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332">
            <a:extLst>
              <a:ext uri="{FF2B5EF4-FFF2-40B4-BE49-F238E27FC236}">
                <a16:creationId xmlns:a16="http://schemas.microsoft.com/office/drawing/2014/main" id="{2D514AB4-9383-6768-1BFC-EE6A6881C0E5}"/>
              </a:ext>
            </a:extLst>
          </p:cNvPr>
          <p:cNvSpPr/>
          <p:nvPr/>
        </p:nvSpPr>
        <p:spPr>
          <a:xfrm>
            <a:off x="9756482" y="57174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333">
            <a:extLst>
              <a:ext uri="{FF2B5EF4-FFF2-40B4-BE49-F238E27FC236}">
                <a16:creationId xmlns:a16="http://schemas.microsoft.com/office/drawing/2014/main" id="{F78026CC-B45B-99BB-DBDA-C10BDFF033B2}"/>
              </a:ext>
            </a:extLst>
          </p:cNvPr>
          <p:cNvSpPr/>
          <p:nvPr/>
        </p:nvSpPr>
        <p:spPr>
          <a:xfrm>
            <a:off x="9756482" y="56912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334">
            <a:extLst>
              <a:ext uri="{FF2B5EF4-FFF2-40B4-BE49-F238E27FC236}">
                <a16:creationId xmlns:a16="http://schemas.microsoft.com/office/drawing/2014/main" id="{BF18C5F6-A1BA-408B-A4F6-2C4909E7F540}"/>
              </a:ext>
            </a:extLst>
          </p:cNvPr>
          <p:cNvSpPr/>
          <p:nvPr/>
        </p:nvSpPr>
        <p:spPr>
          <a:xfrm>
            <a:off x="9756482" y="5669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335">
            <a:extLst>
              <a:ext uri="{FF2B5EF4-FFF2-40B4-BE49-F238E27FC236}">
                <a16:creationId xmlns:a16="http://schemas.microsoft.com/office/drawing/2014/main" id="{6F0D41D2-390E-216B-4F4D-72B89E82FF76}"/>
              </a:ext>
            </a:extLst>
          </p:cNvPr>
          <p:cNvSpPr/>
          <p:nvPr/>
        </p:nvSpPr>
        <p:spPr>
          <a:xfrm>
            <a:off x="9756482" y="564315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336">
            <a:extLst>
              <a:ext uri="{FF2B5EF4-FFF2-40B4-BE49-F238E27FC236}">
                <a16:creationId xmlns:a16="http://schemas.microsoft.com/office/drawing/2014/main" id="{ACA2C450-C47F-92F0-F5F0-71725E043A84}"/>
              </a:ext>
            </a:extLst>
          </p:cNvPr>
          <p:cNvSpPr/>
          <p:nvPr/>
        </p:nvSpPr>
        <p:spPr>
          <a:xfrm>
            <a:off x="9756482" y="5616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337">
            <a:extLst>
              <a:ext uri="{FF2B5EF4-FFF2-40B4-BE49-F238E27FC236}">
                <a16:creationId xmlns:a16="http://schemas.microsoft.com/office/drawing/2014/main" id="{CE526C6D-3C36-6B23-8D2D-1385B39F1F53}"/>
              </a:ext>
            </a:extLst>
          </p:cNvPr>
          <p:cNvSpPr/>
          <p:nvPr/>
        </p:nvSpPr>
        <p:spPr>
          <a:xfrm>
            <a:off x="9756482" y="55908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338">
            <a:extLst>
              <a:ext uri="{FF2B5EF4-FFF2-40B4-BE49-F238E27FC236}">
                <a16:creationId xmlns:a16="http://schemas.microsoft.com/office/drawing/2014/main" id="{D5786E52-EE14-C8FB-7ADF-87C672EBC245}"/>
              </a:ext>
            </a:extLst>
          </p:cNvPr>
          <p:cNvSpPr/>
          <p:nvPr/>
        </p:nvSpPr>
        <p:spPr>
          <a:xfrm>
            <a:off x="9756482" y="55646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object 339">
            <a:extLst>
              <a:ext uri="{FF2B5EF4-FFF2-40B4-BE49-F238E27FC236}">
                <a16:creationId xmlns:a16="http://schemas.microsoft.com/office/drawing/2014/main" id="{6A692D35-B2AF-E262-6760-8E8D49420D29}"/>
              </a:ext>
            </a:extLst>
          </p:cNvPr>
          <p:cNvSpPr/>
          <p:nvPr/>
        </p:nvSpPr>
        <p:spPr>
          <a:xfrm>
            <a:off x="9756482" y="5542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340">
            <a:extLst>
              <a:ext uri="{FF2B5EF4-FFF2-40B4-BE49-F238E27FC236}">
                <a16:creationId xmlns:a16="http://schemas.microsoft.com/office/drawing/2014/main" id="{6A511F48-E1AD-2FFD-789F-2625E350EF6C}"/>
              </a:ext>
            </a:extLst>
          </p:cNvPr>
          <p:cNvSpPr/>
          <p:nvPr/>
        </p:nvSpPr>
        <p:spPr>
          <a:xfrm>
            <a:off x="9756482" y="55165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341">
            <a:extLst>
              <a:ext uri="{FF2B5EF4-FFF2-40B4-BE49-F238E27FC236}">
                <a16:creationId xmlns:a16="http://schemas.microsoft.com/office/drawing/2014/main" id="{F31300FB-5C4F-2AE9-8D44-CDC24A3B1598}"/>
              </a:ext>
            </a:extLst>
          </p:cNvPr>
          <p:cNvSpPr/>
          <p:nvPr/>
        </p:nvSpPr>
        <p:spPr>
          <a:xfrm>
            <a:off x="9756482" y="54903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342">
            <a:extLst>
              <a:ext uri="{FF2B5EF4-FFF2-40B4-BE49-F238E27FC236}">
                <a16:creationId xmlns:a16="http://schemas.microsoft.com/office/drawing/2014/main" id="{A9CE2D7C-C50E-404E-1F88-69F4DAE09170}"/>
              </a:ext>
            </a:extLst>
          </p:cNvPr>
          <p:cNvSpPr/>
          <p:nvPr/>
        </p:nvSpPr>
        <p:spPr>
          <a:xfrm>
            <a:off x="9756482" y="5466397"/>
            <a:ext cx="0" cy="6985"/>
          </a:xfrm>
          <a:custGeom>
            <a:avLst/>
            <a:gdLst/>
            <a:ahLst/>
            <a:cxnLst/>
            <a:rect l="l" t="t" r="r" b="b"/>
            <a:pathLst>
              <a:path h="6985">
                <a:moveTo>
                  <a:pt x="0" y="0"/>
                </a:moveTo>
                <a:lnTo>
                  <a:pt x="0" y="654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343">
            <a:extLst>
              <a:ext uri="{FF2B5EF4-FFF2-40B4-BE49-F238E27FC236}">
                <a16:creationId xmlns:a16="http://schemas.microsoft.com/office/drawing/2014/main" id="{7E32E11F-1036-DB64-F0B4-6E95BB11DA4D}"/>
              </a:ext>
            </a:extLst>
          </p:cNvPr>
          <p:cNvSpPr/>
          <p:nvPr/>
        </p:nvSpPr>
        <p:spPr>
          <a:xfrm>
            <a:off x="9756482" y="5363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object 344">
            <a:extLst>
              <a:ext uri="{FF2B5EF4-FFF2-40B4-BE49-F238E27FC236}">
                <a16:creationId xmlns:a16="http://schemas.microsoft.com/office/drawing/2014/main" id="{CF165255-D173-3A6A-81C6-AC3A4F4C198B}"/>
              </a:ext>
            </a:extLst>
          </p:cNvPr>
          <p:cNvSpPr/>
          <p:nvPr/>
        </p:nvSpPr>
        <p:spPr>
          <a:xfrm>
            <a:off x="9756482" y="5337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object 345">
            <a:extLst>
              <a:ext uri="{FF2B5EF4-FFF2-40B4-BE49-F238E27FC236}">
                <a16:creationId xmlns:a16="http://schemas.microsoft.com/office/drawing/2014/main" id="{46C80EDB-67FB-0852-9E89-6586EB5FF579}"/>
              </a:ext>
            </a:extLst>
          </p:cNvPr>
          <p:cNvSpPr/>
          <p:nvPr/>
        </p:nvSpPr>
        <p:spPr>
          <a:xfrm>
            <a:off x="9756482" y="531145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object 346">
            <a:extLst>
              <a:ext uri="{FF2B5EF4-FFF2-40B4-BE49-F238E27FC236}">
                <a16:creationId xmlns:a16="http://schemas.microsoft.com/office/drawing/2014/main" id="{AB4E7702-42AF-9D24-392F-C4930D523F49}"/>
              </a:ext>
            </a:extLst>
          </p:cNvPr>
          <p:cNvSpPr/>
          <p:nvPr/>
        </p:nvSpPr>
        <p:spPr>
          <a:xfrm>
            <a:off x="9756482" y="52896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object 347">
            <a:extLst>
              <a:ext uri="{FF2B5EF4-FFF2-40B4-BE49-F238E27FC236}">
                <a16:creationId xmlns:a16="http://schemas.microsoft.com/office/drawing/2014/main" id="{7D7715A6-4920-164F-67B1-A59D57C06E81}"/>
              </a:ext>
            </a:extLst>
          </p:cNvPr>
          <p:cNvSpPr/>
          <p:nvPr/>
        </p:nvSpPr>
        <p:spPr>
          <a:xfrm>
            <a:off x="9756482" y="52634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object 348">
            <a:extLst>
              <a:ext uri="{FF2B5EF4-FFF2-40B4-BE49-F238E27FC236}">
                <a16:creationId xmlns:a16="http://schemas.microsoft.com/office/drawing/2014/main" id="{91A9E42F-B6C6-B0F8-79FB-FAD3205D0AE0}"/>
              </a:ext>
            </a:extLst>
          </p:cNvPr>
          <p:cNvSpPr/>
          <p:nvPr/>
        </p:nvSpPr>
        <p:spPr>
          <a:xfrm>
            <a:off x="9756482" y="5237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object 349">
            <a:extLst>
              <a:ext uri="{FF2B5EF4-FFF2-40B4-BE49-F238E27FC236}">
                <a16:creationId xmlns:a16="http://schemas.microsoft.com/office/drawing/2014/main" id="{117AA69B-19CA-24DC-7F57-215352D815F8}"/>
              </a:ext>
            </a:extLst>
          </p:cNvPr>
          <p:cNvSpPr/>
          <p:nvPr/>
        </p:nvSpPr>
        <p:spPr>
          <a:xfrm>
            <a:off x="9756482" y="5210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object 350">
            <a:extLst>
              <a:ext uri="{FF2B5EF4-FFF2-40B4-BE49-F238E27FC236}">
                <a16:creationId xmlns:a16="http://schemas.microsoft.com/office/drawing/2014/main" id="{D7E0C5D5-43EE-BCEE-D9AB-6BD5A87A9AA6}"/>
              </a:ext>
            </a:extLst>
          </p:cNvPr>
          <p:cNvSpPr/>
          <p:nvPr/>
        </p:nvSpPr>
        <p:spPr>
          <a:xfrm>
            <a:off x="9756482" y="51848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object 351">
            <a:extLst>
              <a:ext uri="{FF2B5EF4-FFF2-40B4-BE49-F238E27FC236}">
                <a16:creationId xmlns:a16="http://schemas.microsoft.com/office/drawing/2014/main" id="{B49D0CF3-1C4F-E9E9-9670-F8BD77E6BE8E}"/>
              </a:ext>
            </a:extLst>
          </p:cNvPr>
          <p:cNvSpPr/>
          <p:nvPr/>
        </p:nvSpPr>
        <p:spPr>
          <a:xfrm>
            <a:off x="9756482" y="51630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object 352">
            <a:extLst>
              <a:ext uri="{FF2B5EF4-FFF2-40B4-BE49-F238E27FC236}">
                <a16:creationId xmlns:a16="http://schemas.microsoft.com/office/drawing/2014/main" id="{69B1BD18-A364-FFBB-9E95-3C231ECFD11A}"/>
              </a:ext>
            </a:extLst>
          </p:cNvPr>
          <p:cNvSpPr/>
          <p:nvPr/>
        </p:nvSpPr>
        <p:spPr>
          <a:xfrm>
            <a:off x="9756482" y="513688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object 353">
            <a:extLst>
              <a:ext uri="{FF2B5EF4-FFF2-40B4-BE49-F238E27FC236}">
                <a16:creationId xmlns:a16="http://schemas.microsoft.com/office/drawing/2014/main" id="{CAADE1EA-B4D7-4F02-24BE-19BA4AF85458}"/>
              </a:ext>
            </a:extLst>
          </p:cNvPr>
          <p:cNvSpPr/>
          <p:nvPr/>
        </p:nvSpPr>
        <p:spPr>
          <a:xfrm>
            <a:off x="9756482" y="511053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object 354">
            <a:extLst>
              <a:ext uri="{FF2B5EF4-FFF2-40B4-BE49-F238E27FC236}">
                <a16:creationId xmlns:a16="http://schemas.microsoft.com/office/drawing/2014/main" id="{737B8D59-9582-D0D8-3C3A-8B88CD832F62}"/>
              </a:ext>
            </a:extLst>
          </p:cNvPr>
          <p:cNvSpPr/>
          <p:nvPr/>
        </p:nvSpPr>
        <p:spPr>
          <a:xfrm>
            <a:off x="9756482" y="508436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355">
            <a:extLst>
              <a:ext uri="{FF2B5EF4-FFF2-40B4-BE49-F238E27FC236}">
                <a16:creationId xmlns:a16="http://schemas.microsoft.com/office/drawing/2014/main" id="{8564472C-D845-E954-F5D1-F640EA84FC03}"/>
              </a:ext>
            </a:extLst>
          </p:cNvPr>
          <p:cNvSpPr/>
          <p:nvPr/>
        </p:nvSpPr>
        <p:spPr>
          <a:xfrm>
            <a:off x="9756482" y="50581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object 356">
            <a:extLst>
              <a:ext uri="{FF2B5EF4-FFF2-40B4-BE49-F238E27FC236}">
                <a16:creationId xmlns:a16="http://schemas.microsoft.com/office/drawing/2014/main" id="{68ABFC3E-83FB-C39B-5864-B6C7CAAD0052}"/>
              </a:ext>
            </a:extLst>
          </p:cNvPr>
          <p:cNvSpPr/>
          <p:nvPr/>
        </p:nvSpPr>
        <p:spPr>
          <a:xfrm>
            <a:off x="9756482" y="5036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object 357">
            <a:extLst>
              <a:ext uri="{FF2B5EF4-FFF2-40B4-BE49-F238E27FC236}">
                <a16:creationId xmlns:a16="http://schemas.microsoft.com/office/drawing/2014/main" id="{2C70EA24-E223-AA11-2763-ED5633FED494}"/>
              </a:ext>
            </a:extLst>
          </p:cNvPr>
          <p:cNvSpPr/>
          <p:nvPr/>
        </p:nvSpPr>
        <p:spPr>
          <a:xfrm>
            <a:off x="9756482" y="50102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object 358">
            <a:extLst>
              <a:ext uri="{FF2B5EF4-FFF2-40B4-BE49-F238E27FC236}">
                <a16:creationId xmlns:a16="http://schemas.microsoft.com/office/drawing/2014/main" id="{C3871F62-2FB4-3CDF-5317-5A2FD45D221A}"/>
              </a:ext>
            </a:extLst>
          </p:cNvPr>
          <p:cNvSpPr/>
          <p:nvPr/>
        </p:nvSpPr>
        <p:spPr>
          <a:xfrm>
            <a:off x="9756482" y="4983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object 359">
            <a:extLst>
              <a:ext uri="{FF2B5EF4-FFF2-40B4-BE49-F238E27FC236}">
                <a16:creationId xmlns:a16="http://schemas.microsoft.com/office/drawing/2014/main" id="{0CF79E58-2840-1638-D906-100D84E2BEC0}"/>
              </a:ext>
            </a:extLst>
          </p:cNvPr>
          <p:cNvSpPr/>
          <p:nvPr/>
        </p:nvSpPr>
        <p:spPr>
          <a:xfrm>
            <a:off x="9756482" y="49577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object 360">
            <a:extLst>
              <a:ext uri="{FF2B5EF4-FFF2-40B4-BE49-F238E27FC236}">
                <a16:creationId xmlns:a16="http://schemas.microsoft.com/office/drawing/2014/main" id="{AFDB0809-6D5B-1716-B36F-5FFE9A3F4F5E}"/>
              </a:ext>
            </a:extLst>
          </p:cNvPr>
          <p:cNvSpPr/>
          <p:nvPr/>
        </p:nvSpPr>
        <p:spPr>
          <a:xfrm>
            <a:off x="9756482" y="49316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object 361">
            <a:extLst>
              <a:ext uri="{FF2B5EF4-FFF2-40B4-BE49-F238E27FC236}">
                <a16:creationId xmlns:a16="http://schemas.microsoft.com/office/drawing/2014/main" id="{68B2F925-F665-4673-6724-D94562DC3664}"/>
              </a:ext>
            </a:extLst>
          </p:cNvPr>
          <p:cNvSpPr/>
          <p:nvPr/>
        </p:nvSpPr>
        <p:spPr>
          <a:xfrm>
            <a:off x="9756482" y="4909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362">
            <a:extLst>
              <a:ext uri="{FF2B5EF4-FFF2-40B4-BE49-F238E27FC236}">
                <a16:creationId xmlns:a16="http://schemas.microsoft.com/office/drawing/2014/main" id="{AE287401-D8E0-96C4-7A9E-F2F9CFFD8515}"/>
              </a:ext>
            </a:extLst>
          </p:cNvPr>
          <p:cNvSpPr/>
          <p:nvPr/>
        </p:nvSpPr>
        <p:spPr>
          <a:xfrm>
            <a:off x="9756482" y="4883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object 363">
            <a:extLst>
              <a:ext uri="{FF2B5EF4-FFF2-40B4-BE49-F238E27FC236}">
                <a16:creationId xmlns:a16="http://schemas.microsoft.com/office/drawing/2014/main" id="{08ED6C9B-745E-FBE2-23BB-88EC7A865292}"/>
              </a:ext>
            </a:extLst>
          </p:cNvPr>
          <p:cNvSpPr/>
          <p:nvPr/>
        </p:nvSpPr>
        <p:spPr>
          <a:xfrm>
            <a:off x="9756482" y="4857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5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object 364">
            <a:extLst>
              <a:ext uri="{FF2B5EF4-FFF2-40B4-BE49-F238E27FC236}">
                <a16:creationId xmlns:a16="http://schemas.microsoft.com/office/drawing/2014/main" id="{D1D498BC-3BEF-0484-CF90-FB60F9FCFDA8}"/>
              </a:ext>
            </a:extLst>
          </p:cNvPr>
          <p:cNvSpPr/>
          <p:nvPr/>
        </p:nvSpPr>
        <p:spPr>
          <a:xfrm>
            <a:off x="9756482" y="4831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object 365">
            <a:extLst>
              <a:ext uri="{FF2B5EF4-FFF2-40B4-BE49-F238E27FC236}">
                <a16:creationId xmlns:a16="http://schemas.microsoft.com/office/drawing/2014/main" id="{3166F4CB-D6D1-BAB8-F269-20DA1F405FD5}"/>
              </a:ext>
            </a:extLst>
          </p:cNvPr>
          <p:cNvSpPr/>
          <p:nvPr/>
        </p:nvSpPr>
        <p:spPr>
          <a:xfrm>
            <a:off x="9756482" y="48050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object 366">
            <a:extLst>
              <a:ext uri="{FF2B5EF4-FFF2-40B4-BE49-F238E27FC236}">
                <a16:creationId xmlns:a16="http://schemas.microsoft.com/office/drawing/2014/main" id="{7E0C9C57-EE5E-9200-3949-2086CB7AA402}"/>
              </a:ext>
            </a:extLst>
          </p:cNvPr>
          <p:cNvSpPr/>
          <p:nvPr/>
        </p:nvSpPr>
        <p:spPr>
          <a:xfrm>
            <a:off x="9756482" y="47831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object 367">
            <a:extLst>
              <a:ext uri="{FF2B5EF4-FFF2-40B4-BE49-F238E27FC236}">
                <a16:creationId xmlns:a16="http://schemas.microsoft.com/office/drawing/2014/main" id="{33B7C0F4-4F2F-BD72-40A2-4FDC8CA7BFA7}"/>
              </a:ext>
            </a:extLst>
          </p:cNvPr>
          <p:cNvSpPr/>
          <p:nvPr/>
        </p:nvSpPr>
        <p:spPr>
          <a:xfrm>
            <a:off x="9756482" y="47570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object 368">
            <a:extLst>
              <a:ext uri="{FF2B5EF4-FFF2-40B4-BE49-F238E27FC236}">
                <a16:creationId xmlns:a16="http://schemas.microsoft.com/office/drawing/2014/main" id="{FB0B41C7-5551-AB8D-109C-3C0BCB7F99FB}"/>
              </a:ext>
            </a:extLst>
          </p:cNvPr>
          <p:cNvSpPr/>
          <p:nvPr/>
        </p:nvSpPr>
        <p:spPr>
          <a:xfrm>
            <a:off x="9756482" y="47308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object 369">
            <a:extLst>
              <a:ext uri="{FF2B5EF4-FFF2-40B4-BE49-F238E27FC236}">
                <a16:creationId xmlns:a16="http://schemas.microsoft.com/office/drawing/2014/main" id="{6E2902EC-7C8D-8918-E3A5-8F518C9CC3DE}"/>
              </a:ext>
            </a:extLst>
          </p:cNvPr>
          <p:cNvSpPr/>
          <p:nvPr/>
        </p:nvSpPr>
        <p:spPr>
          <a:xfrm>
            <a:off x="9756482" y="4704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object 370">
            <a:extLst>
              <a:ext uri="{FF2B5EF4-FFF2-40B4-BE49-F238E27FC236}">
                <a16:creationId xmlns:a16="http://schemas.microsoft.com/office/drawing/2014/main" id="{56DB89D4-D502-BDB3-E07E-412D6279C689}"/>
              </a:ext>
            </a:extLst>
          </p:cNvPr>
          <p:cNvSpPr/>
          <p:nvPr/>
        </p:nvSpPr>
        <p:spPr>
          <a:xfrm>
            <a:off x="9756482" y="46784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object 371">
            <a:extLst>
              <a:ext uri="{FF2B5EF4-FFF2-40B4-BE49-F238E27FC236}">
                <a16:creationId xmlns:a16="http://schemas.microsoft.com/office/drawing/2014/main" id="{1453498C-F9A8-2950-1FF4-84396D344DAC}"/>
              </a:ext>
            </a:extLst>
          </p:cNvPr>
          <p:cNvSpPr/>
          <p:nvPr/>
        </p:nvSpPr>
        <p:spPr>
          <a:xfrm>
            <a:off x="9756482" y="46565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object 372">
            <a:extLst>
              <a:ext uri="{FF2B5EF4-FFF2-40B4-BE49-F238E27FC236}">
                <a16:creationId xmlns:a16="http://schemas.microsoft.com/office/drawing/2014/main" id="{1295702A-A6A0-EA95-9F0E-A7F93C94C09F}"/>
              </a:ext>
            </a:extLst>
          </p:cNvPr>
          <p:cNvSpPr/>
          <p:nvPr/>
        </p:nvSpPr>
        <p:spPr>
          <a:xfrm>
            <a:off x="9756482" y="4630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object 373">
            <a:extLst>
              <a:ext uri="{FF2B5EF4-FFF2-40B4-BE49-F238E27FC236}">
                <a16:creationId xmlns:a16="http://schemas.microsoft.com/office/drawing/2014/main" id="{69D5F61F-0F03-FE11-52E0-459BA25F6930}"/>
              </a:ext>
            </a:extLst>
          </p:cNvPr>
          <p:cNvSpPr/>
          <p:nvPr/>
        </p:nvSpPr>
        <p:spPr>
          <a:xfrm>
            <a:off x="9756482" y="460425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object 374">
            <a:extLst>
              <a:ext uri="{FF2B5EF4-FFF2-40B4-BE49-F238E27FC236}">
                <a16:creationId xmlns:a16="http://schemas.microsoft.com/office/drawing/2014/main" id="{BE546EA7-E119-8347-B862-C5EFBD3DE4E2}"/>
              </a:ext>
            </a:extLst>
          </p:cNvPr>
          <p:cNvSpPr/>
          <p:nvPr/>
        </p:nvSpPr>
        <p:spPr>
          <a:xfrm>
            <a:off x="9756482" y="45779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object 375">
            <a:extLst>
              <a:ext uri="{FF2B5EF4-FFF2-40B4-BE49-F238E27FC236}">
                <a16:creationId xmlns:a16="http://schemas.microsoft.com/office/drawing/2014/main" id="{B75D375D-7146-FBB5-D8E0-21D364198FD8}"/>
              </a:ext>
            </a:extLst>
          </p:cNvPr>
          <p:cNvSpPr/>
          <p:nvPr/>
        </p:nvSpPr>
        <p:spPr>
          <a:xfrm>
            <a:off x="9756482" y="45517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object 376">
            <a:extLst>
              <a:ext uri="{FF2B5EF4-FFF2-40B4-BE49-F238E27FC236}">
                <a16:creationId xmlns:a16="http://schemas.microsoft.com/office/drawing/2014/main" id="{D6DF7700-0031-CCB3-CAE6-FCC1C3E51FE9}"/>
              </a:ext>
            </a:extLst>
          </p:cNvPr>
          <p:cNvSpPr/>
          <p:nvPr/>
        </p:nvSpPr>
        <p:spPr>
          <a:xfrm>
            <a:off x="9756482" y="4529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object 377">
            <a:extLst>
              <a:ext uri="{FF2B5EF4-FFF2-40B4-BE49-F238E27FC236}">
                <a16:creationId xmlns:a16="http://schemas.microsoft.com/office/drawing/2014/main" id="{30F75B5F-0876-280A-5B7B-591136BF438C}"/>
              </a:ext>
            </a:extLst>
          </p:cNvPr>
          <p:cNvSpPr/>
          <p:nvPr/>
        </p:nvSpPr>
        <p:spPr>
          <a:xfrm>
            <a:off x="9756482" y="45038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object 378">
            <a:extLst>
              <a:ext uri="{FF2B5EF4-FFF2-40B4-BE49-F238E27FC236}">
                <a16:creationId xmlns:a16="http://schemas.microsoft.com/office/drawing/2014/main" id="{57FF934C-D7CA-C1B6-8F1A-09D070C74A9E}"/>
              </a:ext>
            </a:extLst>
          </p:cNvPr>
          <p:cNvSpPr/>
          <p:nvPr/>
        </p:nvSpPr>
        <p:spPr>
          <a:xfrm>
            <a:off x="9756482" y="44776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object 379">
            <a:extLst>
              <a:ext uri="{FF2B5EF4-FFF2-40B4-BE49-F238E27FC236}">
                <a16:creationId xmlns:a16="http://schemas.microsoft.com/office/drawing/2014/main" id="{BA09B2B8-6989-B07F-3E28-32153648CCE1}"/>
              </a:ext>
            </a:extLst>
          </p:cNvPr>
          <p:cNvSpPr/>
          <p:nvPr/>
        </p:nvSpPr>
        <p:spPr>
          <a:xfrm>
            <a:off x="9756482" y="445131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02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object 380">
            <a:extLst>
              <a:ext uri="{FF2B5EF4-FFF2-40B4-BE49-F238E27FC236}">
                <a16:creationId xmlns:a16="http://schemas.microsoft.com/office/drawing/2014/main" id="{8D1ADA46-292B-E473-1259-BA8824191807}"/>
              </a:ext>
            </a:extLst>
          </p:cNvPr>
          <p:cNvSpPr/>
          <p:nvPr/>
        </p:nvSpPr>
        <p:spPr>
          <a:xfrm>
            <a:off x="9756482" y="44251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object 381">
            <a:extLst>
              <a:ext uri="{FF2B5EF4-FFF2-40B4-BE49-F238E27FC236}">
                <a16:creationId xmlns:a16="http://schemas.microsoft.com/office/drawing/2014/main" id="{D391E70A-B7D6-C62A-74B7-C1C00D80DA27}"/>
              </a:ext>
            </a:extLst>
          </p:cNvPr>
          <p:cNvSpPr/>
          <p:nvPr/>
        </p:nvSpPr>
        <p:spPr>
          <a:xfrm>
            <a:off x="9756482" y="44033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382">
            <a:extLst>
              <a:ext uri="{FF2B5EF4-FFF2-40B4-BE49-F238E27FC236}">
                <a16:creationId xmlns:a16="http://schemas.microsoft.com/office/drawing/2014/main" id="{CABE59C1-A94E-D156-3D1F-2AA6D3B6932F}"/>
              </a:ext>
            </a:extLst>
          </p:cNvPr>
          <p:cNvSpPr/>
          <p:nvPr/>
        </p:nvSpPr>
        <p:spPr>
          <a:xfrm>
            <a:off x="9756482" y="4377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object 383">
            <a:extLst>
              <a:ext uri="{FF2B5EF4-FFF2-40B4-BE49-F238E27FC236}">
                <a16:creationId xmlns:a16="http://schemas.microsoft.com/office/drawing/2014/main" id="{0930C3DA-8FFF-2BA3-4FFD-13E5B1F49DD0}"/>
              </a:ext>
            </a:extLst>
          </p:cNvPr>
          <p:cNvSpPr/>
          <p:nvPr/>
        </p:nvSpPr>
        <p:spPr>
          <a:xfrm>
            <a:off x="9756482" y="43510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object 384">
            <a:extLst>
              <a:ext uri="{FF2B5EF4-FFF2-40B4-BE49-F238E27FC236}">
                <a16:creationId xmlns:a16="http://schemas.microsoft.com/office/drawing/2014/main" id="{229B14B4-FF08-D390-0041-AC88A47C5696}"/>
              </a:ext>
            </a:extLst>
          </p:cNvPr>
          <p:cNvSpPr/>
          <p:nvPr/>
        </p:nvSpPr>
        <p:spPr>
          <a:xfrm>
            <a:off x="9756482" y="43248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object 385">
            <a:extLst>
              <a:ext uri="{FF2B5EF4-FFF2-40B4-BE49-F238E27FC236}">
                <a16:creationId xmlns:a16="http://schemas.microsoft.com/office/drawing/2014/main" id="{1E4B9C40-37FA-E7C1-71BA-3082068F28CF}"/>
              </a:ext>
            </a:extLst>
          </p:cNvPr>
          <p:cNvSpPr/>
          <p:nvPr/>
        </p:nvSpPr>
        <p:spPr>
          <a:xfrm>
            <a:off x="9756482" y="42985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object 386">
            <a:extLst>
              <a:ext uri="{FF2B5EF4-FFF2-40B4-BE49-F238E27FC236}">
                <a16:creationId xmlns:a16="http://schemas.microsoft.com/office/drawing/2014/main" id="{F6513610-C214-13A9-23D3-1DCA9FEBFFD6}"/>
              </a:ext>
            </a:extLst>
          </p:cNvPr>
          <p:cNvSpPr/>
          <p:nvPr/>
        </p:nvSpPr>
        <p:spPr>
          <a:xfrm>
            <a:off x="9756482" y="42767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object 387">
            <a:extLst>
              <a:ext uri="{FF2B5EF4-FFF2-40B4-BE49-F238E27FC236}">
                <a16:creationId xmlns:a16="http://schemas.microsoft.com/office/drawing/2014/main" id="{36FDC3AD-EB69-5C4B-83B6-83B88A8FD7A9}"/>
              </a:ext>
            </a:extLst>
          </p:cNvPr>
          <p:cNvSpPr/>
          <p:nvPr/>
        </p:nvSpPr>
        <p:spPr>
          <a:xfrm>
            <a:off x="9756482" y="4250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object 388">
            <a:extLst>
              <a:ext uri="{FF2B5EF4-FFF2-40B4-BE49-F238E27FC236}">
                <a16:creationId xmlns:a16="http://schemas.microsoft.com/office/drawing/2014/main" id="{02D7BC55-D38D-FF98-B088-5E042BE94F33}"/>
              </a:ext>
            </a:extLst>
          </p:cNvPr>
          <p:cNvSpPr/>
          <p:nvPr/>
        </p:nvSpPr>
        <p:spPr>
          <a:xfrm>
            <a:off x="9756482" y="42244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object 389">
            <a:extLst>
              <a:ext uri="{FF2B5EF4-FFF2-40B4-BE49-F238E27FC236}">
                <a16:creationId xmlns:a16="http://schemas.microsoft.com/office/drawing/2014/main" id="{14EB856A-3BF3-ABA0-EB4F-10D82A554394}"/>
              </a:ext>
            </a:extLst>
          </p:cNvPr>
          <p:cNvSpPr/>
          <p:nvPr/>
        </p:nvSpPr>
        <p:spPr>
          <a:xfrm>
            <a:off x="9756482" y="41982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object 390">
            <a:extLst>
              <a:ext uri="{FF2B5EF4-FFF2-40B4-BE49-F238E27FC236}">
                <a16:creationId xmlns:a16="http://schemas.microsoft.com/office/drawing/2014/main" id="{B8448560-35F4-66B4-53C5-C78E3CEF1129}"/>
              </a:ext>
            </a:extLst>
          </p:cNvPr>
          <p:cNvSpPr/>
          <p:nvPr/>
        </p:nvSpPr>
        <p:spPr>
          <a:xfrm>
            <a:off x="9756482" y="41719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object 391">
            <a:extLst>
              <a:ext uri="{FF2B5EF4-FFF2-40B4-BE49-F238E27FC236}">
                <a16:creationId xmlns:a16="http://schemas.microsoft.com/office/drawing/2014/main" id="{8018B129-750E-455D-18FE-63D6E892FA77}"/>
              </a:ext>
            </a:extLst>
          </p:cNvPr>
          <p:cNvSpPr/>
          <p:nvPr/>
        </p:nvSpPr>
        <p:spPr>
          <a:xfrm>
            <a:off x="9756482" y="41501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object 392">
            <a:extLst>
              <a:ext uri="{FF2B5EF4-FFF2-40B4-BE49-F238E27FC236}">
                <a16:creationId xmlns:a16="http://schemas.microsoft.com/office/drawing/2014/main" id="{E6178129-A545-8CAF-D1D6-198ED57240A3}"/>
              </a:ext>
            </a:extLst>
          </p:cNvPr>
          <p:cNvSpPr/>
          <p:nvPr/>
        </p:nvSpPr>
        <p:spPr>
          <a:xfrm>
            <a:off x="9756482" y="4123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object 393">
            <a:extLst>
              <a:ext uri="{FF2B5EF4-FFF2-40B4-BE49-F238E27FC236}">
                <a16:creationId xmlns:a16="http://schemas.microsoft.com/office/drawing/2014/main" id="{658EF227-C3B2-059C-2E4F-3403E35BD4FC}"/>
              </a:ext>
            </a:extLst>
          </p:cNvPr>
          <p:cNvSpPr/>
          <p:nvPr/>
        </p:nvSpPr>
        <p:spPr>
          <a:xfrm>
            <a:off x="9756482" y="40978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object 394">
            <a:extLst>
              <a:ext uri="{FF2B5EF4-FFF2-40B4-BE49-F238E27FC236}">
                <a16:creationId xmlns:a16="http://schemas.microsoft.com/office/drawing/2014/main" id="{45C24495-E0D8-10EC-1701-B15DFAB246EF}"/>
              </a:ext>
            </a:extLst>
          </p:cNvPr>
          <p:cNvSpPr/>
          <p:nvPr/>
        </p:nvSpPr>
        <p:spPr>
          <a:xfrm>
            <a:off x="9756482" y="40716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object 395">
            <a:extLst>
              <a:ext uri="{FF2B5EF4-FFF2-40B4-BE49-F238E27FC236}">
                <a16:creationId xmlns:a16="http://schemas.microsoft.com/office/drawing/2014/main" id="{19CA36BC-2879-8356-2431-A9F7ACD74D7A}"/>
              </a:ext>
            </a:extLst>
          </p:cNvPr>
          <p:cNvSpPr/>
          <p:nvPr/>
        </p:nvSpPr>
        <p:spPr>
          <a:xfrm>
            <a:off x="9756482" y="4045356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19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object 396">
            <a:extLst>
              <a:ext uri="{FF2B5EF4-FFF2-40B4-BE49-F238E27FC236}">
                <a16:creationId xmlns:a16="http://schemas.microsoft.com/office/drawing/2014/main" id="{F756DB23-603C-81E6-BB33-984EA2F2A958}"/>
              </a:ext>
            </a:extLst>
          </p:cNvPr>
          <p:cNvSpPr/>
          <p:nvPr/>
        </p:nvSpPr>
        <p:spPr>
          <a:xfrm>
            <a:off x="9756482" y="40235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object 397">
            <a:extLst>
              <a:ext uri="{FF2B5EF4-FFF2-40B4-BE49-F238E27FC236}">
                <a16:creationId xmlns:a16="http://schemas.microsoft.com/office/drawing/2014/main" id="{802E0E0D-A819-9861-7308-1E4DFDBEAE10}"/>
              </a:ext>
            </a:extLst>
          </p:cNvPr>
          <p:cNvSpPr/>
          <p:nvPr/>
        </p:nvSpPr>
        <p:spPr>
          <a:xfrm>
            <a:off x="9756482" y="39973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object 398">
            <a:extLst>
              <a:ext uri="{FF2B5EF4-FFF2-40B4-BE49-F238E27FC236}">
                <a16:creationId xmlns:a16="http://schemas.microsoft.com/office/drawing/2014/main" id="{3148C42A-8CDE-3EC4-DC72-D86EDDE9F05B}"/>
              </a:ext>
            </a:extLst>
          </p:cNvPr>
          <p:cNvSpPr/>
          <p:nvPr/>
        </p:nvSpPr>
        <p:spPr>
          <a:xfrm>
            <a:off x="9756482" y="39712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object 399">
            <a:extLst>
              <a:ext uri="{FF2B5EF4-FFF2-40B4-BE49-F238E27FC236}">
                <a16:creationId xmlns:a16="http://schemas.microsoft.com/office/drawing/2014/main" id="{6E9C927B-A50B-5C59-C036-0CC27F37A6EA}"/>
              </a:ext>
            </a:extLst>
          </p:cNvPr>
          <p:cNvSpPr/>
          <p:nvPr/>
        </p:nvSpPr>
        <p:spPr>
          <a:xfrm>
            <a:off x="9756482" y="39450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object 400">
            <a:extLst>
              <a:ext uri="{FF2B5EF4-FFF2-40B4-BE49-F238E27FC236}">
                <a16:creationId xmlns:a16="http://schemas.microsoft.com/office/drawing/2014/main" id="{91E4F0B2-56DC-83E2-7997-D5BA31351439}"/>
              </a:ext>
            </a:extLst>
          </p:cNvPr>
          <p:cNvSpPr/>
          <p:nvPr/>
        </p:nvSpPr>
        <p:spPr>
          <a:xfrm>
            <a:off x="9756482" y="391887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object 401">
            <a:extLst>
              <a:ext uri="{FF2B5EF4-FFF2-40B4-BE49-F238E27FC236}">
                <a16:creationId xmlns:a16="http://schemas.microsoft.com/office/drawing/2014/main" id="{D6301CB9-BEA6-65E1-A642-5B8B438F4D5F}"/>
              </a:ext>
            </a:extLst>
          </p:cNvPr>
          <p:cNvSpPr/>
          <p:nvPr/>
        </p:nvSpPr>
        <p:spPr>
          <a:xfrm>
            <a:off x="9756482" y="38968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object 402">
            <a:extLst>
              <a:ext uri="{FF2B5EF4-FFF2-40B4-BE49-F238E27FC236}">
                <a16:creationId xmlns:a16="http://schemas.microsoft.com/office/drawing/2014/main" id="{3767CB13-CD3E-1CA6-79F7-FBB161C16AA3}"/>
              </a:ext>
            </a:extLst>
          </p:cNvPr>
          <p:cNvSpPr/>
          <p:nvPr/>
        </p:nvSpPr>
        <p:spPr>
          <a:xfrm>
            <a:off x="9756482" y="38707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object 403">
            <a:extLst>
              <a:ext uri="{FF2B5EF4-FFF2-40B4-BE49-F238E27FC236}">
                <a16:creationId xmlns:a16="http://schemas.microsoft.com/office/drawing/2014/main" id="{5FC65946-A8CB-A64E-DE0E-7EAF6A579752}"/>
              </a:ext>
            </a:extLst>
          </p:cNvPr>
          <p:cNvSpPr/>
          <p:nvPr/>
        </p:nvSpPr>
        <p:spPr>
          <a:xfrm>
            <a:off x="9756482" y="38445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object 404">
            <a:extLst>
              <a:ext uri="{FF2B5EF4-FFF2-40B4-BE49-F238E27FC236}">
                <a16:creationId xmlns:a16="http://schemas.microsoft.com/office/drawing/2014/main" id="{0C77FBEE-AFAC-51BA-1E8A-0480653F8DF1}"/>
              </a:ext>
            </a:extLst>
          </p:cNvPr>
          <p:cNvSpPr/>
          <p:nvPr/>
        </p:nvSpPr>
        <p:spPr>
          <a:xfrm>
            <a:off x="9756482" y="3818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object 405">
            <a:extLst>
              <a:ext uri="{FF2B5EF4-FFF2-40B4-BE49-F238E27FC236}">
                <a16:creationId xmlns:a16="http://schemas.microsoft.com/office/drawing/2014/main" id="{E095EB7F-7DA7-38BB-D6D1-4294942154BA}"/>
              </a:ext>
            </a:extLst>
          </p:cNvPr>
          <p:cNvSpPr/>
          <p:nvPr/>
        </p:nvSpPr>
        <p:spPr>
          <a:xfrm>
            <a:off x="9756482" y="379228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object 406">
            <a:extLst>
              <a:ext uri="{FF2B5EF4-FFF2-40B4-BE49-F238E27FC236}">
                <a16:creationId xmlns:a16="http://schemas.microsoft.com/office/drawing/2014/main" id="{80E14EFD-318B-6E62-02D9-724E8AF7EBB9}"/>
              </a:ext>
            </a:extLst>
          </p:cNvPr>
          <p:cNvSpPr/>
          <p:nvPr/>
        </p:nvSpPr>
        <p:spPr>
          <a:xfrm>
            <a:off x="9756482" y="377028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object 407">
            <a:extLst>
              <a:ext uri="{FF2B5EF4-FFF2-40B4-BE49-F238E27FC236}">
                <a16:creationId xmlns:a16="http://schemas.microsoft.com/office/drawing/2014/main" id="{B123119F-5649-07B1-6686-046E7C4892CD}"/>
              </a:ext>
            </a:extLst>
          </p:cNvPr>
          <p:cNvSpPr/>
          <p:nvPr/>
        </p:nvSpPr>
        <p:spPr>
          <a:xfrm>
            <a:off x="9756482" y="3744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object 408">
            <a:extLst>
              <a:ext uri="{FF2B5EF4-FFF2-40B4-BE49-F238E27FC236}">
                <a16:creationId xmlns:a16="http://schemas.microsoft.com/office/drawing/2014/main" id="{B6514D4E-C77A-FB62-A7F9-8B4DE7E68EFE}"/>
              </a:ext>
            </a:extLst>
          </p:cNvPr>
          <p:cNvSpPr/>
          <p:nvPr/>
        </p:nvSpPr>
        <p:spPr>
          <a:xfrm>
            <a:off x="9756482" y="37179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object 409">
            <a:extLst>
              <a:ext uri="{FF2B5EF4-FFF2-40B4-BE49-F238E27FC236}">
                <a16:creationId xmlns:a16="http://schemas.microsoft.com/office/drawing/2014/main" id="{A3FBD43D-49C7-80BB-6362-82E1B39D2BAB}"/>
              </a:ext>
            </a:extLst>
          </p:cNvPr>
          <p:cNvSpPr/>
          <p:nvPr/>
        </p:nvSpPr>
        <p:spPr>
          <a:xfrm>
            <a:off x="9756482" y="36917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object 410">
            <a:extLst>
              <a:ext uri="{FF2B5EF4-FFF2-40B4-BE49-F238E27FC236}">
                <a16:creationId xmlns:a16="http://schemas.microsoft.com/office/drawing/2014/main" id="{AE5C7E08-4BAB-3FBF-8C08-32377D87F135}"/>
              </a:ext>
            </a:extLst>
          </p:cNvPr>
          <p:cNvSpPr/>
          <p:nvPr/>
        </p:nvSpPr>
        <p:spPr>
          <a:xfrm>
            <a:off x="9756482" y="366561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object 411">
            <a:extLst>
              <a:ext uri="{FF2B5EF4-FFF2-40B4-BE49-F238E27FC236}">
                <a16:creationId xmlns:a16="http://schemas.microsoft.com/office/drawing/2014/main" id="{8440FAA7-B178-89AB-674D-EA7A1834A4CD}"/>
              </a:ext>
            </a:extLst>
          </p:cNvPr>
          <p:cNvSpPr/>
          <p:nvPr/>
        </p:nvSpPr>
        <p:spPr>
          <a:xfrm>
            <a:off x="9756482" y="36436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39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object 412">
            <a:extLst>
              <a:ext uri="{FF2B5EF4-FFF2-40B4-BE49-F238E27FC236}">
                <a16:creationId xmlns:a16="http://schemas.microsoft.com/office/drawing/2014/main" id="{316E5D2F-F503-B51A-3342-E9ADC8CAE5C0}"/>
              </a:ext>
            </a:extLst>
          </p:cNvPr>
          <p:cNvSpPr/>
          <p:nvPr/>
        </p:nvSpPr>
        <p:spPr>
          <a:xfrm>
            <a:off x="9756482" y="36175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object 413">
            <a:extLst>
              <a:ext uri="{FF2B5EF4-FFF2-40B4-BE49-F238E27FC236}">
                <a16:creationId xmlns:a16="http://schemas.microsoft.com/office/drawing/2014/main" id="{6D7105E4-8F5C-FDA5-E2DF-1CD07599E216}"/>
              </a:ext>
            </a:extLst>
          </p:cNvPr>
          <p:cNvSpPr/>
          <p:nvPr/>
        </p:nvSpPr>
        <p:spPr>
          <a:xfrm>
            <a:off x="9756482" y="35913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object 414">
            <a:extLst>
              <a:ext uri="{FF2B5EF4-FFF2-40B4-BE49-F238E27FC236}">
                <a16:creationId xmlns:a16="http://schemas.microsoft.com/office/drawing/2014/main" id="{8070AD8E-4732-D7C4-1552-D50DEFBF07D0}"/>
              </a:ext>
            </a:extLst>
          </p:cNvPr>
          <p:cNvSpPr/>
          <p:nvPr/>
        </p:nvSpPr>
        <p:spPr>
          <a:xfrm>
            <a:off x="9756482" y="35651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object 415">
            <a:extLst>
              <a:ext uri="{FF2B5EF4-FFF2-40B4-BE49-F238E27FC236}">
                <a16:creationId xmlns:a16="http://schemas.microsoft.com/office/drawing/2014/main" id="{DDDA7CDB-6ADF-1D64-561B-79E5495BF340}"/>
              </a:ext>
            </a:extLst>
          </p:cNvPr>
          <p:cNvSpPr/>
          <p:nvPr/>
        </p:nvSpPr>
        <p:spPr>
          <a:xfrm>
            <a:off x="9756482" y="3543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object 416">
            <a:extLst>
              <a:ext uri="{FF2B5EF4-FFF2-40B4-BE49-F238E27FC236}">
                <a16:creationId xmlns:a16="http://schemas.microsoft.com/office/drawing/2014/main" id="{9A034CFB-B374-7804-7578-E396C6D991EC}"/>
              </a:ext>
            </a:extLst>
          </p:cNvPr>
          <p:cNvSpPr/>
          <p:nvPr/>
        </p:nvSpPr>
        <p:spPr>
          <a:xfrm>
            <a:off x="9756482" y="351721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object 417">
            <a:extLst>
              <a:ext uri="{FF2B5EF4-FFF2-40B4-BE49-F238E27FC236}">
                <a16:creationId xmlns:a16="http://schemas.microsoft.com/office/drawing/2014/main" id="{AA9F7F28-265A-C5F1-BBB1-1440BA5F548A}"/>
              </a:ext>
            </a:extLst>
          </p:cNvPr>
          <p:cNvSpPr/>
          <p:nvPr/>
        </p:nvSpPr>
        <p:spPr>
          <a:xfrm>
            <a:off x="9756482" y="349092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object 418">
            <a:extLst>
              <a:ext uri="{FF2B5EF4-FFF2-40B4-BE49-F238E27FC236}">
                <a16:creationId xmlns:a16="http://schemas.microsoft.com/office/drawing/2014/main" id="{5F0E1B50-0C92-B7E2-6DF7-29ABCB0060C4}"/>
              </a:ext>
            </a:extLst>
          </p:cNvPr>
          <p:cNvSpPr/>
          <p:nvPr/>
        </p:nvSpPr>
        <p:spPr>
          <a:xfrm>
            <a:off x="9756482" y="346476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object 419">
            <a:extLst>
              <a:ext uri="{FF2B5EF4-FFF2-40B4-BE49-F238E27FC236}">
                <a16:creationId xmlns:a16="http://schemas.microsoft.com/office/drawing/2014/main" id="{2DACD4F4-6FB2-8EBD-5D61-ABEDF0511D0D}"/>
              </a:ext>
            </a:extLst>
          </p:cNvPr>
          <p:cNvSpPr/>
          <p:nvPr/>
        </p:nvSpPr>
        <p:spPr>
          <a:xfrm>
            <a:off x="9756482" y="34385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object 420">
            <a:extLst>
              <a:ext uri="{FF2B5EF4-FFF2-40B4-BE49-F238E27FC236}">
                <a16:creationId xmlns:a16="http://schemas.microsoft.com/office/drawing/2014/main" id="{CE5248B1-C229-5925-1611-0F91C4E487A0}"/>
              </a:ext>
            </a:extLst>
          </p:cNvPr>
          <p:cNvSpPr/>
          <p:nvPr/>
        </p:nvSpPr>
        <p:spPr>
          <a:xfrm>
            <a:off x="9756482" y="341678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object 421">
            <a:extLst>
              <a:ext uri="{FF2B5EF4-FFF2-40B4-BE49-F238E27FC236}">
                <a16:creationId xmlns:a16="http://schemas.microsoft.com/office/drawing/2014/main" id="{F612398D-301F-4F5A-9FA2-FAD7A24F37AC}"/>
              </a:ext>
            </a:extLst>
          </p:cNvPr>
          <p:cNvSpPr/>
          <p:nvPr/>
        </p:nvSpPr>
        <p:spPr>
          <a:xfrm>
            <a:off x="9756482" y="339062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object 422">
            <a:extLst>
              <a:ext uri="{FF2B5EF4-FFF2-40B4-BE49-F238E27FC236}">
                <a16:creationId xmlns:a16="http://schemas.microsoft.com/office/drawing/2014/main" id="{9818D735-68CE-DA46-6C82-1E1386EDFAC9}"/>
              </a:ext>
            </a:extLst>
          </p:cNvPr>
          <p:cNvSpPr/>
          <p:nvPr/>
        </p:nvSpPr>
        <p:spPr>
          <a:xfrm>
            <a:off x="9756482" y="3364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423">
            <a:extLst>
              <a:ext uri="{FF2B5EF4-FFF2-40B4-BE49-F238E27FC236}">
                <a16:creationId xmlns:a16="http://schemas.microsoft.com/office/drawing/2014/main" id="{3EA28962-705D-BB70-1D88-4FAAC2707769}"/>
              </a:ext>
            </a:extLst>
          </p:cNvPr>
          <p:cNvSpPr/>
          <p:nvPr/>
        </p:nvSpPr>
        <p:spPr>
          <a:xfrm>
            <a:off x="9756482" y="3359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24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object 424">
            <a:extLst>
              <a:ext uri="{FF2B5EF4-FFF2-40B4-BE49-F238E27FC236}">
                <a16:creationId xmlns:a16="http://schemas.microsoft.com/office/drawing/2014/main" id="{6FE4EAA5-D696-2C31-3E0E-B0A456AF4CEC}"/>
              </a:ext>
            </a:extLst>
          </p:cNvPr>
          <p:cNvSpPr/>
          <p:nvPr/>
        </p:nvSpPr>
        <p:spPr>
          <a:xfrm>
            <a:off x="10384167" y="61496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object 425">
            <a:extLst>
              <a:ext uri="{FF2B5EF4-FFF2-40B4-BE49-F238E27FC236}">
                <a16:creationId xmlns:a16="http://schemas.microsoft.com/office/drawing/2014/main" id="{BCA4B552-D799-7DFE-8B96-1C1C8BB1007E}"/>
              </a:ext>
            </a:extLst>
          </p:cNvPr>
          <p:cNvSpPr/>
          <p:nvPr/>
        </p:nvSpPr>
        <p:spPr>
          <a:xfrm>
            <a:off x="10384167" y="6123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object 426">
            <a:extLst>
              <a:ext uri="{FF2B5EF4-FFF2-40B4-BE49-F238E27FC236}">
                <a16:creationId xmlns:a16="http://schemas.microsoft.com/office/drawing/2014/main" id="{FE6CA57C-22C1-820F-CEE5-96A0EC87E142}"/>
              </a:ext>
            </a:extLst>
          </p:cNvPr>
          <p:cNvSpPr/>
          <p:nvPr/>
        </p:nvSpPr>
        <p:spPr>
          <a:xfrm>
            <a:off x="10384167" y="60972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object 427">
            <a:extLst>
              <a:ext uri="{FF2B5EF4-FFF2-40B4-BE49-F238E27FC236}">
                <a16:creationId xmlns:a16="http://schemas.microsoft.com/office/drawing/2014/main" id="{1AC9B07D-0918-A056-083E-F935EDD2F7D3}"/>
              </a:ext>
            </a:extLst>
          </p:cNvPr>
          <p:cNvSpPr/>
          <p:nvPr/>
        </p:nvSpPr>
        <p:spPr>
          <a:xfrm>
            <a:off x="10384167" y="607109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object 428">
            <a:extLst>
              <a:ext uri="{FF2B5EF4-FFF2-40B4-BE49-F238E27FC236}">
                <a16:creationId xmlns:a16="http://schemas.microsoft.com/office/drawing/2014/main" id="{C7705517-1545-D663-D9D0-B08765B9E134}"/>
              </a:ext>
            </a:extLst>
          </p:cNvPr>
          <p:cNvSpPr/>
          <p:nvPr/>
        </p:nvSpPr>
        <p:spPr>
          <a:xfrm>
            <a:off x="10384167" y="604917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object 429">
            <a:extLst>
              <a:ext uri="{FF2B5EF4-FFF2-40B4-BE49-F238E27FC236}">
                <a16:creationId xmlns:a16="http://schemas.microsoft.com/office/drawing/2014/main" id="{7F383708-AA12-77A1-E0C0-C0D1444DBE84}"/>
              </a:ext>
            </a:extLst>
          </p:cNvPr>
          <p:cNvSpPr/>
          <p:nvPr/>
        </p:nvSpPr>
        <p:spPr>
          <a:xfrm>
            <a:off x="10384167" y="60230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object 430">
            <a:extLst>
              <a:ext uri="{FF2B5EF4-FFF2-40B4-BE49-F238E27FC236}">
                <a16:creationId xmlns:a16="http://schemas.microsoft.com/office/drawing/2014/main" id="{0F6A9BED-ABDD-D9C2-4700-FFB149F82935}"/>
              </a:ext>
            </a:extLst>
          </p:cNvPr>
          <p:cNvSpPr/>
          <p:nvPr/>
        </p:nvSpPr>
        <p:spPr>
          <a:xfrm>
            <a:off x="10384167" y="5996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object 431">
            <a:extLst>
              <a:ext uri="{FF2B5EF4-FFF2-40B4-BE49-F238E27FC236}">
                <a16:creationId xmlns:a16="http://schemas.microsoft.com/office/drawing/2014/main" id="{945705D6-C0D7-E733-DAAE-FC3DC55E7FFC}"/>
              </a:ext>
            </a:extLst>
          </p:cNvPr>
          <p:cNvSpPr/>
          <p:nvPr/>
        </p:nvSpPr>
        <p:spPr>
          <a:xfrm>
            <a:off x="10384167" y="59706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object 432">
            <a:extLst>
              <a:ext uri="{FF2B5EF4-FFF2-40B4-BE49-F238E27FC236}">
                <a16:creationId xmlns:a16="http://schemas.microsoft.com/office/drawing/2014/main" id="{EDE22C03-CEB2-9BE3-977F-7D2316CAB2AC}"/>
              </a:ext>
            </a:extLst>
          </p:cNvPr>
          <p:cNvSpPr/>
          <p:nvPr/>
        </p:nvSpPr>
        <p:spPr>
          <a:xfrm>
            <a:off x="10384167" y="59445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object 433">
            <a:extLst>
              <a:ext uri="{FF2B5EF4-FFF2-40B4-BE49-F238E27FC236}">
                <a16:creationId xmlns:a16="http://schemas.microsoft.com/office/drawing/2014/main" id="{42C336E9-06FD-5D40-8184-5B845C3465C5}"/>
              </a:ext>
            </a:extLst>
          </p:cNvPr>
          <p:cNvSpPr/>
          <p:nvPr/>
        </p:nvSpPr>
        <p:spPr>
          <a:xfrm>
            <a:off x="10384167" y="592251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object 434">
            <a:extLst>
              <a:ext uri="{FF2B5EF4-FFF2-40B4-BE49-F238E27FC236}">
                <a16:creationId xmlns:a16="http://schemas.microsoft.com/office/drawing/2014/main" id="{988DA859-A8E3-AC03-D62D-DA0DD21B2601}"/>
              </a:ext>
            </a:extLst>
          </p:cNvPr>
          <p:cNvSpPr/>
          <p:nvPr/>
        </p:nvSpPr>
        <p:spPr>
          <a:xfrm>
            <a:off x="10384167" y="58963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object 435">
            <a:extLst>
              <a:ext uri="{FF2B5EF4-FFF2-40B4-BE49-F238E27FC236}">
                <a16:creationId xmlns:a16="http://schemas.microsoft.com/office/drawing/2014/main" id="{BEBE322B-B917-49D8-B21D-9D29080851CC}"/>
              </a:ext>
            </a:extLst>
          </p:cNvPr>
          <p:cNvSpPr/>
          <p:nvPr/>
        </p:nvSpPr>
        <p:spPr>
          <a:xfrm>
            <a:off x="10384167" y="58702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object 436">
            <a:extLst>
              <a:ext uri="{FF2B5EF4-FFF2-40B4-BE49-F238E27FC236}">
                <a16:creationId xmlns:a16="http://schemas.microsoft.com/office/drawing/2014/main" id="{D475E2E7-AEE4-C742-28B8-C52BBC9E10C6}"/>
              </a:ext>
            </a:extLst>
          </p:cNvPr>
          <p:cNvSpPr/>
          <p:nvPr/>
        </p:nvSpPr>
        <p:spPr>
          <a:xfrm>
            <a:off x="10384167" y="584407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object 437">
            <a:extLst>
              <a:ext uri="{FF2B5EF4-FFF2-40B4-BE49-F238E27FC236}">
                <a16:creationId xmlns:a16="http://schemas.microsoft.com/office/drawing/2014/main" id="{E5CC1D87-294F-1E3D-1FAF-547EFFE73A18}"/>
              </a:ext>
            </a:extLst>
          </p:cNvPr>
          <p:cNvSpPr/>
          <p:nvPr/>
        </p:nvSpPr>
        <p:spPr>
          <a:xfrm>
            <a:off x="10384167" y="581790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object 438">
            <a:extLst>
              <a:ext uri="{FF2B5EF4-FFF2-40B4-BE49-F238E27FC236}">
                <a16:creationId xmlns:a16="http://schemas.microsoft.com/office/drawing/2014/main" id="{DA333C8B-51E6-4E94-BB4C-6FD0E2F461E9}"/>
              </a:ext>
            </a:extLst>
          </p:cNvPr>
          <p:cNvSpPr/>
          <p:nvPr/>
        </p:nvSpPr>
        <p:spPr>
          <a:xfrm>
            <a:off x="10384167" y="5795911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1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object 439">
            <a:extLst>
              <a:ext uri="{FF2B5EF4-FFF2-40B4-BE49-F238E27FC236}">
                <a16:creationId xmlns:a16="http://schemas.microsoft.com/office/drawing/2014/main" id="{D87FEDA4-F372-1FB3-6E9D-315DD2A4269B}"/>
              </a:ext>
            </a:extLst>
          </p:cNvPr>
          <p:cNvSpPr/>
          <p:nvPr/>
        </p:nvSpPr>
        <p:spPr>
          <a:xfrm>
            <a:off x="10384167" y="57697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object 440">
            <a:extLst>
              <a:ext uri="{FF2B5EF4-FFF2-40B4-BE49-F238E27FC236}">
                <a16:creationId xmlns:a16="http://schemas.microsoft.com/office/drawing/2014/main" id="{46B5D26F-7772-B525-CD1E-4E787947539F}"/>
              </a:ext>
            </a:extLst>
          </p:cNvPr>
          <p:cNvSpPr/>
          <p:nvPr/>
        </p:nvSpPr>
        <p:spPr>
          <a:xfrm>
            <a:off x="10384167" y="574358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object 441">
            <a:extLst>
              <a:ext uri="{FF2B5EF4-FFF2-40B4-BE49-F238E27FC236}">
                <a16:creationId xmlns:a16="http://schemas.microsoft.com/office/drawing/2014/main" id="{F12B62FA-7EBD-2921-BFD7-8BDE4650F5FB}"/>
              </a:ext>
            </a:extLst>
          </p:cNvPr>
          <p:cNvSpPr/>
          <p:nvPr/>
        </p:nvSpPr>
        <p:spPr>
          <a:xfrm>
            <a:off x="10384167" y="57174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object 442">
            <a:extLst>
              <a:ext uri="{FF2B5EF4-FFF2-40B4-BE49-F238E27FC236}">
                <a16:creationId xmlns:a16="http://schemas.microsoft.com/office/drawing/2014/main" id="{51F0FD0A-8C80-31F1-0BC2-542CF6ED9B9C}"/>
              </a:ext>
            </a:extLst>
          </p:cNvPr>
          <p:cNvSpPr/>
          <p:nvPr/>
        </p:nvSpPr>
        <p:spPr>
          <a:xfrm>
            <a:off x="10384167" y="56912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object 443">
            <a:extLst>
              <a:ext uri="{FF2B5EF4-FFF2-40B4-BE49-F238E27FC236}">
                <a16:creationId xmlns:a16="http://schemas.microsoft.com/office/drawing/2014/main" id="{F76F7CD6-5E73-5D03-5706-822DA4C73005}"/>
              </a:ext>
            </a:extLst>
          </p:cNvPr>
          <p:cNvSpPr/>
          <p:nvPr/>
        </p:nvSpPr>
        <p:spPr>
          <a:xfrm>
            <a:off x="10384167" y="5669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object 444">
            <a:extLst>
              <a:ext uri="{FF2B5EF4-FFF2-40B4-BE49-F238E27FC236}">
                <a16:creationId xmlns:a16="http://schemas.microsoft.com/office/drawing/2014/main" id="{D1F09CF8-A4BC-1390-E1A1-5B7DAAA7825A}"/>
              </a:ext>
            </a:extLst>
          </p:cNvPr>
          <p:cNvSpPr/>
          <p:nvPr/>
        </p:nvSpPr>
        <p:spPr>
          <a:xfrm>
            <a:off x="10384167" y="564315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object 445">
            <a:extLst>
              <a:ext uri="{FF2B5EF4-FFF2-40B4-BE49-F238E27FC236}">
                <a16:creationId xmlns:a16="http://schemas.microsoft.com/office/drawing/2014/main" id="{BB58A53E-8AB7-B25C-624E-0B8B4E4A91FB}"/>
              </a:ext>
            </a:extLst>
          </p:cNvPr>
          <p:cNvSpPr/>
          <p:nvPr/>
        </p:nvSpPr>
        <p:spPr>
          <a:xfrm>
            <a:off x="10384167" y="5616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object 446">
            <a:extLst>
              <a:ext uri="{FF2B5EF4-FFF2-40B4-BE49-F238E27FC236}">
                <a16:creationId xmlns:a16="http://schemas.microsoft.com/office/drawing/2014/main" id="{857FBEA0-C83E-0219-43B9-95728BAE0CBB}"/>
              </a:ext>
            </a:extLst>
          </p:cNvPr>
          <p:cNvSpPr/>
          <p:nvPr/>
        </p:nvSpPr>
        <p:spPr>
          <a:xfrm>
            <a:off x="10384167" y="55908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object 447">
            <a:extLst>
              <a:ext uri="{FF2B5EF4-FFF2-40B4-BE49-F238E27FC236}">
                <a16:creationId xmlns:a16="http://schemas.microsoft.com/office/drawing/2014/main" id="{EE245DA8-B625-5776-AE7B-0DE89E793E8B}"/>
              </a:ext>
            </a:extLst>
          </p:cNvPr>
          <p:cNvSpPr/>
          <p:nvPr/>
        </p:nvSpPr>
        <p:spPr>
          <a:xfrm>
            <a:off x="10384167" y="55646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object 448">
            <a:extLst>
              <a:ext uri="{FF2B5EF4-FFF2-40B4-BE49-F238E27FC236}">
                <a16:creationId xmlns:a16="http://schemas.microsoft.com/office/drawing/2014/main" id="{DB83DE35-7FDE-4B85-2853-1ACC14640B23}"/>
              </a:ext>
            </a:extLst>
          </p:cNvPr>
          <p:cNvSpPr/>
          <p:nvPr/>
        </p:nvSpPr>
        <p:spPr>
          <a:xfrm>
            <a:off x="10384167" y="554283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object 449">
            <a:extLst>
              <a:ext uri="{FF2B5EF4-FFF2-40B4-BE49-F238E27FC236}">
                <a16:creationId xmlns:a16="http://schemas.microsoft.com/office/drawing/2014/main" id="{C1242ACA-1618-D108-BF65-827E22CC26EA}"/>
              </a:ext>
            </a:extLst>
          </p:cNvPr>
          <p:cNvSpPr/>
          <p:nvPr/>
        </p:nvSpPr>
        <p:spPr>
          <a:xfrm>
            <a:off x="10384167" y="551654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object 450">
            <a:extLst>
              <a:ext uri="{FF2B5EF4-FFF2-40B4-BE49-F238E27FC236}">
                <a16:creationId xmlns:a16="http://schemas.microsoft.com/office/drawing/2014/main" id="{50AA380D-4AD2-3EE0-8664-5F5E92B4E203}"/>
              </a:ext>
            </a:extLst>
          </p:cNvPr>
          <p:cNvSpPr/>
          <p:nvPr/>
        </p:nvSpPr>
        <p:spPr>
          <a:xfrm>
            <a:off x="10381989" y="5417343"/>
            <a:ext cx="4445" cy="0"/>
          </a:xfrm>
          <a:custGeom>
            <a:avLst/>
            <a:gdLst/>
            <a:ahLst/>
            <a:cxnLst/>
            <a:rect l="l" t="t" r="r" b="b"/>
            <a:pathLst>
              <a:path w="4445">
                <a:moveTo>
                  <a:pt x="0" y="0"/>
                </a:moveTo>
                <a:lnTo>
                  <a:pt x="4356" y="0"/>
                </a:lnTo>
              </a:path>
            </a:pathLst>
          </a:custGeom>
          <a:ln w="3175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object 451">
            <a:extLst>
              <a:ext uri="{FF2B5EF4-FFF2-40B4-BE49-F238E27FC236}">
                <a16:creationId xmlns:a16="http://schemas.microsoft.com/office/drawing/2014/main" id="{04C7C29C-AA72-E471-93A9-4AACC74F9F56}"/>
              </a:ext>
            </a:extLst>
          </p:cNvPr>
          <p:cNvSpPr/>
          <p:nvPr/>
        </p:nvSpPr>
        <p:spPr>
          <a:xfrm>
            <a:off x="10384167" y="53899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39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object 452">
            <a:extLst>
              <a:ext uri="{FF2B5EF4-FFF2-40B4-BE49-F238E27FC236}">
                <a16:creationId xmlns:a16="http://schemas.microsoft.com/office/drawing/2014/main" id="{988350A4-2811-7796-11EB-CCAACADB28DB}"/>
              </a:ext>
            </a:extLst>
          </p:cNvPr>
          <p:cNvSpPr/>
          <p:nvPr/>
        </p:nvSpPr>
        <p:spPr>
          <a:xfrm>
            <a:off x="10384167" y="5363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object 453">
            <a:extLst>
              <a:ext uri="{FF2B5EF4-FFF2-40B4-BE49-F238E27FC236}">
                <a16:creationId xmlns:a16="http://schemas.microsoft.com/office/drawing/2014/main" id="{296D56A9-A521-0237-E800-0C23E205CD39}"/>
              </a:ext>
            </a:extLst>
          </p:cNvPr>
          <p:cNvSpPr/>
          <p:nvPr/>
        </p:nvSpPr>
        <p:spPr>
          <a:xfrm>
            <a:off x="10384167" y="5337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object 454">
            <a:extLst>
              <a:ext uri="{FF2B5EF4-FFF2-40B4-BE49-F238E27FC236}">
                <a16:creationId xmlns:a16="http://schemas.microsoft.com/office/drawing/2014/main" id="{31081CBD-EC41-F53D-9B72-618D2110E92F}"/>
              </a:ext>
            </a:extLst>
          </p:cNvPr>
          <p:cNvSpPr/>
          <p:nvPr/>
        </p:nvSpPr>
        <p:spPr>
          <a:xfrm>
            <a:off x="10384167" y="531145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object 455">
            <a:extLst>
              <a:ext uri="{FF2B5EF4-FFF2-40B4-BE49-F238E27FC236}">
                <a16:creationId xmlns:a16="http://schemas.microsoft.com/office/drawing/2014/main" id="{A8650427-6D63-E70E-D46F-01695986E3F1}"/>
              </a:ext>
            </a:extLst>
          </p:cNvPr>
          <p:cNvSpPr/>
          <p:nvPr/>
        </p:nvSpPr>
        <p:spPr>
          <a:xfrm>
            <a:off x="10384167" y="52896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object 456">
            <a:extLst>
              <a:ext uri="{FF2B5EF4-FFF2-40B4-BE49-F238E27FC236}">
                <a16:creationId xmlns:a16="http://schemas.microsoft.com/office/drawing/2014/main" id="{A2A3F3B6-4577-F222-04FB-9CE3D74BD83D}"/>
              </a:ext>
            </a:extLst>
          </p:cNvPr>
          <p:cNvSpPr/>
          <p:nvPr/>
        </p:nvSpPr>
        <p:spPr>
          <a:xfrm>
            <a:off x="10384167" y="526347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object 457">
            <a:extLst>
              <a:ext uri="{FF2B5EF4-FFF2-40B4-BE49-F238E27FC236}">
                <a16:creationId xmlns:a16="http://schemas.microsoft.com/office/drawing/2014/main" id="{657F0C02-558B-AE82-0C4C-16E8D2E49AAB}"/>
              </a:ext>
            </a:extLst>
          </p:cNvPr>
          <p:cNvSpPr/>
          <p:nvPr/>
        </p:nvSpPr>
        <p:spPr>
          <a:xfrm>
            <a:off x="10384167" y="5237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object 458">
            <a:extLst>
              <a:ext uri="{FF2B5EF4-FFF2-40B4-BE49-F238E27FC236}">
                <a16:creationId xmlns:a16="http://schemas.microsoft.com/office/drawing/2014/main" id="{3F814EFE-DED3-8787-33BC-A075917A0CE6}"/>
              </a:ext>
            </a:extLst>
          </p:cNvPr>
          <p:cNvSpPr/>
          <p:nvPr/>
        </p:nvSpPr>
        <p:spPr>
          <a:xfrm>
            <a:off x="10384167" y="5210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object 459">
            <a:extLst>
              <a:ext uri="{FF2B5EF4-FFF2-40B4-BE49-F238E27FC236}">
                <a16:creationId xmlns:a16="http://schemas.microsoft.com/office/drawing/2014/main" id="{57646453-F251-ACA7-0D1A-10729079D8FA}"/>
              </a:ext>
            </a:extLst>
          </p:cNvPr>
          <p:cNvSpPr/>
          <p:nvPr/>
        </p:nvSpPr>
        <p:spPr>
          <a:xfrm>
            <a:off x="10384167" y="518485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object 460">
            <a:extLst>
              <a:ext uri="{FF2B5EF4-FFF2-40B4-BE49-F238E27FC236}">
                <a16:creationId xmlns:a16="http://schemas.microsoft.com/office/drawing/2014/main" id="{AB694554-6EBA-B26F-FCF4-99C04EAE0083}"/>
              </a:ext>
            </a:extLst>
          </p:cNvPr>
          <p:cNvSpPr/>
          <p:nvPr/>
        </p:nvSpPr>
        <p:spPr>
          <a:xfrm>
            <a:off x="10384167" y="51630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object 461">
            <a:extLst>
              <a:ext uri="{FF2B5EF4-FFF2-40B4-BE49-F238E27FC236}">
                <a16:creationId xmlns:a16="http://schemas.microsoft.com/office/drawing/2014/main" id="{50DBABA3-47AF-33F9-E70A-6878A419BF89}"/>
              </a:ext>
            </a:extLst>
          </p:cNvPr>
          <p:cNvSpPr/>
          <p:nvPr/>
        </p:nvSpPr>
        <p:spPr>
          <a:xfrm>
            <a:off x="10384167" y="513688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object 462">
            <a:extLst>
              <a:ext uri="{FF2B5EF4-FFF2-40B4-BE49-F238E27FC236}">
                <a16:creationId xmlns:a16="http://schemas.microsoft.com/office/drawing/2014/main" id="{28CCFDFE-5368-C13F-4CE1-C561785992AE}"/>
              </a:ext>
            </a:extLst>
          </p:cNvPr>
          <p:cNvSpPr/>
          <p:nvPr/>
        </p:nvSpPr>
        <p:spPr>
          <a:xfrm>
            <a:off x="10384167" y="511053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object 463">
            <a:extLst>
              <a:ext uri="{FF2B5EF4-FFF2-40B4-BE49-F238E27FC236}">
                <a16:creationId xmlns:a16="http://schemas.microsoft.com/office/drawing/2014/main" id="{B97CED05-3C5A-6DA2-9657-F85C290F526E}"/>
              </a:ext>
            </a:extLst>
          </p:cNvPr>
          <p:cNvSpPr/>
          <p:nvPr/>
        </p:nvSpPr>
        <p:spPr>
          <a:xfrm>
            <a:off x="10384167" y="508436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464">
            <a:extLst>
              <a:ext uri="{FF2B5EF4-FFF2-40B4-BE49-F238E27FC236}">
                <a16:creationId xmlns:a16="http://schemas.microsoft.com/office/drawing/2014/main" id="{38522B14-4EC0-5577-1136-3027C082F658}"/>
              </a:ext>
            </a:extLst>
          </p:cNvPr>
          <p:cNvSpPr/>
          <p:nvPr/>
        </p:nvSpPr>
        <p:spPr>
          <a:xfrm>
            <a:off x="10384167" y="50581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object 465">
            <a:extLst>
              <a:ext uri="{FF2B5EF4-FFF2-40B4-BE49-F238E27FC236}">
                <a16:creationId xmlns:a16="http://schemas.microsoft.com/office/drawing/2014/main" id="{9FA79645-CCFD-013E-A5AC-EAD00A0AC0B9}"/>
              </a:ext>
            </a:extLst>
          </p:cNvPr>
          <p:cNvSpPr/>
          <p:nvPr/>
        </p:nvSpPr>
        <p:spPr>
          <a:xfrm>
            <a:off x="10384167" y="5036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object 466">
            <a:extLst>
              <a:ext uri="{FF2B5EF4-FFF2-40B4-BE49-F238E27FC236}">
                <a16:creationId xmlns:a16="http://schemas.microsoft.com/office/drawing/2014/main" id="{658EAB60-6192-CBD8-57AF-0321CFAB9126}"/>
              </a:ext>
            </a:extLst>
          </p:cNvPr>
          <p:cNvSpPr/>
          <p:nvPr/>
        </p:nvSpPr>
        <p:spPr>
          <a:xfrm>
            <a:off x="10384167" y="50102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object 467">
            <a:extLst>
              <a:ext uri="{FF2B5EF4-FFF2-40B4-BE49-F238E27FC236}">
                <a16:creationId xmlns:a16="http://schemas.microsoft.com/office/drawing/2014/main" id="{13A746A1-D229-D1B9-1966-51E6C6C81E0C}"/>
              </a:ext>
            </a:extLst>
          </p:cNvPr>
          <p:cNvSpPr/>
          <p:nvPr/>
        </p:nvSpPr>
        <p:spPr>
          <a:xfrm>
            <a:off x="10384167" y="4983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object 468">
            <a:extLst>
              <a:ext uri="{FF2B5EF4-FFF2-40B4-BE49-F238E27FC236}">
                <a16:creationId xmlns:a16="http://schemas.microsoft.com/office/drawing/2014/main" id="{A4BBC25F-0F25-11D4-8C21-86A302486E94}"/>
              </a:ext>
            </a:extLst>
          </p:cNvPr>
          <p:cNvSpPr/>
          <p:nvPr/>
        </p:nvSpPr>
        <p:spPr>
          <a:xfrm>
            <a:off x="10384167" y="49577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object 469">
            <a:extLst>
              <a:ext uri="{FF2B5EF4-FFF2-40B4-BE49-F238E27FC236}">
                <a16:creationId xmlns:a16="http://schemas.microsoft.com/office/drawing/2014/main" id="{FE9BCA53-0FB6-DA58-9D4F-001FEF8616E2}"/>
              </a:ext>
            </a:extLst>
          </p:cNvPr>
          <p:cNvSpPr/>
          <p:nvPr/>
        </p:nvSpPr>
        <p:spPr>
          <a:xfrm>
            <a:off x="10384167" y="49316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object 470">
            <a:extLst>
              <a:ext uri="{FF2B5EF4-FFF2-40B4-BE49-F238E27FC236}">
                <a16:creationId xmlns:a16="http://schemas.microsoft.com/office/drawing/2014/main" id="{07A4B53A-0591-3985-6C05-D0C037C07B07}"/>
              </a:ext>
            </a:extLst>
          </p:cNvPr>
          <p:cNvSpPr/>
          <p:nvPr/>
        </p:nvSpPr>
        <p:spPr>
          <a:xfrm>
            <a:off x="10384167" y="49097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object 471">
            <a:extLst>
              <a:ext uri="{FF2B5EF4-FFF2-40B4-BE49-F238E27FC236}">
                <a16:creationId xmlns:a16="http://schemas.microsoft.com/office/drawing/2014/main" id="{9328C7BD-69D5-1061-36DD-BAF2AAE33799}"/>
              </a:ext>
            </a:extLst>
          </p:cNvPr>
          <p:cNvSpPr/>
          <p:nvPr/>
        </p:nvSpPr>
        <p:spPr>
          <a:xfrm>
            <a:off x="10384167" y="488361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object 472">
            <a:extLst>
              <a:ext uri="{FF2B5EF4-FFF2-40B4-BE49-F238E27FC236}">
                <a16:creationId xmlns:a16="http://schemas.microsoft.com/office/drawing/2014/main" id="{329B7EEF-353E-4B46-9529-B3098193F133}"/>
              </a:ext>
            </a:extLst>
          </p:cNvPr>
          <p:cNvSpPr/>
          <p:nvPr/>
        </p:nvSpPr>
        <p:spPr>
          <a:xfrm>
            <a:off x="10384167" y="4857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5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object 473">
            <a:extLst>
              <a:ext uri="{FF2B5EF4-FFF2-40B4-BE49-F238E27FC236}">
                <a16:creationId xmlns:a16="http://schemas.microsoft.com/office/drawing/2014/main" id="{46751FAE-2519-1DA9-35A2-C1952485FDBD}"/>
              </a:ext>
            </a:extLst>
          </p:cNvPr>
          <p:cNvSpPr/>
          <p:nvPr/>
        </p:nvSpPr>
        <p:spPr>
          <a:xfrm>
            <a:off x="10384167" y="4831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object 474">
            <a:extLst>
              <a:ext uri="{FF2B5EF4-FFF2-40B4-BE49-F238E27FC236}">
                <a16:creationId xmlns:a16="http://schemas.microsoft.com/office/drawing/2014/main" id="{00CD36C9-9F26-6349-8038-CC9E7C56CC3C}"/>
              </a:ext>
            </a:extLst>
          </p:cNvPr>
          <p:cNvSpPr/>
          <p:nvPr/>
        </p:nvSpPr>
        <p:spPr>
          <a:xfrm>
            <a:off x="10384167" y="480500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object 475">
            <a:extLst>
              <a:ext uri="{FF2B5EF4-FFF2-40B4-BE49-F238E27FC236}">
                <a16:creationId xmlns:a16="http://schemas.microsoft.com/office/drawing/2014/main" id="{1539C10B-BFD6-7E71-45D7-A9663B5B65D1}"/>
              </a:ext>
            </a:extLst>
          </p:cNvPr>
          <p:cNvSpPr/>
          <p:nvPr/>
        </p:nvSpPr>
        <p:spPr>
          <a:xfrm>
            <a:off x="10384167" y="47831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object 476">
            <a:extLst>
              <a:ext uri="{FF2B5EF4-FFF2-40B4-BE49-F238E27FC236}">
                <a16:creationId xmlns:a16="http://schemas.microsoft.com/office/drawing/2014/main" id="{DDADFC9F-3737-2B67-760F-F4533D040F63}"/>
              </a:ext>
            </a:extLst>
          </p:cNvPr>
          <p:cNvSpPr/>
          <p:nvPr/>
        </p:nvSpPr>
        <p:spPr>
          <a:xfrm>
            <a:off x="10384167" y="47570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object 477">
            <a:extLst>
              <a:ext uri="{FF2B5EF4-FFF2-40B4-BE49-F238E27FC236}">
                <a16:creationId xmlns:a16="http://schemas.microsoft.com/office/drawing/2014/main" id="{B9CFC977-C7A5-1919-B7A8-B169BB43F75D}"/>
              </a:ext>
            </a:extLst>
          </p:cNvPr>
          <p:cNvSpPr/>
          <p:nvPr/>
        </p:nvSpPr>
        <p:spPr>
          <a:xfrm>
            <a:off x="10384167" y="47308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object 478">
            <a:extLst>
              <a:ext uri="{FF2B5EF4-FFF2-40B4-BE49-F238E27FC236}">
                <a16:creationId xmlns:a16="http://schemas.microsoft.com/office/drawing/2014/main" id="{F1EA0DE9-7FEC-F717-189C-AC610E74AB1A}"/>
              </a:ext>
            </a:extLst>
          </p:cNvPr>
          <p:cNvSpPr/>
          <p:nvPr/>
        </p:nvSpPr>
        <p:spPr>
          <a:xfrm>
            <a:off x="10384167" y="4704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object 479">
            <a:extLst>
              <a:ext uri="{FF2B5EF4-FFF2-40B4-BE49-F238E27FC236}">
                <a16:creationId xmlns:a16="http://schemas.microsoft.com/office/drawing/2014/main" id="{15E35B85-6245-E785-C647-E2416E040A21}"/>
              </a:ext>
            </a:extLst>
          </p:cNvPr>
          <p:cNvSpPr/>
          <p:nvPr/>
        </p:nvSpPr>
        <p:spPr>
          <a:xfrm>
            <a:off x="10384167" y="467840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object 480">
            <a:extLst>
              <a:ext uri="{FF2B5EF4-FFF2-40B4-BE49-F238E27FC236}">
                <a16:creationId xmlns:a16="http://schemas.microsoft.com/office/drawing/2014/main" id="{8C2AE8BF-1647-E268-4359-81C25E64BFD5}"/>
              </a:ext>
            </a:extLst>
          </p:cNvPr>
          <p:cNvSpPr/>
          <p:nvPr/>
        </p:nvSpPr>
        <p:spPr>
          <a:xfrm>
            <a:off x="10384167" y="46565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object 481">
            <a:extLst>
              <a:ext uri="{FF2B5EF4-FFF2-40B4-BE49-F238E27FC236}">
                <a16:creationId xmlns:a16="http://schemas.microsoft.com/office/drawing/2014/main" id="{1D3DDA6B-83CA-4905-AD99-6627EED71A69}"/>
              </a:ext>
            </a:extLst>
          </p:cNvPr>
          <p:cNvSpPr/>
          <p:nvPr/>
        </p:nvSpPr>
        <p:spPr>
          <a:xfrm>
            <a:off x="10384167" y="46304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object 482">
            <a:extLst>
              <a:ext uri="{FF2B5EF4-FFF2-40B4-BE49-F238E27FC236}">
                <a16:creationId xmlns:a16="http://schemas.microsoft.com/office/drawing/2014/main" id="{80F50651-6DCC-AE09-0F35-78067132F03E}"/>
              </a:ext>
            </a:extLst>
          </p:cNvPr>
          <p:cNvSpPr/>
          <p:nvPr/>
        </p:nvSpPr>
        <p:spPr>
          <a:xfrm>
            <a:off x="10384167" y="460425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object 483">
            <a:extLst>
              <a:ext uri="{FF2B5EF4-FFF2-40B4-BE49-F238E27FC236}">
                <a16:creationId xmlns:a16="http://schemas.microsoft.com/office/drawing/2014/main" id="{329DAF5C-06A3-3FCC-4E26-F96FE8F69308}"/>
              </a:ext>
            </a:extLst>
          </p:cNvPr>
          <p:cNvSpPr/>
          <p:nvPr/>
        </p:nvSpPr>
        <p:spPr>
          <a:xfrm>
            <a:off x="10384167" y="45779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object 484">
            <a:extLst>
              <a:ext uri="{FF2B5EF4-FFF2-40B4-BE49-F238E27FC236}">
                <a16:creationId xmlns:a16="http://schemas.microsoft.com/office/drawing/2014/main" id="{21B47466-B903-8933-2BF9-2A7643DF60CC}"/>
              </a:ext>
            </a:extLst>
          </p:cNvPr>
          <p:cNvSpPr/>
          <p:nvPr/>
        </p:nvSpPr>
        <p:spPr>
          <a:xfrm>
            <a:off x="10384167" y="45517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object 485">
            <a:extLst>
              <a:ext uri="{FF2B5EF4-FFF2-40B4-BE49-F238E27FC236}">
                <a16:creationId xmlns:a16="http://schemas.microsoft.com/office/drawing/2014/main" id="{62CE29B2-97A4-5714-EAB8-EB2A2787C132}"/>
              </a:ext>
            </a:extLst>
          </p:cNvPr>
          <p:cNvSpPr/>
          <p:nvPr/>
        </p:nvSpPr>
        <p:spPr>
          <a:xfrm>
            <a:off x="10384167" y="45299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object 486">
            <a:extLst>
              <a:ext uri="{FF2B5EF4-FFF2-40B4-BE49-F238E27FC236}">
                <a16:creationId xmlns:a16="http://schemas.microsoft.com/office/drawing/2014/main" id="{E7DBA35E-6173-7FFC-35BB-D151155B8E4E}"/>
              </a:ext>
            </a:extLst>
          </p:cNvPr>
          <p:cNvSpPr/>
          <p:nvPr/>
        </p:nvSpPr>
        <p:spPr>
          <a:xfrm>
            <a:off x="10384167" y="450382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object 487">
            <a:extLst>
              <a:ext uri="{FF2B5EF4-FFF2-40B4-BE49-F238E27FC236}">
                <a16:creationId xmlns:a16="http://schemas.microsoft.com/office/drawing/2014/main" id="{4DCFD927-508D-CB1D-771E-97BF23E632FB}"/>
              </a:ext>
            </a:extLst>
          </p:cNvPr>
          <p:cNvSpPr/>
          <p:nvPr/>
        </p:nvSpPr>
        <p:spPr>
          <a:xfrm>
            <a:off x="10384167" y="447766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object 488">
            <a:extLst>
              <a:ext uri="{FF2B5EF4-FFF2-40B4-BE49-F238E27FC236}">
                <a16:creationId xmlns:a16="http://schemas.microsoft.com/office/drawing/2014/main" id="{0FF84B9F-3FF9-261D-3461-F88DB6264077}"/>
              </a:ext>
            </a:extLst>
          </p:cNvPr>
          <p:cNvSpPr/>
          <p:nvPr/>
        </p:nvSpPr>
        <p:spPr>
          <a:xfrm>
            <a:off x="10384167" y="4451312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8902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object 489">
            <a:extLst>
              <a:ext uri="{FF2B5EF4-FFF2-40B4-BE49-F238E27FC236}">
                <a16:creationId xmlns:a16="http://schemas.microsoft.com/office/drawing/2014/main" id="{2AFD9443-B35B-651D-4593-9B62E233BA1A}"/>
              </a:ext>
            </a:extLst>
          </p:cNvPr>
          <p:cNvSpPr/>
          <p:nvPr/>
        </p:nvSpPr>
        <p:spPr>
          <a:xfrm>
            <a:off x="10384167" y="44251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object 490">
            <a:extLst>
              <a:ext uri="{FF2B5EF4-FFF2-40B4-BE49-F238E27FC236}">
                <a16:creationId xmlns:a16="http://schemas.microsoft.com/office/drawing/2014/main" id="{9D887EC3-5413-7F5A-B092-1CA7C28C0047}"/>
              </a:ext>
            </a:extLst>
          </p:cNvPr>
          <p:cNvSpPr/>
          <p:nvPr/>
        </p:nvSpPr>
        <p:spPr>
          <a:xfrm>
            <a:off x="10384167" y="440334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object 491">
            <a:extLst>
              <a:ext uri="{FF2B5EF4-FFF2-40B4-BE49-F238E27FC236}">
                <a16:creationId xmlns:a16="http://schemas.microsoft.com/office/drawing/2014/main" id="{F7874F67-B45A-8242-8684-A09EC2B8C940}"/>
              </a:ext>
            </a:extLst>
          </p:cNvPr>
          <p:cNvSpPr/>
          <p:nvPr/>
        </p:nvSpPr>
        <p:spPr>
          <a:xfrm>
            <a:off x="10384167" y="437716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object 492">
            <a:extLst>
              <a:ext uri="{FF2B5EF4-FFF2-40B4-BE49-F238E27FC236}">
                <a16:creationId xmlns:a16="http://schemas.microsoft.com/office/drawing/2014/main" id="{D6A6EA24-036F-0E50-5529-B0AECB1A3514}"/>
              </a:ext>
            </a:extLst>
          </p:cNvPr>
          <p:cNvSpPr/>
          <p:nvPr/>
        </p:nvSpPr>
        <p:spPr>
          <a:xfrm>
            <a:off x="10384167" y="43510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object 493">
            <a:extLst>
              <a:ext uri="{FF2B5EF4-FFF2-40B4-BE49-F238E27FC236}">
                <a16:creationId xmlns:a16="http://schemas.microsoft.com/office/drawing/2014/main" id="{56F8EEB1-1F12-3566-742D-040F6E3EF5A1}"/>
              </a:ext>
            </a:extLst>
          </p:cNvPr>
          <p:cNvSpPr/>
          <p:nvPr/>
        </p:nvSpPr>
        <p:spPr>
          <a:xfrm>
            <a:off x="10384167" y="432483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object 494">
            <a:extLst>
              <a:ext uri="{FF2B5EF4-FFF2-40B4-BE49-F238E27FC236}">
                <a16:creationId xmlns:a16="http://schemas.microsoft.com/office/drawing/2014/main" id="{3425617A-1942-9B86-E80B-77778A4756A5}"/>
              </a:ext>
            </a:extLst>
          </p:cNvPr>
          <p:cNvSpPr/>
          <p:nvPr/>
        </p:nvSpPr>
        <p:spPr>
          <a:xfrm>
            <a:off x="10384167" y="429854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object 495">
            <a:extLst>
              <a:ext uri="{FF2B5EF4-FFF2-40B4-BE49-F238E27FC236}">
                <a16:creationId xmlns:a16="http://schemas.microsoft.com/office/drawing/2014/main" id="{A497B1F3-ADD8-4B65-D50E-1FBFA6F2A0D2}"/>
              </a:ext>
            </a:extLst>
          </p:cNvPr>
          <p:cNvSpPr/>
          <p:nvPr/>
        </p:nvSpPr>
        <p:spPr>
          <a:xfrm>
            <a:off x="10384167" y="427673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object 496">
            <a:extLst>
              <a:ext uri="{FF2B5EF4-FFF2-40B4-BE49-F238E27FC236}">
                <a16:creationId xmlns:a16="http://schemas.microsoft.com/office/drawing/2014/main" id="{ACD8FA7A-B541-DECF-2A59-C02917C264C0}"/>
              </a:ext>
            </a:extLst>
          </p:cNvPr>
          <p:cNvSpPr/>
          <p:nvPr/>
        </p:nvSpPr>
        <p:spPr>
          <a:xfrm>
            <a:off x="10384167" y="42505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object 497">
            <a:extLst>
              <a:ext uri="{FF2B5EF4-FFF2-40B4-BE49-F238E27FC236}">
                <a16:creationId xmlns:a16="http://schemas.microsoft.com/office/drawing/2014/main" id="{8D7FEA65-DE18-8AF2-D101-D977297424E8}"/>
              </a:ext>
            </a:extLst>
          </p:cNvPr>
          <p:cNvSpPr/>
          <p:nvPr/>
        </p:nvSpPr>
        <p:spPr>
          <a:xfrm>
            <a:off x="10384167" y="422440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object 498">
            <a:extLst>
              <a:ext uri="{FF2B5EF4-FFF2-40B4-BE49-F238E27FC236}">
                <a16:creationId xmlns:a16="http://schemas.microsoft.com/office/drawing/2014/main" id="{321A4321-6C6B-3E7B-216B-025C67516778}"/>
              </a:ext>
            </a:extLst>
          </p:cNvPr>
          <p:cNvSpPr/>
          <p:nvPr/>
        </p:nvSpPr>
        <p:spPr>
          <a:xfrm>
            <a:off x="10384167" y="41982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object 499">
            <a:extLst>
              <a:ext uri="{FF2B5EF4-FFF2-40B4-BE49-F238E27FC236}">
                <a16:creationId xmlns:a16="http://schemas.microsoft.com/office/drawing/2014/main" id="{EF3B1199-E24B-7820-A461-11CC7C215AB2}"/>
              </a:ext>
            </a:extLst>
          </p:cNvPr>
          <p:cNvSpPr/>
          <p:nvPr/>
        </p:nvSpPr>
        <p:spPr>
          <a:xfrm>
            <a:off x="10384167" y="4171950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object 500">
            <a:extLst>
              <a:ext uri="{FF2B5EF4-FFF2-40B4-BE49-F238E27FC236}">
                <a16:creationId xmlns:a16="http://schemas.microsoft.com/office/drawing/2014/main" id="{757FF212-6E52-7468-2509-7DE536DCF533}"/>
              </a:ext>
            </a:extLst>
          </p:cNvPr>
          <p:cNvSpPr/>
          <p:nvPr/>
        </p:nvSpPr>
        <p:spPr>
          <a:xfrm>
            <a:off x="10384167" y="415014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object 501">
            <a:extLst>
              <a:ext uri="{FF2B5EF4-FFF2-40B4-BE49-F238E27FC236}">
                <a16:creationId xmlns:a16="http://schemas.microsoft.com/office/drawing/2014/main" id="{4E49E4E4-BC83-AB39-FE11-60E51361A4C0}"/>
              </a:ext>
            </a:extLst>
          </p:cNvPr>
          <p:cNvSpPr/>
          <p:nvPr/>
        </p:nvSpPr>
        <p:spPr>
          <a:xfrm>
            <a:off x="10384167" y="412398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object 502">
            <a:extLst>
              <a:ext uri="{FF2B5EF4-FFF2-40B4-BE49-F238E27FC236}">
                <a16:creationId xmlns:a16="http://schemas.microsoft.com/office/drawing/2014/main" id="{A2BF2386-2B8A-26A1-1A47-C2FD53055EC1}"/>
              </a:ext>
            </a:extLst>
          </p:cNvPr>
          <p:cNvSpPr/>
          <p:nvPr/>
        </p:nvSpPr>
        <p:spPr>
          <a:xfrm>
            <a:off x="10384167" y="4097807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object 503">
            <a:extLst>
              <a:ext uri="{FF2B5EF4-FFF2-40B4-BE49-F238E27FC236}">
                <a16:creationId xmlns:a16="http://schemas.microsoft.com/office/drawing/2014/main" id="{E66E3E6C-680B-4BCA-DE1F-2607B01B1120}"/>
              </a:ext>
            </a:extLst>
          </p:cNvPr>
          <p:cNvSpPr/>
          <p:nvPr/>
        </p:nvSpPr>
        <p:spPr>
          <a:xfrm>
            <a:off x="10384167" y="40716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object 504">
            <a:extLst>
              <a:ext uri="{FF2B5EF4-FFF2-40B4-BE49-F238E27FC236}">
                <a16:creationId xmlns:a16="http://schemas.microsoft.com/office/drawing/2014/main" id="{92F65DB3-7087-6BCB-2441-AF8A1505ECED}"/>
              </a:ext>
            </a:extLst>
          </p:cNvPr>
          <p:cNvSpPr/>
          <p:nvPr/>
        </p:nvSpPr>
        <p:spPr>
          <a:xfrm>
            <a:off x="10384167" y="4045356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195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object 505">
            <a:extLst>
              <a:ext uri="{FF2B5EF4-FFF2-40B4-BE49-F238E27FC236}">
                <a16:creationId xmlns:a16="http://schemas.microsoft.com/office/drawing/2014/main" id="{BD4EC940-925B-F31E-E1DD-A07D18927625}"/>
              </a:ext>
            </a:extLst>
          </p:cNvPr>
          <p:cNvSpPr/>
          <p:nvPr/>
        </p:nvSpPr>
        <p:spPr>
          <a:xfrm>
            <a:off x="10384167" y="40235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object 506">
            <a:extLst>
              <a:ext uri="{FF2B5EF4-FFF2-40B4-BE49-F238E27FC236}">
                <a16:creationId xmlns:a16="http://schemas.microsoft.com/office/drawing/2014/main" id="{039B466C-D930-85A0-8D6A-967BBC4B2E42}"/>
              </a:ext>
            </a:extLst>
          </p:cNvPr>
          <p:cNvSpPr/>
          <p:nvPr/>
        </p:nvSpPr>
        <p:spPr>
          <a:xfrm>
            <a:off x="10384167" y="399737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object 507">
            <a:extLst>
              <a:ext uri="{FF2B5EF4-FFF2-40B4-BE49-F238E27FC236}">
                <a16:creationId xmlns:a16="http://schemas.microsoft.com/office/drawing/2014/main" id="{1D74F6F6-E926-267F-FB03-FDE6808AAFAD}"/>
              </a:ext>
            </a:extLst>
          </p:cNvPr>
          <p:cNvSpPr/>
          <p:nvPr/>
        </p:nvSpPr>
        <p:spPr>
          <a:xfrm>
            <a:off x="10384167" y="397121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object 508">
            <a:extLst>
              <a:ext uri="{FF2B5EF4-FFF2-40B4-BE49-F238E27FC236}">
                <a16:creationId xmlns:a16="http://schemas.microsoft.com/office/drawing/2014/main" id="{88049322-541D-0911-B7BE-637EEF4B06F6}"/>
              </a:ext>
            </a:extLst>
          </p:cNvPr>
          <p:cNvSpPr/>
          <p:nvPr/>
        </p:nvSpPr>
        <p:spPr>
          <a:xfrm>
            <a:off x="10384167" y="3945039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object 509">
            <a:extLst>
              <a:ext uri="{FF2B5EF4-FFF2-40B4-BE49-F238E27FC236}">
                <a16:creationId xmlns:a16="http://schemas.microsoft.com/office/drawing/2014/main" id="{8EDFDA41-26E4-75F1-7B80-3AC8F287396A}"/>
              </a:ext>
            </a:extLst>
          </p:cNvPr>
          <p:cNvSpPr/>
          <p:nvPr/>
        </p:nvSpPr>
        <p:spPr>
          <a:xfrm>
            <a:off x="10384167" y="3918877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1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object 510">
            <a:extLst>
              <a:ext uri="{FF2B5EF4-FFF2-40B4-BE49-F238E27FC236}">
                <a16:creationId xmlns:a16="http://schemas.microsoft.com/office/drawing/2014/main" id="{C5C53BA6-8120-6760-9297-24B4222FE231}"/>
              </a:ext>
            </a:extLst>
          </p:cNvPr>
          <p:cNvSpPr/>
          <p:nvPr/>
        </p:nvSpPr>
        <p:spPr>
          <a:xfrm>
            <a:off x="10384167" y="38968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object 511">
            <a:extLst>
              <a:ext uri="{FF2B5EF4-FFF2-40B4-BE49-F238E27FC236}">
                <a16:creationId xmlns:a16="http://schemas.microsoft.com/office/drawing/2014/main" id="{8EFBBA15-271F-66BA-15ED-61E03CB57CA0}"/>
              </a:ext>
            </a:extLst>
          </p:cNvPr>
          <p:cNvSpPr/>
          <p:nvPr/>
        </p:nvSpPr>
        <p:spPr>
          <a:xfrm>
            <a:off x="10384167" y="38707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object 512">
            <a:extLst>
              <a:ext uri="{FF2B5EF4-FFF2-40B4-BE49-F238E27FC236}">
                <a16:creationId xmlns:a16="http://schemas.microsoft.com/office/drawing/2014/main" id="{36C48F89-64BA-837D-BF22-6D7AD9844B83}"/>
              </a:ext>
            </a:extLst>
          </p:cNvPr>
          <p:cNvSpPr/>
          <p:nvPr/>
        </p:nvSpPr>
        <p:spPr>
          <a:xfrm>
            <a:off x="10384167" y="38445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object 513">
            <a:extLst>
              <a:ext uri="{FF2B5EF4-FFF2-40B4-BE49-F238E27FC236}">
                <a16:creationId xmlns:a16="http://schemas.microsoft.com/office/drawing/2014/main" id="{B1FEE7F1-BACA-B33D-C8A1-BF56CF0BB98B}"/>
              </a:ext>
            </a:extLst>
          </p:cNvPr>
          <p:cNvSpPr/>
          <p:nvPr/>
        </p:nvSpPr>
        <p:spPr>
          <a:xfrm>
            <a:off x="10384167" y="381844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object 514">
            <a:extLst>
              <a:ext uri="{FF2B5EF4-FFF2-40B4-BE49-F238E27FC236}">
                <a16:creationId xmlns:a16="http://schemas.microsoft.com/office/drawing/2014/main" id="{1D9FD9EE-0361-073A-795E-2814FF384950}"/>
              </a:ext>
            </a:extLst>
          </p:cNvPr>
          <p:cNvSpPr/>
          <p:nvPr/>
        </p:nvSpPr>
        <p:spPr>
          <a:xfrm>
            <a:off x="10384167" y="379228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8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object 515">
            <a:extLst>
              <a:ext uri="{FF2B5EF4-FFF2-40B4-BE49-F238E27FC236}">
                <a16:creationId xmlns:a16="http://schemas.microsoft.com/office/drawing/2014/main" id="{3EB6C7CB-9EDD-72F9-A502-6C26EAA6DB4C}"/>
              </a:ext>
            </a:extLst>
          </p:cNvPr>
          <p:cNvSpPr/>
          <p:nvPr/>
        </p:nvSpPr>
        <p:spPr>
          <a:xfrm>
            <a:off x="10384167" y="377028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object 516">
            <a:extLst>
              <a:ext uri="{FF2B5EF4-FFF2-40B4-BE49-F238E27FC236}">
                <a16:creationId xmlns:a16="http://schemas.microsoft.com/office/drawing/2014/main" id="{A18DEF00-21D7-ADA1-FE72-5791992825D8}"/>
              </a:ext>
            </a:extLst>
          </p:cNvPr>
          <p:cNvSpPr/>
          <p:nvPr/>
        </p:nvSpPr>
        <p:spPr>
          <a:xfrm>
            <a:off x="10384167" y="374412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object 517">
            <a:extLst>
              <a:ext uri="{FF2B5EF4-FFF2-40B4-BE49-F238E27FC236}">
                <a16:creationId xmlns:a16="http://schemas.microsoft.com/office/drawing/2014/main" id="{DDB10732-0BE6-100C-349E-36B87ADE8688}"/>
              </a:ext>
            </a:extLst>
          </p:cNvPr>
          <p:cNvSpPr/>
          <p:nvPr/>
        </p:nvSpPr>
        <p:spPr>
          <a:xfrm>
            <a:off x="10384167" y="371795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object 518">
            <a:extLst>
              <a:ext uri="{FF2B5EF4-FFF2-40B4-BE49-F238E27FC236}">
                <a16:creationId xmlns:a16="http://schemas.microsoft.com/office/drawing/2014/main" id="{5DD9F562-9160-7C16-43A4-B7D4D2DC16BE}"/>
              </a:ext>
            </a:extLst>
          </p:cNvPr>
          <p:cNvSpPr/>
          <p:nvPr/>
        </p:nvSpPr>
        <p:spPr>
          <a:xfrm>
            <a:off x="10384167" y="36917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object 519">
            <a:extLst>
              <a:ext uri="{FF2B5EF4-FFF2-40B4-BE49-F238E27FC236}">
                <a16:creationId xmlns:a16="http://schemas.microsoft.com/office/drawing/2014/main" id="{9B1C2083-8B4A-ABF2-E180-E3CB4A4A0E1A}"/>
              </a:ext>
            </a:extLst>
          </p:cNvPr>
          <p:cNvSpPr/>
          <p:nvPr/>
        </p:nvSpPr>
        <p:spPr>
          <a:xfrm>
            <a:off x="10384167" y="3665613"/>
            <a:ext cx="0" cy="13335"/>
          </a:xfrm>
          <a:custGeom>
            <a:avLst/>
            <a:gdLst/>
            <a:ahLst/>
            <a:cxnLst/>
            <a:rect l="l" t="t" r="r" b="b"/>
            <a:pathLst>
              <a:path h="13335">
                <a:moveTo>
                  <a:pt x="0" y="13093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object 520">
            <a:extLst>
              <a:ext uri="{FF2B5EF4-FFF2-40B4-BE49-F238E27FC236}">
                <a16:creationId xmlns:a16="http://schemas.microsoft.com/office/drawing/2014/main" id="{4B8997FA-9C3A-B002-9177-D22D3D5C9F99}"/>
              </a:ext>
            </a:extLst>
          </p:cNvPr>
          <p:cNvSpPr/>
          <p:nvPr/>
        </p:nvSpPr>
        <p:spPr>
          <a:xfrm>
            <a:off x="10384167" y="364369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839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object 521">
            <a:extLst>
              <a:ext uri="{FF2B5EF4-FFF2-40B4-BE49-F238E27FC236}">
                <a16:creationId xmlns:a16="http://schemas.microsoft.com/office/drawing/2014/main" id="{0FA394B4-FAE6-A1E8-CB39-FC3BA39F1511}"/>
              </a:ext>
            </a:extLst>
          </p:cNvPr>
          <p:cNvSpPr/>
          <p:nvPr/>
        </p:nvSpPr>
        <p:spPr>
          <a:xfrm>
            <a:off x="10384167" y="361751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object 522">
            <a:extLst>
              <a:ext uri="{FF2B5EF4-FFF2-40B4-BE49-F238E27FC236}">
                <a16:creationId xmlns:a16="http://schemas.microsoft.com/office/drawing/2014/main" id="{980104DF-B854-713D-B132-4D0BDE7F75B7}"/>
              </a:ext>
            </a:extLst>
          </p:cNvPr>
          <p:cNvSpPr/>
          <p:nvPr/>
        </p:nvSpPr>
        <p:spPr>
          <a:xfrm>
            <a:off x="10384167" y="3591356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object 523">
            <a:extLst>
              <a:ext uri="{FF2B5EF4-FFF2-40B4-BE49-F238E27FC236}">
                <a16:creationId xmlns:a16="http://schemas.microsoft.com/office/drawing/2014/main" id="{68F869A5-FA48-AC11-CFF9-D01FF080FAE5}"/>
              </a:ext>
            </a:extLst>
          </p:cNvPr>
          <p:cNvSpPr/>
          <p:nvPr/>
        </p:nvSpPr>
        <p:spPr>
          <a:xfrm>
            <a:off x="10384167" y="356519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object 524">
            <a:extLst>
              <a:ext uri="{FF2B5EF4-FFF2-40B4-BE49-F238E27FC236}">
                <a16:creationId xmlns:a16="http://schemas.microsoft.com/office/drawing/2014/main" id="{36F05169-465B-C7EE-D92F-D216E090A203}"/>
              </a:ext>
            </a:extLst>
          </p:cNvPr>
          <p:cNvSpPr/>
          <p:nvPr/>
        </p:nvSpPr>
        <p:spPr>
          <a:xfrm>
            <a:off x="10384167" y="35433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object 525">
            <a:extLst>
              <a:ext uri="{FF2B5EF4-FFF2-40B4-BE49-F238E27FC236}">
                <a16:creationId xmlns:a16="http://schemas.microsoft.com/office/drawing/2014/main" id="{F2ADE17A-8B2F-E943-5773-5E9F5B02ED7B}"/>
              </a:ext>
            </a:extLst>
          </p:cNvPr>
          <p:cNvSpPr/>
          <p:nvPr/>
        </p:nvSpPr>
        <p:spPr>
          <a:xfrm>
            <a:off x="10384167" y="3517214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object 526">
            <a:extLst>
              <a:ext uri="{FF2B5EF4-FFF2-40B4-BE49-F238E27FC236}">
                <a16:creationId xmlns:a16="http://schemas.microsoft.com/office/drawing/2014/main" id="{B9150E4D-9452-A292-0462-BA49EB279347}"/>
              </a:ext>
            </a:extLst>
          </p:cNvPr>
          <p:cNvSpPr/>
          <p:nvPr/>
        </p:nvSpPr>
        <p:spPr>
          <a:xfrm>
            <a:off x="10384167" y="3490925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object 527">
            <a:extLst>
              <a:ext uri="{FF2B5EF4-FFF2-40B4-BE49-F238E27FC236}">
                <a16:creationId xmlns:a16="http://schemas.microsoft.com/office/drawing/2014/main" id="{3F8D036C-17ED-8DD9-CD89-C292DE4BCD5A}"/>
              </a:ext>
            </a:extLst>
          </p:cNvPr>
          <p:cNvSpPr/>
          <p:nvPr/>
        </p:nvSpPr>
        <p:spPr>
          <a:xfrm>
            <a:off x="10384167" y="3464763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-2178" y="4356"/>
                </a:moveTo>
                <a:lnTo>
                  <a:pt x="2178" y="4356"/>
                </a:lnTo>
              </a:path>
            </a:pathLst>
          </a:custGeom>
          <a:ln w="8712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object 528">
            <a:extLst>
              <a:ext uri="{FF2B5EF4-FFF2-40B4-BE49-F238E27FC236}">
                <a16:creationId xmlns:a16="http://schemas.microsoft.com/office/drawing/2014/main" id="{BB831568-B5CC-3D63-F43B-E187005E71FC}"/>
              </a:ext>
            </a:extLst>
          </p:cNvPr>
          <p:cNvSpPr/>
          <p:nvPr/>
        </p:nvSpPr>
        <p:spPr>
          <a:xfrm>
            <a:off x="10384167" y="3438588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object 529">
            <a:extLst>
              <a:ext uri="{FF2B5EF4-FFF2-40B4-BE49-F238E27FC236}">
                <a16:creationId xmlns:a16="http://schemas.microsoft.com/office/drawing/2014/main" id="{45F543A7-FC0E-07FA-D1AE-B947E65FD5FB}"/>
              </a:ext>
            </a:extLst>
          </p:cNvPr>
          <p:cNvSpPr/>
          <p:nvPr/>
        </p:nvSpPr>
        <p:spPr>
          <a:xfrm>
            <a:off x="10384167" y="341678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object 530">
            <a:extLst>
              <a:ext uri="{FF2B5EF4-FFF2-40B4-BE49-F238E27FC236}">
                <a16:creationId xmlns:a16="http://schemas.microsoft.com/office/drawing/2014/main" id="{9665142F-8F78-E2F5-97C2-903E317F1671}"/>
              </a:ext>
            </a:extLst>
          </p:cNvPr>
          <p:cNvSpPr/>
          <p:nvPr/>
        </p:nvSpPr>
        <p:spPr>
          <a:xfrm>
            <a:off x="10384167" y="3390620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object 531">
            <a:extLst>
              <a:ext uri="{FF2B5EF4-FFF2-40B4-BE49-F238E27FC236}">
                <a16:creationId xmlns:a16="http://schemas.microsoft.com/office/drawing/2014/main" id="{19F0CAC7-FC56-4473-86D9-590FB9A49AC9}"/>
              </a:ext>
            </a:extLst>
          </p:cNvPr>
          <p:cNvSpPr/>
          <p:nvPr/>
        </p:nvSpPr>
        <p:spPr>
          <a:xfrm>
            <a:off x="10384167" y="3364331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8724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object 532">
            <a:extLst>
              <a:ext uri="{FF2B5EF4-FFF2-40B4-BE49-F238E27FC236}">
                <a16:creationId xmlns:a16="http://schemas.microsoft.com/office/drawing/2014/main" id="{EE813C0B-1DC2-EC91-2F64-F92F98F12CF7}"/>
              </a:ext>
            </a:extLst>
          </p:cNvPr>
          <p:cNvSpPr/>
          <p:nvPr/>
        </p:nvSpPr>
        <p:spPr>
          <a:xfrm>
            <a:off x="10384167" y="3359962"/>
            <a:ext cx="0" cy="8890"/>
          </a:xfrm>
          <a:custGeom>
            <a:avLst/>
            <a:gdLst/>
            <a:ahLst/>
            <a:cxnLst/>
            <a:rect l="l" t="t" r="r" b="b"/>
            <a:pathLst>
              <a:path h="8889">
                <a:moveTo>
                  <a:pt x="0" y="0"/>
                </a:moveTo>
                <a:lnTo>
                  <a:pt x="0" y="8724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object 533">
            <a:extLst>
              <a:ext uri="{FF2B5EF4-FFF2-40B4-BE49-F238E27FC236}">
                <a16:creationId xmlns:a16="http://schemas.microsoft.com/office/drawing/2014/main" id="{ABE11C77-14AD-110A-68CE-052475F6D7FC}"/>
              </a:ext>
            </a:extLst>
          </p:cNvPr>
          <p:cNvSpPr/>
          <p:nvPr/>
        </p:nvSpPr>
        <p:spPr>
          <a:xfrm>
            <a:off x="723656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object 534">
            <a:extLst>
              <a:ext uri="{FF2B5EF4-FFF2-40B4-BE49-F238E27FC236}">
                <a16:creationId xmlns:a16="http://schemas.microsoft.com/office/drawing/2014/main" id="{670EE579-E414-12C2-6BB1-E1BEEE0C1AF7}"/>
              </a:ext>
            </a:extLst>
          </p:cNvPr>
          <p:cNvSpPr/>
          <p:nvPr/>
        </p:nvSpPr>
        <p:spPr>
          <a:xfrm>
            <a:off x="7258278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object 535">
            <a:extLst>
              <a:ext uri="{FF2B5EF4-FFF2-40B4-BE49-F238E27FC236}">
                <a16:creationId xmlns:a16="http://schemas.microsoft.com/office/drawing/2014/main" id="{FF0AD731-400F-FD36-FA8E-FF14842F10B8}"/>
              </a:ext>
            </a:extLst>
          </p:cNvPr>
          <p:cNvSpPr/>
          <p:nvPr/>
        </p:nvSpPr>
        <p:spPr>
          <a:xfrm>
            <a:off x="728442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object 536">
            <a:extLst>
              <a:ext uri="{FF2B5EF4-FFF2-40B4-BE49-F238E27FC236}">
                <a16:creationId xmlns:a16="http://schemas.microsoft.com/office/drawing/2014/main" id="{5855F72C-FF0F-35FF-A174-CC247300C7C9}"/>
              </a:ext>
            </a:extLst>
          </p:cNvPr>
          <p:cNvSpPr/>
          <p:nvPr/>
        </p:nvSpPr>
        <p:spPr>
          <a:xfrm>
            <a:off x="731074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object 537">
            <a:extLst>
              <a:ext uri="{FF2B5EF4-FFF2-40B4-BE49-F238E27FC236}">
                <a16:creationId xmlns:a16="http://schemas.microsoft.com/office/drawing/2014/main" id="{DBDE77D4-7BB2-85A0-38C4-923D248DF016}"/>
              </a:ext>
            </a:extLst>
          </p:cNvPr>
          <p:cNvSpPr/>
          <p:nvPr/>
        </p:nvSpPr>
        <p:spPr>
          <a:xfrm>
            <a:off x="733687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object 538">
            <a:extLst>
              <a:ext uri="{FF2B5EF4-FFF2-40B4-BE49-F238E27FC236}">
                <a16:creationId xmlns:a16="http://schemas.microsoft.com/office/drawing/2014/main" id="{A33D518E-3AB2-7EC9-611B-FEBFBD57FCB8}"/>
              </a:ext>
            </a:extLst>
          </p:cNvPr>
          <p:cNvSpPr/>
          <p:nvPr/>
        </p:nvSpPr>
        <p:spPr>
          <a:xfrm>
            <a:off x="736301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object 539">
            <a:extLst>
              <a:ext uri="{FF2B5EF4-FFF2-40B4-BE49-F238E27FC236}">
                <a16:creationId xmlns:a16="http://schemas.microsoft.com/office/drawing/2014/main" id="{437C1AB5-6D1D-9E64-674B-335BAE5D1261}"/>
              </a:ext>
            </a:extLst>
          </p:cNvPr>
          <p:cNvSpPr/>
          <p:nvPr/>
        </p:nvSpPr>
        <p:spPr>
          <a:xfrm>
            <a:off x="7384795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object 540">
            <a:extLst>
              <a:ext uri="{FF2B5EF4-FFF2-40B4-BE49-F238E27FC236}">
                <a16:creationId xmlns:a16="http://schemas.microsoft.com/office/drawing/2014/main" id="{111B277F-3195-36F6-6C0D-952707CC5695}"/>
              </a:ext>
            </a:extLst>
          </p:cNvPr>
          <p:cNvSpPr/>
          <p:nvPr/>
        </p:nvSpPr>
        <p:spPr>
          <a:xfrm>
            <a:off x="741093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object 541">
            <a:extLst>
              <a:ext uri="{FF2B5EF4-FFF2-40B4-BE49-F238E27FC236}">
                <a16:creationId xmlns:a16="http://schemas.microsoft.com/office/drawing/2014/main" id="{6E8D3A29-131B-1421-AEC7-A58F88E1450E}"/>
              </a:ext>
            </a:extLst>
          </p:cNvPr>
          <p:cNvSpPr/>
          <p:nvPr/>
        </p:nvSpPr>
        <p:spPr>
          <a:xfrm>
            <a:off x="743708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object 542">
            <a:extLst>
              <a:ext uri="{FF2B5EF4-FFF2-40B4-BE49-F238E27FC236}">
                <a16:creationId xmlns:a16="http://schemas.microsoft.com/office/drawing/2014/main" id="{788D912C-BD5A-96EE-F844-7A5D97C7FE98}"/>
              </a:ext>
            </a:extLst>
          </p:cNvPr>
          <p:cNvSpPr/>
          <p:nvPr/>
        </p:nvSpPr>
        <p:spPr>
          <a:xfrm>
            <a:off x="746333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object 543">
            <a:extLst>
              <a:ext uri="{FF2B5EF4-FFF2-40B4-BE49-F238E27FC236}">
                <a16:creationId xmlns:a16="http://schemas.microsoft.com/office/drawing/2014/main" id="{98D5C4BB-BDE2-1596-E04F-F24DC9A8E630}"/>
              </a:ext>
            </a:extLst>
          </p:cNvPr>
          <p:cNvSpPr/>
          <p:nvPr/>
        </p:nvSpPr>
        <p:spPr>
          <a:xfrm>
            <a:off x="748946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object 544">
            <a:extLst>
              <a:ext uri="{FF2B5EF4-FFF2-40B4-BE49-F238E27FC236}">
                <a16:creationId xmlns:a16="http://schemas.microsoft.com/office/drawing/2014/main" id="{12DC7A95-CC74-7D24-951A-355C325BAD77}"/>
              </a:ext>
            </a:extLst>
          </p:cNvPr>
          <p:cNvSpPr/>
          <p:nvPr/>
        </p:nvSpPr>
        <p:spPr>
          <a:xfrm>
            <a:off x="7511262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object 545">
            <a:extLst>
              <a:ext uri="{FF2B5EF4-FFF2-40B4-BE49-F238E27FC236}">
                <a16:creationId xmlns:a16="http://schemas.microsoft.com/office/drawing/2014/main" id="{F6D9E546-BE0B-6617-A3D9-1ADA231D4767}"/>
              </a:ext>
            </a:extLst>
          </p:cNvPr>
          <p:cNvSpPr/>
          <p:nvPr/>
        </p:nvSpPr>
        <p:spPr>
          <a:xfrm>
            <a:off x="753739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object 546">
            <a:extLst>
              <a:ext uri="{FF2B5EF4-FFF2-40B4-BE49-F238E27FC236}">
                <a16:creationId xmlns:a16="http://schemas.microsoft.com/office/drawing/2014/main" id="{C567333B-EFF2-1D35-FD38-FA29E36C3A66}"/>
              </a:ext>
            </a:extLst>
          </p:cNvPr>
          <p:cNvSpPr/>
          <p:nvPr/>
        </p:nvSpPr>
        <p:spPr>
          <a:xfrm>
            <a:off x="756353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547">
            <a:extLst>
              <a:ext uri="{FF2B5EF4-FFF2-40B4-BE49-F238E27FC236}">
                <a16:creationId xmlns:a16="http://schemas.microsoft.com/office/drawing/2014/main" id="{B03DDA0B-0FBE-C2EF-8653-A96479CA6606}"/>
              </a:ext>
            </a:extLst>
          </p:cNvPr>
          <p:cNvSpPr/>
          <p:nvPr/>
        </p:nvSpPr>
        <p:spPr>
          <a:xfrm>
            <a:off x="758967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object 548">
            <a:extLst>
              <a:ext uri="{FF2B5EF4-FFF2-40B4-BE49-F238E27FC236}">
                <a16:creationId xmlns:a16="http://schemas.microsoft.com/office/drawing/2014/main" id="{7C62E7A2-6A62-9D9C-248B-2760ECC8E676}"/>
              </a:ext>
            </a:extLst>
          </p:cNvPr>
          <p:cNvSpPr/>
          <p:nvPr/>
        </p:nvSpPr>
        <p:spPr>
          <a:xfrm>
            <a:off x="761580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object 549">
            <a:extLst>
              <a:ext uri="{FF2B5EF4-FFF2-40B4-BE49-F238E27FC236}">
                <a16:creationId xmlns:a16="http://schemas.microsoft.com/office/drawing/2014/main" id="{03BF8D04-B2D3-8A75-169E-425952990C1C}"/>
              </a:ext>
            </a:extLst>
          </p:cNvPr>
          <p:cNvSpPr/>
          <p:nvPr/>
        </p:nvSpPr>
        <p:spPr>
          <a:xfrm>
            <a:off x="7637716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object 550">
            <a:extLst>
              <a:ext uri="{FF2B5EF4-FFF2-40B4-BE49-F238E27FC236}">
                <a16:creationId xmlns:a16="http://schemas.microsoft.com/office/drawing/2014/main" id="{B55760D8-7EEC-C04D-9405-9202BC359C1A}"/>
              </a:ext>
            </a:extLst>
          </p:cNvPr>
          <p:cNvSpPr/>
          <p:nvPr/>
        </p:nvSpPr>
        <p:spPr>
          <a:xfrm>
            <a:off x="766385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object 551">
            <a:extLst>
              <a:ext uri="{FF2B5EF4-FFF2-40B4-BE49-F238E27FC236}">
                <a16:creationId xmlns:a16="http://schemas.microsoft.com/office/drawing/2014/main" id="{2E55D0C0-DAEB-7C09-D48F-7B24ED9BEF2E}"/>
              </a:ext>
            </a:extLst>
          </p:cNvPr>
          <p:cNvSpPr/>
          <p:nvPr/>
        </p:nvSpPr>
        <p:spPr>
          <a:xfrm>
            <a:off x="768998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object 552">
            <a:extLst>
              <a:ext uri="{FF2B5EF4-FFF2-40B4-BE49-F238E27FC236}">
                <a16:creationId xmlns:a16="http://schemas.microsoft.com/office/drawing/2014/main" id="{0E108F79-3B67-03A6-B3D6-B16586BAEB66}"/>
              </a:ext>
            </a:extLst>
          </p:cNvPr>
          <p:cNvSpPr/>
          <p:nvPr/>
        </p:nvSpPr>
        <p:spPr>
          <a:xfrm>
            <a:off x="771612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object 553">
            <a:extLst>
              <a:ext uri="{FF2B5EF4-FFF2-40B4-BE49-F238E27FC236}">
                <a16:creationId xmlns:a16="http://schemas.microsoft.com/office/drawing/2014/main" id="{C0F40A31-E275-F075-239B-5A1065835E6B}"/>
              </a:ext>
            </a:extLst>
          </p:cNvPr>
          <p:cNvSpPr/>
          <p:nvPr/>
        </p:nvSpPr>
        <p:spPr>
          <a:xfrm>
            <a:off x="774226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object 554">
            <a:extLst>
              <a:ext uri="{FF2B5EF4-FFF2-40B4-BE49-F238E27FC236}">
                <a16:creationId xmlns:a16="http://schemas.microsoft.com/office/drawing/2014/main" id="{2A534E3C-F035-6F91-1FF6-A070D32FECDA}"/>
              </a:ext>
            </a:extLst>
          </p:cNvPr>
          <p:cNvSpPr/>
          <p:nvPr/>
        </p:nvSpPr>
        <p:spPr>
          <a:xfrm>
            <a:off x="7764043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object 555">
            <a:extLst>
              <a:ext uri="{FF2B5EF4-FFF2-40B4-BE49-F238E27FC236}">
                <a16:creationId xmlns:a16="http://schemas.microsoft.com/office/drawing/2014/main" id="{9139FFD1-93CD-C598-8FC4-EB870D7C6410}"/>
              </a:ext>
            </a:extLst>
          </p:cNvPr>
          <p:cNvSpPr/>
          <p:nvPr/>
        </p:nvSpPr>
        <p:spPr>
          <a:xfrm>
            <a:off x="779018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object 556">
            <a:extLst>
              <a:ext uri="{FF2B5EF4-FFF2-40B4-BE49-F238E27FC236}">
                <a16:creationId xmlns:a16="http://schemas.microsoft.com/office/drawing/2014/main" id="{58D420F7-E957-4EA4-3159-E5C8CD55F28E}"/>
              </a:ext>
            </a:extLst>
          </p:cNvPr>
          <p:cNvSpPr/>
          <p:nvPr/>
        </p:nvSpPr>
        <p:spPr>
          <a:xfrm>
            <a:off x="781644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object 557">
            <a:extLst>
              <a:ext uri="{FF2B5EF4-FFF2-40B4-BE49-F238E27FC236}">
                <a16:creationId xmlns:a16="http://schemas.microsoft.com/office/drawing/2014/main" id="{005F217F-799F-B9F1-6A3A-4252BF5CA394}"/>
              </a:ext>
            </a:extLst>
          </p:cNvPr>
          <p:cNvSpPr/>
          <p:nvPr/>
        </p:nvSpPr>
        <p:spPr>
          <a:xfrm>
            <a:off x="784258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object 558">
            <a:extLst>
              <a:ext uri="{FF2B5EF4-FFF2-40B4-BE49-F238E27FC236}">
                <a16:creationId xmlns:a16="http://schemas.microsoft.com/office/drawing/2014/main" id="{CE108A8C-7280-EEB7-6DF4-7844D7F35553}"/>
              </a:ext>
            </a:extLst>
          </p:cNvPr>
          <p:cNvSpPr/>
          <p:nvPr/>
        </p:nvSpPr>
        <p:spPr>
          <a:xfrm>
            <a:off x="786871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object 559">
            <a:extLst>
              <a:ext uri="{FF2B5EF4-FFF2-40B4-BE49-F238E27FC236}">
                <a16:creationId xmlns:a16="http://schemas.microsoft.com/office/drawing/2014/main" id="{8D607EBD-2E34-857C-FE7D-6528DDEA8281}"/>
              </a:ext>
            </a:extLst>
          </p:cNvPr>
          <p:cNvSpPr/>
          <p:nvPr/>
        </p:nvSpPr>
        <p:spPr>
          <a:xfrm>
            <a:off x="7890497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object 560">
            <a:extLst>
              <a:ext uri="{FF2B5EF4-FFF2-40B4-BE49-F238E27FC236}">
                <a16:creationId xmlns:a16="http://schemas.microsoft.com/office/drawing/2014/main" id="{8960105D-B51C-51F1-A9F2-43078EECBF7D}"/>
              </a:ext>
            </a:extLst>
          </p:cNvPr>
          <p:cNvSpPr/>
          <p:nvPr/>
        </p:nvSpPr>
        <p:spPr>
          <a:xfrm>
            <a:off x="791664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object 561">
            <a:extLst>
              <a:ext uri="{FF2B5EF4-FFF2-40B4-BE49-F238E27FC236}">
                <a16:creationId xmlns:a16="http://schemas.microsoft.com/office/drawing/2014/main" id="{922B6EC3-4906-4504-0414-1CCAA54919F5}"/>
              </a:ext>
            </a:extLst>
          </p:cNvPr>
          <p:cNvSpPr/>
          <p:nvPr/>
        </p:nvSpPr>
        <p:spPr>
          <a:xfrm>
            <a:off x="794278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object 562">
            <a:extLst>
              <a:ext uri="{FF2B5EF4-FFF2-40B4-BE49-F238E27FC236}">
                <a16:creationId xmlns:a16="http://schemas.microsoft.com/office/drawing/2014/main" id="{83FA6D61-3873-8030-F760-558D7A766541}"/>
              </a:ext>
            </a:extLst>
          </p:cNvPr>
          <p:cNvSpPr/>
          <p:nvPr/>
        </p:nvSpPr>
        <p:spPr>
          <a:xfrm>
            <a:off x="796891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object 563">
            <a:extLst>
              <a:ext uri="{FF2B5EF4-FFF2-40B4-BE49-F238E27FC236}">
                <a16:creationId xmlns:a16="http://schemas.microsoft.com/office/drawing/2014/main" id="{3D97830F-0651-21DE-24C1-CD73DABFF57A}"/>
              </a:ext>
            </a:extLst>
          </p:cNvPr>
          <p:cNvSpPr/>
          <p:nvPr/>
        </p:nvSpPr>
        <p:spPr>
          <a:xfrm>
            <a:off x="799518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object 564">
            <a:extLst>
              <a:ext uri="{FF2B5EF4-FFF2-40B4-BE49-F238E27FC236}">
                <a16:creationId xmlns:a16="http://schemas.microsoft.com/office/drawing/2014/main" id="{E052FC6C-B7EF-E5E5-0F72-E1D4573BE066}"/>
              </a:ext>
            </a:extLst>
          </p:cNvPr>
          <p:cNvSpPr/>
          <p:nvPr/>
        </p:nvSpPr>
        <p:spPr>
          <a:xfrm>
            <a:off x="8016964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object 565">
            <a:extLst>
              <a:ext uri="{FF2B5EF4-FFF2-40B4-BE49-F238E27FC236}">
                <a16:creationId xmlns:a16="http://schemas.microsoft.com/office/drawing/2014/main" id="{AFD45AEF-E4DC-A8B6-E46C-92DBE277F6F3}"/>
              </a:ext>
            </a:extLst>
          </p:cNvPr>
          <p:cNvSpPr/>
          <p:nvPr/>
        </p:nvSpPr>
        <p:spPr>
          <a:xfrm>
            <a:off x="804310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object 566">
            <a:extLst>
              <a:ext uri="{FF2B5EF4-FFF2-40B4-BE49-F238E27FC236}">
                <a16:creationId xmlns:a16="http://schemas.microsoft.com/office/drawing/2014/main" id="{838E18F1-1B5D-290F-6048-BC191EFBC76F}"/>
              </a:ext>
            </a:extLst>
          </p:cNvPr>
          <p:cNvSpPr/>
          <p:nvPr/>
        </p:nvSpPr>
        <p:spPr>
          <a:xfrm>
            <a:off x="806923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object 567">
            <a:extLst>
              <a:ext uri="{FF2B5EF4-FFF2-40B4-BE49-F238E27FC236}">
                <a16:creationId xmlns:a16="http://schemas.microsoft.com/office/drawing/2014/main" id="{2B9F6642-8D75-010C-2693-5602A9AD1BEB}"/>
              </a:ext>
            </a:extLst>
          </p:cNvPr>
          <p:cNvSpPr/>
          <p:nvPr/>
        </p:nvSpPr>
        <p:spPr>
          <a:xfrm>
            <a:off x="809537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object 568">
            <a:extLst>
              <a:ext uri="{FF2B5EF4-FFF2-40B4-BE49-F238E27FC236}">
                <a16:creationId xmlns:a16="http://schemas.microsoft.com/office/drawing/2014/main" id="{77D126F4-6B87-073D-EEC7-373C30D0F41B}"/>
              </a:ext>
            </a:extLst>
          </p:cNvPr>
          <p:cNvSpPr/>
          <p:nvPr/>
        </p:nvSpPr>
        <p:spPr>
          <a:xfrm>
            <a:off x="812151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object 569">
            <a:extLst>
              <a:ext uri="{FF2B5EF4-FFF2-40B4-BE49-F238E27FC236}">
                <a16:creationId xmlns:a16="http://schemas.microsoft.com/office/drawing/2014/main" id="{AD3BB97C-7BDF-1C49-FACE-6FDCCE655C56}"/>
              </a:ext>
            </a:extLst>
          </p:cNvPr>
          <p:cNvSpPr/>
          <p:nvPr/>
        </p:nvSpPr>
        <p:spPr>
          <a:xfrm>
            <a:off x="8143290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object 570">
            <a:extLst>
              <a:ext uri="{FF2B5EF4-FFF2-40B4-BE49-F238E27FC236}">
                <a16:creationId xmlns:a16="http://schemas.microsoft.com/office/drawing/2014/main" id="{79CCBCBB-413E-B994-A27F-C988F0E66B29}"/>
              </a:ext>
            </a:extLst>
          </p:cNvPr>
          <p:cNvSpPr/>
          <p:nvPr/>
        </p:nvSpPr>
        <p:spPr>
          <a:xfrm>
            <a:off x="816961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object 571">
            <a:extLst>
              <a:ext uri="{FF2B5EF4-FFF2-40B4-BE49-F238E27FC236}">
                <a16:creationId xmlns:a16="http://schemas.microsoft.com/office/drawing/2014/main" id="{AE26274E-2D82-9F16-0E11-CB8E0A95F208}"/>
              </a:ext>
            </a:extLst>
          </p:cNvPr>
          <p:cNvSpPr/>
          <p:nvPr/>
        </p:nvSpPr>
        <p:spPr>
          <a:xfrm>
            <a:off x="819569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object 572">
            <a:extLst>
              <a:ext uri="{FF2B5EF4-FFF2-40B4-BE49-F238E27FC236}">
                <a16:creationId xmlns:a16="http://schemas.microsoft.com/office/drawing/2014/main" id="{42A49929-5C7C-286D-101A-8F88053C001A}"/>
              </a:ext>
            </a:extLst>
          </p:cNvPr>
          <p:cNvSpPr/>
          <p:nvPr/>
        </p:nvSpPr>
        <p:spPr>
          <a:xfrm>
            <a:off x="822182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object 573">
            <a:extLst>
              <a:ext uri="{FF2B5EF4-FFF2-40B4-BE49-F238E27FC236}">
                <a16:creationId xmlns:a16="http://schemas.microsoft.com/office/drawing/2014/main" id="{158DD519-C9C9-05E7-6EA3-27297CFC48D6}"/>
              </a:ext>
            </a:extLst>
          </p:cNvPr>
          <p:cNvSpPr/>
          <p:nvPr/>
        </p:nvSpPr>
        <p:spPr>
          <a:xfrm>
            <a:off x="824796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object 574">
            <a:extLst>
              <a:ext uri="{FF2B5EF4-FFF2-40B4-BE49-F238E27FC236}">
                <a16:creationId xmlns:a16="http://schemas.microsoft.com/office/drawing/2014/main" id="{CA55DE41-BE22-DDEB-7F0B-8BA7C079DBF6}"/>
              </a:ext>
            </a:extLst>
          </p:cNvPr>
          <p:cNvSpPr/>
          <p:nvPr/>
        </p:nvSpPr>
        <p:spPr>
          <a:xfrm>
            <a:off x="8269744" y="594014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object 575">
            <a:extLst>
              <a:ext uri="{FF2B5EF4-FFF2-40B4-BE49-F238E27FC236}">
                <a16:creationId xmlns:a16="http://schemas.microsoft.com/office/drawing/2014/main" id="{9D250181-6345-A37D-84AD-FA136D94FAF0}"/>
              </a:ext>
            </a:extLst>
          </p:cNvPr>
          <p:cNvSpPr/>
          <p:nvPr/>
        </p:nvSpPr>
        <p:spPr>
          <a:xfrm>
            <a:off x="829589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object 576">
            <a:extLst>
              <a:ext uri="{FF2B5EF4-FFF2-40B4-BE49-F238E27FC236}">
                <a16:creationId xmlns:a16="http://schemas.microsoft.com/office/drawing/2014/main" id="{AA6002C6-6085-C7FD-3DAF-98258556F4DC}"/>
              </a:ext>
            </a:extLst>
          </p:cNvPr>
          <p:cNvSpPr/>
          <p:nvPr/>
        </p:nvSpPr>
        <p:spPr>
          <a:xfrm>
            <a:off x="832203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object 577">
            <a:extLst>
              <a:ext uri="{FF2B5EF4-FFF2-40B4-BE49-F238E27FC236}">
                <a16:creationId xmlns:a16="http://schemas.microsoft.com/office/drawing/2014/main" id="{B7AA3E95-AA0F-4A8C-75FB-ED04DA7703E7}"/>
              </a:ext>
            </a:extLst>
          </p:cNvPr>
          <p:cNvSpPr/>
          <p:nvPr/>
        </p:nvSpPr>
        <p:spPr>
          <a:xfrm>
            <a:off x="834834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object 578">
            <a:extLst>
              <a:ext uri="{FF2B5EF4-FFF2-40B4-BE49-F238E27FC236}">
                <a16:creationId xmlns:a16="http://schemas.microsoft.com/office/drawing/2014/main" id="{CF2D1BE5-15FE-63D8-1AA0-EE0E2E4588A2}"/>
              </a:ext>
            </a:extLst>
          </p:cNvPr>
          <p:cNvSpPr/>
          <p:nvPr/>
        </p:nvSpPr>
        <p:spPr>
          <a:xfrm>
            <a:off x="837448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object 579">
            <a:extLst>
              <a:ext uri="{FF2B5EF4-FFF2-40B4-BE49-F238E27FC236}">
                <a16:creationId xmlns:a16="http://schemas.microsoft.com/office/drawing/2014/main" id="{D20417CE-991B-219B-0432-BFC8AF58FD71}"/>
              </a:ext>
            </a:extLst>
          </p:cNvPr>
          <p:cNvSpPr/>
          <p:nvPr/>
        </p:nvSpPr>
        <p:spPr>
          <a:xfrm>
            <a:off x="840061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object 580">
            <a:extLst>
              <a:ext uri="{FF2B5EF4-FFF2-40B4-BE49-F238E27FC236}">
                <a16:creationId xmlns:a16="http://schemas.microsoft.com/office/drawing/2014/main" id="{91128BA5-07A0-82D7-5D69-5953F282F563}"/>
              </a:ext>
            </a:extLst>
          </p:cNvPr>
          <p:cNvSpPr/>
          <p:nvPr/>
        </p:nvSpPr>
        <p:spPr>
          <a:xfrm>
            <a:off x="842234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object 581">
            <a:extLst>
              <a:ext uri="{FF2B5EF4-FFF2-40B4-BE49-F238E27FC236}">
                <a16:creationId xmlns:a16="http://schemas.microsoft.com/office/drawing/2014/main" id="{D70FA881-A9FC-3A0F-1463-B20C424292D8}"/>
              </a:ext>
            </a:extLst>
          </p:cNvPr>
          <p:cNvSpPr/>
          <p:nvPr/>
        </p:nvSpPr>
        <p:spPr>
          <a:xfrm>
            <a:off x="844848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object 582">
            <a:extLst>
              <a:ext uri="{FF2B5EF4-FFF2-40B4-BE49-F238E27FC236}">
                <a16:creationId xmlns:a16="http://schemas.microsoft.com/office/drawing/2014/main" id="{6FAA22D1-A106-82B9-AA86-36F7A98919A5}"/>
              </a:ext>
            </a:extLst>
          </p:cNvPr>
          <p:cNvSpPr/>
          <p:nvPr/>
        </p:nvSpPr>
        <p:spPr>
          <a:xfrm>
            <a:off x="847462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object 583">
            <a:extLst>
              <a:ext uri="{FF2B5EF4-FFF2-40B4-BE49-F238E27FC236}">
                <a16:creationId xmlns:a16="http://schemas.microsoft.com/office/drawing/2014/main" id="{ADD84C92-41CC-E2A6-8BD3-3034808E037B}"/>
              </a:ext>
            </a:extLst>
          </p:cNvPr>
          <p:cNvSpPr/>
          <p:nvPr/>
        </p:nvSpPr>
        <p:spPr>
          <a:xfrm>
            <a:off x="850075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object 584">
            <a:extLst>
              <a:ext uri="{FF2B5EF4-FFF2-40B4-BE49-F238E27FC236}">
                <a16:creationId xmlns:a16="http://schemas.microsoft.com/office/drawing/2014/main" id="{E12CD300-7BC8-2D07-BD84-D3CE9EFC0505}"/>
              </a:ext>
            </a:extLst>
          </p:cNvPr>
          <p:cNvSpPr/>
          <p:nvPr/>
        </p:nvSpPr>
        <p:spPr>
          <a:xfrm>
            <a:off x="852708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object 585">
            <a:extLst>
              <a:ext uri="{FF2B5EF4-FFF2-40B4-BE49-F238E27FC236}">
                <a16:creationId xmlns:a16="http://schemas.microsoft.com/office/drawing/2014/main" id="{5A0FDD1C-689D-4AB0-8D65-57AA9854C87A}"/>
              </a:ext>
            </a:extLst>
          </p:cNvPr>
          <p:cNvSpPr/>
          <p:nvPr/>
        </p:nvSpPr>
        <p:spPr>
          <a:xfrm>
            <a:off x="854886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object 586">
            <a:extLst>
              <a:ext uri="{FF2B5EF4-FFF2-40B4-BE49-F238E27FC236}">
                <a16:creationId xmlns:a16="http://schemas.microsoft.com/office/drawing/2014/main" id="{15C2AD1F-89F9-D6C9-5872-E26284DE8A97}"/>
              </a:ext>
            </a:extLst>
          </p:cNvPr>
          <p:cNvSpPr/>
          <p:nvPr/>
        </p:nvSpPr>
        <p:spPr>
          <a:xfrm>
            <a:off x="857500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object 587">
            <a:extLst>
              <a:ext uri="{FF2B5EF4-FFF2-40B4-BE49-F238E27FC236}">
                <a16:creationId xmlns:a16="http://schemas.microsoft.com/office/drawing/2014/main" id="{8A79C3E1-D343-BE1D-7BEA-4384CED8879D}"/>
              </a:ext>
            </a:extLst>
          </p:cNvPr>
          <p:cNvSpPr/>
          <p:nvPr/>
        </p:nvSpPr>
        <p:spPr>
          <a:xfrm>
            <a:off x="860113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object 588">
            <a:extLst>
              <a:ext uri="{FF2B5EF4-FFF2-40B4-BE49-F238E27FC236}">
                <a16:creationId xmlns:a16="http://schemas.microsoft.com/office/drawing/2014/main" id="{FA243F65-4D0E-DB82-5B26-EDE1D0118B1F}"/>
              </a:ext>
            </a:extLst>
          </p:cNvPr>
          <p:cNvSpPr/>
          <p:nvPr/>
        </p:nvSpPr>
        <p:spPr>
          <a:xfrm>
            <a:off x="862727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589">
            <a:extLst>
              <a:ext uri="{FF2B5EF4-FFF2-40B4-BE49-F238E27FC236}">
                <a16:creationId xmlns:a16="http://schemas.microsoft.com/office/drawing/2014/main" id="{0D125415-2482-D7E3-7167-988D083BDA00}"/>
              </a:ext>
            </a:extLst>
          </p:cNvPr>
          <p:cNvSpPr/>
          <p:nvPr/>
        </p:nvSpPr>
        <p:spPr>
          <a:xfrm>
            <a:off x="865334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object 590">
            <a:extLst>
              <a:ext uri="{FF2B5EF4-FFF2-40B4-BE49-F238E27FC236}">
                <a16:creationId xmlns:a16="http://schemas.microsoft.com/office/drawing/2014/main" id="{A54276DA-74A4-A777-87F4-81661BC3351B}"/>
              </a:ext>
            </a:extLst>
          </p:cNvPr>
          <p:cNvSpPr/>
          <p:nvPr/>
        </p:nvSpPr>
        <p:spPr>
          <a:xfrm>
            <a:off x="867512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object 591">
            <a:extLst>
              <a:ext uri="{FF2B5EF4-FFF2-40B4-BE49-F238E27FC236}">
                <a16:creationId xmlns:a16="http://schemas.microsoft.com/office/drawing/2014/main" id="{98C8868C-72F3-D502-1335-AF84AECAF0B4}"/>
              </a:ext>
            </a:extLst>
          </p:cNvPr>
          <p:cNvSpPr/>
          <p:nvPr/>
        </p:nvSpPr>
        <p:spPr>
          <a:xfrm>
            <a:off x="870145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object 592">
            <a:extLst>
              <a:ext uri="{FF2B5EF4-FFF2-40B4-BE49-F238E27FC236}">
                <a16:creationId xmlns:a16="http://schemas.microsoft.com/office/drawing/2014/main" id="{9503FD71-DDF8-EA23-938A-A0004DDDE0CE}"/>
              </a:ext>
            </a:extLst>
          </p:cNvPr>
          <p:cNvSpPr/>
          <p:nvPr/>
        </p:nvSpPr>
        <p:spPr>
          <a:xfrm>
            <a:off x="872759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object 593">
            <a:extLst>
              <a:ext uri="{FF2B5EF4-FFF2-40B4-BE49-F238E27FC236}">
                <a16:creationId xmlns:a16="http://schemas.microsoft.com/office/drawing/2014/main" id="{7E0BC0E0-54E6-22E6-2FA0-FA777FDA6229}"/>
              </a:ext>
            </a:extLst>
          </p:cNvPr>
          <p:cNvSpPr/>
          <p:nvPr/>
        </p:nvSpPr>
        <p:spPr>
          <a:xfrm>
            <a:off x="875372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object 594">
            <a:extLst>
              <a:ext uri="{FF2B5EF4-FFF2-40B4-BE49-F238E27FC236}">
                <a16:creationId xmlns:a16="http://schemas.microsoft.com/office/drawing/2014/main" id="{84C6E007-8A81-D6BF-41AC-5E6649338337}"/>
              </a:ext>
            </a:extLst>
          </p:cNvPr>
          <p:cNvSpPr/>
          <p:nvPr/>
        </p:nvSpPr>
        <p:spPr>
          <a:xfrm>
            <a:off x="877986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object 595">
            <a:extLst>
              <a:ext uri="{FF2B5EF4-FFF2-40B4-BE49-F238E27FC236}">
                <a16:creationId xmlns:a16="http://schemas.microsoft.com/office/drawing/2014/main" id="{0311F152-6A26-9333-E137-877A3119CA93}"/>
              </a:ext>
            </a:extLst>
          </p:cNvPr>
          <p:cNvSpPr/>
          <p:nvPr/>
        </p:nvSpPr>
        <p:spPr>
          <a:xfrm>
            <a:off x="880164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object 596">
            <a:extLst>
              <a:ext uri="{FF2B5EF4-FFF2-40B4-BE49-F238E27FC236}">
                <a16:creationId xmlns:a16="http://schemas.microsoft.com/office/drawing/2014/main" id="{4A873CBC-268F-091D-154F-C013CDFAFB74}"/>
              </a:ext>
            </a:extLst>
          </p:cNvPr>
          <p:cNvSpPr/>
          <p:nvPr/>
        </p:nvSpPr>
        <p:spPr>
          <a:xfrm>
            <a:off x="882779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object 597">
            <a:extLst>
              <a:ext uri="{FF2B5EF4-FFF2-40B4-BE49-F238E27FC236}">
                <a16:creationId xmlns:a16="http://schemas.microsoft.com/office/drawing/2014/main" id="{EEC309E2-E070-0613-F1A6-E0F6855B93BB}"/>
              </a:ext>
            </a:extLst>
          </p:cNvPr>
          <p:cNvSpPr/>
          <p:nvPr/>
        </p:nvSpPr>
        <p:spPr>
          <a:xfrm>
            <a:off x="885393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object 598">
            <a:extLst>
              <a:ext uri="{FF2B5EF4-FFF2-40B4-BE49-F238E27FC236}">
                <a16:creationId xmlns:a16="http://schemas.microsoft.com/office/drawing/2014/main" id="{62648D26-161F-7381-B7FE-78DB680170CB}"/>
              </a:ext>
            </a:extLst>
          </p:cNvPr>
          <p:cNvSpPr/>
          <p:nvPr/>
        </p:nvSpPr>
        <p:spPr>
          <a:xfrm>
            <a:off x="888018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object 599">
            <a:extLst>
              <a:ext uri="{FF2B5EF4-FFF2-40B4-BE49-F238E27FC236}">
                <a16:creationId xmlns:a16="http://schemas.microsoft.com/office/drawing/2014/main" id="{237FF90D-755D-B859-36D6-8DF1DD7FF97C}"/>
              </a:ext>
            </a:extLst>
          </p:cNvPr>
          <p:cNvSpPr/>
          <p:nvPr/>
        </p:nvSpPr>
        <p:spPr>
          <a:xfrm>
            <a:off x="890631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object 600">
            <a:extLst>
              <a:ext uri="{FF2B5EF4-FFF2-40B4-BE49-F238E27FC236}">
                <a16:creationId xmlns:a16="http://schemas.microsoft.com/office/drawing/2014/main" id="{F50B0357-A777-7473-C146-CA74FC504B2C}"/>
              </a:ext>
            </a:extLst>
          </p:cNvPr>
          <p:cNvSpPr/>
          <p:nvPr/>
        </p:nvSpPr>
        <p:spPr>
          <a:xfrm>
            <a:off x="892811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object 601">
            <a:extLst>
              <a:ext uri="{FF2B5EF4-FFF2-40B4-BE49-F238E27FC236}">
                <a16:creationId xmlns:a16="http://schemas.microsoft.com/office/drawing/2014/main" id="{4C49BD79-7519-6B50-6022-63405E96A381}"/>
              </a:ext>
            </a:extLst>
          </p:cNvPr>
          <p:cNvSpPr/>
          <p:nvPr/>
        </p:nvSpPr>
        <p:spPr>
          <a:xfrm>
            <a:off x="895424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object 602">
            <a:extLst>
              <a:ext uri="{FF2B5EF4-FFF2-40B4-BE49-F238E27FC236}">
                <a16:creationId xmlns:a16="http://schemas.microsoft.com/office/drawing/2014/main" id="{EBD72FAF-E94C-8E48-B9BE-99C3A6CCC33F}"/>
              </a:ext>
            </a:extLst>
          </p:cNvPr>
          <p:cNvSpPr/>
          <p:nvPr/>
        </p:nvSpPr>
        <p:spPr>
          <a:xfrm>
            <a:off x="898038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object 603">
            <a:extLst>
              <a:ext uri="{FF2B5EF4-FFF2-40B4-BE49-F238E27FC236}">
                <a16:creationId xmlns:a16="http://schemas.microsoft.com/office/drawing/2014/main" id="{7CC7E461-4952-D9F8-6E64-98A95D879A57}"/>
              </a:ext>
            </a:extLst>
          </p:cNvPr>
          <p:cNvSpPr/>
          <p:nvPr/>
        </p:nvSpPr>
        <p:spPr>
          <a:xfrm>
            <a:off x="900652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object 604">
            <a:extLst>
              <a:ext uri="{FF2B5EF4-FFF2-40B4-BE49-F238E27FC236}">
                <a16:creationId xmlns:a16="http://schemas.microsoft.com/office/drawing/2014/main" id="{2E7C4EE4-502F-37F1-F3A9-B5B3FC82024A}"/>
              </a:ext>
            </a:extLst>
          </p:cNvPr>
          <p:cNvSpPr/>
          <p:nvPr/>
        </p:nvSpPr>
        <p:spPr>
          <a:xfrm>
            <a:off x="903265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39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object 605">
            <a:extLst>
              <a:ext uri="{FF2B5EF4-FFF2-40B4-BE49-F238E27FC236}">
                <a16:creationId xmlns:a16="http://schemas.microsoft.com/office/drawing/2014/main" id="{1C5587BF-C247-2EED-EE0C-F56EA7A289A3}"/>
              </a:ext>
            </a:extLst>
          </p:cNvPr>
          <p:cNvSpPr/>
          <p:nvPr/>
        </p:nvSpPr>
        <p:spPr>
          <a:xfrm>
            <a:off x="905456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object 606">
            <a:extLst>
              <a:ext uri="{FF2B5EF4-FFF2-40B4-BE49-F238E27FC236}">
                <a16:creationId xmlns:a16="http://schemas.microsoft.com/office/drawing/2014/main" id="{BA3B4674-EBC4-3B0C-1637-9FC015111514}"/>
              </a:ext>
            </a:extLst>
          </p:cNvPr>
          <p:cNvSpPr/>
          <p:nvPr/>
        </p:nvSpPr>
        <p:spPr>
          <a:xfrm>
            <a:off x="908070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object 607">
            <a:extLst>
              <a:ext uri="{FF2B5EF4-FFF2-40B4-BE49-F238E27FC236}">
                <a16:creationId xmlns:a16="http://schemas.microsoft.com/office/drawing/2014/main" id="{FFEAFCE4-895A-408B-40D2-84F82217EF6B}"/>
              </a:ext>
            </a:extLst>
          </p:cNvPr>
          <p:cNvSpPr/>
          <p:nvPr/>
        </p:nvSpPr>
        <p:spPr>
          <a:xfrm>
            <a:off x="910683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object 608">
            <a:extLst>
              <a:ext uri="{FF2B5EF4-FFF2-40B4-BE49-F238E27FC236}">
                <a16:creationId xmlns:a16="http://schemas.microsoft.com/office/drawing/2014/main" id="{869E9413-09DB-2594-683A-DB75BB6213FD}"/>
              </a:ext>
            </a:extLst>
          </p:cNvPr>
          <p:cNvSpPr/>
          <p:nvPr/>
        </p:nvSpPr>
        <p:spPr>
          <a:xfrm>
            <a:off x="913297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object 609">
            <a:extLst>
              <a:ext uri="{FF2B5EF4-FFF2-40B4-BE49-F238E27FC236}">
                <a16:creationId xmlns:a16="http://schemas.microsoft.com/office/drawing/2014/main" id="{F0429C6B-8B27-A369-1B0D-4F65DD9CF7B8}"/>
              </a:ext>
            </a:extLst>
          </p:cNvPr>
          <p:cNvSpPr/>
          <p:nvPr/>
        </p:nvSpPr>
        <p:spPr>
          <a:xfrm>
            <a:off x="915911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object 610">
            <a:extLst>
              <a:ext uri="{FF2B5EF4-FFF2-40B4-BE49-F238E27FC236}">
                <a16:creationId xmlns:a16="http://schemas.microsoft.com/office/drawing/2014/main" id="{377FFAD2-435E-1FDB-252D-F9A3FB9A529D}"/>
              </a:ext>
            </a:extLst>
          </p:cNvPr>
          <p:cNvSpPr/>
          <p:nvPr/>
        </p:nvSpPr>
        <p:spPr>
          <a:xfrm>
            <a:off x="918089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object 611">
            <a:extLst>
              <a:ext uri="{FF2B5EF4-FFF2-40B4-BE49-F238E27FC236}">
                <a16:creationId xmlns:a16="http://schemas.microsoft.com/office/drawing/2014/main" id="{92CA5F4B-C52B-61ED-8639-E405FA568BC5}"/>
              </a:ext>
            </a:extLst>
          </p:cNvPr>
          <p:cNvSpPr/>
          <p:nvPr/>
        </p:nvSpPr>
        <p:spPr>
          <a:xfrm>
            <a:off x="920704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object 612">
            <a:extLst>
              <a:ext uri="{FF2B5EF4-FFF2-40B4-BE49-F238E27FC236}">
                <a16:creationId xmlns:a16="http://schemas.microsoft.com/office/drawing/2014/main" id="{13232F9E-32AB-D15B-328A-6E5F99B5E3E4}"/>
              </a:ext>
            </a:extLst>
          </p:cNvPr>
          <p:cNvSpPr/>
          <p:nvPr/>
        </p:nvSpPr>
        <p:spPr>
          <a:xfrm>
            <a:off x="923329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object 613">
            <a:extLst>
              <a:ext uri="{FF2B5EF4-FFF2-40B4-BE49-F238E27FC236}">
                <a16:creationId xmlns:a16="http://schemas.microsoft.com/office/drawing/2014/main" id="{180BC0CC-6385-6634-EE3B-C29207123BE2}"/>
              </a:ext>
            </a:extLst>
          </p:cNvPr>
          <p:cNvSpPr/>
          <p:nvPr/>
        </p:nvSpPr>
        <p:spPr>
          <a:xfrm>
            <a:off x="925943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object 614">
            <a:extLst>
              <a:ext uri="{FF2B5EF4-FFF2-40B4-BE49-F238E27FC236}">
                <a16:creationId xmlns:a16="http://schemas.microsoft.com/office/drawing/2014/main" id="{FFE59D11-E4FA-F07C-54B7-93C3C162A70A}"/>
              </a:ext>
            </a:extLst>
          </p:cNvPr>
          <p:cNvSpPr/>
          <p:nvPr/>
        </p:nvSpPr>
        <p:spPr>
          <a:xfrm>
            <a:off x="928556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object 615">
            <a:extLst>
              <a:ext uri="{FF2B5EF4-FFF2-40B4-BE49-F238E27FC236}">
                <a16:creationId xmlns:a16="http://schemas.microsoft.com/office/drawing/2014/main" id="{8FE1E9B2-B00A-3A50-856F-4E6795E2E03E}"/>
              </a:ext>
            </a:extLst>
          </p:cNvPr>
          <p:cNvSpPr/>
          <p:nvPr/>
        </p:nvSpPr>
        <p:spPr>
          <a:xfrm>
            <a:off x="930735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object 616">
            <a:extLst>
              <a:ext uri="{FF2B5EF4-FFF2-40B4-BE49-F238E27FC236}">
                <a16:creationId xmlns:a16="http://schemas.microsoft.com/office/drawing/2014/main" id="{9732A57E-FCD1-04B6-F0DB-91DDB07A8334}"/>
              </a:ext>
            </a:extLst>
          </p:cNvPr>
          <p:cNvSpPr/>
          <p:nvPr/>
        </p:nvSpPr>
        <p:spPr>
          <a:xfrm>
            <a:off x="933349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object 617">
            <a:extLst>
              <a:ext uri="{FF2B5EF4-FFF2-40B4-BE49-F238E27FC236}">
                <a16:creationId xmlns:a16="http://schemas.microsoft.com/office/drawing/2014/main" id="{35EA353C-83AF-AD3C-A888-3FBA460FACBB}"/>
              </a:ext>
            </a:extLst>
          </p:cNvPr>
          <p:cNvSpPr/>
          <p:nvPr/>
        </p:nvSpPr>
        <p:spPr>
          <a:xfrm>
            <a:off x="935963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object 618">
            <a:extLst>
              <a:ext uri="{FF2B5EF4-FFF2-40B4-BE49-F238E27FC236}">
                <a16:creationId xmlns:a16="http://schemas.microsoft.com/office/drawing/2014/main" id="{C500AA86-DE29-4914-707F-FA459DDF5974}"/>
              </a:ext>
            </a:extLst>
          </p:cNvPr>
          <p:cNvSpPr/>
          <p:nvPr/>
        </p:nvSpPr>
        <p:spPr>
          <a:xfrm>
            <a:off x="938588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object 619">
            <a:extLst>
              <a:ext uri="{FF2B5EF4-FFF2-40B4-BE49-F238E27FC236}">
                <a16:creationId xmlns:a16="http://schemas.microsoft.com/office/drawing/2014/main" id="{A87BB239-B839-532B-6998-1E9343A82CFE}"/>
              </a:ext>
            </a:extLst>
          </p:cNvPr>
          <p:cNvSpPr/>
          <p:nvPr/>
        </p:nvSpPr>
        <p:spPr>
          <a:xfrm>
            <a:off x="941203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object 620">
            <a:extLst>
              <a:ext uri="{FF2B5EF4-FFF2-40B4-BE49-F238E27FC236}">
                <a16:creationId xmlns:a16="http://schemas.microsoft.com/office/drawing/2014/main" id="{CB51FC21-2A68-DB3D-8E63-E86B687A1A82}"/>
              </a:ext>
            </a:extLst>
          </p:cNvPr>
          <p:cNvSpPr/>
          <p:nvPr/>
        </p:nvSpPr>
        <p:spPr>
          <a:xfrm>
            <a:off x="943381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object 621">
            <a:extLst>
              <a:ext uri="{FF2B5EF4-FFF2-40B4-BE49-F238E27FC236}">
                <a16:creationId xmlns:a16="http://schemas.microsoft.com/office/drawing/2014/main" id="{4722F3E5-B54B-D135-707C-2F34647DB07F}"/>
              </a:ext>
            </a:extLst>
          </p:cNvPr>
          <p:cNvSpPr/>
          <p:nvPr/>
        </p:nvSpPr>
        <p:spPr>
          <a:xfrm>
            <a:off x="945995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object 622">
            <a:extLst>
              <a:ext uri="{FF2B5EF4-FFF2-40B4-BE49-F238E27FC236}">
                <a16:creationId xmlns:a16="http://schemas.microsoft.com/office/drawing/2014/main" id="{E76D3ED7-1102-E690-C0B5-D8D08803B53A}"/>
              </a:ext>
            </a:extLst>
          </p:cNvPr>
          <p:cNvSpPr/>
          <p:nvPr/>
        </p:nvSpPr>
        <p:spPr>
          <a:xfrm>
            <a:off x="948608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object 623">
            <a:extLst>
              <a:ext uri="{FF2B5EF4-FFF2-40B4-BE49-F238E27FC236}">
                <a16:creationId xmlns:a16="http://schemas.microsoft.com/office/drawing/2014/main" id="{AEDD396A-33D1-0B2C-0F42-F9893ADE213D}"/>
              </a:ext>
            </a:extLst>
          </p:cNvPr>
          <p:cNvSpPr/>
          <p:nvPr/>
        </p:nvSpPr>
        <p:spPr>
          <a:xfrm>
            <a:off x="951222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object 624">
            <a:extLst>
              <a:ext uri="{FF2B5EF4-FFF2-40B4-BE49-F238E27FC236}">
                <a16:creationId xmlns:a16="http://schemas.microsoft.com/office/drawing/2014/main" id="{A8F2788A-A6D3-0C8B-DD38-379FF86ACC03}"/>
              </a:ext>
            </a:extLst>
          </p:cNvPr>
          <p:cNvSpPr/>
          <p:nvPr/>
        </p:nvSpPr>
        <p:spPr>
          <a:xfrm>
            <a:off x="953836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object 625">
            <a:extLst>
              <a:ext uri="{FF2B5EF4-FFF2-40B4-BE49-F238E27FC236}">
                <a16:creationId xmlns:a16="http://schemas.microsoft.com/office/drawing/2014/main" id="{10F54748-CDBB-34EC-5AB5-5A832D41DE2B}"/>
              </a:ext>
            </a:extLst>
          </p:cNvPr>
          <p:cNvSpPr/>
          <p:nvPr/>
        </p:nvSpPr>
        <p:spPr>
          <a:xfrm>
            <a:off x="956026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object 626">
            <a:extLst>
              <a:ext uri="{FF2B5EF4-FFF2-40B4-BE49-F238E27FC236}">
                <a16:creationId xmlns:a16="http://schemas.microsoft.com/office/drawing/2014/main" id="{5F9D3BA9-C829-A6A7-3A77-BC7BF38693CD}"/>
              </a:ext>
            </a:extLst>
          </p:cNvPr>
          <p:cNvSpPr/>
          <p:nvPr/>
        </p:nvSpPr>
        <p:spPr>
          <a:xfrm>
            <a:off x="958640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object 627">
            <a:extLst>
              <a:ext uri="{FF2B5EF4-FFF2-40B4-BE49-F238E27FC236}">
                <a16:creationId xmlns:a16="http://schemas.microsoft.com/office/drawing/2014/main" id="{09591529-5557-983B-2928-61A4C9AD1893}"/>
              </a:ext>
            </a:extLst>
          </p:cNvPr>
          <p:cNvSpPr/>
          <p:nvPr/>
        </p:nvSpPr>
        <p:spPr>
          <a:xfrm>
            <a:off x="961254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object 628">
            <a:extLst>
              <a:ext uri="{FF2B5EF4-FFF2-40B4-BE49-F238E27FC236}">
                <a16:creationId xmlns:a16="http://schemas.microsoft.com/office/drawing/2014/main" id="{FD71D8BD-FC34-0A2D-C9E9-3F8DD06CD4EB}"/>
              </a:ext>
            </a:extLst>
          </p:cNvPr>
          <p:cNvSpPr/>
          <p:nvPr/>
        </p:nvSpPr>
        <p:spPr>
          <a:xfrm>
            <a:off x="963867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object 629">
            <a:extLst>
              <a:ext uri="{FF2B5EF4-FFF2-40B4-BE49-F238E27FC236}">
                <a16:creationId xmlns:a16="http://schemas.microsoft.com/office/drawing/2014/main" id="{0DD510AD-29D3-6044-AC02-92868631456E}"/>
              </a:ext>
            </a:extLst>
          </p:cNvPr>
          <p:cNvSpPr/>
          <p:nvPr/>
        </p:nvSpPr>
        <p:spPr>
          <a:xfrm>
            <a:off x="966481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object 630">
            <a:extLst>
              <a:ext uri="{FF2B5EF4-FFF2-40B4-BE49-F238E27FC236}">
                <a16:creationId xmlns:a16="http://schemas.microsoft.com/office/drawing/2014/main" id="{4A440B10-85BF-C392-312E-AF8C6F45DC2E}"/>
              </a:ext>
            </a:extLst>
          </p:cNvPr>
          <p:cNvSpPr/>
          <p:nvPr/>
        </p:nvSpPr>
        <p:spPr>
          <a:xfrm>
            <a:off x="968659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631">
            <a:extLst>
              <a:ext uri="{FF2B5EF4-FFF2-40B4-BE49-F238E27FC236}">
                <a16:creationId xmlns:a16="http://schemas.microsoft.com/office/drawing/2014/main" id="{82A788E0-7321-1472-D997-5AE87D4444F0}"/>
              </a:ext>
            </a:extLst>
          </p:cNvPr>
          <p:cNvSpPr/>
          <p:nvPr/>
        </p:nvSpPr>
        <p:spPr>
          <a:xfrm>
            <a:off x="971274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object 632">
            <a:extLst>
              <a:ext uri="{FF2B5EF4-FFF2-40B4-BE49-F238E27FC236}">
                <a16:creationId xmlns:a16="http://schemas.microsoft.com/office/drawing/2014/main" id="{4E50870E-DDB8-1BBD-E0A6-B0274FBE39C0}"/>
              </a:ext>
            </a:extLst>
          </p:cNvPr>
          <p:cNvSpPr/>
          <p:nvPr/>
        </p:nvSpPr>
        <p:spPr>
          <a:xfrm>
            <a:off x="973905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object 633">
            <a:extLst>
              <a:ext uri="{FF2B5EF4-FFF2-40B4-BE49-F238E27FC236}">
                <a16:creationId xmlns:a16="http://schemas.microsoft.com/office/drawing/2014/main" id="{0DF7D1E9-FD30-7F00-6CB3-E9AB066331F2}"/>
              </a:ext>
            </a:extLst>
          </p:cNvPr>
          <p:cNvSpPr/>
          <p:nvPr/>
        </p:nvSpPr>
        <p:spPr>
          <a:xfrm>
            <a:off x="976519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object 634">
            <a:extLst>
              <a:ext uri="{FF2B5EF4-FFF2-40B4-BE49-F238E27FC236}">
                <a16:creationId xmlns:a16="http://schemas.microsoft.com/office/drawing/2014/main" id="{48F00262-6953-5E64-922D-16112332F965}"/>
              </a:ext>
            </a:extLst>
          </p:cNvPr>
          <p:cNvSpPr/>
          <p:nvPr/>
        </p:nvSpPr>
        <p:spPr>
          <a:xfrm>
            <a:off x="979133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object 635">
            <a:extLst>
              <a:ext uri="{FF2B5EF4-FFF2-40B4-BE49-F238E27FC236}">
                <a16:creationId xmlns:a16="http://schemas.microsoft.com/office/drawing/2014/main" id="{566D037E-9A8B-2E89-944D-CF994D672881}"/>
              </a:ext>
            </a:extLst>
          </p:cNvPr>
          <p:cNvSpPr/>
          <p:nvPr/>
        </p:nvSpPr>
        <p:spPr>
          <a:xfrm>
            <a:off x="981306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object 636">
            <a:extLst>
              <a:ext uri="{FF2B5EF4-FFF2-40B4-BE49-F238E27FC236}">
                <a16:creationId xmlns:a16="http://schemas.microsoft.com/office/drawing/2014/main" id="{205738A4-4F73-157C-1209-E748AF9D3F2D}"/>
              </a:ext>
            </a:extLst>
          </p:cNvPr>
          <p:cNvSpPr/>
          <p:nvPr/>
        </p:nvSpPr>
        <p:spPr>
          <a:xfrm>
            <a:off x="983919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object 637">
            <a:extLst>
              <a:ext uri="{FF2B5EF4-FFF2-40B4-BE49-F238E27FC236}">
                <a16:creationId xmlns:a16="http://schemas.microsoft.com/office/drawing/2014/main" id="{AA96A289-6383-84C6-5025-AE8610760C33}"/>
              </a:ext>
            </a:extLst>
          </p:cNvPr>
          <p:cNvSpPr/>
          <p:nvPr/>
        </p:nvSpPr>
        <p:spPr>
          <a:xfrm>
            <a:off x="9865334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object 638">
            <a:extLst>
              <a:ext uri="{FF2B5EF4-FFF2-40B4-BE49-F238E27FC236}">
                <a16:creationId xmlns:a16="http://schemas.microsoft.com/office/drawing/2014/main" id="{496B1949-3C14-0BEE-6E04-813110F81AF7}"/>
              </a:ext>
            </a:extLst>
          </p:cNvPr>
          <p:cNvSpPr/>
          <p:nvPr/>
        </p:nvSpPr>
        <p:spPr>
          <a:xfrm>
            <a:off x="989147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object 639">
            <a:extLst>
              <a:ext uri="{FF2B5EF4-FFF2-40B4-BE49-F238E27FC236}">
                <a16:creationId xmlns:a16="http://schemas.microsoft.com/office/drawing/2014/main" id="{5D799E63-CBC4-E03F-FE3A-DA20A2AAEC36}"/>
              </a:ext>
            </a:extLst>
          </p:cNvPr>
          <p:cNvSpPr/>
          <p:nvPr/>
        </p:nvSpPr>
        <p:spPr>
          <a:xfrm>
            <a:off x="991778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object 640">
            <a:extLst>
              <a:ext uri="{FF2B5EF4-FFF2-40B4-BE49-F238E27FC236}">
                <a16:creationId xmlns:a16="http://schemas.microsoft.com/office/drawing/2014/main" id="{B4D58EB3-0AE8-AD9F-9576-F63B9492BC32}"/>
              </a:ext>
            </a:extLst>
          </p:cNvPr>
          <p:cNvSpPr/>
          <p:nvPr/>
        </p:nvSpPr>
        <p:spPr>
          <a:xfrm>
            <a:off x="993957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object 641">
            <a:extLst>
              <a:ext uri="{FF2B5EF4-FFF2-40B4-BE49-F238E27FC236}">
                <a16:creationId xmlns:a16="http://schemas.microsoft.com/office/drawing/2014/main" id="{4A27D746-3720-F622-41A2-AC7A349A54C3}"/>
              </a:ext>
            </a:extLst>
          </p:cNvPr>
          <p:cNvSpPr/>
          <p:nvPr/>
        </p:nvSpPr>
        <p:spPr>
          <a:xfrm>
            <a:off x="996571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object 642">
            <a:extLst>
              <a:ext uri="{FF2B5EF4-FFF2-40B4-BE49-F238E27FC236}">
                <a16:creationId xmlns:a16="http://schemas.microsoft.com/office/drawing/2014/main" id="{BC7DBE5B-1EC3-54D0-09AF-D65D8B9C3C1E}"/>
              </a:ext>
            </a:extLst>
          </p:cNvPr>
          <p:cNvSpPr/>
          <p:nvPr/>
        </p:nvSpPr>
        <p:spPr>
          <a:xfrm>
            <a:off x="999185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object 643">
            <a:extLst>
              <a:ext uri="{FF2B5EF4-FFF2-40B4-BE49-F238E27FC236}">
                <a16:creationId xmlns:a16="http://schemas.microsoft.com/office/drawing/2014/main" id="{48AA8ABD-C0AA-EADE-B0E0-907F342CE246}"/>
              </a:ext>
            </a:extLst>
          </p:cNvPr>
          <p:cNvSpPr/>
          <p:nvPr/>
        </p:nvSpPr>
        <p:spPr>
          <a:xfrm>
            <a:off x="1001798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object 644">
            <a:extLst>
              <a:ext uri="{FF2B5EF4-FFF2-40B4-BE49-F238E27FC236}">
                <a16:creationId xmlns:a16="http://schemas.microsoft.com/office/drawing/2014/main" id="{6C82C23D-3D35-04E9-5510-AB53C995705B}"/>
              </a:ext>
            </a:extLst>
          </p:cNvPr>
          <p:cNvSpPr/>
          <p:nvPr/>
        </p:nvSpPr>
        <p:spPr>
          <a:xfrm>
            <a:off x="10044061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object 645">
            <a:extLst>
              <a:ext uri="{FF2B5EF4-FFF2-40B4-BE49-F238E27FC236}">
                <a16:creationId xmlns:a16="http://schemas.microsoft.com/office/drawing/2014/main" id="{52ED0B48-79CE-78DD-7B87-16EF65CA41B1}"/>
              </a:ext>
            </a:extLst>
          </p:cNvPr>
          <p:cNvSpPr/>
          <p:nvPr/>
        </p:nvSpPr>
        <p:spPr>
          <a:xfrm>
            <a:off x="1006584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object 646">
            <a:extLst>
              <a:ext uri="{FF2B5EF4-FFF2-40B4-BE49-F238E27FC236}">
                <a16:creationId xmlns:a16="http://schemas.microsoft.com/office/drawing/2014/main" id="{6D4FDB6C-65E0-E2BB-C7D9-F55D5CB8DDB8}"/>
              </a:ext>
            </a:extLst>
          </p:cNvPr>
          <p:cNvSpPr/>
          <p:nvPr/>
        </p:nvSpPr>
        <p:spPr>
          <a:xfrm>
            <a:off x="1009216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object 647">
            <a:extLst>
              <a:ext uri="{FF2B5EF4-FFF2-40B4-BE49-F238E27FC236}">
                <a16:creationId xmlns:a16="http://schemas.microsoft.com/office/drawing/2014/main" id="{7866F9CA-5A48-E545-D25F-F94361B94DA4}"/>
              </a:ext>
            </a:extLst>
          </p:cNvPr>
          <p:cNvSpPr/>
          <p:nvPr/>
        </p:nvSpPr>
        <p:spPr>
          <a:xfrm>
            <a:off x="1011830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object 648">
            <a:extLst>
              <a:ext uri="{FF2B5EF4-FFF2-40B4-BE49-F238E27FC236}">
                <a16:creationId xmlns:a16="http://schemas.microsoft.com/office/drawing/2014/main" id="{FAB4B8E4-1BB0-FE78-E291-7E5F33DA4A22}"/>
              </a:ext>
            </a:extLst>
          </p:cNvPr>
          <p:cNvSpPr/>
          <p:nvPr/>
        </p:nvSpPr>
        <p:spPr>
          <a:xfrm>
            <a:off x="1014444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object 649">
            <a:extLst>
              <a:ext uri="{FF2B5EF4-FFF2-40B4-BE49-F238E27FC236}">
                <a16:creationId xmlns:a16="http://schemas.microsoft.com/office/drawing/2014/main" id="{A0811F16-3857-0531-C57A-B19D2E4608C9}"/>
              </a:ext>
            </a:extLst>
          </p:cNvPr>
          <p:cNvSpPr/>
          <p:nvPr/>
        </p:nvSpPr>
        <p:spPr>
          <a:xfrm>
            <a:off x="1017057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object 650">
            <a:extLst>
              <a:ext uri="{FF2B5EF4-FFF2-40B4-BE49-F238E27FC236}">
                <a16:creationId xmlns:a16="http://schemas.microsoft.com/office/drawing/2014/main" id="{69F868C6-FDCE-51DE-FE1D-04A28AA15654}"/>
              </a:ext>
            </a:extLst>
          </p:cNvPr>
          <p:cNvSpPr/>
          <p:nvPr/>
        </p:nvSpPr>
        <p:spPr>
          <a:xfrm>
            <a:off x="1019235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object 651">
            <a:extLst>
              <a:ext uri="{FF2B5EF4-FFF2-40B4-BE49-F238E27FC236}">
                <a16:creationId xmlns:a16="http://schemas.microsoft.com/office/drawing/2014/main" id="{4D46EA33-1C63-FFA6-5602-610E6D89864C}"/>
              </a:ext>
            </a:extLst>
          </p:cNvPr>
          <p:cNvSpPr/>
          <p:nvPr/>
        </p:nvSpPr>
        <p:spPr>
          <a:xfrm>
            <a:off x="10218508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object 652">
            <a:extLst>
              <a:ext uri="{FF2B5EF4-FFF2-40B4-BE49-F238E27FC236}">
                <a16:creationId xmlns:a16="http://schemas.microsoft.com/office/drawing/2014/main" id="{DCCD41A6-305D-4C32-FCA1-B49B5DA1A151}"/>
              </a:ext>
            </a:extLst>
          </p:cNvPr>
          <p:cNvSpPr/>
          <p:nvPr/>
        </p:nvSpPr>
        <p:spPr>
          <a:xfrm>
            <a:off x="1024464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object 653">
            <a:extLst>
              <a:ext uri="{FF2B5EF4-FFF2-40B4-BE49-F238E27FC236}">
                <a16:creationId xmlns:a16="http://schemas.microsoft.com/office/drawing/2014/main" id="{6BB99D76-B5DA-AB9A-6C73-34149E69FC54}"/>
              </a:ext>
            </a:extLst>
          </p:cNvPr>
          <p:cNvSpPr/>
          <p:nvPr/>
        </p:nvSpPr>
        <p:spPr>
          <a:xfrm>
            <a:off x="1027089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object 654">
            <a:extLst>
              <a:ext uri="{FF2B5EF4-FFF2-40B4-BE49-F238E27FC236}">
                <a16:creationId xmlns:a16="http://schemas.microsoft.com/office/drawing/2014/main" id="{9A91869C-55DF-F113-AD5E-322DC5CA4F4A}"/>
              </a:ext>
            </a:extLst>
          </p:cNvPr>
          <p:cNvSpPr/>
          <p:nvPr/>
        </p:nvSpPr>
        <p:spPr>
          <a:xfrm>
            <a:off x="1029703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object 655">
            <a:extLst>
              <a:ext uri="{FF2B5EF4-FFF2-40B4-BE49-F238E27FC236}">
                <a16:creationId xmlns:a16="http://schemas.microsoft.com/office/drawing/2014/main" id="{E40A2555-8288-EE2F-7565-FA752951B63C}"/>
              </a:ext>
            </a:extLst>
          </p:cNvPr>
          <p:cNvSpPr/>
          <p:nvPr/>
        </p:nvSpPr>
        <p:spPr>
          <a:xfrm>
            <a:off x="1031882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object 656">
            <a:extLst>
              <a:ext uri="{FF2B5EF4-FFF2-40B4-BE49-F238E27FC236}">
                <a16:creationId xmlns:a16="http://schemas.microsoft.com/office/drawing/2014/main" id="{02924A39-EE5A-13E7-4E99-BE4FE3DD6245}"/>
              </a:ext>
            </a:extLst>
          </p:cNvPr>
          <p:cNvSpPr/>
          <p:nvPr/>
        </p:nvSpPr>
        <p:spPr>
          <a:xfrm>
            <a:off x="1034496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object 657">
            <a:extLst>
              <a:ext uri="{FF2B5EF4-FFF2-40B4-BE49-F238E27FC236}">
                <a16:creationId xmlns:a16="http://schemas.microsoft.com/office/drawing/2014/main" id="{368BAE64-BC12-697B-8E03-D017F82AA0BD}"/>
              </a:ext>
            </a:extLst>
          </p:cNvPr>
          <p:cNvSpPr/>
          <p:nvPr/>
        </p:nvSpPr>
        <p:spPr>
          <a:xfrm>
            <a:off x="10371099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object 658">
            <a:extLst>
              <a:ext uri="{FF2B5EF4-FFF2-40B4-BE49-F238E27FC236}">
                <a16:creationId xmlns:a16="http://schemas.microsoft.com/office/drawing/2014/main" id="{66BD942D-AFD6-7142-B943-9DA3AE8888FB}"/>
              </a:ext>
            </a:extLst>
          </p:cNvPr>
          <p:cNvSpPr/>
          <p:nvPr/>
        </p:nvSpPr>
        <p:spPr>
          <a:xfrm>
            <a:off x="10397235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object 659">
            <a:extLst>
              <a:ext uri="{FF2B5EF4-FFF2-40B4-BE49-F238E27FC236}">
                <a16:creationId xmlns:a16="http://schemas.microsoft.com/office/drawing/2014/main" id="{A3C91A56-74B7-60C7-DB4A-7A3C80E366B9}"/>
              </a:ext>
            </a:extLst>
          </p:cNvPr>
          <p:cNvSpPr/>
          <p:nvPr/>
        </p:nvSpPr>
        <p:spPr>
          <a:xfrm>
            <a:off x="10423372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object 660">
            <a:extLst>
              <a:ext uri="{FF2B5EF4-FFF2-40B4-BE49-F238E27FC236}">
                <a16:creationId xmlns:a16="http://schemas.microsoft.com/office/drawing/2014/main" id="{664E818C-66E8-0F54-671A-39B244E2B27F}"/>
              </a:ext>
            </a:extLst>
          </p:cNvPr>
          <p:cNvSpPr/>
          <p:nvPr/>
        </p:nvSpPr>
        <p:spPr>
          <a:xfrm>
            <a:off x="1044528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object 661">
            <a:extLst>
              <a:ext uri="{FF2B5EF4-FFF2-40B4-BE49-F238E27FC236}">
                <a16:creationId xmlns:a16="http://schemas.microsoft.com/office/drawing/2014/main" id="{B766E622-7BA0-2F80-1365-D9DD4A301BB7}"/>
              </a:ext>
            </a:extLst>
          </p:cNvPr>
          <p:cNvSpPr/>
          <p:nvPr/>
        </p:nvSpPr>
        <p:spPr>
          <a:xfrm>
            <a:off x="1047141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object 662">
            <a:extLst>
              <a:ext uri="{FF2B5EF4-FFF2-40B4-BE49-F238E27FC236}">
                <a16:creationId xmlns:a16="http://schemas.microsoft.com/office/drawing/2014/main" id="{BDA220AE-1157-BBD3-CB57-C375C4F30C60}"/>
              </a:ext>
            </a:extLst>
          </p:cNvPr>
          <p:cNvSpPr/>
          <p:nvPr/>
        </p:nvSpPr>
        <p:spPr>
          <a:xfrm>
            <a:off x="1049755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object 663">
            <a:extLst>
              <a:ext uri="{FF2B5EF4-FFF2-40B4-BE49-F238E27FC236}">
                <a16:creationId xmlns:a16="http://schemas.microsoft.com/office/drawing/2014/main" id="{06BAB802-11FC-8126-EED8-4F190CF90E64}"/>
              </a:ext>
            </a:extLst>
          </p:cNvPr>
          <p:cNvSpPr/>
          <p:nvPr/>
        </p:nvSpPr>
        <p:spPr>
          <a:xfrm>
            <a:off x="1052369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object 664">
            <a:extLst>
              <a:ext uri="{FF2B5EF4-FFF2-40B4-BE49-F238E27FC236}">
                <a16:creationId xmlns:a16="http://schemas.microsoft.com/office/drawing/2014/main" id="{D9A8BD4D-0213-D7C1-C86B-46E121BE8EC7}"/>
              </a:ext>
            </a:extLst>
          </p:cNvPr>
          <p:cNvSpPr/>
          <p:nvPr/>
        </p:nvSpPr>
        <p:spPr>
          <a:xfrm>
            <a:off x="1054982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object 665">
            <a:extLst>
              <a:ext uri="{FF2B5EF4-FFF2-40B4-BE49-F238E27FC236}">
                <a16:creationId xmlns:a16="http://schemas.microsoft.com/office/drawing/2014/main" id="{3E7311F1-07B4-DAE5-49FD-3B07AEC341BE}"/>
              </a:ext>
            </a:extLst>
          </p:cNvPr>
          <p:cNvSpPr/>
          <p:nvPr/>
        </p:nvSpPr>
        <p:spPr>
          <a:xfrm>
            <a:off x="10571606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object 666">
            <a:extLst>
              <a:ext uri="{FF2B5EF4-FFF2-40B4-BE49-F238E27FC236}">
                <a16:creationId xmlns:a16="http://schemas.microsoft.com/office/drawing/2014/main" id="{C4C95ADE-BA16-9346-6C46-87975CDBA07C}"/>
              </a:ext>
            </a:extLst>
          </p:cNvPr>
          <p:cNvSpPr/>
          <p:nvPr/>
        </p:nvSpPr>
        <p:spPr>
          <a:xfrm>
            <a:off x="1059774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object 667">
            <a:extLst>
              <a:ext uri="{FF2B5EF4-FFF2-40B4-BE49-F238E27FC236}">
                <a16:creationId xmlns:a16="http://schemas.microsoft.com/office/drawing/2014/main" id="{498A8FDE-9981-E2D6-37E6-A85A4F22CAE4}"/>
              </a:ext>
            </a:extLst>
          </p:cNvPr>
          <p:cNvSpPr/>
          <p:nvPr/>
        </p:nvSpPr>
        <p:spPr>
          <a:xfrm>
            <a:off x="10624007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object 668">
            <a:extLst>
              <a:ext uri="{FF2B5EF4-FFF2-40B4-BE49-F238E27FC236}">
                <a16:creationId xmlns:a16="http://schemas.microsoft.com/office/drawing/2014/main" id="{CCC79218-32CC-B2A4-9F52-BCD43F1123EC}"/>
              </a:ext>
            </a:extLst>
          </p:cNvPr>
          <p:cNvSpPr/>
          <p:nvPr/>
        </p:nvSpPr>
        <p:spPr>
          <a:xfrm>
            <a:off x="10650143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object 669">
            <a:extLst>
              <a:ext uri="{FF2B5EF4-FFF2-40B4-BE49-F238E27FC236}">
                <a16:creationId xmlns:a16="http://schemas.microsoft.com/office/drawing/2014/main" id="{61464C04-01C3-B306-FE0A-E0D429723123}"/>
              </a:ext>
            </a:extLst>
          </p:cNvPr>
          <p:cNvSpPr/>
          <p:nvPr/>
        </p:nvSpPr>
        <p:spPr>
          <a:xfrm>
            <a:off x="10676280" y="594014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object 670">
            <a:extLst>
              <a:ext uri="{FF2B5EF4-FFF2-40B4-BE49-F238E27FC236}">
                <a16:creationId xmlns:a16="http://schemas.microsoft.com/office/drawing/2014/main" id="{666D83F6-A0C0-136F-44ED-AA81B1BBC20E}"/>
              </a:ext>
            </a:extLst>
          </p:cNvPr>
          <p:cNvSpPr/>
          <p:nvPr/>
        </p:nvSpPr>
        <p:spPr>
          <a:xfrm>
            <a:off x="10698060" y="59401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object 671">
            <a:extLst>
              <a:ext uri="{FF2B5EF4-FFF2-40B4-BE49-F238E27FC236}">
                <a16:creationId xmlns:a16="http://schemas.microsoft.com/office/drawing/2014/main" id="{27217BA3-20E9-9BC7-4ACE-9742EEE05A93}"/>
              </a:ext>
            </a:extLst>
          </p:cNvPr>
          <p:cNvSpPr/>
          <p:nvPr/>
        </p:nvSpPr>
        <p:spPr>
          <a:xfrm>
            <a:off x="10702429" y="59401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672">
            <a:extLst>
              <a:ext uri="{FF2B5EF4-FFF2-40B4-BE49-F238E27FC236}">
                <a16:creationId xmlns:a16="http://schemas.microsoft.com/office/drawing/2014/main" id="{3054B490-A843-462A-B5FC-9FE239CBF60F}"/>
              </a:ext>
            </a:extLst>
          </p:cNvPr>
          <p:cNvSpPr/>
          <p:nvPr/>
        </p:nvSpPr>
        <p:spPr>
          <a:xfrm>
            <a:off x="723656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object 673">
            <a:extLst>
              <a:ext uri="{FF2B5EF4-FFF2-40B4-BE49-F238E27FC236}">
                <a16:creationId xmlns:a16="http://schemas.microsoft.com/office/drawing/2014/main" id="{C6F08E27-4309-E330-6424-ABFF2CA13F80}"/>
              </a:ext>
            </a:extLst>
          </p:cNvPr>
          <p:cNvSpPr/>
          <p:nvPr/>
        </p:nvSpPr>
        <p:spPr>
          <a:xfrm>
            <a:off x="7258278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object 674">
            <a:extLst>
              <a:ext uri="{FF2B5EF4-FFF2-40B4-BE49-F238E27FC236}">
                <a16:creationId xmlns:a16="http://schemas.microsoft.com/office/drawing/2014/main" id="{8A4D4F39-4EF5-FA85-8280-BE0AAF2A653D}"/>
              </a:ext>
            </a:extLst>
          </p:cNvPr>
          <p:cNvSpPr/>
          <p:nvPr/>
        </p:nvSpPr>
        <p:spPr>
          <a:xfrm>
            <a:off x="728442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object 675">
            <a:extLst>
              <a:ext uri="{FF2B5EF4-FFF2-40B4-BE49-F238E27FC236}">
                <a16:creationId xmlns:a16="http://schemas.microsoft.com/office/drawing/2014/main" id="{DD1C6069-D906-8DEE-3A32-A3571399BDAD}"/>
              </a:ext>
            </a:extLst>
          </p:cNvPr>
          <p:cNvSpPr/>
          <p:nvPr/>
        </p:nvSpPr>
        <p:spPr>
          <a:xfrm>
            <a:off x="731074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object 676">
            <a:extLst>
              <a:ext uri="{FF2B5EF4-FFF2-40B4-BE49-F238E27FC236}">
                <a16:creationId xmlns:a16="http://schemas.microsoft.com/office/drawing/2014/main" id="{FFF17159-CCF9-49AB-5D0D-C278DF1255DA}"/>
              </a:ext>
            </a:extLst>
          </p:cNvPr>
          <p:cNvSpPr/>
          <p:nvPr/>
        </p:nvSpPr>
        <p:spPr>
          <a:xfrm>
            <a:off x="733687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object 677">
            <a:extLst>
              <a:ext uri="{FF2B5EF4-FFF2-40B4-BE49-F238E27FC236}">
                <a16:creationId xmlns:a16="http://schemas.microsoft.com/office/drawing/2014/main" id="{73660D86-47CA-723F-1BBF-0C5E62D72C16}"/>
              </a:ext>
            </a:extLst>
          </p:cNvPr>
          <p:cNvSpPr/>
          <p:nvPr/>
        </p:nvSpPr>
        <p:spPr>
          <a:xfrm>
            <a:off x="736301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object 678">
            <a:extLst>
              <a:ext uri="{FF2B5EF4-FFF2-40B4-BE49-F238E27FC236}">
                <a16:creationId xmlns:a16="http://schemas.microsoft.com/office/drawing/2014/main" id="{CFA120B4-BA9A-1CA3-AE71-EACE9E080ED7}"/>
              </a:ext>
            </a:extLst>
          </p:cNvPr>
          <p:cNvSpPr/>
          <p:nvPr/>
        </p:nvSpPr>
        <p:spPr>
          <a:xfrm>
            <a:off x="7384795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object 679">
            <a:extLst>
              <a:ext uri="{FF2B5EF4-FFF2-40B4-BE49-F238E27FC236}">
                <a16:creationId xmlns:a16="http://schemas.microsoft.com/office/drawing/2014/main" id="{71455985-68F8-2097-1F0D-31576FB96D6C}"/>
              </a:ext>
            </a:extLst>
          </p:cNvPr>
          <p:cNvSpPr/>
          <p:nvPr/>
        </p:nvSpPr>
        <p:spPr>
          <a:xfrm>
            <a:off x="741093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object 680">
            <a:extLst>
              <a:ext uri="{FF2B5EF4-FFF2-40B4-BE49-F238E27FC236}">
                <a16:creationId xmlns:a16="http://schemas.microsoft.com/office/drawing/2014/main" id="{88AAFB01-D330-2500-B5A2-04E6C178D661}"/>
              </a:ext>
            </a:extLst>
          </p:cNvPr>
          <p:cNvSpPr/>
          <p:nvPr/>
        </p:nvSpPr>
        <p:spPr>
          <a:xfrm>
            <a:off x="743708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object 681">
            <a:extLst>
              <a:ext uri="{FF2B5EF4-FFF2-40B4-BE49-F238E27FC236}">
                <a16:creationId xmlns:a16="http://schemas.microsoft.com/office/drawing/2014/main" id="{6F16B4FE-1A3D-FE6A-3372-91FEEE4E2784}"/>
              </a:ext>
            </a:extLst>
          </p:cNvPr>
          <p:cNvSpPr/>
          <p:nvPr/>
        </p:nvSpPr>
        <p:spPr>
          <a:xfrm>
            <a:off x="746333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object 682">
            <a:extLst>
              <a:ext uri="{FF2B5EF4-FFF2-40B4-BE49-F238E27FC236}">
                <a16:creationId xmlns:a16="http://schemas.microsoft.com/office/drawing/2014/main" id="{B0632284-18EF-BE29-CD99-D92BAC722B90}"/>
              </a:ext>
            </a:extLst>
          </p:cNvPr>
          <p:cNvSpPr/>
          <p:nvPr/>
        </p:nvSpPr>
        <p:spPr>
          <a:xfrm>
            <a:off x="748946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object 683">
            <a:extLst>
              <a:ext uri="{FF2B5EF4-FFF2-40B4-BE49-F238E27FC236}">
                <a16:creationId xmlns:a16="http://schemas.microsoft.com/office/drawing/2014/main" id="{A78B510D-BDC5-33B6-D24C-EFC8B27D6650}"/>
              </a:ext>
            </a:extLst>
          </p:cNvPr>
          <p:cNvSpPr/>
          <p:nvPr/>
        </p:nvSpPr>
        <p:spPr>
          <a:xfrm>
            <a:off x="7511262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object 684">
            <a:extLst>
              <a:ext uri="{FF2B5EF4-FFF2-40B4-BE49-F238E27FC236}">
                <a16:creationId xmlns:a16="http://schemas.microsoft.com/office/drawing/2014/main" id="{17ABAAC9-D943-CE7D-D476-DDD63622FA9C}"/>
              </a:ext>
            </a:extLst>
          </p:cNvPr>
          <p:cNvSpPr/>
          <p:nvPr/>
        </p:nvSpPr>
        <p:spPr>
          <a:xfrm>
            <a:off x="753739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object 685">
            <a:extLst>
              <a:ext uri="{FF2B5EF4-FFF2-40B4-BE49-F238E27FC236}">
                <a16:creationId xmlns:a16="http://schemas.microsoft.com/office/drawing/2014/main" id="{9CB4DC0E-07B7-4C01-13D0-17C0158E5527}"/>
              </a:ext>
            </a:extLst>
          </p:cNvPr>
          <p:cNvSpPr/>
          <p:nvPr/>
        </p:nvSpPr>
        <p:spPr>
          <a:xfrm>
            <a:off x="756353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object 686">
            <a:extLst>
              <a:ext uri="{FF2B5EF4-FFF2-40B4-BE49-F238E27FC236}">
                <a16:creationId xmlns:a16="http://schemas.microsoft.com/office/drawing/2014/main" id="{E7A956DE-70C6-009B-6A06-EBFA9B5696FD}"/>
              </a:ext>
            </a:extLst>
          </p:cNvPr>
          <p:cNvSpPr/>
          <p:nvPr/>
        </p:nvSpPr>
        <p:spPr>
          <a:xfrm>
            <a:off x="758967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object 687">
            <a:extLst>
              <a:ext uri="{FF2B5EF4-FFF2-40B4-BE49-F238E27FC236}">
                <a16:creationId xmlns:a16="http://schemas.microsoft.com/office/drawing/2014/main" id="{51ED7685-56F9-C098-2D83-FE93FBE3D183}"/>
              </a:ext>
            </a:extLst>
          </p:cNvPr>
          <p:cNvSpPr/>
          <p:nvPr/>
        </p:nvSpPr>
        <p:spPr>
          <a:xfrm>
            <a:off x="761580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object 688">
            <a:extLst>
              <a:ext uri="{FF2B5EF4-FFF2-40B4-BE49-F238E27FC236}">
                <a16:creationId xmlns:a16="http://schemas.microsoft.com/office/drawing/2014/main" id="{10873C55-D295-E95A-630B-172713439A3F}"/>
              </a:ext>
            </a:extLst>
          </p:cNvPr>
          <p:cNvSpPr/>
          <p:nvPr/>
        </p:nvSpPr>
        <p:spPr>
          <a:xfrm>
            <a:off x="7637716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object 689">
            <a:extLst>
              <a:ext uri="{FF2B5EF4-FFF2-40B4-BE49-F238E27FC236}">
                <a16:creationId xmlns:a16="http://schemas.microsoft.com/office/drawing/2014/main" id="{A5A9DDDB-D8CF-0CD8-B9B9-455C01B22258}"/>
              </a:ext>
            </a:extLst>
          </p:cNvPr>
          <p:cNvSpPr/>
          <p:nvPr/>
        </p:nvSpPr>
        <p:spPr>
          <a:xfrm>
            <a:off x="766385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object 690">
            <a:extLst>
              <a:ext uri="{FF2B5EF4-FFF2-40B4-BE49-F238E27FC236}">
                <a16:creationId xmlns:a16="http://schemas.microsoft.com/office/drawing/2014/main" id="{C1E75A2C-729D-3865-B088-B270AD0D516B}"/>
              </a:ext>
            </a:extLst>
          </p:cNvPr>
          <p:cNvSpPr/>
          <p:nvPr/>
        </p:nvSpPr>
        <p:spPr>
          <a:xfrm>
            <a:off x="768998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object 691">
            <a:extLst>
              <a:ext uri="{FF2B5EF4-FFF2-40B4-BE49-F238E27FC236}">
                <a16:creationId xmlns:a16="http://schemas.microsoft.com/office/drawing/2014/main" id="{8A4E703D-2141-89ED-85B7-88518047DE3E}"/>
              </a:ext>
            </a:extLst>
          </p:cNvPr>
          <p:cNvSpPr/>
          <p:nvPr/>
        </p:nvSpPr>
        <p:spPr>
          <a:xfrm>
            <a:off x="771612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object 692">
            <a:extLst>
              <a:ext uri="{FF2B5EF4-FFF2-40B4-BE49-F238E27FC236}">
                <a16:creationId xmlns:a16="http://schemas.microsoft.com/office/drawing/2014/main" id="{F1610D11-3AD3-5959-A54B-6B6CD3D3854E}"/>
              </a:ext>
            </a:extLst>
          </p:cNvPr>
          <p:cNvSpPr/>
          <p:nvPr/>
        </p:nvSpPr>
        <p:spPr>
          <a:xfrm>
            <a:off x="774226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object 693">
            <a:extLst>
              <a:ext uri="{FF2B5EF4-FFF2-40B4-BE49-F238E27FC236}">
                <a16:creationId xmlns:a16="http://schemas.microsoft.com/office/drawing/2014/main" id="{77A1FAED-A4BA-812A-170D-0E1C607C815C}"/>
              </a:ext>
            </a:extLst>
          </p:cNvPr>
          <p:cNvSpPr/>
          <p:nvPr/>
        </p:nvSpPr>
        <p:spPr>
          <a:xfrm>
            <a:off x="7764043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object 694">
            <a:extLst>
              <a:ext uri="{FF2B5EF4-FFF2-40B4-BE49-F238E27FC236}">
                <a16:creationId xmlns:a16="http://schemas.microsoft.com/office/drawing/2014/main" id="{D145799B-0C77-962E-705B-41340F794EB2}"/>
              </a:ext>
            </a:extLst>
          </p:cNvPr>
          <p:cNvSpPr/>
          <p:nvPr/>
        </p:nvSpPr>
        <p:spPr>
          <a:xfrm>
            <a:off x="779018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object 695">
            <a:extLst>
              <a:ext uri="{FF2B5EF4-FFF2-40B4-BE49-F238E27FC236}">
                <a16:creationId xmlns:a16="http://schemas.microsoft.com/office/drawing/2014/main" id="{4A673E22-08EC-E242-6087-905819C23FAF}"/>
              </a:ext>
            </a:extLst>
          </p:cNvPr>
          <p:cNvSpPr/>
          <p:nvPr/>
        </p:nvSpPr>
        <p:spPr>
          <a:xfrm>
            <a:off x="781644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object 696">
            <a:extLst>
              <a:ext uri="{FF2B5EF4-FFF2-40B4-BE49-F238E27FC236}">
                <a16:creationId xmlns:a16="http://schemas.microsoft.com/office/drawing/2014/main" id="{A6D8081A-3882-9A5C-17FB-59FF5AF0472C}"/>
              </a:ext>
            </a:extLst>
          </p:cNvPr>
          <p:cNvSpPr/>
          <p:nvPr/>
        </p:nvSpPr>
        <p:spPr>
          <a:xfrm>
            <a:off x="784258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object 697">
            <a:extLst>
              <a:ext uri="{FF2B5EF4-FFF2-40B4-BE49-F238E27FC236}">
                <a16:creationId xmlns:a16="http://schemas.microsoft.com/office/drawing/2014/main" id="{F15478ED-8CDB-7EF9-28B0-224B6C1CB98D}"/>
              </a:ext>
            </a:extLst>
          </p:cNvPr>
          <p:cNvSpPr/>
          <p:nvPr/>
        </p:nvSpPr>
        <p:spPr>
          <a:xfrm>
            <a:off x="786871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object 698">
            <a:extLst>
              <a:ext uri="{FF2B5EF4-FFF2-40B4-BE49-F238E27FC236}">
                <a16:creationId xmlns:a16="http://schemas.microsoft.com/office/drawing/2014/main" id="{6730E0CE-DD83-DCDC-95EE-76CBFCC0FDE5}"/>
              </a:ext>
            </a:extLst>
          </p:cNvPr>
          <p:cNvSpPr/>
          <p:nvPr/>
        </p:nvSpPr>
        <p:spPr>
          <a:xfrm>
            <a:off x="7890497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object 699">
            <a:extLst>
              <a:ext uri="{FF2B5EF4-FFF2-40B4-BE49-F238E27FC236}">
                <a16:creationId xmlns:a16="http://schemas.microsoft.com/office/drawing/2014/main" id="{02283C32-18D6-7CE7-FD97-D7EC4AC6504E}"/>
              </a:ext>
            </a:extLst>
          </p:cNvPr>
          <p:cNvSpPr/>
          <p:nvPr/>
        </p:nvSpPr>
        <p:spPr>
          <a:xfrm>
            <a:off x="791664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object 700">
            <a:extLst>
              <a:ext uri="{FF2B5EF4-FFF2-40B4-BE49-F238E27FC236}">
                <a16:creationId xmlns:a16="http://schemas.microsoft.com/office/drawing/2014/main" id="{A512FCF5-D973-1CF9-8754-ED1C55A5D8C0}"/>
              </a:ext>
            </a:extLst>
          </p:cNvPr>
          <p:cNvSpPr/>
          <p:nvPr/>
        </p:nvSpPr>
        <p:spPr>
          <a:xfrm>
            <a:off x="794278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object 701">
            <a:extLst>
              <a:ext uri="{FF2B5EF4-FFF2-40B4-BE49-F238E27FC236}">
                <a16:creationId xmlns:a16="http://schemas.microsoft.com/office/drawing/2014/main" id="{7315FCF0-AA0E-41A1-C513-2BC048A84925}"/>
              </a:ext>
            </a:extLst>
          </p:cNvPr>
          <p:cNvSpPr/>
          <p:nvPr/>
        </p:nvSpPr>
        <p:spPr>
          <a:xfrm>
            <a:off x="796891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object 702">
            <a:extLst>
              <a:ext uri="{FF2B5EF4-FFF2-40B4-BE49-F238E27FC236}">
                <a16:creationId xmlns:a16="http://schemas.microsoft.com/office/drawing/2014/main" id="{D9EF5073-FCEF-9F70-37AC-E091A5BE80CA}"/>
              </a:ext>
            </a:extLst>
          </p:cNvPr>
          <p:cNvSpPr/>
          <p:nvPr/>
        </p:nvSpPr>
        <p:spPr>
          <a:xfrm>
            <a:off x="799518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object 703">
            <a:extLst>
              <a:ext uri="{FF2B5EF4-FFF2-40B4-BE49-F238E27FC236}">
                <a16:creationId xmlns:a16="http://schemas.microsoft.com/office/drawing/2014/main" id="{34B879E5-E23E-3D58-8FFB-7C10A7FFED90}"/>
              </a:ext>
            </a:extLst>
          </p:cNvPr>
          <p:cNvSpPr/>
          <p:nvPr/>
        </p:nvSpPr>
        <p:spPr>
          <a:xfrm>
            <a:off x="8016964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object 704">
            <a:extLst>
              <a:ext uri="{FF2B5EF4-FFF2-40B4-BE49-F238E27FC236}">
                <a16:creationId xmlns:a16="http://schemas.microsoft.com/office/drawing/2014/main" id="{B7154D5E-10CB-1678-AC54-82BF7EDCB0A6}"/>
              </a:ext>
            </a:extLst>
          </p:cNvPr>
          <p:cNvSpPr/>
          <p:nvPr/>
        </p:nvSpPr>
        <p:spPr>
          <a:xfrm>
            <a:off x="804310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object 705">
            <a:extLst>
              <a:ext uri="{FF2B5EF4-FFF2-40B4-BE49-F238E27FC236}">
                <a16:creationId xmlns:a16="http://schemas.microsoft.com/office/drawing/2014/main" id="{139D6C62-9DDF-423B-D52D-5AC5DD9F407D}"/>
              </a:ext>
            </a:extLst>
          </p:cNvPr>
          <p:cNvSpPr/>
          <p:nvPr/>
        </p:nvSpPr>
        <p:spPr>
          <a:xfrm>
            <a:off x="806923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object 706">
            <a:extLst>
              <a:ext uri="{FF2B5EF4-FFF2-40B4-BE49-F238E27FC236}">
                <a16:creationId xmlns:a16="http://schemas.microsoft.com/office/drawing/2014/main" id="{49FFA0DC-9D55-DADF-57FF-73E1F63AA636}"/>
              </a:ext>
            </a:extLst>
          </p:cNvPr>
          <p:cNvSpPr/>
          <p:nvPr/>
        </p:nvSpPr>
        <p:spPr>
          <a:xfrm>
            <a:off x="809537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object 707">
            <a:extLst>
              <a:ext uri="{FF2B5EF4-FFF2-40B4-BE49-F238E27FC236}">
                <a16:creationId xmlns:a16="http://schemas.microsoft.com/office/drawing/2014/main" id="{EF117D85-2A62-52DE-4098-6215D8458603}"/>
              </a:ext>
            </a:extLst>
          </p:cNvPr>
          <p:cNvSpPr/>
          <p:nvPr/>
        </p:nvSpPr>
        <p:spPr>
          <a:xfrm>
            <a:off x="812151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object 708">
            <a:extLst>
              <a:ext uri="{FF2B5EF4-FFF2-40B4-BE49-F238E27FC236}">
                <a16:creationId xmlns:a16="http://schemas.microsoft.com/office/drawing/2014/main" id="{2FB8450F-09B8-6B95-1F4A-3BABD5240C32}"/>
              </a:ext>
            </a:extLst>
          </p:cNvPr>
          <p:cNvSpPr/>
          <p:nvPr/>
        </p:nvSpPr>
        <p:spPr>
          <a:xfrm>
            <a:off x="8143290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object 709">
            <a:extLst>
              <a:ext uri="{FF2B5EF4-FFF2-40B4-BE49-F238E27FC236}">
                <a16:creationId xmlns:a16="http://schemas.microsoft.com/office/drawing/2014/main" id="{639CB356-40F7-9E10-2EA8-F12DC168C13F}"/>
              </a:ext>
            </a:extLst>
          </p:cNvPr>
          <p:cNvSpPr/>
          <p:nvPr/>
        </p:nvSpPr>
        <p:spPr>
          <a:xfrm>
            <a:off x="816961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object 710">
            <a:extLst>
              <a:ext uri="{FF2B5EF4-FFF2-40B4-BE49-F238E27FC236}">
                <a16:creationId xmlns:a16="http://schemas.microsoft.com/office/drawing/2014/main" id="{6606A47A-A8DF-731C-277C-4B28D2369E3C}"/>
              </a:ext>
            </a:extLst>
          </p:cNvPr>
          <p:cNvSpPr/>
          <p:nvPr/>
        </p:nvSpPr>
        <p:spPr>
          <a:xfrm>
            <a:off x="819569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object 711">
            <a:extLst>
              <a:ext uri="{FF2B5EF4-FFF2-40B4-BE49-F238E27FC236}">
                <a16:creationId xmlns:a16="http://schemas.microsoft.com/office/drawing/2014/main" id="{22D52D5C-FF61-71A9-2D7C-5473B75384BC}"/>
              </a:ext>
            </a:extLst>
          </p:cNvPr>
          <p:cNvSpPr/>
          <p:nvPr/>
        </p:nvSpPr>
        <p:spPr>
          <a:xfrm>
            <a:off x="822182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object 712">
            <a:extLst>
              <a:ext uri="{FF2B5EF4-FFF2-40B4-BE49-F238E27FC236}">
                <a16:creationId xmlns:a16="http://schemas.microsoft.com/office/drawing/2014/main" id="{4B16DB09-F597-BAE8-F827-FBEE1DD0B5AD}"/>
              </a:ext>
            </a:extLst>
          </p:cNvPr>
          <p:cNvSpPr/>
          <p:nvPr/>
        </p:nvSpPr>
        <p:spPr>
          <a:xfrm>
            <a:off x="824796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713">
            <a:extLst>
              <a:ext uri="{FF2B5EF4-FFF2-40B4-BE49-F238E27FC236}">
                <a16:creationId xmlns:a16="http://schemas.microsoft.com/office/drawing/2014/main" id="{650D1C11-1832-3212-AACE-1D6031F66406}"/>
              </a:ext>
            </a:extLst>
          </p:cNvPr>
          <p:cNvSpPr/>
          <p:nvPr/>
        </p:nvSpPr>
        <p:spPr>
          <a:xfrm>
            <a:off x="8269744" y="5499112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object 714">
            <a:extLst>
              <a:ext uri="{FF2B5EF4-FFF2-40B4-BE49-F238E27FC236}">
                <a16:creationId xmlns:a16="http://schemas.microsoft.com/office/drawing/2014/main" id="{A082F40A-86C5-9A6A-BF64-C6912A2B0FAD}"/>
              </a:ext>
            </a:extLst>
          </p:cNvPr>
          <p:cNvSpPr/>
          <p:nvPr/>
        </p:nvSpPr>
        <p:spPr>
          <a:xfrm>
            <a:off x="829589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object 715">
            <a:extLst>
              <a:ext uri="{FF2B5EF4-FFF2-40B4-BE49-F238E27FC236}">
                <a16:creationId xmlns:a16="http://schemas.microsoft.com/office/drawing/2014/main" id="{EC038AA3-2376-4A25-4147-1F3A898EF984}"/>
              </a:ext>
            </a:extLst>
          </p:cNvPr>
          <p:cNvSpPr/>
          <p:nvPr/>
        </p:nvSpPr>
        <p:spPr>
          <a:xfrm>
            <a:off x="832203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object 716">
            <a:extLst>
              <a:ext uri="{FF2B5EF4-FFF2-40B4-BE49-F238E27FC236}">
                <a16:creationId xmlns:a16="http://schemas.microsoft.com/office/drawing/2014/main" id="{ED3823CD-B6AB-A45D-611E-125F1E3F7DC0}"/>
              </a:ext>
            </a:extLst>
          </p:cNvPr>
          <p:cNvSpPr/>
          <p:nvPr/>
        </p:nvSpPr>
        <p:spPr>
          <a:xfrm>
            <a:off x="834834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object 717">
            <a:extLst>
              <a:ext uri="{FF2B5EF4-FFF2-40B4-BE49-F238E27FC236}">
                <a16:creationId xmlns:a16="http://schemas.microsoft.com/office/drawing/2014/main" id="{809113D6-3FA1-BF36-CE83-B7F42E8AA0E4}"/>
              </a:ext>
            </a:extLst>
          </p:cNvPr>
          <p:cNvSpPr/>
          <p:nvPr/>
        </p:nvSpPr>
        <p:spPr>
          <a:xfrm>
            <a:off x="837448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object 718">
            <a:extLst>
              <a:ext uri="{FF2B5EF4-FFF2-40B4-BE49-F238E27FC236}">
                <a16:creationId xmlns:a16="http://schemas.microsoft.com/office/drawing/2014/main" id="{61F9C933-1BEF-5059-E135-D9C5DF07260D}"/>
              </a:ext>
            </a:extLst>
          </p:cNvPr>
          <p:cNvSpPr/>
          <p:nvPr/>
        </p:nvSpPr>
        <p:spPr>
          <a:xfrm>
            <a:off x="840061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object 719">
            <a:extLst>
              <a:ext uri="{FF2B5EF4-FFF2-40B4-BE49-F238E27FC236}">
                <a16:creationId xmlns:a16="http://schemas.microsoft.com/office/drawing/2014/main" id="{D6D61D21-0F84-2608-1AF2-9F3A9C930222}"/>
              </a:ext>
            </a:extLst>
          </p:cNvPr>
          <p:cNvSpPr/>
          <p:nvPr/>
        </p:nvSpPr>
        <p:spPr>
          <a:xfrm>
            <a:off x="842234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object 720">
            <a:extLst>
              <a:ext uri="{FF2B5EF4-FFF2-40B4-BE49-F238E27FC236}">
                <a16:creationId xmlns:a16="http://schemas.microsoft.com/office/drawing/2014/main" id="{229BF713-E3C5-22EC-74A1-1B53B5CA8D2D}"/>
              </a:ext>
            </a:extLst>
          </p:cNvPr>
          <p:cNvSpPr/>
          <p:nvPr/>
        </p:nvSpPr>
        <p:spPr>
          <a:xfrm>
            <a:off x="844848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object 721">
            <a:extLst>
              <a:ext uri="{FF2B5EF4-FFF2-40B4-BE49-F238E27FC236}">
                <a16:creationId xmlns:a16="http://schemas.microsoft.com/office/drawing/2014/main" id="{C59DE4C5-1C6D-58CA-FE49-47B643BC3462}"/>
              </a:ext>
            </a:extLst>
          </p:cNvPr>
          <p:cNvSpPr/>
          <p:nvPr/>
        </p:nvSpPr>
        <p:spPr>
          <a:xfrm>
            <a:off x="847462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object 722">
            <a:extLst>
              <a:ext uri="{FF2B5EF4-FFF2-40B4-BE49-F238E27FC236}">
                <a16:creationId xmlns:a16="http://schemas.microsoft.com/office/drawing/2014/main" id="{47C71AFA-9928-F89F-96D5-E704B6FDB744}"/>
              </a:ext>
            </a:extLst>
          </p:cNvPr>
          <p:cNvSpPr/>
          <p:nvPr/>
        </p:nvSpPr>
        <p:spPr>
          <a:xfrm>
            <a:off x="850075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object 723">
            <a:extLst>
              <a:ext uri="{FF2B5EF4-FFF2-40B4-BE49-F238E27FC236}">
                <a16:creationId xmlns:a16="http://schemas.microsoft.com/office/drawing/2014/main" id="{B599BDA8-B929-0120-6CBC-C75F91874A0D}"/>
              </a:ext>
            </a:extLst>
          </p:cNvPr>
          <p:cNvSpPr/>
          <p:nvPr/>
        </p:nvSpPr>
        <p:spPr>
          <a:xfrm>
            <a:off x="852708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object 724">
            <a:extLst>
              <a:ext uri="{FF2B5EF4-FFF2-40B4-BE49-F238E27FC236}">
                <a16:creationId xmlns:a16="http://schemas.microsoft.com/office/drawing/2014/main" id="{3ADD6C96-BE21-6099-B00D-0CF72AC574BD}"/>
              </a:ext>
            </a:extLst>
          </p:cNvPr>
          <p:cNvSpPr/>
          <p:nvPr/>
        </p:nvSpPr>
        <p:spPr>
          <a:xfrm>
            <a:off x="854886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object 725">
            <a:extLst>
              <a:ext uri="{FF2B5EF4-FFF2-40B4-BE49-F238E27FC236}">
                <a16:creationId xmlns:a16="http://schemas.microsoft.com/office/drawing/2014/main" id="{39FE8A57-B93F-353F-8321-5968967289FD}"/>
              </a:ext>
            </a:extLst>
          </p:cNvPr>
          <p:cNvSpPr/>
          <p:nvPr/>
        </p:nvSpPr>
        <p:spPr>
          <a:xfrm>
            <a:off x="857500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object 726">
            <a:extLst>
              <a:ext uri="{FF2B5EF4-FFF2-40B4-BE49-F238E27FC236}">
                <a16:creationId xmlns:a16="http://schemas.microsoft.com/office/drawing/2014/main" id="{9F14499E-C5E8-D2EC-8A28-BEEE06464332}"/>
              </a:ext>
            </a:extLst>
          </p:cNvPr>
          <p:cNvSpPr/>
          <p:nvPr/>
        </p:nvSpPr>
        <p:spPr>
          <a:xfrm>
            <a:off x="860113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object 727">
            <a:extLst>
              <a:ext uri="{FF2B5EF4-FFF2-40B4-BE49-F238E27FC236}">
                <a16:creationId xmlns:a16="http://schemas.microsoft.com/office/drawing/2014/main" id="{3A4EF1F3-4502-15EA-9DDF-1239D3EAA3D5}"/>
              </a:ext>
            </a:extLst>
          </p:cNvPr>
          <p:cNvSpPr/>
          <p:nvPr/>
        </p:nvSpPr>
        <p:spPr>
          <a:xfrm>
            <a:off x="862727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object 728">
            <a:extLst>
              <a:ext uri="{FF2B5EF4-FFF2-40B4-BE49-F238E27FC236}">
                <a16:creationId xmlns:a16="http://schemas.microsoft.com/office/drawing/2014/main" id="{F6277DB6-D018-AE7B-E338-203D6AC92778}"/>
              </a:ext>
            </a:extLst>
          </p:cNvPr>
          <p:cNvSpPr/>
          <p:nvPr/>
        </p:nvSpPr>
        <p:spPr>
          <a:xfrm>
            <a:off x="865334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object 729">
            <a:extLst>
              <a:ext uri="{FF2B5EF4-FFF2-40B4-BE49-F238E27FC236}">
                <a16:creationId xmlns:a16="http://schemas.microsoft.com/office/drawing/2014/main" id="{1A588174-D063-B880-5CC9-75927A2B379B}"/>
              </a:ext>
            </a:extLst>
          </p:cNvPr>
          <p:cNvSpPr/>
          <p:nvPr/>
        </p:nvSpPr>
        <p:spPr>
          <a:xfrm>
            <a:off x="867512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object 730">
            <a:extLst>
              <a:ext uri="{FF2B5EF4-FFF2-40B4-BE49-F238E27FC236}">
                <a16:creationId xmlns:a16="http://schemas.microsoft.com/office/drawing/2014/main" id="{84C0D8CD-29F4-032D-3BDE-53D396A6190F}"/>
              </a:ext>
            </a:extLst>
          </p:cNvPr>
          <p:cNvSpPr/>
          <p:nvPr/>
        </p:nvSpPr>
        <p:spPr>
          <a:xfrm>
            <a:off x="870145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object 731">
            <a:extLst>
              <a:ext uri="{FF2B5EF4-FFF2-40B4-BE49-F238E27FC236}">
                <a16:creationId xmlns:a16="http://schemas.microsoft.com/office/drawing/2014/main" id="{1A09982B-546E-EA1B-3A80-5EE71B112A8F}"/>
              </a:ext>
            </a:extLst>
          </p:cNvPr>
          <p:cNvSpPr/>
          <p:nvPr/>
        </p:nvSpPr>
        <p:spPr>
          <a:xfrm>
            <a:off x="872759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object 732">
            <a:extLst>
              <a:ext uri="{FF2B5EF4-FFF2-40B4-BE49-F238E27FC236}">
                <a16:creationId xmlns:a16="http://schemas.microsoft.com/office/drawing/2014/main" id="{D1BE3F2E-66E5-9CCA-65D3-12611474D5AE}"/>
              </a:ext>
            </a:extLst>
          </p:cNvPr>
          <p:cNvSpPr/>
          <p:nvPr/>
        </p:nvSpPr>
        <p:spPr>
          <a:xfrm>
            <a:off x="875372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object 733">
            <a:extLst>
              <a:ext uri="{FF2B5EF4-FFF2-40B4-BE49-F238E27FC236}">
                <a16:creationId xmlns:a16="http://schemas.microsoft.com/office/drawing/2014/main" id="{B0892A97-065E-D701-AAE3-31633855AD9A}"/>
              </a:ext>
            </a:extLst>
          </p:cNvPr>
          <p:cNvSpPr/>
          <p:nvPr/>
        </p:nvSpPr>
        <p:spPr>
          <a:xfrm>
            <a:off x="885393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object 734">
            <a:extLst>
              <a:ext uri="{FF2B5EF4-FFF2-40B4-BE49-F238E27FC236}">
                <a16:creationId xmlns:a16="http://schemas.microsoft.com/office/drawing/2014/main" id="{88137178-5053-BA8D-4065-B8C3C37FDEC4}"/>
              </a:ext>
            </a:extLst>
          </p:cNvPr>
          <p:cNvSpPr/>
          <p:nvPr/>
        </p:nvSpPr>
        <p:spPr>
          <a:xfrm>
            <a:off x="888018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object 735">
            <a:extLst>
              <a:ext uri="{FF2B5EF4-FFF2-40B4-BE49-F238E27FC236}">
                <a16:creationId xmlns:a16="http://schemas.microsoft.com/office/drawing/2014/main" id="{C70B6721-C771-D627-546C-C196BCB5E1B0}"/>
              </a:ext>
            </a:extLst>
          </p:cNvPr>
          <p:cNvSpPr/>
          <p:nvPr/>
        </p:nvSpPr>
        <p:spPr>
          <a:xfrm>
            <a:off x="890631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object 736">
            <a:extLst>
              <a:ext uri="{FF2B5EF4-FFF2-40B4-BE49-F238E27FC236}">
                <a16:creationId xmlns:a16="http://schemas.microsoft.com/office/drawing/2014/main" id="{CB9ED582-9801-B03B-1234-17BCF6DE5C8B}"/>
              </a:ext>
            </a:extLst>
          </p:cNvPr>
          <p:cNvSpPr/>
          <p:nvPr/>
        </p:nvSpPr>
        <p:spPr>
          <a:xfrm>
            <a:off x="892811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object 737">
            <a:extLst>
              <a:ext uri="{FF2B5EF4-FFF2-40B4-BE49-F238E27FC236}">
                <a16:creationId xmlns:a16="http://schemas.microsoft.com/office/drawing/2014/main" id="{9DF339C9-8187-F608-6F1E-2E5A8A615A41}"/>
              </a:ext>
            </a:extLst>
          </p:cNvPr>
          <p:cNvSpPr/>
          <p:nvPr/>
        </p:nvSpPr>
        <p:spPr>
          <a:xfrm>
            <a:off x="895424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object 738">
            <a:extLst>
              <a:ext uri="{FF2B5EF4-FFF2-40B4-BE49-F238E27FC236}">
                <a16:creationId xmlns:a16="http://schemas.microsoft.com/office/drawing/2014/main" id="{B52977C3-EF12-E73B-F098-1B97949205F2}"/>
              </a:ext>
            </a:extLst>
          </p:cNvPr>
          <p:cNvSpPr/>
          <p:nvPr/>
        </p:nvSpPr>
        <p:spPr>
          <a:xfrm>
            <a:off x="898038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object 739">
            <a:extLst>
              <a:ext uri="{FF2B5EF4-FFF2-40B4-BE49-F238E27FC236}">
                <a16:creationId xmlns:a16="http://schemas.microsoft.com/office/drawing/2014/main" id="{E73ED99B-D6C9-D122-DC63-34AE4A01DE9B}"/>
              </a:ext>
            </a:extLst>
          </p:cNvPr>
          <p:cNvSpPr/>
          <p:nvPr/>
        </p:nvSpPr>
        <p:spPr>
          <a:xfrm>
            <a:off x="900652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object 740">
            <a:extLst>
              <a:ext uri="{FF2B5EF4-FFF2-40B4-BE49-F238E27FC236}">
                <a16:creationId xmlns:a16="http://schemas.microsoft.com/office/drawing/2014/main" id="{4A5A19F1-7E36-889D-D401-1E109264E86F}"/>
              </a:ext>
            </a:extLst>
          </p:cNvPr>
          <p:cNvSpPr/>
          <p:nvPr/>
        </p:nvSpPr>
        <p:spPr>
          <a:xfrm>
            <a:off x="903265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39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object 741">
            <a:extLst>
              <a:ext uri="{FF2B5EF4-FFF2-40B4-BE49-F238E27FC236}">
                <a16:creationId xmlns:a16="http://schemas.microsoft.com/office/drawing/2014/main" id="{ED0B0D23-3815-2596-4F94-3C8C124C3250}"/>
              </a:ext>
            </a:extLst>
          </p:cNvPr>
          <p:cNvSpPr/>
          <p:nvPr/>
        </p:nvSpPr>
        <p:spPr>
          <a:xfrm>
            <a:off x="905456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object 742">
            <a:extLst>
              <a:ext uri="{FF2B5EF4-FFF2-40B4-BE49-F238E27FC236}">
                <a16:creationId xmlns:a16="http://schemas.microsoft.com/office/drawing/2014/main" id="{3430A59B-D532-8153-40F1-1093ABB573C4}"/>
              </a:ext>
            </a:extLst>
          </p:cNvPr>
          <p:cNvSpPr/>
          <p:nvPr/>
        </p:nvSpPr>
        <p:spPr>
          <a:xfrm>
            <a:off x="908070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object 743">
            <a:extLst>
              <a:ext uri="{FF2B5EF4-FFF2-40B4-BE49-F238E27FC236}">
                <a16:creationId xmlns:a16="http://schemas.microsoft.com/office/drawing/2014/main" id="{697FA6CD-30EA-E7D3-8772-FA6339BC4562}"/>
              </a:ext>
            </a:extLst>
          </p:cNvPr>
          <p:cNvSpPr/>
          <p:nvPr/>
        </p:nvSpPr>
        <p:spPr>
          <a:xfrm>
            <a:off x="910683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object 744">
            <a:extLst>
              <a:ext uri="{FF2B5EF4-FFF2-40B4-BE49-F238E27FC236}">
                <a16:creationId xmlns:a16="http://schemas.microsoft.com/office/drawing/2014/main" id="{D762CA05-E2D9-ECE2-ABAD-80438502F3E9}"/>
              </a:ext>
            </a:extLst>
          </p:cNvPr>
          <p:cNvSpPr/>
          <p:nvPr/>
        </p:nvSpPr>
        <p:spPr>
          <a:xfrm>
            <a:off x="913297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object 745">
            <a:extLst>
              <a:ext uri="{FF2B5EF4-FFF2-40B4-BE49-F238E27FC236}">
                <a16:creationId xmlns:a16="http://schemas.microsoft.com/office/drawing/2014/main" id="{F4B9291E-2725-1FB0-7D8C-052BC078490E}"/>
              </a:ext>
            </a:extLst>
          </p:cNvPr>
          <p:cNvSpPr/>
          <p:nvPr/>
        </p:nvSpPr>
        <p:spPr>
          <a:xfrm>
            <a:off x="915911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object 746">
            <a:extLst>
              <a:ext uri="{FF2B5EF4-FFF2-40B4-BE49-F238E27FC236}">
                <a16:creationId xmlns:a16="http://schemas.microsoft.com/office/drawing/2014/main" id="{CD0995FB-601F-2442-CC72-388E353F4A45}"/>
              </a:ext>
            </a:extLst>
          </p:cNvPr>
          <p:cNvSpPr/>
          <p:nvPr/>
        </p:nvSpPr>
        <p:spPr>
          <a:xfrm>
            <a:off x="918089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object 747">
            <a:extLst>
              <a:ext uri="{FF2B5EF4-FFF2-40B4-BE49-F238E27FC236}">
                <a16:creationId xmlns:a16="http://schemas.microsoft.com/office/drawing/2014/main" id="{B3B650F7-7929-4AD6-721E-019F5FBAAB50}"/>
              </a:ext>
            </a:extLst>
          </p:cNvPr>
          <p:cNvSpPr/>
          <p:nvPr/>
        </p:nvSpPr>
        <p:spPr>
          <a:xfrm>
            <a:off x="920704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object 748">
            <a:extLst>
              <a:ext uri="{FF2B5EF4-FFF2-40B4-BE49-F238E27FC236}">
                <a16:creationId xmlns:a16="http://schemas.microsoft.com/office/drawing/2014/main" id="{1384EFF2-4BA1-3B7C-A71A-B170E93AB2DC}"/>
              </a:ext>
            </a:extLst>
          </p:cNvPr>
          <p:cNvSpPr/>
          <p:nvPr/>
        </p:nvSpPr>
        <p:spPr>
          <a:xfrm>
            <a:off x="923329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object 749">
            <a:extLst>
              <a:ext uri="{FF2B5EF4-FFF2-40B4-BE49-F238E27FC236}">
                <a16:creationId xmlns:a16="http://schemas.microsoft.com/office/drawing/2014/main" id="{08F3BC64-375D-CD75-7DBF-C79B7FCD5E9E}"/>
              </a:ext>
            </a:extLst>
          </p:cNvPr>
          <p:cNvSpPr/>
          <p:nvPr/>
        </p:nvSpPr>
        <p:spPr>
          <a:xfrm>
            <a:off x="925943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object 750">
            <a:extLst>
              <a:ext uri="{FF2B5EF4-FFF2-40B4-BE49-F238E27FC236}">
                <a16:creationId xmlns:a16="http://schemas.microsoft.com/office/drawing/2014/main" id="{9F857DB5-5A30-C071-BCD8-6386982FB4B3}"/>
              </a:ext>
            </a:extLst>
          </p:cNvPr>
          <p:cNvSpPr/>
          <p:nvPr/>
        </p:nvSpPr>
        <p:spPr>
          <a:xfrm>
            <a:off x="928556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object 751">
            <a:extLst>
              <a:ext uri="{FF2B5EF4-FFF2-40B4-BE49-F238E27FC236}">
                <a16:creationId xmlns:a16="http://schemas.microsoft.com/office/drawing/2014/main" id="{5CC8BCD7-7B56-D1CD-AACD-DEB1BED26747}"/>
              </a:ext>
            </a:extLst>
          </p:cNvPr>
          <p:cNvSpPr/>
          <p:nvPr/>
        </p:nvSpPr>
        <p:spPr>
          <a:xfrm>
            <a:off x="930735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object 752">
            <a:extLst>
              <a:ext uri="{FF2B5EF4-FFF2-40B4-BE49-F238E27FC236}">
                <a16:creationId xmlns:a16="http://schemas.microsoft.com/office/drawing/2014/main" id="{4CE261B5-BDB3-3319-8B9A-5D35A9283162}"/>
              </a:ext>
            </a:extLst>
          </p:cNvPr>
          <p:cNvSpPr/>
          <p:nvPr/>
        </p:nvSpPr>
        <p:spPr>
          <a:xfrm>
            <a:off x="933349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object 753">
            <a:extLst>
              <a:ext uri="{FF2B5EF4-FFF2-40B4-BE49-F238E27FC236}">
                <a16:creationId xmlns:a16="http://schemas.microsoft.com/office/drawing/2014/main" id="{CD15D454-A8A4-1A3A-D64F-0EF21C9FFEE9}"/>
              </a:ext>
            </a:extLst>
          </p:cNvPr>
          <p:cNvSpPr/>
          <p:nvPr/>
        </p:nvSpPr>
        <p:spPr>
          <a:xfrm>
            <a:off x="935963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object 754">
            <a:extLst>
              <a:ext uri="{FF2B5EF4-FFF2-40B4-BE49-F238E27FC236}">
                <a16:creationId xmlns:a16="http://schemas.microsoft.com/office/drawing/2014/main" id="{665F0B86-106B-1DB8-31F4-9853A7BFE32E}"/>
              </a:ext>
            </a:extLst>
          </p:cNvPr>
          <p:cNvSpPr/>
          <p:nvPr/>
        </p:nvSpPr>
        <p:spPr>
          <a:xfrm>
            <a:off x="938588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755">
            <a:extLst>
              <a:ext uri="{FF2B5EF4-FFF2-40B4-BE49-F238E27FC236}">
                <a16:creationId xmlns:a16="http://schemas.microsoft.com/office/drawing/2014/main" id="{500AB467-07CB-0C0A-5D26-B0A148D98249}"/>
              </a:ext>
            </a:extLst>
          </p:cNvPr>
          <p:cNvSpPr/>
          <p:nvPr/>
        </p:nvSpPr>
        <p:spPr>
          <a:xfrm>
            <a:off x="941203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object 756">
            <a:extLst>
              <a:ext uri="{FF2B5EF4-FFF2-40B4-BE49-F238E27FC236}">
                <a16:creationId xmlns:a16="http://schemas.microsoft.com/office/drawing/2014/main" id="{84EDD8EA-CBB2-9541-3F41-FA4A07C54A4A}"/>
              </a:ext>
            </a:extLst>
          </p:cNvPr>
          <p:cNvSpPr/>
          <p:nvPr/>
        </p:nvSpPr>
        <p:spPr>
          <a:xfrm>
            <a:off x="943381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object 757">
            <a:extLst>
              <a:ext uri="{FF2B5EF4-FFF2-40B4-BE49-F238E27FC236}">
                <a16:creationId xmlns:a16="http://schemas.microsoft.com/office/drawing/2014/main" id="{B3724A9E-E1EE-104F-7991-F4052E01B44E}"/>
              </a:ext>
            </a:extLst>
          </p:cNvPr>
          <p:cNvSpPr/>
          <p:nvPr/>
        </p:nvSpPr>
        <p:spPr>
          <a:xfrm>
            <a:off x="945995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object 758">
            <a:extLst>
              <a:ext uri="{FF2B5EF4-FFF2-40B4-BE49-F238E27FC236}">
                <a16:creationId xmlns:a16="http://schemas.microsoft.com/office/drawing/2014/main" id="{BCBCDAEE-9050-1536-61DD-1160E6A63ABF}"/>
              </a:ext>
            </a:extLst>
          </p:cNvPr>
          <p:cNvSpPr/>
          <p:nvPr/>
        </p:nvSpPr>
        <p:spPr>
          <a:xfrm>
            <a:off x="948608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object 759">
            <a:extLst>
              <a:ext uri="{FF2B5EF4-FFF2-40B4-BE49-F238E27FC236}">
                <a16:creationId xmlns:a16="http://schemas.microsoft.com/office/drawing/2014/main" id="{27C4D1E2-D4AC-2176-6572-EE5318FF99AD}"/>
              </a:ext>
            </a:extLst>
          </p:cNvPr>
          <p:cNvSpPr/>
          <p:nvPr/>
        </p:nvSpPr>
        <p:spPr>
          <a:xfrm>
            <a:off x="951222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object 760">
            <a:extLst>
              <a:ext uri="{FF2B5EF4-FFF2-40B4-BE49-F238E27FC236}">
                <a16:creationId xmlns:a16="http://schemas.microsoft.com/office/drawing/2014/main" id="{1BD1C484-EDC6-BC00-450E-2E0570B37107}"/>
              </a:ext>
            </a:extLst>
          </p:cNvPr>
          <p:cNvSpPr/>
          <p:nvPr/>
        </p:nvSpPr>
        <p:spPr>
          <a:xfrm>
            <a:off x="953836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object 761">
            <a:extLst>
              <a:ext uri="{FF2B5EF4-FFF2-40B4-BE49-F238E27FC236}">
                <a16:creationId xmlns:a16="http://schemas.microsoft.com/office/drawing/2014/main" id="{12E1E5CC-6A25-9B8E-0A7A-F86BEA28EEF3}"/>
              </a:ext>
            </a:extLst>
          </p:cNvPr>
          <p:cNvSpPr/>
          <p:nvPr/>
        </p:nvSpPr>
        <p:spPr>
          <a:xfrm>
            <a:off x="956026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object 762">
            <a:extLst>
              <a:ext uri="{FF2B5EF4-FFF2-40B4-BE49-F238E27FC236}">
                <a16:creationId xmlns:a16="http://schemas.microsoft.com/office/drawing/2014/main" id="{6B516D4A-4E8A-E4FC-0D68-EDEE0913AAD9}"/>
              </a:ext>
            </a:extLst>
          </p:cNvPr>
          <p:cNvSpPr/>
          <p:nvPr/>
        </p:nvSpPr>
        <p:spPr>
          <a:xfrm>
            <a:off x="958640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object 763">
            <a:extLst>
              <a:ext uri="{FF2B5EF4-FFF2-40B4-BE49-F238E27FC236}">
                <a16:creationId xmlns:a16="http://schemas.microsoft.com/office/drawing/2014/main" id="{4D3EC325-D930-8227-FEAD-1841375BC4EE}"/>
              </a:ext>
            </a:extLst>
          </p:cNvPr>
          <p:cNvSpPr/>
          <p:nvPr/>
        </p:nvSpPr>
        <p:spPr>
          <a:xfrm>
            <a:off x="961254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object 764">
            <a:extLst>
              <a:ext uri="{FF2B5EF4-FFF2-40B4-BE49-F238E27FC236}">
                <a16:creationId xmlns:a16="http://schemas.microsoft.com/office/drawing/2014/main" id="{FAED5EB9-97C9-7535-7C84-177A56B83C2D}"/>
              </a:ext>
            </a:extLst>
          </p:cNvPr>
          <p:cNvSpPr/>
          <p:nvPr/>
        </p:nvSpPr>
        <p:spPr>
          <a:xfrm>
            <a:off x="963867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object 765">
            <a:extLst>
              <a:ext uri="{FF2B5EF4-FFF2-40B4-BE49-F238E27FC236}">
                <a16:creationId xmlns:a16="http://schemas.microsoft.com/office/drawing/2014/main" id="{08393A38-BBDA-64D8-2258-6BB3001A5B37}"/>
              </a:ext>
            </a:extLst>
          </p:cNvPr>
          <p:cNvSpPr/>
          <p:nvPr/>
        </p:nvSpPr>
        <p:spPr>
          <a:xfrm>
            <a:off x="966481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object 766">
            <a:extLst>
              <a:ext uri="{FF2B5EF4-FFF2-40B4-BE49-F238E27FC236}">
                <a16:creationId xmlns:a16="http://schemas.microsoft.com/office/drawing/2014/main" id="{E2969A15-0C08-9A89-136E-F04933E99F18}"/>
              </a:ext>
            </a:extLst>
          </p:cNvPr>
          <p:cNvSpPr/>
          <p:nvPr/>
        </p:nvSpPr>
        <p:spPr>
          <a:xfrm>
            <a:off x="968659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object 767">
            <a:extLst>
              <a:ext uri="{FF2B5EF4-FFF2-40B4-BE49-F238E27FC236}">
                <a16:creationId xmlns:a16="http://schemas.microsoft.com/office/drawing/2014/main" id="{92B44023-A55C-C6A0-A7D1-A26CC8C148AB}"/>
              </a:ext>
            </a:extLst>
          </p:cNvPr>
          <p:cNvSpPr/>
          <p:nvPr/>
        </p:nvSpPr>
        <p:spPr>
          <a:xfrm>
            <a:off x="971274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object 768">
            <a:extLst>
              <a:ext uri="{FF2B5EF4-FFF2-40B4-BE49-F238E27FC236}">
                <a16:creationId xmlns:a16="http://schemas.microsoft.com/office/drawing/2014/main" id="{EF32B851-9E1A-F111-3293-DA53AB37D193}"/>
              </a:ext>
            </a:extLst>
          </p:cNvPr>
          <p:cNvSpPr/>
          <p:nvPr/>
        </p:nvSpPr>
        <p:spPr>
          <a:xfrm>
            <a:off x="973905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object 769">
            <a:extLst>
              <a:ext uri="{FF2B5EF4-FFF2-40B4-BE49-F238E27FC236}">
                <a16:creationId xmlns:a16="http://schemas.microsoft.com/office/drawing/2014/main" id="{2E278D16-0ABA-500B-EAC9-138E21F0B5AF}"/>
              </a:ext>
            </a:extLst>
          </p:cNvPr>
          <p:cNvSpPr/>
          <p:nvPr/>
        </p:nvSpPr>
        <p:spPr>
          <a:xfrm>
            <a:off x="976519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object 770">
            <a:extLst>
              <a:ext uri="{FF2B5EF4-FFF2-40B4-BE49-F238E27FC236}">
                <a16:creationId xmlns:a16="http://schemas.microsoft.com/office/drawing/2014/main" id="{1E0B84D1-3F77-A4C6-C44E-5121D76D4D08}"/>
              </a:ext>
            </a:extLst>
          </p:cNvPr>
          <p:cNvSpPr/>
          <p:nvPr/>
        </p:nvSpPr>
        <p:spPr>
          <a:xfrm>
            <a:off x="979133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object 771">
            <a:extLst>
              <a:ext uri="{FF2B5EF4-FFF2-40B4-BE49-F238E27FC236}">
                <a16:creationId xmlns:a16="http://schemas.microsoft.com/office/drawing/2014/main" id="{7FD6D8CD-FD72-2FE4-8165-C338A3791606}"/>
              </a:ext>
            </a:extLst>
          </p:cNvPr>
          <p:cNvSpPr/>
          <p:nvPr/>
        </p:nvSpPr>
        <p:spPr>
          <a:xfrm>
            <a:off x="981306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object 772">
            <a:extLst>
              <a:ext uri="{FF2B5EF4-FFF2-40B4-BE49-F238E27FC236}">
                <a16:creationId xmlns:a16="http://schemas.microsoft.com/office/drawing/2014/main" id="{3595B125-EA2F-DC61-2177-B177F1AD1BE7}"/>
              </a:ext>
            </a:extLst>
          </p:cNvPr>
          <p:cNvSpPr/>
          <p:nvPr/>
        </p:nvSpPr>
        <p:spPr>
          <a:xfrm>
            <a:off x="983919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object 773">
            <a:extLst>
              <a:ext uri="{FF2B5EF4-FFF2-40B4-BE49-F238E27FC236}">
                <a16:creationId xmlns:a16="http://schemas.microsoft.com/office/drawing/2014/main" id="{CFF0F60F-40EA-F3DA-3C16-39FE9B72667C}"/>
              </a:ext>
            </a:extLst>
          </p:cNvPr>
          <p:cNvSpPr/>
          <p:nvPr/>
        </p:nvSpPr>
        <p:spPr>
          <a:xfrm>
            <a:off x="9865334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object 774">
            <a:extLst>
              <a:ext uri="{FF2B5EF4-FFF2-40B4-BE49-F238E27FC236}">
                <a16:creationId xmlns:a16="http://schemas.microsoft.com/office/drawing/2014/main" id="{9435A197-7AE2-D984-3A71-848F5E3A67A5}"/>
              </a:ext>
            </a:extLst>
          </p:cNvPr>
          <p:cNvSpPr/>
          <p:nvPr/>
        </p:nvSpPr>
        <p:spPr>
          <a:xfrm>
            <a:off x="989147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object 775">
            <a:extLst>
              <a:ext uri="{FF2B5EF4-FFF2-40B4-BE49-F238E27FC236}">
                <a16:creationId xmlns:a16="http://schemas.microsoft.com/office/drawing/2014/main" id="{C588E549-E650-E7D4-3D21-CB185CFFFD7B}"/>
              </a:ext>
            </a:extLst>
          </p:cNvPr>
          <p:cNvSpPr/>
          <p:nvPr/>
        </p:nvSpPr>
        <p:spPr>
          <a:xfrm>
            <a:off x="991778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object 776">
            <a:extLst>
              <a:ext uri="{FF2B5EF4-FFF2-40B4-BE49-F238E27FC236}">
                <a16:creationId xmlns:a16="http://schemas.microsoft.com/office/drawing/2014/main" id="{6C13DDCE-7F46-15A6-6481-95C68B9BE770}"/>
              </a:ext>
            </a:extLst>
          </p:cNvPr>
          <p:cNvSpPr/>
          <p:nvPr/>
        </p:nvSpPr>
        <p:spPr>
          <a:xfrm>
            <a:off x="993957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object 777">
            <a:extLst>
              <a:ext uri="{FF2B5EF4-FFF2-40B4-BE49-F238E27FC236}">
                <a16:creationId xmlns:a16="http://schemas.microsoft.com/office/drawing/2014/main" id="{FBB1C239-BCBE-EF61-944B-504403DF5990}"/>
              </a:ext>
            </a:extLst>
          </p:cNvPr>
          <p:cNvSpPr/>
          <p:nvPr/>
        </p:nvSpPr>
        <p:spPr>
          <a:xfrm>
            <a:off x="996571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object 778">
            <a:extLst>
              <a:ext uri="{FF2B5EF4-FFF2-40B4-BE49-F238E27FC236}">
                <a16:creationId xmlns:a16="http://schemas.microsoft.com/office/drawing/2014/main" id="{08DFC1E5-906E-B45A-FEEC-BE939993C21A}"/>
              </a:ext>
            </a:extLst>
          </p:cNvPr>
          <p:cNvSpPr/>
          <p:nvPr/>
        </p:nvSpPr>
        <p:spPr>
          <a:xfrm>
            <a:off x="999185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object 779">
            <a:extLst>
              <a:ext uri="{FF2B5EF4-FFF2-40B4-BE49-F238E27FC236}">
                <a16:creationId xmlns:a16="http://schemas.microsoft.com/office/drawing/2014/main" id="{F37AEEEF-E147-95C6-9AB3-2E6C81CF446B}"/>
              </a:ext>
            </a:extLst>
          </p:cNvPr>
          <p:cNvSpPr/>
          <p:nvPr/>
        </p:nvSpPr>
        <p:spPr>
          <a:xfrm>
            <a:off x="1001798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object 780">
            <a:extLst>
              <a:ext uri="{FF2B5EF4-FFF2-40B4-BE49-F238E27FC236}">
                <a16:creationId xmlns:a16="http://schemas.microsoft.com/office/drawing/2014/main" id="{BFA6AAC6-D73C-5CFB-BF52-D7F53079BEA9}"/>
              </a:ext>
            </a:extLst>
          </p:cNvPr>
          <p:cNvSpPr/>
          <p:nvPr/>
        </p:nvSpPr>
        <p:spPr>
          <a:xfrm>
            <a:off x="10044061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object 781">
            <a:extLst>
              <a:ext uri="{FF2B5EF4-FFF2-40B4-BE49-F238E27FC236}">
                <a16:creationId xmlns:a16="http://schemas.microsoft.com/office/drawing/2014/main" id="{5B247E9E-2162-E383-3C9D-B1EABB87F6D5}"/>
              </a:ext>
            </a:extLst>
          </p:cNvPr>
          <p:cNvSpPr/>
          <p:nvPr/>
        </p:nvSpPr>
        <p:spPr>
          <a:xfrm>
            <a:off x="1006584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object 782">
            <a:extLst>
              <a:ext uri="{FF2B5EF4-FFF2-40B4-BE49-F238E27FC236}">
                <a16:creationId xmlns:a16="http://schemas.microsoft.com/office/drawing/2014/main" id="{EFCF9AF8-88D8-5788-A002-915BCC5556BD}"/>
              </a:ext>
            </a:extLst>
          </p:cNvPr>
          <p:cNvSpPr/>
          <p:nvPr/>
        </p:nvSpPr>
        <p:spPr>
          <a:xfrm>
            <a:off x="1009216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object 783">
            <a:extLst>
              <a:ext uri="{FF2B5EF4-FFF2-40B4-BE49-F238E27FC236}">
                <a16:creationId xmlns:a16="http://schemas.microsoft.com/office/drawing/2014/main" id="{EDCB650B-1338-6931-172A-DF9D38D7A4FF}"/>
              </a:ext>
            </a:extLst>
          </p:cNvPr>
          <p:cNvSpPr/>
          <p:nvPr/>
        </p:nvSpPr>
        <p:spPr>
          <a:xfrm>
            <a:off x="1011830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object 784">
            <a:extLst>
              <a:ext uri="{FF2B5EF4-FFF2-40B4-BE49-F238E27FC236}">
                <a16:creationId xmlns:a16="http://schemas.microsoft.com/office/drawing/2014/main" id="{0981C899-B363-04E9-9102-53ACFA349731}"/>
              </a:ext>
            </a:extLst>
          </p:cNvPr>
          <p:cNvSpPr/>
          <p:nvPr/>
        </p:nvSpPr>
        <p:spPr>
          <a:xfrm>
            <a:off x="1014444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object 785">
            <a:extLst>
              <a:ext uri="{FF2B5EF4-FFF2-40B4-BE49-F238E27FC236}">
                <a16:creationId xmlns:a16="http://schemas.microsoft.com/office/drawing/2014/main" id="{C96C6F61-02A0-F34A-E26E-D9B8FDCD19E2}"/>
              </a:ext>
            </a:extLst>
          </p:cNvPr>
          <p:cNvSpPr/>
          <p:nvPr/>
        </p:nvSpPr>
        <p:spPr>
          <a:xfrm>
            <a:off x="1017057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object 786">
            <a:extLst>
              <a:ext uri="{FF2B5EF4-FFF2-40B4-BE49-F238E27FC236}">
                <a16:creationId xmlns:a16="http://schemas.microsoft.com/office/drawing/2014/main" id="{B0D927D4-DDB7-337C-B1CF-2D4B70BF784B}"/>
              </a:ext>
            </a:extLst>
          </p:cNvPr>
          <p:cNvSpPr/>
          <p:nvPr/>
        </p:nvSpPr>
        <p:spPr>
          <a:xfrm>
            <a:off x="10192359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object 787">
            <a:extLst>
              <a:ext uri="{FF2B5EF4-FFF2-40B4-BE49-F238E27FC236}">
                <a16:creationId xmlns:a16="http://schemas.microsoft.com/office/drawing/2014/main" id="{363370F5-C8A8-8D5E-8485-635E600597AB}"/>
              </a:ext>
            </a:extLst>
          </p:cNvPr>
          <p:cNvSpPr/>
          <p:nvPr/>
        </p:nvSpPr>
        <p:spPr>
          <a:xfrm>
            <a:off x="10218508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object 788">
            <a:extLst>
              <a:ext uri="{FF2B5EF4-FFF2-40B4-BE49-F238E27FC236}">
                <a16:creationId xmlns:a16="http://schemas.microsoft.com/office/drawing/2014/main" id="{9CE102E5-85AB-DBF0-6621-31D8CBB679AB}"/>
              </a:ext>
            </a:extLst>
          </p:cNvPr>
          <p:cNvSpPr/>
          <p:nvPr/>
        </p:nvSpPr>
        <p:spPr>
          <a:xfrm>
            <a:off x="1024464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object 789">
            <a:extLst>
              <a:ext uri="{FF2B5EF4-FFF2-40B4-BE49-F238E27FC236}">
                <a16:creationId xmlns:a16="http://schemas.microsoft.com/office/drawing/2014/main" id="{6EAEC7CC-F1C4-2C65-F2A7-2B2B1E01B147}"/>
              </a:ext>
            </a:extLst>
          </p:cNvPr>
          <p:cNvSpPr/>
          <p:nvPr/>
        </p:nvSpPr>
        <p:spPr>
          <a:xfrm>
            <a:off x="1027089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object 790">
            <a:extLst>
              <a:ext uri="{FF2B5EF4-FFF2-40B4-BE49-F238E27FC236}">
                <a16:creationId xmlns:a16="http://schemas.microsoft.com/office/drawing/2014/main" id="{95EFAB33-90C7-A3FD-7D3F-AD2D5F21D9FC}"/>
              </a:ext>
            </a:extLst>
          </p:cNvPr>
          <p:cNvSpPr/>
          <p:nvPr/>
        </p:nvSpPr>
        <p:spPr>
          <a:xfrm>
            <a:off x="10297032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object 791">
            <a:extLst>
              <a:ext uri="{FF2B5EF4-FFF2-40B4-BE49-F238E27FC236}">
                <a16:creationId xmlns:a16="http://schemas.microsoft.com/office/drawing/2014/main" id="{90D9AD08-6807-A4F1-7B23-DBE6B4855304}"/>
              </a:ext>
            </a:extLst>
          </p:cNvPr>
          <p:cNvSpPr/>
          <p:nvPr/>
        </p:nvSpPr>
        <p:spPr>
          <a:xfrm>
            <a:off x="10318825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object 792">
            <a:extLst>
              <a:ext uri="{FF2B5EF4-FFF2-40B4-BE49-F238E27FC236}">
                <a16:creationId xmlns:a16="http://schemas.microsoft.com/office/drawing/2014/main" id="{4FE0A62A-7E72-9DFB-4511-FC094E704EFB}"/>
              </a:ext>
            </a:extLst>
          </p:cNvPr>
          <p:cNvSpPr/>
          <p:nvPr/>
        </p:nvSpPr>
        <p:spPr>
          <a:xfrm>
            <a:off x="10425544" y="5499112"/>
            <a:ext cx="6985" cy="0"/>
          </a:xfrm>
          <a:custGeom>
            <a:avLst/>
            <a:gdLst/>
            <a:ahLst/>
            <a:cxnLst/>
            <a:rect l="l" t="t" r="r" b="b"/>
            <a:pathLst>
              <a:path w="6984">
                <a:moveTo>
                  <a:pt x="0" y="0"/>
                </a:moveTo>
                <a:lnTo>
                  <a:pt x="654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object 793">
            <a:extLst>
              <a:ext uri="{FF2B5EF4-FFF2-40B4-BE49-F238E27FC236}">
                <a16:creationId xmlns:a16="http://schemas.microsoft.com/office/drawing/2014/main" id="{3D66C3D4-2222-67DC-6CA1-8E575351F502}"/>
              </a:ext>
            </a:extLst>
          </p:cNvPr>
          <p:cNvSpPr/>
          <p:nvPr/>
        </p:nvSpPr>
        <p:spPr>
          <a:xfrm>
            <a:off x="1044528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object 794">
            <a:extLst>
              <a:ext uri="{FF2B5EF4-FFF2-40B4-BE49-F238E27FC236}">
                <a16:creationId xmlns:a16="http://schemas.microsoft.com/office/drawing/2014/main" id="{17F006C0-43F5-DDEF-86D4-A921DCFDE3F2}"/>
              </a:ext>
            </a:extLst>
          </p:cNvPr>
          <p:cNvSpPr/>
          <p:nvPr/>
        </p:nvSpPr>
        <p:spPr>
          <a:xfrm>
            <a:off x="1047141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object 795">
            <a:extLst>
              <a:ext uri="{FF2B5EF4-FFF2-40B4-BE49-F238E27FC236}">
                <a16:creationId xmlns:a16="http://schemas.microsoft.com/office/drawing/2014/main" id="{7DFD69BD-371A-C429-5666-522A39CDAD97}"/>
              </a:ext>
            </a:extLst>
          </p:cNvPr>
          <p:cNvSpPr/>
          <p:nvPr/>
        </p:nvSpPr>
        <p:spPr>
          <a:xfrm>
            <a:off x="1049755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object 796">
            <a:extLst>
              <a:ext uri="{FF2B5EF4-FFF2-40B4-BE49-F238E27FC236}">
                <a16:creationId xmlns:a16="http://schemas.microsoft.com/office/drawing/2014/main" id="{667AD1AF-DE4E-5F0C-D365-F99F4F5558D5}"/>
              </a:ext>
            </a:extLst>
          </p:cNvPr>
          <p:cNvSpPr/>
          <p:nvPr/>
        </p:nvSpPr>
        <p:spPr>
          <a:xfrm>
            <a:off x="1052369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797">
            <a:extLst>
              <a:ext uri="{FF2B5EF4-FFF2-40B4-BE49-F238E27FC236}">
                <a16:creationId xmlns:a16="http://schemas.microsoft.com/office/drawing/2014/main" id="{9F118323-CC91-9271-A1C5-715913D78CA7}"/>
              </a:ext>
            </a:extLst>
          </p:cNvPr>
          <p:cNvSpPr/>
          <p:nvPr/>
        </p:nvSpPr>
        <p:spPr>
          <a:xfrm>
            <a:off x="1054982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object 798">
            <a:extLst>
              <a:ext uri="{FF2B5EF4-FFF2-40B4-BE49-F238E27FC236}">
                <a16:creationId xmlns:a16="http://schemas.microsoft.com/office/drawing/2014/main" id="{F47186E3-F5D5-B2E1-CF19-AA2585FB04F0}"/>
              </a:ext>
            </a:extLst>
          </p:cNvPr>
          <p:cNvSpPr/>
          <p:nvPr/>
        </p:nvSpPr>
        <p:spPr>
          <a:xfrm>
            <a:off x="10571606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object 799">
            <a:extLst>
              <a:ext uri="{FF2B5EF4-FFF2-40B4-BE49-F238E27FC236}">
                <a16:creationId xmlns:a16="http://schemas.microsoft.com/office/drawing/2014/main" id="{27CD19B5-A7D2-A18B-15CA-F44747CB103A}"/>
              </a:ext>
            </a:extLst>
          </p:cNvPr>
          <p:cNvSpPr/>
          <p:nvPr/>
        </p:nvSpPr>
        <p:spPr>
          <a:xfrm>
            <a:off x="1059774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object 800">
            <a:extLst>
              <a:ext uri="{FF2B5EF4-FFF2-40B4-BE49-F238E27FC236}">
                <a16:creationId xmlns:a16="http://schemas.microsoft.com/office/drawing/2014/main" id="{F6EE5DB0-EC0F-F527-29C3-F3DA127A03C3}"/>
              </a:ext>
            </a:extLst>
          </p:cNvPr>
          <p:cNvSpPr/>
          <p:nvPr/>
        </p:nvSpPr>
        <p:spPr>
          <a:xfrm>
            <a:off x="10624007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object 801">
            <a:extLst>
              <a:ext uri="{FF2B5EF4-FFF2-40B4-BE49-F238E27FC236}">
                <a16:creationId xmlns:a16="http://schemas.microsoft.com/office/drawing/2014/main" id="{1A079931-1F22-DF92-8E10-1277CE27BEB6}"/>
              </a:ext>
            </a:extLst>
          </p:cNvPr>
          <p:cNvSpPr/>
          <p:nvPr/>
        </p:nvSpPr>
        <p:spPr>
          <a:xfrm>
            <a:off x="10650143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object 802">
            <a:extLst>
              <a:ext uri="{FF2B5EF4-FFF2-40B4-BE49-F238E27FC236}">
                <a16:creationId xmlns:a16="http://schemas.microsoft.com/office/drawing/2014/main" id="{5864524B-6144-52CC-199E-ED9D8BB3CCFA}"/>
              </a:ext>
            </a:extLst>
          </p:cNvPr>
          <p:cNvSpPr/>
          <p:nvPr/>
        </p:nvSpPr>
        <p:spPr>
          <a:xfrm>
            <a:off x="10676280" y="5499112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object 803">
            <a:extLst>
              <a:ext uri="{FF2B5EF4-FFF2-40B4-BE49-F238E27FC236}">
                <a16:creationId xmlns:a16="http://schemas.microsoft.com/office/drawing/2014/main" id="{A5BBFF83-6B23-FB64-241A-0E26BEA70093}"/>
              </a:ext>
            </a:extLst>
          </p:cNvPr>
          <p:cNvSpPr/>
          <p:nvPr/>
        </p:nvSpPr>
        <p:spPr>
          <a:xfrm>
            <a:off x="10698060" y="54991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object 804">
            <a:extLst>
              <a:ext uri="{FF2B5EF4-FFF2-40B4-BE49-F238E27FC236}">
                <a16:creationId xmlns:a16="http://schemas.microsoft.com/office/drawing/2014/main" id="{F2F2E980-545C-44D8-9A28-4F10334F4331}"/>
              </a:ext>
            </a:extLst>
          </p:cNvPr>
          <p:cNvSpPr/>
          <p:nvPr/>
        </p:nvSpPr>
        <p:spPr>
          <a:xfrm>
            <a:off x="10702429" y="549911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object 805">
            <a:extLst>
              <a:ext uri="{FF2B5EF4-FFF2-40B4-BE49-F238E27FC236}">
                <a16:creationId xmlns:a16="http://schemas.microsoft.com/office/drawing/2014/main" id="{527AEFD6-11A0-321E-B5C6-14CFB808C610}"/>
              </a:ext>
            </a:extLst>
          </p:cNvPr>
          <p:cNvSpPr/>
          <p:nvPr/>
        </p:nvSpPr>
        <p:spPr>
          <a:xfrm>
            <a:off x="723656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object 806">
            <a:extLst>
              <a:ext uri="{FF2B5EF4-FFF2-40B4-BE49-F238E27FC236}">
                <a16:creationId xmlns:a16="http://schemas.microsoft.com/office/drawing/2014/main" id="{6A32D209-4DCC-7034-C25A-110C39AA31E0}"/>
              </a:ext>
            </a:extLst>
          </p:cNvPr>
          <p:cNvSpPr/>
          <p:nvPr/>
        </p:nvSpPr>
        <p:spPr>
          <a:xfrm>
            <a:off x="7258278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object 807">
            <a:extLst>
              <a:ext uri="{FF2B5EF4-FFF2-40B4-BE49-F238E27FC236}">
                <a16:creationId xmlns:a16="http://schemas.microsoft.com/office/drawing/2014/main" id="{29F79E28-AF79-21DC-0D48-998F204F1085}"/>
              </a:ext>
            </a:extLst>
          </p:cNvPr>
          <p:cNvSpPr/>
          <p:nvPr/>
        </p:nvSpPr>
        <p:spPr>
          <a:xfrm>
            <a:off x="728442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object 808">
            <a:extLst>
              <a:ext uri="{FF2B5EF4-FFF2-40B4-BE49-F238E27FC236}">
                <a16:creationId xmlns:a16="http://schemas.microsoft.com/office/drawing/2014/main" id="{5D3D53A6-79FE-E52B-B9B9-1114F7CFE9B9}"/>
              </a:ext>
            </a:extLst>
          </p:cNvPr>
          <p:cNvSpPr/>
          <p:nvPr/>
        </p:nvSpPr>
        <p:spPr>
          <a:xfrm>
            <a:off x="731074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object 809">
            <a:extLst>
              <a:ext uri="{FF2B5EF4-FFF2-40B4-BE49-F238E27FC236}">
                <a16:creationId xmlns:a16="http://schemas.microsoft.com/office/drawing/2014/main" id="{10B47259-CD91-EE79-3A58-C9C5B8186F01}"/>
              </a:ext>
            </a:extLst>
          </p:cNvPr>
          <p:cNvSpPr/>
          <p:nvPr/>
        </p:nvSpPr>
        <p:spPr>
          <a:xfrm>
            <a:off x="733687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object 810">
            <a:extLst>
              <a:ext uri="{FF2B5EF4-FFF2-40B4-BE49-F238E27FC236}">
                <a16:creationId xmlns:a16="http://schemas.microsoft.com/office/drawing/2014/main" id="{D6DA112A-FCA3-86F2-BA48-48A24DC135C8}"/>
              </a:ext>
            </a:extLst>
          </p:cNvPr>
          <p:cNvSpPr/>
          <p:nvPr/>
        </p:nvSpPr>
        <p:spPr>
          <a:xfrm>
            <a:off x="736301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object 811">
            <a:extLst>
              <a:ext uri="{FF2B5EF4-FFF2-40B4-BE49-F238E27FC236}">
                <a16:creationId xmlns:a16="http://schemas.microsoft.com/office/drawing/2014/main" id="{5D563B7E-03B5-5FD6-C40A-E7D1FBBA0D94}"/>
              </a:ext>
            </a:extLst>
          </p:cNvPr>
          <p:cNvSpPr/>
          <p:nvPr/>
        </p:nvSpPr>
        <p:spPr>
          <a:xfrm>
            <a:off x="7384795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object 812">
            <a:extLst>
              <a:ext uri="{FF2B5EF4-FFF2-40B4-BE49-F238E27FC236}">
                <a16:creationId xmlns:a16="http://schemas.microsoft.com/office/drawing/2014/main" id="{FA282834-687A-EB91-DB2D-98BA95F132F4}"/>
              </a:ext>
            </a:extLst>
          </p:cNvPr>
          <p:cNvSpPr/>
          <p:nvPr/>
        </p:nvSpPr>
        <p:spPr>
          <a:xfrm>
            <a:off x="741093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object 813">
            <a:extLst>
              <a:ext uri="{FF2B5EF4-FFF2-40B4-BE49-F238E27FC236}">
                <a16:creationId xmlns:a16="http://schemas.microsoft.com/office/drawing/2014/main" id="{9EA45B93-6286-9549-AC74-DE75E2B1466B}"/>
              </a:ext>
            </a:extLst>
          </p:cNvPr>
          <p:cNvSpPr/>
          <p:nvPr/>
        </p:nvSpPr>
        <p:spPr>
          <a:xfrm>
            <a:off x="743708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object 814">
            <a:extLst>
              <a:ext uri="{FF2B5EF4-FFF2-40B4-BE49-F238E27FC236}">
                <a16:creationId xmlns:a16="http://schemas.microsoft.com/office/drawing/2014/main" id="{5B4B00F1-79C7-119B-AF74-7D909ECF2EA9}"/>
              </a:ext>
            </a:extLst>
          </p:cNvPr>
          <p:cNvSpPr/>
          <p:nvPr/>
        </p:nvSpPr>
        <p:spPr>
          <a:xfrm>
            <a:off x="746333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object 815">
            <a:extLst>
              <a:ext uri="{FF2B5EF4-FFF2-40B4-BE49-F238E27FC236}">
                <a16:creationId xmlns:a16="http://schemas.microsoft.com/office/drawing/2014/main" id="{6EBDE376-AA46-2198-7229-94592EB7A54D}"/>
              </a:ext>
            </a:extLst>
          </p:cNvPr>
          <p:cNvSpPr/>
          <p:nvPr/>
        </p:nvSpPr>
        <p:spPr>
          <a:xfrm>
            <a:off x="748946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object 816">
            <a:extLst>
              <a:ext uri="{FF2B5EF4-FFF2-40B4-BE49-F238E27FC236}">
                <a16:creationId xmlns:a16="http://schemas.microsoft.com/office/drawing/2014/main" id="{AB34358F-1E91-E921-FE5A-F16E33DDE79D}"/>
              </a:ext>
            </a:extLst>
          </p:cNvPr>
          <p:cNvSpPr/>
          <p:nvPr/>
        </p:nvSpPr>
        <p:spPr>
          <a:xfrm>
            <a:off x="7511262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object 817">
            <a:extLst>
              <a:ext uri="{FF2B5EF4-FFF2-40B4-BE49-F238E27FC236}">
                <a16:creationId xmlns:a16="http://schemas.microsoft.com/office/drawing/2014/main" id="{EF3F77E1-5DC9-44B7-C9D5-8094F49E2978}"/>
              </a:ext>
            </a:extLst>
          </p:cNvPr>
          <p:cNvSpPr/>
          <p:nvPr/>
        </p:nvSpPr>
        <p:spPr>
          <a:xfrm>
            <a:off x="753739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object 818">
            <a:extLst>
              <a:ext uri="{FF2B5EF4-FFF2-40B4-BE49-F238E27FC236}">
                <a16:creationId xmlns:a16="http://schemas.microsoft.com/office/drawing/2014/main" id="{F49E71ED-A70A-8682-3AD7-EF394EC4737C}"/>
              </a:ext>
            </a:extLst>
          </p:cNvPr>
          <p:cNvSpPr/>
          <p:nvPr/>
        </p:nvSpPr>
        <p:spPr>
          <a:xfrm>
            <a:off x="756353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object 819">
            <a:extLst>
              <a:ext uri="{FF2B5EF4-FFF2-40B4-BE49-F238E27FC236}">
                <a16:creationId xmlns:a16="http://schemas.microsoft.com/office/drawing/2014/main" id="{4382B525-EA31-3BFB-9A03-456F24D4EBC5}"/>
              </a:ext>
            </a:extLst>
          </p:cNvPr>
          <p:cNvSpPr/>
          <p:nvPr/>
        </p:nvSpPr>
        <p:spPr>
          <a:xfrm>
            <a:off x="758967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object 820">
            <a:extLst>
              <a:ext uri="{FF2B5EF4-FFF2-40B4-BE49-F238E27FC236}">
                <a16:creationId xmlns:a16="http://schemas.microsoft.com/office/drawing/2014/main" id="{066A9CF0-D775-4A8E-B7FF-B04C5872B5EE}"/>
              </a:ext>
            </a:extLst>
          </p:cNvPr>
          <p:cNvSpPr/>
          <p:nvPr/>
        </p:nvSpPr>
        <p:spPr>
          <a:xfrm>
            <a:off x="761580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object 821">
            <a:extLst>
              <a:ext uri="{FF2B5EF4-FFF2-40B4-BE49-F238E27FC236}">
                <a16:creationId xmlns:a16="http://schemas.microsoft.com/office/drawing/2014/main" id="{47F203EA-96F6-129A-9CD2-771E32C5B12C}"/>
              </a:ext>
            </a:extLst>
          </p:cNvPr>
          <p:cNvSpPr/>
          <p:nvPr/>
        </p:nvSpPr>
        <p:spPr>
          <a:xfrm>
            <a:off x="7637716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object 822">
            <a:extLst>
              <a:ext uri="{FF2B5EF4-FFF2-40B4-BE49-F238E27FC236}">
                <a16:creationId xmlns:a16="http://schemas.microsoft.com/office/drawing/2014/main" id="{B7FED041-F2FA-0D33-7E7F-134D01A9CD16}"/>
              </a:ext>
            </a:extLst>
          </p:cNvPr>
          <p:cNvSpPr/>
          <p:nvPr/>
        </p:nvSpPr>
        <p:spPr>
          <a:xfrm>
            <a:off x="766385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object 823">
            <a:extLst>
              <a:ext uri="{FF2B5EF4-FFF2-40B4-BE49-F238E27FC236}">
                <a16:creationId xmlns:a16="http://schemas.microsoft.com/office/drawing/2014/main" id="{9F59D3D1-0EE0-2A9C-CE11-1956C1F4B010}"/>
              </a:ext>
            </a:extLst>
          </p:cNvPr>
          <p:cNvSpPr/>
          <p:nvPr/>
        </p:nvSpPr>
        <p:spPr>
          <a:xfrm>
            <a:off x="768998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object 824">
            <a:extLst>
              <a:ext uri="{FF2B5EF4-FFF2-40B4-BE49-F238E27FC236}">
                <a16:creationId xmlns:a16="http://schemas.microsoft.com/office/drawing/2014/main" id="{4A9D0198-0327-0603-BDAC-F1FF85373563}"/>
              </a:ext>
            </a:extLst>
          </p:cNvPr>
          <p:cNvSpPr/>
          <p:nvPr/>
        </p:nvSpPr>
        <p:spPr>
          <a:xfrm>
            <a:off x="771612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object 825">
            <a:extLst>
              <a:ext uri="{FF2B5EF4-FFF2-40B4-BE49-F238E27FC236}">
                <a16:creationId xmlns:a16="http://schemas.microsoft.com/office/drawing/2014/main" id="{40A25BEB-4885-815C-B4D6-D2496CCC821D}"/>
              </a:ext>
            </a:extLst>
          </p:cNvPr>
          <p:cNvSpPr/>
          <p:nvPr/>
        </p:nvSpPr>
        <p:spPr>
          <a:xfrm>
            <a:off x="774226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object 826">
            <a:extLst>
              <a:ext uri="{FF2B5EF4-FFF2-40B4-BE49-F238E27FC236}">
                <a16:creationId xmlns:a16="http://schemas.microsoft.com/office/drawing/2014/main" id="{02CB2DF0-6537-B377-D875-8EC2021C0D74}"/>
              </a:ext>
            </a:extLst>
          </p:cNvPr>
          <p:cNvSpPr/>
          <p:nvPr/>
        </p:nvSpPr>
        <p:spPr>
          <a:xfrm>
            <a:off x="7764043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object 827">
            <a:extLst>
              <a:ext uri="{FF2B5EF4-FFF2-40B4-BE49-F238E27FC236}">
                <a16:creationId xmlns:a16="http://schemas.microsoft.com/office/drawing/2014/main" id="{7331B5E0-5933-C598-9DFB-A50178A25F3D}"/>
              </a:ext>
            </a:extLst>
          </p:cNvPr>
          <p:cNvSpPr/>
          <p:nvPr/>
        </p:nvSpPr>
        <p:spPr>
          <a:xfrm>
            <a:off x="779018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object 828">
            <a:extLst>
              <a:ext uri="{FF2B5EF4-FFF2-40B4-BE49-F238E27FC236}">
                <a16:creationId xmlns:a16="http://schemas.microsoft.com/office/drawing/2014/main" id="{17A09D8C-71BF-B6EB-52B8-7BA5E2A6A260}"/>
              </a:ext>
            </a:extLst>
          </p:cNvPr>
          <p:cNvSpPr/>
          <p:nvPr/>
        </p:nvSpPr>
        <p:spPr>
          <a:xfrm>
            <a:off x="781644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object 829">
            <a:extLst>
              <a:ext uri="{FF2B5EF4-FFF2-40B4-BE49-F238E27FC236}">
                <a16:creationId xmlns:a16="http://schemas.microsoft.com/office/drawing/2014/main" id="{AAC482ED-3D7A-4E0B-1B67-388112C149A3}"/>
              </a:ext>
            </a:extLst>
          </p:cNvPr>
          <p:cNvSpPr/>
          <p:nvPr/>
        </p:nvSpPr>
        <p:spPr>
          <a:xfrm>
            <a:off x="784258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object 830">
            <a:extLst>
              <a:ext uri="{FF2B5EF4-FFF2-40B4-BE49-F238E27FC236}">
                <a16:creationId xmlns:a16="http://schemas.microsoft.com/office/drawing/2014/main" id="{28839FB2-74FF-F08D-839E-CB453760D546}"/>
              </a:ext>
            </a:extLst>
          </p:cNvPr>
          <p:cNvSpPr/>
          <p:nvPr/>
        </p:nvSpPr>
        <p:spPr>
          <a:xfrm>
            <a:off x="786871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object 831">
            <a:extLst>
              <a:ext uri="{FF2B5EF4-FFF2-40B4-BE49-F238E27FC236}">
                <a16:creationId xmlns:a16="http://schemas.microsoft.com/office/drawing/2014/main" id="{11F825EF-14A3-86CD-872F-19A64AB36FF8}"/>
              </a:ext>
            </a:extLst>
          </p:cNvPr>
          <p:cNvSpPr/>
          <p:nvPr/>
        </p:nvSpPr>
        <p:spPr>
          <a:xfrm>
            <a:off x="7890497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object 832">
            <a:extLst>
              <a:ext uri="{FF2B5EF4-FFF2-40B4-BE49-F238E27FC236}">
                <a16:creationId xmlns:a16="http://schemas.microsoft.com/office/drawing/2014/main" id="{ADA98720-2813-E2B4-D4B4-8B0FBACA82EA}"/>
              </a:ext>
            </a:extLst>
          </p:cNvPr>
          <p:cNvSpPr/>
          <p:nvPr/>
        </p:nvSpPr>
        <p:spPr>
          <a:xfrm>
            <a:off x="791664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object 833">
            <a:extLst>
              <a:ext uri="{FF2B5EF4-FFF2-40B4-BE49-F238E27FC236}">
                <a16:creationId xmlns:a16="http://schemas.microsoft.com/office/drawing/2014/main" id="{4F96449A-ACBB-9F82-562B-7A0B03537695}"/>
              </a:ext>
            </a:extLst>
          </p:cNvPr>
          <p:cNvSpPr/>
          <p:nvPr/>
        </p:nvSpPr>
        <p:spPr>
          <a:xfrm>
            <a:off x="794278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object 834">
            <a:extLst>
              <a:ext uri="{FF2B5EF4-FFF2-40B4-BE49-F238E27FC236}">
                <a16:creationId xmlns:a16="http://schemas.microsoft.com/office/drawing/2014/main" id="{53685FD9-53F3-A818-0DA7-D1B8C783CD36}"/>
              </a:ext>
            </a:extLst>
          </p:cNvPr>
          <p:cNvSpPr/>
          <p:nvPr/>
        </p:nvSpPr>
        <p:spPr>
          <a:xfrm>
            <a:off x="796891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object 835">
            <a:extLst>
              <a:ext uri="{FF2B5EF4-FFF2-40B4-BE49-F238E27FC236}">
                <a16:creationId xmlns:a16="http://schemas.microsoft.com/office/drawing/2014/main" id="{B142C3A6-0168-C57B-7F81-DA926F8E19C0}"/>
              </a:ext>
            </a:extLst>
          </p:cNvPr>
          <p:cNvSpPr/>
          <p:nvPr/>
        </p:nvSpPr>
        <p:spPr>
          <a:xfrm>
            <a:off x="799518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object 836">
            <a:extLst>
              <a:ext uri="{FF2B5EF4-FFF2-40B4-BE49-F238E27FC236}">
                <a16:creationId xmlns:a16="http://schemas.microsoft.com/office/drawing/2014/main" id="{6226B01C-AA63-F357-8FC8-9941260D8AA0}"/>
              </a:ext>
            </a:extLst>
          </p:cNvPr>
          <p:cNvSpPr/>
          <p:nvPr/>
        </p:nvSpPr>
        <p:spPr>
          <a:xfrm>
            <a:off x="8016964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object 837">
            <a:extLst>
              <a:ext uri="{FF2B5EF4-FFF2-40B4-BE49-F238E27FC236}">
                <a16:creationId xmlns:a16="http://schemas.microsoft.com/office/drawing/2014/main" id="{C953E35F-59E9-53D7-B564-FDE8A2F4031B}"/>
              </a:ext>
            </a:extLst>
          </p:cNvPr>
          <p:cNvSpPr/>
          <p:nvPr/>
        </p:nvSpPr>
        <p:spPr>
          <a:xfrm>
            <a:off x="804310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object 838">
            <a:extLst>
              <a:ext uri="{FF2B5EF4-FFF2-40B4-BE49-F238E27FC236}">
                <a16:creationId xmlns:a16="http://schemas.microsoft.com/office/drawing/2014/main" id="{60FFEF39-A38B-5A17-4D92-D0487BDB1311}"/>
              </a:ext>
            </a:extLst>
          </p:cNvPr>
          <p:cNvSpPr/>
          <p:nvPr/>
        </p:nvSpPr>
        <p:spPr>
          <a:xfrm>
            <a:off x="806923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839">
            <a:extLst>
              <a:ext uri="{FF2B5EF4-FFF2-40B4-BE49-F238E27FC236}">
                <a16:creationId xmlns:a16="http://schemas.microsoft.com/office/drawing/2014/main" id="{87CFA254-3244-BD37-7A0A-DA09138DCC76}"/>
              </a:ext>
            </a:extLst>
          </p:cNvPr>
          <p:cNvSpPr/>
          <p:nvPr/>
        </p:nvSpPr>
        <p:spPr>
          <a:xfrm>
            <a:off x="809537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object 840">
            <a:extLst>
              <a:ext uri="{FF2B5EF4-FFF2-40B4-BE49-F238E27FC236}">
                <a16:creationId xmlns:a16="http://schemas.microsoft.com/office/drawing/2014/main" id="{462A8A9A-FD04-D8D0-069E-68976110BD38}"/>
              </a:ext>
            </a:extLst>
          </p:cNvPr>
          <p:cNvSpPr/>
          <p:nvPr/>
        </p:nvSpPr>
        <p:spPr>
          <a:xfrm>
            <a:off x="812151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object 841">
            <a:extLst>
              <a:ext uri="{FF2B5EF4-FFF2-40B4-BE49-F238E27FC236}">
                <a16:creationId xmlns:a16="http://schemas.microsoft.com/office/drawing/2014/main" id="{45BBC16F-BCA9-04DF-D24B-DC6ACD9913B0}"/>
              </a:ext>
            </a:extLst>
          </p:cNvPr>
          <p:cNvSpPr/>
          <p:nvPr/>
        </p:nvSpPr>
        <p:spPr>
          <a:xfrm>
            <a:off x="8143290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object 842">
            <a:extLst>
              <a:ext uri="{FF2B5EF4-FFF2-40B4-BE49-F238E27FC236}">
                <a16:creationId xmlns:a16="http://schemas.microsoft.com/office/drawing/2014/main" id="{E94176F2-5F27-A16E-7E99-C879EAFA68B7}"/>
              </a:ext>
            </a:extLst>
          </p:cNvPr>
          <p:cNvSpPr/>
          <p:nvPr/>
        </p:nvSpPr>
        <p:spPr>
          <a:xfrm>
            <a:off x="816961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object 843">
            <a:extLst>
              <a:ext uri="{FF2B5EF4-FFF2-40B4-BE49-F238E27FC236}">
                <a16:creationId xmlns:a16="http://schemas.microsoft.com/office/drawing/2014/main" id="{61D2DF61-7C19-03C2-F516-42DFA7EB7B80}"/>
              </a:ext>
            </a:extLst>
          </p:cNvPr>
          <p:cNvSpPr/>
          <p:nvPr/>
        </p:nvSpPr>
        <p:spPr>
          <a:xfrm>
            <a:off x="819569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object 844">
            <a:extLst>
              <a:ext uri="{FF2B5EF4-FFF2-40B4-BE49-F238E27FC236}">
                <a16:creationId xmlns:a16="http://schemas.microsoft.com/office/drawing/2014/main" id="{DCB8CDD2-F573-061C-0635-61B6C27EED67}"/>
              </a:ext>
            </a:extLst>
          </p:cNvPr>
          <p:cNvSpPr/>
          <p:nvPr/>
        </p:nvSpPr>
        <p:spPr>
          <a:xfrm>
            <a:off x="822182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object 845">
            <a:extLst>
              <a:ext uri="{FF2B5EF4-FFF2-40B4-BE49-F238E27FC236}">
                <a16:creationId xmlns:a16="http://schemas.microsoft.com/office/drawing/2014/main" id="{74F9C078-911F-C8BA-078A-6CF6F28D1C7C}"/>
              </a:ext>
            </a:extLst>
          </p:cNvPr>
          <p:cNvSpPr/>
          <p:nvPr/>
        </p:nvSpPr>
        <p:spPr>
          <a:xfrm>
            <a:off x="824796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object 846">
            <a:extLst>
              <a:ext uri="{FF2B5EF4-FFF2-40B4-BE49-F238E27FC236}">
                <a16:creationId xmlns:a16="http://schemas.microsoft.com/office/drawing/2014/main" id="{BB47879F-24CC-5480-8FEB-D8349BC03D69}"/>
              </a:ext>
            </a:extLst>
          </p:cNvPr>
          <p:cNvSpPr/>
          <p:nvPr/>
        </p:nvSpPr>
        <p:spPr>
          <a:xfrm>
            <a:off x="8269744" y="4962131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object 847">
            <a:extLst>
              <a:ext uri="{FF2B5EF4-FFF2-40B4-BE49-F238E27FC236}">
                <a16:creationId xmlns:a16="http://schemas.microsoft.com/office/drawing/2014/main" id="{19A31095-892C-DA54-C6DA-69C67E76B3D9}"/>
              </a:ext>
            </a:extLst>
          </p:cNvPr>
          <p:cNvSpPr/>
          <p:nvPr/>
        </p:nvSpPr>
        <p:spPr>
          <a:xfrm>
            <a:off x="829589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object 848">
            <a:extLst>
              <a:ext uri="{FF2B5EF4-FFF2-40B4-BE49-F238E27FC236}">
                <a16:creationId xmlns:a16="http://schemas.microsoft.com/office/drawing/2014/main" id="{A2B8F852-D15F-4E98-8593-73C13A491103}"/>
              </a:ext>
            </a:extLst>
          </p:cNvPr>
          <p:cNvSpPr/>
          <p:nvPr/>
        </p:nvSpPr>
        <p:spPr>
          <a:xfrm>
            <a:off x="832203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object 849">
            <a:extLst>
              <a:ext uri="{FF2B5EF4-FFF2-40B4-BE49-F238E27FC236}">
                <a16:creationId xmlns:a16="http://schemas.microsoft.com/office/drawing/2014/main" id="{7F0E3966-1B14-779C-D0BA-F178942B4633}"/>
              </a:ext>
            </a:extLst>
          </p:cNvPr>
          <p:cNvSpPr/>
          <p:nvPr/>
        </p:nvSpPr>
        <p:spPr>
          <a:xfrm>
            <a:off x="834834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object 850">
            <a:extLst>
              <a:ext uri="{FF2B5EF4-FFF2-40B4-BE49-F238E27FC236}">
                <a16:creationId xmlns:a16="http://schemas.microsoft.com/office/drawing/2014/main" id="{CCA98454-39CE-3E98-E0D0-9495944EFD1D}"/>
              </a:ext>
            </a:extLst>
          </p:cNvPr>
          <p:cNvSpPr/>
          <p:nvPr/>
        </p:nvSpPr>
        <p:spPr>
          <a:xfrm>
            <a:off x="837448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object 851">
            <a:extLst>
              <a:ext uri="{FF2B5EF4-FFF2-40B4-BE49-F238E27FC236}">
                <a16:creationId xmlns:a16="http://schemas.microsoft.com/office/drawing/2014/main" id="{BBE043F7-B0AB-12D3-4E71-B30C5F1CC119}"/>
              </a:ext>
            </a:extLst>
          </p:cNvPr>
          <p:cNvSpPr/>
          <p:nvPr/>
        </p:nvSpPr>
        <p:spPr>
          <a:xfrm>
            <a:off x="840061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object 852">
            <a:extLst>
              <a:ext uri="{FF2B5EF4-FFF2-40B4-BE49-F238E27FC236}">
                <a16:creationId xmlns:a16="http://schemas.microsoft.com/office/drawing/2014/main" id="{CC2C6566-1D6B-6704-E2BD-DAA3FC6EDBD3}"/>
              </a:ext>
            </a:extLst>
          </p:cNvPr>
          <p:cNvSpPr/>
          <p:nvPr/>
        </p:nvSpPr>
        <p:spPr>
          <a:xfrm>
            <a:off x="842234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object 853">
            <a:extLst>
              <a:ext uri="{FF2B5EF4-FFF2-40B4-BE49-F238E27FC236}">
                <a16:creationId xmlns:a16="http://schemas.microsoft.com/office/drawing/2014/main" id="{3CD85D6A-39AF-848C-AC46-8B0E03928BB5}"/>
              </a:ext>
            </a:extLst>
          </p:cNvPr>
          <p:cNvSpPr/>
          <p:nvPr/>
        </p:nvSpPr>
        <p:spPr>
          <a:xfrm>
            <a:off x="844848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object 854">
            <a:extLst>
              <a:ext uri="{FF2B5EF4-FFF2-40B4-BE49-F238E27FC236}">
                <a16:creationId xmlns:a16="http://schemas.microsoft.com/office/drawing/2014/main" id="{19077AFF-54A1-4CEE-37EE-789AB0C81B4E}"/>
              </a:ext>
            </a:extLst>
          </p:cNvPr>
          <p:cNvSpPr/>
          <p:nvPr/>
        </p:nvSpPr>
        <p:spPr>
          <a:xfrm>
            <a:off x="847462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object 855">
            <a:extLst>
              <a:ext uri="{FF2B5EF4-FFF2-40B4-BE49-F238E27FC236}">
                <a16:creationId xmlns:a16="http://schemas.microsoft.com/office/drawing/2014/main" id="{DDE59E24-42B5-CEE1-CD5F-4913431D521C}"/>
              </a:ext>
            </a:extLst>
          </p:cNvPr>
          <p:cNvSpPr/>
          <p:nvPr/>
        </p:nvSpPr>
        <p:spPr>
          <a:xfrm>
            <a:off x="850075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object 856">
            <a:extLst>
              <a:ext uri="{FF2B5EF4-FFF2-40B4-BE49-F238E27FC236}">
                <a16:creationId xmlns:a16="http://schemas.microsoft.com/office/drawing/2014/main" id="{81425544-41D5-D195-89F0-B0807AC0AF44}"/>
              </a:ext>
            </a:extLst>
          </p:cNvPr>
          <p:cNvSpPr/>
          <p:nvPr/>
        </p:nvSpPr>
        <p:spPr>
          <a:xfrm>
            <a:off x="852708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object 857">
            <a:extLst>
              <a:ext uri="{FF2B5EF4-FFF2-40B4-BE49-F238E27FC236}">
                <a16:creationId xmlns:a16="http://schemas.microsoft.com/office/drawing/2014/main" id="{DE138F2A-8D06-7C3A-303B-C6195FDFFA97}"/>
              </a:ext>
            </a:extLst>
          </p:cNvPr>
          <p:cNvSpPr/>
          <p:nvPr/>
        </p:nvSpPr>
        <p:spPr>
          <a:xfrm>
            <a:off x="854886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object 858">
            <a:extLst>
              <a:ext uri="{FF2B5EF4-FFF2-40B4-BE49-F238E27FC236}">
                <a16:creationId xmlns:a16="http://schemas.microsoft.com/office/drawing/2014/main" id="{E2A0CA38-22C1-4250-D679-B233F25A2FDC}"/>
              </a:ext>
            </a:extLst>
          </p:cNvPr>
          <p:cNvSpPr/>
          <p:nvPr/>
        </p:nvSpPr>
        <p:spPr>
          <a:xfrm>
            <a:off x="857500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object 859">
            <a:extLst>
              <a:ext uri="{FF2B5EF4-FFF2-40B4-BE49-F238E27FC236}">
                <a16:creationId xmlns:a16="http://schemas.microsoft.com/office/drawing/2014/main" id="{4D3C545D-07B9-A5A2-2C57-A9855AB6D60C}"/>
              </a:ext>
            </a:extLst>
          </p:cNvPr>
          <p:cNvSpPr/>
          <p:nvPr/>
        </p:nvSpPr>
        <p:spPr>
          <a:xfrm>
            <a:off x="860113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object 860">
            <a:extLst>
              <a:ext uri="{FF2B5EF4-FFF2-40B4-BE49-F238E27FC236}">
                <a16:creationId xmlns:a16="http://schemas.microsoft.com/office/drawing/2014/main" id="{DC23BA73-F381-5725-0578-587A6DBED462}"/>
              </a:ext>
            </a:extLst>
          </p:cNvPr>
          <p:cNvSpPr/>
          <p:nvPr/>
        </p:nvSpPr>
        <p:spPr>
          <a:xfrm>
            <a:off x="862727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object 861">
            <a:extLst>
              <a:ext uri="{FF2B5EF4-FFF2-40B4-BE49-F238E27FC236}">
                <a16:creationId xmlns:a16="http://schemas.microsoft.com/office/drawing/2014/main" id="{CAEE6BDF-CFC1-61D4-3150-0C099A7F8645}"/>
              </a:ext>
            </a:extLst>
          </p:cNvPr>
          <p:cNvSpPr/>
          <p:nvPr/>
        </p:nvSpPr>
        <p:spPr>
          <a:xfrm>
            <a:off x="865334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object 862">
            <a:extLst>
              <a:ext uri="{FF2B5EF4-FFF2-40B4-BE49-F238E27FC236}">
                <a16:creationId xmlns:a16="http://schemas.microsoft.com/office/drawing/2014/main" id="{EFDB079B-A3AD-BE6D-1D43-64FE7E551742}"/>
              </a:ext>
            </a:extLst>
          </p:cNvPr>
          <p:cNvSpPr/>
          <p:nvPr/>
        </p:nvSpPr>
        <p:spPr>
          <a:xfrm>
            <a:off x="867512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object 863">
            <a:extLst>
              <a:ext uri="{FF2B5EF4-FFF2-40B4-BE49-F238E27FC236}">
                <a16:creationId xmlns:a16="http://schemas.microsoft.com/office/drawing/2014/main" id="{CF41097D-C4C2-7B62-2821-E17BE6238D0E}"/>
              </a:ext>
            </a:extLst>
          </p:cNvPr>
          <p:cNvSpPr/>
          <p:nvPr/>
        </p:nvSpPr>
        <p:spPr>
          <a:xfrm>
            <a:off x="870145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object 864">
            <a:extLst>
              <a:ext uri="{FF2B5EF4-FFF2-40B4-BE49-F238E27FC236}">
                <a16:creationId xmlns:a16="http://schemas.microsoft.com/office/drawing/2014/main" id="{E75DD50D-3833-4232-83CF-35DC346416BD}"/>
              </a:ext>
            </a:extLst>
          </p:cNvPr>
          <p:cNvSpPr/>
          <p:nvPr/>
        </p:nvSpPr>
        <p:spPr>
          <a:xfrm>
            <a:off x="872759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object 865">
            <a:extLst>
              <a:ext uri="{FF2B5EF4-FFF2-40B4-BE49-F238E27FC236}">
                <a16:creationId xmlns:a16="http://schemas.microsoft.com/office/drawing/2014/main" id="{B94B2CAB-A7C6-C662-3899-7E790E3BEB1D}"/>
              </a:ext>
            </a:extLst>
          </p:cNvPr>
          <p:cNvSpPr/>
          <p:nvPr/>
        </p:nvSpPr>
        <p:spPr>
          <a:xfrm>
            <a:off x="875372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object 866">
            <a:extLst>
              <a:ext uri="{FF2B5EF4-FFF2-40B4-BE49-F238E27FC236}">
                <a16:creationId xmlns:a16="http://schemas.microsoft.com/office/drawing/2014/main" id="{EC2BE6D5-E0E6-30B4-1F82-B4133A1C3068}"/>
              </a:ext>
            </a:extLst>
          </p:cNvPr>
          <p:cNvSpPr/>
          <p:nvPr/>
        </p:nvSpPr>
        <p:spPr>
          <a:xfrm>
            <a:off x="877986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object 867">
            <a:extLst>
              <a:ext uri="{FF2B5EF4-FFF2-40B4-BE49-F238E27FC236}">
                <a16:creationId xmlns:a16="http://schemas.microsoft.com/office/drawing/2014/main" id="{F4D622EE-D622-ECF3-9EC9-7551B3BEFC6D}"/>
              </a:ext>
            </a:extLst>
          </p:cNvPr>
          <p:cNvSpPr/>
          <p:nvPr/>
        </p:nvSpPr>
        <p:spPr>
          <a:xfrm>
            <a:off x="880164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object 868">
            <a:extLst>
              <a:ext uri="{FF2B5EF4-FFF2-40B4-BE49-F238E27FC236}">
                <a16:creationId xmlns:a16="http://schemas.microsoft.com/office/drawing/2014/main" id="{8819BF7C-45C1-E94B-67E4-DE7093A68006}"/>
              </a:ext>
            </a:extLst>
          </p:cNvPr>
          <p:cNvSpPr/>
          <p:nvPr/>
        </p:nvSpPr>
        <p:spPr>
          <a:xfrm>
            <a:off x="882779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object 869">
            <a:extLst>
              <a:ext uri="{FF2B5EF4-FFF2-40B4-BE49-F238E27FC236}">
                <a16:creationId xmlns:a16="http://schemas.microsoft.com/office/drawing/2014/main" id="{09EC88E8-A341-47EB-314B-E445BD98EBBE}"/>
              </a:ext>
            </a:extLst>
          </p:cNvPr>
          <p:cNvSpPr/>
          <p:nvPr/>
        </p:nvSpPr>
        <p:spPr>
          <a:xfrm>
            <a:off x="885393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object 870">
            <a:extLst>
              <a:ext uri="{FF2B5EF4-FFF2-40B4-BE49-F238E27FC236}">
                <a16:creationId xmlns:a16="http://schemas.microsoft.com/office/drawing/2014/main" id="{2D163325-0EB8-3BDC-B2AB-67735C500CD7}"/>
              </a:ext>
            </a:extLst>
          </p:cNvPr>
          <p:cNvSpPr/>
          <p:nvPr/>
        </p:nvSpPr>
        <p:spPr>
          <a:xfrm>
            <a:off x="888018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object 871">
            <a:extLst>
              <a:ext uri="{FF2B5EF4-FFF2-40B4-BE49-F238E27FC236}">
                <a16:creationId xmlns:a16="http://schemas.microsoft.com/office/drawing/2014/main" id="{5ED81705-1568-28DF-0CF9-9CC37B073BAB}"/>
              </a:ext>
            </a:extLst>
          </p:cNvPr>
          <p:cNvSpPr/>
          <p:nvPr/>
        </p:nvSpPr>
        <p:spPr>
          <a:xfrm>
            <a:off x="890631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object 872">
            <a:extLst>
              <a:ext uri="{FF2B5EF4-FFF2-40B4-BE49-F238E27FC236}">
                <a16:creationId xmlns:a16="http://schemas.microsoft.com/office/drawing/2014/main" id="{A5CAC401-C9CE-66FB-749F-670C5B8C6226}"/>
              </a:ext>
            </a:extLst>
          </p:cNvPr>
          <p:cNvSpPr/>
          <p:nvPr/>
        </p:nvSpPr>
        <p:spPr>
          <a:xfrm>
            <a:off x="892811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object 873">
            <a:extLst>
              <a:ext uri="{FF2B5EF4-FFF2-40B4-BE49-F238E27FC236}">
                <a16:creationId xmlns:a16="http://schemas.microsoft.com/office/drawing/2014/main" id="{DB13CF74-4E6C-7A40-3045-5E4FBCD8311A}"/>
              </a:ext>
            </a:extLst>
          </p:cNvPr>
          <p:cNvSpPr/>
          <p:nvPr/>
        </p:nvSpPr>
        <p:spPr>
          <a:xfrm>
            <a:off x="895424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object 874">
            <a:extLst>
              <a:ext uri="{FF2B5EF4-FFF2-40B4-BE49-F238E27FC236}">
                <a16:creationId xmlns:a16="http://schemas.microsoft.com/office/drawing/2014/main" id="{FC3E65C0-EAAF-5311-7CA8-04D7F5DC1533}"/>
              </a:ext>
            </a:extLst>
          </p:cNvPr>
          <p:cNvSpPr/>
          <p:nvPr/>
        </p:nvSpPr>
        <p:spPr>
          <a:xfrm>
            <a:off x="898038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object 875">
            <a:extLst>
              <a:ext uri="{FF2B5EF4-FFF2-40B4-BE49-F238E27FC236}">
                <a16:creationId xmlns:a16="http://schemas.microsoft.com/office/drawing/2014/main" id="{1CD27FE0-151A-DE34-0004-751B7900546A}"/>
              </a:ext>
            </a:extLst>
          </p:cNvPr>
          <p:cNvSpPr/>
          <p:nvPr/>
        </p:nvSpPr>
        <p:spPr>
          <a:xfrm>
            <a:off x="900652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object 876">
            <a:extLst>
              <a:ext uri="{FF2B5EF4-FFF2-40B4-BE49-F238E27FC236}">
                <a16:creationId xmlns:a16="http://schemas.microsoft.com/office/drawing/2014/main" id="{2CBF40CB-3736-1AC0-2EA4-CAC5020AA118}"/>
              </a:ext>
            </a:extLst>
          </p:cNvPr>
          <p:cNvSpPr/>
          <p:nvPr/>
        </p:nvSpPr>
        <p:spPr>
          <a:xfrm>
            <a:off x="903265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39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object 877">
            <a:extLst>
              <a:ext uri="{FF2B5EF4-FFF2-40B4-BE49-F238E27FC236}">
                <a16:creationId xmlns:a16="http://schemas.microsoft.com/office/drawing/2014/main" id="{9EAD3A41-5538-A5F3-107E-70F5C43F502C}"/>
              </a:ext>
            </a:extLst>
          </p:cNvPr>
          <p:cNvSpPr/>
          <p:nvPr/>
        </p:nvSpPr>
        <p:spPr>
          <a:xfrm>
            <a:off x="905456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object 878">
            <a:extLst>
              <a:ext uri="{FF2B5EF4-FFF2-40B4-BE49-F238E27FC236}">
                <a16:creationId xmlns:a16="http://schemas.microsoft.com/office/drawing/2014/main" id="{DA6DB263-60D8-1101-7BF4-F879F1FAB5FE}"/>
              </a:ext>
            </a:extLst>
          </p:cNvPr>
          <p:cNvSpPr/>
          <p:nvPr/>
        </p:nvSpPr>
        <p:spPr>
          <a:xfrm>
            <a:off x="908070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object 879">
            <a:extLst>
              <a:ext uri="{FF2B5EF4-FFF2-40B4-BE49-F238E27FC236}">
                <a16:creationId xmlns:a16="http://schemas.microsoft.com/office/drawing/2014/main" id="{C9D3AB8D-FF69-05BE-E237-24BC702B8604}"/>
              </a:ext>
            </a:extLst>
          </p:cNvPr>
          <p:cNvSpPr/>
          <p:nvPr/>
        </p:nvSpPr>
        <p:spPr>
          <a:xfrm>
            <a:off x="910683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880">
            <a:extLst>
              <a:ext uri="{FF2B5EF4-FFF2-40B4-BE49-F238E27FC236}">
                <a16:creationId xmlns:a16="http://schemas.microsoft.com/office/drawing/2014/main" id="{C682FBF3-1747-15D8-3CD1-85FA2C294AFC}"/>
              </a:ext>
            </a:extLst>
          </p:cNvPr>
          <p:cNvSpPr/>
          <p:nvPr/>
        </p:nvSpPr>
        <p:spPr>
          <a:xfrm>
            <a:off x="913297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object 881">
            <a:extLst>
              <a:ext uri="{FF2B5EF4-FFF2-40B4-BE49-F238E27FC236}">
                <a16:creationId xmlns:a16="http://schemas.microsoft.com/office/drawing/2014/main" id="{50D33AEA-61D2-B580-860C-ACF68525C509}"/>
              </a:ext>
            </a:extLst>
          </p:cNvPr>
          <p:cNvSpPr/>
          <p:nvPr/>
        </p:nvSpPr>
        <p:spPr>
          <a:xfrm>
            <a:off x="915911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object 882">
            <a:extLst>
              <a:ext uri="{FF2B5EF4-FFF2-40B4-BE49-F238E27FC236}">
                <a16:creationId xmlns:a16="http://schemas.microsoft.com/office/drawing/2014/main" id="{1977C20E-9911-28C1-EC97-3F25F2E0CA4C}"/>
              </a:ext>
            </a:extLst>
          </p:cNvPr>
          <p:cNvSpPr/>
          <p:nvPr/>
        </p:nvSpPr>
        <p:spPr>
          <a:xfrm>
            <a:off x="918089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object 883">
            <a:extLst>
              <a:ext uri="{FF2B5EF4-FFF2-40B4-BE49-F238E27FC236}">
                <a16:creationId xmlns:a16="http://schemas.microsoft.com/office/drawing/2014/main" id="{E09983A5-6E41-D13A-0E8F-3BBE8BCD967F}"/>
              </a:ext>
            </a:extLst>
          </p:cNvPr>
          <p:cNvSpPr/>
          <p:nvPr/>
        </p:nvSpPr>
        <p:spPr>
          <a:xfrm>
            <a:off x="920704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object 884">
            <a:extLst>
              <a:ext uri="{FF2B5EF4-FFF2-40B4-BE49-F238E27FC236}">
                <a16:creationId xmlns:a16="http://schemas.microsoft.com/office/drawing/2014/main" id="{566DB6D0-B2DC-83CA-CC2D-708016278D6A}"/>
              </a:ext>
            </a:extLst>
          </p:cNvPr>
          <p:cNvSpPr/>
          <p:nvPr/>
        </p:nvSpPr>
        <p:spPr>
          <a:xfrm>
            <a:off x="923329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object 885">
            <a:extLst>
              <a:ext uri="{FF2B5EF4-FFF2-40B4-BE49-F238E27FC236}">
                <a16:creationId xmlns:a16="http://schemas.microsoft.com/office/drawing/2014/main" id="{52E32E51-F5D5-A9A8-04F9-1C6A98F434BF}"/>
              </a:ext>
            </a:extLst>
          </p:cNvPr>
          <p:cNvSpPr/>
          <p:nvPr/>
        </p:nvSpPr>
        <p:spPr>
          <a:xfrm>
            <a:off x="925943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object 886">
            <a:extLst>
              <a:ext uri="{FF2B5EF4-FFF2-40B4-BE49-F238E27FC236}">
                <a16:creationId xmlns:a16="http://schemas.microsoft.com/office/drawing/2014/main" id="{C45ACD2B-0BE9-1CC4-06DE-4D6C8CF290A9}"/>
              </a:ext>
            </a:extLst>
          </p:cNvPr>
          <p:cNvSpPr/>
          <p:nvPr/>
        </p:nvSpPr>
        <p:spPr>
          <a:xfrm>
            <a:off x="928556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object 887">
            <a:extLst>
              <a:ext uri="{FF2B5EF4-FFF2-40B4-BE49-F238E27FC236}">
                <a16:creationId xmlns:a16="http://schemas.microsoft.com/office/drawing/2014/main" id="{C97B6DDC-9047-6B9F-72AE-CECC8580528A}"/>
              </a:ext>
            </a:extLst>
          </p:cNvPr>
          <p:cNvSpPr/>
          <p:nvPr/>
        </p:nvSpPr>
        <p:spPr>
          <a:xfrm>
            <a:off x="930735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object 888">
            <a:extLst>
              <a:ext uri="{FF2B5EF4-FFF2-40B4-BE49-F238E27FC236}">
                <a16:creationId xmlns:a16="http://schemas.microsoft.com/office/drawing/2014/main" id="{5870B5C8-13EF-AC3F-CC72-4FA30D1CE2BD}"/>
              </a:ext>
            </a:extLst>
          </p:cNvPr>
          <p:cNvSpPr/>
          <p:nvPr/>
        </p:nvSpPr>
        <p:spPr>
          <a:xfrm>
            <a:off x="933349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object 889">
            <a:extLst>
              <a:ext uri="{FF2B5EF4-FFF2-40B4-BE49-F238E27FC236}">
                <a16:creationId xmlns:a16="http://schemas.microsoft.com/office/drawing/2014/main" id="{261E2E1A-7A74-265C-C2CF-F5015FB1BC36}"/>
              </a:ext>
            </a:extLst>
          </p:cNvPr>
          <p:cNvSpPr/>
          <p:nvPr/>
        </p:nvSpPr>
        <p:spPr>
          <a:xfrm>
            <a:off x="935963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object 890">
            <a:extLst>
              <a:ext uri="{FF2B5EF4-FFF2-40B4-BE49-F238E27FC236}">
                <a16:creationId xmlns:a16="http://schemas.microsoft.com/office/drawing/2014/main" id="{54ACDEF8-49A6-E81B-AE81-8E4451F46E5F}"/>
              </a:ext>
            </a:extLst>
          </p:cNvPr>
          <p:cNvSpPr/>
          <p:nvPr/>
        </p:nvSpPr>
        <p:spPr>
          <a:xfrm>
            <a:off x="938588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object 891">
            <a:extLst>
              <a:ext uri="{FF2B5EF4-FFF2-40B4-BE49-F238E27FC236}">
                <a16:creationId xmlns:a16="http://schemas.microsoft.com/office/drawing/2014/main" id="{B5E7B78A-57A7-2432-0DFA-9BF767523FB4}"/>
              </a:ext>
            </a:extLst>
          </p:cNvPr>
          <p:cNvSpPr/>
          <p:nvPr/>
        </p:nvSpPr>
        <p:spPr>
          <a:xfrm>
            <a:off x="941203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object 892">
            <a:extLst>
              <a:ext uri="{FF2B5EF4-FFF2-40B4-BE49-F238E27FC236}">
                <a16:creationId xmlns:a16="http://schemas.microsoft.com/office/drawing/2014/main" id="{75559AD2-4176-46E0-C885-3E413189F658}"/>
              </a:ext>
            </a:extLst>
          </p:cNvPr>
          <p:cNvSpPr/>
          <p:nvPr/>
        </p:nvSpPr>
        <p:spPr>
          <a:xfrm>
            <a:off x="943381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object 893">
            <a:extLst>
              <a:ext uri="{FF2B5EF4-FFF2-40B4-BE49-F238E27FC236}">
                <a16:creationId xmlns:a16="http://schemas.microsoft.com/office/drawing/2014/main" id="{D36EB7A6-8D70-0525-8F1E-D9658D9959B2}"/>
              </a:ext>
            </a:extLst>
          </p:cNvPr>
          <p:cNvSpPr/>
          <p:nvPr/>
        </p:nvSpPr>
        <p:spPr>
          <a:xfrm>
            <a:off x="945995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object 894">
            <a:extLst>
              <a:ext uri="{FF2B5EF4-FFF2-40B4-BE49-F238E27FC236}">
                <a16:creationId xmlns:a16="http://schemas.microsoft.com/office/drawing/2014/main" id="{3DF22435-10C0-8C33-B187-41A7A8E59B90}"/>
              </a:ext>
            </a:extLst>
          </p:cNvPr>
          <p:cNvSpPr/>
          <p:nvPr/>
        </p:nvSpPr>
        <p:spPr>
          <a:xfrm>
            <a:off x="948608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object 895">
            <a:extLst>
              <a:ext uri="{FF2B5EF4-FFF2-40B4-BE49-F238E27FC236}">
                <a16:creationId xmlns:a16="http://schemas.microsoft.com/office/drawing/2014/main" id="{11E299B6-A584-4E91-5F81-FD826C76A92C}"/>
              </a:ext>
            </a:extLst>
          </p:cNvPr>
          <p:cNvSpPr/>
          <p:nvPr/>
        </p:nvSpPr>
        <p:spPr>
          <a:xfrm>
            <a:off x="951222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object 896">
            <a:extLst>
              <a:ext uri="{FF2B5EF4-FFF2-40B4-BE49-F238E27FC236}">
                <a16:creationId xmlns:a16="http://schemas.microsoft.com/office/drawing/2014/main" id="{D4EB4A50-E805-111B-0CC7-56B1B46FECBC}"/>
              </a:ext>
            </a:extLst>
          </p:cNvPr>
          <p:cNvSpPr/>
          <p:nvPr/>
        </p:nvSpPr>
        <p:spPr>
          <a:xfrm>
            <a:off x="953836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object 897">
            <a:extLst>
              <a:ext uri="{FF2B5EF4-FFF2-40B4-BE49-F238E27FC236}">
                <a16:creationId xmlns:a16="http://schemas.microsoft.com/office/drawing/2014/main" id="{5C871185-AC94-965B-655C-EC2E0E4D7432}"/>
              </a:ext>
            </a:extLst>
          </p:cNvPr>
          <p:cNvSpPr/>
          <p:nvPr/>
        </p:nvSpPr>
        <p:spPr>
          <a:xfrm>
            <a:off x="956026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object 898">
            <a:extLst>
              <a:ext uri="{FF2B5EF4-FFF2-40B4-BE49-F238E27FC236}">
                <a16:creationId xmlns:a16="http://schemas.microsoft.com/office/drawing/2014/main" id="{651B7EF7-7BA6-FB8D-F51C-FA9BE51B7465}"/>
              </a:ext>
            </a:extLst>
          </p:cNvPr>
          <p:cNvSpPr/>
          <p:nvPr/>
        </p:nvSpPr>
        <p:spPr>
          <a:xfrm>
            <a:off x="958640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object 899">
            <a:extLst>
              <a:ext uri="{FF2B5EF4-FFF2-40B4-BE49-F238E27FC236}">
                <a16:creationId xmlns:a16="http://schemas.microsoft.com/office/drawing/2014/main" id="{4B578666-11DE-AFF3-05FB-DFE023B34006}"/>
              </a:ext>
            </a:extLst>
          </p:cNvPr>
          <p:cNvSpPr/>
          <p:nvPr/>
        </p:nvSpPr>
        <p:spPr>
          <a:xfrm>
            <a:off x="961254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object 900">
            <a:extLst>
              <a:ext uri="{FF2B5EF4-FFF2-40B4-BE49-F238E27FC236}">
                <a16:creationId xmlns:a16="http://schemas.microsoft.com/office/drawing/2014/main" id="{81435E27-9CB1-30CB-DB7D-4311E82024F5}"/>
              </a:ext>
            </a:extLst>
          </p:cNvPr>
          <p:cNvSpPr/>
          <p:nvPr/>
        </p:nvSpPr>
        <p:spPr>
          <a:xfrm>
            <a:off x="963867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object 901">
            <a:extLst>
              <a:ext uri="{FF2B5EF4-FFF2-40B4-BE49-F238E27FC236}">
                <a16:creationId xmlns:a16="http://schemas.microsoft.com/office/drawing/2014/main" id="{6D57CF53-872D-F2B4-86F5-7FDDDBAF7FE1}"/>
              </a:ext>
            </a:extLst>
          </p:cNvPr>
          <p:cNvSpPr/>
          <p:nvPr/>
        </p:nvSpPr>
        <p:spPr>
          <a:xfrm>
            <a:off x="966481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object 902">
            <a:extLst>
              <a:ext uri="{FF2B5EF4-FFF2-40B4-BE49-F238E27FC236}">
                <a16:creationId xmlns:a16="http://schemas.microsoft.com/office/drawing/2014/main" id="{85600E0F-BC02-8DAC-112D-FF5FCF0C4FD3}"/>
              </a:ext>
            </a:extLst>
          </p:cNvPr>
          <p:cNvSpPr/>
          <p:nvPr/>
        </p:nvSpPr>
        <p:spPr>
          <a:xfrm>
            <a:off x="968659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object 903">
            <a:extLst>
              <a:ext uri="{FF2B5EF4-FFF2-40B4-BE49-F238E27FC236}">
                <a16:creationId xmlns:a16="http://schemas.microsoft.com/office/drawing/2014/main" id="{BD5E752D-38FC-5031-ABC6-5A75484470BF}"/>
              </a:ext>
            </a:extLst>
          </p:cNvPr>
          <p:cNvSpPr/>
          <p:nvPr/>
        </p:nvSpPr>
        <p:spPr>
          <a:xfrm>
            <a:off x="971274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object 904">
            <a:extLst>
              <a:ext uri="{FF2B5EF4-FFF2-40B4-BE49-F238E27FC236}">
                <a16:creationId xmlns:a16="http://schemas.microsoft.com/office/drawing/2014/main" id="{04AC5277-1021-4EAB-8867-EBB563CB4FE9}"/>
              </a:ext>
            </a:extLst>
          </p:cNvPr>
          <p:cNvSpPr/>
          <p:nvPr/>
        </p:nvSpPr>
        <p:spPr>
          <a:xfrm>
            <a:off x="973905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object 905">
            <a:extLst>
              <a:ext uri="{FF2B5EF4-FFF2-40B4-BE49-F238E27FC236}">
                <a16:creationId xmlns:a16="http://schemas.microsoft.com/office/drawing/2014/main" id="{7B7C5EB7-87EA-BB12-E5DA-6C772550EAD0}"/>
              </a:ext>
            </a:extLst>
          </p:cNvPr>
          <p:cNvSpPr/>
          <p:nvPr/>
        </p:nvSpPr>
        <p:spPr>
          <a:xfrm>
            <a:off x="976519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object 906">
            <a:extLst>
              <a:ext uri="{FF2B5EF4-FFF2-40B4-BE49-F238E27FC236}">
                <a16:creationId xmlns:a16="http://schemas.microsoft.com/office/drawing/2014/main" id="{D90212ED-A8C2-4516-6E02-6ABE8B3BA0D5}"/>
              </a:ext>
            </a:extLst>
          </p:cNvPr>
          <p:cNvSpPr/>
          <p:nvPr/>
        </p:nvSpPr>
        <p:spPr>
          <a:xfrm>
            <a:off x="979133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object 907">
            <a:extLst>
              <a:ext uri="{FF2B5EF4-FFF2-40B4-BE49-F238E27FC236}">
                <a16:creationId xmlns:a16="http://schemas.microsoft.com/office/drawing/2014/main" id="{6D72773E-7D51-67B5-828A-C411D355771F}"/>
              </a:ext>
            </a:extLst>
          </p:cNvPr>
          <p:cNvSpPr/>
          <p:nvPr/>
        </p:nvSpPr>
        <p:spPr>
          <a:xfrm>
            <a:off x="981306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object 908">
            <a:extLst>
              <a:ext uri="{FF2B5EF4-FFF2-40B4-BE49-F238E27FC236}">
                <a16:creationId xmlns:a16="http://schemas.microsoft.com/office/drawing/2014/main" id="{A92D1F3C-D9F2-0875-2A7B-B17F58FC55B0}"/>
              </a:ext>
            </a:extLst>
          </p:cNvPr>
          <p:cNvSpPr/>
          <p:nvPr/>
        </p:nvSpPr>
        <p:spPr>
          <a:xfrm>
            <a:off x="983919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object 909">
            <a:extLst>
              <a:ext uri="{FF2B5EF4-FFF2-40B4-BE49-F238E27FC236}">
                <a16:creationId xmlns:a16="http://schemas.microsoft.com/office/drawing/2014/main" id="{33453AAC-6630-F1B0-5C9B-5487F506F8EC}"/>
              </a:ext>
            </a:extLst>
          </p:cNvPr>
          <p:cNvSpPr/>
          <p:nvPr/>
        </p:nvSpPr>
        <p:spPr>
          <a:xfrm>
            <a:off x="9865334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object 910">
            <a:extLst>
              <a:ext uri="{FF2B5EF4-FFF2-40B4-BE49-F238E27FC236}">
                <a16:creationId xmlns:a16="http://schemas.microsoft.com/office/drawing/2014/main" id="{37E6BBDB-4062-9333-4DA8-B2BA6E828FAC}"/>
              </a:ext>
            </a:extLst>
          </p:cNvPr>
          <p:cNvSpPr/>
          <p:nvPr/>
        </p:nvSpPr>
        <p:spPr>
          <a:xfrm>
            <a:off x="989147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object 911">
            <a:extLst>
              <a:ext uri="{FF2B5EF4-FFF2-40B4-BE49-F238E27FC236}">
                <a16:creationId xmlns:a16="http://schemas.microsoft.com/office/drawing/2014/main" id="{ADCF345A-0779-FF80-2783-C965DD17CBD7}"/>
              </a:ext>
            </a:extLst>
          </p:cNvPr>
          <p:cNvSpPr/>
          <p:nvPr/>
        </p:nvSpPr>
        <p:spPr>
          <a:xfrm>
            <a:off x="991778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object 912">
            <a:extLst>
              <a:ext uri="{FF2B5EF4-FFF2-40B4-BE49-F238E27FC236}">
                <a16:creationId xmlns:a16="http://schemas.microsoft.com/office/drawing/2014/main" id="{2AA5F91E-3A51-8C9A-1C08-39404F1D4E4A}"/>
              </a:ext>
            </a:extLst>
          </p:cNvPr>
          <p:cNvSpPr/>
          <p:nvPr/>
        </p:nvSpPr>
        <p:spPr>
          <a:xfrm>
            <a:off x="993957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object 913">
            <a:extLst>
              <a:ext uri="{FF2B5EF4-FFF2-40B4-BE49-F238E27FC236}">
                <a16:creationId xmlns:a16="http://schemas.microsoft.com/office/drawing/2014/main" id="{44722C22-D70F-2B06-17D0-B9E7BD7ADEBA}"/>
              </a:ext>
            </a:extLst>
          </p:cNvPr>
          <p:cNvSpPr/>
          <p:nvPr/>
        </p:nvSpPr>
        <p:spPr>
          <a:xfrm>
            <a:off x="996571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object 914">
            <a:extLst>
              <a:ext uri="{FF2B5EF4-FFF2-40B4-BE49-F238E27FC236}">
                <a16:creationId xmlns:a16="http://schemas.microsoft.com/office/drawing/2014/main" id="{0F348A47-883D-D8DB-369C-F97B013FE6D9}"/>
              </a:ext>
            </a:extLst>
          </p:cNvPr>
          <p:cNvSpPr/>
          <p:nvPr/>
        </p:nvSpPr>
        <p:spPr>
          <a:xfrm>
            <a:off x="999185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object 915">
            <a:extLst>
              <a:ext uri="{FF2B5EF4-FFF2-40B4-BE49-F238E27FC236}">
                <a16:creationId xmlns:a16="http://schemas.microsoft.com/office/drawing/2014/main" id="{867F9D19-2964-859E-8AF9-EE210B59A30C}"/>
              </a:ext>
            </a:extLst>
          </p:cNvPr>
          <p:cNvSpPr/>
          <p:nvPr/>
        </p:nvSpPr>
        <p:spPr>
          <a:xfrm>
            <a:off x="1001798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object 916">
            <a:extLst>
              <a:ext uri="{FF2B5EF4-FFF2-40B4-BE49-F238E27FC236}">
                <a16:creationId xmlns:a16="http://schemas.microsoft.com/office/drawing/2014/main" id="{D4B491D7-962F-E849-7BDF-10D0AC303C65}"/>
              </a:ext>
            </a:extLst>
          </p:cNvPr>
          <p:cNvSpPr/>
          <p:nvPr/>
        </p:nvSpPr>
        <p:spPr>
          <a:xfrm>
            <a:off x="10044061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object 917">
            <a:extLst>
              <a:ext uri="{FF2B5EF4-FFF2-40B4-BE49-F238E27FC236}">
                <a16:creationId xmlns:a16="http://schemas.microsoft.com/office/drawing/2014/main" id="{EB93B992-9096-EBA8-88AD-B535E26F3224}"/>
              </a:ext>
            </a:extLst>
          </p:cNvPr>
          <p:cNvSpPr/>
          <p:nvPr/>
        </p:nvSpPr>
        <p:spPr>
          <a:xfrm>
            <a:off x="1006584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object 918">
            <a:extLst>
              <a:ext uri="{FF2B5EF4-FFF2-40B4-BE49-F238E27FC236}">
                <a16:creationId xmlns:a16="http://schemas.microsoft.com/office/drawing/2014/main" id="{31EC4171-5880-94AB-F090-C2021923296A}"/>
              </a:ext>
            </a:extLst>
          </p:cNvPr>
          <p:cNvSpPr/>
          <p:nvPr/>
        </p:nvSpPr>
        <p:spPr>
          <a:xfrm>
            <a:off x="1009216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object 919">
            <a:extLst>
              <a:ext uri="{FF2B5EF4-FFF2-40B4-BE49-F238E27FC236}">
                <a16:creationId xmlns:a16="http://schemas.microsoft.com/office/drawing/2014/main" id="{27E99917-E817-011B-8491-D052697CD2B5}"/>
              </a:ext>
            </a:extLst>
          </p:cNvPr>
          <p:cNvSpPr/>
          <p:nvPr/>
        </p:nvSpPr>
        <p:spPr>
          <a:xfrm>
            <a:off x="1011830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object 920">
            <a:extLst>
              <a:ext uri="{FF2B5EF4-FFF2-40B4-BE49-F238E27FC236}">
                <a16:creationId xmlns:a16="http://schemas.microsoft.com/office/drawing/2014/main" id="{99B2AC7E-5E08-FAE0-4387-4D72BDA5119F}"/>
              </a:ext>
            </a:extLst>
          </p:cNvPr>
          <p:cNvSpPr/>
          <p:nvPr/>
        </p:nvSpPr>
        <p:spPr>
          <a:xfrm>
            <a:off x="1014444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921">
            <a:extLst>
              <a:ext uri="{FF2B5EF4-FFF2-40B4-BE49-F238E27FC236}">
                <a16:creationId xmlns:a16="http://schemas.microsoft.com/office/drawing/2014/main" id="{E1A4CE5C-8AFE-A0AF-6F31-E9068A75C812}"/>
              </a:ext>
            </a:extLst>
          </p:cNvPr>
          <p:cNvSpPr/>
          <p:nvPr/>
        </p:nvSpPr>
        <p:spPr>
          <a:xfrm>
            <a:off x="1017057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object 922">
            <a:extLst>
              <a:ext uri="{FF2B5EF4-FFF2-40B4-BE49-F238E27FC236}">
                <a16:creationId xmlns:a16="http://schemas.microsoft.com/office/drawing/2014/main" id="{85B35DC2-9B4C-A8DA-BDD1-5F1C6ACC794D}"/>
              </a:ext>
            </a:extLst>
          </p:cNvPr>
          <p:cNvSpPr/>
          <p:nvPr/>
        </p:nvSpPr>
        <p:spPr>
          <a:xfrm>
            <a:off x="1019235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object 923">
            <a:extLst>
              <a:ext uri="{FF2B5EF4-FFF2-40B4-BE49-F238E27FC236}">
                <a16:creationId xmlns:a16="http://schemas.microsoft.com/office/drawing/2014/main" id="{1C1D1F0E-A2FD-892D-2A79-5D936BAFD9CE}"/>
              </a:ext>
            </a:extLst>
          </p:cNvPr>
          <p:cNvSpPr/>
          <p:nvPr/>
        </p:nvSpPr>
        <p:spPr>
          <a:xfrm>
            <a:off x="10218508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object 924">
            <a:extLst>
              <a:ext uri="{FF2B5EF4-FFF2-40B4-BE49-F238E27FC236}">
                <a16:creationId xmlns:a16="http://schemas.microsoft.com/office/drawing/2014/main" id="{BD030C23-EF2C-ACA1-3A08-5E2C7AEC800F}"/>
              </a:ext>
            </a:extLst>
          </p:cNvPr>
          <p:cNvSpPr/>
          <p:nvPr/>
        </p:nvSpPr>
        <p:spPr>
          <a:xfrm>
            <a:off x="1024464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object 925">
            <a:extLst>
              <a:ext uri="{FF2B5EF4-FFF2-40B4-BE49-F238E27FC236}">
                <a16:creationId xmlns:a16="http://schemas.microsoft.com/office/drawing/2014/main" id="{4444F40B-B0B6-BED1-9FD1-7B96C56A525B}"/>
              </a:ext>
            </a:extLst>
          </p:cNvPr>
          <p:cNvSpPr/>
          <p:nvPr/>
        </p:nvSpPr>
        <p:spPr>
          <a:xfrm>
            <a:off x="1027089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object 926">
            <a:extLst>
              <a:ext uri="{FF2B5EF4-FFF2-40B4-BE49-F238E27FC236}">
                <a16:creationId xmlns:a16="http://schemas.microsoft.com/office/drawing/2014/main" id="{FFDB6C13-1CC6-59E9-7789-B68AE7532AA2}"/>
              </a:ext>
            </a:extLst>
          </p:cNvPr>
          <p:cNvSpPr/>
          <p:nvPr/>
        </p:nvSpPr>
        <p:spPr>
          <a:xfrm>
            <a:off x="1029703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object 927">
            <a:extLst>
              <a:ext uri="{FF2B5EF4-FFF2-40B4-BE49-F238E27FC236}">
                <a16:creationId xmlns:a16="http://schemas.microsoft.com/office/drawing/2014/main" id="{7F0F286C-95F1-EABC-4CEB-17F00FDBF288}"/>
              </a:ext>
            </a:extLst>
          </p:cNvPr>
          <p:cNvSpPr/>
          <p:nvPr/>
        </p:nvSpPr>
        <p:spPr>
          <a:xfrm>
            <a:off x="1031882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object 928">
            <a:extLst>
              <a:ext uri="{FF2B5EF4-FFF2-40B4-BE49-F238E27FC236}">
                <a16:creationId xmlns:a16="http://schemas.microsoft.com/office/drawing/2014/main" id="{2136595B-C1F1-D967-A2CB-2492FAA4B042}"/>
              </a:ext>
            </a:extLst>
          </p:cNvPr>
          <p:cNvSpPr/>
          <p:nvPr/>
        </p:nvSpPr>
        <p:spPr>
          <a:xfrm>
            <a:off x="1034496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object 929">
            <a:extLst>
              <a:ext uri="{FF2B5EF4-FFF2-40B4-BE49-F238E27FC236}">
                <a16:creationId xmlns:a16="http://schemas.microsoft.com/office/drawing/2014/main" id="{924E5B24-5E82-B5F4-126F-71518D64E0E6}"/>
              </a:ext>
            </a:extLst>
          </p:cNvPr>
          <p:cNvSpPr/>
          <p:nvPr/>
        </p:nvSpPr>
        <p:spPr>
          <a:xfrm>
            <a:off x="10371099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object 930">
            <a:extLst>
              <a:ext uri="{FF2B5EF4-FFF2-40B4-BE49-F238E27FC236}">
                <a16:creationId xmlns:a16="http://schemas.microsoft.com/office/drawing/2014/main" id="{11F6DF68-8BA5-BB4B-2322-886BFC4B1350}"/>
              </a:ext>
            </a:extLst>
          </p:cNvPr>
          <p:cNvSpPr/>
          <p:nvPr/>
        </p:nvSpPr>
        <p:spPr>
          <a:xfrm>
            <a:off x="10397235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object 931">
            <a:extLst>
              <a:ext uri="{FF2B5EF4-FFF2-40B4-BE49-F238E27FC236}">
                <a16:creationId xmlns:a16="http://schemas.microsoft.com/office/drawing/2014/main" id="{09657248-6A1F-A309-BE0C-D3BB10853FFE}"/>
              </a:ext>
            </a:extLst>
          </p:cNvPr>
          <p:cNvSpPr/>
          <p:nvPr/>
        </p:nvSpPr>
        <p:spPr>
          <a:xfrm>
            <a:off x="10423372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object 932">
            <a:extLst>
              <a:ext uri="{FF2B5EF4-FFF2-40B4-BE49-F238E27FC236}">
                <a16:creationId xmlns:a16="http://schemas.microsoft.com/office/drawing/2014/main" id="{7BB63EB7-C904-AE86-C80E-DC9CB187BFFA}"/>
              </a:ext>
            </a:extLst>
          </p:cNvPr>
          <p:cNvSpPr/>
          <p:nvPr/>
        </p:nvSpPr>
        <p:spPr>
          <a:xfrm>
            <a:off x="1044528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object 933">
            <a:extLst>
              <a:ext uri="{FF2B5EF4-FFF2-40B4-BE49-F238E27FC236}">
                <a16:creationId xmlns:a16="http://schemas.microsoft.com/office/drawing/2014/main" id="{254EC4C6-A5B2-3ABC-4823-F68056890ACC}"/>
              </a:ext>
            </a:extLst>
          </p:cNvPr>
          <p:cNvSpPr/>
          <p:nvPr/>
        </p:nvSpPr>
        <p:spPr>
          <a:xfrm>
            <a:off x="1047141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object 934">
            <a:extLst>
              <a:ext uri="{FF2B5EF4-FFF2-40B4-BE49-F238E27FC236}">
                <a16:creationId xmlns:a16="http://schemas.microsoft.com/office/drawing/2014/main" id="{A43C6E2F-6DDA-27FC-7AFC-FED82E552D77}"/>
              </a:ext>
            </a:extLst>
          </p:cNvPr>
          <p:cNvSpPr/>
          <p:nvPr/>
        </p:nvSpPr>
        <p:spPr>
          <a:xfrm>
            <a:off x="1049755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object 935">
            <a:extLst>
              <a:ext uri="{FF2B5EF4-FFF2-40B4-BE49-F238E27FC236}">
                <a16:creationId xmlns:a16="http://schemas.microsoft.com/office/drawing/2014/main" id="{A32D9A68-3B80-1729-285A-162099FB983F}"/>
              </a:ext>
            </a:extLst>
          </p:cNvPr>
          <p:cNvSpPr/>
          <p:nvPr/>
        </p:nvSpPr>
        <p:spPr>
          <a:xfrm>
            <a:off x="1052369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object 936">
            <a:extLst>
              <a:ext uri="{FF2B5EF4-FFF2-40B4-BE49-F238E27FC236}">
                <a16:creationId xmlns:a16="http://schemas.microsoft.com/office/drawing/2014/main" id="{BBA82927-E34B-C202-525A-26458CBD0874}"/>
              </a:ext>
            </a:extLst>
          </p:cNvPr>
          <p:cNvSpPr/>
          <p:nvPr/>
        </p:nvSpPr>
        <p:spPr>
          <a:xfrm>
            <a:off x="1054982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object 937">
            <a:extLst>
              <a:ext uri="{FF2B5EF4-FFF2-40B4-BE49-F238E27FC236}">
                <a16:creationId xmlns:a16="http://schemas.microsoft.com/office/drawing/2014/main" id="{4D1422DB-57C9-E211-3314-1F4A9F4C85A1}"/>
              </a:ext>
            </a:extLst>
          </p:cNvPr>
          <p:cNvSpPr/>
          <p:nvPr/>
        </p:nvSpPr>
        <p:spPr>
          <a:xfrm>
            <a:off x="10571606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object 938">
            <a:extLst>
              <a:ext uri="{FF2B5EF4-FFF2-40B4-BE49-F238E27FC236}">
                <a16:creationId xmlns:a16="http://schemas.microsoft.com/office/drawing/2014/main" id="{CA778344-4308-DB41-6D43-CD2DB897B05C}"/>
              </a:ext>
            </a:extLst>
          </p:cNvPr>
          <p:cNvSpPr/>
          <p:nvPr/>
        </p:nvSpPr>
        <p:spPr>
          <a:xfrm>
            <a:off x="1059774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object 939">
            <a:extLst>
              <a:ext uri="{FF2B5EF4-FFF2-40B4-BE49-F238E27FC236}">
                <a16:creationId xmlns:a16="http://schemas.microsoft.com/office/drawing/2014/main" id="{6C2310F6-D1A4-1DB0-82EA-32EB6753A2CE}"/>
              </a:ext>
            </a:extLst>
          </p:cNvPr>
          <p:cNvSpPr/>
          <p:nvPr/>
        </p:nvSpPr>
        <p:spPr>
          <a:xfrm>
            <a:off x="10624007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object 940">
            <a:extLst>
              <a:ext uri="{FF2B5EF4-FFF2-40B4-BE49-F238E27FC236}">
                <a16:creationId xmlns:a16="http://schemas.microsoft.com/office/drawing/2014/main" id="{3426AEB8-CBEC-2538-3E7E-DB5B1E5589DD}"/>
              </a:ext>
            </a:extLst>
          </p:cNvPr>
          <p:cNvSpPr/>
          <p:nvPr/>
        </p:nvSpPr>
        <p:spPr>
          <a:xfrm>
            <a:off x="10650143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object 941">
            <a:extLst>
              <a:ext uri="{FF2B5EF4-FFF2-40B4-BE49-F238E27FC236}">
                <a16:creationId xmlns:a16="http://schemas.microsoft.com/office/drawing/2014/main" id="{187843A7-9949-362A-F72A-95397921B252}"/>
              </a:ext>
            </a:extLst>
          </p:cNvPr>
          <p:cNvSpPr/>
          <p:nvPr/>
        </p:nvSpPr>
        <p:spPr>
          <a:xfrm>
            <a:off x="10676280" y="4962131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object 942">
            <a:extLst>
              <a:ext uri="{FF2B5EF4-FFF2-40B4-BE49-F238E27FC236}">
                <a16:creationId xmlns:a16="http://schemas.microsoft.com/office/drawing/2014/main" id="{311FE59B-BA10-4651-3866-702B1C1D8D79}"/>
              </a:ext>
            </a:extLst>
          </p:cNvPr>
          <p:cNvSpPr/>
          <p:nvPr/>
        </p:nvSpPr>
        <p:spPr>
          <a:xfrm>
            <a:off x="10698060" y="4962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object 943">
            <a:extLst>
              <a:ext uri="{FF2B5EF4-FFF2-40B4-BE49-F238E27FC236}">
                <a16:creationId xmlns:a16="http://schemas.microsoft.com/office/drawing/2014/main" id="{77B33EA3-DCC1-BE2E-77A6-8596EBC86B79}"/>
              </a:ext>
            </a:extLst>
          </p:cNvPr>
          <p:cNvSpPr/>
          <p:nvPr/>
        </p:nvSpPr>
        <p:spPr>
          <a:xfrm>
            <a:off x="10702429" y="49621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object 944">
            <a:extLst>
              <a:ext uri="{FF2B5EF4-FFF2-40B4-BE49-F238E27FC236}">
                <a16:creationId xmlns:a16="http://schemas.microsoft.com/office/drawing/2014/main" id="{56EF23EB-F4C4-1655-E72F-AEC932956005}"/>
              </a:ext>
            </a:extLst>
          </p:cNvPr>
          <p:cNvSpPr/>
          <p:nvPr/>
        </p:nvSpPr>
        <p:spPr>
          <a:xfrm>
            <a:off x="723656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object 945">
            <a:extLst>
              <a:ext uri="{FF2B5EF4-FFF2-40B4-BE49-F238E27FC236}">
                <a16:creationId xmlns:a16="http://schemas.microsoft.com/office/drawing/2014/main" id="{1A0D1949-EA0F-A1E7-C63C-C05F9EBFF9C9}"/>
              </a:ext>
            </a:extLst>
          </p:cNvPr>
          <p:cNvSpPr/>
          <p:nvPr/>
        </p:nvSpPr>
        <p:spPr>
          <a:xfrm>
            <a:off x="7258278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object 946">
            <a:extLst>
              <a:ext uri="{FF2B5EF4-FFF2-40B4-BE49-F238E27FC236}">
                <a16:creationId xmlns:a16="http://schemas.microsoft.com/office/drawing/2014/main" id="{692D6AF8-E752-B8A6-BD69-E97D18910B11}"/>
              </a:ext>
            </a:extLst>
          </p:cNvPr>
          <p:cNvSpPr/>
          <p:nvPr/>
        </p:nvSpPr>
        <p:spPr>
          <a:xfrm>
            <a:off x="728442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object 947">
            <a:extLst>
              <a:ext uri="{FF2B5EF4-FFF2-40B4-BE49-F238E27FC236}">
                <a16:creationId xmlns:a16="http://schemas.microsoft.com/office/drawing/2014/main" id="{9BC2FA4F-2CAD-1569-4C60-D7BA04493BC2}"/>
              </a:ext>
            </a:extLst>
          </p:cNvPr>
          <p:cNvSpPr/>
          <p:nvPr/>
        </p:nvSpPr>
        <p:spPr>
          <a:xfrm>
            <a:off x="731074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object 948">
            <a:extLst>
              <a:ext uri="{FF2B5EF4-FFF2-40B4-BE49-F238E27FC236}">
                <a16:creationId xmlns:a16="http://schemas.microsoft.com/office/drawing/2014/main" id="{A7C06073-DEB4-9D77-0603-395DECC82FCD}"/>
              </a:ext>
            </a:extLst>
          </p:cNvPr>
          <p:cNvSpPr/>
          <p:nvPr/>
        </p:nvSpPr>
        <p:spPr>
          <a:xfrm>
            <a:off x="733687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object 949">
            <a:extLst>
              <a:ext uri="{FF2B5EF4-FFF2-40B4-BE49-F238E27FC236}">
                <a16:creationId xmlns:a16="http://schemas.microsoft.com/office/drawing/2014/main" id="{E9A79184-779B-0E2C-B253-D466EFF3C84E}"/>
              </a:ext>
            </a:extLst>
          </p:cNvPr>
          <p:cNvSpPr/>
          <p:nvPr/>
        </p:nvSpPr>
        <p:spPr>
          <a:xfrm>
            <a:off x="736301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5" name="object 950">
            <a:extLst>
              <a:ext uri="{FF2B5EF4-FFF2-40B4-BE49-F238E27FC236}">
                <a16:creationId xmlns:a16="http://schemas.microsoft.com/office/drawing/2014/main" id="{3FEE49A3-216C-8A05-4142-352DEB760AEF}"/>
              </a:ext>
            </a:extLst>
          </p:cNvPr>
          <p:cNvSpPr/>
          <p:nvPr/>
        </p:nvSpPr>
        <p:spPr>
          <a:xfrm>
            <a:off x="7384795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6" name="object 951">
            <a:extLst>
              <a:ext uri="{FF2B5EF4-FFF2-40B4-BE49-F238E27FC236}">
                <a16:creationId xmlns:a16="http://schemas.microsoft.com/office/drawing/2014/main" id="{D7CDDDD2-E213-A716-267C-A19ABE98D3F6}"/>
              </a:ext>
            </a:extLst>
          </p:cNvPr>
          <p:cNvSpPr/>
          <p:nvPr/>
        </p:nvSpPr>
        <p:spPr>
          <a:xfrm>
            <a:off x="741093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7" name="object 952">
            <a:extLst>
              <a:ext uri="{FF2B5EF4-FFF2-40B4-BE49-F238E27FC236}">
                <a16:creationId xmlns:a16="http://schemas.microsoft.com/office/drawing/2014/main" id="{B627057B-F4C5-6DDE-6FDF-42E899F18ACB}"/>
              </a:ext>
            </a:extLst>
          </p:cNvPr>
          <p:cNvSpPr/>
          <p:nvPr/>
        </p:nvSpPr>
        <p:spPr>
          <a:xfrm>
            <a:off x="743708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8" name="object 953">
            <a:extLst>
              <a:ext uri="{FF2B5EF4-FFF2-40B4-BE49-F238E27FC236}">
                <a16:creationId xmlns:a16="http://schemas.microsoft.com/office/drawing/2014/main" id="{9CB7D6F7-D21F-0120-6414-FE45954D7F12}"/>
              </a:ext>
            </a:extLst>
          </p:cNvPr>
          <p:cNvSpPr/>
          <p:nvPr/>
        </p:nvSpPr>
        <p:spPr>
          <a:xfrm>
            <a:off x="746333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9" name="object 954">
            <a:extLst>
              <a:ext uri="{FF2B5EF4-FFF2-40B4-BE49-F238E27FC236}">
                <a16:creationId xmlns:a16="http://schemas.microsoft.com/office/drawing/2014/main" id="{154C0E87-9B25-E533-646B-A1FDA08C949B}"/>
              </a:ext>
            </a:extLst>
          </p:cNvPr>
          <p:cNvSpPr/>
          <p:nvPr/>
        </p:nvSpPr>
        <p:spPr>
          <a:xfrm>
            <a:off x="748946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0" name="object 955">
            <a:extLst>
              <a:ext uri="{FF2B5EF4-FFF2-40B4-BE49-F238E27FC236}">
                <a16:creationId xmlns:a16="http://schemas.microsoft.com/office/drawing/2014/main" id="{D22AE460-FDD6-5E91-81BE-6BCE20E6E8C7}"/>
              </a:ext>
            </a:extLst>
          </p:cNvPr>
          <p:cNvSpPr/>
          <p:nvPr/>
        </p:nvSpPr>
        <p:spPr>
          <a:xfrm>
            <a:off x="7511262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1" name="object 956">
            <a:extLst>
              <a:ext uri="{FF2B5EF4-FFF2-40B4-BE49-F238E27FC236}">
                <a16:creationId xmlns:a16="http://schemas.microsoft.com/office/drawing/2014/main" id="{30493103-212C-76E9-C4AC-CE3645BF31FB}"/>
              </a:ext>
            </a:extLst>
          </p:cNvPr>
          <p:cNvSpPr/>
          <p:nvPr/>
        </p:nvSpPr>
        <p:spPr>
          <a:xfrm>
            <a:off x="753739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2" name="object 957">
            <a:extLst>
              <a:ext uri="{FF2B5EF4-FFF2-40B4-BE49-F238E27FC236}">
                <a16:creationId xmlns:a16="http://schemas.microsoft.com/office/drawing/2014/main" id="{6E1B8748-6154-C6E9-C829-89D9E314D86A}"/>
              </a:ext>
            </a:extLst>
          </p:cNvPr>
          <p:cNvSpPr/>
          <p:nvPr/>
        </p:nvSpPr>
        <p:spPr>
          <a:xfrm>
            <a:off x="756353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3" name="object 958">
            <a:extLst>
              <a:ext uri="{FF2B5EF4-FFF2-40B4-BE49-F238E27FC236}">
                <a16:creationId xmlns:a16="http://schemas.microsoft.com/office/drawing/2014/main" id="{3ECA4050-A0CB-A4BF-D41D-D0B8531B5867}"/>
              </a:ext>
            </a:extLst>
          </p:cNvPr>
          <p:cNvSpPr/>
          <p:nvPr/>
        </p:nvSpPr>
        <p:spPr>
          <a:xfrm>
            <a:off x="758967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4" name="object 959">
            <a:extLst>
              <a:ext uri="{FF2B5EF4-FFF2-40B4-BE49-F238E27FC236}">
                <a16:creationId xmlns:a16="http://schemas.microsoft.com/office/drawing/2014/main" id="{48CA2119-7EA7-025E-C47D-360EA463F0E3}"/>
              </a:ext>
            </a:extLst>
          </p:cNvPr>
          <p:cNvSpPr/>
          <p:nvPr/>
        </p:nvSpPr>
        <p:spPr>
          <a:xfrm>
            <a:off x="761580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5" name="object 960">
            <a:extLst>
              <a:ext uri="{FF2B5EF4-FFF2-40B4-BE49-F238E27FC236}">
                <a16:creationId xmlns:a16="http://schemas.microsoft.com/office/drawing/2014/main" id="{BADA47E9-48D5-9C91-60BB-2CEF8BF101BA}"/>
              </a:ext>
            </a:extLst>
          </p:cNvPr>
          <p:cNvSpPr/>
          <p:nvPr/>
        </p:nvSpPr>
        <p:spPr>
          <a:xfrm>
            <a:off x="7637716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6" name="object 961">
            <a:extLst>
              <a:ext uri="{FF2B5EF4-FFF2-40B4-BE49-F238E27FC236}">
                <a16:creationId xmlns:a16="http://schemas.microsoft.com/office/drawing/2014/main" id="{25EEC044-5D48-E1DE-D335-FFAEE49B3BEB}"/>
              </a:ext>
            </a:extLst>
          </p:cNvPr>
          <p:cNvSpPr/>
          <p:nvPr/>
        </p:nvSpPr>
        <p:spPr>
          <a:xfrm>
            <a:off x="766385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7" name="object 962">
            <a:extLst>
              <a:ext uri="{FF2B5EF4-FFF2-40B4-BE49-F238E27FC236}">
                <a16:creationId xmlns:a16="http://schemas.microsoft.com/office/drawing/2014/main" id="{FF951E0E-508C-B132-8760-C412C3360F21}"/>
              </a:ext>
            </a:extLst>
          </p:cNvPr>
          <p:cNvSpPr/>
          <p:nvPr/>
        </p:nvSpPr>
        <p:spPr>
          <a:xfrm>
            <a:off x="768998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8" name="object 963">
            <a:extLst>
              <a:ext uri="{FF2B5EF4-FFF2-40B4-BE49-F238E27FC236}">
                <a16:creationId xmlns:a16="http://schemas.microsoft.com/office/drawing/2014/main" id="{DEC4D17A-B8FD-9282-A0C6-82F4AA6D1FC9}"/>
              </a:ext>
            </a:extLst>
          </p:cNvPr>
          <p:cNvSpPr/>
          <p:nvPr/>
        </p:nvSpPr>
        <p:spPr>
          <a:xfrm>
            <a:off x="771612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9" name="object 964">
            <a:extLst>
              <a:ext uri="{FF2B5EF4-FFF2-40B4-BE49-F238E27FC236}">
                <a16:creationId xmlns:a16="http://schemas.microsoft.com/office/drawing/2014/main" id="{089A5664-EDFC-C653-458C-68412E5446B5}"/>
              </a:ext>
            </a:extLst>
          </p:cNvPr>
          <p:cNvSpPr/>
          <p:nvPr/>
        </p:nvSpPr>
        <p:spPr>
          <a:xfrm>
            <a:off x="774226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0" name="object 965">
            <a:extLst>
              <a:ext uri="{FF2B5EF4-FFF2-40B4-BE49-F238E27FC236}">
                <a16:creationId xmlns:a16="http://schemas.microsoft.com/office/drawing/2014/main" id="{8DE0466A-5F83-8157-D571-EF4EB6EF1E54}"/>
              </a:ext>
            </a:extLst>
          </p:cNvPr>
          <p:cNvSpPr/>
          <p:nvPr/>
        </p:nvSpPr>
        <p:spPr>
          <a:xfrm>
            <a:off x="7764043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1" name="object 966">
            <a:extLst>
              <a:ext uri="{FF2B5EF4-FFF2-40B4-BE49-F238E27FC236}">
                <a16:creationId xmlns:a16="http://schemas.microsoft.com/office/drawing/2014/main" id="{313BA8A2-838C-53D1-07DE-AFED69568626}"/>
              </a:ext>
            </a:extLst>
          </p:cNvPr>
          <p:cNvSpPr/>
          <p:nvPr/>
        </p:nvSpPr>
        <p:spPr>
          <a:xfrm>
            <a:off x="779018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2" name="object 967">
            <a:extLst>
              <a:ext uri="{FF2B5EF4-FFF2-40B4-BE49-F238E27FC236}">
                <a16:creationId xmlns:a16="http://schemas.microsoft.com/office/drawing/2014/main" id="{CDF2A8B4-9B8F-7E78-B2CE-3404648615CB}"/>
              </a:ext>
            </a:extLst>
          </p:cNvPr>
          <p:cNvSpPr/>
          <p:nvPr/>
        </p:nvSpPr>
        <p:spPr>
          <a:xfrm>
            <a:off x="781644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3" name="object 968">
            <a:extLst>
              <a:ext uri="{FF2B5EF4-FFF2-40B4-BE49-F238E27FC236}">
                <a16:creationId xmlns:a16="http://schemas.microsoft.com/office/drawing/2014/main" id="{19221B11-1936-B11D-675A-EBB59B58937C}"/>
              </a:ext>
            </a:extLst>
          </p:cNvPr>
          <p:cNvSpPr/>
          <p:nvPr/>
        </p:nvSpPr>
        <p:spPr>
          <a:xfrm>
            <a:off x="784258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4" name="object 969">
            <a:extLst>
              <a:ext uri="{FF2B5EF4-FFF2-40B4-BE49-F238E27FC236}">
                <a16:creationId xmlns:a16="http://schemas.microsoft.com/office/drawing/2014/main" id="{EA4FBE66-A0F0-7BF2-B5C4-816A0D371C7D}"/>
              </a:ext>
            </a:extLst>
          </p:cNvPr>
          <p:cNvSpPr/>
          <p:nvPr/>
        </p:nvSpPr>
        <p:spPr>
          <a:xfrm>
            <a:off x="786871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5" name="object 970">
            <a:extLst>
              <a:ext uri="{FF2B5EF4-FFF2-40B4-BE49-F238E27FC236}">
                <a16:creationId xmlns:a16="http://schemas.microsoft.com/office/drawing/2014/main" id="{F251B594-1502-7FD7-30B8-9EEB35FAAD0E}"/>
              </a:ext>
            </a:extLst>
          </p:cNvPr>
          <p:cNvSpPr/>
          <p:nvPr/>
        </p:nvSpPr>
        <p:spPr>
          <a:xfrm>
            <a:off x="7890497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6" name="object 971">
            <a:extLst>
              <a:ext uri="{FF2B5EF4-FFF2-40B4-BE49-F238E27FC236}">
                <a16:creationId xmlns:a16="http://schemas.microsoft.com/office/drawing/2014/main" id="{A406FEC0-094B-E525-A7FA-69DF4D1FFBEF}"/>
              </a:ext>
            </a:extLst>
          </p:cNvPr>
          <p:cNvSpPr/>
          <p:nvPr/>
        </p:nvSpPr>
        <p:spPr>
          <a:xfrm>
            <a:off x="791664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7" name="object 972">
            <a:extLst>
              <a:ext uri="{FF2B5EF4-FFF2-40B4-BE49-F238E27FC236}">
                <a16:creationId xmlns:a16="http://schemas.microsoft.com/office/drawing/2014/main" id="{5ECA3278-58C0-90BF-9843-57D42A221752}"/>
              </a:ext>
            </a:extLst>
          </p:cNvPr>
          <p:cNvSpPr/>
          <p:nvPr/>
        </p:nvSpPr>
        <p:spPr>
          <a:xfrm>
            <a:off x="794278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8" name="object 973">
            <a:extLst>
              <a:ext uri="{FF2B5EF4-FFF2-40B4-BE49-F238E27FC236}">
                <a16:creationId xmlns:a16="http://schemas.microsoft.com/office/drawing/2014/main" id="{21D77759-22FB-8EF0-C92A-2C65DEF22CA2}"/>
              </a:ext>
            </a:extLst>
          </p:cNvPr>
          <p:cNvSpPr/>
          <p:nvPr/>
        </p:nvSpPr>
        <p:spPr>
          <a:xfrm>
            <a:off x="796891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9" name="object 974">
            <a:extLst>
              <a:ext uri="{FF2B5EF4-FFF2-40B4-BE49-F238E27FC236}">
                <a16:creationId xmlns:a16="http://schemas.microsoft.com/office/drawing/2014/main" id="{FB5A7078-7F15-BEB7-DD23-3D9115C90DBB}"/>
              </a:ext>
            </a:extLst>
          </p:cNvPr>
          <p:cNvSpPr/>
          <p:nvPr/>
        </p:nvSpPr>
        <p:spPr>
          <a:xfrm>
            <a:off x="799518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0" name="object 975">
            <a:extLst>
              <a:ext uri="{FF2B5EF4-FFF2-40B4-BE49-F238E27FC236}">
                <a16:creationId xmlns:a16="http://schemas.microsoft.com/office/drawing/2014/main" id="{893E8083-C424-07AE-DB10-430808C72B38}"/>
              </a:ext>
            </a:extLst>
          </p:cNvPr>
          <p:cNvSpPr/>
          <p:nvPr/>
        </p:nvSpPr>
        <p:spPr>
          <a:xfrm>
            <a:off x="8016964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1" name="object 976">
            <a:extLst>
              <a:ext uri="{FF2B5EF4-FFF2-40B4-BE49-F238E27FC236}">
                <a16:creationId xmlns:a16="http://schemas.microsoft.com/office/drawing/2014/main" id="{D9977497-738C-7B88-7B2D-B2BE64C5C22A}"/>
              </a:ext>
            </a:extLst>
          </p:cNvPr>
          <p:cNvSpPr/>
          <p:nvPr/>
        </p:nvSpPr>
        <p:spPr>
          <a:xfrm>
            <a:off x="804310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2" name="object 977">
            <a:extLst>
              <a:ext uri="{FF2B5EF4-FFF2-40B4-BE49-F238E27FC236}">
                <a16:creationId xmlns:a16="http://schemas.microsoft.com/office/drawing/2014/main" id="{B2985DC5-191E-D8F9-DD3E-3663D963EA21}"/>
              </a:ext>
            </a:extLst>
          </p:cNvPr>
          <p:cNvSpPr/>
          <p:nvPr/>
        </p:nvSpPr>
        <p:spPr>
          <a:xfrm>
            <a:off x="806923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3" name="object 978">
            <a:extLst>
              <a:ext uri="{FF2B5EF4-FFF2-40B4-BE49-F238E27FC236}">
                <a16:creationId xmlns:a16="http://schemas.microsoft.com/office/drawing/2014/main" id="{1902EB60-DE3B-5BCC-5915-3E6E4F6DAF81}"/>
              </a:ext>
            </a:extLst>
          </p:cNvPr>
          <p:cNvSpPr/>
          <p:nvPr/>
        </p:nvSpPr>
        <p:spPr>
          <a:xfrm>
            <a:off x="809537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4" name="object 979">
            <a:extLst>
              <a:ext uri="{FF2B5EF4-FFF2-40B4-BE49-F238E27FC236}">
                <a16:creationId xmlns:a16="http://schemas.microsoft.com/office/drawing/2014/main" id="{58192E25-908D-1226-46A9-5A0BBD04D783}"/>
              </a:ext>
            </a:extLst>
          </p:cNvPr>
          <p:cNvSpPr/>
          <p:nvPr/>
        </p:nvSpPr>
        <p:spPr>
          <a:xfrm>
            <a:off x="812151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5" name="object 980">
            <a:extLst>
              <a:ext uri="{FF2B5EF4-FFF2-40B4-BE49-F238E27FC236}">
                <a16:creationId xmlns:a16="http://schemas.microsoft.com/office/drawing/2014/main" id="{EB2C4CAD-FD45-594E-9CFA-8EBE21819A86}"/>
              </a:ext>
            </a:extLst>
          </p:cNvPr>
          <p:cNvSpPr/>
          <p:nvPr/>
        </p:nvSpPr>
        <p:spPr>
          <a:xfrm>
            <a:off x="8143290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6" name="object 981">
            <a:extLst>
              <a:ext uri="{FF2B5EF4-FFF2-40B4-BE49-F238E27FC236}">
                <a16:creationId xmlns:a16="http://schemas.microsoft.com/office/drawing/2014/main" id="{92159A1C-BA2E-0AEA-99DE-F2A44CA4DD4E}"/>
              </a:ext>
            </a:extLst>
          </p:cNvPr>
          <p:cNvSpPr/>
          <p:nvPr/>
        </p:nvSpPr>
        <p:spPr>
          <a:xfrm>
            <a:off x="816961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7" name="object 982">
            <a:extLst>
              <a:ext uri="{FF2B5EF4-FFF2-40B4-BE49-F238E27FC236}">
                <a16:creationId xmlns:a16="http://schemas.microsoft.com/office/drawing/2014/main" id="{C254FD10-AD80-3A3D-D4EC-9B9CE63B485B}"/>
              </a:ext>
            </a:extLst>
          </p:cNvPr>
          <p:cNvSpPr/>
          <p:nvPr/>
        </p:nvSpPr>
        <p:spPr>
          <a:xfrm>
            <a:off x="819569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8" name="object 983">
            <a:extLst>
              <a:ext uri="{FF2B5EF4-FFF2-40B4-BE49-F238E27FC236}">
                <a16:creationId xmlns:a16="http://schemas.microsoft.com/office/drawing/2014/main" id="{1F15D000-96F4-6A84-A43D-EFAB90BC8933}"/>
              </a:ext>
            </a:extLst>
          </p:cNvPr>
          <p:cNvSpPr/>
          <p:nvPr/>
        </p:nvSpPr>
        <p:spPr>
          <a:xfrm>
            <a:off x="822182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9" name="object 984">
            <a:extLst>
              <a:ext uri="{FF2B5EF4-FFF2-40B4-BE49-F238E27FC236}">
                <a16:creationId xmlns:a16="http://schemas.microsoft.com/office/drawing/2014/main" id="{68908D3D-BA9B-E609-A157-5575C406BE66}"/>
              </a:ext>
            </a:extLst>
          </p:cNvPr>
          <p:cNvSpPr/>
          <p:nvPr/>
        </p:nvSpPr>
        <p:spPr>
          <a:xfrm>
            <a:off x="824796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0" name="object 985">
            <a:extLst>
              <a:ext uri="{FF2B5EF4-FFF2-40B4-BE49-F238E27FC236}">
                <a16:creationId xmlns:a16="http://schemas.microsoft.com/office/drawing/2014/main" id="{84584E89-B9D8-7E60-762C-CD396BAD9F26}"/>
              </a:ext>
            </a:extLst>
          </p:cNvPr>
          <p:cNvSpPr/>
          <p:nvPr/>
        </p:nvSpPr>
        <p:spPr>
          <a:xfrm>
            <a:off x="8269744" y="4429505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1" name="object 986">
            <a:extLst>
              <a:ext uri="{FF2B5EF4-FFF2-40B4-BE49-F238E27FC236}">
                <a16:creationId xmlns:a16="http://schemas.microsoft.com/office/drawing/2014/main" id="{20FE71AC-1B2B-CF1F-9767-870BF12A782F}"/>
              </a:ext>
            </a:extLst>
          </p:cNvPr>
          <p:cNvSpPr/>
          <p:nvPr/>
        </p:nvSpPr>
        <p:spPr>
          <a:xfrm>
            <a:off x="829589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2" name="object 987">
            <a:extLst>
              <a:ext uri="{FF2B5EF4-FFF2-40B4-BE49-F238E27FC236}">
                <a16:creationId xmlns:a16="http://schemas.microsoft.com/office/drawing/2014/main" id="{E586E94E-E1B6-7F5B-14B8-66E79CE13EDA}"/>
              </a:ext>
            </a:extLst>
          </p:cNvPr>
          <p:cNvSpPr/>
          <p:nvPr/>
        </p:nvSpPr>
        <p:spPr>
          <a:xfrm>
            <a:off x="832203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3" name="object 988">
            <a:extLst>
              <a:ext uri="{FF2B5EF4-FFF2-40B4-BE49-F238E27FC236}">
                <a16:creationId xmlns:a16="http://schemas.microsoft.com/office/drawing/2014/main" id="{AB1040E3-52A2-8FEE-D79F-088831EF757B}"/>
              </a:ext>
            </a:extLst>
          </p:cNvPr>
          <p:cNvSpPr/>
          <p:nvPr/>
        </p:nvSpPr>
        <p:spPr>
          <a:xfrm>
            <a:off x="834834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4" name="object 989">
            <a:extLst>
              <a:ext uri="{FF2B5EF4-FFF2-40B4-BE49-F238E27FC236}">
                <a16:creationId xmlns:a16="http://schemas.microsoft.com/office/drawing/2014/main" id="{60473B16-3A6C-4FD4-0182-4529DD8F8637}"/>
              </a:ext>
            </a:extLst>
          </p:cNvPr>
          <p:cNvSpPr/>
          <p:nvPr/>
        </p:nvSpPr>
        <p:spPr>
          <a:xfrm>
            <a:off x="837448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5" name="object 990">
            <a:extLst>
              <a:ext uri="{FF2B5EF4-FFF2-40B4-BE49-F238E27FC236}">
                <a16:creationId xmlns:a16="http://schemas.microsoft.com/office/drawing/2014/main" id="{84D3B367-B317-4AF5-676A-FBB97AFF404A}"/>
              </a:ext>
            </a:extLst>
          </p:cNvPr>
          <p:cNvSpPr/>
          <p:nvPr/>
        </p:nvSpPr>
        <p:spPr>
          <a:xfrm>
            <a:off x="840061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6" name="object 991">
            <a:extLst>
              <a:ext uri="{FF2B5EF4-FFF2-40B4-BE49-F238E27FC236}">
                <a16:creationId xmlns:a16="http://schemas.microsoft.com/office/drawing/2014/main" id="{B7386C26-3A92-CDB5-6AD5-93372535E527}"/>
              </a:ext>
            </a:extLst>
          </p:cNvPr>
          <p:cNvSpPr/>
          <p:nvPr/>
        </p:nvSpPr>
        <p:spPr>
          <a:xfrm>
            <a:off x="842234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7" name="object 992">
            <a:extLst>
              <a:ext uri="{FF2B5EF4-FFF2-40B4-BE49-F238E27FC236}">
                <a16:creationId xmlns:a16="http://schemas.microsoft.com/office/drawing/2014/main" id="{E2C8EB9C-0BE6-6DEE-D43D-C447B60B717A}"/>
              </a:ext>
            </a:extLst>
          </p:cNvPr>
          <p:cNvSpPr/>
          <p:nvPr/>
        </p:nvSpPr>
        <p:spPr>
          <a:xfrm>
            <a:off x="844848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8" name="object 993">
            <a:extLst>
              <a:ext uri="{FF2B5EF4-FFF2-40B4-BE49-F238E27FC236}">
                <a16:creationId xmlns:a16="http://schemas.microsoft.com/office/drawing/2014/main" id="{6D2F150B-735D-DCB2-99D9-80113BED74FA}"/>
              </a:ext>
            </a:extLst>
          </p:cNvPr>
          <p:cNvSpPr/>
          <p:nvPr/>
        </p:nvSpPr>
        <p:spPr>
          <a:xfrm>
            <a:off x="847462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9" name="object 994">
            <a:extLst>
              <a:ext uri="{FF2B5EF4-FFF2-40B4-BE49-F238E27FC236}">
                <a16:creationId xmlns:a16="http://schemas.microsoft.com/office/drawing/2014/main" id="{1B59D186-D938-C08B-9E46-A43AD289404D}"/>
              </a:ext>
            </a:extLst>
          </p:cNvPr>
          <p:cNvSpPr/>
          <p:nvPr/>
        </p:nvSpPr>
        <p:spPr>
          <a:xfrm>
            <a:off x="850075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0" name="object 995">
            <a:extLst>
              <a:ext uri="{FF2B5EF4-FFF2-40B4-BE49-F238E27FC236}">
                <a16:creationId xmlns:a16="http://schemas.microsoft.com/office/drawing/2014/main" id="{9359FC91-43A4-7A02-5D42-0F2FE970FEA9}"/>
              </a:ext>
            </a:extLst>
          </p:cNvPr>
          <p:cNvSpPr/>
          <p:nvPr/>
        </p:nvSpPr>
        <p:spPr>
          <a:xfrm>
            <a:off x="852708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1" name="object 996">
            <a:extLst>
              <a:ext uri="{FF2B5EF4-FFF2-40B4-BE49-F238E27FC236}">
                <a16:creationId xmlns:a16="http://schemas.microsoft.com/office/drawing/2014/main" id="{FE5DD8EF-B512-E934-F275-21CB0AE32443}"/>
              </a:ext>
            </a:extLst>
          </p:cNvPr>
          <p:cNvSpPr/>
          <p:nvPr/>
        </p:nvSpPr>
        <p:spPr>
          <a:xfrm>
            <a:off x="854886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2" name="object 997">
            <a:extLst>
              <a:ext uri="{FF2B5EF4-FFF2-40B4-BE49-F238E27FC236}">
                <a16:creationId xmlns:a16="http://schemas.microsoft.com/office/drawing/2014/main" id="{F96F769F-8885-64D5-24E4-AB79232E6B17}"/>
              </a:ext>
            </a:extLst>
          </p:cNvPr>
          <p:cNvSpPr/>
          <p:nvPr/>
        </p:nvSpPr>
        <p:spPr>
          <a:xfrm>
            <a:off x="857500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3" name="object 998">
            <a:extLst>
              <a:ext uri="{FF2B5EF4-FFF2-40B4-BE49-F238E27FC236}">
                <a16:creationId xmlns:a16="http://schemas.microsoft.com/office/drawing/2014/main" id="{4A418B25-AE3E-BDCC-A6F0-EEDDB1459E70}"/>
              </a:ext>
            </a:extLst>
          </p:cNvPr>
          <p:cNvSpPr/>
          <p:nvPr/>
        </p:nvSpPr>
        <p:spPr>
          <a:xfrm>
            <a:off x="860113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4" name="object 999">
            <a:extLst>
              <a:ext uri="{FF2B5EF4-FFF2-40B4-BE49-F238E27FC236}">
                <a16:creationId xmlns:a16="http://schemas.microsoft.com/office/drawing/2014/main" id="{66BA1AF5-CE01-FD45-36F4-ADC633AED35C}"/>
              </a:ext>
            </a:extLst>
          </p:cNvPr>
          <p:cNvSpPr/>
          <p:nvPr/>
        </p:nvSpPr>
        <p:spPr>
          <a:xfrm>
            <a:off x="862727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5" name="object 1000">
            <a:extLst>
              <a:ext uri="{FF2B5EF4-FFF2-40B4-BE49-F238E27FC236}">
                <a16:creationId xmlns:a16="http://schemas.microsoft.com/office/drawing/2014/main" id="{1F73DB67-CDC4-69A7-5019-B25F17900752}"/>
              </a:ext>
            </a:extLst>
          </p:cNvPr>
          <p:cNvSpPr/>
          <p:nvPr/>
        </p:nvSpPr>
        <p:spPr>
          <a:xfrm>
            <a:off x="865334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6" name="object 1001">
            <a:extLst>
              <a:ext uri="{FF2B5EF4-FFF2-40B4-BE49-F238E27FC236}">
                <a16:creationId xmlns:a16="http://schemas.microsoft.com/office/drawing/2014/main" id="{C4596CB9-7063-9CFF-A35F-C967789C0755}"/>
              </a:ext>
            </a:extLst>
          </p:cNvPr>
          <p:cNvSpPr/>
          <p:nvPr/>
        </p:nvSpPr>
        <p:spPr>
          <a:xfrm>
            <a:off x="867512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7" name="object 1002">
            <a:extLst>
              <a:ext uri="{FF2B5EF4-FFF2-40B4-BE49-F238E27FC236}">
                <a16:creationId xmlns:a16="http://schemas.microsoft.com/office/drawing/2014/main" id="{4F9D2ACD-E255-C5CB-F5FC-C540E388221A}"/>
              </a:ext>
            </a:extLst>
          </p:cNvPr>
          <p:cNvSpPr/>
          <p:nvPr/>
        </p:nvSpPr>
        <p:spPr>
          <a:xfrm>
            <a:off x="870145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8" name="object 1003">
            <a:extLst>
              <a:ext uri="{FF2B5EF4-FFF2-40B4-BE49-F238E27FC236}">
                <a16:creationId xmlns:a16="http://schemas.microsoft.com/office/drawing/2014/main" id="{6F511037-2D6B-DCA9-9629-BC75AEF8F344}"/>
              </a:ext>
            </a:extLst>
          </p:cNvPr>
          <p:cNvSpPr/>
          <p:nvPr/>
        </p:nvSpPr>
        <p:spPr>
          <a:xfrm>
            <a:off x="872759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9" name="object 1004">
            <a:extLst>
              <a:ext uri="{FF2B5EF4-FFF2-40B4-BE49-F238E27FC236}">
                <a16:creationId xmlns:a16="http://schemas.microsoft.com/office/drawing/2014/main" id="{C17C6DDD-5FAE-15B9-0E8E-BDAB5985B5FF}"/>
              </a:ext>
            </a:extLst>
          </p:cNvPr>
          <p:cNvSpPr/>
          <p:nvPr/>
        </p:nvSpPr>
        <p:spPr>
          <a:xfrm>
            <a:off x="875372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0" name="object 1005">
            <a:extLst>
              <a:ext uri="{FF2B5EF4-FFF2-40B4-BE49-F238E27FC236}">
                <a16:creationId xmlns:a16="http://schemas.microsoft.com/office/drawing/2014/main" id="{5B99BEF1-A421-9E1A-28ED-DE6AEDD213C3}"/>
              </a:ext>
            </a:extLst>
          </p:cNvPr>
          <p:cNvSpPr/>
          <p:nvPr/>
        </p:nvSpPr>
        <p:spPr>
          <a:xfrm>
            <a:off x="877986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1" name="object 1006">
            <a:extLst>
              <a:ext uri="{FF2B5EF4-FFF2-40B4-BE49-F238E27FC236}">
                <a16:creationId xmlns:a16="http://schemas.microsoft.com/office/drawing/2014/main" id="{69A4A1BD-37B9-B311-91DF-01BB606C29B9}"/>
              </a:ext>
            </a:extLst>
          </p:cNvPr>
          <p:cNvSpPr/>
          <p:nvPr/>
        </p:nvSpPr>
        <p:spPr>
          <a:xfrm>
            <a:off x="880164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2" name="object 1007">
            <a:extLst>
              <a:ext uri="{FF2B5EF4-FFF2-40B4-BE49-F238E27FC236}">
                <a16:creationId xmlns:a16="http://schemas.microsoft.com/office/drawing/2014/main" id="{872189B0-F35A-ADC5-99C9-14BC91165BF3}"/>
              </a:ext>
            </a:extLst>
          </p:cNvPr>
          <p:cNvSpPr/>
          <p:nvPr/>
        </p:nvSpPr>
        <p:spPr>
          <a:xfrm>
            <a:off x="882779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3" name="object 1008">
            <a:extLst>
              <a:ext uri="{FF2B5EF4-FFF2-40B4-BE49-F238E27FC236}">
                <a16:creationId xmlns:a16="http://schemas.microsoft.com/office/drawing/2014/main" id="{5BB1D958-E3D5-6EEF-EC8F-E646B9CB77B9}"/>
              </a:ext>
            </a:extLst>
          </p:cNvPr>
          <p:cNvSpPr/>
          <p:nvPr/>
        </p:nvSpPr>
        <p:spPr>
          <a:xfrm>
            <a:off x="885393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4" name="object 1009">
            <a:extLst>
              <a:ext uri="{FF2B5EF4-FFF2-40B4-BE49-F238E27FC236}">
                <a16:creationId xmlns:a16="http://schemas.microsoft.com/office/drawing/2014/main" id="{958AA94B-E5BA-B0F3-C3D1-39320988AE31}"/>
              </a:ext>
            </a:extLst>
          </p:cNvPr>
          <p:cNvSpPr/>
          <p:nvPr/>
        </p:nvSpPr>
        <p:spPr>
          <a:xfrm>
            <a:off x="888018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5" name="object 1010">
            <a:extLst>
              <a:ext uri="{FF2B5EF4-FFF2-40B4-BE49-F238E27FC236}">
                <a16:creationId xmlns:a16="http://schemas.microsoft.com/office/drawing/2014/main" id="{FC46952D-1B6D-BBAA-3FA5-5586E6FC45B6}"/>
              </a:ext>
            </a:extLst>
          </p:cNvPr>
          <p:cNvSpPr/>
          <p:nvPr/>
        </p:nvSpPr>
        <p:spPr>
          <a:xfrm>
            <a:off x="890631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6" name="object 1011">
            <a:extLst>
              <a:ext uri="{FF2B5EF4-FFF2-40B4-BE49-F238E27FC236}">
                <a16:creationId xmlns:a16="http://schemas.microsoft.com/office/drawing/2014/main" id="{AB182206-C33F-7960-E2E9-D0AF60B5B79C}"/>
              </a:ext>
            </a:extLst>
          </p:cNvPr>
          <p:cNvSpPr/>
          <p:nvPr/>
        </p:nvSpPr>
        <p:spPr>
          <a:xfrm>
            <a:off x="892811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7" name="object 1012">
            <a:extLst>
              <a:ext uri="{FF2B5EF4-FFF2-40B4-BE49-F238E27FC236}">
                <a16:creationId xmlns:a16="http://schemas.microsoft.com/office/drawing/2014/main" id="{A71FA004-E0AD-4E46-268E-FFA91CF78811}"/>
              </a:ext>
            </a:extLst>
          </p:cNvPr>
          <p:cNvSpPr/>
          <p:nvPr/>
        </p:nvSpPr>
        <p:spPr>
          <a:xfrm>
            <a:off x="895424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8" name="object 1013">
            <a:extLst>
              <a:ext uri="{FF2B5EF4-FFF2-40B4-BE49-F238E27FC236}">
                <a16:creationId xmlns:a16="http://schemas.microsoft.com/office/drawing/2014/main" id="{593C4770-4E9B-55A0-37C2-38727CD1219E}"/>
              </a:ext>
            </a:extLst>
          </p:cNvPr>
          <p:cNvSpPr/>
          <p:nvPr/>
        </p:nvSpPr>
        <p:spPr>
          <a:xfrm>
            <a:off x="898038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9" name="object 1014">
            <a:extLst>
              <a:ext uri="{FF2B5EF4-FFF2-40B4-BE49-F238E27FC236}">
                <a16:creationId xmlns:a16="http://schemas.microsoft.com/office/drawing/2014/main" id="{FB0BCFB4-2EB6-0420-E69A-2A0605659952}"/>
              </a:ext>
            </a:extLst>
          </p:cNvPr>
          <p:cNvSpPr/>
          <p:nvPr/>
        </p:nvSpPr>
        <p:spPr>
          <a:xfrm>
            <a:off x="900652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0" name="object 1015">
            <a:extLst>
              <a:ext uri="{FF2B5EF4-FFF2-40B4-BE49-F238E27FC236}">
                <a16:creationId xmlns:a16="http://schemas.microsoft.com/office/drawing/2014/main" id="{A915AA5C-0F4D-85CA-67EF-236B24BB3B01}"/>
              </a:ext>
            </a:extLst>
          </p:cNvPr>
          <p:cNvSpPr/>
          <p:nvPr/>
        </p:nvSpPr>
        <p:spPr>
          <a:xfrm>
            <a:off x="903265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39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1" name="object 1016">
            <a:extLst>
              <a:ext uri="{FF2B5EF4-FFF2-40B4-BE49-F238E27FC236}">
                <a16:creationId xmlns:a16="http://schemas.microsoft.com/office/drawing/2014/main" id="{4E804DAB-3BF6-B683-E024-93B9059C2FC3}"/>
              </a:ext>
            </a:extLst>
          </p:cNvPr>
          <p:cNvSpPr/>
          <p:nvPr/>
        </p:nvSpPr>
        <p:spPr>
          <a:xfrm>
            <a:off x="905456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2" name="object 1017">
            <a:extLst>
              <a:ext uri="{FF2B5EF4-FFF2-40B4-BE49-F238E27FC236}">
                <a16:creationId xmlns:a16="http://schemas.microsoft.com/office/drawing/2014/main" id="{DC9AEEB3-57E7-332C-D01A-D00A0CE1AA52}"/>
              </a:ext>
            </a:extLst>
          </p:cNvPr>
          <p:cNvSpPr/>
          <p:nvPr/>
        </p:nvSpPr>
        <p:spPr>
          <a:xfrm>
            <a:off x="908070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3" name="object 1018">
            <a:extLst>
              <a:ext uri="{FF2B5EF4-FFF2-40B4-BE49-F238E27FC236}">
                <a16:creationId xmlns:a16="http://schemas.microsoft.com/office/drawing/2014/main" id="{3DB80303-DC5D-C126-179A-8D9FB4D603E2}"/>
              </a:ext>
            </a:extLst>
          </p:cNvPr>
          <p:cNvSpPr/>
          <p:nvPr/>
        </p:nvSpPr>
        <p:spPr>
          <a:xfrm>
            <a:off x="910683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4" name="object 1019">
            <a:extLst>
              <a:ext uri="{FF2B5EF4-FFF2-40B4-BE49-F238E27FC236}">
                <a16:creationId xmlns:a16="http://schemas.microsoft.com/office/drawing/2014/main" id="{30C6BB17-2D52-B4E0-B6CC-A708DB4EDB96}"/>
              </a:ext>
            </a:extLst>
          </p:cNvPr>
          <p:cNvSpPr/>
          <p:nvPr/>
        </p:nvSpPr>
        <p:spPr>
          <a:xfrm>
            <a:off x="913297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5" name="object 1020">
            <a:extLst>
              <a:ext uri="{FF2B5EF4-FFF2-40B4-BE49-F238E27FC236}">
                <a16:creationId xmlns:a16="http://schemas.microsoft.com/office/drawing/2014/main" id="{DFBECC67-2B0D-361B-6A69-D4EA2E7023C2}"/>
              </a:ext>
            </a:extLst>
          </p:cNvPr>
          <p:cNvSpPr/>
          <p:nvPr/>
        </p:nvSpPr>
        <p:spPr>
          <a:xfrm>
            <a:off x="915911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6" name="object 1021">
            <a:extLst>
              <a:ext uri="{FF2B5EF4-FFF2-40B4-BE49-F238E27FC236}">
                <a16:creationId xmlns:a16="http://schemas.microsoft.com/office/drawing/2014/main" id="{7EFCA12F-C392-891B-E98E-49109CB4D230}"/>
              </a:ext>
            </a:extLst>
          </p:cNvPr>
          <p:cNvSpPr/>
          <p:nvPr/>
        </p:nvSpPr>
        <p:spPr>
          <a:xfrm>
            <a:off x="918089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7" name="object 1022">
            <a:extLst>
              <a:ext uri="{FF2B5EF4-FFF2-40B4-BE49-F238E27FC236}">
                <a16:creationId xmlns:a16="http://schemas.microsoft.com/office/drawing/2014/main" id="{0991E9E1-94E0-BFC1-AD48-A424DBF1419D}"/>
              </a:ext>
            </a:extLst>
          </p:cNvPr>
          <p:cNvSpPr/>
          <p:nvPr/>
        </p:nvSpPr>
        <p:spPr>
          <a:xfrm>
            <a:off x="920704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8" name="object 1023">
            <a:extLst>
              <a:ext uri="{FF2B5EF4-FFF2-40B4-BE49-F238E27FC236}">
                <a16:creationId xmlns:a16="http://schemas.microsoft.com/office/drawing/2014/main" id="{AF49A10F-452B-95D7-6EFB-49DC505C4532}"/>
              </a:ext>
            </a:extLst>
          </p:cNvPr>
          <p:cNvSpPr/>
          <p:nvPr/>
        </p:nvSpPr>
        <p:spPr>
          <a:xfrm>
            <a:off x="923329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9" name="object 1024">
            <a:extLst>
              <a:ext uri="{FF2B5EF4-FFF2-40B4-BE49-F238E27FC236}">
                <a16:creationId xmlns:a16="http://schemas.microsoft.com/office/drawing/2014/main" id="{62654A4E-49C2-9BC9-E4AC-E40D21389707}"/>
              </a:ext>
            </a:extLst>
          </p:cNvPr>
          <p:cNvSpPr/>
          <p:nvPr/>
        </p:nvSpPr>
        <p:spPr>
          <a:xfrm>
            <a:off x="925943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0" name="object 1025">
            <a:extLst>
              <a:ext uri="{FF2B5EF4-FFF2-40B4-BE49-F238E27FC236}">
                <a16:creationId xmlns:a16="http://schemas.microsoft.com/office/drawing/2014/main" id="{8ABC6E88-EC37-6C7B-D34F-0E9BBCB747D9}"/>
              </a:ext>
            </a:extLst>
          </p:cNvPr>
          <p:cNvSpPr/>
          <p:nvPr/>
        </p:nvSpPr>
        <p:spPr>
          <a:xfrm>
            <a:off x="928556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1" name="object 1026">
            <a:extLst>
              <a:ext uri="{FF2B5EF4-FFF2-40B4-BE49-F238E27FC236}">
                <a16:creationId xmlns:a16="http://schemas.microsoft.com/office/drawing/2014/main" id="{9BF0E240-83A4-E2E2-3B83-EB7AEA71DFBB}"/>
              </a:ext>
            </a:extLst>
          </p:cNvPr>
          <p:cNvSpPr/>
          <p:nvPr/>
        </p:nvSpPr>
        <p:spPr>
          <a:xfrm>
            <a:off x="930735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2" name="object 1027">
            <a:extLst>
              <a:ext uri="{FF2B5EF4-FFF2-40B4-BE49-F238E27FC236}">
                <a16:creationId xmlns:a16="http://schemas.microsoft.com/office/drawing/2014/main" id="{C3C97BFC-4A80-A4E8-4F86-5BA8DFB57866}"/>
              </a:ext>
            </a:extLst>
          </p:cNvPr>
          <p:cNvSpPr/>
          <p:nvPr/>
        </p:nvSpPr>
        <p:spPr>
          <a:xfrm>
            <a:off x="933349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3" name="object 1028">
            <a:extLst>
              <a:ext uri="{FF2B5EF4-FFF2-40B4-BE49-F238E27FC236}">
                <a16:creationId xmlns:a16="http://schemas.microsoft.com/office/drawing/2014/main" id="{967C27A5-A63C-9FEA-3B97-BA60E02BE9C1}"/>
              </a:ext>
            </a:extLst>
          </p:cNvPr>
          <p:cNvSpPr/>
          <p:nvPr/>
        </p:nvSpPr>
        <p:spPr>
          <a:xfrm>
            <a:off x="935963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4" name="object 1029">
            <a:extLst>
              <a:ext uri="{FF2B5EF4-FFF2-40B4-BE49-F238E27FC236}">
                <a16:creationId xmlns:a16="http://schemas.microsoft.com/office/drawing/2014/main" id="{09FEE5A3-4462-6A21-B737-2414E19C75D3}"/>
              </a:ext>
            </a:extLst>
          </p:cNvPr>
          <p:cNvSpPr/>
          <p:nvPr/>
        </p:nvSpPr>
        <p:spPr>
          <a:xfrm>
            <a:off x="938588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5" name="object 1030">
            <a:extLst>
              <a:ext uri="{FF2B5EF4-FFF2-40B4-BE49-F238E27FC236}">
                <a16:creationId xmlns:a16="http://schemas.microsoft.com/office/drawing/2014/main" id="{3BF5F576-803B-330E-D1C6-F6FAC396616C}"/>
              </a:ext>
            </a:extLst>
          </p:cNvPr>
          <p:cNvSpPr/>
          <p:nvPr/>
        </p:nvSpPr>
        <p:spPr>
          <a:xfrm>
            <a:off x="941203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6" name="object 1031">
            <a:extLst>
              <a:ext uri="{FF2B5EF4-FFF2-40B4-BE49-F238E27FC236}">
                <a16:creationId xmlns:a16="http://schemas.microsoft.com/office/drawing/2014/main" id="{E2EF4DBB-D426-DE4E-256B-6A5C391934B7}"/>
              </a:ext>
            </a:extLst>
          </p:cNvPr>
          <p:cNvSpPr/>
          <p:nvPr/>
        </p:nvSpPr>
        <p:spPr>
          <a:xfrm>
            <a:off x="943381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7" name="object 1032">
            <a:extLst>
              <a:ext uri="{FF2B5EF4-FFF2-40B4-BE49-F238E27FC236}">
                <a16:creationId xmlns:a16="http://schemas.microsoft.com/office/drawing/2014/main" id="{11DE9CB7-2009-FC97-C2A5-0C5B021F5130}"/>
              </a:ext>
            </a:extLst>
          </p:cNvPr>
          <p:cNvSpPr/>
          <p:nvPr/>
        </p:nvSpPr>
        <p:spPr>
          <a:xfrm>
            <a:off x="945995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8" name="object 1033">
            <a:extLst>
              <a:ext uri="{FF2B5EF4-FFF2-40B4-BE49-F238E27FC236}">
                <a16:creationId xmlns:a16="http://schemas.microsoft.com/office/drawing/2014/main" id="{6461AB30-753B-4F1C-A408-EAAC647EA67F}"/>
              </a:ext>
            </a:extLst>
          </p:cNvPr>
          <p:cNvSpPr/>
          <p:nvPr/>
        </p:nvSpPr>
        <p:spPr>
          <a:xfrm>
            <a:off x="948608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9" name="object 1034">
            <a:extLst>
              <a:ext uri="{FF2B5EF4-FFF2-40B4-BE49-F238E27FC236}">
                <a16:creationId xmlns:a16="http://schemas.microsoft.com/office/drawing/2014/main" id="{05EE1724-3489-8AC1-A56E-14429EC6FED8}"/>
              </a:ext>
            </a:extLst>
          </p:cNvPr>
          <p:cNvSpPr/>
          <p:nvPr/>
        </p:nvSpPr>
        <p:spPr>
          <a:xfrm>
            <a:off x="951222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0" name="object 1035">
            <a:extLst>
              <a:ext uri="{FF2B5EF4-FFF2-40B4-BE49-F238E27FC236}">
                <a16:creationId xmlns:a16="http://schemas.microsoft.com/office/drawing/2014/main" id="{E7E14B1D-9CA1-48B5-31D7-1DEF06DEA43E}"/>
              </a:ext>
            </a:extLst>
          </p:cNvPr>
          <p:cNvSpPr/>
          <p:nvPr/>
        </p:nvSpPr>
        <p:spPr>
          <a:xfrm>
            <a:off x="953836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1" name="object 1036">
            <a:extLst>
              <a:ext uri="{FF2B5EF4-FFF2-40B4-BE49-F238E27FC236}">
                <a16:creationId xmlns:a16="http://schemas.microsoft.com/office/drawing/2014/main" id="{09F9DFBD-8E16-79B2-BDA3-DD1032CB041E}"/>
              </a:ext>
            </a:extLst>
          </p:cNvPr>
          <p:cNvSpPr/>
          <p:nvPr/>
        </p:nvSpPr>
        <p:spPr>
          <a:xfrm>
            <a:off x="956026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2" name="object 1037">
            <a:extLst>
              <a:ext uri="{FF2B5EF4-FFF2-40B4-BE49-F238E27FC236}">
                <a16:creationId xmlns:a16="http://schemas.microsoft.com/office/drawing/2014/main" id="{91F89DAE-0C85-3862-07A8-58549FDDF71C}"/>
              </a:ext>
            </a:extLst>
          </p:cNvPr>
          <p:cNvSpPr/>
          <p:nvPr/>
        </p:nvSpPr>
        <p:spPr>
          <a:xfrm>
            <a:off x="958640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3" name="object 1038">
            <a:extLst>
              <a:ext uri="{FF2B5EF4-FFF2-40B4-BE49-F238E27FC236}">
                <a16:creationId xmlns:a16="http://schemas.microsoft.com/office/drawing/2014/main" id="{CD513131-522B-FD27-8BBF-C5F33F54A98E}"/>
              </a:ext>
            </a:extLst>
          </p:cNvPr>
          <p:cNvSpPr/>
          <p:nvPr/>
        </p:nvSpPr>
        <p:spPr>
          <a:xfrm>
            <a:off x="961254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4" name="object 1039">
            <a:extLst>
              <a:ext uri="{FF2B5EF4-FFF2-40B4-BE49-F238E27FC236}">
                <a16:creationId xmlns:a16="http://schemas.microsoft.com/office/drawing/2014/main" id="{CEDDA26F-DD51-10E1-AC81-BE8F13E5104D}"/>
              </a:ext>
            </a:extLst>
          </p:cNvPr>
          <p:cNvSpPr/>
          <p:nvPr/>
        </p:nvSpPr>
        <p:spPr>
          <a:xfrm>
            <a:off x="963867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5" name="object 1040">
            <a:extLst>
              <a:ext uri="{FF2B5EF4-FFF2-40B4-BE49-F238E27FC236}">
                <a16:creationId xmlns:a16="http://schemas.microsoft.com/office/drawing/2014/main" id="{B87D5EFE-76FF-5EE4-0B27-D0CD5797D304}"/>
              </a:ext>
            </a:extLst>
          </p:cNvPr>
          <p:cNvSpPr/>
          <p:nvPr/>
        </p:nvSpPr>
        <p:spPr>
          <a:xfrm>
            <a:off x="966481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6" name="object 1041">
            <a:extLst>
              <a:ext uri="{FF2B5EF4-FFF2-40B4-BE49-F238E27FC236}">
                <a16:creationId xmlns:a16="http://schemas.microsoft.com/office/drawing/2014/main" id="{E6558F17-F704-5837-3365-CFBC1264650D}"/>
              </a:ext>
            </a:extLst>
          </p:cNvPr>
          <p:cNvSpPr/>
          <p:nvPr/>
        </p:nvSpPr>
        <p:spPr>
          <a:xfrm>
            <a:off x="968659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7" name="object 1042">
            <a:extLst>
              <a:ext uri="{FF2B5EF4-FFF2-40B4-BE49-F238E27FC236}">
                <a16:creationId xmlns:a16="http://schemas.microsoft.com/office/drawing/2014/main" id="{E80DB36F-C90A-7361-DD40-96C19C76BE24}"/>
              </a:ext>
            </a:extLst>
          </p:cNvPr>
          <p:cNvSpPr/>
          <p:nvPr/>
        </p:nvSpPr>
        <p:spPr>
          <a:xfrm>
            <a:off x="971274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8" name="object 1043">
            <a:extLst>
              <a:ext uri="{FF2B5EF4-FFF2-40B4-BE49-F238E27FC236}">
                <a16:creationId xmlns:a16="http://schemas.microsoft.com/office/drawing/2014/main" id="{9041B565-5789-6E2E-8D23-8AECC5F17CC3}"/>
              </a:ext>
            </a:extLst>
          </p:cNvPr>
          <p:cNvSpPr/>
          <p:nvPr/>
        </p:nvSpPr>
        <p:spPr>
          <a:xfrm>
            <a:off x="973905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9" name="object 1044">
            <a:extLst>
              <a:ext uri="{FF2B5EF4-FFF2-40B4-BE49-F238E27FC236}">
                <a16:creationId xmlns:a16="http://schemas.microsoft.com/office/drawing/2014/main" id="{762F768F-FAE1-F635-180F-6C3496F172C8}"/>
              </a:ext>
            </a:extLst>
          </p:cNvPr>
          <p:cNvSpPr/>
          <p:nvPr/>
        </p:nvSpPr>
        <p:spPr>
          <a:xfrm>
            <a:off x="976519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0" name="object 1045">
            <a:extLst>
              <a:ext uri="{FF2B5EF4-FFF2-40B4-BE49-F238E27FC236}">
                <a16:creationId xmlns:a16="http://schemas.microsoft.com/office/drawing/2014/main" id="{FE0D6080-09A5-5886-28DD-71706C611E35}"/>
              </a:ext>
            </a:extLst>
          </p:cNvPr>
          <p:cNvSpPr/>
          <p:nvPr/>
        </p:nvSpPr>
        <p:spPr>
          <a:xfrm>
            <a:off x="979133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1" name="object 1046">
            <a:extLst>
              <a:ext uri="{FF2B5EF4-FFF2-40B4-BE49-F238E27FC236}">
                <a16:creationId xmlns:a16="http://schemas.microsoft.com/office/drawing/2014/main" id="{C0DD2939-07B2-C0F2-2632-B5BC6F4E34E6}"/>
              </a:ext>
            </a:extLst>
          </p:cNvPr>
          <p:cNvSpPr/>
          <p:nvPr/>
        </p:nvSpPr>
        <p:spPr>
          <a:xfrm>
            <a:off x="981306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2" name="object 1047">
            <a:extLst>
              <a:ext uri="{FF2B5EF4-FFF2-40B4-BE49-F238E27FC236}">
                <a16:creationId xmlns:a16="http://schemas.microsoft.com/office/drawing/2014/main" id="{D00E50DE-73AA-C9C6-3C62-94AEB4B93DBD}"/>
              </a:ext>
            </a:extLst>
          </p:cNvPr>
          <p:cNvSpPr/>
          <p:nvPr/>
        </p:nvSpPr>
        <p:spPr>
          <a:xfrm>
            <a:off x="983919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3" name="object 1048">
            <a:extLst>
              <a:ext uri="{FF2B5EF4-FFF2-40B4-BE49-F238E27FC236}">
                <a16:creationId xmlns:a16="http://schemas.microsoft.com/office/drawing/2014/main" id="{BF57B503-3303-8C04-ABC7-F8A8316C99B3}"/>
              </a:ext>
            </a:extLst>
          </p:cNvPr>
          <p:cNvSpPr/>
          <p:nvPr/>
        </p:nvSpPr>
        <p:spPr>
          <a:xfrm>
            <a:off x="9865334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4" name="object 1049">
            <a:extLst>
              <a:ext uri="{FF2B5EF4-FFF2-40B4-BE49-F238E27FC236}">
                <a16:creationId xmlns:a16="http://schemas.microsoft.com/office/drawing/2014/main" id="{5DAD377F-388D-404D-DAFE-276E1B9EA0E3}"/>
              </a:ext>
            </a:extLst>
          </p:cNvPr>
          <p:cNvSpPr/>
          <p:nvPr/>
        </p:nvSpPr>
        <p:spPr>
          <a:xfrm>
            <a:off x="989147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5" name="object 1050">
            <a:extLst>
              <a:ext uri="{FF2B5EF4-FFF2-40B4-BE49-F238E27FC236}">
                <a16:creationId xmlns:a16="http://schemas.microsoft.com/office/drawing/2014/main" id="{9E927A91-7E50-2ED9-34FB-323316395913}"/>
              </a:ext>
            </a:extLst>
          </p:cNvPr>
          <p:cNvSpPr/>
          <p:nvPr/>
        </p:nvSpPr>
        <p:spPr>
          <a:xfrm>
            <a:off x="991778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6" name="object 1051">
            <a:extLst>
              <a:ext uri="{FF2B5EF4-FFF2-40B4-BE49-F238E27FC236}">
                <a16:creationId xmlns:a16="http://schemas.microsoft.com/office/drawing/2014/main" id="{E49C6640-F7D9-F9ED-778D-47AD3B54F750}"/>
              </a:ext>
            </a:extLst>
          </p:cNvPr>
          <p:cNvSpPr/>
          <p:nvPr/>
        </p:nvSpPr>
        <p:spPr>
          <a:xfrm>
            <a:off x="993957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7" name="object 1052">
            <a:extLst>
              <a:ext uri="{FF2B5EF4-FFF2-40B4-BE49-F238E27FC236}">
                <a16:creationId xmlns:a16="http://schemas.microsoft.com/office/drawing/2014/main" id="{98F5F8C0-8D05-43BF-F94D-D5038ABC05FE}"/>
              </a:ext>
            </a:extLst>
          </p:cNvPr>
          <p:cNvSpPr/>
          <p:nvPr/>
        </p:nvSpPr>
        <p:spPr>
          <a:xfrm>
            <a:off x="996571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8" name="object 1053">
            <a:extLst>
              <a:ext uri="{FF2B5EF4-FFF2-40B4-BE49-F238E27FC236}">
                <a16:creationId xmlns:a16="http://schemas.microsoft.com/office/drawing/2014/main" id="{1EBA8559-996C-54AD-343C-6AB3A4A2690C}"/>
              </a:ext>
            </a:extLst>
          </p:cNvPr>
          <p:cNvSpPr/>
          <p:nvPr/>
        </p:nvSpPr>
        <p:spPr>
          <a:xfrm>
            <a:off x="999185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9" name="object 1054">
            <a:extLst>
              <a:ext uri="{FF2B5EF4-FFF2-40B4-BE49-F238E27FC236}">
                <a16:creationId xmlns:a16="http://schemas.microsoft.com/office/drawing/2014/main" id="{EFCB21D2-27EF-7647-4572-48424A46D6A2}"/>
              </a:ext>
            </a:extLst>
          </p:cNvPr>
          <p:cNvSpPr/>
          <p:nvPr/>
        </p:nvSpPr>
        <p:spPr>
          <a:xfrm>
            <a:off x="1001798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0" name="object 1055">
            <a:extLst>
              <a:ext uri="{FF2B5EF4-FFF2-40B4-BE49-F238E27FC236}">
                <a16:creationId xmlns:a16="http://schemas.microsoft.com/office/drawing/2014/main" id="{D6DB95F8-28DB-D648-FE85-EC106D458F04}"/>
              </a:ext>
            </a:extLst>
          </p:cNvPr>
          <p:cNvSpPr/>
          <p:nvPr/>
        </p:nvSpPr>
        <p:spPr>
          <a:xfrm>
            <a:off x="10044061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1" name="object 1056">
            <a:extLst>
              <a:ext uri="{FF2B5EF4-FFF2-40B4-BE49-F238E27FC236}">
                <a16:creationId xmlns:a16="http://schemas.microsoft.com/office/drawing/2014/main" id="{CB94EA1F-4260-562D-2963-2020568318D5}"/>
              </a:ext>
            </a:extLst>
          </p:cNvPr>
          <p:cNvSpPr/>
          <p:nvPr/>
        </p:nvSpPr>
        <p:spPr>
          <a:xfrm>
            <a:off x="1006584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2" name="object 1057">
            <a:extLst>
              <a:ext uri="{FF2B5EF4-FFF2-40B4-BE49-F238E27FC236}">
                <a16:creationId xmlns:a16="http://schemas.microsoft.com/office/drawing/2014/main" id="{1523995F-C7C3-A500-7920-AA61516D63B3}"/>
              </a:ext>
            </a:extLst>
          </p:cNvPr>
          <p:cNvSpPr/>
          <p:nvPr/>
        </p:nvSpPr>
        <p:spPr>
          <a:xfrm>
            <a:off x="1009216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3" name="object 1058">
            <a:extLst>
              <a:ext uri="{FF2B5EF4-FFF2-40B4-BE49-F238E27FC236}">
                <a16:creationId xmlns:a16="http://schemas.microsoft.com/office/drawing/2014/main" id="{41C2B7B1-8C1C-CBEB-134E-5D748F74BD9B}"/>
              </a:ext>
            </a:extLst>
          </p:cNvPr>
          <p:cNvSpPr/>
          <p:nvPr/>
        </p:nvSpPr>
        <p:spPr>
          <a:xfrm>
            <a:off x="1011830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4" name="object 1059">
            <a:extLst>
              <a:ext uri="{FF2B5EF4-FFF2-40B4-BE49-F238E27FC236}">
                <a16:creationId xmlns:a16="http://schemas.microsoft.com/office/drawing/2014/main" id="{FBD42B3F-97DB-0C42-196F-F24C79ACED4C}"/>
              </a:ext>
            </a:extLst>
          </p:cNvPr>
          <p:cNvSpPr/>
          <p:nvPr/>
        </p:nvSpPr>
        <p:spPr>
          <a:xfrm>
            <a:off x="1014444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5" name="object 1060">
            <a:extLst>
              <a:ext uri="{FF2B5EF4-FFF2-40B4-BE49-F238E27FC236}">
                <a16:creationId xmlns:a16="http://schemas.microsoft.com/office/drawing/2014/main" id="{D60D3A83-706C-1E8B-0754-9516D15E8111}"/>
              </a:ext>
            </a:extLst>
          </p:cNvPr>
          <p:cNvSpPr/>
          <p:nvPr/>
        </p:nvSpPr>
        <p:spPr>
          <a:xfrm>
            <a:off x="1017057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6" name="object 1061">
            <a:extLst>
              <a:ext uri="{FF2B5EF4-FFF2-40B4-BE49-F238E27FC236}">
                <a16:creationId xmlns:a16="http://schemas.microsoft.com/office/drawing/2014/main" id="{C2E3D276-BF46-3B2A-68AE-5D2375802A88}"/>
              </a:ext>
            </a:extLst>
          </p:cNvPr>
          <p:cNvSpPr/>
          <p:nvPr/>
        </p:nvSpPr>
        <p:spPr>
          <a:xfrm>
            <a:off x="1019235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7" name="object 1062">
            <a:extLst>
              <a:ext uri="{FF2B5EF4-FFF2-40B4-BE49-F238E27FC236}">
                <a16:creationId xmlns:a16="http://schemas.microsoft.com/office/drawing/2014/main" id="{6ED1260C-15B6-50A6-3ABB-BC927F8050C0}"/>
              </a:ext>
            </a:extLst>
          </p:cNvPr>
          <p:cNvSpPr/>
          <p:nvPr/>
        </p:nvSpPr>
        <p:spPr>
          <a:xfrm>
            <a:off x="10218508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8" name="object 1063">
            <a:extLst>
              <a:ext uri="{FF2B5EF4-FFF2-40B4-BE49-F238E27FC236}">
                <a16:creationId xmlns:a16="http://schemas.microsoft.com/office/drawing/2014/main" id="{52BAFD09-ADC5-206C-69F7-3DB8598EBF1D}"/>
              </a:ext>
            </a:extLst>
          </p:cNvPr>
          <p:cNvSpPr/>
          <p:nvPr/>
        </p:nvSpPr>
        <p:spPr>
          <a:xfrm>
            <a:off x="1024464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9" name="object 1064">
            <a:extLst>
              <a:ext uri="{FF2B5EF4-FFF2-40B4-BE49-F238E27FC236}">
                <a16:creationId xmlns:a16="http://schemas.microsoft.com/office/drawing/2014/main" id="{C359ADD1-59F6-EA33-7FFD-54AC2BF0453A}"/>
              </a:ext>
            </a:extLst>
          </p:cNvPr>
          <p:cNvSpPr/>
          <p:nvPr/>
        </p:nvSpPr>
        <p:spPr>
          <a:xfrm>
            <a:off x="1027089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0" name="object 1065">
            <a:extLst>
              <a:ext uri="{FF2B5EF4-FFF2-40B4-BE49-F238E27FC236}">
                <a16:creationId xmlns:a16="http://schemas.microsoft.com/office/drawing/2014/main" id="{9BDCB0DE-AFEF-DE25-8680-3058147992F1}"/>
              </a:ext>
            </a:extLst>
          </p:cNvPr>
          <p:cNvSpPr/>
          <p:nvPr/>
        </p:nvSpPr>
        <p:spPr>
          <a:xfrm>
            <a:off x="1029703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1" name="object 1066">
            <a:extLst>
              <a:ext uri="{FF2B5EF4-FFF2-40B4-BE49-F238E27FC236}">
                <a16:creationId xmlns:a16="http://schemas.microsoft.com/office/drawing/2014/main" id="{B8BA4815-C47E-2C32-3F41-D81CCDB5D8D1}"/>
              </a:ext>
            </a:extLst>
          </p:cNvPr>
          <p:cNvSpPr/>
          <p:nvPr/>
        </p:nvSpPr>
        <p:spPr>
          <a:xfrm>
            <a:off x="1031882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2" name="object 1067">
            <a:extLst>
              <a:ext uri="{FF2B5EF4-FFF2-40B4-BE49-F238E27FC236}">
                <a16:creationId xmlns:a16="http://schemas.microsoft.com/office/drawing/2014/main" id="{1605410B-703A-5933-364F-445EF7916902}"/>
              </a:ext>
            </a:extLst>
          </p:cNvPr>
          <p:cNvSpPr/>
          <p:nvPr/>
        </p:nvSpPr>
        <p:spPr>
          <a:xfrm>
            <a:off x="1034496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3" name="object 1068">
            <a:extLst>
              <a:ext uri="{FF2B5EF4-FFF2-40B4-BE49-F238E27FC236}">
                <a16:creationId xmlns:a16="http://schemas.microsoft.com/office/drawing/2014/main" id="{833A59DC-EBD0-ED75-FA4C-AC9E1DF895A0}"/>
              </a:ext>
            </a:extLst>
          </p:cNvPr>
          <p:cNvSpPr/>
          <p:nvPr/>
        </p:nvSpPr>
        <p:spPr>
          <a:xfrm>
            <a:off x="10371099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4" name="object 1069">
            <a:extLst>
              <a:ext uri="{FF2B5EF4-FFF2-40B4-BE49-F238E27FC236}">
                <a16:creationId xmlns:a16="http://schemas.microsoft.com/office/drawing/2014/main" id="{06D066DE-AE17-DFC8-8E0B-E21D4367C21D}"/>
              </a:ext>
            </a:extLst>
          </p:cNvPr>
          <p:cNvSpPr/>
          <p:nvPr/>
        </p:nvSpPr>
        <p:spPr>
          <a:xfrm>
            <a:off x="10397235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5" name="object 1070">
            <a:extLst>
              <a:ext uri="{FF2B5EF4-FFF2-40B4-BE49-F238E27FC236}">
                <a16:creationId xmlns:a16="http://schemas.microsoft.com/office/drawing/2014/main" id="{360CD22B-030A-0B23-F925-A938969D29B6}"/>
              </a:ext>
            </a:extLst>
          </p:cNvPr>
          <p:cNvSpPr/>
          <p:nvPr/>
        </p:nvSpPr>
        <p:spPr>
          <a:xfrm>
            <a:off x="10423372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6" name="object 1071">
            <a:extLst>
              <a:ext uri="{FF2B5EF4-FFF2-40B4-BE49-F238E27FC236}">
                <a16:creationId xmlns:a16="http://schemas.microsoft.com/office/drawing/2014/main" id="{00E26D86-A19E-B097-F6F3-28FCD31B15E4}"/>
              </a:ext>
            </a:extLst>
          </p:cNvPr>
          <p:cNvSpPr/>
          <p:nvPr/>
        </p:nvSpPr>
        <p:spPr>
          <a:xfrm>
            <a:off x="1044528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7" name="object 1072">
            <a:extLst>
              <a:ext uri="{FF2B5EF4-FFF2-40B4-BE49-F238E27FC236}">
                <a16:creationId xmlns:a16="http://schemas.microsoft.com/office/drawing/2014/main" id="{FC079631-0C8E-CEC3-CBDF-B0D7354053BF}"/>
              </a:ext>
            </a:extLst>
          </p:cNvPr>
          <p:cNvSpPr/>
          <p:nvPr/>
        </p:nvSpPr>
        <p:spPr>
          <a:xfrm>
            <a:off x="1047141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8" name="object 1073">
            <a:extLst>
              <a:ext uri="{FF2B5EF4-FFF2-40B4-BE49-F238E27FC236}">
                <a16:creationId xmlns:a16="http://schemas.microsoft.com/office/drawing/2014/main" id="{3A104C14-7C39-6916-CE03-AD2BCCEE9D3F}"/>
              </a:ext>
            </a:extLst>
          </p:cNvPr>
          <p:cNvSpPr/>
          <p:nvPr/>
        </p:nvSpPr>
        <p:spPr>
          <a:xfrm>
            <a:off x="1049755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9" name="object 1074">
            <a:extLst>
              <a:ext uri="{FF2B5EF4-FFF2-40B4-BE49-F238E27FC236}">
                <a16:creationId xmlns:a16="http://schemas.microsoft.com/office/drawing/2014/main" id="{3F85B323-4951-B0E3-71E7-94EF6DEB597C}"/>
              </a:ext>
            </a:extLst>
          </p:cNvPr>
          <p:cNvSpPr/>
          <p:nvPr/>
        </p:nvSpPr>
        <p:spPr>
          <a:xfrm>
            <a:off x="1052369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0" name="object 1075">
            <a:extLst>
              <a:ext uri="{FF2B5EF4-FFF2-40B4-BE49-F238E27FC236}">
                <a16:creationId xmlns:a16="http://schemas.microsoft.com/office/drawing/2014/main" id="{72430591-01B7-B517-7E82-B23030E68051}"/>
              </a:ext>
            </a:extLst>
          </p:cNvPr>
          <p:cNvSpPr/>
          <p:nvPr/>
        </p:nvSpPr>
        <p:spPr>
          <a:xfrm>
            <a:off x="1054982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1" name="object 1076">
            <a:extLst>
              <a:ext uri="{FF2B5EF4-FFF2-40B4-BE49-F238E27FC236}">
                <a16:creationId xmlns:a16="http://schemas.microsoft.com/office/drawing/2014/main" id="{D1683B06-CDB2-96B4-3F4C-4FB4F44C5CC8}"/>
              </a:ext>
            </a:extLst>
          </p:cNvPr>
          <p:cNvSpPr/>
          <p:nvPr/>
        </p:nvSpPr>
        <p:spPr>
          <a:xfrm>
            <a:off x="10571606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2" name="object 1077">
            <a:extLst>
              <a:ext uri="{FF2B5EF4-FFF2-40B4-BE49-F238E27FC236}">
                <a16:creationId xmlns:a16="http://schemas.microsoft.com/office/drawing/2014/main" id="{FC95A4ED-D26E-C6EE-0227-CC379A043BFB}"/>
              </a:ext>
            </a:extLst>
          </p:cNvPr>
          <p:cNvSpPr/>
          <p:nvPr/>
        </p:nvSpPr>
        <p:spPr>
          <a:xfrm>
            <a:off x="1059774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3" name="object 1078">
            <a:extLst>
              <a:ext uri="{FF2B5EF4-FFF2-40B4-BE49-F238E27FC236}">
                <a16:creationId xmlns:a16="http://schemas.microsoft.com/office/drawing/2014/main" id="{37347F58-32B1-B7F1-EFB6-5E4CA2E94B07}"/>
              </a:ext>
            </a:extLst>
          </p:cNvPr>
          <p:cNvSpPr/>
          <p:nvPr/>
        </p:nvSpPr>
        <p:spPr>
          <a:xfrm>
            <a:off x="10624007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4" name="object 1079">
            <a:extLst>
              <a:ext uri="{FF2B5EF4-FFF2-40B4-BE49-F238E27FC236}">
                <a16:creationId xmlns:a16="http://schemas.microsoft.com/office/drawing/2014/main" id="{A0287EB3-5D30-BB49-2278-AB660485B0EB}"/>
              </a:ext>
            </a:extLst>
          </p:cNvPr>
          <p:cNvSpPr/>
          <p:nvPr/>
        </p:nvSpPr>
        <p:spPr>
          <a:xfrm>
            <a:off x="10650143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5" name="object 1080">
            <a:extLst>
              <a:ext uri="{FF2B5EF4-FFF2-40B4-BE49-F238E27FC236}">
                <a16:creationId xmlns:a16="http://schemas.microsoft.com/office/drawing/2014/main" id="{43F48D1F-0AB6-6F7C-6EF7-9A268D14CF71}"/>
              </a:ext>
            </a:extLst>
          </p:cNvPr>
          <p:cNvSpPr/>
          <p:nvPr/>
        </p:nvSpPr>
        <p:spPr>
          <a:xfrm>
            <a:off x="10676280" y="4429505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6" name="object 1081">
            <a:extLst>
              <a:ext uri="{FF2B5EF4-FFF2-40B4-BE49-F238E27FC236}">
                <a16:creationId xmlns:a16="http://schemas.microsoft.com/office/drawing/2014/main" id="{1B246153-4B04-07E9-7663-E51381AE48CA}"/>
              </a:ext>
            </a:extLst>
          </p:cNvPr>
          <p:cNvSpPr/>
          <p:nvPr/>
        </p:nvSpPr>
        <p:spPr>
          <a:xfrm>
            <a:off x="10698060" y="44295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7" name="object 1082">
            <a:extLst>
              <a:ext uri="{FF2B5EF4-FFF2-40B4-BE49-F238E27FC236}">
                <a16:creationId xmlns:a16="http://schemas.microsoft.com/office/drawing/2014/main" id="{04322834-50CA-6362-B3D8-4A68D8B53B38}"/>
              </a:ext>
            </a:extLst>
          </p:cNvPr>
          <p:cNvSpPr/>
          <p:nvPr/>
        </p:nvSpPr>
        <p:spPr>
          <a:xfrm>
            <a:off x="10702429" y="44295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8" name="object 1083">
            <a:extLst>
              <a:ext uri="{FF2B5EF4-FFF2-40B4-BE49-F238E27FC236}">
                <a16:creationId xmlns:a16="http://schemas.microsoft.com/office/drawing/2014/main" id="{B3BF2D78-B1F6-70F4-745D-23285AE1D226}"/>
              </a:ext>
            </a:extLst>
          </p:cNvPr>
          <p:cNvSpPr/>
          <p:nvPr/>
        </p:nvSpPr>
        <p:spPr>
          <a:xfrm>
            <a:off x="723656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9" name="object 1084">
            <a:extLst>
              <a:ext uri="{FF2B5EF4-FFF2-40B4-BE49-F238E27FC236}">
                <a16:creationId xmlns:a16="http://schemas.microsoft.com/office/drawing/2014/main" id="{403CA557-BBF1-C2F4-0EC5-8ADF0EB4DA35}"/>
              </a:ext>
            </a:extLst>
          </p:cNvPr>
          <p:cNvSpPr/>
          <p:nvPr/>
        </p:nvSpPr>
        <p:spPr>
          <a:xfrm>
            <a:off x="7258278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0" name="object 1085">
            <a:extLst>
              <a:ext uri="{FF2B5EF4-FFF2-40B4-BE49-F238E27FC236}">
                <a16:creationId xmlns:a16="http://schemas.microsoft.com/office/drawing/2014/main" id="{817A308D-6BC0-069A-4BCC-4B90B6A6DF5A}"/>
              </a:ext>
            </a:extLst>
          </p:cNvPr>
          <p:cNvSpPr/>
          <p:nvPr/>
        </p:nvSpPr>
        <p:spPr>
          <a:xfrm>
            <a:off x="728442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9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1" name="object 1086">
            <a:extLst>
              <a:ext uri="{FF2B5EF4-FFF2-40B4-BE49-F238E27FC236}">
                <a16:creationId xmlns:a16="http://schemas.microsoft.com/office/drawing/2014/main" id="{71C26A9A-76E5-2301-A200-8C94C927656F}"/>
              </a:ext>
            </a:extLst>
          </p:cNvPr>
          <p:cNvSpPr/>
          <p:nvPr/>
        </p:nvSpPr>
        <p:spPr>
          <a:xfrm>
            <a:off x="731074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2" name="object 1087">
            <a:extLst>
              <a:ext uri="{FF2B5EF4-FFF2-40B4-BE49-F238E27FC236}">
                <a16:creationId xmlns:a16="http://schemas.microsoft.com/office/drawing/2014/main" id="{9563D44B-850E-BA18-02F3-F2A36CC6E12F}"/>
              </a:ext>
            </a:extLst>
          </p:cNvPr>
          <p:cNvSpPr/>
          <p:nvPr/>
        </p:nvSpPr>
        <p:spPr>
          <a:xfrm>
            <a:off x="733687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3" name="object 1088">
            <a:extLst>
              <a:ext uri="{FF2B5EF4-FFF2-40B4-BE49-F238E27FC236}">
                <a16:creationId xmlns:a16="http://schemas.microsoft.com/office/drawing/2014/main" id="{6145BF90-845B-7B2E-7E0B-76EADA137D57}"/>
              </a:ext>
            </a:extLst>
          </p:cNvPr>
          <p:cNvSpPr/>
          <p:nvPr/>
        </p:nvSpPr>
        <p:spPr>
          <a:xfrm>
            <a:off x="736301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4" name="object 1089">
            <a:extLst>
              <a:ext uri="{FF2B5EF4-FFF2-40B4-BE49-F238E27FC236}">
                <a16:creationId xmlns:a16="http://schemas.microsoft.com/office/drawing/2014/main" id="{7912BE83-9215-0F09-8F53-EC7F58AC475D}"/>
              </a:ext>
            </a:extLst>
          </p:cNvPr>
          <p:cNvSpPr/>
          <p:nvPr/>
        </p:nvSpPr>
        <p:spPr>
          <a:xfrm>
            <a:off x="7384795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5" name="object 1090">
            <a:extLst>
              <a:ext uri="{FF2B5EF4-FFF2-40B4-BE49-F238E27FC236}">
                <a16:creationId xmlns:a16="http://schemas.microsoft.com/office/drawing/2014/main" id="{C6D89D59-A51B-680C-34F8-7A1D749A722B}"/>
              </a:ext>
            </a:extLst>
          </p:cNvPr>
          <p:cNvSpPr/>
          <p:nvPr/>
        </p:nvSpPr>
        <p:spPr>
          <a:xfrm>
            <a:off x="741093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6" name="object 1091">
            <a:extLst>
              <a:ext uri="{FF2B5EF4-FFF2-40B4-BE49-F238E27FC236}">
                <a16:creationId xmlns:a16="http://schemas.microsoft.com/office/drawing/2014/main" id="{E692979E-224C-FEFC-BF40-6D074D9CCB1E}"/>
              </a:ext>
            </a:extLst>
          </p:cNvPr>
          <p:cNvSpPr/>
          <p:nvPr/>
        </p:nvSpPr>
        <p:spPr>
          <a:xfrm>
            <a:off x="743708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7" name="object 1092">
            <a:extLst>
              <a:ext uri="{FF2B5EF4-FFF2-40B4-BE49-F238E27FC236}">
                <a16:creationId xmlns:a16="http://schemas.microsoft.com/office/drawing/2014/main" id="{F7184771-25C2-95D7-ADD1-D0E07F5A42BA}"/>
              </a:ext>
            </a:extLst>
          </p:cNvPr>
          <p:cNvSpPr/>
          <p:nvPr/>
        </p:nvSpPr>
        <p:spPr>
          <a:xfrm>
            <a:off x="746333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8" name="object 1093">
            <a:extLst>
              <a:ext uri="{FF2B5EF4-FFF2-40B4-BE49-F238E27FC236}">
                <a16:creationId xmlns:a16="http://schemas.microsoft.com/office/drawing/2014/main" id="{26F033BF-6BB0-0092-CE21-DA994FDEE27B}"/>
              </a:ext>
            </a:extLst>
          </p:cNvPr>
          <p:cNvSpPr/>
          <p:nvPr/>
        </p:nvSpPr>
        <p:spPr>
          <a:xfrm>
            <a:off x="748946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9" name="object 1094">
            <a:extLst>
              <a:ext uri="{FF2B5EF4-FFF2-40B4-BE49-F238E27FC236}">
                <a16:creationId xmlns:a16="http://schemas.microsoft.com/office/drawing/2014/main" id="{52C54689-8C1D-8344-2FDC-B7D5402F76A5}"/>
              </a:ext>
            </a:extLst>
          </p:cNvPr>
          <p:cNvSpPr/>
          <p:nvPr/>
        </p:nvSpPr>
        <p:spPr>
          <a:xfrm>
            <a:off x="7511262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0" name="object 1095">
            <a:extLst>
              <a:ext uri="{FF2B5EF4-FFF2-40B4-BE49-F238E27FC236}">
                <a16:creationId xmlns:a16="http://schemas.microsoft.com/office/drawing/2014/main" id="{FBEEF00F-A649-C6E4-8AA9-87FBF04D3C1C}"/>
              </a:ext>
            </a:extLst>
          </p:cNvPr>
          <p:cNvSpPr/>
          <p:nvPr/>
        </p:nvSpPr>
        <p:spPr>
          <a:xfrm>
            <a:off x="753739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1" name="object 1096">
            <a:extLst>
              <a:ext uri="{FF2B5EF4-FFF2-40B4-BE49-F238E27FC236}">
                <a16:creationId xmlns:a16="http://schemas.microsoft.com/office/drawing/2014/main" id="{162CB233-B212-358D-D909-5465BDC8E8B5}"/>
              </a:ext>
            </a:extLst>
          </p:cNvPr>
          <p:cNvSpPr/>
          <p:nvPr/>
        </p:nvSpPr>
        <p:spPr>
          <a:xfrm>
            <a:off x="756353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2" name="object 1097">
            <a:extLst>
              <a:ext uri="{FF2B5EF4-FFF2-40B4-BE49-F238E27FC236}">
                <a16:creationId xmlns:a16="http://schemas.microsoft.com/office/drawing/2014/main" id="{F67A9E8B-56E8-EBED-31F3-D57484780D0F}"/>
              </a:ext>
            </a:extLst>
          </p:cNvPr>
          <p:cNvSpPr/>
          <p:nvPr/>
        </p:nvSpPr>
        <p:spPr>
          <a:xfrm>
            <a:off x="758967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3" name="object 1098">
            <a:extLst>
              <a:ext uri="{FF2B5EF4-FFF2-40B4-BE49-F238E27FC236}">
                <a16:creationId xmlns:a16="http://schemas.microsoft.com/office/drawing/2014/main" id="{25AFE1C1-A090-103E-74A0-9BA6D4D06A3E}"/>
              </a:ext>
            </a:extLst>
          </p:cNvPr>
          <p:cNvSpPr/>
          <p:nvPr/>
        </p:nvSpPr>
        <p:spPr>
          <a:xfrm>
            <a:off x="761580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4" name="object 1099">
            <a:extLst>
              <a:ext uri="{FF2B5EF4-FFF2-40B4-BE49-F238E27FC236}">
                <a16:creationId xmlns:a16="http://schemas.microsoft.com/office/drawing/2014/main" id="{257C2EC2-5A83-08AB-6998-CE2AD16C1DB6}"/>
              </a:ext>
            </a:extLst>
          </p:cNvPr>
          <p:cNvSpPr/>
          <p:nvPr/>
        </p:nvSpPr>
        <p:spPr>
          <a:xfrm>
            <a:off x="7637716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5" name="object 1100">
            <a:extLst>
              <a:ext uri="{FF2B5EF4-FFF2-40B4-BE49-F238E27FC236}">
                <a16:creationId xmlns:a16="http://schemas.microsoft.com/office/drawing/2014/main" id="{9469B374-1110-5F79-990B-FFD30FE28F61}"/>
              </a:ext>
            </a:extLst>
          </p:cNvPr>
          <p:cNvSpPr/>
          <p:nvPr/>
        </p:nvSpPr>
        <p:spPr>
          <a:xfrm>
            <a:off x="766385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6" name="object 1101">
            <a:extLst>
              <a:ext uri="{FF2B5EF4-FFF2-40B4-BE49-F238E27FC236}">
                <a16:creationId xmlns:a16="http://schemas.microsoft.com/office/drawing/2014/main" id="{9190E4D9-8704-26BA-3092-70C9641C0D9D}"/>
              </a:ext>
            </a:extLst>
          </p:cNvPr>
          <p:cNvSpPr/>
          <p:nvPr/>
        </p:nvSpPr>
        <p:spPr>
          <a:xfrm>
            <a:off x="768998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7" name="object 1102">
            <a:extLst>
              <a:ext uri="{FF2B5EF4-FFF2-40B4-BE49-F238E27FC236}">
                <a16:creationId xmlns:a16="http://schemas.microsoft.com/office/drawing/2014/main" id="{53216713-517C-72B9-52A1-AF84A2099F38}"/>
              </a:ext>
            </a:extLst>
          </p:cNvPr>
          <p:cNvSpPr/>
          <p:nvPr/>
        </p:nvSpPr>
        <p:spPr>
          <a:xfrm>
            <a:off x="771612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8" name="object 1103">
            <a:extLst>
              <a:ext uri="{FF2B5EF4-FFF2-40B4-BE49-F238E27FC236}">
                <a16:creationId xmlns:a16="http://schemas.microsoft.com/office/drawing/2014/main" id="{0BC94D81-AE6F-FCE0-7820-F2798BEB0B06}"/>
              </a:ext>
            </a:extLst>
          </p:cNvPr>
          <p:cNvSpPr/>
          <p:nvPr/>
        </p:nvSpPr>
        <p:spPr>
          <a:xfrm>
            <a:off x="774226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9" name="object 1104">
            <a:extLst>
              <a:ext uri="{FF2B5EF4-FFF2-40B4-BE49-F238E27FC236}">
                <a16:creationId xmlns:a16="http://schemas.microsoft.com/office/drawing/2014/main" id="{0FB8D252-829F-2CF9-33C8-8D935205C8BD}"/>
              </a:ext>
            </a:extLst>
          </p:cNvPr>
          <p:cNvSpPr/>
          <p:nvPr/>
        </p:nvSpPr>
        <p:spPr>
          <a:xfrm>
            <a:off x="7764043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0" name="object 1105">
            <a:extLst>
              <a:ext uri="{FF2B5EF4-FFF2-40B4-BE49-F238E27FC236}">
                <a16:creationId xmlns:a16="http://schemas.microsoft.com/office/drawing/2014/main" id="{EEE12A27-36C4-FD8B-5CA5-BD9B80C7A455}"/>
              </a:ext>
            </a:extLst>
          </p:cNvPr>
          <p:cNvSpPr/>
          <p:nvPr/>
        </p:nvSpPr>
        <p:spPr>
          <a:xfrm>
            <a:off x="779018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1" name="object 1106">
            <a:extLst>
              <a:ext uri="{FF2B5EF4-FFF2-40B4-BE49-F238E27FC236}">
                <a16:creationId xmlns:a16="http://schemas.microsoft.com/office/drawing/2014/main" id="{BA1F096F-EF91-B5AF-2C00-EA3F80512617}"/>
              </a:ext>
            </a:extLst>
          </p:cNvPr>
          <p:cNvSpPr/>
          <p:nvPr/>
        </p:nvSpPr>
        <p:spPr>
          <a:xfrm>
            <a:off x="781644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2" name="object 1107">
            <a:extLst>
              <a:ext uri="{FF2B5EF4-FFF2-40B4-BE49-F238E27FC236}">
                <a16:creationId xmlns:a16="http://schemas.microsoft.com/office/drawing/2014/main" id="{1F3EACCC-0D90-6C34-3C5A-B18CAB710A94}"/>
              </a:ext>
            </a:extLst>
          </p:cNvPr>
          <p:cNvSpPr/>
          <p:nvPr/>
        </p:nvSpPr>
        <p:spPr>
          <a:xfrm>
            <a:off x="784258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3" name="object 1108">
            <a:extLst>
              <a:ext uri="{FF2B5EF4-FFF2-40B4-BE49-F238E27FC236}">
                <a16:creationId xmlns:a16="http://schemas.microsoft.com/office/drawing/2014/main" id="{2B330F7D-F629-BF88-1C44-BA17B0440263}"/>
              </a:ext>
            </a:extLst>
          </p:cNvPr>
          <p:cNvSpPr/>
          <p:nvPr/>
        </p:nvSpPr>
        <p:spPr>
          <a:xfrm>
            <a:off x="786871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4" name="object 1109">
            <a:extLst>
              <a:ext uri="{FF2B5EF4-FFF2-40B4-BE49-F238E27FC236}">
                <a16:creationId xmlns:a16="http://schemas.microsoft.com/office/drawing/2014/main" id="{938355EC-3D07-2FA7-B5A8-EDBB5597A0BC}"/>
              </a:ext>
            </a:extLst>
          </p:cNvPr>
          <p:cNvSpPr/>
          <p:nvPr/>
        </p:nvSpPr>
        <p:spPr>
          <a:xfrm>
            <a:off x="7890497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5" name="object 1110">
            <a:extLst>
              <a:ext uri="{FF2B5EF4-FFF2-40B4-BE49-F238E27FC236}">
                <a16:creationId xmlns:a16="http://schemas.microsoft.com/office/drawing/2014/main" id="{64DE42B9-D861-FFCE-0E64-AD5E8634F21A}"/>
              </a:ext>
            </a:extLst>
          </p:cNvPr>
          <p:cNvSpPr/>
          <p:nvPr/>
        </p:nvSpPr>
        <p:spPr>
          <a:xfrm>
            <a:off x="791664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6" name="object 1111">
            <a:extLst>
              <a:ext uri="{FF2B5EF4-FFF2-40B4-BE49-F238E27FC236}">
                <a16:creationId xmlns:a16="http://schemas.microsoft.com/office/drawing/2014/main" id="{581A0DFC-D87C-C958-DF2C-27BC9043E9F4}"/>
              </a:ext>
            </a:extLst>
          </p:cNvPr>
          <p:cNvSpPr/>
          <p:nvPr/>
        </p:nvSpPr>
        <p:spPr>
          <a:xfrm>
            <a:off x="794278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7" name="object 1112">
            <a:extLst>
              <a:ext uri="{FF2B5EF4-FFF2-40B4-BE49-F238E27FC236}">
                <a16:creationId xmlns:a16="http://schemas.microsoft.com/office/drawing/2014/main" id="{C466723F-A9A4-CA8A-6928-FA9F15F46F99}"/>
              </a:ext>
            </a:extLst>
          </p:cNvPr>
          <p:cNvSpPr/>
          <p:nvPr/>
        </p:nvSpPr>
        <p:spPr>
          <a:xfrm>
            <a:off x="796891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8" name="object 1113">
            <a:extLst>
              <a:ext uri="{FF2B5EF4-FFF2-40B4-BE49-F238E27FC236}">
                <a16:creationId xmlns:a16="http://schemas.microsoft.com/office/drawing/2014/main" id="{55E108DD-465E-B5E6-92FA-39676AEFDAE3}"/>
              </a:ext>
            </a:extLst>
          </p:cNvPr>
          <p:cNvSpPr/>
          <p:nvPr/>
        </p:nvSpPr>
        <p:spPr>
          <a:xfrm>
            <a:off x="799518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9" name="object 1114">
            <a:extLst>
              <a:ext uri="{FF2B5EF4-FFF2-40B4-BE49-F238E27FC236}">
                <a16:creationId xmlns:a16="http://schemas.microsoft.com/office/drawing/2014/main" id="{5E388000-E495-51E7-F01C-C300F8D5EDE9}"/>
              </a:ext>
            </a:extLst>
          </p:cNvPr>
          <p:cNvSpPr/>
          <p:nvPr/>
        </p:nvSpPr>
        <p:spPr>
          <a:xfrm>
            <a:off x="8016964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0" name="object 1115">
            <a:extLst>
              <a:ext uri="{FF2B5EF4-FFF2-40B4-BE49-F238E27FC236}">
                <a16:creationId xmlns:a16="http://schemas.microsoft.com/office/drawing/2014/main" id="{BA59345D-3755-E07D-BBB1-90CA44DDEB85}"/>
              </a:ext>
            </a:extLst>
          </p:cNvPr>
          <p:cNvSpPr/>
          <p:nvPr/>
        </p:nvSpPr>
        <p:spPr>
          <a:xfrm>
            <a:off x="804310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1" name="object 1116">
            <a:extLst>
              <a:ext uri="{FF2B5EF4-FFF2-40B4-BE49-F238E27FC236}">
                <a16:creationId xmlns:a16="http://schemas.microsoft.com/office/drawing/2014/main" id="{E4808718-D761-ED04-A742-84AF15E8F564}"/>
              </a:ext>
            </a:extLst>
          </p:cNvPr>
          <p:cNvSpPr/>
          <p:nvPr/>
        </p:nvSpPr>
        <p:spPr>
          <a:xfrm>
            <a:off x="806923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2" name="object 1117">
            <a:extLst>
              <a:ext uri="{FF2B5EF4-FFF2-40B4-BE49-F238E27FC236}">
                <a16:creationId xmlns:a16="http://schemas.microsoft.com/office/drawing/2014/main" id="{81A89FC5-5773-DD22-EBF6-9804A330E816}"/>
              </a:ext>
            </a:extLst>
          </p:cNvPr>
          <p:cNvSpPr/>
          <p:nvPr/>
        </p:nvSpPr>
        <p:spPr>
          <a:xfrm>
            <a:off x="809537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3" name="object 1118">
            <a:extLst>
              <a:ext uri="{FF2B5EF4-FFF2-40B4-BE49-F238E27FC236}">
                <a16:creationId xmlns:a16="http://schemas.microsoft.com/office/drawing/2014/main" id="{B3232720-3917-A69A-A592-9CD17FC48B20}"/>
              </a:ext>
            </a:extLst>
          </p:cNvPr>
          <p:cNvSpPr/>
          <p:nvPr/>
        </p:nvSpPr>
        <p:spPr>
          <a:xfrm>
            <a:off x="812151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4" name="object 1119">
            <a:extLst>
              <a:ext uri="{FF2B5EF4-FFF2-40B4-BE49-F238E27FC236}">
                <a16:creationId xmlns:a16="http://schemas.microsoft.com/office/drawing/2014/main" id="{9C32E071-9548-F589-7DFB-C1C63A9E1B1E}"/>
              </a:ext>
            </a:extLst>
          </p:cNvPr>
          <p:cNvSpPr/>
          <p:nvPr/>
        </p:nvSpPr>
        <p:spPr>
          <a:xfrm>
            <a:off x="8143290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5" name="object 1120">
            <a:extLst>
              <a:ext uri="{FF2B5EF4-FFF2-40B4-BE49-F238E27FC236}">
                <a16:creationId xmlns:a16="http://schemas.microsoft.com/office/drawing/2014/main" id="{BD68C214-2E3A-48CC-C176-BC9EEC2448A4}"/>
              </a:ext>
            </a:extLst>
          </p:cNvPr>
          <p:cNvSpPr/>
          <p:nvPr/>
        </p:nvSpPr>
        <p:spPr>
          <a:xfrm>
            <a:off x="816961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6" name="object 1121">
            <a:extLst>
              <a:ext uri="{FF2B5EF4-FFF2-40B4-BE49-F238E27FC236}">
                <a16:creationId xmlns:a16="http://schemas.microsoft.com/office/drawing/2014/main" id="{0CA446CB-3831-2049-E96A-6D022B71DFC9}"/>
              </a:ext>
            </a:extLst>
          </p:cNvPr>
          <p:cNvSpPr/>
          <p:nvPr/>
        </p:nvSpPr>
        <p:spPr>
          <a:xfrm>
            <a:off x="819569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7" name="object 1122">
            <a:extLst>
              <a:ext uri="{FF2B5EF4-FFF2-40B4-BE49-F238E27FC236}">
                <a16:creationId xmlns:a16="http://schemas.microsoft.com/office/drawing/2014/main" id="{242C82DB-23B7-578E-30A7-EA7B73AD854A}"/>
              </a:ext>
            </a:extLst>
          </p:cNvPr>
          <p:cNvSpPr/>
          <p:nvPr/>
        </p:nvSpPr>
        <p:spPr>
          <a:xfrm>
            <a:off x="822182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8" name="object 1123">
            <a:extLst>
              <a:ext uri="{FF2B5EF4-FFF2-40B4-BE49-F238E27FC236}">
                <a16:creationId xmlns:a16="http://schemas.microsoft.com/office/drawing/2014/main" id="{2D747A80-094B-854F-F6ED-AF0E47043676}"/>
              </a:ext>
            </a:extLst>
          </p:cNvPr>
          <p:cNvSpPr/>
          <p:nvPr/>
        </p:nvSpPr>
        <p:spPr>
          <a:xfrm>
            <a:off x="824796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9" name="object 1124">
            <a:extLst>
              <a:ext uri="{FF2B5EF4-FFF2-40B4-BE49-F238E27FC236}">
                <a16:creationId xmlns:a16="http://schemas.microsoft.com/office/drawing/2014/main" id="{BB5ADF58-7C40-9097-A82F-636559136BB0}"/>
              </a:ext>
            </a:extLst>
          </p:cNvPr>
          <p:cNvSpPr/>
          <p:nvPr/>
        </p:nvSpPr>
        <p:spPr>
          <a:xfrm>
            <a:off x="8269744" y="3896893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0" name="object 1125">
            <a:extLst>
              <a:ext uri="{FF2B5EF4-FFF2-40B4-BE49-F238E27FC236}">
                <a16:creationId xmlns:a16="http://schemas.microsoft.com/office/drawing/2014/main" id="{E4DC0B81-1171-C339-CFE0-742F7E6C9854}"/>
              </a:ext>
            </a:extLst>
          </p:cNvPr>
          <p:cNvSpPr/>
          <p:nvPr/>
        </p:nvSpPr>
        <p:spPr>
          <a:xfrm>
            <a:off x="829589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1" name="object 1126">
            <a:extLst>
              <a:ext uri="{FF2B5EF4-FFF2-40B4-BE49-F238E27FC236}">
                <a16:creationId xmlns:a16="http://schemas.microsoft.com/office/drawing/2014/main" id="{375492FA-8DE2-2D9C-36C8-4F8E91EC3179}"/>
              </a:ext>
            </a:extLst>
          </p:cNvPr>
          <p:cNvSpPr/>
          <p:nvPr/>
        </p:nvSpPr>
        <p:spPr>
          <a:xfrm>
            <a:off x="832203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2" name="object 1127">
            <a:extLst>
              <a:ext uri="{FF2B5EF4-FFF2-40B4-BE49-F238E27FC236}">
                <a16:creationId xmlns:a16="http://schemas.microsoft.com/office/drawing/2014/main" id="{6928D015-B96A-2604-5DDC-C333326FB2FA}"/>
              </a:ext>
            </a:extLst>
          </p:cNvPr>
          <p:cNvSpPr/>
          <p:nvPr/>
        </p:nvSpPr>
        <p:spPr>
          <a:xfrm>
            <a:off x="834834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3" name="object 1128">
            <a:extLst>
              <a:ext uri="{FF2B5EF4-FFF2-40B4-BE49-F238E27FC236}">
                <a16:creationId xmlns:a16="http://schemas.microsoft.com/office/drawing/2014/main" id="{F0FA80C7-49F4-4115-715B-26360BB7B82C}"/>
              </a:ext>
            </a:extLst>
          </p:cNvPr>
          <p:cNvSpPr/>
          <p:nvPr/>
        </p:nvSpPr>
        <p:spPr>
          <a:xfrm>
            <a:off x="837448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4" name="object 1129">
            <a:extLst>
              <a:ext uri="{FF2B5EF4-FFF2-40B4-BE49-F238E27FC236}">
                <a16:creationId xmlns:a16="http://schemas.microsoft.com/office/drawing/2014/main" id="{0C427585-413C-8EEC-ED6D-A6919132CE9B}"/>
              </a:ext>
            </a:extLst>
          </p:cNvPr>
          <p:cNvSpPr/>
          <p:nvPr/>
        </p:nvSpPr>
        <p:spPr>
          <a:xfrm>
            <a:off x="840061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5" name="object 1130">
            <a:extLst>
              <a:ext uri="{FF2B5EF4-FFF2-40B4-BE49-F238E27FC236}">
                <a16:creationId xmlns:a16="http://schemas.microsoft.com/office/drawing/2014/main" id="{9DD98CAC-495F-6041-ADEC-C025B9EDF5F8}"/>
              </a:ext>
            </a:extLst>
          </p:cNvPr>
          <p:cNvSpPr/>
          <p:nvPr/>
        </p:nvSpPr>
        <p:spPr>
          <a:xfrm>
            <a:off x="842234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6" name="object 1131">
            <a:extLst>
              <a:ext uri="{FF2B5EF4-FFF2-40B4-BE49-F238E27FC236}">
                <a16:creationId xmlns:a16="http://schemas.microsoft.com/office/drawing/2014/main" id="{2659F2B1-3206-0979-286F-6D15C27D8DBA}"/>
              </a:ext>
            </a:extLst>
          </p:cNvPr>
          <p:cNvSpPr/>
          <p:nvPr/>
        </p:nvSpPr>
        <p:spPr>
          <a:xfrm>
            <a:off x="844848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7" name="object 1132">
            <a:extLst>
              <a:ext uri="{FF2B5EF4-FFF2-40B4-BE49-F238E27FC236}">
                <a16:creationId xmlns:a16="http://schemas.microsoft.com/office/drawing/2014/main" id="{E0C64942-DC51-CF70-6968-7E95665F4DA5}"/>
              </a:ext>
            </a:extLst>
          </p:cNvPr>
          <p:cNvSpPr/>
          <p:nvPr/>
        </p:nvSpPr>
        <p:spPr>
          <a:xfrm>
            <a:off x="847462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8" name="object 1133">
            <a:extLst>
              <a:ext uri="{FF2B5EF4-FFF2-40B4-BE49-F238E27FC236}">
                <a16:creationId xmlns:a16="http://schemas.microsoft.com/office/drawing/2014/main" id="{B2BE29EF-02E5-C464-F6F2-E7B6235C4B30}"/>
              </a:ext>
            </a:extLst>
          </p:cNvPr>
          <p:cNvSpPr/>
          <p:nvPr/>
        </p:nvSpPr>
        <p:spPr>
          <a:xfrm>
            <a:off x="850075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9" name="object 1134">
            <a:extLst>
              <a:ext uri="{FF2B5EF4-FFF2-40B4-BE49-F238E27FC236}">
                <a16:creationId xmlns:a16="http://schemas.microsoft.com/office/drawing/2014/main" id="{BC9C2BB6-C8B3-67F3-3CB0-794FF12FC070}"/>
              </a:ext>
            </a:extLst>
          </p:cNvPr>
          <p:cNvSpPr/>
          <p:nvPr/>
        </p:nvSpPr>
        <p:spPr>
          <a:xfrm>
            <a:off x="852708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0" name="object 1135">
            <a:extLst>
              <a:ext uri="{FF2B5EF4-FFF2-40B4-BE49-F238E27FC236}">
                <a16:creationId xmlns:a16="http://schemas.microsoft.com/office/drawing/2014/main" id="{4C8A04C3-5FC7-C233-1A75-BF52440F534A}"/>
              </a:ext>
            </a:extLst>
          </p:cNvPr>
          <p:cNvSpPr/>
          <p:nvPr/>
        </p:nvSpPr>
        <p:spPr>
          <a:xfrm>
            <a:off x="854886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1" name="object 1136">
            <a:extLst>
              <a:ext uri="{FF2B5EF4-FFF2-40B4-BE49-F238E27FC236}">
                <a16:creationId xmlns:a16="http://schemas.microsoft.com/office/drawing/2014/main" id="{388E323D-D7E8-F3EE-4514-04B380C5C4FC}"/>
              </a:ext>
            </a:extLst>
          </p:cNvPr>
          <p:cNvSpPr/>
          <p:nvPr/>
        </p:nvSpPr>
        <p:spPr>
          <a:xfrm>
            <a:off x="857500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2" name="object 1137">
            <a:extLst>
              <a:ext uri="{FF2B5EF4-FFF2-40B4-BE49-F238E27FC236}">
                <a16:creationId xmlns:a16="http://schemas.microsoft.com/office/drawing/2014/main" id="{1B361180-6E08-7D87-A05B-0F8D17DB4A7E}"/>
              </a:ext>
            </a:extLst>
          </p:cNvPr>
          <p:cNvSpPr/>
          <p:nvPr/>
        </p:nvSpPr>
        <p:spPr>
          <a:xfrm>
            <a:off x="860113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3" name="object 1138">
            <a:extLst>
              <a:ext uri="{FF2B5EF4-FFF2-40B4-BE49-F238E27FC236}">
                <a16:creationId xmlns:a16="http://schemas.microsoft.com/office/drawing/2014/main" id="{B2CA0001-4474-015C-4C7F-497D21DD838C}"/>
              </a:ext>
            </a:extLst>
          </p:cNvPr>
          <p:cNvSpPr/>
          <p:nvPr/>
        </p:nvSpPr>
        <p:spPr>
          <a:xfrm>
            <a:off x="862727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4" name="object 1139">
            <a:extLst>
              <a:ext uri="{FF2B5EF4-FFF2-40B4-BE49-F238E27FC236}">
                <a16:creationId xmlns:a16="http://schemas.microsoft.com/office/drawing/2014/main" id="{70B56D1B-28A5-F95B-9904-23072809D055}"/>
              </a:ext>
            </a:extLst>
          </p:cNvPr>
          <p:cNvSpPr/>
          <p:nvPr/>
        </p:nvSpPr>
        <p:spPr>
          <a:xfrm>
            <a:off x="865334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5" name="object 1140">
            <a:extLst>
              <a:ext uri="{FF2B5EF4-FFF2-40B4-BE49-F238E27FC236}">
                <a16:creationId xmlns:a16="http://schemas.microsoft.com/office/drawing/2014/main" id="{647D87A6-89EC-5E29-6E02-2EDDA8269773}"/>
              </a:ext>
            </a:extLst>
          </p:cNvPr>
          <p:cNvSpPr/>
          <p:nvPr/>
        </p:nvSpPr>
        <p:spPr>
          <a:xfrm>
            <a:off x="867512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6" name="object 1141">
            <a:extLst>
              <a:ext uri="{FF2B5EF4-FFF2-40B4-BE49-F238E27FC236}">
                <a16:creationId xmlns:a16="http://schemas.microsoft.com/office/drawing/2014/main" id="{583875EA-BAFF-7D2B-77BF-F219FAF6C7A0}"/>
              </a:ext>
            </a:extLst>
          </p:cNvPr>
          <p:cNvSpPr/>
          <p:nvPr/>
        </p:nvSpPr>
        <p:spPr>
          <a:xfrm>
            <a:off x="870145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7" name="object 1142">
            <a:extLst>
              <a:ext uri="{FF2B5EF4-FFF2-40B4-BE49-F238E27FC236}">
                <a16:creationId xmlns:a16="http://schemas.microsoft.com/office/drawing/2014/main" id="{41FB9A52-2EC4-0B76-6500-5414E2F50991}"/>
              </a:ext>
            </a:extLst>
          </p:cNvPr>
          <p:cNvSpPr/>
          <p:nvPr/>
        </p:nvSpPr>
        <p:spPr>
          <a:xfrm>
            <a:off x="872759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8" name="object 1143">
            <a:extLst>
              <a:ext uri="{FF2B5EF4-FFF2-40B4-BE49-F238E27FC236}">
                <a16:creationId xmlns:a16="http://schemas.microsoft.com/office/drawing/2014/main" id="{9BA9C1DC-A98A-36D3-7301-1FAE07C15B2B}"/>
              </a:ext>
            </a:extLst>
          </p:cNvPr>
          <p:cNvSpPr/>
          <p:nvPr/>
        </p:nvSpPr>
        <p:spPr>
          <a:xfrm>
            <a:off x="875372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9" name="object 1144">
            <a:extLst>
              <a:ext uri="{FF2B5EF4-FFF2-40B4-BE49-F238E27FC236}">
                <a16:creationId xmlns:a16="http://schemas.microsoft.com/office/drawing/2014/main" id="{66B9EA88-FF60-798C-5BB3-4A58F94C1BE0}"/>
              </a:ext>
            </a:extLst>
          </p:cNvPr>
          <p:cNvSpPr/>
          <p:nvPr/>
        </p:nvSpPr>
        <p:spPr>
          <a:xfrm>
            <a:off x="877986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0" name="object 1145">
            <a:extLst>
              <a:ext uri="{FF2B5EF4-FFF2-40B4-BE49-F238E27FC236}">
                <a16:creationId xmlns:a16="http://schemas.microsoft.com/office/drawing/2014/main" id="{81763E6C-5BD3-B96B-4EA8-EDB7252ABE0A}"/>
              </a:ext>
            </a:extLst>
          </p:cNvPr>
          <p:cNvSpPr/>
          <p:nvPr/>
        </p:nvSpPr>
        <p:spPr>
          <a:xfrm>
            <a:off x="880164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1" name="object 1146">
            <a:extLst>
              <a:ext uri="{FF2B5EF4-FFF2-40B4-BE49-F238E27FC236}">
                <a16:creationId xmlns:a16="http://schemas.microsoft.com/office/drawing/2014/main" id="{856F942D-35FF-98FF-4B12-435E27251E7F}"/>
              </a:ext>
            </a:extLst>
          </p:cNvPr>
          <p:cNvSpPr/>
          <p:nvPr/>
        </p:nvSpPr>
        <p:spPr>
          <a:xfrm>
            <a:off x="882779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2" name="object 1147">
            <a:extLst>
              <a:ext uri="{FF2B5EF4-FFF2-40B4-BE49-F238E27FC236}">
                <a16:creationId xmlns:a16="http://schemas.microsoft.com/office/drawing/2014/main" id="{D9CB41D2-17E4-84A5-460A-CAE04863C298}"/>
              </a:ext>
            </a:extLst>
          </p:cNvPr>
          <p:cNvSpPr/>
          <p:nvPr/>
        </p:nvSpPr>
        <p:spPr>
          <a:xfrm>
            <a:off x="885393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3" name="object 1148">
            <a:extLst>
              <a:ext uri="{FF2B5EF4-FFF2-40B4-BE49-F238E27FC236}">
                <a16:creationId xmlns:a16="http://schemas.microsoft.com/office/drawing/2014/main" id="{97353F87-2C0C-6B8A-2D1C-ABE9471BD8A5}"/>
              </a:ext>
            </a:extLst>
          </p:cNvPr>
          <p:cNvSpPr/>
          <p:nvPr/>
        </p:nvSpPr>
        <p:spPr>
          <a:xfrm>
            <a:off x="888018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4" name="object 1149">
            <a:extLst>
              <a:ext uri="{FF2B5EF4-FFF2-40B4-BE49-F238E27FC236}">
                <a16:creationId xmlns:a16="http://schemas.microsoft.com/office/drawing/2014/main" id="{2590AB94-46EF-5A4B-F7FE-AFB5E641FCFE}"/>
              </a:ext>
            </a:extLst>
          </p:cNvPr>
          <p:cNvSpPr/>
          <p:nvPr/>
        </p:nvSpPr>
        <p:spPr>
          <a:xfrm>
            <a:off x="890631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5" name="object 1150">
            <a:extLst>
              <a:ext uri="{FF2B5EF4-FFF2-40B4-BE49-F238E27FC236}">
                <a16:creationId xmlns:a16="http://schemas.microsoft.com/office/drawing/2014/main" id="{5336BBC1-196E-3B8F-8393-C9637304C5A3}"/>
              </a:ext>
            </a:extLst>
          </p:cNvPr>
          <p:cNvSpPr/>
          <p:nvPr/>
        </p:nvSpPr>
        <p:spPr>
          <a:xfrm>
            <a:off x="892811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6" name="object 1151">
            <a:extLst>
              <a:ext uri="{FF2B5EF4-FFF2-40B4-BE49-F238E27FC236}">
                <a16:creationId xmlns:a16="http://schemas.microsoft.com/office/drawing/2014/main" id="{5D00924F-B456-4D83-FC16-FF4F857D3B48}"/>
              </a:ext>
            </a:extLst>
          </p:cNvPr>
          <p:cNvSpPr/>
          <p:nvPr/>
        </p:nvSpPr>
        <p:spPr>
          <a:xfrm>
            <a:off x="895424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7" name="object 1152">
            <a:extLst>
              <a:ext uri="{FF2B5EF4-FFF2-40B4-BE49-F238E27FC236}">
                <a16:creationId xmlns:a16="http://schemas.microsoft.com/office/drawing/2014/main" id="{A79C1BF3-ED35-D130-9266-9B00069CF821}"/>
              </a:ext>
            </a:extLst>
          </p:cNvPr>
          <p:cNvSpPr/>
          <p:nvPr/>
        </p:nvSpPr>
        <p:spPr>
          <a:xfrm>
            <a:off x="898038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8" name="object 1153">
            <a:extLst>
              <a:ext uri="{FF2B5EF4-FFF2-40B4-BE49-F238E27FC236}">
                <a16:creationId xmlns:a16="http://schemas.microsoft.com/office/drawing/2014/main" id="{EA516969-D692-070C-5963-DB00425D140B}"/>
              </a:ext>
            </a:extLst>
          </p:cNvPr>
          <p:cNvSpPr/>
          <p:nvPr/>
        </p:nvSpPr>
        <p:spPr>
          <a:xfrm>
            <a:off x="900652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9" name="object 1154">
            <a:extLst>
              <a:ext uri="{FF2B5EF4-FFF2-40B4-BE49-F238E27FC236}">
                <a16:creationId xmlns:a16="http://schemas.microsoft.com/office/drawing/2014/main" id="{4F025C7A-FDE7-95C3-B0B6-8125B9B71917}"/>
              </a:ext>
            </a:extLst>
          </p:cNvPr>
          <p:cNvSpPr/>
          <p:nvPr/>
        </p:nvSpPr>
        <p:spPr>
          <a:xfrm>
            <a:off x="903265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39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0" name="object 1155">
            <a:extLst>
              <a:ext uri="{FF2B5EF4-FFF2-40B4-BE49-F238E27FC236}">
                <a16:creationId xmlns:a16="http://schemas.microsoft.com/office/drawing/2014/main" id="{367D6D67-4C63-35E7-7575-FE450ACE6A96}"/>
              </a:ext>
            </a:extLst>
          </p:cNvPr>
          <p:cNvSpPr/>
          <p:nvPr/>
        </p:nvSpPr>
        <p:spPr>
          <a:xfrm>
            <a:off x="905456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1" name="object 1156">
            <a:extLst>
              <a:ext uri="{FF2B5EF4-FFF2-40B4-BE49-F238E27FC236}">
                <a16:creationId xmlns:a16="http://schemas.microsoft.com/office/drawing/2014/main" id="{75D94DDA-D0B7-0965-6F54-22520F58B9BA}"/>
              </a:ext>
            </a:extLst>
          </p:cNvPr>
          <p:cNvSpPr/>
          <p:nvPr/>
        </p:nvSpPr>
        <p:spPr>
          <a:xfrm>
            <a:off x="908070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2" name="object 1157">
            <a:extLst>
              <a:ext uri="{FF2B5EF4-FFF2-40B4-BE49-F238E27FC236}">
                <a16:creationId xmlns:a16="http://schemas.microsoft.com/office/drawing/2014/main" id="{5EC7D6AC-9335-6D0F-5EF6-8CC442ED3B39}"/>
              </a:ext>
            </a:extLst>
          </p:cNvPr>
          <p:cNvSpPr/>
          <p:nvPr/>
        </p:nvSpPr>
        <p:spPr>
          <a:xfrm>
            <a:off x="910683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3" name="object 1158">
            <a:extLst>
              <a:ext uri="{FF2B5EF4-FFF2-40B4-BE49-F238E27FC236}">
                <a16:creationId xmlns:a16="http://schemas.microsoft.com/office/drawing/2014/main" id="{2EE43390-4FB1-0D06-98C4-AC72924B2121}"/>
              </a:ext>
            </a:extLst>
          </p:cNvPr>
          <p:cNvSpPr/>
          <p:nvPr/>
        </p:nvSpPr>
        <p:spPr>
          <a:xfrm>
            <a:off x="913297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4" name="object 1159">
            <a:extLst>
              <a:ext uri="{FF2B5EF4-FFF2-40B4-BE49-F238E27FC236}">
                <a16:creationId xmlns:a16="http://schemas.microsoft.com/office/drawing/2014/main" id="{965002F3-AEE7-0452-88ED-4B0689138F49}"/>
              </a:ext>
            </a:extLst>
          </p:cNvPr>
          <p:cNvSpPr/>
          <p:nvPr/>
        </p:nvSpPr>
        <p:spPr>
          <a:xfrm>
            <a:off x="915911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5" name="object 1160">
            <a:extLst>
              <a:ext uri="{FF2B5EF4-FFF2-40B4-BE49-F238E27FC236}">
                <a16:creationId xmlns:a16="http://schemas.microsoft.com/office/drawing/2014/main" id="{22E9F192-9AF6-F545-1AD0-372C11602622}"/>
              </a:ext>
            </a:extLst>
          </p:cNvPr>
          <p:cNvSpPr/>
          <p:nvPr/>
        </p:nvSpPr>
        <p:spPr>
          <a:xfrm>
            <a:off x="918089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6" name="object 1161">
            <a:extLst>
              <a:ext uri="{FF2B5EF4-FFF2-40B4-BE49-F238E27FC236}">
                <a16:creationId xmlns:a16="http://schemas.microsoft.com/office/drawing/2014/main" id="{A3751B31-44FF-55FB-D670-283C1EBF00C5}"/>
              </a:ext>
            </a:extLst>
          </p:cNvPr>
          <p:cNvSpPr/>
          <p:nvPr/>
        </p:nvSpPr>
        <p:spPr>
          <a:xfrm>
            <a:off x="920704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826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7" name="object 1162">
            <a:extLst>
              <a:ext uri="{FF2B5EF4-FFF2-40B4-BE49-F238E27FC236}">
                <a16:creationId xmlns:a16="http://schemas.microsoft.com/office/drawing/2014/main" id="{A4F20E1B-41BA-7344-DE08-EE7884342E74}"/>
              </a:ext>
            </a:extLst>
          </p:cNvPr>
          <p:cNvSpPr/>
          <p:nvPr/>
        </p:nvSpPr>
        <p:spPr>
          <a:xfrm>
            <a:off x="923329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8" name="object 1163">
            <a:extLst>
              <a:ext uri="{FF2B5EF4-FFF2-40B4-BE49-F238E27FC236}">
                <a16:creationId xmlns:a16="http://schemas.microsoft.com/office/drawing/2014/main" id="{568D7174-C638-7AE3-47A8-D2691E67EFC4}"/>
              </a:ext>
            </a:extLst>
          </p:cNvPr>
          <p:cNvSpPr/>
          <p:nvPr/>
        </p:nvSpPr>
        <p:spPr>
          <a:xfrm>
            <a:off x="925943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9" name="object 1164">
            <a:extLst>
              <a:ext uri="{FF2B5EF4-FFF2-40B4-BE49-F238E27FC236}">
                <a16:creationId xmlns:a16="http://schemas.microsoft.com/office/drawing/2014/main" id="{6AFB3A3A-B42A-67A9-568D-15CA28959FF5}"/>
              </a:ext>
            </a:extLst>
          </p:cNvPr>
          <p:cNvSpPr/>
          <p:nvPr/>
        </p:nvSpPr>
        <p:spPr>
          <a:xfrm>
            <a:off x="928556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0" name="object 1165">
            <a:extLst>
              <a:ext uri="{FF2B5EF4-FFF2-40B4-BE49-F238E27FC236}">
                <a16:creationId xmlns:a16="http://schemas.microsoft.com/office/drawing/2014/main" id="{73611ED4-E68F-302D-55B2-9343DF997537}"/>
              </a:ext>
            </a:extLst>
          </p:cNvPr>
          <p:cNvSpPr/>
          <p:nvPr/>
        </p:nvSpPr>
        <p:spPr>
          <a:xfrm>
            <a:off x="930735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1" name="object 1166">
            <a:extLst>
              <a:ext uri="{FF2B5EF4-FFF2-40B4-BE49-F238E27FC236}">
                <a16:creationId xmlns:a16="http://schemas.microsoft.com/office/drawing/2014/main" id="{6B63D08F-8A77-F230-1BA6-DC3D68E8CC3B}"/>
              </a:ext>
            </a:extLst>
          </p:cNvPr>
          <p:cNvSpPr/>
          <p:nvPr/>
        </p:nvSpPr>
        <p:spPr>
          <a:xfrm>
            <a:off x="933349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2" name="object 1167">
            <a:extLst>
              <a:ext uri="{FF2B5EF4-FFF2-40B4-BE49-F238E27FC236}">
                <a16:creationId xmlns:a16="http://schemas.microsoft.com/office/drawing/2014/main" id="{6372C0FA-D645-4540-F8B8-8B0C3E77B24C}"/>
              </a:ext>
            </a:extLst>
          </p:cNvPr>
          <p:cNvSpPr/>
          <p:nvPr/>
        </p:nvSpPr>
        <p:spPr>
          <a:xfrm>
            <a:off x="935963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3" name="object 1168">
            <a:extLst>
              <a:ext uri="{FF2B5EF4-FFF2-40B4-BE49-F238E27FC236}">
                <a16:creationId xmlns:a16="http://schemas.microsoft.com/office/drawing/2014/main" id="{A86F489B-A990-8945-6DFD-AC99A2B24F2F}"/>
              </a:ext>
            </a:extLst>
          </p:cNvPr>
          <p:cNvSpPr/>
          <p:nvPr/>
        </p:nvSpPr>
        <p:spPr>
          <a:xfrm>
            <a:off x="938588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4" name="object 1169">
            <a:extLst>
              <a:ext uri="{FF2B5EF4-FFF2-40B4-BE49-F238E27FC236}">
                <a16:creationId xmlns:a16="http://schemas.microsoft.com/office/drawing/2014/main" id="{4D3785EA-CCC1-CE1F-58EB-542DF52A5D07}"/>
              </a:ext>
            </a:extLst>
          </p:cNvPr>
          <p:cNvSpPr/>
          <p:nvPr/>
        </p:nvSpPr>
        <p:spPr>
          <a:xfrm>
            <a:off x="941203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5" name="object 1170">
            <a:extLst>
              <a:ext uri="{FF2B5EF4-FFF2-40B4-BE49-F238E27FC236}">
                <a16:creationId xmlns:a16="http://schemas.microsoft.com/office/drawing/2014/main" id="{01CA40E4-C076-CF6A-E3ED-F200990B583C}"/>
              </a:ext>
            </a:extLst>
          </p:cNvPr>
          <p:cNvSpPr/>
          <p:nvPr/>
        </p:nvSpPr>
        <p:spPr>
          <a:xfrm>
            <a:off x="943381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6" name="object 1171">
            <a:extLst>
              <a:ext uri="{FF2B5EF4-FFF2-40B4-BE49-F238E27FC236}">
                <a16:creationId xmlns:a16="http://schemas.microsoft.com/office/drawing/2014/main" id="{B7AF738C-2B22-B105-4ED9-B131191401B1}"/>
              </a:ext>
            </a:extLst>
          </p:cNvPr>
          <p:cNvSpPr/>
          <p:nvPr/>
        </p:nvSpPr>
        <p:spPr>
          <a:xfrm>
            <a:off x="945995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7" name="object 1172">
            <a:extLst>
              <a:ext uri="{FF2B5EF4-FFF2-40B4-BE49-F238E27FC236}">
                <a16:creationId xmlns:a16="http://schemas.microsoft.com/office/drawing/2014/main" id="{A0D3996A-D5A6-E43F-1766-54C310F140E4}"/>
              </a:ext>
            </a:extLst>
          </p:cNvPr>
          <p:cNvSpPr/>
          <p:nvPr/>
        </p:nvSpPr>
        <p:spPr>
          <a:xfrm>
            <a:off x="948608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8" name="object 1173">
            <a:extLst>
              <a:ext uri="{FF2B5EF4-FFF2-40B4-BE49-F238E27FC236}">
                <a16:creationId xmlns:a16="http://schemas.microsoft.com/office/drawing/2014/main" id="{563E60D2-8282-B3D6-227B-B07A1F09A2E8}"/>
              </a:ext>
            </a:extLst>
          </p:cNvPr>
          <p:cNvSpPr/>
          <p:nvPr/>
        </p:nvSpPr>
        <p:spPr>
          <a:xfrm>
            <a:off x="951222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9" name="object 1174">
            <a:extLst>
              <a:ext uri="{FF2B5EF4-FFF2-40B4-BE49-F238E27FC236}">
                <a16:creationId xmlns:a16="http://schemas.microsoft.com/office/drawing/2014/main" id="{C63EEF3A-A068-17DB-DD40-0E2CC53D2A0E}"/>
              </a:ext>
            </a:extLst>
          </p:cNvPr>
          <p:cNvSpPr/>
          <p:nvPr/>
        </p:nvSpPr>
        <p:spPr>
          <a:xfrm>
            <a:off x="953836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0" name="object 1175">
            <a:extLst>
              <a:ext uri="{FF2B5EF4-FFF2-40B4-BE49-F238E27FC236}">
                <a16:creationId xmlns:a16="http://schemas.microsoft.com/office/drawing/2014/main" id="{64683398-98C3-E861-8410-92745399D0C0}"/>
              </a:ext>
            </a:extLst>
          </p:cNvPr>
          <p:cNvSpPr/>
          <p:nvPr/>
        </p:nvSpPr>
        <p:spPr>
          <a:xfrm>
            <a:off x="956026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176">
            <a:extLst>
              <a:ext uri="{FF2B5EF4-FFF2-40B4-BE49-F238E27FC236}">
                <a16:creationId xmlns:a16="http://schemas.microsoft.com/office/drawing/2014/main" id="{0BE8103F-6074-F82A-0664-8323DBA360AD}"/>
              </a:ext>
            </a:extLst>
          </p:cNvPr>
          <p:cNvSpPr/>
          <p:nvPr/>
        </p:nvSpPr>
        <p:spPr>
          <a:xfrm>
            <a:off x="958640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2" name="object 1177">
            <a:extLst>
              <a:ext uri="{FF2B5EF4-FFF2-40B4-BE49-F238E27FC236}">
                <a16:creationId xmlns:a16="http://schemas.microsoft.com/office/drawing/2014/main" id="{DABF56D9-3A57-BE8A-5A47-CBC13F5CEC93}"/>
              </a:ext>
            </a:extLst>
          </p:cNvPr>
          <p:cNvSpPr/>
          <p:nvPr/>
        </p:nvSpPr>
        <p:spPr>
          <a:xfrm>
            <a:off x="961254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3" name="object 1178">
            <a:extLst>
              <a:ext uri="{FF2B5EF4-FFF2-40B4-BE49-F238E27FC236}">
                <a16:creationId xmlns:a16="http://schemas.microsoft.com/office/drawing/2014/main" id="{5FFAA41B-8AF0-D3BF-B0CB-732AE10518A6}"/>
              </a:ext>
            </a:extLst>
          </p:cNvPr>
          <p:cNvSpPr/>
          <p:nvPr/>
        </p:nvSpPr>
        <p:spPr>
          <a:xfrm>
            <a:off x="963867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4" name="object 1179">
            <a:extLst>
              <a:ext uri="{FF2B5EF4-FFF2-40B4-BE49-F238E27FC236}">
                <a16:creationId xmlns:a16="http://schemas.microsoft.com/office/drawing/2014/main" id="{39EE519E-8297-5F8B-7990-6E0BB1A550DC}"/>
              </a:ext>
            </a:extLst>
          </p:cNvPr>
          <p:cNvSpPr/>
          <p:nvPr/>
        </p:nvSpPr>
        <p:spPr>
          <a:xfrm>
            <a:off x="966481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5" name="object 1180">
            <a:extLst>
              <a:ext uri="{FF2B5EF4-FFF2-40B4-BE49-F238E27FC236}">
                <a16:creationId xmlns:a16="http://schemas.microsoft.com/office/drawing/2014/main" id="{30B9001A-77DB-3B04-87FE-A376CDAFA4FF}"/>
              </a:ext>
            </a:extLst>
          </p:cNvPr>
          <p:cNvSpPr/>
          <p:nvPr/>
        </p:nvSpPr>
        <p:spPr>
          <a:xfrm>
            <a:off x="968659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6" name="object 1181">
            <a:extLst>
              <a:ext uri="{FF2B5EF4-FFF2-40B4-BE49-F238E27FC236}">
                <a16:creationId xmlns:a16="http://schemas.microsoft.com/office/drawing/2014/main" id="{BC3B0417-B9C4-19FB-D9CF-6C2AC333E6ED}"/>
              </a:ext>
            </a:extLst>
          </p:cNvPr>
          <p:cNvSpPr/>
          <p:nvPr/>
        </p:nvSpPr>
        <p:spPr>
          <a:xfrm>
            <a:off x="971274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7" name="object 1182">
            <a:extLst>
              <a:ext uri="{FF2B5EF4-FFF2-40B4-BE49-F238E27FC236}">
                <a16:creationId xmlns:a16="http://schemas.microsoft.com/office/drawing/2014/main" id="{07C01BF7-D36E-797D-FC07-AB4D7D91A0C0}"/>
              </a:ext>
            </a:extLst>
          </p:cNvPr>
          <p:cNvSpPr/>
          <p:nvPr/>
        </p:nvSpPr>
        <p:spPr>
          <a:xfrm>
            <a:off x="973905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8" name="object 1183">
            <a:extLst>
              <a:ext uri="{FF2B5EF4-FFF2-40B4-BE49-F238E27FC236}">
                <a16:creationId xmlns:a16="http://schemas.microsoft.com/office/drawing/2014/main" id="{AD331A84-02BE-6C3A-03F2-053E2C67B521}"/>
              </a:ext>
            </a:extLst>
          </p:cNvPr>
          <p:cNvSpPr/>
          <p:nvPr/>
        </p:nvSpPr>
        <p:spPr>
          <a:xfrm>
            <a:off x="976519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9" name="object 1184">
            <a:extLst>
              <a:ext uri="{FF2B5EF4-FFF2-40B4-BE49-F238E27FC236}">
                <a16:creationId xmlns:a16="http://schemas.microsoft.com/office/drawing/2014/main" id="{EE9E60AC-D8B8-07AA-C575-E1B0C4193CBC}"/>
              </a:ext>
            </a:extLst>
          </p:cNvPr>
          <p:cNvSpPr/>
          <p:nvPr/>
        </p:nvSpPr>
        <p:spPr>
          <a:xfrm>
            <a:off x="979133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61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0" name="object 1185">
            <a:extLst>
              <a:ext uri="{FF2B5EF4-FFF2-40B4-BE49-F238E27FC236}">
                <a16:creationId xmlns:a16="http://schemas.microsoft.com/office/drawing/2014/main" id="{976F53B1-0788-C53D-E20B-292CF63B86E3}"/>
              </a:ext>
            </a:extLst>
          </p:cNvPr>
          <p:cNvSpPr/>
          <p:nvPr/>
        </p:nvSpPr>
        <p:spPr>
          <a:xfrm>
            <a:off x="981306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1" name="object 1186">
            <a:extLst>
              <a:ext uri="{FF2B5EF4-FFF2-40B4-BE49-F238E27FC236}">
                <a16:creationId xmlns:a16="http://schemas.microsoft.com/office/drawing/2014/main" id="{8D2B0AA5-D0F6-5367-F7D1-1FEF4413C6F0}"/>
              </a:ext>
            </a:extLst>
          </p:cNvPr>
          <p:cNvSpPr/>
          <p:nvPr/>
        </p:nvSpPr>
        <p:spPr>
          <a:xfrm>
            <a:off x="983919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2" name="object 1187">
            <a:extLst>
              <a:ext uri="{FF2B5EF4-FFF2-40B4-BE49-F238E27FC236}">
                <a16:creationId xmlns:a16="http://schemas.microsoft.com/office/drawing/2014/main" id="{B19D1191-9C29-DB69-6CF2-276B295067E6}"/>
              </a:ext>
            </a:extLst>
          </p:cNvPr>
          <p:cNvSpPr/>
          <p:nvPr/>
        </p:nvSpPr>
        <p:spPr>
          <a:xfrm>
            <a:off x="9865334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3" name="object 1188">
            <a:extLst>
              <a:ext uri="{FF2B5EF4-FFF2-40B4-BE49-F238E27FC236}">
                <a16:creationId xmlns:a16="http://schemas.microsoft.com/office/drawing/2014/main" id="{13213E3D-6D20-0E44-7830-3D911871B67C}"/>
              </a:ext>
            </a:extLst>
          </p:cNvPr>
          <p:cNvSpPr/>
          <p:nvPr/>
        </p:nvSpPr>
        <p:spPr>
          <a:xfrm>
            <a:off x="989147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4" name="object 1189">
            <a:extLst>
              <a:ext uri="{FF2B5EF4-FFF2-40B4-BE49-F238E27FC236}">
                <a16:creationId xmlns:a16="http://schemas.microsoft.com/office/drawing/2014/main" id="{F0217247-C9FA-DF2E-1B87-02B000030219}"/>
              </a:ext>
            </a:extLst>
          </p:cNvPr>
          <p:cNvSpPr/>
          <p:nvPr/>
        </p:nvSpPr>
        <p:spPr>
          <a:xfrm>
            <a:off x="991778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5" name="object 1190">
            <a:extLst>
              <a:ext uri="{FF2B5EF4-FFF2-40B4-BE49-F238E27FC236}">
                <a16:creationId xmlns:a16="http://schemas.microsoft.com/office/drawing/2014/main" id="{8DD3179E-0B69-01D6-7D9D-CC24A3B54EF6}"/>
              </a:ext>
            </a:extLst>
          </p:cNvPr>
          <p:cNvSpPr/>
          <p:nvPr/>
        </p:nvSpPr>
        <p:spPr>
          <a:xfrm>
            <a:off x="993957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6" name="object 1191">
            <a:extLst>
              <a:ext uri="{FF2B5EF4-FFF2-40B4-BE49-F238E27FC236}">
                <a16:creationId xmlns:a16="http://schemas.microsoft.com/office/drawing/2014/main" id="{CBD8CF4C-0FF1-498C-19E7-36BE706FC2CE}"/>
              </a:ext>
            </a:extLst>
          </p:cNvPr>
          <p:cNvSpPr/>
          <p:nvPr/>
        </p:nvSpPr>
        <p:spPr>
          <a:xfrm>
            <a:off x="996571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7" name="object 1192">
            <a:extLst>
              <a:ext uri="{FF2B5EF4-FFF2-40B4-BE49-F238E27FC236}">
                <a16:creationId xmlns:a16="http://schemas.microsoft.com/office/drawing/2014/main" id="{45850C90-BDDF-2F1E-66CF-74736B47C07F}"/>
              </a:ext>
            </a:extLst>
          </p:cNvPr>
          <p:cNvSpPr/>
          <p:nvPr/>
        </p:nvSpPr>
        <p:spPr>
          <a:xfrm>
            <a:off x="999185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8" name="object 1193">
            <a:extLst>
              <a:ext uri="{FF2B5EF4-FFF2-40B4-BE49-F238E27FC236}">
                <a16:creationId xmlns:a16="http://schemas.microsoft.com/office/drawing/2014/main" id="{3A5E559B-D35D-8EAA-C6D4-D89E449F8C8A}"/>
              </a:ext>
            </a:extLst>
          </p:cNvPr>
          <p:cNvSpPr/>
          <p:nvPr/>
        </p:nvSpPr>
        <p:spPr>
          <a:xfrm>
            <a:off x="1001798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648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9" name="object 1194">
            <a:extLst>
              <a:ext uri="{FF2B5EF4-FFF2-40B4-BE49-F238E27FC236}">
                <a16:creationId xmlns:a16="http://schemas.microsoft.com/office/drawing/2014/main" id="{99745331-CDF1-E628-AFFE-37652FB64A31}"/>
              </a:ext>
            </a:extLst>
          </p:cNvPr>
          <p:cNvSpPr/>
          <p:nvPr/>
        </p:nvSpPr>
        <p:spPr>
          <a:xfrm>
            <a:off x="10044061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0" name="object 1195">
            <a:extLst>
              <a:ext uri="{FF2B5EF4-FFF2-40B4-BE49-F238E27FC236}">
                <a16:creationId xmlns:a16="http://schemas.microsoft.com/office/drawing/2014/main" id="{6BBD4680-2D8B-5620-8FBA-660D8552FCFF}"/>
              </a:ext>
            </a:extLst>
          </p:cNvPr>
          <p:cNvSpPr/>
          <p:nvPr/>
        </p:nvSpPr>
        <p:spPr>
          <a:xfrm>
            <a:off x="1006584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1" name="object 1196">
            <a:extLst>
              <a:ext uri="{FF2B5EF4-FFF2-40B4-BE49-F238E27FC236}">
                <a16:creationId xmlns:a16="http://schemas.microsoft.com/office/drawing/2014/main" id="{0785699D-6B04-4F93-57E0-6E7BFC944081}"/>
              </a:ext>
            </a:extLst>
          </p:cNvPr>
          <p:cNvSpPr/>
          <p:nvPr/>
        </p:nvSpPr>
        <p:spPr>
          <a:xfrm>
            <a:off x="1009216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2" name="object 1197">
            <a:extLst>
              <a:ext uri="{FF2B5EF4-FFF2-40B4-BE49-F238E27FC236}">
                <a16:creationId xmlns:a16="http://schemas.microsoft.com/office/drawing/2014/main" id="{466642FA-FBF7-6623-1A60-B3C34E2D1000}"/>
              </a:ext>
            </a:extLst>
          </p:cNvPr>
          <p:cNvSpPr/>
          <p:nvPr/>
        </p:nvSpPr>
        <p:spPr>
          <a:xfrm>
            <a:off x="1011830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3" name="object 1198">
            <a:extLst>
              <a:ext uri="{FF2B5EF4-FFF2-40B4-BE49-F238E27FC236}">
                <a16:creationId xmlns:a16="http://schemas.microsoft.com/office/drawing/2014/main" id="{916F2C58-13BB-DAEE-0879-80B1DD27C1DB}"/>
              </a:ext>
            </a:extLst>
          </p:cNvPr>
          <p:cNvSpPr/>
          <p:nvPr/>
        </p:nvSpPr>
        <p:spPr>
          <a:xfrm>
            <a:off x="1014444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4" name="object 1199">
            <a:extLst>
              <a:ext uri="{FF2B5EF4-FFF2-40B4-BE49-F238E27FC236}">
                <a16:creationId xmlns:a16="http://schemas.microsoft.com/office/drawing/2014/main" id="{AE67912F-9E99-E42B-C966-247A43AA1415}"/>
              </a:ext>
            </a:extLst>
          </p:cNvPr>
          <p:cNvSpPr/>
          <p:nvPr/>
        </p:nvSpPr>
        <p:spPr>
          <a:xfrm>
            <a:off x="1017057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5" name="object 1200">
            <a:extLst>
              <a:ext uri="{FF2B5EF4-FFF2-40B4-BE49-F238E27FC236}">
                <a16:creationId xmlns:a16="http://schemas.microsoft.com/office/drawing/2014/main" id="{4AB42801-FDF2-3D7D-1DBE-0872A779AB9D}"/>
              </a:ext>
            </a:extLst>
          </p:cNvPr>
          <p:cNvSpPr/>
          <p:nvPr/>
        </p:nvSpPr>
        <p:spPr>
          <a:xfrm>
            <a:off x="1019235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6" name="object 1201">
            <a:extLst>
              <a:ext uri="{FF2B5EF4-FFF2-40B4-BE49-F238E27FC236}">
                <a16:creationId xmlns:a16="http://schemas.microsoft.com/office/drawing/2014/main" id="{B9CBA4D9-2074-BC53-6DD4-02A20B96E85D}"/>
              </a:ext>
            </a:extLst>
          </p:cNvPr>
          <p:cNvSpPr/>
          <p:nvPr/>
        </p:nvSpPr>
        <p:spPr>
          <a:xfrm>
            <a:off x="10218508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7" name="object 1202">
            <a:extLst>
              <a:ext uri="{FF2B5EF4-FFF2-40B4-BE49-F238E27FC236}">
                <a16:creationId xmlns:a16="http://schemas.microsoft.com/office/drawing/2014/main" id="{14EB64EF-29EE-91A8-D442-8431E2209E7A}"/>
              </a:ext>
            </a:extLst>
          </p:cNvPr>
          <p:cNvSpPr/>
          <p:nvPr/>
        </p:nvSpPr>
        <p:spPr>
          <a:xfrm>
            <a:off x="1024464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8" name="object 1203">
            <a:extLst>
              <a:ext uri="{FF2B5EF4-FFF2-40B4-BE49-F238E27FC236}">
                <a16:creationId xmlns:a16="http://schemas.microsoft.com/office/drawing/2014/main" id="{A3D28377-8E7E-66DD-47E2-2CFE2BC2F01E}"/>
              </a:ext>
            </a:extLst>
          </p:cNvPr>
          <p:cNvSpPr/>
          <p:nvPr/>
        </p:nvSpPr>
        <p:spPr>
          <a:xfrm>
            <a:off x="1027089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9" name="object 1204">
            <a:extLst>
              <a:ext uri="{FF2B5EF4-FFF2-40B4-BE49-F238E27FC236}">
                <a16:creationId xmlns:a16="http://schemas.microsoft.com/office/drawing/2014/main" id="{D4C4D7C8-C40F-DC08-B805-A8BF4DD45D55}"/>
              </a:ext>
            </a:extLst>
          </p:cNvPr>
          <p:cNvSpPr/>
          <p:nvPr/>
        </p:nvSpPr>
        <p:spPr>
          <a:xfrm>
            <a:off x="1029703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24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0" name="object 1205">
            <a:extLst>
              <a:ext uri="{FF2B5EF4-FFF2-40B4-BE49-F238E27FC236}">
                <a16:creationId xmlns:a16="http://schemas.microsoft.com/office/drawing/2014/main" id="{AF985C24-1955-8B41-BDDC-7076A9C82CA7}"/>
              </a:ext>
            </a:extLst>
          </p:cNvPr>
          <p:cNvSpPr/>
          <p:nvPr/>
        </p:nvSpPr>
        <p:spPr>
          <a:xfrm>
            <a:off x="1031882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1" name="object 1206">
            <a:extLst>
              <a:ext uri="{FF2B5EF4-FFF2-40B4-BE49-F238E27FC236}">
                <a16:creationId xmlns:a16="http://schemas.microsoft.com/office/drawing/2014/main" id="{5431EAE3-6854-3C1F-717E-6ED24036DEFD}"/>
              </a:ext>
            </a:extLst>
          </p:cNvPr>
          <p:cNvSpPr/>
          <p:nvPr/>
        </p:nvSpPr>
        <p:spPr>
          <a:xfrm>
            <a:off x="1034496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2" name="object 1207">
            <a:extLst>
              <a:ext uri="{FF2B5EF4-FFF2-40B4-BE49-F238E27FC236}">
                <a16:creationId xmlns:a16="http://schemas.microsoft.com/office/drawing/2014/main" id="{120709D1-F721-0641-AB75-E9E2561E7604}"/>
              </a:ext>
            </a:extLst>
          </p:cNvPr>
          <p:cNvSpPr/>
          <p:nvPr/>
        </p:nvSpPr>
        <p:spPr>
          <a:xfrm>
            <a:off x="10371099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3" name="object 1208">
            <a:extLst>
              <a:ext uri="{FF2B5EF4-FFF2-40B4-BE49-F238E27FC236}">
                <a16:creationId xmlns:a16="http://schemas.microsoft.com/office/drawing/2014/main" id="{13E492B2-624A-B2D1-C0D1-1CE2C9E9C202}"/>
              </a:ext>
            </a:extLst>
          </p:cNvPr>
          <p:cNvSpPr/>
          <p:nvPr/>
        </p:nvSpPr>
        <p:spPr>
          <a:xfrm>
            <a:off x="10397235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4" name="object 1209">
            <a:extLst>
              <a:ext uri="{FF2B5EF4-FFF2-40B4-BE49-F238E27FC236}">
                <a16:creationId xmlns:a16="http://schemas.microsoft.com/office/drawing/2014/main" id="{1FF08CB6-2E72-4309-20C7-2EC849189858}"/>
              </a:ext>
            </a:extLst>
          </p:cNvPr>
          <p:cNvSpPr/>
          <p:nvPr/>
        </p:nvSpPr>
        <p:spPr>
          <a:xfrm>
            <a:off x="10423372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5" name="object 1210">
            <a:extLst>
              <a:ext uri="{FF2B5EF4-FFF2-40B4-BE49-F238E27FC236}">
                <a16:creationId xmlns:a16="http://schemas.microsoft.com/office/drawing/2014/main" id="{BBFE7EAF-2400-E2AB-3251-01C439D9E419}"/>
              </a:ext>
            </a:extLst>
          </p:cNvPr>
          <p:cNvSpPr/>
          <p:nvPr/>
        </p:nvSpPr>
        <p:spPr>
          <a:xfrm>
            <a:off x="1044528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6" name="object 1211">
            <a:extLst>
              <a:ext uri="{FF2B5EF4-FFF2-40B4-BE49-F238E27FC236}">
                <a16:creationId xmlns:a16="http://schemas.microsoft.com/office/drawing/2014/main" id="{0BFD66FD-8A19-526A-A1E8-924CCDFDC2CE}"/>
              </a:ext>
            </a:extLst>
          </p:cNvPr>
          <p:cNvSpPr/>
          <p:nvPr/>
        </p:nvSpPr>
        <p:spPr>
          <a:xfrm>
            <a:off x="1047141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7" name="object 1212">
            <a:extLst>
              <a:ext uri="{FF2B5EF4-FFF2-40B4-BE49-F238E27FC236}">
                <a16:creationId xmlns:a16="http://schemas.microsoft.com/office/drawing/2014/main" id="{D253922D-0AC7-8D8D-022F-98593476AAD2}"/>
              </a:ext>
            </a:extLst>
          </p:cNvPr>
          <p:cNvSpPr/>
          <p:nvPr/>
        </p:nvSpPr>
        <p:spPr>
          <a:xfrm>
            <a:off x="1049755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8" name="object 1213">
            <a:extLst>
              <a:ext uri="{FF2B5EF4-FFF2-40B4-BE49-F238E27FC236}">
                <a16:creationId xmlns:a16="http://schemas.microsoft.com/office/drawing/2014/main" id="{DCE49ABC-A72D-61A3-0FE6-2AD1F42A79CF}"/>
              </a:ext>
            </a:extLst>
          </p:cNvPr>
          <p:cNvSpPr/>
          <p:nvPr/>
        </p:nvSpPr>
        <p:spPr>
          <a:xfrm>
            <a:off x="1052369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9" name="object 1214">
            <a:extLst>
              <a:ext uri="{FF2B5EF4-FFF2-40B4-BE49-F238E27FC236}">
                <a16:creationId xmlns:a16="http://schemas.microsoft.com/office/drawing/2014/main" id="{041BB8B5-277C-0944-2083-FCD3B3544BA3}"/>
              </a:ext>
            </a:extLst>
          </p:cNvPr>
          <p:cNvSpPr/>
          <p:nvPr/>
        </p:nvSpPr>
        <p:spPr>
          <a:xfrm>
            <a:off x="1054982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0" name="object 1215">
            <a:extLst>
              <a:ext uri="{FF2B5EF4-FFF2-40B4-BE49-F238E27FC236}">
                <a16:creationId xmlns:a16="http://schemas.microsoft.com/office/drawing/2014/main" id="{467AB918-51E0-08EA-C973-8A4331E157C5}"/>
              </a:ext>
            </a:extLst>
          </p:cNvPr>
          <p:cNvSpPr/>
          <p:nvPr/>
        </p:nvSpPr>
        <p:spPr>
          <a:xfrm>
            <a:off x="10571606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1" name="object 1216">
            <a:extLst>
              <a:ext uri="{FF2B5EF4-FFF2-40B4-BE49-F238E27FC236}">
                <a16:creationId xmlns:a16="http://schemas.microsoft.com/office/drawing/2014/main" id="{A6238FAE-F071-6F44-E52E-5912E67F75AB}"/>
              </a:ext>
            </a:extLst>
          </p:cNvPr>
          <p:cNvSpPr/>
          <p:nvPr/>
        </p:nvSpPr>
        <p:spPr>
          <a:xfrm>
            <a:off x="1059774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2" name="object 1217">
            <a:extLst>
              <a:ext uri="{FF2B5EF4-FFF2-40B4-BE49-F238E27FC236}">
                <a16:creationId xmlns:a16="http://schemas.microsoft.com/office/drawing/2014/main" id="{4183B831-78BE-4293-12C9-75B021671C47}"/>
              </a:ext>
            </a:extLst>
          </p:cNvPr>
          <p:cNvSpPr/>
          <p:nvPr/>
        </p:nvSpPr>
        <p:spPr>
          <a:xfrm>
            <a:off x="10624007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3" name="object 1218">
            <a:extLst>
              <a:ext uri="{FF2B5EF4-FFF2-40B4-BE49-F238E27FC236}">
                <a16:creationId xmlns:a16="http://schemas.microsoft.com/office/drawing/2014/main" id="{FF9B7B2D-D646-56CB-94D8-2E370F66B6CD}"/>
              </a:ext>
            </a:extLst>
          </p:cNvPr>
          <p:cNvSpPr/>
          <p:nvPr/>
        </p:nvSpPr>
        <p:spPr>
          <a:xfrm>
            <a:off x="10650143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4" name="object 1219">
            <a:extLst>
              <a:ext uri="{FF2B5EF4-FFF2-40B4-BE49-F238E27FC236}">
                <a16:creationId xmlns:a16="http://schemas.microsoft.com/office/drawing/2014/main" id="{63D5678A-7A0B-DF66-EFA9-138B67D691F2}"/>
              </a:ext>
            </a:extLst>
          </p:cNvPr>
          <p:cNvSpPr/>
          <p:nvPr/>
        </p:nvSpPr>
        <p:spPr>
          <a:xfrm>
            <a:off x="10676280" y="3896893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5" name="object 1220">
            <a:extLst>
              <a:ext uri="{FF2B5EF4-FFF2-40B4-BE49-F238E27FC236}">
                <a16:creationId xmlns:a16="http://schemas.microsoft.com/office/drawing/2014/main" id="{4448EB5B-6467-3D49-0D64-01B1FEFC1E71}"/>
              </a:ext>
            </a:extLst>
          </p:cNvPr>
          <p:cNvSpPr/>
          <p:nvPr/>
        </p:nvSpPr>
        <p:spPr>
          <a:xfrm>
            <a:off x="10698060" y="38968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6" name="object 1221">
            <a:extLst>
              <a:ext uri="{FF2B5EF4-FFF2-40B4-BE49-F238E27FC236}">
                <a16:creationId xmlns:a16="http://schemas.microsoft.com/office/drawing/2014/main" id="{EC15E3CE-3E58-1789-2AE1-2922A6CC7202}"/>
              </a:ext>
            </a:extLst>
          </p:cNvPr>
          <p:cNvSpPr/>
          <p:nvPr/>
        </p:nvSpPr>
        <p:spPr>
          <a:xfrm>
            <a:off x="10702429" y="389689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4356">
            <a:solidFill>
              <a:srgbClr val="B3B5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7" name="object 1222">
            <a:extLst>
              <a:ext uri="{FF2B5EF4-FFF2-40B4-BE49-F238E27FC236}">
                <a16:creationId xmlns:a16="http://schemas.microsoft.com/office/drawing/2014/main" id="{4D28DBAC-C75B-B548-E224-B1138E8D9D00}"/>
              </a:ext>
            </a:extLst>
          </p:cNvPr>
          <p:cNvSpPr/>
          <p:nvPr/>
        </p:nvSpPr>
        <p:spPr>
          <a:xfrm>
            <a:off x="7609268" y="5510009"/>
            <a:ext cx="43815" cy="13335"/>
          </a:xfrm>
          <a:custGeom>
            <a:avLst/>
            <a:gdLst/>
            <a:ahLst/>
            <a:cxnLst/>
            <a:rect l="l" t="t" r="r" b="b"/>
            <a:pathLst>
              <a:path w="43815" h="13335">
                <a:moveTo>
                  <a:pt x="0" y="13081"/>
                </a:moveTo>
                <a:lnTo>
                  <a:pt x="43688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8" name="object 1223">
            <a:extLst>
              <a:ext uri="{FF2B5EF4-FFF2-40B4-BE49-F238E27FC236}">
                <a16:creationId xmlns:a16="http://schemas.microsoft.com/office/drawing/2014/main" id="{960C436C-F354-BE0B-25D6-13656585B61E}"/>
              </a:ext>
            </a:extLst>
          </p:cNvPr>
          <p:cNvSpPr/>
          <p:nvPr/>
        </p:nvSpPr>
        <p:spPr>
          <a:xfrm>
            <a:off x="7713954" y="5483847"/>
            <a:ext cx="43815" cy="8890"/>
          </a:xfrm>
          <a:custGeom>
            <a:avLst/>
            <a:gdLst/>
            <a:ahLst/>
            <a:cxnLst/>
            <a:rect l="l" t="t" r="r" b="b"/>
            <a:pathLst>
              <a:path w="43815" h="8889">
                <a:moveTo>
                  <a:pt x="0" y="8724"/>
                </a:moveTo>
                <a:lnTo>
                  <a:pt x="43561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9" name="object 1224">
            <a:extLst>
              <a:ext uri="{FF2B5EF4-FFF2-40B4-BE49-F238E27FC236}">
                <a16:creationId xmlns:a16="http://schemas.microsoft.com/office/drawing/2014/main" id="{BBE75356-A2EB-722B-D7B9-47D84C64CFD2}"/>
              </a:ext>
            </a:extLst>
          </p:cNvPr>
          <p:cNvSpPr/>
          <p:nvPr/>
        </p:nvSpPr>
        <p:spPr>
          <a:xfrm>
            <a:off x="7923174" y="5479478"/>
            <a:ext cx="39370" cy="17780"/>
          </a:xfrm>
          <a:custGeom>
            <a:avLst/>
            <a:gdLst/>
            <a:ahLst/>
            <a:cxnLst/>
            <a:rect l="l" t="t" r="r" b="b"/>
            <a:pathLst>
              <a:path w="39370" h="17779">
                <a:moveTo>
                  <a:pt x="0" y="0"/>
                </a:moveTo>
                <a:lnTo>
                  <a:pt x="39204" y="17449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0" name="object 1225">
            <a:extLst>
              <a:ext uri="{FF2B5EF4-FFF2-40B4-BE49-F238E27FC236}">
                <a16:creationId xmlns:a16="http://schemas.microsoft.com/office/drawing/2014/main" id="{8A562D2F-589B-75F6-03BF-7D25A29D12FA}"/>
              </a:ext>
            </a:extLst>
          </p:cNvPr>
          <p:cNvSpPr/>
          <p:nvPr/>
        </p:nvSpPr>
        <p:spPr>
          <a:xfrm>
            <a:off x="8019135" y="5523090"/>
            <a:ext cx="43815" cy="22225"/>
          </a:xfrm>
          <a:custGeom>
            <a:avLst/>
            <a:gdLst/>
            <a:ahLst/>
            <a:cxnLst/>
            <a:rect l="l" t="t" r="r" b="b"/>
            <a:pathLst>
              <a:path w="43815" h="22225">
                <a:moveTo>
                  <a:pt x="0" y="0"/>
                </a:moveTo>
                <a:lnTo>
                  <a:pt x="43561" y="21932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1" name="object 1226">
            <a:extLst>
              <a:ext uri="{FF2B5EF4-FFF2-40B4-BE49-F238E27FC236}">
                <a16:creationId xmlns:a16="http://schemas.microsoft.com/office/drawing/2014/main" id="{029D6138-B171-163B-175A-0D9E373608C2}"/>
              </a:ext>
            </a:extLst>
          </p:cNvPr>
          <p:cNvSpPr/>
          <p:nvPr/>
        </p:nvSpPr>
        <p:spPr>
          <a:xfrm>
            <a:off x="8224011" y="5518734"/>
            <a:ext cx="34925" cy="31115"/>
          </a:xfrm>
          <a:custGeom>
            <a:avLst/>
            <a:gdLst/>
            <a:ahLst/>
            <a:cxnLst/>
            <a:rect l="l" t="t" r="r" b="b"/>
            <a:pathLst>
              <a:path w="34925" h="31114">
                <a:moveTo>
                  <a:pt x="0" y="30645"/>
                </a:moveTo>
                <a:lnTo>
                  <a:pt x="34848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2" name="object 1227">
            <a:extLst>
              <a:ext uri="{FF2B5EF4-FFF2-40B4-BE49-F238E27FC236}">
                <a16:creationId xmlns:a16="http://schemas.microsoft.com/office/drawing/2014/main" id="{7B1745E1-75AB-DE75-6F5C-C74EDC906EE0}"/>
              </a:ext>
            </a:extLst>
          </p:cNvPr>
          <p:cNvSpPr/>
          <p:nvPr/>
        </p:nvSpPr>
        <p:spPr>
          <a:xfrm>
            <a:off x="8302421" y="5444591"/>
            <a:ext cx="35560" cy="31115"/>
          </a:xfrm>
          <a:custGeom>
            <a:avLst/>
            <a:gdLst/>
            <a:ahLst/>
            <a:cxnLst/>
            <a:rect l="l" t="t" r="r" b="b"/>
            <a:pathLst>
              <a:path w="35559" h="31114">
                <a:moveTo>
                  <a:pt x="0" y="30530"/>
                </a:moveTo>
                <a:lnTo>
                  <a:pt x="35039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3" name="object 1228">
            <a:extLst>
              <a:ext uri="{FF2B5EF4-FFF2-40B4-BE49-F238E27FC236}">
                <a16:creationId xmlns:a16="http://schemas.microsoft.com/office/drawing/2014/main" id="{A052D9F4-AB54-D537-6C3B-3395222ACF18}"/>
              </a:ext>
            </a:extLst>
          </p:cNvPr>
          <p:cNvSpPr/>
          <p:nvPr/>
        </p:nvSpPr>
        <p:spPr>
          <a:xfrm>
            <a:off x="8385378" y="5370334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0" y="30645"/>
                </a:moveTo>
                <a:lnTo>
                  <a:pt x="30429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4" name="object 1229">
            <a:extLst>
              <a:ext uri="{FF2B5EF4-FFF2-40B4-BE49-F238E27FC236}">
                <a16:creationId xmlns:a16="http://schemas.microsoft.com/office/drawing/2014/main" id="{92BCD001-C77E-9148-B09E-C80874028B18}"/>
              </a:ext>
            </a:extLst>
          </p:cNvPr>
          <p:cNvSpPr/>
          <p:nvPr/>
        </p:nvSpPr>
        <p:spPr>
          <a:xfrm>
            <a:off x="8546680" y="5331078"/>
            <a:ext cx="39370" cy="26670"/>
          </a:xfrm>
          <a:custGeom>
            <a:avLst/>
            <a:gdLst/>
            <a:ahLst/>
            <a:cxnLst/>
            <a:rect l="l" t="t" r="r" b="b"/>
            <a:pathLst>
              <a:path w="39370" h="26670">
                <a:moveTo>
                  <a:pt x="0" y="0"/>
                </a:moveTo>
                <a:lnTo>
                  <a:pt x="39204" y="26162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5" name="object 1230">
            <a:extLst>
              <a:ext uri="{FF2B5EF4-FFF2-40B4-BE49-F238E27FC236}">
                <a16:creationId xmlns:a16="http://schemas.microsoft.com/office/drawing/2014/main" id="{EC0F9BE1-2000-9C4F-6E3F-A0512669EBBF}"/>
              </a:ext>
            </a:extLst>
          </p:cNvPr>
          <p:cNvSpPr/>
          <p:nvPr/>
        </p:nvSpPr>
        <p:spPr>
          <a:xfrm>
            <a:off x="8638108" y="5392140"/>
            <a:ext cx="39370" cy="26670"/>
          </a:xfrm>
          <a:custGeom>
            <a:avLst/>
            <a:gdLst/>
            <a:ahLst/>
            <a:cxnLst/>
            <a:rect l="l" t="t" r="r" b="b"/>
            <a:pathLst>
              <a:path w="39370" h="26670">
                <a:moveTo>
                  <a:pt x="0" y="0"/>
                </a:moveTo>
                <a:lnTo>
                  <a:pt x="39204" y="26289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6" name="object 1231">
            <a:extLst>
              <a:ext uri="{FF2B5EF4-FFF2-40B4-BE49-F238E27FC236}">
                <a16:creationId xmlns:a16="http://schemas.microsoft.com/office/drawing/2014/main" id="{0663B995-B05C-C3F2-6107-C01FF653D090}"/>
              </a:ext>
            </a:extLst>
          </p:cNvPr>
          <p:cNvSpPr/>
          <p:nvPr/>
        </p:nvSpPr>
        <p:spPr>
          <a:xfrm>
            <a:off x="8729776" y="5453316"/>
            <a:ext cx="26670" cy="13335"/>
          </a:xfrm>
          <a:custGeom>
            <a:avLst/>
            <a:gdLst/>
            <a:ahLst/>
            <a:cxnLst/>
            <a:rect l="l" t="t" r="r" b="b"/>
            <a:pathLst>
              <a:path w="26670" h="13335">
                <a:moveTo>
                  <a:pt x="0" y="0"/>
                </a:moveTo>
                <a:lnTo>
                  <a:pt x="26136" y="13081"/>
                </a:lnTo>
                <a:lnTo>
                  <a:pt x="0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7" name="object 1232">
            <a:extLst>
              <a:ext uri="{FF2B5EF4-FFF2-40B4-BE49-F238E27FC236}">
                <a16:creationId xmlns:a16="http://schemas.microsoft.com/office/drawing/2014/main" id="{05B5534A-04F7-92E1-D157-B0FA99126D9D}"/>
              </a:ext>
            </a:extLst>
          </p:cNvPr>
          <p:cNvSpPr/>
          <p:nvPr/>
        </p:nvSpPr>
        <p:spPr>
          <a:xfrm>
            <a:off x="8873655" y="5475122"/>
            <a:ext cx="43815" cy="8890"/>
          </a:xfrm>
          <a:custGeom>
            <a:avLst/>
            <a:gdLst/>
            <a:ahLst/>
            <a:cxnLst/>
            <a:rect l="l" t="t" r="r" b="b"/>
            <a:pathLst>
              <a:path w="43815" h="8889">
                <a:moveTo>
                  <a:pt x="0" y="8724"/>
                </a:moveTo>
                <a:lnTo>
                  <a:pt x="43561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8" name="object 1233">
            <a:extLst>
              <a:ext uri="{FF2B5EF4-FFF2-40B4-BE49-F238E27FC236}">
                <a16:creationId xmlns:a16="http://schemas.microsoft.com/office/drawing/2014/main" id="{1A500E46-28F0-20F5-0288-EFCEF2289303}"/>
              </a:ext>
            </a:extLst>
          </p:cNvPr>
          <p:cNvSpPr/>
          <p:nvPr/>
        </p:nvSpPr>
        <p:spPr>
          <a:xfrm>
            <a:off x="8978201" y="5448960"/>
            <a:ext cx="43815" cy="13335"/>
          </a:xfrm>
          <a:custGeom>
            <a:avLst/>
            <a:gdLst/>
            <a:ahLst/>
            <a:cxnLst/>
            <a:rect l="l" t="t" r="r" b="b"/>
            <a:pathLst>
              <a:path w="43815" h="13335">
                <a:moveTo>
                  <a:pt x="0" y="13080"/>
                </a:moveTo>
                <a:lnTo>
                  <a:pt x="43573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9" name="object 1234">
            <a:extLst>
              <a:ext uri="{FF2B5EF4-FFF2-40B4-BE49-F238E27FC236}">
                <a16:creationId xmlns:a16="http://schemas.microsoft.com/office/drawing/2014/main" id="{204FF058-C49D-0C3B-02DB-3567CDF3ADF1}"/>
              </a:ext>
            </a:extLst>
          </p:cNvPr>
          <p:cNvSpPr/>
          <p:nvPr/>
        </p:nvSpPr>
        <p:spPr>
          <a:xfrm>
            <a:off x="9183078" y="5448960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0" y="0"/>
                </a:moveTo>
                <a:lnTo>
                  <a:pt x="39331" y="21805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0" name="object 1235">
            <a:extLst>
              <a:ext uri="{FF2B5EF4-FFF2-40B4-BE49-F238E27FC236}">
                <a16:creationId xmlns:a16="http://schemas.microsoft.com/office/drawing/2014/main" id="{0E97BD2D-F5D0-FA7D-1539-BC56ECB00252}"/>
              </a:ext>
            </a:extLst>
          </p:cNvPr>
          <p:cNvSpPr/>
          <p:nvPr/>
        </p:nvSpPr>
        <p:spPr>
          <a:xfrm>
            <a:off x="9283395" y="5496928"/>
            <a:ext cx="39370" cy="17780"/>
          </a:xfrm>
          <a:custGeom>
            <a:avLst/>
            <a:gdLst/>
            <a:ahLst/>
            <a:cxnLst/>
            <a:rect l="l" t="t" r="r" b="b"/>
            <a:pathLst>
              <a:path w="39370" h="17779">
                <a:moveTo>
                  <a:pt x="0" y="0"/>
                </a:moveTo>
                <a:lnTo>
                  <a:pt x="39204" y="17449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1" name="object 1236">
            <a:extLst>
              <a:ext uri="{FF2B5EF4-FFF2-40B4-BE49-F238E27FC236}">
                <a16:creationId xmlns:a16="http://schemas.microsoft.com/office/drawing/2014/main" id="{B0C31EF9-7154-F7F9-C050-226C4E39D321}"/>
              </a:ext>
            </a:extLst>
          </p:cNvPr>
          <p:cNvSpPr/>
          <p:nvPr/>
        </p:nvSpPr>
        <p:spPr>
          <a:xfrm>
            <a:off x="9496983" y="5523090"/>
            <a:ext cx="43815" cy="17780"/>
          </a:xfrm>
          <a:custGeom>
            <a:avLst/>
            <a:gdLst/>
            <a:ahLst/>
            <a:cxnLst/>
            <a:rect l="l" t="t" r="r" b="b"/>
            <a:pathLst>
              <a:path w="43815" h="17779">
                <a:moveTo>
                  <a:pt x="0" y="17576"/>
                </a:moveTo>
                <a:lnTo>
                  <a:pt x="43561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2" name="object 1237">
            <a:extLst>
              <a:ext uri="{FF2B5EF4-FFF2-40B4-BE49-F238E27FC236}">
                <a16:creationId xmlns:a16="http://schemas.microsoft.com/office/drawing/2014/main" id="{27A62CC2-F9F3-ADA7-5E74-B47CC96FBD5C}"/>
              </a:ext>
            </a:extLst>
          </p:cNvPr>
          <p:cNvSpPr/>
          <p:nvPr/>
        </p:nvSpPr>
        <p:spPr>
          <a:xfrm>
            <a:off x="9597301" y="5475122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0" y="21805"/>
                </a:moveTo>
                <a:lnTo>
                  <a:pt x="39204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3" name="object 1238">
            <a:extLst>
              <a:ext uri="{FF2B5EF4-FFF2-40B4-BE49-F238E27FC236}">
                <a16:creationId xmlns:a16="http://schemas.microsoft.com/office/drawing/2014/main" id="{D08A648B-7EB3-F471-09E4-1C38BE086DAC}"/>
              </a:ext>
            </a:extLst>
          </p:cNvPr>
          <p:cNvSpPr/>
          <p:nvPr/>
        </p:nvSpPr>
        <p:spPr>
          <a:xfrm>
            <a:off x="9815233" y="5396623"/>
            <a:ext cx="48260" cy="13335"/>
          </a:xfrm>
          <a:custGeom>
            <a:avLst/>
            <a:gdLst/>
            <a:ahLst/>
            <a:cxnLst/>
            <a:rect l="l" t="t" r="r" b="b"/>
            <a:pathLst>
              <a:path w="48259" h="13335">
                <a:moveTo>
                  <a:pt x="0" y="13081"/>
                </a:moveTo>
                <a:lnTo>
                  <a:pt x="47917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4" name="object 1239">
            <a:extLst>
              <a:ext uri="{FF2B5EF4-FFF2-40B4-BE49-F238E27FC236}">
                <a16:creationId xmlns:a16="http://schemas.microsoft.com/office/drawing/2014/main" id="{75D12A37-7A89-CF26-1E53-8614FAE3BE01}"/>
              </a:ext>
            </a:extLst>
          </p:cNvPr>
          <p:cNvSpPr/>
          <p:nvPr/>
        </p:nvSpPr>
        <p:spPr>
          <a:xfrm>
            <a:off x="9924326" y="5370334"/>
            <a:ext cx="43815" cy="13335"/>
          </a:xfrm>
          <a:custGeom>
            <a:avLst/>
            <a:gdLst/>
            <a:ahLst/>
            <a:cxnLst/>
            <a:rect l="l" t="t" r="r" b="b"/>
            <a:pathLst>
              <a:path w="43815" h="13335">
                <a:moveTo>
                  <a:pt x="0" y="13081"/>
                </a:moveTo>
                <a:lnTo>
                  <a:pt x="43561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5" name="object 1240">
            <a:extLst>
              <a:ext uri="{FF2B5EF4-FFF2-40B4-BE49-F238E27FC236}">
                <a16:creationId xmlns:a16="http://schemas.microsoft.com/office/drawing/2014/main" id="{8EA3D4ED-3833-C5F7-F676-BD1C313BB5D8}"/>
              </a:ext>
            </a:extLst>
          </p:cNvPr>
          <p:cNvSpPr/>
          <p:nvPr/>
        </p:nvSpPr>
        <p:spPr>
          <a:xfrm>
            <a:off x="10129202" y="5370334"/>
            <a:ext cx="43815" cy="13335"/>
          </a:xfrm>
          <a:custGeom>
            <a:avLst/>
            <a:gdLst/>
            <a:ahLst/>
            <a:cxnLst/>
            <a:rect l="l" t="t" r="r" b="b"/>
            <a:pathLst>
              <a:path w="43815" h="13335">
                <a:moveTo>
                  <a:pt x="0" y="0"/>
                </a:moveTo>
                <a:lnTo>
                  <a:pt x="43561" y="13081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6" name="object 1241">
            <a:extLst>
              <a:ext uri="{FF2B5EF4-FFF2-40B4-BE49-F238E27FC236}">
                <a16:creationId xmlns:a16="http://schemas.microsoft.com/office/drawing/2014/main" id="{46E4B34B-0CD5-217A-9F30-88447ADC9DA3}"/>
              </a:ext>
            </a:extLst>
          </p:cNvPr>
          <p:cNvSpPr/>
          <p:nvPr/>
        </p:nvSpPr>
        <p:spPr>
          <a:xfrm>
            <a:off x="10233748" y="5405335"/>
            <a:ext cx="43815" cy="13335"/>
          </a:xfrm>
          <a:custGeom>
            <a:avLst/>
            <a:gdLst/>
            <a:ahLst/>
            <a:cxnLst/>
            <a:rect l="l" t="t" r="r" b="b"/>
            <a:pathLst>
              <a:path w="43815" h="13335">
                <a:moveTo>
                  <a:pt x="0" y="0"/>
                </a:moveTo>
                <a:lnTo>
                  <a:pt x="43688" y="13093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7" name="object 1242">
            <a:extLst>
              <a:ext uri="{FF2B5EF4-FFF2-40B4-BE49-F238E27FC236}">
                <a16:creationId xmlns:a16="http://schemas.microsoft.com/office/drawing/2014/main" id="{344C2FD8-C2B3-43AE-3A0E-875C678393BE}"/>
              </a:ext>
            </a:extLst>
          </p:cNvPr>
          <p:cNvSpPr/>
          <p:nvPr/>
        </p:nvSpPr>
        <p:spPr>
          <a:xfrm>
            <a:off x="7509078" y="5501271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40" h="83185">
                <a:moveTo>
                  <a:pt x="0" y="83007"/>
                </a:moveTo>
                <a:lnTo>
                  <a:pt x="78397" y="83007"/>
                </a:lnTo>
                <a:lnTo>
                  <a:pt x="78397" y="0"/>
                </a:lnTo>
                <a:lnTo>
                  <a:pt x="0" y="0"/>
                </a:lnTo>
                <a:lnTo>
                  <a:pt x="0" y="83007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8" name="object 1243">
            <a:extLst>
              <a:ext uri="{FF2B5EF4-FFF2-40B4-BE49-F238E27FC236}">
                <a16:creationId xmlns:a16="http://schemas.microsoft.com/office/drawing/2014/main" id="{7C5A5446-1532-A1A5-82F3-0ED101CC5CF5}"/>
              </a:ext>
            </a:extLst>
          </p:cNvPr>
          <p:cNvSpPr/>
          <p:nvPr/>
        </p:nvSpPr>
        <p:spPr>
          <a:xfrm>
            <a:off x="7822983" y="5409717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82854"/>
                </a:moveTo>
                <a:lnTo>
                  <a:pt x="82753" y="82854"/>
                </a:lnTo>
                <a:lnTo>
                  <a:pt x="82753" y="0"/>
                </a:lnTo>
                <a:lnTo>
                  <a:pt x="0" y="0"/>
                </a:lnTo>
                <a:lnTo>
                  <a:pt x="0" y="82854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9" name="object 1244">
            <a:extLst>
              <a:ext uri="{FF2B5EF4-FFF2-40B4-BE49-F238E27FC236}">
                <a16:creationId xmlns:a16="http://schemas.microsoft.com/office/drawing/2014/main" id="{D6BBA854-A8DC-13E8-7D75-C92C6CBD5C16}"/>
              </a:ext>
            </a:extLst>
          </p:cNvPr>
          <p:cNvSpPr/>
          <p:nvPr/>
        </p:nvSpPr>
        <p:spPr>
          <a:xfrm>
            <a:off x="8136763" y="555376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82854"/>
                </a:moveTo>
                <a:lnTo>
                  <a:pt x="82905" y="82854"/>
                </a:lnTo>
                <a:lnTo>
                  <a:pt x="82905" y="0"/>
                </a:lnTo>
                <a:lnTo>
                  <a:pt x="0" y="0"/>
                </a:lnTo>
                <a:lnTo>
                  <a:pt x="0" y="82854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0" name="object 1245">
            <a:extLst>
              <a:ext uri="{FF2B5EF4-FFF2-40B4-BE49-F238E27FC236}">
                <a16:creationId xmlns:a16="http://schemas.microsoft.com/office/drawing/2014/main" id="{C50FCE77-1981-F1C4-95F9-16E10FD462AC}"/>
              </a:ext>
            </a:extLst>
          </p:cNvPr>
          <p:cNvSpPr/>
          <p:nvPr/>
        </p:nvSpPr>
        <p:spPr>
          <a:xfrm>
            <a:off x="8455012" y="5256796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40" h="83185">
                <a:moveTo>
                  <a:pt x="0" y="83007"/>
                </a:moveTo>
                <a:lnTo>
                  <a:pt x="78562" y="83007"/>
                </a:lnTo>
                <a:lnTo>
                  <a:pt x="78562" y="0"/>
                </a:lnTo>
                <a:lnTo>
                  <a:pt x="0" y="0"/>
                </a:lnTo>
                <a:lnTo>
                  <a:pt x="0" y="83007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1" name="object 1246">
            <a:extLst>
              <a:ext uri="{FF2B5EF4-FFF2-40B4-BE49-F238E27FC236}">
                <a16:creationId xmlns:a16="http://schemas.microsoft.com/office/drawing/2014/main" id="{E93AA9A2-4AC1-EB9D-1FBA-F61032F6E59E}"/>
              </a:ext>
            </a:extLst>
          </p:cNvPr>
          <p:cNvSpPr/>
          <p:nvPr/>
        </p:nvSpPr>
        <p:spPr>
          <a:xfrm>
            <a:off x="8768981" y="5462015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83007"/>
                </a:moveTo>
                <a:lnTo>
                  <a:pt x="82753" y="83007"/>
                </a:lnTo>
                <a:lnTo>
                  <a:pt x="82753" y="0"/>
                </a:lnTo>
                <a:lnTo>
                  <a:pt x="0" y="0"/>
                </a:lnTo>
                <a:lnTo>
                  <a:pt x="0" y="83007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2" name="object 1247">
            <a:extLst>
              <a:ext uri="{FF2B5EF4-FFF2-40B4-BE49-F238E27FC236}">
                <a16:creationId xmlns:a16="http://schemas.microsoft.com/office/drawing/2014/main" id="{F344CA9F-9C15-41F7-09F3-3A39F798E52B}"/>
              </a:ext>
            </a:extLst>
          </p:cNvPr>
          <p:cNvSpPr/>
          <p:nvPr/>
        </p:nvSpPr>
        <p:spPr>
          <a:xfrm>
            <a:off x="9082875" y="5383390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83007"/>
                </a:moveTo>
                <a:lnTo>
                  <a:pt x="82765" y="83007"/>
                </a:lnTo>
                <a:lnTo>
                  <a:pt x="82765" y="0"/>
                </a:lnTo>
                <a:lnTo>
                  <a:pt x="0" y="0"/>
                </a:lnTo>
                <a:lnTo>
                  <a:pt x="0" y="83007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3" name="object 1248">
            <a:extLst>
              <a:ext uri="{FF2B5EF4-FFF2-40B4-BE49-F238E27FC236}">
                <a16:creationId xmlns:a16="http://schemas.microsoft.com/office/drawing/2014/main" id="{EECA0713-707E-15AA-715B-FD7C7EC460BA}"/>
              </a:ext>
            </a:extLst>
          </p:cNvPr>
          <p:cNvSpPr/>
          <p:nvPr/>
        </p:nvSpPr>
        <p:spPr>
          <a:xfrm>
            <a:off x="9396780" y="5527433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83007"/>
                </a:moveTo>
                <a:lnTo>
                  <a:pt x="82765" y="83007"/>
                </a:lnTo>
                <a:lnTo>
                  <a:pt x="82765" y="0"/>
                </a:lnTo>
                <a:lnTo>
                  <a:pt x="0" y="0"/>
                </a:lnTo>
                <a:lnTo>
                  <a:pt x="0" y="83007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4" name="object 1249">
            <a:extLst>
              <a:ext uri="{FF2B5EF4-FFF2-40B4-BE49-F238E27FC236}">
                <a16:creationId xmlns:a16="http://schemas.microsoft.com/office/drawing/2014/main" id="{574CB97B-5AD9-A430-150D-689C0E17016B}"/>
              </a:ext>
            </a:extLst>
          </p:cNvPr>
          <p:cNvSpPr/>
          <p:nvPr/>
        </p:nvSpPr>
        <p:spPr>
          <a:xfrm>
            <a:off x="9714915" y="5383390"/>
            <a:ext cx="78740" cy="83185"/>
          </a:xfrm>
          <a:custGeom>
            <a:avLst/>
            <a:gdLst/>
            <a:ahLst/>
            <a:cxnLst/>
            <a:rect l="l" t="t" r="r" b="b"/>
            <a:pathLst>
              <a:path w="78740" h="83185">
                <a:moveTo>
                  <a:pt x="0" y="83007"/>
                </a:moveTo>
                <a:lnTo>
                  <a:pt x="78562" y="83007"/>
                </a:lnTo>
                <a:lnTo>
                  <a:pt x="78562" y="0"/>
                </a:lnTo>
                <a:lnTo>
                  <a:pt x="0" y="0"/>
                </a:lnTo>
                <a:lnTo>
                  <a:pt x="0" y="83007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5" name="object 1250">
            <a:extLst>
              <a:ext uri="{FF2B5EF4-FFF2-40B4-BE49-F238E27FC236}">
                <a16:creationId xmlns:a16="http://schemas.microsoft.com/office/drawing/2014/main" id="{C095344B-02D9-8A45-80D3-501C7D81D3A1}"/>
              </a:ext>
            </a:extLst>
          </p:cNvPr>
          <p:cNvSpPr/>
          <p:nvPr/>
        </p:nvSpPr>
        <p:spPr>
          <a:xfrm>
            <a:off x="10028821" y="5309285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0" y="78486"/>
                </a:moveTo>
                <a:lnTo>
                  <a:pt x="82905" y="78486"/>
                </a:lnTo>
                <a:lnTo>
                  <a:pt x="82905" y="0"/>
                </a:lnTo>
                <a:lnTo>
                  <a:pt x="0" y="0"/>
                </a:lnTo>
                <a:lnTo>
                  <a:pt x="0" y="78486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6" name="object 1251">
            <a:extLst>
              <a:ext uri="{FF2B5EF4-FFF2-40B4-BE49-F238E27FC236}">
                <a16:creationId xmlns:a16="http://schemas.microsoft.com/office/drawing/2014/main" id="{E7A16E54-E599-66DE-0568-50D7B943D7EE}"/>
              </a:ext>
            </a:extLst>
          </p:cNvPr>
          <p:cNvSpPr/>
          <p:nvPr/>
        </p:nvSpPr>
        <p:spPr>
          <a:xfrm>
            <a:off x="10342778" y="5418442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4" h="83185">
                <a:moveTo>
                  <a:pt x="0" y="82842"/>
                </a:moveTo>
                <a:lnTo>
                  <a:pt x="82765" y="82842"/>
                </a:lnTo>
                <a:lnTo>
                  <a:pt x="82765" y="0"/>
                </a:lnTo>
                <a:lnTo>
                  <a:pt x="0" y="0"/>
                </a:lnTo>
                <a:lnTo>
                  <a:pt x="0" y="82842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7" name="object 1252">
            <a:extLst>
              <a:ext uri="{FF2B5EF4-FFF2-40B4-BE49-F238E27FC236}">
                <a16:creationId xmlns:a16="http://schemas.microsoft.com/office/drawing/2014/main" id="{2D378317-8D92-71F1-5BD0-B335B6ABAC2C}"/>
              </a:ext>
            </a:extLst>
          </p:cNvPr>
          <p:cNvSpPr txBox="1"/>
          <p:nvPr/>
        </p:nvSpPr>
        <p:spPr>
          <a:xfrm>
            <a:off x="8402739" y="5025861"/>
            <a:ext cx="31115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solidFill>
                  <a:srgbClr val="EE2C2E"/>
                </a:solidFill>
                <a:latin typeface="Times New Roman"/>
                <a:cs typeface="Times New Roman"/>
              </a:rPr>
              <a:t>3</a:t>
            </a:r>
            <a:r>
              <a:rPr sz="1350" b="1" spc="-30" dirty="0">
                <a:solidFill>
                  <a:srgbClr val="EE2C2E"/>
                </a:solidFill>
                <a:latin typeface="Times New Roman"/>
                <a:cs typeface="Times New Roman"/>
              </a:rPr>
              <a:t>9</a:t>
            </a:r>
            <a:r>
              <a:rPr sz="1350" b="1" dirty="0">
                <a:solidFill>
                  <a:srgbClr val="EE2C2E"/>
                </a:solidFill>
                <a:latin typeface="Times New Roman"/>
                <a:cs typeface="Times New Roman"/>
              </a:rPr>
              <a:t>.</a:t>
            </a:r>
            <a:r>
              <a:rPr sz="1350" b="1" spc="-10" dirty="0">
                <a:solidFill>
                  <a:srgbClr val="EE2C2E"/>
                </a:solidFill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18" name="object 1253">
            <a:extLst>
              <a:ext uri="{FF2B5EF4-FFF2-40B4-BE49-F238E27FC236}">
                <a16:creationId xmlns:a16="http://schemas.microsoft.com/office/drawing/2014/main" id="{D4674E87-146C-2A29-CD3B-25E1489E4123}"/>
              </a:ext>
            </a:extLst>
          </p:cNvPr>
          <p:cNvSpPr/>
          <p:nvPr/>
        </p:nvSpPr>
        <p:spPr>
          <a:xfrm>
            <a:off x="7611453" y="4946859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4" h="4445">
                <a:moveTo>
                  <a:pt x="0" y="4356"/>
                </a:moveTo>
                <a:lnTo>
                  <a:pt x="13068" y="4356"/>
                </a:lnTo>
                <a:lnTo>
                  <a:pt x="13068" y="0"/>
                </a:lnTo>
                <a:lnTo>
                  <a:pt x="0" y="0"/>
                </a:lnTo>
                <a:lnTo>
                  <a:pt x="0" y="4356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9" name="object 1254">
            <a:extLst>
              <a:ext uri="{FF2B5EF4-FFF2-40B4-BE49-F238E27FC236}">
                <a16:creationId xmlns:a16="http://schemas.microsoft.com/office/drawing/2014/main" id="{AD45FE1E-60B8-6F14-A5B0-CCEEACF25971}"/>
              </a:ext>
            </a:extLst>
          </p:cNvPr>
          <p:cNvSpPr/>
          <p:nvPr/>
        </p:nvSpPr>
        <p:spPr>
          <a:xfrm>
            <a:off x="7646428" y="4940325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4" h="4445">
                <a:moveTo>
                  <a:pt x="0" y="4356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0" name="object 1255">
            <a:extLst>
              <a:ext uri="{FF2B5EF4-FFF2-40B4-BE49-F238E27FC236}">
                <a16:creationId xmlns:a16="http://schemas.microsoft.com/office/drawing/2014/main" id="{FDB911FA-D753-926B-B319-F8045B1942CA}"/>
              </a:ext>
            </a:extLst>
          </p:cNvPr>
          <p:cNvSpPr/>
          <p:nvPr/>
        </p:nvSpPr>
        <p:spPr>
          <a:xfrm>
            <a:off x="7681277" y="493160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1" name="object 1256">
            <a:extLst>
              <a:ext uri="{FF2B5EF4-FFF2-40B4-BE49-F238E27FC236}">
                <a16:creationId xmlns:a16="http://schemas.microsoft.com/office/drawing/2014/main" id="{2258D728-2AEC-3316-3C42-8FA6DB9F0751}"/>
              </a:ext>
            </a:extLst>
          </p:cNvPr>
          <p:cNvSpPr/>
          <p:nvPr/>
        </p:nvSpPr>
        <p:spPr>
          <a:xfrm>
            <a:off x="7716125" y="492723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68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2" name="object 1257">
            <a:extLst>
              <a:ext uri="{FF2B5EF4-FFF2-40B4-BE49-F238E27FC236}">
                <a16:creationId xmlns:a16="http://schemas.microsoft.com/office/drawing/2014/main" id="{77EAF8FD-E101-23F8-7421-1450275EA4D3}"/>
              </a:ext>
            </a:extLst>
          </p:cNvPr>
          <p:cNvSpPr/>
          <p:nvPr/>
        </p:nvSpPr>
        <p:spPr>
          <a:xfrm>
            <a:off x="7746618" y="4918519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4" h="4445">
                <a:moveTo>
                  <a:pt x="0" y="4356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3" name="object 1258">
            <a:extLst>
              <a:ext uri="{FF2B5EF4-FFF2-40B4-BE49-F238E27FC236}">
                <a16:creationId xmlns:a16="http://schemas.microsoft.com/office/drawing/2014/main" id="{DF4B5A6C-B09D-EDFB-DB14-6668AD802769}"/>
              </a:ext>
            </a:extLst>
          </p:cNvPr>
          <p:cNvSpPr/>
          <p:nvPr/>
        </p:nvSpPr>
        <p:spPr>
          <a:xfrm>
            <a:off x="7781467" y="491197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4356"/>
                </a:lnTo>
                <a:lnTo>
                  <a:pt x="8712" y="0"/>
                </a:lnTo>
                <a:lnTo>
                  <a:pt x="0" y="0"/>
                </a:lnTo>
                <a:lnTo>
                  <a:pt x="0" y="4356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4" name="object 1259">
            <a:extLst>
              <a:ext uri="{FF2B5EF4-FFF2-40B4-BE49-F238E27FC236}">
                <a16:creationId xmlns:a16="http://schemas.microsoft.com/office/drawing/2014/main" id="{009190E4-66C2-1FEB-4C46-5297909D5D5F}"/>
              </a:ext>
            </a:extLst>
          </p:cNvPr>
          <p:cNvSpPr/>
          <p:nvPr/>
        </p:nvSpPr>
        <p:spPr>
          <a:xfrm>
            <a:off x="7921002" y="4861814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24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5" name="object 1260">
            <a:extLst>
              <a:ext uri="{FF2B5EF4-FFF2-40B4-BE49-F238E27FC236}">
                <a16:creationId xmlns:a16="http://schemas.microsoft.com/office/drawing/2014/main" id="{8AC315EF-DBBE-1E4E-B2D2-A7F4CAB212F1}"/>
              </a:ext>
            </a:extLst>
          </p:cNvPr>
          <p:cNvSpPr/>
          <p:nvPr/>
        </p:nvSpPr>
        <p:spPr>
          <a:xfrm>
            <a:off x="7951495" y="4844250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24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6" name="object 1261">
            <a:extLst>
              <a:ext uri="{FF2B5EF4-FFF2-40B4-BE49-F238E27FC236}">
                <a16:creationId xmlns:a16="http://schemas.microsoft.com/office/drawing/2014/main" id="{C03FF947-3FC8-0769-E632-2D38A3140663}"/>
              </a:ext>
            </a:extLst>
          </p:cNvPr>
          <p:cNvSpPr/>
          <p:nvPr/>
        </p:nvSpPr>
        <p:spPr>
          <a:xfrm>
            <a:off x="7981987" y="483116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826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7" name="object 1262">
            <a:extLst>
              <a:ext uri="{FF2B5EF4-FFF2-40B4-BE49-F238E27FC236}">
                <a16:creationId xmlns:a16="http://schemas.microsoft.com/office/drawing/2014/main" id="{CED5EA7A-7E68-7FEA-32ED-D7A245522988}"/>
              </a:ext>
            </a:extLst>
          </p:cNvPr>
          <p:cNvSpPr/>
          <p:nvPr/>
        </p:nvSpPr>
        <p:spPr>
          <a:xfrm>
            <a:off x="8012607" y="481371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8" name="object 1263">
            <a:extLst>
              <a:ext uri="{FF2B5EF4-FFF2-40B4-BE49-F238E27FC236}">
                <a16:creationId xmlns:a16="http://schemas.microsoft.com/office/drawing/2014/main" id="{4973FF26-ACA8-8014-ADB1-54245D8111DF}"/>
              </a:ext>
            </a:extLst>
          </p:cNvPr>
          <p:cNvSpPr/>
          <p:nvPr/>
        </p:nvSpPr>
        <p:spPr>
          <a:xfrm>
            <a:off x="8043100" y="479628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9" name="object 1264">
            <a:extLst>
              <a:ext uri="{FF2B5EF4-FFF2-40B4-BE49-F238E27FC236}">
                <a16:creationId xmlns:a16="http://schemas.microsoft.com/office/drawing/2014/main" id="{AA136E1E-D5BB-6F6C-F68D-84AB83ECC084}"/>
              </a:ext>
            </a:extLst>
          </p:cNvPr>
          <p:cNvSpPr/>
          <p:nvPr/>
        </p:nvSpPr>
        <p:spPr>
          <a:xfrm>
            <a:off x="8073593" y="478318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0" name="object 1265">
            <a:extLst>
              <a:ext uri="{FF2B5EF4-FFF2-40B4-BE49-F238E27FC236}">
                <a16:creationId xmlns:a16="http://schemas.microsoft.com/office/drawing/2014/main" id="{43297502-E30B-AEBF-9174-8090E4D92B34}"/>
              </a:ext>
            </a:extLst>
          </p:cNvPr>
          <p:cNvSpPr/>
          <p:nvPr/>
        </p:nvSpPr>
        <p:spPr>
          <a:xfrm>
            <a:off x="8104085" y="476575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1" name="object 1266">
            <a:extLst>
              <a:ext uri="{FF2B5EF4-FFF2-40B4-BE49-F238E27FC236}">
                <a16:creationId xmlns:a16="http://schemas.microsoft.com/office/drawing/2014/main" id="{DBA89B5F-3AD6-02DA-8DED-B405D27E0E54}"/>
              </a:ext>
            </a:extLst>
          </p:cNvPr>
          <p:cNvSpPr/>
          <p:nvPr/>
        </p:nvSpPr>
        <p:spPr>
          <a:xfrm>
            <a:off x="8239252" y="469585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2" name="object 1267">
            <a:extLst>
              <a:ext uri="{FF2B5EF4-FFF2-40B4-BE49-F238E27FC236}">
                <a16:creationId xmlns:a16="http://schemas.microsoft.com/office/drawing/2014/main" id="{C177E25F-A82C-A975-0109-7F377C1F993C}"/>
              </a:ext>
            </a:extLst>
          </p:cNvPr>
          <p:cNvSpPr/>
          <p:nvPr/>
        </p:nvSpPr>
        <p:spPr>
          <a:xfrm>
            <a:off x="8265388" y="4678400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24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3" name="object 1268">
            <a:extLst>
              <a:ext uri="{FF2B5EF4-FFF2-40B4-BE49-F238E27FC236}">
                <a16:creationId xmlns:a16="http://schemas.microsoft.com/office/drawing/2014/main" id="{CF4CD6C9-CFBA-2BEF-AD60-464B42848EE7}"/>
              </a:ext>
            </a:extLst>
          </p:cNvPr>
          <p:cNvSpPr/>
          <p:nvPr/>
        </p:nvSpPr>
        <p:spPr>
          <a:xfrm>
            <a:off x="8295893" y="4660963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12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4" name="object 1269">
            <a:extLst>
              <a:ext uri="{FF2B5EF4-FFF2-40B4-BE49-F238E27FC236}">
                <a16:creationId xmlns:a16="http://schemas.microsoft.com/office/drawing/2014/main" id="{EC50D697-C99A-686E-C6E3-279F1460F5B7}"/>
              </a:ext>
            </a:extLst>
          </p:cNvPr>
          <p:cNvSpPr/>
          <p:nvPr/>
        </p:nvSpPr>
        <p:spPr>
          <a:xfrm>
            <a:off x="8326386" y="464786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68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5" name="object 1270">
            <a:extLst>
              <a:ext uri="{FF2B5EF4-FFF2-40B4-BE49-F238E27FC236}">
                <a16:creationId xmlns:a16="http://schemas.microsoft.com/office/drawing/2014/main" id="{1635AA61-FD49-CBAD-98C1-F1C40A82AD2B}"/>
              </a:ext>
            </a:extLst>
          </p:cNvPr>
          <p:cNvSpPr/>
          <p:nvPr/>
        </p:nvSpPr>
        <p:spPr>
          <a:xfrm>
            <a:off x="8357057" y="463043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6" name="object 1271">
            <a:extLst>
              <a:ext uri="{FF2B5EF4-FFF2-40B4-BE49-F238E27FC236}">
                <a16:creationId xmlns:a16="http://schemas.microsoft.com/office/drawing/2014/main" id="{6BFAF61D-8CE4-C60B-7C34-E83B21384B17}"/>
              </a:ext>
            </a:extLst>
          </p:cNvPr>
          <p:cNvSpPr/>
          <p:nvPr/>
        </p:nvSpPr>
        <p:spPr>
          <a:xfrm>
            <a:off x="8387550" y="461298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7" name="object 1272">
            <a:extLst>
              <a:ext uri="{FF2B5EF4-FFF2-40B4-BE49-F238E27FC236}">
                <a16:creationId xmlns:a16="http://schemas.microsoft.com/office/drawing/2014/main" id="{FE4E069A-2BC5-16B4-3458-007BC60912FC}"/>
              </a:ext>
            </a:extLst>
          </p:cNvPr>
          <p:cNvSpPr/>
          <p:nvPr/>
        </p:nvSpPr>
        <p:spPr>
          <a:xfrm>
            <a:off x="8417991" y="4595533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8" name="object 1273">
            <a:extLst>
              <a:ext uri="{FF2B5EF4-FFF2-40B4-BE49-F238E27FC236}">
                <a16:creationId xmlns:a16="http://schemas.microsoft.com/office/drawing/2014/main" id="{574F4FD4-EF3F-42FA-5DD0-1F967F31766C}"/>
              </a:ext>
            </a:extLst>
          </p:cNvPr>
          <p:cNvSpPr/>
          <p:nvPr/>
        </p:nvSpPr>
        <p:spPr>
          <a:xfrm>
            <a:off x="8553221" y="4521276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661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9" name="object 1274">
            <a:extLst>
              <a:ext uri="{FF2B5EF4-FFF2-40B4-BE49-F238E27FC236}">
                <a16:creationId xmlns:a16="http://schemas.microsoft.com/office/drawing/2014/main" id="{87765711-3CC2-8902-688F-20687FC9B05F}"/>
              </a:ext>
            </a:extLst>
          </p:cNvPr>
          <p:cNvSpPr/>
          <p:nvPr/>
        </p:nvSpPr>
        <p:spPr>
          <a:xfrm>
            <a:off x="8583714" y="4503826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0" name="object 1275">
            <a:extLst>
              <a:ext uri="{FF2B5EF4-FFF2-40B4-BE49-F238E27FC236}">
                <a16:creationId xmlns:a16="http://schemas.microsoft.com/office/drawing/2014/main" id="{B623D3D1-0688-F9B1-D878-C4E83552250F}"/>
              </a:ext>
            </a:extLst>
          </p:cNvPr>
          <p:cNvSpPr/>
          <p:nvPr/>
        </p:nvSpPr>
        <p:spPr>
          <a:xfrm>
            <a:off x="8609850" y="4486389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24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1" name="object 1276">
            <a:extLst>
              <a:ext uri="{FF2B5EF4-FFF2-40B4-BE49-F238E27FC236}">
                <a16:creationId xmlns:a16="http://schemas.microsoft.com/office/drawing/2014/main" id="{9F307B94-C2D0-6A57-03E7-B6556819EF36}"/>
              </a:ext>
            </a:extLst>
          </p:cNvPr>
          <p:cNvSpPr/>
          <p:nvPr/>
        </p:nvSpPr>
        <p:spPr>
          <a:xfrm>
            <a:off x="8640279" y="4468939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2" name="object 1277">
            <a:extLst>
              <a:ext uri="{FF2B5EF4-FFF2-40B4-BE49-F238E27FC236}">
                <a16:creationId xmlns:a16="http://schemas.microsoft.com/office/drawing/2014/main" id="{73286F56-C709-AA0A-6494-9356F0CD2981}"/>
              </a:ext>
            </a:extLst>
          </p:cNvPr>
          <p:cNvSpPr/>
          <p:nvPr/>
        </p:nvSpPr>
        <p:spPr>
          <a:xfrm>
            <a:off x="8670772" y="4455680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4533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3" name="object 1278">
            <a:extLst>
              <a:ext uri="{FF2B5EF4-FFF2-40B4-BE49-F238E27FC236}">
                <a16:creationId xmlns:a16="http://schemas.microsoft.com/office/drawing/2014/main" id="{B3797662-557B-0594-5B72-8DC1C7CDC554}"/>
              </a:ext>
            </a:extLst>
          </p:cNvPr>
          <p:cNvSpPr/>
          <p:nvPr/>
        </p:nvSpPr>
        <p:spPr>
          <a:xfrm>
            <a:off x="8701455" y="443823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4" name="object 1279">
            <a:extLst>
              <a:ext uri="{FF2B5EF4-FFF2-40B4-BE49-F238E27FC236}">
                <a16:creationId xmlns:a16="http://schemas.microsoft.com/office/drawing/2014/main" id="{15E5DABF-B0A2-6B44-553F-4215EF8560BB}"/>
              </a:ext>
            </a:extLst>
          </p:cNvPr>
          <p:cNvSpPr/>
          <p:nvPr/>
        </p:nvSpPr>
        <p:spPr>
          <a:xfrm>
            <a:off x="8731948" y="442078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5" name="object 1280">
            <a:extLst>
              <a:ext uri="{FF2B5EF4-FFF2-40B4-BE49-F238E27FC236}">
                <a16:creationId xmlns:a16="http://schemas.microsoft.com/office/drawing/2014/main" id="{9ABC36ED-882C-C481-00EC-B24EEC8C784E}"/>
              </a:ext>
            </a:extLst>
          </p:cNvPr>
          <p:cNvSpPr/>
          <p:nvPr/>
        </p:nvSpPr>
        <p:spPr>
          <a:xfrm>
            <a:off x="8867114" y="434228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6" name="object 1281">
            <a:extLst>
              <a:ext uri="{FF2B5EF4-FFF2-40B4-BE49-F238E27FC236}">
                <a16:creationId xmlns:a16="http://schemas.microsoft.com/office/drawing/2014/main" id="{4E896BDC-A990-B6A3-C6A7-54637657111B}"/>
              </a:ext>
            </a:extLst>
          </p:cNvPr>
          <p:cNvSpPr/>
          <p:nvPr/>
        </p:nvSpPr>
        <p:spPr>
          <a:xfrm>
            <a:off x="8897607" y="432483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7" name="object 1282">
            <a:extLst>
              <a:ext uri="{FF2B5EF4-FFF2-40B4-BE49-F238E27FC236}">
                <a16:creationId xmlns:a16="http://schemas.microsoft.com/office/drawing/2014/main" id="{2A977522-CDB6-779C-B068-EC58D72E2324}"/>
              </a:ext>
            </a:extLst>
          </p:cNvPr>
          <p:cNvSpPr/>
          <p:nvPr/>
        </p:nvSpPr>
        <p:spPr>
          <a:xfrm>
            <a:off x="8928112" y="430726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8" name="object 1283">
            <a:extLst>
              <a:ext uri="{FF2B5EF4-FFF2-40B4-BE49-F238E27FC236}">
                <a16:creationId xmlns:a16="http://schemas.microsoft.com/office/drawing/2014/main" id="{013F636D-B69C-37C1-C424-A26E6789AFDB}"/>
              </a:ext>
            </a:extLst>
          </p:cNvPr>
          <p:cNvSpPr/>
          <p:nvPr/>
        </p:nvSpPr>
        <p:spPr>
          <a:xfrm>
            <a:off x="8954249" y="4289831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12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9" name="object 1284">
            <a:extLst>
              <a:ext uri="{FF2B5EF4-FFF2-40B4-BE49-F238E27FC236}">
                <a16:creationId xmlns:a16="http://schemas.microsoft.com/office/drawing/2014/main" id="{6BC924F2-399C-F185-8883-F4FFB7F9D430}"/>
              </a:ext>
            </a:extLst>
          </p:cNvPr>
          <p:cNvSpPr/>
          <p:nvPr/>
        </p:nvSpPr>
        <p:spPr>
          <a:xfrm>
            <a:off x="8984742" y="427238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0" name="object 1285">
            <a:extLst>
              <a:ext uri="{FF2B5EF4-FFF2-40B4-BE49-F238E27FC236}">
                <a16:creationId xmlns:a16="http://schemas.microsoft.com/office/drawing/2014/main" id="{D496D9DE-BD35-1FEA-47C6-62732A66732E}"/>
              </a:ext>
            </a:extLst>
          </p:cNvPr>
          <p:cNvSpPr/>
          <p:nvPr/>
        </p:nvSpPr>
        <p:spPr>
          <a:xfrm>
            <a:off x="9015234" y="425493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1" name="object 1286">
            <a:extLst>
              <a:ext uri="{FF2B5EF4-FFF2-40B4-BE49-F238E27FC236}">
                <a16:creationId xmlns:a16="http://schemas.microsoft.com/office/drawing/2014/main" id="{782B677D-14C3-5018-58D2-EE043AAECA35}"/>
              </a:ext>
            </a:extLst>
          </p:cNvPr>
          <p:cNvSpPr/>
          <p:nvPr/>
        </p:nvSpPr>
        <p:spPr>
          <a:xfrm>
            <a:off x="9045854" y="424185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68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2" name="object 1287">
            <a:extLst>
              <a:ext uri="{FF2B5EF4-FFF2-40B4-BE49-F238E27FC236}">
                <a16:creationId xmlns:a16="http://schemas.microsoft.com/office/drawing/2014/main" id="{DF0F86E1-C1E4-DCD8-AB9D-C0D0364B3A59}"/>
              </a:ext>
            </a:extLst>
          </p:cNvPr>
          <p:cNvSpPr/>
          <p:nvPr/>
        </p:nvSpPr>
        <p:spPr>
          <a:xfrm>
            <a:off x="9180893" y="4163224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3" name="object 1288">
            <a:extLst>
              <a:ext uri="{FF2B5EF4-FFF2-40B4-BE49-F238E27FC236}">
                <a16:creationId xmlns:a16="http://schemas.microsoft.com/office/drawing/2014/main" id="{91095644-8140-5A72-409C-50AE4AB286B2}"/>
              </a:ext>
            </a:extLst>
          </p:cNvPr>
          <p:cNvSpPr/>
          <p:nvPr/>
        </p:nvSpPr>
        <p:spPr>
          <a:xfrm>
            <a:off x="9211512" y="414578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12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4" name="object 1289">
            <a:extLst>
              <a:ext uri="{FF2B5EF4-FFF2-40B4-BE49-F238E27FC236}">
                <a16:creationId xmlns:a16="http://schemas.microsoft.com/office/drawing/2014/main" id="{295ABC85-8019-E5E4-D96A-1A4E683E731C}"/>
              </a:ext>
            </a:extLst>
          </p:cNvPr>
          <p:cNvSpPr/>
          <p:nvPr/>
        </p:nvSpPr>
        <p:spPr>
          <a:xfrm>
            <a:off x="9242005" y="412833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5" name="object 1290">
            <a:extLst>
              <a:ext uri="{FF2B5EF4-FFF2-40B4-BE49-F238E27FC236}">
                <a16:creationId xmlns:a16="http://schemas.microsoft.com/office/drawing/2014/main" id="{D3DBFD83-B7AA-1AFA-09E6-5D8EF10C7296}"/>
              </a:ext>
            </a:extLst>
          </p:cNvPr>
          <p:cNvSpPr/>
          <p:nvPr/>
        </p:nvSpPr>
        <p:spPr>
          <a:xfrm>
            <a:off x="9272498" y="411088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6" name="object 1291">
            <a:extLst>
              <a:ext uri="{FF2B5EF4-FFF2-40B4-BE49-F238E27FC236}">
                <a16:creationId xmlns:a16="http://schemas.microsoft.com/office/drawing/2014/main" id="{1E38AE04-B159-4E97-A880-46CC54EAC6B8}"/>
              </a:ext>
            </a:extLst>
          </p:cNvPr>
          <p:cNvSpPr/>
          <p:nvPr/>
        </p:nvSpPr>
        <p:spPr>
          <a:xfrm>
            <a:off x="9303004" y="4093451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7" name="object 1292">
            <a:extLst>
              <a:ext uri="{FF2B5EF4-FFF2-40B4-BE49-F238E27FC236}">
                <a16:creationId xmlns:a16="http://schemas.microsoft.com/office/drawing/2014/main" id="{FD398A28-376D-F9F1-373C-CD7B3F2618A4}"/>
              </a:ext>
            </a:extLst>
          </p:cNvPr>
          <p:cNvSpPr/>
          <p:nvPr/>
        </p:nvSpPr>
        <p:spPr>
          <a:xfrm>
            <a:off x="9329140" y="408037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8" name="object 1293">
            <a:extLst>
              <a:ext uri="{FF2B5EF4-FFF2-40B4-BE49-F238E27FC236}">
                <a16:creationId xmlns:a16="http://schemas.microsoft.com/office/drawing/2014/main" id="{A8DAA849-A28C-A681-8D1F-534F08DD2FCE}"/>
              </a:ext>
            </a:extLst>
          </p:cNvPr>
          <p:cNvSpPr/>
          <p:nvPr/>
        </p:nvSpPr>
        <p:spPr>
          <a:xfrm>
            <a:off x="9359633" y="406292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9" name="object 1294">
            <a:extLst>
              <a:ext uri="{FF2B5EF4-FFF2-40B4-BE49-F238E27FC236}">
                <a16:creationId xmlns:a16="http://schemas.microsoft.com/office/drawing/2014/main" id="{C46CA40E-92ED-147E-2AE9-C8AD72628068}"/>
              </a:ext>
            </a:extLst>
          </p:cNvPr>
          <p:cNvSpPr/>
          <p:nvPr/>
        </p:nvSpPr>
        <p:spPr>
          <a:xfrm>
            <a:off x="9494799" y="3984294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24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0" name="object 1295">
            <a:extLst>
              <a:ext uri="{FF2B5EF4-FFF2-40B4-BE49-F238E27FC236}">
                <a16:creationId xmlns:a16="http://schemas.microsoft.com/office/drawing/2014/main" id="{DA0B28FF-E839-4037-B2AC-6B78780C6984}"/>
              </a:ext>
            </a:extLst>
          </p:cNvPr>
          <p:cNvSpPr/>
          <p:nvPr/>
        </p:nvSpPr>
        <p:spPr>
          <a:xfrm>
            <a:off x="9525292" y="3966845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1" name="object 1296">
            <a:extLst>
              <a:ext uri="{FF2B5EF4-FFF2-40B4-BE49-F238E27FC236}">
                <a16:creationId xmlns:a16="http://schemas.microsoft.com/office/drawing/2014/main" id="{F04A0220-1B34-C793-0C8F-6CACDB5DFFD5}"/>
              </a:ext>
            </a:extLst>
          </p:cNvPr>
          <p:cNvSpPr/>
          <p:nvPr/>
        </p:nvSpPr>
        <p:spPr>
          <a:xfrm>
            <a:off x="9555784" y="3949407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839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2" name="object 1297">
            <a:extLst>
              <a:ext uri="{FF2B5EF4-FFF2-40B4-BE49-F238E27FC236}">
                <a16:creationId xmlns:a16="http://schemas.microsoft.com/office/drawing/2014/main" id="{72945BAA-82C2-C41B-134A-5DF5FBA3C37D}"/>
              </a:ext>
            </a:extLst>
          </p:cNvPr>
          <p:cNvSpPr/>
          <p:nvPr/>
        </p:nvSpPr>
        <p:spPr>
          <a:xfrm>
            <a:off x="9586404" y="3931958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3" name="object 1298">
            <a:extLst>
              <a:ext uri="{FF2B5EF4-FFF2-40B4-BE49-F238E27FC236}">
                <a16:creationId xmlns:a16="http://schemas.microsoft.com/office/drawing/2014/main" id="{6485427F-1676-C642-6958-A71BF0BCD05F}"/>
              </a:ext>
            </a:extLst>
          </p:cNvPr>
          <p:cNvSpPr/>
          <p:nvPr/>
        </p:nvSpPr>
        <p:spPr>
          <a:xfrm>
            <a:off x="9616897" y="3918877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4" name="object 1299">
            <a:extLst>
              <a:ext uri="{FF2B5EF4-FFF2-40B4-BE49-F238E27FC236}">
                <a16:creationId xmlns:a16="http://schemas.microsoft.com/office/drawing/2014/main" id="{422AB78D-3F3A-892A-5E23-1B2DA6FA90AF}"/>
              </a:ext>
            </a:extLst>
          </p:cNvPr>
          <p:cNvSpPr/>
          <p:nvPr/>
        </p:nvSpPr>
        <p:spPr>
          <a:xfrm>
            <a:off x="9647390" y="3896893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12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5" name="object 1300">
            <a:extLst>
              <a:ext uri="{FF2B5EF4-FFF2-40B4-BE49-F238E27FC236}">
                <a16:creationId xmlns:a16="http://schemas.microsoft.com/office/drawing/2014/main" id="{2F9170D4-6957-59F6-2D6A-E735F2930456}"/>
              </a:ext>
            </a:extLst>
          </p:cNvPr>
          <p:cNvSpPr/>
          <p:nvPr/>
        </p:nvSpPr>
        <p:spPr>
          <a:xfrm>
            <a:off x="9673526" y="3883799"/>
            <a:ext cx="13335" cy="4445"/>
          </a:xfrm>
          <a:custGeom>
            <a:avLst/>
            <a:gdLst/>
            <a:ahLst/>
            <a:cxnLst/>
            <a:rect l="l" t="t" r="r" b="b"/>
            <a:pathLst>
              <a:path w="13334" h="4445">
                <a:moveTo>
                  <a:pt x="0" y="4368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6" name="object 1301">
            <a:extLst>
              <a:ext uri="{FF2B5EF4-FFF2-40B4-BE49-F238E27FC236}">
                <a16:creationId xmlns:a16="http://schemas.microsoft.com/office/drawing/2014/main" id="{EAEFFBFC-3360-1FBC-C648-AFA017DF08CB}"/>
              </a:ext>
            </a:extLst>
          </p:cNvPr>
          <p:cNvSpPr/>
          <p:nvPr/>
        </p:nvSpPr>
        <p:spPr>
          <a:xfrm>
            <a:off x="9813061" y="3805364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7" name="object 1302">
            <a:extLst>
              <a:ext uri="{FF2B5EF4-FFF2-40B4-BE49-F238E27FC236}">
                <a16:creationId xmlns:a16="http://schemas.microsoft.com/office/drawing/2014/main" id="{96DDE419-64E7-0640-038A-356D71026D1B}"/>
              </a:ext>
            </a:extLst>
          </p:cNvPr>
          <p:cNvSpPr/>
          <p:nvPr/>
        </p:nvSpPr>
        <p:spPr>
          <a:xfrm>
            <a:off x="9843554" y="3787914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8" name="object 1303">
            <a:extLst>
              <a:ext uri="{FF2B5EF4-FFF2-40B4-BE49-F238E27FC236}">
                <a16:creationId xmlns:a16="http://schemas.microsoft.com/office/drawing/2014/main" id="{B746082F-FA21-1C04-C6C9-2862586D4F1A}"/>
              </a:ext>
            </a:extLst>
          </p:cNvPr>
          <p:cNvSpPr/>
          <p:nvPr/>
        </p:nvSpPr>
        <p:spPr>
          <a:xfrm>
            <a:off x="9874046" y="3770286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9" name="object 1304">
            <a:extLst>
              <a:ext uri="{FF2B5EF4-FFF2-40B4-BE49-F238E27FC236}">
                <a16:creationId xmlns:a16="http://schemas.microsoft.com/office/drawing/2014/main" id="{EE3734BA-DC9B-45A0-3EA5-975EB9B44F35}"/>
              </a:ext>
            </a:extLst>
          </p:cNvPr>
          <p:cNvSpPr/>
          <p:nvPr/>
        </p:nvSpPr>
        <p:spPr>
          <a:xfrm>
            <a:off x="9900183" y="3752850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4" h="8889">
                <a:moveTo>
                  <a:pt x="0" y="8712"/>
                </a:moveTo>
                <a:lnTo>
                  <a:pt x="13246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0" name="object 1305">
            <a:extLst>
              <a:ext uri="{FF2B5EF4-FFF2-40B4-BE49-F238E27FC236}">
                <a16:creationId xmlns:a16="http://schemas.microsoft.com/office/drawing/2014/main" id="{8737B14E-6EF2-AEBA-1474-712040F043EE}"/>
              </a:ext>
            </a:extLst>
          </p:cNvPr>
          <p:cNvSpPr/>
          <p:nvPr/>
        </p:nvSpPr>
        <p:spPr>
          <a:xfrm>
            <a:off x="9930866" y="373540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1" name="object 1306">
            <a:extLst>
              <a:ext uri="{FF2B5EF4-FFF2-40B4-BE49-F238E27FC236}">
                <a16:creationId xmlns:a16="http://schemas.microsoft.com/office/drawing/2014/main" id="{D37607E8-3C7F-D612-40BC-550F15C6F30E}"/>
              </a:ext>
            </a:extLst>
          </p:cNvPr>
          <p:cNvSpPr/>
          <p:nvPr/>
        </p:nvSpPr>
        <p:spPr>
          <a:xfrm>
            <a:off x="9961359" y="371795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2" name="object 1307">
            <a:extLst>
              <a:ext uri="{FF2B5EF4-FFF2-40B4-BE49-F238E27FC236}">
                <a16:creationId xmlns:a16="http://schemas.microsoft.com/office/drawing/2014/main" id="{EC0B2131-2F73-7B35-BA3D-64CF5EF01951}"/>
              </a:ext>
            </a:extLst>
          </p:cNvPr>
          <p:cNvSpPr/>
          <p:nvPr/>
        </p:nvSpPr>
        <p:spPr>
          <a:xfrm>
            <a:off x="9991852" y="370486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68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3" name="object 1308">
            <a:extLst>
              <a:ext uri="{FF2B5EF4-FFF2-40B4-BE49-F238E27FC236}">
                <a16:creationId xmlns:a16="http://schemas.microsoft.com/office/drawing/2014/main" id="{2BE73317-11D8-5C79-A770-A60F2B2FF2A9}"/>
              </a:ext>
            </a:extLst>
          </p:cNvPr>
          <p:cNvSpPr/>
          <p:nvPr/>
        </p:nvSpPr>
        <p:spPr>
          <a:xfrm>
            <a:off x="10127018" y="3621887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4" name="object 1309">
            <a:extLst>
              <a:ext uri="{FF2B5EF4-FFF2-40B4-BE49-F238E27FC236}">
                <a16:creationId xmlns:a16="http://schemas.microsoft.com/office/drawing/2014/main" id="{735A32C0-7481-CD01-8CB5-3934FC4FC6C4}"/>
              </a:ext>
            </a:extLst>
          </p:cNvPr>
          <p:cNvSpPr/>
          <p:nvPr/>
        </p:nvSpPr>
        <p:spPr>
          <a:xfrm>
            <a:off x="10157511" y="3608806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5" name="object 1310">
            <a:extLst>
              <a:ext uri="{FF2B5EF4-FFF2-40B4-BE49-F238E27FC236}">
                <a16:creationId xmlns:a16="http://schemas.microsoft.com/office/drawing/2014/main" id="{EF5AD516-F373-F19C-9F95-57C8B7B76E2A}"/>
              </a:ext>
            </a:extLst>
          </p:cNvPr>
          <p:cNvSpPr/>
          <p:nvPr/>
        </p:nvSpPr>
        <p:spPr>
          <a:xfrm>
            <a:off x="10188003" y="3591356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0" y="4356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6" name="object 1311">
            <a:extLst>
              <a:ext uri="{FF2B5EF4-FFF2-40B4-BE49-F238E27FC236}">
                <a16:creationId xmlns:a16="http://schemas.microsoft.com/office/drawing/2014/main" id="{7893B28B-854B-9C22-C3F7-233DBA738A2B}"/>
              </a:ext>
            </a:extLst>
          </p:cNvPr>
          <p:cNvSpPr/>
          <p:nvPr/>
        </p:nvSpPr>
        <p:spPr>
          <a:xfrm>
            <a:off x="10218508" y="3573907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7" name="object 1312">
            <a:extLst>
              <a:ext uri="{FF2B5EF4-FFF2-40B4-BE49-F238E27FC236}">
                <a16:creationId xmlns:a16="http://schemas.microsoft.com/office/drawing/2014/main" id="{D0F3BD27-107A-3B9F-86C6-34344421F28B}"/>
              </a:ext>
            </a:extLst>
          </p:cNvPr>
          <p:cNvSpPr/>
          <p:nvPr/>
        </p:nvSpPr>
        <p:spPr>
          <a:xfrm>
            <a:off x="10249001" y="3556469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826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8" name="object 1313">
            <a:extLst>
              <a:ext uri="{FF2B5EF4-FFF2-40B4-BE49-F238E27FC236}">
                <a16:creationId xmlns:a16="http://schemas.microsoft.com/office/drawing/2014/main" id="{AED27228-E902-39FE-7FE5-AF78EDCE3F1B}"/>
              </a:ext>
            </a:extLst>
          </p:cNvPr>
          <p:cNvSpPr/>
          <p:nvPr/>
        </p:nvSpPr>
        <p:spPr>
          <a:xfrm>
            <a:off x="10275252" y="353902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9" name="object 1314">
            <a:extLst>
              <a:ext uri="{FF2B5EF4-FFF2-40B4-BE49-F238E27FC236}">
                <a16:creationId xmlns:a16="http://schemas.microsoft.com/office/drawing/2014/main" id="{7FC1A553-A83B-1DB4-EE4D-0DE00590ED67}"/>
              </a:ext>
            </a:extLst>
          </p:cNvPr>
          <p:cNvSpPr/>
          <p:nvPr/>
        </p:nvSpPr>
        <p:spPr>
          <a:xfrm>
            <a:off x="10305757" y="3521570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0" y="8724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0" name="object 1315">
            <a:extLst>
              <a:ext uri="{FF2B5EF4-FFF2-40B4-BE49-F238E27FC236}">
                <a16:creationId xmlns:a16="http://schemas.microsoft.com/office/drawing/2014/main" id="{12A004B8-8EFA-AE84-D8C8-41EFC3B22AAD}"/>
              </a:ext>
            </a:extLst>
          </p:cNvPr>
          <p:cNvSpPr/>
          <p:nvPr/>
        </p:nvSpPr>
        <p:spPr>
          <a:xfrm>
            <a:off x="7498181" y="4905425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85" y="0"/>
                </a:moveTo>
                <a:lnTo>
                  <a:pt x="0" y="87236"/>
                </a:lnTo>
                <a:lnTo>
                  <a:pt x="104559" y="87236"/>
                </a:lnTo>
                <a:lnTo>
                  <a:pt x="52285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1" name="object 1316">
            <a:extLst>
              <a:ext uri="{FF2B5EF4-FFF2-40B4-BE49-F238E27FC236}">
                <a16:creationId xmlns:a16="http://schemas.microsoft.com/office/drawing/2014/main" id="{E053D1F7-222E-BA1E-97AF-BA0EA13A4A4D}"/>
              </a:ext>
            </a:extLst>
          </p:cNvPr>
          <p:cNvSpPr/>
          <p:nvPr/>
        </p:nvSpPr>
        <p:spPr>
          <a:xfrm>
            <a:off x="7498181" y="4905425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85" y="0"/>
                </a:moveTo>
                <a:lnTo>
                  <a:pt x="104559" y="87236"/>
                </a:lnTo>
                <a:lnTo>
                  <a:pt x="0" y="87236"/>
                </a:lnTo>
                <a:lnTo>
                  <a:pt x="52285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2" name="object 1317">
            <a:extLst>
              <a:ext uri="{FF2B5EF4-FFF2-40B4-BE49-F238E27FC236}">
                <a16:creationId xmlns:a16="http://schemas.microsoft.com/office/drawing/2014/main" id="{CDE01CA9-21D4-93E9-C5E2-6CF7CE894A2B}"/>
              </a:ext>
            </a:extLst>
          </p:cNvPr>
          <p:cNvSpPr/>
          <p:nvPr/>
        </p:nvSpPr>
        <p:spPr>
          <a:xfrm>
            <a:off x="7812087" y="4839893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73" y="0"/>
                </a:moveTo>
                <a:lnTo>
                  <a:pt x="0" y="87337"/>
                </a:lnTo>
                <a:lnTo>
                  <a:pt x="104559" y="87337"/>
                </a:lnTo>
                <a:lnTo>
                  <a:pt x="52273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3" name="object 1318">
            <a:extLst>
              <a:ext uri="{FF2B5EF4-FFF2-40B4-BE49-F238E27FC236}">
                <a16:creationId xmlns:a16="http://schemas.microsoft.com/office/drawing/2014/main" id="{E1DECEC9-AA09-25EE-9AA1-2C8777BE8A16}"/>
              </a:ext>
            </a:extLst>
          </p:cNvPr>
          <p:cNvSpPr/>
          <p:nvPr/>
        </p:nvSpPr>
        <p:spPr>
          <a:xfrm>
            <a:off x="7812087" y="4839893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73" y="0"/>
                </a:moveTo>
                <a:lnTo>
                  <a:pt x="104559" y="87337"/>
                </a:lnTo>
                <a:lnTo>
                  <a:pt x="0" y="87337"/>
                </a:lnTo>
                <a:lnTo>
                  <a:pt x="52273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4" name="object 1319">
            <a:extLst>
              <a:ext uri="{FF2B5EF4-FFF2-40B4-BE49-F238E27FC236}">
                <a16:creationId xmlns:a16="http://schemas.microsoft.com/office/drawing/2014/main" id="{ECB898EA-3EF4-CF85-7CFD-1B206D245E31}"/>
              </a:ext>
            </a:extLst>
          </p:cNvPr>
          <p:cNvSpPr/>
          <p:nvPr/>
        </p:nvSpPr>
        <p:spPr>
          <a:xfrm>
            <a:off x="8130222" y="4674044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48044" y="0"/>
                </a:moveTo>
                <a:lnTo>
                  <a:pt x="0" y="87337"/>
                </a:lnTo>
                <a:lnTo>
                  <a:pt x="100317" y="87337"/>
                </a:lnTo>
                <a:lnTo>
                  <a:pt x="48044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5" name="object 1320">
            <a:extLst>
              <a:ext uri="{FF2B5EF4-FFF2-40B4-BE49-F238E27FC236}">
                <a16:creationId xmlns:a16="http://schemas.microsoft.com/office/drawing/2014/main" id="{646340AA-0C90-FEEA-1FEF-5784A2A6E7BB}"/>
              </a:ext>
            </a:extLst>
          </p:cNvPr>
          <p:cNvSpPr/>
          <p:nvPr/>
        </p:nvSpPr>
        <p:spPr>
          <a:xfrm>
            <a:off x="8130222" y="4674044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48044" y="0"/>
                </a:moveTo>
                <a:lnTo>
                  <a:pt x="100317" y="87337"/>
                </a:lnTo>
                <a:lnTo>
                  <a:pt x="0" y="87337"/>
                </a:lnTo>
                <a:lnTo>
                  <a:pt x="48044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6" name="object 1321">
            <a:extLst>
              <a:ext uri="{FF2B5EF4-FFF2-40B4-BE49-F238E27FC236}">
                <a16:creationId xmlns:a16="http://schemas.microsoft.com/office/drawing/2014/main" id="{C1DD42E3-614D-73E6-228B-34DB67302122}"/>
              </a:ext>
            </a:extLst>
          </p:cNvPr>
          <p:cNvSpPr/>
          <p:nvPr/>
        </p:nvSpPr>
        <p:spPr>
          <a:xfrm>
            <a:off x="8444128" y="4503826"/>
            <a:ext cx="100965" cy="87630"/>
          </a:xfrm>
          <a:custGeom>
            <a:avLst/>
            <a:gdLst/>
            <a:ahLst/>
            <a:cxnLst/>
            <a:rect l="l" t="t" r="r" b="b"/>
            <a:pathLst>
              <a:path w="100965" h="87629">
                <a:moveTo>
                  <a:pt x="52273" y="0"/>
                </a:moveTo>
                <a:lnTo>
                  <a:pt x="0" y="87350"/>
                </a:lnTo>
                <a:lnTo>
                  <a:pt x="100380" y="87350"/>
                </a:lnTo>
                <a:lnTo>
                  <a:pt x="52273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7" name="object 1322">
            <a:extLst>
              <a:ext uri="{FF2B5EF4-FFF2-40B4-BE49-F238E27FC236}">
                <a16:creationId xmlns:a16="http://schemas.microsoft.com/office/drawing/2014/main" id="{949DA043-AA7E-179F-2944-34D7BA37CA7E}"/>
              </a:ext>
            </a:extLst>
          </p:cNvPr>
          <p:cNvSpPr/>
          <p:nvPr/>
        </p:nvSpPr>
        <p:spPr>
          <a:xfrm>
            <a:off x="8444128" y="4503826"/>
            <a:ext cx="100965" cy="87630"/>
          </a:xfrm>
          <a:custGeom>
            <a:avLst/>
            <a:gdLst/>
            <a:ahLst/>
            <a:cxnLst/>
            <a:rect l="l" t="t" r="r" b="b"/>
            <a:pathLst>
              <a:path w="100965" h="87629">
                <a:moveTo>
                  <a:pt x="52273" y="0"/>
                </a:moveTo>
                <a:lnTo>
                  <a:pt x="100380" y="87350"/>
                </a:lnTo>
                <a:lnTo>
                  <a:pt x="0" y="87350"/>
                </a:lnTo>
                <a:lnTo>
                  <a:pt x="52273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8" name="object 1323">
            <a:extLst>
              <a:ext uri="{FF2B5EF4-FFF2-40B4-BE49-F238E27FC236}">
                <a16:creationId xmlns:a16="http://schemas.microsoft.com/office/drawing/2014/main" id="{3DC5BA08-3067-6BA8-09FD-ABF6284CB619}"/>
              </a:ext>
            </a:extLst>
          </p:cNvPr>
          <p:cNvSpPr/>
          <p:nvPr/>
        </p:nvSpPr>
        <p:spPr>
          <a:xfrm>
            <a:off x="8758084" y="4324832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73" y="0"/>
                </a:moveTo>
                <a:lnTo>
                  <a:pt x="0" y="87223"/>
                </a:lnTo>
                <a:lnTo>
                  <a:pt x="104673" y="87223"/>
                </a:lnTo>
                <a:lnTo>
                  <a:pt x="52273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9" name="object 1324">
            <a:extLst>
              <a:ext uri="{FF2B5EF4-FFF2-40B4-BE49-F238E27FC236}">
                <a16:creationId xmlns:a16="http://schemas.microsoft.com/office/drawing/2014/main" id="{069029CD-4840-6FBC-4308-C9096392AFAC}"/>
              </a:ext>
            </a:extLst>
          </p:cNvPr>
          <p:cNvSpPr/>
          <p:nvPr/>
        </p:nvSpPr>
        <p:spPr>
          <a:xfrm>
            <a:off x="8758084" y="4324832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73" y="0"/>
                </a:moveTo>
                <a:lnTo>
                  <a:pt x="104673" y="87223"/>
                </a:lnTo>
                <a:lnTo>
                  <a:pt x="0" y="87223"/>
                </a:lnTo>
                <a:lnTo>
                  <a:pt x="52273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0" name="object 1325">
            <a:extLst>
              <a:ext uri="{FF2B5EF4-FFF2-40B4-BE49-F238E27FC236}">
                <a16:creationId xmlns:a16="http://schemas.microsoft.com/office/drawing/2014/main" id="{9731CB7A-31B2-EE14-E1D4-74BBC87D92C7}"/>
              </a:ext>
            </a:extLst>
          </p:cNvPr>
          <p:cNvSpPr/>
          <p:nvPr/>
        </p:nvSpPr>
        <p:spPr>
          <a:xfrm>
            <a:off x="9071991" y="4141419"/>
            <a:ext cx="104775" cy="92075"/>
          </a:xfrm>
          <a:custGeom>
            <a:avLst/>
            <a:gdLst/>
            <a:ahLst/>
            <a:cxnLst/>
            <a:rect l="l" t="t" r="r" b="b"/>
            <a:pathLst>
              <a:path w="104775" h="92075">
                <a:moveTo>
                  <a:pt x="52273" y="0"/>
                </a:moveTo>
                <a:lnTo>
                  <a:pt x="0" y="91706"/>
                </a:lnTo>
                <a:lnTo>
                  <a:pt x="104546" y="91706"/>
                </a:lnTo>
                <a:lnTo>
                  <a:pt x="52273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1" name="object 1326">
            <a:extLst>
              <a:ext uri="{FF2B5EF4-FFF2-40B4-BE49-F238E27FC236}">
                <a16:creationId xmlns:a16="http://schemas.microsoft.com/office/drawing/2014/main" id="{4EEC6431-4253-F99D-42C3-5F1603D9220E}"/>
              </a:ext>
            </a:extLst>
          </p:cNvPr>
          <p:cNvSpPr/>
          <p:nvPr/>
        </p:nvSpPr>
        <p:spPr>
          <a:xfrm>
            <a:off x="9071991" y="4141419"/>
            <a:ext cx="104775" cy="92075"/>
          </a:xfrm>
          <a:custGeom>
            <a:avLst/>
            <a:gdLst/>
            <a:ahLst/>
            <a:cxnLst/>
            <a:rect l="l" t="t" r="r" b="b"/>
            <a:pathLst>
              <a:path w="104775" h="92075">
                <a:moveTo>
                  <a:pt x="52273" y="0"/>
                </a:moveTo>
                <a:lnTo>
                  <a:pt x="104546" y="91706"/>
                </a:lnTo>
                <a:lnTo>
                  <a:pt x="0" y="91706"/>
                </a:lnTo>
                <a:lnTo>
                  <a:pt x="52273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2" name="object 1327">
            <a:extLst>
              <a:ext uri="{FF2B5EF4-FFF2-40B4-BE49-F238E27FC236}">
                <a16:creationId xmlns:a16="http://schemas.microsoft.com/office/drawing/2014/main" id="{67D444EE-16B9-2E32-FC7F-AD57CA0716F1}"/>
              </a:ext>
            </a:extLst>
          </p:cNvPr>
          <p:cNvSpPr/>
          <p:nvPr/>
        </p:nvSpPr>
        <p:spPr>
          <a:xfrm>
            <a:off x="9390240" y="3966845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52285" y="0"/>
                </a:moveTo>
                <a:lnTo>
                  <a:pt x="0" y="87350"/>
                </a:lnTo>
                <a:lnTo>
                  <a:pt x="100202" y="87350"/>
                </a:lnTo>
                <a:lnTo>
                  <a:pt x="52285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3" name="object 1328">
            <a:extLst>
              <a:ext uri="{FF2B5EF4-FFF2-40B4-BE49-F238E27FC236}">
                <a16:creationId xmlns:a16="http://schemas.microsoft.com/office/drawing/2014/main" id="{E1662C3B-E669-45C3-64C5-6DFE065CB7E7}"/>
              </a:ext>
            </a:extLst>
          </p:cNvPr>
          <p:cNvSpPr/>
          <p:nvPr/>
        </p:nvSpPr>
        <p:spPr>
          <a:xfrm>
            <a:off x="9390240" y="3966845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52285" y="0"/>
                </a:moveTo>
                <a:lnTo>
                  <a:pt x="100202" y="87350"/>
                </a:lnTo>
                <a:lnTo>
                  <a:pt x="0" y="87350"/>
                </a:lnTo>
                <a:lnTo>
                  <a:pt x="52285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4" name="object 1329">
            <a:extLst>
              <a:ext uri="{FF2B5EF4-FFF2-40B4-BE49-F238E27FC236}">
                <a16:creationId xmlns:a16="http://schemas.microsoft.com/office/drawing/2014/main" id="{0DC2E3E5-2937-0598-DB32-AB7CB032CBD0}"/>
              </a:ext>
            </a:extLst>
          </p:cNvPr>
          <p:cNvSpPr/>
          <p:nvPr/>
        </p:nvSpPr>
        <p:spPr>
          <a:xfrm>
            <a:off x="9704031" y="3783368"/>
            <a:ext cx="104775" cy="92075"/>
          </a:xfrm>
          <a:custGeom>
            <a:avLst/>
            <a:gdLst/>
            <a:ahLst/>
            <a:cxnLst/>
            <a:rect l="l" t="t" r="r" b="b"/>
            <a:pathLst>
              <a:path w="104775" h="92075">
                <a:moveTo>
                  <a:pt x="52450" y="0"/>
                </a:moveTo>
                <a:lnTo>
                  <a:pt x="0" y="91719"/>
                </a:lnTo>
                <a:lnTo>
                  <a:pt x="104673" y="91719"/>
                </a:lnTo>
                <a:lnTo>
                  <a:pt x="52450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5" name="object 1330">
            <a:extLst>
              <a:ext uri="{FF2B5EF4-FFF2-40B4-BE49-F238E27FC236}">
                <a16:creationId xmlns:a16="http://schemas.microsoft.com/office/drawing/2014/main" id="{85C904BB-E188-7FA6-69B0-CF3FC346D1AE}"/>
              </a:ext>
            </a:extLst>
          </p:cNvPr>
          <p:cNvSpPr/>
          <p:nvPr/>
        </p:nvSpPr>
        <p:spPr>
          <a:xfrm>
            <a:off x="9704031" y="3783368"/>
            <a:ext cx="104775" cy="92075"/>
          </a:xfrm>
          <a:custGeom>
            <a:avLst/>
            <a:gdLst/>
            <a:ahLst/>
            <a:cxnLst/>
            <a:rect l="l" t="t" r="r" b="b"/>
            <a:pathLst>
              <a:path w="104775" h="92075">
                <a:moveTo>
                  <a:pt x="52450" y="0"/>
                </a:moveTo>
                <a:lnTo>
                  <a:pt x="104673" y="91719"/>
                </a:lnTo>
                <a:lnTo>
                  <a:pt x="0" y="91719"/>
                </a:lnTo>
                <a:lnTo>
                  <a:pt x="52450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6" name="object 1331">
            <a:extLst>
              <a:ext uri="{FF2B5EF4-FFF2-40B4-BE49-F238E27FC236}">
                <a16:creationId xmlns:a16="http://schemas.microsoft.com/office/drawing/2014/main" id="{FF8A9EE0-1A80-722F-E2E3-EF446528310B}"/>
              </a:ext>
            </a:extLst>
          </p:cNvPr>
          <p:cNvSpPr/>
          <p:nvPr/>
        </p:nvSpPr>
        <p:spPr>
          <a:xfrm>
            <a:off x="10017988" y="3604437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22" y="0"/>
                </a:moveTo>
                <a:lnTo>
                  <a:pt x="0" y="87350"/>
                </a:lnTo>
                <a:lnTo>
                  <a:pt x="104673" y="87350"/>
                </a:lnTo>
                <a:lnTo>
                  <a:pt x="52222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7" name="object 1332">
            <a:extLst>
              <a:ext uri="{FF2B5EF4-FFF2-40B4-BE49-F238E27FC236}">
                <a16:creationId xmlns:a16="http://schemas.microsoft.com/office/drawing/2014/main" id="{97C91EBF-29DE-43FD-BD31-933E76DD0693}"/>
              </a:ext>
            </a:extLst>
          </p:cNvPr>
          <p:cNvSpPr/>
          <p:nvPr/>
        </p:nvSpPr>
        <p:spPr>
          <a:xfrm>
            <a:off x="10017988" y="3604437"/>
            <a:ext cx="104775" cy="87630"/>
          </a:xfrm>
          <a:custGeom>
            <a:avLst/>
            <a:gdLst/>
            <a:ahLst/>
            <a:cxnLst/>
            <a:rect l="l" t="t" r="r" b="b"/>
            <a:pathLst>
              <a:path w="104775" h="87629">
                <a:moveTo>
                  <a:pt x="52222" y="0"/>
                </a:moveTo>
                <a:lnTo>
                  <a:pt x="104673" y="87350"/>
                </a:lnTo>
                <a:lnTo>
                  <a:pt x="0" y="87350"/>
                </a:lnTo>
                <a:lnTo>
                  <a:pt x="5222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8" name="object 1333">
            <a:extLst>
              <a:ext uri="{FF2B5EF4-FFF2-40B4-BE49-F238E27FC236}">
                <a16:creationId xmlns:a16="http://schemas.microsoft.com/office/drawing/2014/main" id="{158B17A4-E274-5227-03F7-4A5FA4DCC474}"/>
              </a:ext>
            </a:extLst>
          </p:cNvPr>
          <p:cNvSpPr/>
          <p:nvPr/>
        </p:nvSpPr>
        <p:spPr>
          <a:xfrm>
            <a:off x="10336250" y="3425507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47917" y="0"/>
                </a:moveTo>
                <a:lnTo>
                  <a:pt x="0" y="87223"/>
                </a:lnTo>
                <a:lnTo>
                  <a:pt x="100317" y="87223"/>
                </a:lnTo>
                <a:lnTo>
                  <a:pt x="47917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9" name="object 1334">
            <a:extLst>
              <a:ext uri="{FF2B5EF4-FFF2-40B4-BE49-F238E27FC236}">
                <a16:creationId xmlns:a16="http://schemas.microsoft.com/office/drawing/2014/main" id="{260F5F99-5CDC-73B8-96A6-B7CDE694DBF0}"/>
              </a:ext>
            </a:extLst>
          </p:cNvPr>
          <p:cNvSpPr/>
          <p:nvPr/>
        </p:nvSpPr>
        <p:spPr>
          <a:xfrm>
            <a:off x="10336250" y="3425507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47917" y="0"/>
                </a:moveTo>
                <a:lnTo>
                  <a:pt x="100317" y="87223"/>
                </a:lnTo>
                <a:lnTo>
                  <a:pt x="0" y="87223"/>
                </a:lnTo>
                <a:lnTo>
                  <a:pt x="47917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0" name="object 1335">
            <a:extLst>
              <a:ext uri="{FF2B5EF4-FFF2-40B4-BE49-F238E27FC236}">
                <a16:creationId xmlns:a16="http://schemas.microsoft.com/office/drawing/2014/main" id="{186F345E-59AC-78DF-2ADF-A2AC036E2810}"/>
              </a:ext>
            </a:extLst>
          </p:cNvPr>
          <p:cNvSpPr txBox="1"/>
          <p:nvPr/>
        </p:nvSpPr>
        <p:spPr>
          <a:xfrm>
            <a:off x="8468081" y="4541394"/>
            <a:ext cx="48514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solidFill>
                  <a:srgbClr val="2A59A9"/>
                </a:solidFill>
                <a:latin typeface="Times New Roman"/>
                <a:cs typeface="Times New Roman"/>
              </a:rPr>
              <a:t>2</a:t>
            </a:r>
            <a:r>
              <a:rPr sz="1350" b="1" spc="-30" dirty="0">
                <a:solidFill>
                  <a:srgbClr val="2A59A9"/>
                </a:solidFill>
                <a:latin typeface="Times New Roman"/>
                <a:cs typeface="Times New Roman"/>
              </a:rPr>
              <a:t>2</a:t>
            </a:r>
            <a:r>
              <a:rPr sz="1350" b="1" dirty="0">
                <a:solidFill>
                  <a:srgbClr val="2A59A9"/>
                </a:solidFill>
                <a:latin typeface="Times New Roman"/>
                <a:cs typeface="Times New Roman"/>
              </a:rPr>
              <a:t>51.</a:t>
            </a:r>
            <a:r>
              <a:rPr sz="1350" b="1" spc="-10" dirty="0">
                <a:solidFill>
                  <a:srgbClr val="2A59A9"/>
                </a:solidFill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01" name="object 1336">
            <a:extLst>
              <a:ext uri="{FF2B5EF4-FFF2-40B4-BE49-F238E27FC236}">
                <a16:creationId xmlns:a16="http://schemas.microsoft.com/office/drawing/2014/main" id="{9BAAB993-50BB-5FED-7908-95B77E7401C2}"/>
              </a:ext>
            </a:extLst>
          </p:cNvPr>
          <p:cNvSpPr/>
          <p:nvPr/>
        </p:nvSpPr>
        <p:spPr>
          <a:xfrm>
            <a:off x="7234390" y="3357791"/>
            <a:ext cx="3466465" cy="2798445"/>
          </a:xfrm>
          <a:custGeom>
            <a:avLst/>
            <a:gdLst/>
            <a:ahLst/>
            <a:cxnLst/>
            <a:rect l="l" t="t" r="r" b="b"/>
            <a:pathLst>
              <a:path w="3466465" h="2798445">
                <a:moveTo>
                  <a:pt x="0" y="0"/>
                </a:moveTo>
                <a:lnTo>
                  <a:pt x="3465855" y="0"/>
                </a:lnTo>
                <a:lnTo>
                  <a:pt x="3465855" y="2798356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2" name="object 1337">
            <a:extLst>
              <a:ext uri="{FF2B5EF4-FFF2-40B4-BE49-F238E27FC236}">
                <a16:creationId xmlns:a16="http://schemas.microsoft.com/office/drawing/2014/main" id="{4D537B50-59BB-8D51-AE4A-7E5706FAC1FF}"/>
              </a:ext>
            </a:extLst>
          </p:cNvPr>
          <p:cNvSpPr/>
          <p:nvPr/>
        </p:nvSpPr>
        <p:spPr>
          <a:xfrm>
            <a:off x="7234390" y="6156147"/>
            <a:ext cx="3466465" cy="0"/>
          </a:xfrm>
          <a:custGeom>
            <a:avLst/>
            <a:gdLst/>
            <a:ahLst/>
            <a:cxnLst/>
            <a:rect l="l" t="t" r="r" b="b"/>
            <a:pathLst>
              <a:path w="3466465">
                <a:moveTo>
                  <a:pt x="0" y="0"/>
                </a:moveTo>
                <a:lnTo>
                  <a:pt x="3465855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3" name="object 1338">
            <a:extLst>
              <a:ext uri="{FF2B5EF4-FFF2-40B4-BE49-F238E27FC236}">
                <a16:creationId xmlns:a16="http://schemas.microsoft.com/office/drawing/2014/main" id="{7EE8A62D-697C-129D-3FEC-190D9ABD616F}"/>
              </a:ext>
            </a:extLst>
          </p:cNvPr>
          <p:cNvSpPr/>
          <p:nvPr/>
        </p:nvSpPr>
        <p:spPr>
          <a:xfrm>
            <a:off x="7234390" y="6129972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174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4" name="object 1339">
            <a:extLst>
              <a:ext uri="{FF2B5EF4-FFF2-40B4-BE49-F238E27FC236}">
                <a16:creationId xmlns:a16="http://schemas.microsoft.com/office/drawing/2014/main" id="{BC94F691-D606-7B42-9F7A-B7812141D4CC}"/>
              </a:ext>
            </a:extLst>
          </p:cNvPr>
          <p:cNvSpPr/>
          <p:nvPr/>
        </p:nvSpPr>
        <p:spPr>
          <a:xfrm>
            <a:off x="7862189" y="6129972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174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5" name="object 1340">
            <a:extLst>
              <a:ext uri="{FF2B5EF4-FFF2-40B4-BE49-F238E27FC236}">
                <a16:creationId xmlns:a16="http://schemas.microsoft.com/office/drawing/2014/main" id="{666FE713-AE9E-067D-B6FB-72645DCD6B7B}"/>
              </a:ext>
            </a:extLst>
          </p:cNvPr>
          <p:cNvSpPr/>
          <p:nvPr/>
        </p:nvSpPr>
        <p:spPr>
          <a:xfrm>
            <a:off x="8494229" y="6129972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174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6" name="object 1341">
            <a:extLst>
              <a:ext uri="{FF2B5EF4-FFF2-40B4-BE49-F238E27FC236}">
                <a16:creationId xmlns:a16="http://schemas.microsoft.com/office/drawing/2014/main" id="{B898CE91-DBE9-CBD1-3F2C-044D8B0E1AD9}"/>
              </a:ext>
            </a:extLst>
          </p:cNvPr>
          <p:cNvSpPr/>
          <p:nvPr/>
        </p:nvSpPr>
        <p:spPr>
          <a:xfrm>
            <a:off x="9122092" y="6129972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174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7" name="object 1342">
            <a:extLst>
              <a:ext uri="{FF2B5EF4-FFF2-40B4-BE49-F238E27FC236}">
                <a16:creationId xmlns:a16="http://schemas.microsoft.com/office/drawing/2014/main" id="{8747D24F-39A1-A4EB-C710-8CC30731BAEE}"/>
              </a:ext>
            </a:extLst>
          </p:cNvPr>
          <p:cNvSpPr/>
          <p:nvPr/>
        </p:nvSpPr>
        <p:spPr>
          <a:xfrm>
            <a:off x="9754311" y="6129972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174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8" name="object 1343">
            <a:extLst>
              <a:ext uri="{FF2B5EF4-FFF2-40B4-BE49-F238E27FC236}">
                <a16:creationId xmlns:a16="http://schemas.microsoft.com/office/drawing/2014/main" id="{7363E0EC-9D5F-1E4C-4ACA-0F78F3ACBBAD}"/>
              </a:ext>
            </a:extLst>
          </p:cNvPr>
          <p:cNvSpPr/>
          <p:nvPr/>
        </p:nvSpPr>
        <p:spPr>
          <a:xfrm>
            <a:off x="10381983" y="6129972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26174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9" name="object 1344">
            <a:extLst>
              <a:ext uri="{FF2B5EF4-FFF2-40B4-BE49-F238E27FC236}">
                <a16:creationId xmlns:a16="http://schemas.microsoft.com/office/drawing/2014/main" id="{BCD22F5E-D25B-8750-EA23-169A585C9D6C}"/>
              </a:ext>
            </a:extLst>
          </p:cNvPr>
          <p:cNvSpPr/>
          <p:nvPr/>
        </p:nvSpPr>
        <p:spPr>
          <a:xfrm>
            <a:off x="7548283" y="6099454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692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0" name="object 1345">
            <a:extLst>
              <a:ext uri="{FF2B5EF4-FFF2-40B4-BE49-F238E27FC236}">
                <a16:creationId xmlns:a16="http://schemas.microsoft.com/office/drawing/2014/main" id="{6B202607-C150-D049-F277-603ECBDD71BD}"/>
              </a:ext>
            </a:extLst>
          </p:cNvPr>
          <p:cNvSpPr/>
          <p:nvPr/>
        </p:nvSpPr>
        <p:spPr>
          <a:xfrm>
            <a:off x="8176082" y="6099454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692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1" name="object 1346">
            <a:extLst>
              <a:ext uri="{FF2B5EF4-FFF2-40B4-BE49-F238E27FC236}">
                <a16:creationId xmlns:a16="http://schemas.microsoft.com/office/drawing/2014/main" id="{413099C9-8A53-1828-6644-01C02315C8FA}"/>
              </a:ext>
            </a:extLst>
          </p:cNvPr>
          <p:cNvSpPr/>
          <p:nvPr/>
        </p:nvSpPr>
        <p:spPr>
          <a:xfrm>
            <a:off x="8808186" y="6099454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692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2" name="object 1347">
            <a:extLst>
              <a:ext uri="{FF2B5EF4-FFF2-40B4-BE49-F238E27FC236}">
                <a16:creationId xmlns:a16="http://schemas.microsoft.com/office/drawing/2014/main" id="{1E50522F-9689-F068-5B9D-6EBD8707C649}"/>
              </a:ext>
            </a:extLst>
          </p:cNvPr>
          <p:cNvSpPr/>
          <p:nvPr/>
        </p:nvSpPr>
        <p:spPr>
          <a:xfrm>
            <a:off x="9440341" y="6099454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692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3" name="object 1348">
            <a:extLst>
              <a:ext uri="{FF2B5EF4-FFF2-40B4-BE49-F238E27FC236}">
                <a16:creationId xmlns:a16="http://schemas.microsoft.com/office/drawing/2014/main" id="{9A88475B-AECF-CD87-9D6D-353B4BCC1E56}"/>
              </a:ext>
            </a:extLst>
          </p:cNvPr>
          <p:cNvSpPr/>
          <p:nvPr/>
        </p:nvSpPr>
        <p:spPr>
          <a:xfrm>
            <a:off x="10068026" y="6099454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692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4" name="object 1349">
            <a:extLst>
              <a:ext uri="{FF2B5EF4-FFF2-40B4-BE49-F238E27FC236}">
                <a16:creationId xmlns:a16="http://schemas.microsoft.com/office/drawing/2014/main" id="{B2948FDE-90D7-49C8-2BAC-B111A9B670BB}"/>
              </a:ext>
            </a:extLst>
          </p:cNvPr>
          <p:cNvSpPr/>
          <p:nvPr/>
        </p:nvSpPr>
        <p:spPr>
          <a:xfrm>
            <a:off x="10700245" y="6099454"/>
            <a:ext cx="0" cy="57150"/>
          </a:xfrm>
          <a:custGeom>
            <a:avLst/>
            <a:gdLst/>
            <a:ahLst/>
            <a:cxnLst/>
            <a:rect l="l" t="t" r="r" b="b"/>
            <a:pathLst>
              <a:path h="57150">
                <a:moveTo>
                  <a:pt x="0" y="56692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5" name="object 1350">
            <a:extLst>
              <a:ext uri="{FF2B5EF4-FFF2-40B4-BE49-F238E27FC236}">
                <a16:creationId xmlns:a16="http://schemas.microsoft.com/office/drawing/2014/main" id="{3B77D3DA-F9C0-FBDF-88B6-726D2F7CCB49}"/>
              </a:ext>
            </a:extLst>
          </p:cNvPr>
          <p:cNvSpPr/>
          <p:nvPr/>
        </p:nvSpPr>
        <p:spPr>
          <a:xfrm>
            <a:off x="7234390" y="5060378"/>
            <a:ext cx="0" cy="1096010"/>
          </a:xfrm>
          <a:custGeom>
            <a:avLst/>
            <a:gdLst/>
            <a:ahLst/>
            <a:cxnLst/>
            <a:rect l="l" t="t" r="r" b="b"/>
            <a:pathLst>
              <a:path h="1096010">
                <a:moveTo>
                  <a:pt x="0" y="1095768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6" name="object 1351">
            <a:extLst>
              <a:ext uri="{FF2B5EF4-FFF2-40B4-BE49-F238E27FC236}">
                <a16:creationId xmlns:a16="http://schemas.microsoft.com/office/drawing/2014/main" id="{4C128829-AC3A-1287-B259-5277FDC7EC83}"/>
              </a:ext>
            </a:extLst>
          </p:cNvPr>
          <p:cNvSpPr/>
          <p:nvPr/>
        </p:nvSpPr>
        <p:spPr>
          <a:xfrm>
            <a:off x="7234390" y="3357791"/>
            <a:ext cx="0" cy="1654810"/>
          </a:xfrm>
          <a:custGeom>
            <a:avLst/>
            <a:gdLst/>
            <a:ahLst/>
            <a:cxnLst/>
            <a:rect l="l" t="t" r="r" b="b"/>
            <a:pathLst>
              <a:path h="1654810">
                <a:moveTo>
                  <a:pt x="0" y="1654606"/>
                </a:moveTo>
                <a:lnTo>
                  <a:pt x="0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7" name="object 1352">
            <a:extLst>
              <a:ext uri="{FF2B5EF4-FFF2-40B4-BE49-F238E27FC236}">
                <a16:creationId xmlns:a16="http://schemas.microsoft.com/office/drawing/2014/main" id="{83F04FAD-D53C-7DBC-0131-9262E300F4A2}"/>
              </a:ext>
            </a:extLst>
          </p:cNvPr>
          <p:cNvSpPr/>
          <p:nvPr/>
        </p:nvSpPr>
        <p:spPr>
          <a:xfrm>
            <a:off x="7177747" y="5038572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47967"/>
                </a:moveTo>
                <a:lnTo>
                  <a:pt x="109029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8" name="object 1353">
            <a:extLst>
              <a:ext uri="{FF2B5EF4-FFF2-40B4-BE49-F238E27FC236}">
                <a16:creationId xmlns:a16="http://schemas.microsoft.com/office/drawing/2014/main" id="{306FB780-02B4-896A-8058-CE6129209E0D}"/>
              </a:ext>
            </a:extLst>
          </p:cNvPr>
          <p:cNvSpPr/>
          <p:nvPr/>
        </p:nvSpPr>
        <p:spPr>
          <a:xfrm>
            <a:off x="7177747" y="4990477"/>
            <a:ext cx="109220" cy="48260"/>
          </a:xfrm>
          <a:custGeom>
            <a:avLst/>
            <a:gdLst/>
            <a:ahLst/>
            <a:cxnLst/>
            <a:rect l="l" t="t" r="r" b="b"/>
            <a:pathLst>
              <a:path w="109220" h="48260">
                <a:moveTo>
                  <a:pt x="0" y="48094"/>
                </a:moveTo>
                <a:lnTo>
                  <a:pt x="109029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9" name="object 1354">
            <a:extLst>
              <a:ext uri="{FF2B5EF4-FFF2-40B4-BE49-F238E27FC236}">
                <a16:creationId xmlns:a16="http://schemas.microsoft.com/office/drawing/2014/main" id="{83B219C1-FC38-B29B-4A25-02FDCAFFE966}"/>
              </a:ext>
            </a:extLst>
          </p:cNvPr>
          <p:cNvSpPr/>
          <p:nvPr/>
        </p:nvSpPr>
        <p:spPr>
          <a:xfrm>
            <a:off x="7234390" y="5937961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073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0" name="object 1355">
            <a:extLst>
              <a:ext uri="{FF2B5EF4-FFF2-40B4-BE49-F238E27FC236}">
                <a16:creationId xmlns:a16="http://schemas.microsoft.com/office/drawing/2014/main" id="{1CED1204-6B26-B760-B540-09C16B5ED532}"/>
              </a:ext>
            </a:extLst>
          </p:cNvPr>
          <p:cNvSpPr/>
          <p:nvPr/>
        </p:nvSpPr>
        <p:spPr>
          <a:xfrm>
            <a:off x="7234390" y="5496928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073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1" name="object 1356">
            <a:extLst>
              <a:ext uri="{FF2B5EF4-FFF2-40B4-BE49-F238E27FC236}">
                <a16:creationId xmlns:a16="http://schemas.microsoft.com/office/drawing/2014/main" id="{317B46D0-68D5-9164-371E-C4666DCB94AA}"/>
              </a:ext>
            </a:extLst>
          </p:cNvPr>
          <p:cNvSpPr/>
          <p:nvPr/>
        </p:nvSpPr>
        <p:spPr>
          <a:xfrm>
            <a:off x="7234390" y="4959946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073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2" name="object 1357">
            <a:extLst>
              <a:ext uri="{FF2B5EF4-FFF2-40B4-BE49-F238E27FC236}">
                <a16:creationId xmlns:a16="http://schemas.microsoft.com/office/drawing/2014/main" id="{992589B8-75D5-5AD2-098F-F9CE3CF3AD13}"/>
              </a:ext>
            </a:extLst>
          </p:cNvPr>
          <p:cNvSpPr/>
          <p:nvPr/>
        </p:nvSpPr>
        <p:spPr>
          <a:xfrm>
            <a:off x="7234390" y="4427321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073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3" name="object 1358">
            <a:extLst>
              <a:ext uri="{FF2B5EF4-FFF2-40B4-BE49-F238E27FC236}">
                <a16:creationId xmlns:a16="http://schemas.microsoft.com/office/drawing/2014/main" id="{CA8CE6B9-DCAA-C841-DA12-FFC564957355}"/>
              </a:ext>
            </a:extLst>
          </p:cNvPr>
          <p:cNvSpPr/>
          <p:nvPr/>
        </p:nvSpPr>
        <p:spPr>
          <a:xfrm>
            <a:off x="7234390" y="3894709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073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4" name="object 1359">
            <a:extLst>
              <a:ext uri="{FF2B5EF4-FFF2-40B4-BE49-F238E27FC236}">
                <a16:creationId xmlns:a16="http://schemas.microsoft.com/office/drawing/2014/main" id="{43707369-00E1-F511-CA6F-7F309B3B8CFD}"/>
              </a:ext>
            </a:extLst>
          </p:cNvPr>
          <p:cNvSpPr/>
          <p:nvPr/>
        </p:nvSpPr>
        <p:spPr>
          <a:xfrm>
            <a:off x="7234390" y="3357791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073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5" name="object 1360">
            <a:extLst>
              <a:ext uri="{FF2B5EF4-FFF2-40B4-BE49-F238E27FC236}">
                <a16:creationId xmlns:a16="http://schemas.microsoft.com/office/drawing/2014/main" id="{A14CEA62-424B-89EE-B49F-6A4DAFA01D96}"/>
              </a:ext>
            </a:extLst>
          </p:cNvPr>
          <p:cNvSpPr/>
          <p:nvPr/>
        </p:nvSpPr>
        <p:spPr>
          <a:xfrm>
            <a:off x="7234390" y="615614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6" name="object 1361">
            <a:extLst>
              <a:ext uri="{FF2B5EF4-FFF2-40B4-BE49-F238E27FC236}">
                <a16:creationId xmlns:a16="http://schemas.microsoft.com/office/drawing/2014/main" id="{8B728952-D1DA-3FA7-37ED-6EFF9BD1D546}"/>
              </a:ext>
            </a:extLst>
          </p:cNvPr>
          <p:cNvSpPr/>
          <p:nvPr/>
        </p:nvSpPr>
        <p:spPr>
          <a:xfrm>
            <a:off x="7234390" y="5719597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7" name="object 1362">
            <a:extLst>
              <a:ext uri="{FF2B5EF4-FFF2-40B4-BE49-F238E27FC236}">
                <a16:creationId xmlns:a16="http://schemas.microsoft.com/office/drawing/2014/main" id="{37D84375-E5B7-9111-9968-00CDD9F1926B}"/>
              </a:ext>
            </a:extLst>
          </p:cNvPr>
          <p:cNvSpPr/>
          <p:nvPr/>
        </p:nvSpPr>
        <p:spPr>
          <a:xfrm>
            <a:off x="7234390" y="5278742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8" name="object 1363">
            <a:extLst>
              <a:ext uri="{FF2B5EF4-FFF2-40B4-BE49-F238E27FC236}">
                <a16:creationId xmlns:a16="http://schemas.microsoft.com/office/drawing/2014/main" id="{2D563FAD-B9EE-A55C-4D3B-B89B62EE2D5B}"/>
              </a:ext>
            </a:extLst>
          </p:cNvPr>
          <p:cNvSpPr/>
          <p:nvPr/>
        </p:nvSpPr>
        <p:spPr>
          <a:xfrm>
            <a:off x="7234390" y="4693665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9" name="object 1364">
            <a:extLst>
              <a:ext uri="{FF2B5EF4-FFF2-40B4-BE49-F238E27FC236}">
                <a16:creationId xmlns:a16="http://schemas.microsoft.com/office/drawing/2014/main" id="{A08C3542-2A4F-B242-A364-C116A9DC96A7}"/>
              </a:ext>
            </a:extLst>
          </p:cNvPr>
          <p:cNvSpPr/>
          <p:nvPr/>
        </p:nvSpPr>
        <p:spPr>
          <a:xfrm>
            <a:off x="7234390" y="4161053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0" name="object 1365">
            <a:extLst>
              <a:ext uri="{FF2B5EF4-FFF2-40B4-BE49-F238E27FC236}">
                <a16:creationId xmlns:a16="http://schemas.microsoft.com/office/drawing/2014/main" id="{0E819B11-61F0-C1C6-2BA2-A65DEF85FACE}"/>
              </a:ext>
            </a:extLst>
          </p:cNvPr>
          <p:cNvSpPr/>
          <p:nvPr/>
        </p:nvSpPr>
        <p:spPr>
          <a:xfrm>
            <a:off x="7234390" y="3628428"/>
            <a:ext cx="52705" cy="0"/>
          </a:xfrm>
          <a:custGeom>
            <a:avLst/>
            <a:gdLst/>
            <a:ahLst/>
            <a:cxnLst/>
            <a:rect l="l" t="t" r="r" b="b"/>
            <a:pathLst>
              <a:path w="52704">
                <a:moveTo>
                  <a:pt x="0" y="0"/>
                </a:moveTo>
                <a:lnTo>
                  <a:pt x="52387" y="0"/>
                </a:lnTo>
              </a:path>
            </a:pathLst>
          </a:custGeom>
          <a:ln w="871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1" name="object 1366">
            <a:extLst>
              <a:ext uri="{FF2B5EF4-FFF2-40B4-BE49-F238E27FC236}">
                <a16:creationId xmlns:a16="http://schemas.microsoft.com/office/drawing/2014/main" id="{E0EB3461-D45E-681A-3648-C377E9651482}"/>
              </a:ext>
            </a:extLst>
          </p:cNvPr>
          <p:cNvSpPr txBox="1"/>
          <p:nvPr/>
        </p:nvSpPr>
        <p:spPr>
          <a:xfrm>
            <a:off x="7474229" y="6130354"/>
            <a:ext cx="1612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30" dirty="0">
                <a:solidFill>
                  <a:srgbClr val="231F20"/>
                </a:solidFill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2" name="object 1367">
            <a:extLst>
              <a:ext uri="{FF2B5EF4-FFF2-40B4-BE49-F238E27FC236}">
                <a16:creationId xmlns:a16="http://schemas.microsoft.com/office/drawing/2014/main" id="{EBDB3DE4-1C4D-4F17-5EB8-B832FA1839C7}"/>
              </a:ext>
            </a:extLst>
          </p:cNvPr>
          <p:cNvSpPr txBox="1"/>
          <p:nvPr/>
        </p:nvSpPr>
        <p:spPr>
          <a:xfrm>
            <a:off x="9998381" y="6130354"/>
            <a:ext cx="15494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sz="11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3" name="object 1368">
            <a:extLst>
              <a:ext uri="{FF2B5EF4-FFF2-40B4-BE49-F238E27FC236}">
                <a16:creationId xmlns:a16="http://schemas.microsoft.com/office/drawing/2014/main" id="{555F4386-9BDC-E5D2-788F-4D8C8D6ECE0B}"/>
              </a:ext>
            </a:extLst>
          </p:cNvPr>
          <p:cNvSpPr txBox="1"/>
          <p:nvPr/>
        </p:nvSpPr>
        <p:spPr>
          <a:xfrm>
            <a:off x="10626188" y="6130354"/>
            <a:ext cx="1612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30" dirty="0">
                <a:solidFill>
                  <a:srgbClr val="231F20"/>
                </a:solidFill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4" name="object 1369">
            <a:extLst>
              <a:ext uri="{FF2B5EF4-FFF2-40B4-BE49-F238E27FC236}">
                <a16:creationId xmlns:a16="http://schemas.microsoft.com/office/drawing/2014/main" id="{BEE1E1B3-AAB9-86EE-0456-A02CF49E429E}"/>
              </a:ext>
            </a:extLst>
          </p:cNvPr>
          <p:cNvSpPr txBox="1"/>
          <p:nvPr/>
        </p:nvSpPr>
        <p:spPr>
          <a:xfrm>
            <a:off x="7142842" y="6042913"/>
            <a:ext cx="850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5" name="object 1370">
            <a:extLst>
              <a:ext uri="{FF2B5EF4-FFF2-40B4-BE49-F238E27FC236}">
                <a16:creationId xmlns:a16="http://schemas.microsoft.com/office/drawing/2014/main" id="{D56080C6-1676-4363-5119-F863FE8FA92C}"/>
              </a:ext>
            </a:extLst>
          </p:cNvPr>
          <p:cNvSpPr txBox="1"/>
          <p:nvPr/>
        </p:nvSpPr>
        <p:spPr>
          <a:xfrm>
            <a:off x="7072910" y="5606427"/>
            <a:ext cx="15240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6" name="object 1371">
            <a:extLst>
              <a:ext uri="{FF2B5EF4-FFF2-40B4-BE49-F238E27FC236}">
                <a16:creationId xmlns:a16="http://schemas.microsoft.com/office/drawing/2014/main" id="{CE50DE7E-FC88-33F8-4F83-93F6919AF622}"/>
              </a:ext>
            </a:extLst>
          </p:cNvPr>
          <p:cNvSpPr txBox="1"/>
          <p:nvPr/>
        </p:nvSpPr>
        <p:spPr>
          <a:xfrm>
            <a:off x="7072910" y="5169941"/>
            <a:ext cx="15240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40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7" name="object 1372">
            <a:extLst>
              <a:ext uri="{FF2B5EF4-FFF2-40B4-BE49-F238E27FC236}">
                <a16:creationId xmlns:a16="http://schemas.microsoft.com/office/drawing/2014/main" id="{574B6D6D-4206-65EC-7C0F-4E79EF7E6BB0}"/>
              </a:ext>
            </a:extLst>
          </p:cNvPr>
          <p:cNvSpPr txBox="1"/>
          <p:nvPr/>
        </p:nvSpPr>
        <p:spPr>
          <a:xfrm>
            <a:off x="6924699" y="4580613"/>
            <a:ext cx="30226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30" dirty="0">
                <a:solidFill>
                  <a:srgbClr val="231F20"/>
                </a:solidFill>
                <a:latin typeface="Times New Roman"/>
                <a:cs typeface="Times New Roman"/>
              </a:rPr>
              <a:t>20</a:t>
            </a:r>
            <a:r>
              <a:rPr sz="11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r>
              <a:rPr sz="11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8" name="object 1373">
            <a:extLst>
              <a:ext uri="{FF2B5EF4-FFF2-40B4-BE49-F238E27FC236}">
                <a16:creationId xmlns:a16="http://schemas.microsoft.com/office/drawing/2014/main" id="{B7E1C1D6-2FD9-7AAF-B246-49A7D0B42395}"/>
              </a:ext>
            </a:extLst>
          </p:cNvPr>
          <p:cNvSpPr txBox="1"/>
          <p:nvPr/>
        </p:nvSpPr>
        <p:spPr>
          <a:xfrm>
            <a:off x="6924699" y="4048042"/>
            <a:ext cx="30226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30" dirty="0">
                <a:solidFill>
                  <a:srgbClr val="231F20"/>
                </a:solidFill>
                <a:latin typeface="Times New Roman"/>
                <a:cs typeface="Times New Roman"/>
              </a:rPr>
              <a:t>30</a:t>
            </a:r>
            <a:r>
              <a:rPr sz="11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r>
              <a:rPr sz="11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9" name="object 1374">
            <a:extLst>
              <a:ext uri="{FF2B5EF4-FFF2-40B4-BE49-F238E27FC236}">
                <a16:creationId xmlns:a16="http://schemas.microsoft.com/office/drawing/2014/main" id="{355747B7-BB0E-0E1F-96E6-12569F36D342}"/>
              </a:ext>
            </a:extLst>
          </p:cNvPr>
          <p:cNvSpPr txBox="1"/>
          <p:nvPr/>
        </p:nvSpPr>
        <p:spPr>
          <a:xfrm>
            <a:off x="6924699" y="3515471"/>
            <a:ext cx="30226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00" b="1" spc="30" dirty="0">
                <a:solidFill>
                  <a:srgbClr val="231F20"/>
                </a:solidFill>
                <a:latin typeface="Times New Roman"/>
                <a:cs typeface="Times New Roman"/>
              </a:rPr>
              <a:t>40</a:t>
            </a:r>
            <a:r>
              <a:rPr sz="11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r>
              <a:rPr sz="1100" b="1" spc="15" dirty="0">
                <a:solidFill>
                  <a:srgbClr val="231F20"/>
                </a:solidFill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40" name="object 1375">
            <a:extLst>
              <a:ext uri="{FF2B5EF4-FFF2-40B4-BE49-F238E27FC236}">
                <a16:creationId xmlns:a16="http://schemas.microsoft.com/office/drawing/2014/main" id="{FC9495A6-5097-6F56-D813-667A60EA1228}"/>
              </a:ext>
            </a:extLst>
          </p:cNvPr>
          <p:cNvSpPr txBox="1"/>
          <p:nvPr/>
        </p:nvSpPr>
        <p:spPr>
          <a:xfrm>
            <a:off x="6575903" y="3821823"/>
            <a:ext cx="286385" cy="20808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25"/>
              </a:lnSpc>
            </a:pPr>
            <a:r>
              <a:rPr sz="185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Recovery </a:t>
            </a:r>
            <a:r>
              <a:rPr sz="1850" b="1" spc="10" dirty="0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r>
              <a:rPr sz="1850" b="1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231F20"/>
                </a:solidFill>
                <a:latin typeface="Times New Roman"/>
                <a:cs typeface="Times New Roman"/>
              </a:rPr>
              <a:t>(sec)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41" name="object 1376">
            <a:extLst>
              <a:ext uri="{FF2B5EF4-FFF2-40B4-BE49-F238E27FC236}">
                <a16:creationId xmlns:a16="http://schemas.microsoft.com/office/drawing/2014/main" id="{949363E1-77CC-C15A-0FB4-3DE61554606E}"/>
              </a:ext>
            </a:extLst>
          </p:cNvPr>
          <p:cNvSpPr txBox="1"/>
          <p:nvPr/>
        </p:nvSpPr>
        <p:spPr>
          <a:xfrm>
            <a:off x="8049628" y="6130354"/>
            <a:ext cx="1537335" cy="396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515">
              <a:lnSpc>
                <a:spcPts val="1290"/>
              </a:lnSpc>
              <a:spcBef>
                <a:spcPts val="135"/>
              </a:spcBef>
              <a:tabLst>
                <a:tab pos="683895" algn="l"/>
                <a:tab pos="1316355" algn="l"/>
              </a:tabLst>
            </a:pPr>
            <a:r>
              <a:rPr sz="1100" b="1" spc="5" dirty="0">
                <a:solidFill>
                  <a:srgbClr val="231F20"/>
                </a:solidFill>
                <a:latin typeface="Times New Roman"/>
                <a:cs typeface="Times New Roman"/>
              </a:rPr>
              <a:t>12	</a:t>
            </a:r>
            <a:r>
              <a:rPr sz="110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14	</a:t>
            </a:r>
            <a:r>
              <a:rPr sz="1100" b="1" spc="30" dirty="0">
                <a:solidFill>
                  <a:srgbClr val="231F20"/>
                </a:solidFill>
                <a:latin typeface="Times New Roman"/>
                <a:cs typeface="Times New Roman"/>
              </a:rPr>
              <a:t>16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ts val="1590"/>
              </a:lnSpc>
            </a:pPr>
            <a:r>
              <a:rPr sz="135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TimeStamp</a:t>
            </a:r>
            <a:r>
              <a:rPr sz="1350" b="1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35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(minute)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42" name="object 1377">
            <a:extLst>
              <a:ext uri="{FF2B5EF4-FFF2-40B4-BE49-F238E27FC236}">
                <a16:creationId xmlns:a16="http://schemas.microsoft.com/office/drawing/2014/main" id="{F92CBA64-96A3-96FC-F1D5-BC14FD024DAA}"/>
              </a:ext>
            </a:extLst>
          </p:cNvPr>
          <p:cNvSpPr/>
          <p:nvPr/>
        </p:nvSpPr>
        <p:spPr>
          <a:xfrm>
            <a:off x="7319454" y="3412388"/>
            <a:ext cx="1163955" cy="454025"/>
          </a:xfrm>
          <a:custGeom>
            <a:avLst/>
            <a:gdLst/>
            <a:ahLst/>
            <a:cxnLst/>
            <a:rect l="l" t="t" r="r" b="b"/>
            <a:pathLst>
              <a:path w="1163954" h="454025">
                <a:moveTo>
                  <a:pt x="0" y="453974"/>
                </a:moveTo>
                <a:lnTo>
                  <a:pt x="1163878" y="453974"/>
                </a:lnTo>
                <a:lnTo>
                  <a:pt x="1163878" y="0"/>
                </a:lnTo>
                <a:lnTo>
                  <a:pt x="0" y="0"/>
                </a:lnTo>
                <a:lnTo>
                  <a:pt x="0" y="453974"/>
                </a:lnTo>
                <a:close/>
              </a:path>
            </a:pathLst>
          </a:custGeom>
          <a:ln w="435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3" name="object 1378">
            <a:extLst>
              <a:ext uri="{FF2B5EF4-FFF2-40B4-BE49-F238E27FC236}">
                <a16:creationId xmlns:a16="http://schemas.microsoft.com/office/drawing/2014/main" id="{7CCCCE0B-C281-E08E-075A-24EECC28BF0D}"/>
              </a:ext>
            </a:extLst>
          </p:cNvPr>
          <p:cNvSpPr/>
          <p:nvPr/>
        </p:nvSpPr>
        <p:spPr>
          <a:xfrm>
            <a:off x="7336878" y="3534664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4" name="object 1379">
            <a:extLst>
              <a:ext uri="{FF2B5EF4-FFF2-40B4-BE49-F238E27FC236}">
                <a16:creationId xmlns:a16="http://schemas.microsoft.com/office/drawing/2014/main" id="{870C0887-456A-4999-3A17-769202EBE860}"/>
              </a:ext>
            </a:extLst>
          </p:cNvPr>
          <p:cNvSpPr/>
          <p:nvPr/>
        </p:nvSpPr>
        <p:spPr>
          <a:xfrm>
            <a:off x="7371727" y="3534664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5" name="object 1380">
            <a:extLst>
              <a:ext uri="{FF2B5EF4-FFF2-40B4-BE49-F238E27FC236}">
                <a16:creationId xmlns:a16="http://schemas.microsoft.com/office/drawing/2014/main" id="{A23DE6E1-1477-1A78-374B-8C1E7D353699}"/>
              </a:ext>
            </a:extLst>
          </p:cNvPr>
          <p:cNvSpPr/>
          <p:nvPr/>
        </p:nvSpPr>
        <p:spPr>
          <a:xfrm>
            <a:off x="7406576" y="3534664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6" name="object 1381">
            <a:extLst>
              <a:ext uri="{FF2B5EF4-FFF2-40B4-BE49-F238E27FC236}">
                <a16:creationId xmlns:a16="http://schemas.microsoft.com/office/drawing/2014/main" id="{F76E0814-75DB-9742-E5CF-F10029CA8F5B}"/>
              </a:ext>
            </a:extLst>
          </p:cNvPr>
          <p:cNvSpPr/>
          <p:nvPr/>
        </p:nvSpPr>
        <p:spPr>
          <a:xfrm>
            <a:off x="7441438" y="3534664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7" name="object 1382">
            <a:extLst>
              <a:ext uri="{FF2B5EF4-FFF2-40B4-BE49-F238E27FC236}">
                <a16:creationId xmlns:a16="http://schemas.microsoft.com/office/drawing/2014/main" id="{CDC7A978-F5DD-78CD-9620-8A39AF9FB217}"/>
              </a:ext>
            </a:extLst>
          </p:cNvPr>
          <p:cNvSpPr/>
          <p:nvPr/>
        </p:nvSpPr>
        <p:spPr>
          <a:xfrm>
            <a:off x="7589672" y="3534664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068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8" name="object 1383">
            <a:extLst>
              <a:ext uri="{FF2B5EF4-FFF2-40B4-BE49-F238E27FC236}">
                <a16:creationId xmlns:a16="http://schemas.microsoft.com/office/drawing/2014/main" id="{10AEDD5B-24D6-F66D-6801-6489C7EEA54A}"/>
              </a:ext>
            </a:extLst>
          </p:cNvPr>
          <p:cNvSpPr/>
          <p:nvPr/>
        </p:nvSpPr>
        <p:spPr>
          <a:xfrm>
            <a:off x="7624521" y="3534664"/>
            <a:ext cx="13335" cy="0"/>
          </a:xfrm>
          <a:custGeom>
            <a:avLst/>
            <a:gdLst/>
            <a:ahLst/>
            <a:cxnLst/>
            <a:rect l="l" t="t" r="r" b="b"/>
            <a:pathLst>
              <a:path w="13334">
                <a:moveTo>
                  <a:pt x="0" y="0"/>
                </a:moveTo>
                <a:lnTo>
                  <a:pt x="13195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9" name="object 1384">
            <a:extLst>
              <a:ext uri="{FF2B5EF4-FFF2-40B4-BE49-F238E27FC236}">
                <a16:creationId xmlns:a16="http://schemas.microsoft.com/office/drawing/2014/main" id="{C2B11768-7D07-7485-ED96-E25064F0E53E}"/>
              </a:ext>
            </a:extLst>
          </p:cNvPr>
          <p:cNvSpPr/>
          <p:nvPr/>
        </p:nvSpPr>
        <p:spPr>
          <a:xfrm>
            <a:off x="7659496" y="3534664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0" name="object 1385">
            <a:extLst>
              <a:ext uri="{FF2B5EF4-FFF2-40B4-BE49-F238E27FC236}">
                <a16:creationId xmlns:a16="http://schemas.microsoft.com/office/drawing/2014/main" id="{5DA43DB0-7FF3-6826-1448-FA07CD844378}"/>
              </a:ext>
            </a:extLst>
          </p:cNvPr>
          <p:cNvSpPr/>
          <p:nvPr/>
        </p:nvSpPr>
        <p:spPr>
          <a:xfrm>
            <a:off x="7694345" y="3534664"/>
            <a:ext cx="8890" cy="0"/>
          </a:xfrm>
          <a:custGeom>
            <a:avLst/>
            <a:gdLst/>
            <a:ahLst/>
            <a:cxnLst/>
            <a:rect l="l" t="t" r="r" b="b"/>
            <a:pathLst>
              <a:path w="8890">
                <a:moveTo>
                  <a:pt x="0" y="0"/>
                </a:moveTo>
                <a:lnTo>
                  <a:pt x="8712" y="0"/>
                </a:lnTo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1" name="object 1386">
            <a:extLst>
              <a:ext uri="{FF2B5EF4-FFF2-40B4-BE49-F238E27FC236}">
                <a16:creationId xmlns:a16="http://schemas.microsoft.com/office/drawing/2014/main" id="{1E760E5B-6429-E888-2AAA-CB605DF5A2A7}"/>
              </a:ext>
            </a:extLst>
          </p:cNvPr>
          <p:cNvSpPr/>
          <p:nvPr/>
        </p:nvSpPr>
        <p:spPr>
          <a:xfrm>
            <a:off x="7480757" y="3473487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52285" y="0"/>
                </a:moveTo>
                <a:lnTo>
                  <a:pt x="0" y="87337"/>
                </a:lnTo>
                <a:lnTo>
                  <a:pt x="100202" y="87337"/>
                </a:lnTo>
                <a:lnTo>
                  <a:pt x="52285" y="0"/>
                </a:lnTo>
                <a:close/>
              </a:path>
            </a:pathLst>
          </a:custGeom>
          <a:solidFill>
            <a:srgbClr val="345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2" name="object 1387">
            <a:extLst>
              <a:ext uri="{FF2B5EF4-FFF2-40B4-BE49-F238E27FC236}">
                <a16:creationId xmlns:a16="http://schemas.microsoft.com/office/drawing/2014/main" id="{A9647994-3CF9-2591-95A8-36A2925918A6}"/>
              </a:ext>
            </a:extLst>
          </p:cNvPr>
          <p:cNvSpPr/>
          <p:nvPr/>
        </p:nvSpPr>
        <p:spPr>
          <a:xfrm>
            <a:off x="7480757" y="3473475"/>
            <a:ext cx="100330" cy="87630"/>
          </a:xfrm>
          <a:custGeom>
            <a:avLst/>
            <a:gdLst/>
            <a:ahLst/>
            <a:cxnLst/>
            <a:rect l="l" t="t" r="r" b="b"/>
            <a:pathLst>
              <a:path w="100329" h="87629">
                <a:moveTo>
                  <a:pt x="52285" y="0"/>
                </a:moveTo>
                <a:lnTo>
                  <a:pt x="100202" y="87350"/>
                </a:lnTo>
                <a:lnTo>
                  <a:pt x="0" y="87350"/>
                </a:lnTo>
                <a:lnTo>
                  <a:pt x="52285" y="0"/>
                </a:lnTo>
                <a:close/>
              </a:path>
            </a:pathLst>
          </a:custGeom>
          <a:ln w="4356">
            <a:solidFill>
              <a:srgbClr val="345F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3" name="object 1388">
            <a:extLst>
              <a:ext uri="{FF2B5EF4-FFF2-40B4-BE49-F238E27FC236}">
                <a16:creationId xmlns:a16="http://schemas.microsoft.com/office/drawing/2014/main" id="{71A2D8E8-ABF0-71EB-BDF7-A20093A1DF0F}"/>
              </a:ext>
            </a:extLst>
          </p:cNvPr>
          <p:cNvSpPr txBox="1"/>
          <p:nvPr/>
        </p:nvSpPr>
        <p:spPr>
          <a:xfrm>
            <a:off x="7766669" y="3437489"/>
            <a:ext cx="694690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65"/>
              </a:lnSpc>
            </a:pPr>
            <a:r>
              <a:rPr sz="135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M</a:t>
            </a:r>
            <a:r>
              <a:rPr sz="1350" b="1" dirty="0">
                <a:solidFill>
                  <a:srgbClr val="231F20"/>
                </a:solidFill>
                <a:latin typeface="Times New Roman"/>
                <a:cs typeface="Times New Roman"/>
              </a:rPr>
              <a:t>y</a:t>
            </a:r>
            <a:r>
              <a:rPr sz="135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350" b="1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35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1350" b="1" dirty="0">
                <a:solidFill>
                  <a:srgbClr val="231F20"/>
                </a:solidFill>
                <a:latin typeface="Times New Roman"/>
                <a:cs typeface="Times New Roman"/>
              </a:rPr>
              <a:t>ks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554" name="object 1389">
            <a:extLst>
              <a:ext uri="{FF2B5EF4-FFF2-40B4-BE49-F238E27FC236}">
                <a16:creationId xmlns:a16="http://schemas.microsoft.com/office/drawing/2014/main" id="{90F5989C-907C-95A7-7C0E-328743445E67}"/>
              </a:ext>
            </a:extLst>
          </p:cNvPr>
          <p:cNvSpPr/>
          <p:nvPr/>
        </p:nvSpPr>
        <p:spPr>
          <a:xfrm>
            <a:off x="7334707" y="374629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7917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5" name="object 1390">
            <a:extLst>
              <a:ext uri="{FF2B5EF4-FFF2-40B4-BE49-F238E27FC236}">
                <a16:creationId xmlns:a16="http://schemas.microsoft.com/office/drawing/2014/main" id="{A01810C4-9EFA-E33B-1940-788234B60F13}"/>
              </a:ext>
            </a:extLst>
          </p:cNvPr>
          <p:cNvSpPr/>
          <p:nvPr/>
        </p:nvSpPr>
        <p:spPr>
          <a:xfrm>
            <a:off x="7443609" y="3746296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263" y="0"/>
                </a:lnTo>
                <a:lnTo>
                  <a:pt x="0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6" name="object 1391">
            <a:extLst>
              <a:ext uri="{FF2B5EF4-FFF2-40B4-BE49-F238E27FC236}">
                <a16:creationId xmlns:a16="http://schemas.microsoft.com/office/drawing/2014/main" id="{E8DF6C89-34B7-3289-105A-D2D45C53AA70}"/>
              </a:ext>
            </a:extLst>
          </p:cNvPr>
          <p:cNvSpPr/>
          <p:nvPr/>
        </p:nvSpPr>
        <p:spPr>
          <a:xfrm>
            <a:off x="7587488" y="3746296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044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7" name="object 1392">
            <a:extLst>
              <a:ext uri="{FF2B5EF4-FFF2-40B4-BE49-F238E27FC236}">
                <a16:creationId xmlns:a16="http://schemas.microsoft.com/office/drawing/2014/main" id="{9B357F76-A608-06A3-B312-41C45F1FB5C6}"/>
              </a:ext>
            </a:extLst>
          </p:cNvPr>
          <p:cNvSpPr/>
          <p:nvPr/>
        </p:nvSpPr>
        <p:spPr>
          <a:xfrm>
            <a:off x="7696517" y="3746296"/>
            <a:ext cx="26670" cy="0"/>
          </a:xfrm>
          <a:custGeom>
            <a:avLst/>
            <a:gdLst/>
            <a:ahLst/>
            <a:cxnLst/>
            <a:rect l="l" t="t" r="r" b="b"/>
            <a:pathLst>
              <a:path w="26670">
                <a:moveTo>
                  <a:pt x="0" y="0"/>
                </a:moveTo>
                <a:lnTo>
                  <a:pt x="26149" y="0"/>
                </a:lnTo>
                <a:lnTo>
                  <a:pt x="0" y="0"/>
                </a:lnTo>
              </a:path>
            </a:pathLst>
          </a:custGeom>
          <a:ln w="8712">
            <a:solidFill>
              <a:srgbClr val="EE32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8" name="object 1393">
            <a:extLst>
              <a:ext uri="{FF2B5EF4-FFF2-40B4-BE49-F238E27FC236}">
                <a16:creationId xmlns:a16="http://schemas.microsoft.com/office/drawing/2014/main" id="{F3BEB326-745E-DBFA-5AED-7D5F6A5BCAE8}"/>
              </a:ext>
            </a:extLst>
          </p:cNvPr>
          <p:cNvSpPr/>
          <p:nvPr/>
        </p:nvSpPr>
        <p:spPr>
          <a:xfrm>
            <a:off x="7487298" y="3707091"/>
            <a:ext cx="83185" cy="78740"/>
          </a:xfrm>
          <a:custGeom>
            <a:avLst/>
            <a:gdLst/>
            <a:ahLst/>
            <a:cxnLst/>
            <a:rect l="l" t="t" r="r" b="b"/>
            <a:pathLst>
              <a:path w="83184" h="78739">
                <a:moveTo>
                  <a:pt x="0" y="78638"/>
                </a:moveTo>
                <a:lnTo>
                  <a:pt x="82753" y="78638"/>
                </a:lnTo>
                <a:lnTo>
                  <a:pt x="82753" y="0"/>
                </a:lnTo>
                <a:lnTo>
                  <a:pt x="0" y="0"/>
                </a:lnTo>
                <a:lnTo>
                  <a:pt x="0" y="78638"/>
                </a:lnTo>
                <a:close/>
              </a:path>
            </a:pathLst>
          </a:custGeom>
          <a:solidFill>
            <a:srgbClr val="EE32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9" name="object 1394">
            <a:extLst>
              <a:ext uri="{FF2B5EF4-FFF2-40B4-BE49-F238E27FC236}">
                <a16:creationId xmlns:a16="http://schemas.microsoft.com/office/drawing/2014/main" id="{8439CFEB-9155-E86C-A6F7-D29DFEA24CB8}"/>
              </a:ext>
            </a:extLst>
          </p:cNvPr>
          <p:cNvSpPr/>
          <p:nvPr/>
        </p:nvSpPr>
        <p:spPr>
          <a:xfrm>
            <a:off x="7726197" y="3449611"/>
            <a:ext cx="747395" cy="184785"/>
          </a:xfrm>
          <a:custGeom>
            <a:avLst/>
            <a:gdLst/>
            <a:ahLst/>
            <a:cxnLst/>
            <a:rect l="l" t="t" r="r" b="b"/>
            <a:pathLst>
              <a:path w="747395" h="184785">
                <a:moveTo>
                  <a:pt x="0" y="184658"/>
                </a:moveTo>
                <a:lnTo>
                  <a:pt x="747128" y="184658"/>
                </a:lnTo>
                <a:lnTo>
                  <a:pt x="747128" y="0"/>
                </a:lnTo>
                <a:lnTo>
                  <a:pt x="0" y="0"/>
                </a:lnTo>
                <a:lnTo>
                  <a:pt x="0" y="184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0" name="object 1395">
            <a:extLst>
              <a:ext uri="{FF2B5EF4-FFF2-40B4-BE49-F238E27FC236}">
                <a16:creationId xmlns:a16="http://schemas.microsoft.com/office/drawing/2014/main" id="{FAC64739-59AD-1303-E093-0AFD71A2B389}"/>
              </a:ext>
            </a:extLst>
          </p:cNvPr>
          <p:cNvSpPr txBox="1"/>
          <p:nvPr/>
        </p:nvSpPr>
        <p:spPr>
          <a:xfrm>
            <a:off x="7766057" y="3409188"/>
            <a:ext cx="458470" cy="44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ts val="1664"/>
              </a:lnSpc>
              <a:spcBef>
                <a:spcPts val="100"/>
              </a:spcBef>
            </a:pPr>
            <a:r>
              <a:rPr sz="1400" b="1" spc="-65" dirty="0">
                <a:solidFill>
                  <a:srgbClr val="231F20"/>
                </a:solidFill>
                <a:latin typeface="Times New Roman"/>
                <a:cs typeface="Times New Roman"/>
              </a:rPr>
              <a:t>Naive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ts val="1605"/>
              </a:lnSpc>
            </a:pPr>
            <a:r>
              <a:rPr sz="135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P</a:t>
            </a:r>
            <a:r>
              <a:rPr sz="1350" b="1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135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135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23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zh-CN" dirty="0"/>
              <a:t>Conclusion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D5A229-E87C-3B4E-D692-2F6EA45B1945}"/>
              </a:ext>
            </a:extLst>
          </p:cNvPr>
          <p:cNvSpPr txBox="1"/>
          <p:nvPr/>
        </p:nvSpPr>
        <p:spPr>
          <a:xfrm>
            <a:off x="889893" y="1690688"/>
            <a:ext cx="10211566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Double-logging is a critical problem in LSM-tree based relational databases.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PASV effectively address the double-logging problem.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Experiments show that PASV can achieve significant improvement without sacrificing fast recovery capability</a:t>
            </a:r>
          </a:p>
        </p:txBody>
      </p:sp>
    </p:spTree>
    <p:extLst>
      <p:ext uri="{BB962C8B-B14F-4D97-AF65-F5344CB8AC3E}">
        <p14:creationId xmlns:p14="http://schemas.microsoft.com/office/powerpoint/2010/main" val="19542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MyRocks</a:t>
            </a:r>
            <a:r>
              <a:rPr lang="en-US" altLang="zh-CN" dirty="0"/>
              <a:t>: MySQL Server &amp; </a:t>
            </a:r>
            <a:r>
              <a:rPr lang="en-US" altLang="zh-CN" dirty="0" err="1"/>
              <a:t>RocksDB</a:t>
            </a:r>
            <a:r>
              <a:rPr lang="en-US" altLang="zh-CN" dirty="0"/>
              <a:t> Engine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544597" y="1753884"/>
            <a:ext cx="4809204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RDB Server Layer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Buffer pool management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Query processing &amp; optimization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Transaction support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Data Recovery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LSM-tree based Storage Engine Layer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Processes requests from the RDB Layer</a:t>
            </a:r>
          </a:p>
          <a:p>
            <a:pPr marL="538163" lvl="2" indent="-1793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Responsible for reliably and efficiently storing data in persistent storage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E0D94-D469-A67C-B65E-2A9A2427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753884"/>
            <a:ext cx="4443445" cy="41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Each CF is a LSM-tree,  all CFs share a global WAL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1D5FB6-A881-1518-2176-9A2493233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245" y="1635811"/>
            <a:ext cx="9637510" cy="437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6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err="1"/>
              <a:t>MyRocks</a:t>
            </a:r>
            <a:r>
              <a:rPr lang="en-US" altLang="zh-CN" dirty="0"/>
              <a:t> works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544597" y="1753884"/>
            <a:ext cx="4809204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RDB layer logs SQL statements in the </a:t>
            </a:r>
            <a:r>
              <a:rPr lang="en-US" altLang="zh-CN" dirty="0" err="1">
                <a:solidFill>
                  <a:srgbClr val="00B0F0"/>
                </a:solidFill>
              </a:rPr>
              <a:t>binlog</a:t>
            </a:r>
            <a:endParaRPr lang="en-US" altLang="zh-CN" dirty="0">
              <a:solidFill>
                <a:srgbClr val="00B0F0"/>
              </a:solidFill>
            </a:endParaRP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RDB layer issues the transactions to SQL-to-KV translator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Translator converts the transactions of each transaction into a KV batch (some KV items)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RocksDB</a:t>
            </a:r>
            <a:r>
              <a:rPr lang="en-US" altLang="zh-CN" dirty="0"/>
              <a:t> Engine issues KV items to the corresponding CFs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Before inserting a KV item into the LSM-tree’s </a:t>
            </a:r>
            <a:r>
              <a:rPr lang="en-US" altLang="zh-CN" dirty="0" err="1">
                <a:solidFill>
                  <a:srgbClr val="00B0F0"/>
                </a:solidFill>
              </a:rPr>
              <a:t>Memtables</a:t>
            </a:r>
            <a:r>
              <a:rPr lang="en-US" altLang="zh-CN" dirty="0"/>
              <a:t>, it is first written to the </a:t>
            </a:r>
            <a:r>
              <a:rPr lang="en-US" altLang="zh-CN" dirty="0">
                <a:solidFill>
                  <a:srgbClr val="00B0F0"/>
                </a:solidFill>
              </a:rPr>
              <a:t>WAL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A1DBE-48D9-7BA5-E13F-6F1F19F5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45" y="1753884"/>
            <a:ext cx="4324382" cy="3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29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err="1"/>
              <a:t>MyRocks</a:t>
            </a:r>
            <a:r>
              <a:rPr lang="en-US" altLang="zh-CN" dirty="0"/>
              <a:t> works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544597" y="1753884"/>
            <a:ext cx="4809204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Once all the KV items belonging to a transaction are inserted into the </a:t>
            </a:r>
            <a:r>
              <a:rPr lang="en-US" altLang="zh-CN" dirty="0" err="1"/>
              <a:t>Memtables</a:t>
            </a:r>
            <a:r>
              <a:rPr lang="en-US" altLang="zh-CN" dirty="0"/>
              <a:t>, the transaction can be safely regarded as “persistent”, and a </a:t>
            </a:r>
            <a:r>
              <a:rPr lang="en-US" altLang="zh-CN" dirty="0">
                <a:solidFill>
                  <a:srgbClr val="00B0F0"/>
                </a:solidFill>
              </a:rPr>
              <a:t>commit flag </a:t>
            </a:r>
            <a:r>
              <a:rPr lang="en-US" altLang="zh-CN" dirty="0"/>
              <a:t>for this transaction is returned to RDB layer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 point is that the commit flag in the </a:t>
            </a:r>
            <a:r>
              <a:rPr lang="en-US" altLang="zh-CN" dirty="0" err="1"/>
              <a:t>binlog</a:t>
            </a:r>
            <a:r>
              <a:rPr lang="en-US" altLang="zh-CN" dirty="0"/>
              <a:t> can be reliably viewed as the </a:t>
            </a:r>
            <a:r>
              <a:rPr lang="en-US" altLang="zh-CN" dirty="0">
                <a:solidFill>
                  <a:srgbClr val="00B0F0"/>
                </a:solidFill>
              </a:rPr>
              <a:t>safe point </a:t>
            </a:r>
            <a:r>
              <a:rPr lang="en-US" altLang="zh-CN" dirty="0"/>
              <a:t>for data persistence,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9A1DBE-48D9-7BA5-E13F-6F1F19F5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45" y="1753884"/>
            <a:ext cx="4324382" cy="3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7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</a:t>
            </a:r>
            <a:r>
              <a:rPr lang="en-US" altLang="zh-CN" dirty="0" err="1"/>
              <a:t>MyRocks</a:t>
            </a:r>
            <a:r>
              <a:rPr lang="en-US" altLang="zh-CN" dirty="0"/>
              <a:t> recovery – Two phase recovery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First, The storage engine retrieves the batched  KV items in the </a:t>
            </a:r>
            <a:r>
              <a:rPr lang="en-US" altLang="zh-CN" dirty="0">
                <a:solidFill>
                  <a:srgbClr val="00B0F0"/>
                </a:solidFill>
              </a:rPr>
              <a:t>WAL</a:t>
            </a:r>
            <a:r>
              <a:rPr lang="en-US" altLang="zh-CN" dirty="0"/>
              <a:t> and rewrites them into  the </a:t>
            </a:r>
            <a:r>
              <a:rPr lang="en-US" altLang="zh-CN" dirty="0" err="1">
                <a:solidFill>
                  <a:srgbClr val="00B0F0"/>
                </a:solidFill>
              </a:rPr>
              <a:t>Memtables</a:t>
            </a:r>
            <a:r>
              <a:rPr lang="en-US" altLang="zh-CN" dirty="0"/>
              <a:t> of the corresponding LSM-trees.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Then, the RDB layer replays all the  transactions in the </a:t>
            </a:r>
            <a:r>
              <a:rPr lang="en-US" altLang="zh-CN" dirty="0" err="1">
                <a:solidFill>
                  <a:srgbClr val="00B0F0"/>
                </a:solidFill>
              </a:rPr>
              <a:t>binlog</a:t>
            </a:r>
            <a:r>
              <a:rPr lang="en-US" altLang="zh-CN" dirty="0"/>
              <a:t> after the </a:t>
            </a:r>
            <a:r>
              <a:rPr lang="en-US" altLang="zh-CN" dirty="0">
                <a:solidFill>
                  <a:srgbClr val="00B0F0"/>
                </a:solidFill>
              </a:rPr>
              <a:t>safe point  (commit flag).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The first phase guarantees that the storage  engine itself is recovered to the state before the </a:t>
            </a:r>
            <a:r>
              <a:rPr lang="en-US" altLang="zh-CN" dirty="0" err="1"/>
              <a:t>crash;The</a:t>
            </a:r>
            <a:r>
              <a:rPr lang="en-US" altLang="zh-CN" dirty="0"/>
              <a:t> second phase guarantees the  consistency of the SQL logic in the MySQL  server layer.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E0D94-D469-A67C-B65E-2A9A2427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753884"/>
            <a:ext cx="4443445" cy="41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3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063D-1B57-4C9D-847A-DD101E72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LSM-tree as Storage Engine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9E7F6F-B1FD-1065-26C4-AB108D9D7CF2}"/>
              </a:ext>
            </a:extLst>
          </p:cNvPr>
          <p:cNvSpPr txBox="1"/>
          <p:nvPr/>
        </p:nvSpPr>
        <p:spPr>
          <a:xfrm>
            <a:off x="6096000" y="1753884"/>
            <a:ext cx="5485047" cy="295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Two-layer Structure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RDB Server Layer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LSM-tree based Storage Engine Layer</a:t>
            </a:r>
          </a:p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Advantages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Flexibility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Efficiency</a:t>
            </a:r>
          </a:p>
          <a:p>
            <a:pPr marL="815975" lvl="1" indent="-3587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 "Modular" System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EE0D94-D469-A67C-B65E-2A9A2427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753884"/>
            <a:ext cx="4443445" cy="41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2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NewRoman&amp;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1161</Words>
  <Application>Microsoft Office PowerPoint</Application>
  <PresentationFormat>宽屏</PresentationFormat>
  <Paragraphs>251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等线</vt:lpstr>
      <vt:lpstr>Arial</vt:lpstr>
      <vt:lpstr>Times New Roman</vt:lpstr>
      <vt:lpstr>Wingdings</vt:lpstr>
      <vt:lpstr>Office 主题​​</vt:lpstr>
      <vt:lpstr>Removing Double-Logging with Passive Data  Persistence in LSM-tree based Relational Databases</vt:lpstr>
      <vt:lpstr>Background</vt:lpstr>
      <vt:lpstr>Background</vt:lpstr>
      <vt:lpstr>MyRocks: MySQL Server &amp; RocksDB Engine</vt:lpstr>
      <vt:lpstr>Each CF is a LSM-tree,  all CFs share a global WAL</vt:lpstr>
      <vt:lpstr>How MyRocks works</vt:lpstr>
      <vt:lpstr>How MyRocks works</vt:lpstr>
      <vt:lpstr>How MyRocks recovery – Two phase recovery</vt:lpstr>
      <vt:lpstr>LSM-tree as Storage Engine</vt:lpstr>
      <vt:lpstr>LSM-tree as Storage Engine</vt:lpstr>
      <vt:lpstr>Preliminary test</vt:lpstr>
      <vt:lpstr>LSM-tree as Storage Engine</vt:lpstr>
      <vt:lpstr>The Solution</vt:lpstr>
      <vt:lpstr>Critical Challenges</vt:lpstr>
      <vt:lpstr>Critical Challenges</vt:lpstr>
      <vt:lpstr>Critical Challenges</vt:lpstr>
      <vt:lpstr>The Problem: How to recover from crash after removing WAL?</vt:lpstr>
      <vt:lpstr>Passive Data Persistence Scheme (PASV)</vt:lpstr>
      <vt:lpstr>Passive Flushing</vt:lpstr>
      <vt:lpstr>Passive Flushing</vt:lpstr>
      <vt:lpstr>Passive Flushing</vt:lpstr>
      <vt:lpstr>Passive Flushing</vt:lpstr>
      <vt:lpstr>Passive Flushing</vt:lpstr>
      <vt:lpstr>Serial Property of transaction processing in LSM-tree based RDBs</vt:lpstr>
      <vt:lpstr>Serial Property of transaction processing in LSM-tree based RDBs</vt:lpstr>
      <vt:lpstr>Epoch-based Persistence (EBP) &amp; Partial Data Recovery </vt:lpstr>
      <vt:lpstr>Evaluation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Double-Logging with Passive Data  Persistence in LSM-tree based Relational Databases</dc:title>
  <dc:creator>刘 沛源</dc:creator>
  <cp:lastModifiedBy>刘 沛源</cp:lastModifiedBy>
  <cp:revision>1</cp:revision>
  <dcterms:created xsi:type="dcterms:W3CDTF">2022-05-18T08:00:47Z</dcterms:created>
  <dcterms:modified xsi:type="dcterms:W3CDTF">2022-05-18T11:28:47Z</dcterms:modified>
</cp:coreProperties>
</file>