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2" r:id="rId5"/>
    <p:sldId id="264" r:id="rId6"/>
    <p:sldId id="273" r:id="rId7"/>
    <p:sldId id="275" r:id="rId8"/>
    <p:sldId id="277" r:id="rId9"/>
    <p:sldId id="278" r:id="rId10"/>
    <p:sldId id="282" r:id="rId11"/>
    <p:sldId id="283" r:id="rId12"/>
    <p:sldId id="284" r:id="rId13"/>
    <p:sldId id="285" r:id="rId14"/>
    <p:sldId id="286" r:id="rId15"/>
    <p:sldId id="287" r:id="rId16"/>
    <p:sldId id="294" r:id="rId17"/>
    <p:sldId id="296" r:id="rId18"/>
    <p:sldId id="297" r:id="rId19"/>
    <p:sldId id="298" r:id="rId20"/>
    <p:sldId id="299" r:id="rId21"/>
    <p:sldId id="300" r:id="rId22"/>
    <p:sldId id="304" r:id="rId23"/>
    <p:sldId id="305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36" r:id="rId33"/>
    <p:sldId id="318" r:id="rId34"/>
    <p:sldId id="319" r:id="rId35"/>
    <p:sldId id="320" r:id="rId36"/>
    <p:sldId id="321" r:id="rId37"/>
    <p:sldId id="322" r:id="rId38"/>
    <p:sldId id="337" r:id="rId39"/>
    <p:sldId id="323" r:id="rId40"/>
    <p:sldId id="327" r:id="rId41"/>
    <p:sldId id="328" r:id="rId42"/>
    <p:sldId id="330" r:id="rId43"/>
    <p:sldId id="331" r:id="rId44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14" autoAdjust="0"/>
  </p:normalViewPr>
  <p:slideViewPr>
    <p:cSldViewPr>
      <p:cViewPr varScale="1">
        <p:scale>
          <a:sx n="49" d="100"/>
          <a:sy n="49" d="100"/>
        </p:scale>
        <p:origin x="169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0:13:1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0086-D2C4-48F5-BBFD-4D17C05A6E4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DF5BF-E14C-4C6D-9D1D-DD3EC229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Fault-tolerance</a:t>
            </a:r>
            <a:r>
              <a:rPr lang="zh-CN" altLang="en-US" dirty="0"/>
              <a:t>的同时，支持</a:t>
            </a:r>
            <a:r>
              <a:rPr lang="en-US" altLang="zh-CN" dirty="0"/>
              <a:t>SQL</a:t>
            </a:r>
            <a:r>
              <a:rPr lang="zh-CN" altLang="en-US" dirty="0"/>
              <a:t>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9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Delos can scale throughput by running over a disaggregated </a:t>
            </a:r>
            <a:r>
              <a:rPr lang="en-US" altLang="zh-CN" dirty="0" err="1"/>
              <a:t>Loglet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Figure 9, we plot throughput on the x-axis and p99 latency on the y-axis, for the synthetic workload with 90% gets and 10% puts.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3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可以有洞，但必须等前面的都</a:t>
            </a:r>
            <a:r>
              <a:rPr lang="en-US" altLang="zh-CN" dirty="0"/>
              <a:t>full</a:t>
            </a:r>
            <a:r>
              <a:rPr lang="zh-CN" altLang="en-US" dirty="0"/>
              <a:t>了才能提交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StripedLoglet</a:t>
            </a:r>
            <a:r>
              <a:rPr lang="en-US" altLang="zh-CN" dirty="0"/>
              <a:t> stripes over underlying </a:t>
            </a:r>
            <a:r>
              <a:rPr lang="en-US" altLang="zh-CN" dirty="0" err="1"/>
              <a:t>Loglets</a:t>
            </a:r>
            <a:r>
              <a:rPr lang="en-US" altLang="zh-CN" dirty="0"/>
              <a:t>. </a:t>
            </a:r>
            <a:r>
              <a:rPr lang="en-US" altLang="zh-CN" dirty="0" err="1"/>
              <a:t>Loglets</a:t>
            </a:r>
            <a:r>
              <a:rPr lang="en-US" altLang="zh-CN" dirty="0"/>
              <a:t> can be disjoint (sharded acceptors) or have overlapping membership but different sequencers (rotating sequencer)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9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96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instead use a </a:t>
            </a:r>
            <a:r>
              <a:rPr lang="en-US" altLang="zh-CN" dirty="0" err="1"/>
              <a:t>StripedLoglet</a:t>
            </a:r>
            <a:r>
              <a:rPr lang="en-US" altLang="zh-CN" dirty="0"/>
              <a:t> over 2 </a:t>
            </a:r>
            <a:r>
              <a:rPr lang="en-US" altLang="zh-CN" dirty="0" err="1"/>
              <a:t>NativeLoglets</a:t>
            </a:r>
            <a:r>
              <a:rPr lang="en-US" altLang="zh-CN" dirty="0"/>
              <a:t> (each with the same set of </a:t>
            </a:r>
            <a:r>
              <a:rPr lang="en-US" altLang="zh-CN" dirty="0" err="1"/>
              <a:t>LogServers</a:t>
            </a:r>
            <a:r>
              <a:rPr lang="en-US" altLang="zh-CN" dirty="0"/>
              <a:t> but different sequencers), we rotate the sequencing load across two servers. </a:t>
            </a:r>
          </a:p>
          <a:p>
            <a:r>
              <a:rPr lang="en-US" altLang="zh-CN" dirty="0"/>
              <a:t>As Figure 10 (Middle) shows, </a:t>
            </a:r>
            <a:r>
              <a:rPr lang="en-US" altLang="zh-CN" dirty="0" err="1"/>
              <a:t>Delos+StripedLoglet</a:t>
            </a:r>
            <a:r>
              <a:rPr lang="en-US" altLang="zh-CN" dirty="0"/>
              <a:t> runs 25% faster than </a:t>
            </a:r>
            <a:r>
              <a:rPr lang="en-US" altLang="zh-CN" dirty="0" err="1"/>
              <a:t>Delos+NativeLoglet</a:t>
            </a:r>
            <a:r>
              <a:rPr lang="en-US" altLang="zh-CN" dirty="0"/>
              <a:t> with 9 nodes on the benchmark HW.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1200" dirty="0">
                <a:solidFill>
                  <a:schemeClr val="bg1"/>
                </a:solidFill>
              </a:rPr>
              <a:t>2 hardware setups for evaluating Delos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production hardware: 5 servers with shared boot SSDs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benchmark hardware: dedicated </a:t>
            </a:r>
            <a:r>
              <a:rPr lang="en-US" altLang="zh-CN" sz="1200" dirty="0" err="1">
                <a:solidFill>
                  <a:schemeClr val="bg1"/>
                </a:solidFill>
              </a:rPr>
              <a:t>NVMe</a:t>
            </a:r>
            <a:r>
              <a:rPr lang="en-US" altLang="zh-CN" sz="1200" dirty="0">
                <a:solidFill>
                  <a:schemeClr val="bg1"/>
                </a:solidFill>
              </a:rPr>
              <a:t> SSDs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workload traffic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real production traffic: 425 queries/sec and 150 puts/sec on the Delos Table API. In production, Delos takes local snapshots every 10 minutes and ships them to a backup service every 20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synthetic workload consisting of single-key puts and gets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51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Fine-grained point-in-time restore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8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Virtualization does not affect peak throughput</a:t>
            </a:r>
          </a:p>
          <a:p>
            <a:r>
              <a:rPr lang="en-US" altLang="zh-CN" dirty="0"/>
              <a:t>Reconfigurations occur within 10s of </a:t>
            </a:r>
            <a:r>
              <a:rPr lang="en-US" altLang="zh-CN" dirty="0" err="1"/>
              <a:t>ms.</a:t>
            </a:r>
            <a:endParaRPr lang="en-US" altLang="zh-CN" dirty="0"/>
          </a:p>
          <a:p>
            <a:r>
              <a:rPr lang="en-US" altLang="zh-CN" dirty="0"/>
              <a:t>Figure 11 (Left) shows the p99 latency of </a:t>
            </a:r>
            <a:r>
              <a:rPr lang="en-US" altLang="zh-CN" dirty="0" err="1"/>
              <a:t>VirtualLog</a:t>
            </a:r>
            <a:r>
              <a:rPr lang="en-US" altLang="zh-CN" dirty="0"/>
              <a:t> and </a:t>
            </a:r>
            <a:r>
              <a:rPr lang="en-US" altLang="zh-CN" dirty="0" err="1"/>
              <a:t>NativeLoglet</a:t>
            </a:r>
            <a:r>
              <a:rPr lang="en-US" altLang="zh-CN" dirty="0"/>
              <a:t> operations; this data is measured over a one-hour time period on a production cluster running over the </a:t>
            </a:r>
            <a:r>
              <a:rPr lang="en-US" altLang="zh-CN" dirty="0" err="1"/>
              <a:t>NativeLoglet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In Figure 11 (Middle), we show a histogram of all reconfigurations in a 1-month period on our production clusters.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0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支持</a:t>
            </a:r>
            <a:r>
              <a:rPr lang="en-US" altLang="zh-CN" dirty="0"/>
              <a:t>SQL</a:t>
            </a:r>
            <a:r>
              <a:rPr lang="zh-CN" altLang="en-US" dirty="0"/>
              <a:t>，但是很难处理</a:t>
            </a:r>
            <a:r>
              <a:rPr lang="en-US" altLang="zh-CN" dirty="0"/>
              <a:t>fault-tolerance</a:t>
            </a:r>
          </a:p>
          <a:p>
            <a:r>
              <a:rPr lang="en-US" altLang="zh-CN" dirty="0" err="1"/>
              <a:t>ZooKeeper</a:t>
            </a:r>
            <a:r>
              <a:rPr lang="zh-CN" altLang="en-US" dirty="0"/>
              <a:t>有很好的</a:t>
            </a:r>
            <a:r>
              <a:rPr lang="en-US" altLang="zh-CN" dirty="0"/>
              <a:t>fault-tolerance</a:t>
            </a:r>
            <a:r>
              <a:rPr lang="zh-CN" altLang="en-US" dirty="0"/>
              <a:t>，但是自身的</a:t>
            </a:r>
            <a:r>
              <a:rPr lang="en-US" altLang="zh-CN" dirty="0"/>
              <a:t>API</a:t>
            </a:r>
            <a:r>
              <a:rPr lang="zh-CN" altLang="en-US" dirty="0"/>
              <a:t>又十分受限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难以魔改</a:t>
            </a:r>
            <a:br>
              <a:rPr lang="en-US" altLang="zh-CN" dirty="0"/>
            </a:br>
            <a:r>
              <a:rPr lang="zh-CN" altLang="en-US" dirty="0"/>
              <a:t>如何快速构建一个</a:t>
            </a:r>
            <a:r>
              <a:rPr lang="en-US" altLang="zh-CN" dirty="0"/>
              <a:t>fault-tolerant</a:t>
            </a:r>
            <a:r>
              <a:rPr lang="zh-CN" altLang="en-US" dirty="0"/>
              <a:t>而且没有外部依赖的系统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 Log: </a:t>
            </a:r>
            <a:r>
              <a:rPr lang="zh-CN" altLang="en-US" dirty="0"/>
              <a:t>底层的</a:t>
            </a:r>
            <a:r>
              <a:rPr lang="en-US" altLang="zh-CN" dirty="0"/>
              <a:t>log</a:t>
            </a:r>
            <a:r>
              <a:rPr lang="zh-CN" altLang="en-US" dirty="0"/>
              <a:t>对上层的数据库无感知</a:t>
            </a:r>
            <a:endParaRPr lang="en-US" altLang="zh-CN" dirty="0"/>
          </a:p>
          <a:p>
            <a:r>
              <a:rPr lang="en-US" altLang="zh-CN" dirty="0"/>
              <a:t>1. HA 2. consensus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reconfigExtend</a:t>
            </a:r>
            <a:r>
              <a:rPr lang="en-US" altLang="zh-CN" dirty="0"/>
              <a:t> call changes the active segment of the </a:t>
            </a:r>
            <a:r>
              <a:rPr lang="en-US" altLang="zh-CN" dirty="0" err="1"/>
              <a:t>VirtualLog</a:t>
            </a:r>
            <a:r>
              <a:rPr lang="en-US" altLang="zh-CN" dirty="0"/>
              <a:t> so that new appends are directed to an entirely different </a:t>
            </a:r>
            <a:r>
              <a:rPr lang="en-US" altLang="zh-CN" dirty="0" err="1"/>
              <a:t>Loglet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Reconfigurations can also modify sealed segments via the </a:t>
            </a:r>
            <a:r>
              <a:rPr lang="en-US" altLang="zh-CN" dirty="0" err="1"/>
              <a:t>reconfigModify</a:t>
            </a:r>
            <a:r>
              <a:rPr lang="en-US" altLang="zh-CN" dirty="0"/>
              <a:t> call (e.g., to replace failed servers within a sealed </a:t>
            </a:r>
            <a:r>
              <a:rPr lang="en-US" altLang="zh-CN" dirty="0" err="1"/>
              <a:t>Loglet</a:t>
            </a:r>
            <a:r>
              <a:rPr lang="en-US" altLang="zh-CN" dirty="0"/>
              <a:t>). 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reconfigTruncate</a:t>
            </a:r>
            <a:r>
              <a:rPr lang="en-US" altLang="zh-CN" dirty="0"/>
              <a:t> call is used to remove the first sealed segment from the chain (e.g., when the </a:t>
            </a:r>
            <a:r>
              <a:rPr lang="en-US" altLang="zh-CN" dirty="0" err="1"/>
              <a:t>VirtualLog’s</a:t>
            </a:r>
            <a:r>
              <a:rPr lang="en-US" altLang="zh-CN" dirty="0"/>
              <a:t> address space is trimmed).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6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Applications can append an entry, receiving back a log position; </a:t>
            </a:r>
          </a:p>
          <a:p>
            <a:r>
              <a:rPr lang="en-US" altLang="zh-CN" dirty="0"/>
              <a:t>call </a:t>
            </a:r>
            <a:r>
              <a:rPr lang="en-US" altLang="zh-CN" dirty="0" err="1"/>
              <a:t>checkTail</a:t>
            </a:r>
            <a:r>
              <a:rPr lang="en-US" altLang="zh-CN" dirty="0"/>
              <a:t> to obtain the first unwritten position; </a:t>
            </a:r>
          </a:p>
          <a:p>
            <a:r>
              <a:rPr lang="en-US" altLang="zh-CN" dirty="0"/>
              <a:t>call </a:t>
            </a:r>
            <a:r>
              <a:rPr lang="en-US" altLang="zh-CN" dirty="0" err="1"/>
              <a:t>readNext</a:t>
            </a:r>
            <a:r>
              <a:rPr lang="en-US" altLang="zh-CN" dirty="0"/>
              <a:t> to read the first entry in the passed-in range; </a:t>
            </a:r>
          </a:p>
          <a:p>
            <a:r>
              <a:rPr lang="en-US" altLang="zh-CN" dirty="0"/>
              <a:t>and call </a:t>
            </a:r>
            <a:r>
              <a:rPr lang="en-US" altLang="zh-CN" dirty="0" err="1"/>
              <a:t>prefixTrim</a:t>
            </a:r>
            <a:r>
              <a:rPr lang="en-US" altLang="zh-CN" dirty="0"/>
              <a:t> to indicate that a prefix of the log can be trimmed.</a:t>
            </a:r>
          </a:p>
          <a:p>
            <a:r>
              <a:rPr lang="en-US" altLang="zh-CN" dirty="0"/>
              <a:t>Virtual log maps logical log to physical log(</a:t>
            </a:r>
            <a:r>
              <a:rPr lang="en-US" altLang="zh-CN" dirty="0" err="1"/>
              <a:t>Loglet</a:t>
            </a:r>
            <a:r>
              <a:rPr lang="en-US" altLang="zh-CN" dirty="0"/>
              <a:t>), </a:t>
            </a:r>
            <a:r>
              <a:rPr lang="en-US" altLang="zh-CN" dirty="0" err="1"/>
              <a:t>loglet</a:t>
            </a:r>
            <a:r>
              <a:rPr lang="en-US" altLang="zh-CN" dirty="0"/>
              <a:t> normally contain more than one log servers.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virtual log</a:t>
            </a:r>
            <a:r>
              <a:rPr lang="zh-CN" altLang="en-US" dirty="0"/>
              <a:t>时遇到的三个困难</a:t>
            </a:r>
            <a:br>
              <a:rPr lang="en-US" altLang="zh-CN" dirty="0"/>
            </a:br>
            <a:r>
              <a:rPr lang="en-US" altLang="zh-CN" dirty="0"/>
              <a:t>No fault-tolerant consensus means one server is down, the whole </a:t>
            </a:r>
            <a:r>
              <a:rPr lang="en-US" altLang="zh-CN" dirty="0" err="1"/>
              <a:t>loglet</a:t>
            </a:r>
            <a:r>
              <a:rPr lang="en-US" altLang="zh-CN" dirty="0"/>
              <a:t> is down.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a </a:t>
            </a:r>
            <a:r>
              <a:rPr lang="en-US" altLang="zh-CN" dirty="0" err="1"/>
              <a:t>loglet</a:t>
            </a:r>
            <a:r>
              <a:rPr lang="en-US" altLang="zh-CN" dirty="0"/>
              <a:t> becomes unavailable, just switch!</a:t>
            </a:r>
            <a:br>
              <a:rPr lang="en-US" altLang="zh-CN" dirty="0"/>
            </a:br>
            <a:r>
              <a:rPr lang="en-US" altLang="zh-CN" dirty="0"/>
              <a:t>All reconfigurations including sealed </a:t>
            </a:r>
            <a:r>
              <a:rPr lang="en-US" altLang="zh-CN" dirty="0" err="1"/>
              <a:t>loglet</a:t>
            </a:r>
            <a:r>
              <a:rPr lang="en-US" altLang="zh-CN" dirty="0"/>
              <a:t> changing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3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9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sequencer</a:t>
            </a:r>
            <a:r>
              <a:rPr lang="zh-CN" altLang="en-US" dirty="0"/>
              <a:t>挂了，那么就无法进行</a:t>
            </a:r>
            <a:r>
              <a:rPr lang="en-US" altLang="zh-CN" dirty="0"/>
              <a:t>append,</a:t>
            </a:r>
            <a:r>
              <a:rPr lang="zh-CN" altLang="en-US" dirty="0"/>
              <a:t> </a:t>
            </a:r>
            <a:r>
              <a:rPr lang="en-US" altLang="zh-CN" dirty="0" err="1"/>
              <a:t>checkTail</a:t>
            </a:r>
            <a:r>
              <a:rPr lang="zh-CN" altLang="en-US" dirty="0"/>
              <a:t>或者其他操作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4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NativeLoglet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DF5BF-E14C-4C6D-9D1D-DD3EC229EE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0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2034" y="5136462"/>
            <a:ext cx="5480031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4823" y="4478472"/>
            <a:ext cx="12234452" cy="378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84" y="0"/>
            <a:ext cx="10738102" cy="11308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6" y="4709669"/>
            <a:ext cx="7493634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dirty="0"/>
              <a:t>Virtual</a:t>
            </a:r>
            <a:r>
              <a:rPr sz="5350" spc="-10" dirty="0"/>
              <a:t> </a:t>
            </a:r>
            <a:r>
              <a:rPr sz="5350" dirty="0"/>
              <a:t>Consensus</a:t>
            </a:r>
            <a:r>
              <a:rPr sz="5350" spc="-10" dirty="0"/>
              <a:t> </a:t>
            </a:r>
            <a:r>
              <a:rPr sz="5350" dirty="0"/>
              <a:t>in</a:t>
            </a:r>
            <a:r>
              <a:rPr sz="5350" spc="-30" dirty="0"/>
              <a:t> </a:t>
            </a:r>
            <a:r>
              <a:rPr sz="5350" spc="5" dirty="0">
                <a:solidFill>
                  <a:srgbClr val="F6914D"/>
                </a:solidFill>
              </a:rPr>
              <a:t>Delos</a:t>
            </a:r>
            <a:endParaRPr sz="5350"/>
          </a:p>
        </p:txBody>
      </p:sp>
      <p:sp>
        <p:nvSpPr>
          <p:cNvPr id="4" name="object 4"/>
          <p:cNvSpPr txBox="1"/>
          <p:nvPr/>
        </p:nvSpPr>
        <p:spPr>
          <a:xfrm>
            <a:off x="1023915" y="6957559"/>
            <a:ext cx="12287885" cy="264784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2600" spc="20" dirty="0">
                <a:solidFill>
                  <a:srgbClr val="FFFFFF"/>
                </a:solidFill>
                <a:latin typeface="Calibri"/>
                <a:cs typeface="Calibri"/>
              </a:rPr>
              <a:t>Mahesh </a:t>
            </a:r>
            <a:r>
              <a:rPr sz="2600" spc="15" dirty="0">
                <a:solidFill>
                  <a:srgbClr val="FFFFFF"/>
                </a:solidFill>
                <a:latin typeface="Calibri"/>
                <a:cs typeface="Calibri"/>
              </a:rPr>
              <a:t>Balakrishnan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, Jason Flinn,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Chen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Shen, Mihir Dharamshi,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Ahmed 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Jafri,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Xiao Shi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Santosh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Ghosh,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Hazem</a:t>
            </a:r>
            <a:r>
              <a:rPr sz="2600" spc="2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Hassan,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Aaryaman</a:t>
            </a:r>
            <a:r>
              <a:rPr sz="2600" spc="2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Sagar,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Rhed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 Shi,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Jingming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Liu,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Filip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Gruszczynski </a:t>
            </a:r>
            <a:r>
              <a:rPr sz="2600" spc="-57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Xianan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Zhang,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Huy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Hoang,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BFC1C3"/>
                </a:solidFill>
                <a:latin typeface="Calibri"/>
                <a:cs typeface="Calibri"/>
              </a:rPr>
              <a:t>Ahmed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Yossef,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Francois</a:t>
            </a:r>
            <a:r>
              <a:rPr sz="260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Richard,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Yee</a:t>
            </a:r>
            <a:r>
              <a:rPr sz="260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Jiun</a:t>
            </a:r>
            <a:r>
              <a:rPr sz="260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Song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Facebook,</a:t>
            </a:r>
            <a:r>
              <a:rPr sz="2600" spc="-3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BFC1C3"/>
                </a:solidFill>
                <a:latin typeface="Calibri"/>
                <a:cs typeface="Calibri"/>
              </a:rPr>
              <a:t>Inc.</a:t>
            </a:r>
            <a:endParaRPr lang="en-US" sz="2600" spc="15" dirty="0">
              <a:solidFill>
                <a:srgbClr val="BFC1C3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600" spc="15" dirty="0">
                <a:solidFill>
                  <a:srgbClr val="BFC1C3"/>
                </a:solidFill>
                <a:latin typeface="Calibri"/>
                <a:cs typeface="Calibri"/>
              </a:rPr>
              <a:t>OSDI 2020 Jay </a:t>
            </a:r>
            <a:r>
              <a:rPr lang="en-US" sz="2600" spc="15" dirty="0" err="1">
                <a:solidFill>
                  <a:srgbClr val="BFC1C3"/>
                </a:solidFill>
                <a:latin typeface="Calibri"/>
                <a:cs typeface="Calibri"/>
              </a:rPr>
              <a:t>Lepreau</a:t>
            </a:r>
            <a:r>
              <a:rPr lang="en-US" sz="2600" spc="15" dirty="0">
                <a:solidFill>
                  <a:srgbClr val="BFC1C3"/>
                </a:solidFill>
                <a:latin typeface="Calibri"/>
                <a:cs typeface="Calibri"/>
              </a:rPr>
              <a:t> Best Paper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792" y="397055"/>
            <a:ext cx="2933065" cy="4453255"/>
            <a:chOff x="635792" y="397055"/>
            <a:chExt cx="2933065" cy="44532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31" y="397055"/>
              <a:ext cx="2299406" cy="2299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792" y="1213784"/>
              <a:ext cx="2932685" cy="29326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431" y="2550707"/>
              <a:ext cx="2299406" cy="22994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58204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Virtualizing Consensus</a:t>
            </a:r>
            <a:r>
              <a:rPr lang="en-US" sz="5350" spc="-10" dirty="0"/>
              <a:t> </a:t>
            </a:r>
            <a:r>
              <a:rPr lang="en-US" sz="5350" dirty="0"/>
              <a:t>Via</a:t>
            </a:r>
            <a:r>
              <a:rPr lang="en-US" sz="5350" spc="-5" dirty="0"/>
              <a:t> </a:t>
            </a:r>
            <a:r>
              <a:rPr lang="en-US" sz="5350" dirty="0"/>
              <a:t>The</a:t>
            </a:r>
            <a:r>
              <a:rPr lang="en-US" sz="5350" spc="15" dirty="0"/>
              <a:t> </a:t>
            </a:r>
            <a:r>
              <a:rPr lang="en-US" sz="5350" dirty="0" err="1"/>
              <a:t>Virtuallog</a:t>
            </a:r>
            <a:endParaRPr lang="en-US" sz="5350" dirty="0"/>
          </a:p>
        </p:txBody>
      </p:sp>
      <p:sp>
        <p:nvSpPr>
          <p:cNvPr id="3" name="object 3"/>
          <p:cNvSpPr/>
          <p:nvPr/>
        </p:nvSpPr>
        <p:spPr>
          <a:xfrm>
            <a:off x="5505830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92722" y="5229117"/>
            <a:ext cx="6958965" cy="1075055"/>
            <a:chOff x="6092722" y="5229117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6113583" y="522911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21" y="0"/>
                  </a:moveTo>
                  <a:lnTo>
                    <a:pt x="6379721" y="268720"/>
                  </a:lnTo>
                  <a:lnTo>
                    <a:pt x="0" y="268720"/>
                  </a:lnTo>
                  <a:lnTo>
                    <a:pt x="0" y="806153"/>
                  </a:lnTo>
                  <a:lnTo>
                    <a:pt x="6379721" y="806153"/>
                  </a:lnTo>
                  <a:lnTo>
                    <a:pt x="6379721" y="1074866"/>
                  </a:lnTo>
                  <a:lnTo>
                    <a:pt x="6917150" y="537432"/>
                  </a:lnTo>
                  <a:lnTo>
                    <a:pt x="6379721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2710" y="5551582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66495" y="5551582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18" y="43764"/>
                  </a:lnTo>
                  <a:lnTo>
                    <a:pt x="1655851" y="20993"/>
                  </a:lnTo>
                  <a:lnTo>
                    <a:pt x="1633080" y="5626"/>
                  </a:lnTo>
                  <a:lnTo>
                    <a:pt x="1605191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92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91" y="429945"/>
                  </a:lnTo>
                  <a:lnTo>
                    <a:pt x="1633080" y="424319"/>
                  </a:lnTo>
                  <a:lnTo>
                    <a:pt x="1655851" y="408952"/>
                  </a:lnTo>
                  <a:lnTo>
                    <a:pt x="1671218" y="386181"/>
                  </a:lnTo>
                  <a:lnTo>
                    <a:pt x="1676844" y="358292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93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92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19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92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93"/>
                  </a:lnTo>
                  <a:lnTo>
                    <a:pt x="2806865" y="5626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19"/>
                  </a:lnTo>
                  <a:lnTo>
                    <a:pt x="3416528" y="408952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60" y="20993"/>
                  </a:lnTo>
                  <a:lnTo>
                    <a:pt x="3527006" y="43764"/>
                  </a:lnTo>
                  <a:lnTo>
                    <a:pt x="3521367" y="71653"/>
                  </a:lnTo>
                  <a:lnTo>
                    <a:pt x="3521367" y="358292"/>
                  </a:lnTo>
                  <a:lnTo>
                    <a:pt x="3527006" y="386181"/>
                  </a:lnTo>
                  <a:lnTo>
                    <a:pt x="3542360" y="408952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52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67" y="43764"/>
                  </a:lnTo>
                  <a:lnTo>
                    <a:pt x="4590313" y="20993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52" y="20993"/>
                  </a:lnTo>
                  <a:lnTo>
                    <a:pt x="4113898" y="43764"/>
                  </a:lnTo>
                  <a:lnTo>
                    <a:pt x="4108259" y="71653"/>
                  </a:lnTo>
                  <a:lnTo>
                    <a:pt x="4108259" y="358292"/>
                  </a:lnTo>
                  <a:lnTo>
                    <a:pt x="4113898" y="386181"/>
                  </a:lnTo>
                  <a:lnTo>
                    <a:pt x="4129252" y="408952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52"/>
                  </a:lnTo>
                  <a:lnTo>
                    <a:pt x="4605667" y="386181"/>
                  </a:lnTo>
                  <a:lnTo>
                    <a:pt x="4611306" y="358292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60" y="43764"/>
                  </a:lnTo>
                  <a:lnTo>
                    <a:pt x="5177206" y="20993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45" y="20993"/>
                  </a:lnTo>
                  <a:lnTo>
                    <a:pt x="4700790" y="43764"/>
                  </a:lnTo>
                  <a:lnTo>
                    <a:pt x="4695152" y="71653"/>
                  </a:lnTo>
                  <a:lnTo>
                    <a:pt x="4695152" y="358292"/>
                  </a:lnTo>
                  <a:lnTo>
                    <a:pt x="4700790" y="386181"/>
                  </a:lnTo>
                  <a:lnTo>
                    <a:pt x="4716145" y="408952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52"/>
                  </a:lnTo>
                  <a:lnTo>
                    <a:pt x="5192560" y="386181"/>
                  </a:lnTo>
                  <a:lnTo>
                    <a:pt x="5198199" y="358292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26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37" y="20993"/>
                  </a:lnTo>
                  <a:lnTo>
                    <a:pt x="5287683" y="43764"/>
                  </a:lnTo>
                  <a:lnTo>
                    <a:pt x="5282044" y="71653"/>
                  </a:lnTo>
                  <a:lnTo>
                    <a:pt x="5282044" y="358292"/>
                  </a:lnTo>
                  <a:lnTo>
                    <a:pt x="5287683" y="386181"/>
                  </a:lnTo>
                  <a:lnTo>
                    <a:pt x="5303037" y="408952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35432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5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44136" y="1492729"/>
            <a:ext cx="8295640" cy="3639820"/>
            <a:chOff x="5144136" y="1492729"/>
            <a:chExt cx="8295640" cy="3639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4136" y="1492729"/>
              <a:ext cx="8295454" cy="2766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58293" y="4376387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5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16"/>
                  </a:lnTo>
                  <a:lnTo>
                    <a:pt x="353021" y="579412"/>
                  </a:lnTo>
                  <a:close/>
                </a:path>
                <a:path w="6322059" h="756285">
                  <a:moveTo>
                    <a:pt x="706056" y="176504"/>
                  </a:moveTo>
                  <a:lnTo>
                    <a:pt x="529539" y="0"/>
                  </a:lnTo>
                  <a:lnTo>
                    <a:pt x="353021" y="176504"/>
                  </a:lnTo>
                  <a:lnTo>
                    <a:pt x="441274" y="176504"/>
                  </a:lnTo>
                  <a:lnTo>
                    <a:pt x="441274" y="755916"/>
                  </a:lnTo>
                  <a:lnTo>
                    <a:pt x="617791" y="755916"/>
                  </a:lnTo>
                  <a:lnTo>
                    <a:pt x="617791" y="176504"/>
                  </a:lnTo>
                  <a:lnTo>
                    <a:pt x="706056" y="176504"/>
                  </a:lnTo>
                  <a:close/>
                </a:path>
                <a:path w="6322059" h="756285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16"/>
                  </a:lnTo>
                  <a:lnTo>
                    <a:pt x="3160826" y="579412"/>
                  </a:lnTo>
                  <a:close/>
                </a:path>
                <a:path w="6322059" h="756285">
                  <a:moveTo>
                    <a:pt x="3513861" y="176504"/>
                  </a:moveTo>
                  <a:lnTo>
                    <a:pt x="3337344" y="0"/>
                  </a:lnTo>
                  <a:lnTo>
                    <a:pt x="3160826" y="176504"/>
                  </a:lnTo>
                  <a:lnTo>
                    <a:pt x="3249091" y="176504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04"/>
                  </a:lnTo>
                  <a:lnTo>
                    <a:pt x="3513861" y="176504"/>
                  </a:lnTo>
                  <a:close/>
                </a:path>
                <a:path w="6322059" h="756285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22" y="579412"/>
                  </a:lnTo>
                  <a:lnTo>
                    <a:pt x="5792127" y="755916"/>
                  </a:lnTo>
                  <a:lnTo>
                    <a:pt x="5968644" y="579412"/>
                  </a:lnTo>
                  <a:close/>
                </a:path>
                <a:path w="6322059" h="756285">
                  <a:moveTo>
                    <a:pt x="6321666" y="176504"/>
                  </a:moveTo>
                  <a:lnTo>
                    <a:pt x="6145149" y="0"/>
                  </a:lnTo>
                  <a:lnTo>
                    <a:pt x="5968644" y="176504"/>
                  </a:lnTo>
                  <a:lnTo>
                    <a:pt x="6056896" y="176504"/>
                  </a:lnTo>
                  <a:lnTo>
                    <a:pt x="6056896" y="755916"/>
                  </a:lnTo>
                  <a:lnTo>
                    <a:pt x="6233414" y="755916"/>
                  </a:lnTo>
                  <a:lnTo>
                    <a:pt x="6233414" y="176504"/>
                  </a:lnTo>
                  <a:lnTo>
                    <a:pt x="6321666" y="176504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7531" y="4169790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90115" y="3787176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8" y="1995380"/>
                </a:lnTo>
                <a:lnTo>
                  <a:pt x="1873913" y="1988142"/>
                </a:lnTo>
                <a:lnTo>
                  <a:pt x="1919687" y="1976372"/>
                </a:lnTo>
                <a:lnTo>
                  <a:pt x="1963569" y="1960311"/>
                </a:lnTo>
                <a:lnTo>
                  <a:pt x="2005321" y="1940199"/>
                </a:lnTo>
                <a:lnTo>
                  <a:pt x="2044702" y="1916275"/>
                </a:lnTo>
                <a:lnTo>
                  <a:pt x="2081471" y="1888779"/>
                </a:lnTo>
                <a:lnTo>
                  <a:pt x="2115389" y="1857953"/>
                </a:lnTo>
                <a:lnTo>
                  <a:pt x="2146216" y="1824035"/>
                </a:lnTo>
                <a:lnTo>
                  <a:pt x="2173711" y="1787266"/>
                </a:lnTo>
                <a:lnTo>
                  <a:pt x="2197635" y="1747885"/>
                </a:lnTo>
                <a:lnTo>
                  <a:pt x="2217748" y="1706134"/>
                </a:lnTo>
                <a:lnTo>
                  <a:pt x="2233809" y="1662252"/>
                </a:lnTo>
                <a:lnTo>
                  <a:pt x="2245578" y="1616479"/>
                </a:lnTo>
                <a:lnTo>
                  <a:pt x="2252816" y="1569056"/>
                </a:lnTo>
                <a:lnTo>
                  <a:pt x="2255282" y="1520221"/>
                </a:lnTo>
                <a:lnTo>
                  <a:pt x="2255282" y="477625"/>
                </a:lnTo>
                <a:lnTo>
                  <a:pt x="2252816" y="428790"/>
                </a:lnTo>
                <a:lnTo>
                  <a:pt x="2245578" y="381367"/>
                </a:lnTo>
                <a:lnTo>
                  <a:pt x="2233809" y="335594"/>
                </a:lnTo>
                <a:lnTo>
                  <a:pt x="2217748" y="291712"/>
                </a:lnTo>
                <a:lnTo>
                  <a:pt x="2197635" y="249960"/>
                </a:lnTo>
                <a:lnTo>
                  <a:pt x="2173711" y="210580"/>
                </a:lnTo>
                <a:lnTo>
                  <a:pt x="2146216" y="173811"/>
                </a:lnTo>
                <a:lnTo>
                  <a:pt x="2115389" y="139893"/>
                </a:lnTo>
                <a:lnTo>
                  <a:pt x="2081471" y="109066"/>
                </a:lnTo>
                <a:lnTo>
                  <a:pt x="2044702" y="81571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4699" y="3913462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6528" y="8532892"/>
            <a:ext cx="3056890" cy="1202055"/>
            <a:chOff x="3456528" y="8532892"/>
            <a:chExt cx="3056890" cy="1202055"/>
          </a:xfrm>
        </p:grpSpPr>
        <p:sp>
          <p:nvSpPr>
            <p:cNvPr id="16" name="object 16"/>
            <p:cNvSpPr/>
            <p:nvPr/>
          </p:nvSpPr>
          <p:spPr>
            <a:xfrm>
              <a:off x="3466998" y="8543362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1832641" y="0"/>
                  </a:moveTo>
                  <a:lnTo>
                    <a:pt x="1780860" y="4223"/>
                  </a:lnTo>
                  <a:lnTo>
                    <a:pt x="1731311" y="13008"/>
                  </a:lnTo>
                  <a:lnTo>
                    <a:pt x="1685154" y="26149"/>
                  </a:lnTo>
                  <a:lnTo>
                    <a:pt x="1643550" y="43440"/>
                  </a:lnTo>
                  <a:lnTo>
                    <a:pt x="1607661" y="64676"/>
                  </a:lnTo>
                  <a:lnTo>
                    <a:pt x="1578647" y="89651"/>
                  </a:lnTo>
                  <a:lnTo>
                    <a:pt x="1558667" y="79946"/>
                  </a:lnTo>
                  <a:lnTo>
                    <a:pt x="1515066" y="62979"/>
                  </a:lnTo>
                  <a:lnTo>
                    <a:pt x="1440840" y="43912"/>
                  </a:lnTo>
                  <a:lnTo>
                    <a:pt x="1388660" y="36294"/>
                  </a:lnTo>
                  <a:lnTo>
                    <a:pt x="1335861" y="32799"/>
                  </a:lnTo>
                  <a:lnTo>
                    <a:pt x="1283228" y="33301"/>
                  </a:lnTo>
                  <a:lnTo>
                    <a:pt x="1231542" y="37673"/>
                  </a:lnTo>
                  <a:lnTo>
                    <a:pt x="1181588" y="45787"/>
                  </a:lnTo>
                  <a:lnTo>
                    <a:pt x="1134148" y="57516"/>
                  </a:lnTo>
                  <a:lnTo>
                    <a:pt x="1090007" y="72733"/>
                  </a:lnTo>
                  <a:lnTo>
                    <a:pt x="1049947" y="91311"/>
                  </a:lnTo>
                  <a:lnTo>
                    <a:pt x="1014752" y="113122"/>
                  </a:lnTo>
                  <a:lnTo>
                    <a:pt x="985206" y="138040"/>
                  </a:lnTo>
                  <a:lnTo>
                    <a:pt x="938222" y="125261"/>
                  </a:lnTo>
                  <a:lnTo>
                    <a:pt x="889156" y="115382"/>
                  </a:lnTo>
                  <a:lnTo>
                    <a:pt x="838483" y="108452"/>
                  </a:lnTo>
                  <a:lnTo>
                    <a:pt x="786676" y="104522"/>
                  </a:lnTo>
                  <a:lnTo>
                    <a:pt x="734213" y="103644"/>
                  </a:lnTo>
                  <a:lnTo>
                    <a:pt x="681568" y="105866"/>
                  </a:lnTo>
                  <a:lnTo>
                    <a:pt x="618390" y="112733"/>
                  </a:lnTo>
                  <a:lnTo>
                    <a:pt x="558936" y="123761"/>
                  </a:lnTo>
                  <a:lnTo>
                    <a:pt x="503690" y="138611"/>
                  </a:lnTo>
                  <a:lnTo>
                    <a:pt x="453134" y="156947"/>
                  </a:lnTo>
                  <a:lnTo>
                    <a:pt x="407752" y="178432"/>
                  </a:lnTo>
                  <a:lnTo>
                    <a:pt x="368029" y="202728"/>
                  </a:lnTo>
                  <a:lnTo>
                    <a:pt x="334447" y="229500"/>
                  </a:lnTo>
                  <a:lnTo>
                    <a:pt x="307491" y="258409"/>
                  </a:lnTo>
                  <a:lnTo>
                    <a:pt x="275391" y="321293"/>
                  </a:lnTo>
                  <a:lnTo>
                    <a:pt x="271214" y="354594"/>
                  </a:lnTo>
                  <a:lnTo>
                    <a:pt x="275598" y="388685"/>
                  </a:lnTo>
                  <a:lnTo>
                    <a:pt x="273043" y="392364"/>
                  </a:lnTo>
                  <a:lnTo>
                    <a:pt x="216497" y="398385"/>
                  </a:lnTo>
                  <a:lnTo>
                    <a:pt x="163753" y="409786"/>
                  </a:lnTo>
                  <a:lnTo>
                    <a:pt x="116082" y="426130"/>
                  </a:lnTo>
                  <a:lnTo>
                    <a:pt x="74756" y="446981"/>
                  </a:lnTo>
                  <a:lnTo>
                    <a:pt x="41047" y="471904"/>
                  </a:lnTo>
                  <a:lnTo>
                    <a:pt x="12646" y="506231"/>
                  </a:lnTo>
                  <a:lnTo>
                    <a:pt x="0" y="541931"/>
                  </a:lnTo>
                  <a:lnTo>
                    <a:pt x="2451" y="577668"/>
                  </a:lnTo>
                  <a:lnTo>
                    <a:pt x="19347" y="612107"/>
                  </a:lnTo>
                  <a:lnTo>
                    <a:pt x="50032" y="643914"/>
                  </a:lnTo>
                  <a:lnTo>
                    <a:pt x="93850" y="671753"/>
                  </a:lnTo>
                  <a:lnTo>
                    <a:pt x="150148" y="694290"/>
                  </a:lnTo>
                  <a:lnTo>
                    <a:pt x="110101" y="722530"/>
                  </a:lnTo>
                  <a:lnTo>
                    <a:pt x="82835" y="754303"/>
                  </a:lnTo>
                  <a:lnTo>
                    <a:pt x="69088" y="788425"/>
                  </a:lnTo>
                  <a:lnTo>
                    <a:pt x="69595" y="823714"/>
                  </a:lnTo>
                  <a:lnTo>
                    <a:pt x="107383" y="884780"/>
                  </a:lnTo>
                  <a:lnTo>
                    <a:pt x="141482" y="910337"/>
                  </a:lnTo>
                  <a:lnTo>
                    <a:pt x="183895" y="931815"/>
                  </a:lnTo>
                  <a:lnTo>
                    <a:pt x="233257" y="948646"/>
                  </a:lnTo>
                  <a:lnTo>
                    <a:pt x="288200" y="960258"/>
                  </a:lnTo>
                  <a:lnTo>
                    <a:pt x="347359" y="966081"/>
                  </a:lnTo>
                  <a:lnTo>
                    <a:pt x="409368" y="965544"/>
                  </a:lnTo>
                  <a:lnTo>
                    <a:pt x="415098" y="970735"/>
                  </a:lnTo>
                  <a:lnTo>
                    <a:pt x="446054" y="995226"/>
                  </a:lnTo>
                  <a:lnTo>
                    <a:pt x="480827" y="1017505"/>
                  </a:lnTo>
                  <a:lnTo>
                    <a:pt x="519042" y="1037521"/>
                  </a:lnTo>
                  <a:lnTo>
                    <a:pt x="560327" y="1055224"/>
                  </a:lnTo>
                  <a:lnTo>
                    <a:pt x="604308" y="1070565"/>
                  </a:lnTo>
                  <a:lnTo>
                    <a:pt x="650609" y="1083496"/>
                  </a:lnTo>
                  <a:lnTo>
                    <a:pt x="698858" y="1093965"/>
                  </a:lnTo>
                  <a:lnTo>
                    <a:pt x="748680" y="1101923"/>
                  </a:lnTo>
                  <a:lnTo>
                    <a:pt x="799702" y="1107322"/>
                  </a:lnTo>
                  <a:lnTo>
                    <a:pt x="851550" y="1110112"/>
                  </a:lnTo>
                  <a:lnTo>
                    <a:pt x="903849" y="1110242"/>
                  </a:lnTo>
                  <a:lnTo>
                    <a:pt x="956225" y="1107663"/>
                  </a:lnTo>
                  <a:lnTo>
                    <a:pt x="1008306" y="1102327"/>
                  </a:lnTo>
                  <a:lnTo>
                    <a:pt x="1059716" y="1094183"/>
                  </a:lnTo>
                  <a:lnTo>
                    <a:pt x="1110082" y="1083182"/>
                  </a:lnTo>
                  <a:lnTo>
                    <a:pt x="1159030" y="1069274"/>
                  </a:lnTo>
                  <a:lnTo>
                    <a:pt x="1191933" y="1092423"/>
                  </a:lnTo>
                  <a:lnTo>
                    <a:pt x="1229367" y="1113278"/>
                  </a:lnTo>
                  <a:lnTo>
                    <a:pt x="1270902" y="1131671"/>
                  </a:lnTo>
                  <a:lnTo>
                    <a:pt x="1316106" y="1147433"/>
                  </a:lnTo>
                  <a:lnTo>
                    <a:pt x="1364551" y="1160394"/>
                  </a:lnTo>
                  <a:lnTo>
                    <a:pt x="1415807" y="1170384"/>
                  </a:lnTo>
                  <a:lnTo>
                    <a:pt x="1473801" y="1177663"/>
                  </a:lnTo>
                  <a:lnTo>
                    <a:pt x="1531740" y="1180996"/>
                  </a:lnTo>
                  <a:lnTo>
                    <a:pt x="1589071" y="1180540"/>
                  </a:lnTo>
                  <a:lnTo>
                    <a:pt x="1645238" y="1176454"/>
                  </a:lnTo>
                  <a:lnTo>
                    <a:pt x="1699689" y="1168893"/>
                  </a:lnTo>
                  <a:lnTo>
                    <a:pt x="1751869" y="1158017"/>
                  </a:lnTo>
                  <a:lnTo>
                    <a:pt x="1801224" y="1143982"/>
                  </a:lnTo>
                  <a:lnTo>
                    <a:pt x="1847199" y="1126946"/>
                  </a:lnTo>
                  <a:lnTo>
                    <a:pt x="1889242" y="1107067"/>
                  </a:lnTo>
                  <a:lnTo>
                    <a:pt x="1926798" y="1084503"/>
                  </a:lnTo>
                  <a:lnTo>
                    <a:pt x="1959313" y="1059410"/>
                  </a:lnTo>
                  <a:lnTo>
                    <a:pt x="1986233" y="1031946"/>
                  </a:lnTo>
                  <a:lnTo>
                    <a:pt x="2007004" y="1002269"/>
                  </a:lnTo>
                  <a:lnTo>
                    <a:pt x="2056393" y="1016188"/>
                  </a:lnTo>
                  <a:lnTo>
                    <a:pt x="2108675" y="1026344"/>
                  </a:lnTo>
                  <a:lnTo>
                    <a:pt x="2163088" y="1032618"/>
                  </a:lnTo>
                  <a:lnTo>
                    <a:pt x="2218874" y="1034895"/>
                  </a:lnTo>
                  <a:lnTo>
                    <a:pt x="2278938" y="1032818"/>
                  </a:lnTo>
                  <a:lnTo>
                    <a:pt x="2336335" y="1026287"/>
                  </a:lnTo>
                  <a:lnTo>
                    <a:pt x="2390430" y="1015633"/>
                  </a:lnTo>
                  <a:lnTo>
                    <a:pt x="2440592" y="1001185"/>
                  </a:lnTo>
                  <a:lnTo>
                    <a:pt x="2486186" y="983274"/>
                  </a:lnTo>
                  <a:lnTo>
                    <a:pt x="2526578" y="962229"/>
                  </a:lnTo>
                  <a:lnTo>
                    <a:pt x="2561137" y="938380"/>
                  </a:lnTo>
                  <a:lnTo>
                    <a:pt x="2589227" y="912058"/>
                  </a:lnTo>
                  <a:lnTo>
                    <a:pt x="2623470" y="853313"/>
                  </a:lnTo>
                  <a:lnTo>
                    <a:pt x="2628356" y="821550"/>
                  </a:lnTo>
                  <a:lnTo>
                    <a:pt x="2676356" y="816567"/>
                  </a:lnTo>
                  <a:lnTo>
                    <a:pt x="2722956" y="809035"/>
                  </a:lnTo>
                  <a:lnTo>
                    <a:pt x="2767802" y="799031"/>
                  </a:lnTo>
                  <a:lnTo>
                    <a:pt x="2810537" y="786635"/>
                  </a:lnTo>
                  <a:lnTo>
                    <a:pt x="2850808" y="771927"/>
                  </a:lnTo>
                  <a:lnTo>
                    <a:pt x="2903422" y="747070"/>
                  </a:lnTo>
                  <a:lnTo>
                    <a:pt x="2947511" y="719118"/>
                  </a:lnTo>
                  <a:lnTo>
                    <a:pt x="2982938" y="688618"/>
                  </a:lnTo>
                  <a:lnTo>
                    <a:pt x="3009569" y="656116"/>
                  </a:lnTo>
                  <a:lnTo>
                    <a:pt x="3027269" y="622158"/>
                  </a:lnTo>
                  <a:lnTo>
                    <a:pt x="3035901" y="587293"/>
                  </a:lnTo>
                  <a:lnTo>
                    <a:pt x="3035332" y="552066"/>
                  </a:lnTo>
                  <a:lnTo>
                    <a:pt x="3025424" y="517024"/>
                  </a:lnTo>
                  <a:lnTo>
                    <a:pt x="3006043" y="482714"/>
                  </a:lnTo>
                  <a:lnTo>
                    <a:pt x="2977054" y="449683"/>
                  </a:lnTo>
                  <a:lnTo>
                    <a:pt x="2938321" y="418477"/>
                  </a:lnTo>
                  <a:lnTo>
                    <a:pt x="2943249" y="412069"/>
                  </a:lnTo>
                  <a:lnTo>
                    <a:pt x="2947754" y="405575"/>
                  </a:lnTo>
                  <a:lnTo>
                    <a:pt x="2951830" y="399003"/>
                  </a:lnTo>
                  <a:lnTo>
                    <a:pt x="2955473" y="392356"/>
                  </a:lnTo>
                  <a:lnTo>
                    <a:pt x="2967337" y="357029"/>
                  </a:lnTo>
                  <a:lnTo>
                    <a:pt x="2967198" y="322144"/>
                  </a:lnTo>
                  <a:lnTo>
                    <a:pt x="2933881" y="256462"/>
                  </a:lnTo>
                  <a:lnTo>
                    <a:pt x="2902189" y="227042"/>
                  </a:lnTo>
                  <a:lnTo>
                    <a:pt x="2861464" y="200823"/>
                  </a:lnTo>
                  <a:lnTo>
                    <a:pt x="2812449" y="178494"/>
                  </a:lnTo>
                  <a:lnTo>
                    <a:pt x="2755887" y="160745"/>
                  </a:lnTo>
                  <a:lnTo>
                    <a:pt x="2692521" y="148263"/>
                  </a:lnTo>
                  <a:lnTo>
                    <a:pt x="2677103" y="118196"/>
                  </a:lnTo>
                  <a:lnTo>
                    <a:pt x="2618882" y="64807"/>
                  </a:lnTo>
                  <a:lnTo>
                    <a:pt x="2577388" y="42687"/>
                  </a:lnTo>
                  <a:lnTo>
                    <a:pt x="2532299" y="25576"/>
                  </a:lnTo>
                  <a:lnTo>
                    <a:pt x="2483908" y="12849"/>
                  </a:lnTo>
                  <a:lnTo>
                    <a:pt x="2433204" y="4462"/>
                  </a:lnTo>
                  <a:lnTo>
                    <a:pt x="2381178" y="372"/>
                  </a:lnTo>
                  <a:lnTo>
                    <a:pt x="2328820" y="535"/>
                  </a:lnTo>
                  <a:lnTo>
                    <a:pt x="2277118" y="4909"/>
                  </a:lnTo>
                  <a:lnTo>
                    <a:pt x="2227062" y="13450"/>
                  </a:lnTo>
                  <a:lnTo>
                    <a:pt x="2179643" y="26115"/>
                  </a:lnTo>
                  <a:lnTo>
                    <a:pt x="2135850" y="42861"/>
                  </a:lnTo>
                  <a:lnTo>
                    <a:pt x="2096673" y="63645"/>
                  </a:lnTo>
                  <a:lnTo>
                    <a:pt x="2073878" y="49545"/>
                  </a:lnTo>
                  <a:lnTo>
                    <a:pt x="2020158" y="25987"/>
                  </a:lnTo>
                  <a:lnTo>
                    <a:pt x="1938252" y="6063"/>
                  </a:lnTo>
                  <a:lnTo>
                    <a:pt x="1885492" y="544"/>
                  </a:lnTo>
                  <a:lnTo>
                    <a:pt x="18326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6999" y="8543363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275598" y="388685"/>
                  </a:moveTo>
                  <a:lnTo>
                    <a:pt x="271214" y="354594"/>
                  </a:lnTo>
                  <a:lnTo>
                    <a:pt x="275391" y="321293"/>
                  </a:lnTo>
                  <a:lnTo>
                    <a:pt x="287645" y="289119"/>
                  </a:lnTo>
                  <a:lnTo>
                    <a:pt x="334447" y="229500"/>
                  </a:lnTo>
                  <a:lnTo>
                    <a:pt x="368029" y="202729"/>
                  </a:lnTo>
                  <a:lnTo>
                    <a:pt x="407752" y="178432"/>
                  </a:lnTo>
                  <a:lnTo>
                    <a:pt x="453133" y="156947"/>
                  </a:lnTo>
                  <a:lnTo>
                    <a:pt x="503689" y="138611"/>
                  </a:lnTo>
                  <a:lnTo>
                    <a:pt x="558936" y="123761"/>
                  </a:lnTo>
                  <a:lnTo>
                    <a:pt x="618390" y="112733"/>
                  </a:lnTo>
                  <a:lnTo>
                    <a:pt x="681567" y="105866"/>
                  </a:lnTo>
                  <a:lnTo>
                    <a:pt x="734213" y="103644"/>
                  </a:lnTo>
                  <a:lnTo>
                    <a:pt x="786676" y="104522"/>
                  </a:lnTo>
                  <a:lnTo>
                    <a:pt x="838482" y="108452"/>
                  </a:lnTo>
                  <a:lnTo>
                    <a:pt x="889156" y="115382"/>
                  </a:lnTo>
                  <a:lnTo>
                    <a:pt x="938222" y="125261"/>
                  </a:lnTo>
                  <a:lnTo>
                    <a:pt x="985205" y="138040"/>
                  </a:lnTo>
                  <a:lnTo>
                    <a:pt x="1014752" y="113123"/>
                  </a:lnTo>
                  <a:lnTo>
                    <a:pt x="1049947" y="91311"/>
                  </a:lnTo>
                  <a:lnTo>
                    <a:pt x="1090007" y="72734"/>
                  </a:lnTo>
                  <a:lnTo>
                    <a:pt x="1134148" y="57517"/>
                  </a:lnTo>
                  <a:lnTo>
                    <a:pt x="1181588" y="45787"/>
                  </a:lnTo>
                  <a:lnTo>
                    <a:pt x="1231542" y="37673"/>
                  </a:lnTo>
                  <a:lnTo>
                    <a:pt x="1283227" y="33301"/>
                  </a:lnTo>
                  <a:lnTo>
                    <a:pt x="1335861" y="32799"/>
                  </a:lnTo>
                  <a:lnTo>
                    <a:pt x="1388660" y="36294"/>
                  </a:lnTo>
                  <a:lnTo>
                    <a:pt x="1440840" y="43913"/>
                  </a:lnTo>
                  <a:lnTo>
                    <a:pt x="1491618" y="55783"/>
                  </a:lnTo>
                  <a:lnTo>
                    <a:pt x="1537445" y="71044"/>
                  </a:lnTo>
                  <a:lnTo>
                    <a:pt x="1578647" y="89650"/>
                  </a:lnTo>
                  <a:lnTo>
                    <a:pt x="1607660" y="64676"/>
                  </a:lnTo>
                  <a:lnTo>
                    <a:pt x="1643550" y="43440"/>
                  </a:lnTo>
                  <a:lnTo>
                    <a:pt x="1685153" y="26149"/>
                  </a:lnTo>
                  <a:lnTo>
                    <a:pt x="1731310" y="13008"/>
                  </a:lnTo>
                  <a:lnTo>
                    <a:pt x="1780860" y="4223"/>
                  </a:lnTo>
                  <a:lnTo>
                    <a:pt x="1832641" y="0"/>
                  </a:lnTo>
                  <a:lnTo>
                    <a:pt x="1885492" y="544"/>
                  </a:lnTo>
                  <a:lnTo>
                    <a:pt x="1938252" y="6063"/>
                  </a:lnTo>
                  <a:lnTo>
                    <a:pt x="1989760" y="16760"/>
                  </a:lnTo>
                  <a:lnTo>
                    <a:pt x="2048285" y="36953"/>
                  </a:lnTo>
                  <a:lnTo>
                    <a:pt x="2096673" y="63645"/>
                  </a:lnTo>
                  <a:lnTo>
                    <a:pt x="2135851" y="42861"/>
                  </a:lnTo>
                  <a:lnTo>
                    <a:pt x="2179643" y="26115"/>
                  </a:lnTo>
                  <a:lnTo>
                    <a:pt x="2227062" y="13450"/>
                  </a:lnTo>
                  <a:lnTo>
                    <a:pt x="2277118" y="4909"/>
                  </a:lnTo>
                  <a:lnTo>
                    <a:pt x="2328820" y="535"/>
                  </a:lnTo>
                  <a:lnTo>
                    <a:pt x="2381178" y="372"/>
                  </a:lnTo>
                  <a:lnTo>
                    <a:pt x="2433204" y="4463"/>
                  </a:lnTo>
                  <a:lnTo>
                    <a:pt x="2483908" y="12850"/>
                  </a:lnTo>
                  <a:lnTo>
                    <a:pt x="2532299" y="25577"/>
                  </a:lnTo>
                  <a:lnTo>
                    <a:pt x="2577388" y="42687"/>
                  </a:lnTo>
                  <a:lnTo>
                    <a:pt x="2618882" y="64808"/>
                  </a:lnTo>
                  <a:lnTo>
                    <a:pt x="2652339" y="90177"/>
                  </a:lnTo>
                  <a:lnTo>
                    <a:pt x="2692521" y="148263"/>
                  </a:lnTo>
                  <a:lnTo>
                    <a:pt x="2755887" y="160745"/>
                  </a:lnTo>
                  <a:lnTo>
                    <a:pt x="2812449" y="178494"/>
                  </a:lnTo>
                  <a:lnTo>
                    <a:pt x="2861464" y="200823"/>
                  </a:lnTo>
                  <a:lnTo>
                    <a:pt x="2902188" y="227042"/>
                  </a:lnTo>
                  <a:lnTo>
                    <a:pt x="2933881" y="256462"/>
                  </a:lnTo>
                  <a:lnTo>
                    <a:pt x="2955798" y="288392"/>
                  </a:lnTo>
                  <a:lnTo>
                    <a:pt x="2967337" y="357029"/>
                  </a:lnTo>
                  <a:lnTo>
                    <a:pt x="2955473" y="392357"/>
                  </a:lnTo>
                  <a:lnTo>
                    <a:pt x="2951830" y="399003"/>
                  </a:lnTo>
                  <a:lnTo>
                    <a:pt x="2947754" y="405576"/>
                  </a:lnTo>
                  <a:lnTo>
                    <a:pt x="2943250" y="412069"/>
                  </a:lnTo>
                  <a:lnTo>
                    <a:pt x="2938322" y="418478"/>
                  </a:lnTo>
                  <a:lnTo>
                    <a:pt x="2977055" y="449683"/>
                  </a:lnTo>
                  <a:lnTo>
                    <a:pt x="3006044" y="482715"/>
                  </a:lnTo>
                  <a:lnTo>
                    <a:pt x="3025424" y="517024"/>
                  </a:lnTo>
                  <a:lnTo>
                    <a:pt x="3035332" y="552066"/>
                  </a:lnTo>
                  <a:lnTo>
                    <a:pt x="3035902" y="587293"/>
                  </a:lnTo>
                  <a:lnTo>
                    <a:pt x="3027269" y="622159"/>
                  </a:lnTo>
                  <a:lnTo>
                    <a:pt x="3009570" y="656116"/>
                  </a:lnTo>
                  <a:lnTo>
                    <a:pt x="2982938" y="688618"/>
                  </a:lnTo>
                  <a:lnTo>
                    <a:pt x="2947511" y="719119"/>
                  </a:lnTo>
                  <a:lnTo>
                    <a:pt x="2903422" y="747071"/>
                  </a:lnTo>
                  <a:lnTo>
                    <a:pt x="2850808" y="771928"/>
                  </a:lnTo>
                  <a:lnTo>
                    <a:pt x="2810537" y="786636"/>
                  </a:lnTo>
                  <a:lnTo>
                    <a:pt x="2767802" y="799031"/>
                  </a:lnTo>
                  <a:lnTo>
                    <a:pt x="2722956" y="809035"/>
                  </a:lnTo>
                  <a:lnTo>
                    <a:pt x="2676356" y="816567"/>
                  </a:lnTo>
                  <a:lnTo>
                    <a:pt x="2628356" y="821550"/>
                  </a:lnTo>
                  <a:lnTo>
                    <a:pt x="2623470" y="853312"/>
                  </a:lnTo>
                  <a:lnTo>
                    <a:pt x="2589227" y="912058"/>
                  </a:lnTo>
                  <a:lnTo>
                    <a:pt x="2561137" y="938380"/>
                  </a:lnTo>
                  <a:lnTo>
                    <a:pt x="2526578" y="962229"/>
                  </a:lnTo>
                  <a:lnTo>
                    <a:pt x="2486186" y="983274"/>
                  </a:lnTo>
                  <a:lnTo>
                    <a:pt x="2440592" y="1001185"/>
                  </a:lnTo>
                  <a:lnTo>
                    <a:pt x="2390430" y="1015633"/>
                  </a:lnTo>
                  <a:lnTo>
                    <a:pt x="2336334" y="1026288"/>
                  </a:lnTo>
                  <a:lnTo>
                    <a:pt x="2278938" y="1032818"/>
                  </a:lnTo>
                  <a:lnTo>
                    <a:pt x="2218874" y="1034895"/>
                  </a:lnTo>
                  <a:lnTo>
                    <a:pt x="2163089" y="1032618"/>
                  </a:lnTo>
                  <a:lnTo>
                    <a:pt x="2108675" y="1026344"/>
                  </a:lnTo>
                  <a:lnTo>
                    <a:pt x="2056393" y="1016188"/>
                  </a:lnTo>
                  <a:lnTo>
                    <a:pt x="2007004" y="1002269"/>
                  </a:lnTo>
                  <a:lnTo>
                    <a:pt x="1986233" y="1031946"/>
                  </a:lnTo>
                  <a:lnTo>
                    <a:pt x="1959313" y="1059409"/>
                  </a:lnTo>
                  <a:lnTo>
                    <a:pt x="1926798" y="1084502"/>
                  </a:lnTo>
                  <a:lnTo>
                    <a:pt x="1889242" y="1107067"/>
                  </a:lnTo>
                  <a:lnTo>
                    <a:pt x="1847199" y="1126946"/>
                  </a:lnTo>
                  <a:lnTo>
                    <a:pt x="1801224" y="1143982"/>
                  </a:lnTo>
                  <a:lnTo>
                    <a:pt x="1751869" y="1158017"/>
                  </a:lnTo>
                  <a:lnTo>
                    <a:pt x="1699689" y="1168893"/>
                  </a:lnTo>
                  <a:lnTo>
                    <a:pt x="1645238" y="1176454"/>
                  </a:lnTo>
                  <a:lnTo>
                    <a:pt x="1589071" y="1180540"/>
                  </a:lnTo>
                  <a:lnTo>
                    <a:pt x="1531740" y="1180996"/>
                  </a:lnTo>
                  <a:lnTo>
                    <a:pt x="1473801" y="1177663"/>
                  </a:lnTo>
                  <a:lnTo>
                    <a:pt x="1415807" y="1170384"/>
                  </a:lnTo>
                  <a:lnTo>
                    <a:pt x="1364551" y="1160394"/>
                  </a:lnTo>
                  <a:lnTo>
                    <a:pt x="1316106" y="1147433"/>
                  </a:lnTo>
                  <a:lnTo>
                    <a:pt x="1270902" y="1131672"/>
                  </a:lnTo>
                  <a:lnTo>
                    <a:pt x="1229367" y="1113279"/>
                  </a:lnTo>
                  <a:lnTo>
                    <a:pt x="1191933" y="1092423"/>
                  </a:lnTo>
                  <a:lnTo>
                    <a:pt x="1159029" y="1069274"/>
                  </a:lnTo>
                  <a:lnTo>
                    <a:pt x="1110082" y="1083182"/>
                  </a:lnTo>
                  <a:lnTo>
                    <a:pt x="1059716" y="1094183"/>
                  </a:lnTo>
                  <a:lnTo>
                    <a:pt x="1008305" y="1102327"/>
                  </a:lnTo>
                  <a:lnTo>
                    <a:pt x="956225" y="1107664"/>
                  </a:lnTo>
                  <a:lnTo>
                    <a:pt x="903848" y="1110242"/>
                  </a:lnTo>
                  <a:lnTo>
                    <a:pt x="851549" y="1110112"/>
                  </a:lnTo>
                  <a:lnTo>
                    <a:pt x="799702" y="1107323"/>
                  </a:lnTo>
                  <a:lnTo>
                    <a:pt x="748680" y="1101924"/>
                  </a:lnTo>
                  <a:lnTo>
                    <a:pt x="698858" y="1093965"/>
                  </a:lnTo>
                  <a:lnTo>
                    <a:pt x="650609" y="1083496"/>
                  </a:lnTo>
                  <a:lnTo>
                    <a:pt x="604307" y="1070566"/>
                  </a:lnTo>
                  <a:lnTo>
                    <a:pt x="560327" y="1055224"/>
                  </a:lnTo>
                  <a:lnTo>
                    <a:pt x="519042" y="1037521"/>
                  </a:lnTo>
                  <a:lnTo>
                    <a:pt x="480826" y="1017505"/>
                  </a:lnTo>
                  <a:lnTo>
                    <a:pt x="446053" y="995227"/>
                  </a:lnTo>
                  <a:lnTo>
                    <a:pt x="415098" y="970735"/>
                  </a:lnTo>
                  <a:lnTo>
                    <a:pt x="409368" y="965545"/>
                  </a:lnTo>
                  <a:lnTo>
                    <a:pt x="347359" y="966081"/>
                  </a:lnTo>
                  <a:lnTo>
                    <a:pt x="288200" y="960258"/>
                  </a:lnTo>
                  <a:lnTo>
                    <a:pt x="233257" y="948646"/>
                  </a:lnTo>
                  <a:lnTo>
                    <a:pt x="183895" y="931816"/>
                  </a:lnTo>
                  <a:lnTo>
                    <a:pt x="141482" y="910337"/>
                  </a:lnTo>
                  <a:lnTo>
                    <a:pt x="107383" y="884780"/>
                  </a:lnTo>
                  <a:lnTo>
                    <a:pt x="69595" y="823714"/>
                  </a:lnTo>
                  <a:lnTo>
                    <a:pt x="69088" y="788425"/>
                  </a:lnTo>
                  <a:lnTo>
                    <a:pt x="82835" y="754303"/>
                  </a:lnTo>
                  <a:lnTo>
                    <a:pt x="110101" y="722531"/>
                  </a:lnTo>
                  <a:lnTo>
                    <a:pt x="150148" y="694290"/>
                  </a:lnTo>
                  <a:lnTo>
                    <a:pt x="93851" y="671754"/>
                  </a:lnTo>
                  <a:lnTo>
                    <a:pt x="50032" y="643914"/>
                  </a:lnTo>
                  <a:lnTo>
                    <a:pt x="19347" y="612108"/>
                  </a:lnTo>
                  <a:lnTo>
                    <a:pt x="2451" y="577668"/>
                  </a:lnTo>
                  <a:lnTo>
                    <a:pt x="0" y="541931"/>
                  </a:lnTo>
                  <a:lnTo>
                    <a:pt x="12646" y="506232"/>
                  </a:lnTo>
                  <a:lnTo>
                    <a:pt x="41047" y="471904"/>
                  </a:lnTo>
                  <a:lnTo>
                    <a:pt x="74756" y="446982"/>
                  </a:lnTo>
                  <a:lnTo>
                    <a:pt x="116082" y="426131"/>
                  </a:lnTo>
                  <a:lnTo>
                    <a:pt x="163753" y="409787"/>
                  </a:lnTo>
                  <a:lnTo>
                    <a:pt x="216497" y="398386"/>
                  </a:lnTo>
                  <a:lnTo>
                    <a:pt x="273043" y="392364"/>
                  </a:lnTo>
                  <a:lnTo>
                    <a:pt x="275598" y="388685"/>
                  </a:lnTo>
                  <a:close/>
                </a:path>
                <a:path w="3035934" h="1181100">
                  <a:moveTo>
                    <a:pt x="331284" y="711480"/>
                  </a:moveTo>
                  <a:lnTo>
                    <a:pt x="284857" y="711519"/>
                  </a:lnTo>
                  <a:lnTo>
                    <a:pt x="239213" y="707837"/>
                  </a:lnTo>
                  <a:lnTo>
                    <a:pt x="195135" y="700529"/>
                  </a:lnTo>
                  <a:lnTo>
                    <a:pt x="153403" y="689691"/>
                  </a:lnTo>
                </a:path>
                <a:path w="3035934" h="1181100">
                  <a:moveTo>
                    <a:pt x="488232" y="949933"/>
                  </a:moveTo>
                  <a:lnTo>
                    <a:pt x="469294" y="953552"/>
                  </a:lnTo>
                  <a:lnTo>
                    <a:pt x="449968" y="956502"/>
                  </a:lnTo>
                  <a:lnTo>
                    <a:pt x="430317" y="958775"/>
                  </a:lnTo>
                  <a:lnTo>
                    <a:pt x="410405" y="960362"/>
                  </a:lnTo>
                </a:path>
                <a:path w="3035934" h="1181100">
                  <a:moveTo>
                    <a:pt x="1158856" y="1064513"/>
                  </a:moveTo>
                  <a:lnTo>
                    <a:pt x="1145351" y="1053132"/>
                  </a:lnTo>
                  <a:lnTo>
                    <a:pt x="1133017" y="1041393"/>
                  </a:lnTo>
                  <a:lnTo>
                    <a:pt x="1121879" y="1029321"/>
                  </a:lnTo>
                  <a:lnTo>
                    <a:pt x="1111962" y="1016941"/>
                  </a:lnTo>
                </a:path>
                <a:path w="3035934" h="1181100">
                  <a:moveTo>
                    <a:pt x="2026034" y="945888"/>
                  </a:moveTo>
                  <a:lnTo>
                    <a:pt x="2023305" y="959121"/>
                  </a:lnTo>
                  <a:lnTo>
                    <a:pt x="2019269" y="972250"/>
                  </a:lnTo>
                  <a:lnTo>
                    <a:pt x="2013933" y="985247"/>
                  </a:lnTo>
                  <a:lnTo>
                    <a:pt x="2007309" y="998085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4882" y="9156258"/>
              <a:ext cx="249263" cy="216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42608" y="8603169"/>
              <a:ext cx="2661285" cy="429259"/>
            </a:xfrm>
            <a:custGeom>
              <a:avLst/>
              <a:gdLst/>
              <a:ahLst/>
              <a:cxnLst/>
              <a:rect l="l" t="t" r="r" b="b"/>
              <a:pathLst>
                <a:path w="2661285" h="429259">
                  <a:moveTo>
                    <a:pt x="2661280" y="355781"/>
                  </a:moveTo>
                  <a:lnTo>
                    <a:pt x="2641976" y="376321"/>
                  </a:lnTo>
                  <a:lnTo>
                    <a:pt x="2618427" y="395483"/>
                  </a:lnTo>
                  <a:lnTo>
                    <a:pt x="2590887" y="413081"/>
                  </a:lnTo>
                  <a:lnTo>
                    <a:pt x="2559614" y="428932"/>
                  </a:lnTo>
                </a:path>
                <a:path w="2661285" h="429259">
                  <a:moveTo>
                    <a:pt x="2417328" y="84356"/>
                  </a:moveTo>
                  <a:lnTo>
                    <a:pt x="2419849" y="92934"/>
                  </a:lnTo>
                  <a:lnTo>
                    <a:pt x="2421586" y="101562"/>
                  </a:lnTo>
                  <a:lnTo>
                    <a:pt x="2422535" y="110223"/>
                  </a:lnTo>
                  <a:lnTo>
                    <a:pt x="2422695" y="118904"/>
                  </a:lnTo>
                </a:path>
                <a:path w="2661285" h="429259">
                  <a:moveTo>
                    <a:pt x="1768050" y="44058"/>
                  </a:moveTo>
                  <a:lnTo>
                    <a:pt x="1778782" y="32317"/>
                  </a:lnTo>
                  <a:lnTo>
                    <a:pt x="1791074" y="21032"/>
                  </a:lnTo>
                  <a:lnTo>
                    <a:pt x="1804874" y="10245"/>
                  </a:lnTo>
                  <a:lnTo>
                    <a:pt x="1820133" y="0"/>
                  </a:lnTo>
                </a:path>
                <a:path w="2661285" h="429259">
                  <a:moveTo>
                    <a:pt x="1280917" y="65055"/>
                  </a:moveTo>
                  <a:lnTo>
                    <a:pt x="1285543" y="55257"/>
                  </a:lnTo>
                  <a:lnTo>
                    <a:pt x="1291301" y="45640"/>
                  </a:lnTo>
                  <a:lnTo>
                    <a:pt x="1298174" y="36231"/>
                  </a:lnTo>
                  <a:lnTo>
                    <a:pt x="1306142" y="27057"/>
                  </a:lnTo>
                </a:path>
                <a:path w="2661285" h="429259">
                  <a:moveTo>
                    <a:pt x="709236" y="77959"/>
                  </a:moveTo>
                  <a:lnTo>
                    <a:pt x="733609" y="86061"/>
                  </a:lnTo>
                  <a:lnTo>
                    <a:pt x="756989" y="94922"/>
                  </a:lnTo>
                  <a:lnTo>
                    <a:pt x="779312" y="104518"/>
                  </a:lnTo>
                  <a:lnTo>
                    <a:pt x="800516" y="114823"/>
                  </a:lnTo>
                </a:path>
                <a:path w="2661285" h="429259">
                  <a:moveTo>
                    <a:pt x="15929" y="367673"/>
                  </a:moveTo>
                  <a:lnTo>
                    <a:pt x="10863" y="358108"/>
                  </a:lnTo>
                  <a:lnTo>
                    <a:pt x="6516" y="348448"/>
                  </a:lnTo>
                  <a:lnTo>
                    <a:pt x="2894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229284" y="6239440"/>
            <a:ext cx="12012295" cy="2549525"/>
            <a:chOff x="4229284" y="6239440"/>
            <a:chExt cx="12012295" cy="2549525"/>
          </a:xfrm>
        </p:grpSpPr>
        <p:sp>
          <p:nvSpPr>
            <p:cNvPr id="21" name="object 21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9278" y="7309516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24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2352" y="637473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60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71320" y="6239440"/>
              <a:ext cx="2169795" cy="2549525"/>
            </a:xfrm>
            <a:custGeom>
              <a:avLst/>
              <a:gdLst/>
              <a:ahLst/>
              <a:cxnLst/>
              <a:rect l="l" t="t" r="r" b="b"/>
              <a:pathLst>
                <a:path w="2169794" h="2549525">
                  <a:moveTo>
                    <a:pt x="1650944" y="0"/>
                  </a:moveTo>
                  <a:lnTo>
                    <a:pt x="518696" y="0"/>
                  </a:lnTo>
                  <a:lnTo>
                    <a:pt x="471485" y="2119"/>
                  </a:lnTo>
                  <a:lnTo>
                    <a:pt x="425461" y="8356"/>
                  </a:lnTo>
                  <a:lnTo>
                    <a:pt x="380808" y="18528"/>
                  </a:lnTo>
                  <a:lnTo>
                    <a:pt x="337708" y="32450"/>
                  </a:lnTo>
                  <a:lnTo>
                    <a:pt x="296345" y="49941"/>
                  </a:lnTo>
                  <a:lnTo>
                    <a:pt x="256902" y="70817"/>
                  </a:lnTo>
                  <a:lnTo>
                    <a:pt x="219562" y="94894"/>
                  </a:lnTo>
                  <a:lnTo>
                    <a:pt x="184509" y="121990"/>
                  </a:lnTo>
                  <a:lnTo>
                    <a:pt x="151924" y="151922"/>
                  </a:lnTo>
                  <a:lnTo>
                    <a:pt x="121992" y="184506"/>
                  </a:lnTo>
                  <a:lnTo>
                    <a:pt x="94896" y="219559"/>
                  </a:lnTo>
                  <a:lnTo>
                    <a:pt x="70818" y="256899"/>
                  </a:lnTo>
                  <a:lnTo>
                    <a:pt x="49942" y="296342"/>
                  </a:lnTo>
                  <a:lnTo>
                    <a:pt x="32451" y="337705"/>
                  </a:lnTo>
                  <a:lnTo>
                    <a:pt x="18528" y="380805"/>
                  </a:lnTo>
                  <a:lnTo>
                    <a:pt x="8357" y="425459"/>
                  </a:lnTo>
                  <a:lnTo>
                    <a:pt x="2119" y="471483"/>
                  </a:lnTo>
                  <a:lnTo>
                    <a:pt x="0" y="518695"/>
                  </a:lnTo>
                  <a:lnTo>
                    <a:pt x="0" y="2030742"/>
                  </a:lnTo>
                  <a:lnTo>
                    <a:pt x="2119" y="2077954"/>
                  </a:lnTo>
                  <a:lnTo>
                    <a:pt x="8357" y="2123978"/>
                  </a:lnTo>
                  <a:lnTo>
                    <a:pt x="18528" y="2168632"/>
                  </a:lnTo>
                  <a:lnTo>
                    <a:pt x="32451" y="2211732"/>
                  </a:lnTo>
                  <a:lnTo>
                    <a:pt x="49942" y="2253095"/>
                  </a:lnTo>
                  <a:lnTo>
                    <a:pt x="70818" y="2292538"/>
                  </a:lnTo>
                  <a:lnTo>
                    <a:pt x="94896" y="2329878"/>
                  </a:lnTo>
                  <a:lnTo>
                    <a:pt x="121992" y="2364931"/>
                  </a:lnTo>
                  <a:lnTo>
                    <a:pt x="151924" y="2397515"/>
                  </a:lnTo>
                  <a:lnTo>
                    <a:pt x="184509" y="2427447"/>
                  </a:lnTo>
                  <a:lnTo>
                    <a:pt x="219562" y="2454543"/>
                  </a:lnTo>
                  <a:lnTo>
                    <a:pt x="256902" y="2478621"/>
                  </a:lnTo>
                  <a:lnTo>
                    <a:pt x="296345" y="2499496"/>
                  </a:lnTo>
                  <a:lnTo>
                    <a:pt x="337708" y="2516987"/>
                  </a:lnTo>
                  <a:lnTo>
                    <a:pt x="380808" y="2530910"/>
                  </a:lnTo>
                  <a:lnTo>
                    <a:pt x="425461" y="2541081"/>
                  </a:lnTo>
                  <a:lnTo>
                    <a:pt x="471485" y="2547318"/>
                  </a:lnTo>
                  <a:lnTo>
                    <a:pt x="518696" y="2549438"/>
                  </a:lnTo>
                  <a:lnTo>
                    <a:pt x="1650944" y="2549438"/>
                  </a:lnTo>
                  <a:lnTo>
                    <a:pt x="1698157" y="2547318"/>
                  </a:lnTo>
                  <a:lnTo>
                    <a:pt x="1744182" y="2541081"/>
                  </a:lnTo>
                  <a:lnTo>
                    <a:pt x="1788836" y="2530910"/>
                  </a:lnTo>
                  <a:lnTo>
                    <a:pt x="1831936" y="2516987"/>
                  </a:lnTo>
                  <a:lnTo>
                    <a:pt x="1873299" y="2499496"/>
                  </a:lnTo>
                  <a:lnTo>
                    <a:pt x="1912742" y="2478621"/>
                  </a:lnTo>
                  <a:lnTo>
                    <a:pt x="1950082" y="2454543"/>
                  </a:lnTo>
                  <a:lnTo>
                    <a:pt x="1985135" y="2427447"/>
                  </a:lnTo>
                  <a:lnTo>
                    <a:pt x="2017719" y="2397515"/>
                  </a:lnTo>
                  <a:lnTo>
                    <a:pt x="2047651" y="2364931"/>
                  </a:lnTo>
                  <a:lnTo>
                    <a:pt x="2074747" y="2329878"/>
                  </a:lnTo>
                  <a:lnTo>
                    <a:pt x="2098824" y="2292538"/>
                  </a:lnTo>
                  <a:lnTo>
                    <a:pt x="2119699" y="2253095"/>
                  </a:lnTo>
                  <a:lnTo>
                    <a:pt x="2137190" y="2211732"/>
                  </a:lnTo>
                  <a:lnTo>
                    <a:pt x="2151112" y="2168632"/>
                  </a:lnTo>
                  <a:lnTo>
                    <a:pt x="2161284" y="2123978"/>
                  </a:lnTo>
                  <a:lnTo>
                    <a:pt x="2167521" y="2077954"/>
                  </a:lnTo>
                  <a:lnTo>
                    <a:pt x="2169640" y="2030742"/>
                  </a:lnTo>
                  <a:lnTo>
                    <a:pt x="2169640" y="518695"/>
                  </a:lnTo>
                  <a:lnTo>
                    <a:pt x="2167521" y="471483"/>
                  </a:lnTo>
                  <a:lnTo>
                    <a:pt x="2161284" y="425459"/>
                  </a:lnTo>
                  <a:lnTo>
                    <a:pt x="2151112" y="380805"/>
                  </a:lnTo>
                  <a:lnTo>
                    <a:pt x="2137190" y="337705"/>
                  </a:lnTo>
                  <a:lnTo>
                    <a:pt x="2119699" y="296342"/>
                  </a:lnTo>
                  <a:lnTo>
                    <a:pt x="2098824" y="256899"/>
                  </a:lnTo>
                  <a:lnTo>
                    <a:pt x="2074747" y="219559"/>
                  </a:lnTo>
                  <a:lnTo>
                    <a:pt x="2047651" y="184506"/>
                  </a:lnTo>
                  <a:lnTo>
                    <a:pt x="2017719" y="151922"/>
                  </a:lnTo>
                  <a:lnTo>
                    <a:pt x="1985135" y="121990"/>
                  </a:lnTo>
                  <a:lnTo>
                    <a:pt x="1950082" y="94894"/>
                  </a:lnTo>
                  <a:lnTo>
                    <a:pt x="1912742" y="70817"/>
                  </a:lnTo>
                  <a:lnTo>
                    <a:pt x="1873299" y="49941"/>
                  </a:lnTo>
                  <a:lnTo>
                    <a:pt x="1831936" y="32450"/>
                  </a:lnTo>
                  <a:lnTo>
                    <a:pt x="1788836" y="18528"/>
                  </a:lnTo>
                  <a:lnTo>
                    <a:pt x="1744182" y="8356"/>
                  </a:lnTo>
                  <a:lnTo>
                    <a:pt x="1698157" y="2119"/>
                  </a:lnTo>
                  <a:lnTo>
                    <a:pt x="1650944" y="0"/>
                  </a:lnTo>
                  <a:close/>
                </a:path>
              </a:pathLst>
            </a:custGeom>
            <a:solidFill>
              <a:srgbClr val="43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411383" y="1755033"/>
            <a:ext cx="10135870" cy="3041015"/>
            <a:chOff x="4411383" y="1755033"/>
            <a:chExt cx="10135870" cy="3041015"/>
          </a:xfrm>
        </p:grpSpPr>
        <p:sp>
          <p:nvSpPr>
            <p:cNvPr id="26" name="object 26"/>
            <p:cNvSpPr/>
            <p:nvPr/>
          </p:nvSpPr>
          <p:spPr>
            <a:xfrm>
              <a:off x="4411383" y="4753812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10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10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10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10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10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10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10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10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10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10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10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10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10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10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1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10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10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10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10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10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10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10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10">
                  <a:moveTo>
                    <a:pt x="6303472" y="0"/>
                  </a:moveTo>
                  <a:lnTo>
                    <a:pt x="6177822" y="0"/>
                  </a:lnTo>
                  <a:lnTo>
                    <a:pt x="6169668" y="1645"/>
                  </a:lnTo>
                  <a:lnTo>
                    <a:pt x="6163012" y="6133"/>
                  </a:lnTo>
                  <a:lnTo>
                    <a:pt x="6158525" y="12790"/>
                  </a:lnTo>
                  <a:lnTo>
                    <a:pt x="6156880" y="20941"/>
                  </a:lnTo>
                  <a:lnTo>
                    <a:pt x="6158525" y="29093"/>
                  </a:lnTo>
                  <a:lnTo>
                    <a:pt x="6163012" y="35749"/>
                  </a:lnTo>
                  <a:lnTo>
                    <a:pt x="6169668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6" y="40237"/>
                  </a:lnTo>
                  <a:lnTo>
                    <a:pt x="6318282" y="35749"/>
                  </a:lnTo>
                  <a:lnTo>
                    <a:pt x="6322769" y="29093"/>
                  </a:lnTo>
                  <a:lnTo>
                    <a:pt x="6324414" y="20941"/>
                  </a:lnTo>
                  <a:lnTo>
                    <a:pt x="6322769" y="12790"/>
                  </a:lnTo>
                  <a:lnTo>
                    <a:pt x="6318282" y="6133"/>
                  </a:lnTo>
                  <a:lnTo>
                    <a:pt x="6311626" y="1645"/>
                  </a:lnTo>
                  <a:lnTo>
                    <a:pt x="6303472" y="0"/>
                  </a:lnTo>
                  <a:close/>
                </a:path>
                <a:path w="10135869" h="41910">
                  <a:moveTo>
                    <a:pt x="6596657" y="0"/>
                  </a:moveTo>
                  <a:lnTo>
                    <a:pt x="6471007" y="0"/>
                  </a:lnTo>
                  <a:lnTo>
                    <a:pt x="6462853" y="1645"/>
                  </a:lnTo>
                  <a:lnTo>
                    <a:pt x="6456197" y="6133"/>
                  </a:lnTo>
                  <a:lnTo>
                    <a:pt x="6451710" y="12790"/>
                  </a:lnTo>
                  <a:lnTo>
                    <a:pt x="6450065" y="20941"/>
                  </a:lnTo>
                  <a:lnTo>
                    <a:pt x="6451710" y="29093"/>
                  </a:lnTo>
                  <a:lnTo>
                    <a:pt x="6456197" y="35749"/>
                  </a:lnTo>
                  <a:lnTo>
                    <a:pt x="6462853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11" y="40237"/>
                  </a:lnTo>
                  <a:lnTo>
                    <a:pt x="6611467" y="35749"/>
                  </a:lnTo>
                  <a:lnTo>
                    <a:pt x="6615954" y="29093"/>
                  </a:lnTo>
                  <a:lnTo>
                    <a:pt x="6617599" y="20941"/>
                  </a:lnTo>
                  <a:lnTo>
                    <a:pt x="6615954" y="12790"/>
                  </a:lnTo>
                  <a:lnTo>
                    <a:pt x="6611467" y="6133"/>
                  </a:lnTo>
                  <a:lnTo>
                    <a:pt x="6604811" y="1645"/>
                  </a:lnTo>
                  <a:lnTo>
                    <a:pt x="6596657" y="0"/>
                  </a:lnTo>
                  <a:close/>
                </a:path>
                <a:path w="10135869" h="41910">
                  <a:moveTo>
                    <a:pt x="6889842" y="0"/>
                  </a:moveTo>
                  <a:lnTo>
                    <a:pt x="6764191" y="0"/>
                  </a:lnTo>
                  <a:lnTo>
                    <a:pt x="6756038" y="1645"/>
                  </a:lnTo>
                  <a:lnTo>
                    <a:pt x="6749382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2" y="35749"/>
                  </a:lnTo>
                  <a:lnTo>
                    <a:pt x="6756038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5" y="40237"/>
                  </a:lnTo>
                  <a:lnTo>
                    <a:pt x="6904652" y="35749"/>
                  </a:lnTo>
                  <a:lnTo>
                    <a:pt x="6909139" y="29093"/>
                  </a:lnTo>
                  <a:lnTo>
                    <a:pt x="6910784" y="20941"/>
                  </a:lnTo>
                  <a:lnTo>
                    <a:pt x="6909139" y="12790"/>
                  </a:lnTo>
                  <a:lnTo>
                    <a:pt x="6904652" y="6133"/>
                  </a:lnTo>
                  <a:lnTo>
                    <a:pt x="6897995" y="1645"/>
                  </a:lnTo>
                  <a:lnTo>
                    <a:pt x="6889842" y="0"/>
                  </a:lnTo>
                  <a:close/>
                </a:path>
                <a:path w="10135869" h="41910">
                  <a:moveTo>
                    <a:pt x="7183027" y="0"/>
                  </a:moveTo>
                  <a:lnTo>
                    <a:pt x="7057376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80" y="12790"/>
                  </a:lnTo>
                  <a:lnTo>
                    <a:pt x="7036434" y="20941"/>
                  </a:lnTo>
                  <a:lnTo>
                    <a:pt x="7038080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6" y="41883"/>
                  </a:lnTo>
                  <a:lnTo>
                    <a:pt x="7183027" y="41883"/>
                  </a:lnTo>
                  <a:lnTo>
                    <a:pt x="7191180" y="40237"/>
                  </a:lnTo>
                  <a:lnTo>
                    <a:pt x="7197837" y="35749"/>
                  </a:lnTo>
                  <a:lnTo>
                    <a:pt x="7202324" y="29093"/>
                  </a:lnTo>
                  <a:lnTo>
                    <a:pt x="7203969" y="20941"/>
                  </a:lnTo>
                  <a:lnTo>
                    <a:pt x="7202324" y="12790"/>
                  </a:lnTo>
                  <a:lnTo>
                    <a:pt x="7197837" y="6133"/>
                  </a:lnTo>
                  <a:lnTo>
                    <a:pt x="7191180" y="1645"/>
                  </a:lnTo>
                  <a:lnTo>
                    <a:pt x="7183027" y="0"/>
                  </a:lnTo>
                  <a:close/>
                </a:path>
                <a:path w="10135869" h="41910">
                  <a:moveTo>
                    <a:pt x="7476212" y="0"/>
                  </a:moveTo>
                  <a:lnTo>
                    <a:pt x="7350561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4" y="12790"/>
                  </a:lnTo>
                  <a:lnTo>
                    <a:pt x="7329619" y="20941"/>
                  </a:lnTo>
                  <a:lnTo>
                    <a:pt x="7331264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61" y="41883"/>
                  </a:lnTo>
                  <a:lnTo>
                    <a:pt x="7476212" y="41883"/>
                  </a:lnTo>
                  <a:lnTo>
                    <a:pt x="7484365" y="40237"/>
                  </a:lnTo>
                  <a:lnTo>
                    <a:pt x="7491021" y="35749"/>
                  </a:lnTo>
                  <a:lnTo>
                    <a:pt x="7495508" y="29093"/>
                  </a:lnTo>
                  <a:lnTo>
                    <a:pt x="7497153" y="20941"/>
                  </a:lnTo>
                  <a:lnTo>
                    <a:pt x="7495508" y="12790"/>
                  </a:lnTo>
                  <a:lnTo>
                    <a:pt x="7491021" y="6133"/>
                  </a:lnTo>
                  <a:lnTo>
                    <a:pt x="7484365" y="1645"/>
                  </a:lnTo>
                  <a:lnTo>
                    <a:pt x="7476212" y="0"/>
                  </a:lnTo>
                  <a:close/>
                </a:path>
                <a:path w="10135869" h="41910">
                  <a:moveTo>
                    <a:pt x="7643746" y="0"/>
                  </a:moveTo>
                  <a:lnTo>
                    <a:pt x="7635591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50" y="29093"/>
                  </a:lnTo>
                  <a:lnTo>
                    <a:pt x="7628937" y="35750"/>
                  </a:lnTo>
                  <a:lnTo>
                    <a:pt x="7635597" y="40238"/>
                  </a:lnTo>
                  <a:lnTo>
                    <a:pt x="7643746" y="41883"/>
                  </a:lnTo>
                  <a:lnTo>
                    <a:pt x="7769402" y="41883"/>
                  </a:lnTo>
                  <a:lnTo>
                    <a:pt x="7777551" y="40237"/>
                  </a:lnTo>
                  <a:lnTo>
                    <a:pt x="7784207" y="35749"/>
                  </a:lnTo>
                  <a:lnTo>
                    <a:pt x="7788693" y="29093"/>
                  </a:lnTo>
                  <a:lnTo>
                    <a:pt x="7790338" y="20941"/>
                  </a:lnTo>
                  <a:lnTo>
                    <a:pt x="7788693" y="12790"/>
                  </a:lnTo>
                  <a:lnTo>
                    <a:pt x="7784205" y="6133"/>
                  </a:lnTo>
                  <a:lnTo>
                    <a:pt x="7777545" y="1645"/>
                  </a:lnTo>
                  <a:lnTo>
                    <a:pt x="7769396" y="1"/>
                  </a:lnTo>
                  <a:lnTo>
                    <a:pt x="7643746" y="0"/>
                  </a:lnTo>
                  <a:close/>
                </a:path>
                <a:path w="10135869" h="41910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10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10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3"/>
                  </a:lnTo>
                  <a:lnTo>
                    <a:pt x="8508490" y="35750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0"/>
                  </a:lnTo>
                  <a:lnTo>
                    <a:pt x="8668248" y="29093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10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3"/>
                  </a:lnTo>
                  <a:lnTo>
                    <a:pt x="8801675" y="35750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0"/>
                  </a:lnTo>
                  <a:lnTo>
                    <a:pt x="8961432" y="29093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10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3"/>
                  </a:lnTo>
                  <a:lnTo>
                    <a:pt x="9094860" y="35750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0"/>
                  </a:lnTo>
                  <a:lnTo>
                    <a:pt x="9254617" y="29093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10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3"/>
                  </a:lnTo>
                  <a:lnTo>
                    <a:pt x="9388045" y="35750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0"/>
                  </a:lnTo>
                  <a:lnTo>
                    <a:pt x="9547802" y="29093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10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3"/>
                  </a:lnTo>
                  <a:lnTo>
                    <a:pt x="9681230" y="35750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0"/>
                  </a:lnTo>
                  <a:lnTo>
                    <a:pt x="9840987" y="29093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10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3"/>
                  </a:lnTo>
                  <a:lnTo>
                    <a:pt x="9974414" y="35750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0"/>
                  </a:lnTo>
                  <a:lnTo>
                    <a:pt x="10134171" y="29093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0644" y="1775975"/>
              <a:ext cx="27940" cy="2990215"/>
            </a:xfrm>
            <a:custGeom>
              <a:avLst/>
              <a:gdLst/>
              <a:ahLst/>
              <a:cxnLst/>
              <a:rect l="l" t="t" r="r" b="b"/>
              <a:pathLst>
                <a:path w="27940" h="2990215">
                  <a:moveTo>
                    <a:pt x="0" y="0"/>
                  </a:moveTo>
                  <a:lnTo>
                    <a:pt x="27356" y="29897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92166" y="1775975"/>
              <a:ext cx="0" cy="2974340"/>
            </a:xfrm>
            <a:custGeom>
              <a:avLst/>
              <a:gdLst/>
              <a:ahLst/>
              <a:cxnLst/>
              <a:rect l="l" t="t" r="r" b="b"/>
              <a:pathLst>
                <a:path h="2974340">
                  <a:moveTo>
                    <a:pt x="0" y="0"/>
                  </a:moveTo>
                  <a:lnTo>
                    <a:pt x="0" y="2973725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62870" y="608721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55914" y="6366162"/>
            <a:ext cx="150241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  </a:t>
            </a:r>
            <a:r>
              <a:rPr sz="3300" u="heavy" spc="-80" dirty="0">
                <a:solidFill>
                  <a:srgbClr val="F9FDFF"/>
                </a:solidFill>
                <a:uFill>
                  <a:solidFill>
                    <a:srgbClr val="F9FDFF"/>
                  </a:solidFill>
                </a:u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97643" y="7949361"/>
            <a:ext cx="1902460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300" spc="-95" dirty="0">
                <a:latin typeface="Calibri"/>
                <a:cs typeface="Calibri"/>
              </a:rPr>
              <a:t>ZooKeeper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1383" y="6669984"/>
            <a:ext cx="10135870" cy="41910"/>
          </a:xfrm>
          <a:custGeom>
            <a:avLst/>
            <a:gdLst/>
            <a:ahLst/>
            <a:cxnLst/>
            <a:rect l="l" t="t" r="r" b="b"/>
            <a:pathLst>
              <a:path w="10135869" h="41909">
                <a:moveTo>
                  <a:pt x="146592" y="0"/>
                </a:moveTo>
                <a:lnTo>
                  <a:pt x="20941" y="0"/>
                </a:ln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146592" y="41883"/>
                </a:lnTo>
                <a:lnTo>
                  <a:pt x="154744" y="40237"/>
                </a:lnTo>
                <a:lnTo>
                  <a:pt x="161400" y="35749"/>
                </a:lnTo>
                <a:lnTo>
                  <a:pt x="165888" y="29093"/>
                </a:lnTo>
                <a:lnTo>
                  <a:pt x="167534" y="20941"/>
                </a:lnTo>
                <a:lnTo>
                  <a:pt x="165888" y="12790"/>
                </a:lnTo>
                <a:lnTo>
                  <a:pt x="161400" y="6133"/>
                </a:lnTo>
                <a:lnTo>
                  <a:pt x="154744" y="1645"/>
                </a:lnTo>
                <a:lnTo>
                  <a:pt x="146592" y="0"/>
                </a:lnTo>
                <a:close/>
              </a:path>
              <a:path w="10135869" h="41909">
                <a:moveTo>
                  <a:pt x="439777" y="0"/>
                </a:moveTo>
                <a:lnTo>
                  <a:pt x="314126" y="0"/>
                </a:lnTo>
                <a:lnTo>
                  <a:pt x="305974" y="1645"/>
                </a:lnTo>
                <a:lnTo>
                  <a:pt x="299318" y="6133"/>
                </a:lnTo>
                <a:lnTo>
                  <a:pt x="294830" y="12790"/>
                </a:lnTo>
                <a:lnTo>
                  <a:pt x="293184" y="20941"/>
                </a:lnTo>
                <a:lnTo>
                  <a:pt x="294830" y="29093"/>
                </a:lnTo>
                <a:lnTo>
                  <a:pt x="299318" y="35749"/>
                </a:lnTo>
                <a:lnTo>
                  <a:pt x="305974" y="40237"/>
                </a:lnTo>
                <a:lnTo>
                  <a:pt x="314126" y="41883"/>
                </a:lnTo>
                <a:lnTo>
                  <a:pt x="439777" y="41883"/>
                </a:lnTo>
                <a:lnTo>
                  <a:pt x="447928" y="40237"/>
                </a:lnTo>
                <a:lnTo>
                  <a:pt x="454585" y="35749"/>
                </a:lnTo>
                <a:lnTo>
                  <a:pt x="459073" y="29093"/>
                </a:lnTo>
                <a:lnTo>
                  <a:pt x="460718" y="20941"/>
                </a:lnTo>
                <a:lnTo>
                  <a:pt x="459073" y="12790"/>
                </a:lnTo>
                <a:lnTo>
                  <a:pt x="454585" y="6133"/>
                </a:lnTo>
                <a:lnTo>
                  <a:pt x="447928" y="1645"/>
                </a:lnTo>
                <a:lnTo>
                  <a:pt x="439777" y="0"/>
                </a:lnTo>
                <a:close/>
              </a:path>
              <a:path w="10135869" h="41909">
                <a:moveTo>
                  <a:pt x="732961" y="0"/>
                </a:moveTo>
                <a:lnTo>
                  <a:pt x="607311" y="0"/>
                </a:lnTo>
                <a:lnTo>
                  <a:pt x="599159" y="1645"/>
                </a:lnTo>
                <a:lnTo>
                  <a:pt x="592503" y="6133"/>
                </a:lnTo>
                <a:lnTo>
                  <a:pt x="588015" y="12790"/>
                </a:lnTo>
                <a:lnTo>
                  <a:pt x="586369" y="20941"/>
                </a:lnTo>
                <a:lnTo>
                  <a:pt x="588015" y="29093"/>
                </a:lnTo>
                <a:lnTo>
                  <a:pt x="592503" y="35749"/>
                </a:lnTo>
                <a:lnTo>
                  <a:pt x="599159" y="40237"/>
                </a:lnTo>
                <a:lnTo>
                  <a:pt x="607311" y="41883"/>
                </a:lnTo>
                <a:lnTo>
                  <a:pt x="732961" y="41883"/>
                </a:lnTo>
                <a:lnTo>
                  <a:pt x="741113" y="40237"/>
                </a:lnTo>
                <a:lnTo>
                  <a:pt x="747770" y="35749"/>
                </a:lnTo>
                <a:lnTo>
                  <a:pt x="752258" y="29093"/>
                </a:lnTo>
                <a:lnTo>
                  <a:pt x="753903" y="20941"/>
                </a:lnTo>
                <a:lnTo>
                  <a:pt x="752258" y="12790"/>
                </a:lnTo>
                <a:lnTo>
                  <a:pt x="747770" y="6133"/>
                </a:lnTo>
                <a:lnTo>
                  <a:pt x="741113" y="1645"/>
                </a:lnTo>
                <a:lnTo>
                  <a:pt x="732961" y="0"/>
                </a:lnTo>
                <a:close/>
              </a:path>
              <a:path w="10135869" h="41909">
                <a:moveTo>
                  <a:pt x="1026146" y="0"/>
                </a:moveTo>
                <a:lnTo>
                  <a:pt x="900496" y="0"/>
                </a:lnTo>
                <a:lnTo>
                  <a:pt x="892344" y="1645"/>
                </a:lnTo>
                <a:lnTo>
                  <a:pt x="885687" y="6133"/>
                </a:lnTo>
                <a:lnTo>
                  <a:pt x="881200" y="12790"/>
                </a:lnTo>
                <a:lnTo>
                  <a:pt x="879554" y="20941"/>
                </a:lnTo>
                <a:lnTo>
                  <a:pt x="881200" y="29093"/>
                </a:lnTo>
                <a:lnTo>
                  <a:pt x="885687" y="35749"/>
                </a:lnTo>
                <a:lnTo>
                  <a:pt x="892344" y="40237"/>
                </a:lnTo>
                <a:lnTo>
                  <a:pt x="900496" y="41883"/>
                </a:lnTo>
                <a:lnTo>
                  <a:pt x="1026146" y="41883"/>
                </a:lnTo>
                <a:lnTo>
                  <a:pt x="1034298" y="40237"/>
                </a:lnTo>
                <a:lnTo>
                  <a:pt x="1040954" y="35749"/>
                </a:lnTo>
                <a:lnTo>
                  <a:pt x="1045442" y="29093"/>
                </a:lnTo>
                <a:lnTo>
                  <a:pt x="1047088" y="20941"/>
                </a:lnTo>
                <a:lnTo>
                  <a:pt x="1045442" y="12790"/>
                </a:lnTo>
                <a:lnTo>
                  <a:pt x="1040954" y="6133"/>
                </a:lnTo>
                <a:lnTo>
                  <a:pt x="1034298" y="1645"/>
                </a:lnTo>
                <a:lnTo>
                  <a:pt x="1026146" y="0"/>
                </a:lnTo>
                <a:close/>
              </a:path>
              <a:path w="10135869" h="41909">
                <a:moveTo>
                  <a:pt x="1319331" y="0"/>
                </a:moveTo>
                <a:lnTo>
                  <a:pt x="1193680" y="0"/>
                </a:lnTo>
                <a:lnTo>
                  <a:pt x="1185529" y="1645"/>
                </a:lnTo>
                <a:lnTo>
                  <a:pt x="1178872" y="6133"/>
                </a:lnTo>
                <a:lnTo>
                  <a:pt x="1174384" y="12790"/>
                </a:lnTo>
                <a:lnTo>
                  <a:pt x="1172739" y="20941"/>
                </a:lnTo>
                <a:lnTo>
                  <a:pt x="1174384" y="29093"/>
                </a:lnTo>
                <a:lnTo>
                  <a:pt x="1178872" y="35749"/>
                </a:lnTo>
                <a:lnTo>
                  <a:pt x="1185529" y="40237"/>
                </a:lnTo>
                <a:lnTo>
                  <a:pt x="1193680" y="41883"/>
                </a:lnTo>
                <a:lnTo>
                  <a:pt x="1319331" y="41883"/>
                </a:lnTo>
                <a:lnTo>
                  <a:pt x="1327483" y="40237"/>
                </a:lnTo>
                <a:lnTo>
                  <a:pt x="1334139" y="35749"/>
                </a:lnTo>
                <a:lnTo>
                  <a:pt x="1338627" y="29093"/>
                </a:lnTo>
                <a:lnTo>
                  <a:pt x="1340273" y="20941"/>
                </a:lnTo>
                <a:lnTo>
                  <a:pt x="1338627" y="12790"/>
                </a:lnTo>
                <a:lnTo>
                  <a:pt x="1334139" y="6133"/>
                </a:lnTo>
                <a:lnTo>
                  <a:pt x="1327483" y="1645"/>
                </a:lnTo>
                <a:lnTo>
                  <a:pt x="1319331" y="0"/>
                </a:lnTo>
                <a:close/>
              </a:path>
              <a:path w="10135869" h="41909">
                <a:moveTo>
                  <a:pt x="1612516" y="0"/>
                </a:moveTo>
                <a:lnTo>
                  <a:pt x="1486865" y="0"/>
                </a:lnTo>
                <a:lnTo>
                  <a:pt x="1478714" y="1645"/>
                </a:lnTo>
                <a:lnTo>
                  <a:pt x="1472057" y="6133"/>
                </a:lnTo>
                <a:lnTo>
                  <a:pt x="1467569" y="12790"/>
                </a:lnTo>
                <a:lnTo>
                  <a:pt x="1465923" y="20941"/>
                </a:lnTo>
                <a:lnTo>
                  <a:pt x="1467569" y="29093"/>
                </a:lnTo>
                <a:lnTo>
                  <a:pt x="1472057" y="35749"/>
                </a:lnTo>
                <a:lnTo>
                  <a:pt x="1478714" y="40237"/>
                </a:lnTo>
                <a:lnTo>
                  <a:pt x="1486865" y="41883"/>
                </a:lnTo>
                <a:lnTo>
                  <a:pt x="1612516" y="41883"/>
                </a:lnTo>
                <a:lnTo>
                  <a:pt x="1620667" y="40237"/>
                </a:lnTo>
                <a:lnTo>
                  <a:pt x="1627324" y="35749"/>
                </a:lnTo>
                <a:lnTo>
                  <a:pt x="1631812" y="29093"/>
                </a:lnTo>
                <a:lnTo>
                  <a:pt x="1633458" y="20941"/>
                </a:lnTo>
                <a:lnTo>
                  <a:pt x="1631812" y="12790"/>
                </a:lnTo>
                <a:lnTo>
                  <a:pt x="1627324" y="6133"/>
                </a:lnTo>
                <a:lnTo>
                  <a:pt x="1620667" y="1645"/>
                </a:lnTo>
                <a:lnTo>
                  <a:pt x="1612516" y="0"/>
                </a:lnTo>
                <a:close/>
              </a:path>
              <a:path w="10135869" h="41909">
                <a:moveTo>
                  <a:pt x="1905701" y="0"/>
                </a:moveTo>
                <a:lnTo>
                  <a:pt x="1780050" y="0"/>
                </a:lnTo>
                <a:lnTo>
                  <a:pt x="1771898" y="1645"/>
                </a:lnTo>
                <a:lnTo>
                  <a:pt x="1765242" y="6133"/>
                </a:lnTo>
                <a:lnTo>
                  <a:pt x="1760754" y="12790"/>
                </a:lnTo>
                <a:lnTo>
                  <a:pt x="1759108" y="20941"/>
                </a:lnTo>
                <a:lnTo>
                  <a:pt x="1760754" y="29093"/>
                </a:lnTo>
                <a:lnTo>
                  <a:pt x="1765242" y="35749"/>
                </a:lnTo>
                <a:lnTo>
                  <a:pt x="1771898" y="40237"/>
                </a:lnTo>
                <a:lnTo>
                  <a:pt x="1780050" y="41883"/>
                </a:lnTo>
                <a:lnTo>
                  <a:pt x="1905701" y="41883"/>
                </a:lnTo>
                <a:lnTo>
                  <a:pt x="1913852" y="40237"/>
                </a:lnTo>
                <a:lnTo>
                  <a:pt x="1920509" y="35749"/>
                </a:lnTo>
                <a:lnTo>
                  <a:pt x="1924997" y="29093"/>
                </a:lnTo>
                <a:lnTo>
                  <a:pt x="1926642" y="20941"/>
                </a:lnTo>
                <a:lnTo>
                  <a:pt x="1924997" y="12790"/>
                </a:lnTo>
                <a:lnTo>
                  <a:pt x="1920509" y="6133"/>
                </a:lnTo>
                <a:lnTo>
                  <a:pt x="1913852" y="1645"/>
                </a:lnTo>
                <a:lnTo>
                  <a:pt x="1905701" y="0"/>
                </a:lnTo>
                <a:close/>
              </a:path>
              <a:path w="10135869" h="41909">
                <a:moveTo>
                  <a:pt x="2198885" y="0"/>
                </a:moveTo>
                <a:lnTo>
                  <a:pt x="2073235" y="0"/>
                </a:lnTo>
                <a:lnTo>
                  <a:pt x="2065083" y="1645"/>
                </a:lnTo>
                <a:lnTo>
                  <a:pt x="2058427" y="6133"/>
                </a:lnTo>
                <a:lnTo>
                  <a:pt x="2053939" y="12790"/>
                </a:lnTo>
                <a:lnTo>
                  <a:pt x="2052293" y="20941"/>
                </a:lnTo>
                <a:lnTo>
                  <a:pt x="2053939" y="29093"/>
                </a:lnTo>
                <a:lnTo>
                  <a:pt x="2058427" y="35749"/>
                </a:lnTo>
                <a:lnTo>
                  <a:pt x="2065083" y="40237"/>
                </a:lnTo>
                <a:lnTo>
                  <a:pt x="2073235" y="41883"/>
                </a:lnTo>
                <a:lnTo>
                  <a:pt x="2198885" y="41883"/>
                </a:lnTo>
                <a:lnTo>
                  <a:pt x="2207037" y="40237"/>
                </a:lnTo>
                <a:lnTo>
                  <a:pt x="2213694" y="35749"/>
                </a:lnTo>
                <a:lnTo>
                  <a:pt x="2218182" y="29093"/>
                </a:lnTo>
                <a:lnTo>
                  <a:pt x="2219827" y="20941"/>
                </a:lnTo>
                <a:lnTo>
                  <a:pt x="2218182" y="12790"/>
                </a:lnTo>
                <a:lnTo>
                  <a:pt x="2213694" y="6133"/>
                </a:lnTo>
                <a:lnTo>
                  <a:pt x="2207037" y="1645"/>
                </a:lnTo>
                <a:lnTo>
                  <a:pt x="2198885" y="0"/>
                </a:lnTo>
                <a:close/>
              </a:path>
              <a:path w="10135869" h="41909">
                <a:moveTo>
                  <a:pt x="2492070" y="0"/>
                </a:moveTo>
                <a:lnTo>
                  <a:pt x="2366420" y="0"/>
                </a:lnTo>
                <a:lnTo>
                  <a:pt x="2358268" y="1645"/>
                </a:lnTo>
                <a:lnTo>
                  <a:pt x="2351611" y="6133"/>
                </a:lnTo>
                <a:lnTo>
                  <a:pt x="2347123" y="12790"/>
                </a:lnTo>
                <a:lnTo>
                  <a:pt x="2345478" y="20941"/>
                </a:lnTo>
                <a:lnTo>
                  <a:pt x="2347123" y="29093"/>
                </a:lnTo>
                <a:lnTo>
                  <a:pt x="2351611" y="35749"/>
                </a:lnTo>
                <a:lnTo>
                  <a:pt x="2358268" y="40237"/>
                </a:lnTo>
                <a:lnTo>
                  <a:pt x="2366420" y="41883"/>
                </a:lnTo>
                <a:lnTo>
                  <a:pt x="2492070" y="41883"/>
                </a:lnTo>
                <a:lnTo>
                  <a:pt x="2500222" y="40237"/>
                </a:lnTo>
                <a:lnTo>
                  <a:pt x="2506878" y="35749"/>
                </a:lnTo>
                <a:lnTo>
                  <a:pt x="2511366" y="29093"/>
                </a:lnTo>
                <a:lnTo>
                  <a:pt x="2513012" y="20941"/>
                </a:lnTo>
                <a:lnTo>
                  <a:pt x="2511366" y="12790"/>
                </a:lnTo>
                <a:lnTo>
                  <a:pt x="2506878" y="6133"/>
                </a:lnTo>
                <a:lnTo>
                  <a:pt x="2500222" y="1645"/>
                </a:lnTo>
                <a:lnTo>
                  <a:pt x="2492070" y="0"/>
                </a:lnTo>
                <a:close/>
              </a:path>
              <a:path w="10135869" h="41909">
                <a:moveTo>
                  <a:pt x="2785255" y="0"/>
                </a:moveTo>
                <a:lnTo>
                  <a:pt x="2659604" y="0"/>
                </a:lnTo>
                <a:lnTo>
                  <a:pt x="2651453" y="1645"/>
                </a:lnTo>
                <a:lnTo>
                  <a:pt x="2644796" y="6133"/>
                </a:lnTo>
                <a:lnTo>
                  <a:pt x="2640308" y="12790"/>
                </a:lnTo>
                <a:lnTo>
                  <a:pt x="2638663" y="20941"/>
                </a:lnTo>
                <a:lnTo>
                  <a:pt x="2640308" y="29093"/>
                </a:lnTo>
                <a:lnTo>
                  <a:pt x="2644796" y="35749"/>
                </a:lnTo>
                <a:lnTo>
                  <a:pt x="2651453" y="40237"/>
                </a:lnTo>
                <a:lnTo>
                  <a:pt x="2659604" y="41883"/>
                </a:lnTo>
                <a:lnTo>
                  <a:pt x="2785255" y="41883"/>
                </a:lnTo>
                <a:lnTo>
                  <a:pt x="2793407" y="40237"/>
                </a:lnTo>
                <a:lnTo>
                  <a:pt x="2800063" y="35749"/>
                </a:lnTo>
                <a:lnTo>
                  <a:pt x="2804551" y="29093"/>
                </a:lnTo>
                <a:lnTo>
                  <a:pt x="2806197" y="20941"/>
                </a:lnTo>
                <a:lnTo>
                  <a:pt x="2804551" y="12790"/>
                </a:lnTo>
                <a:lnTo>
                  <a:pt x="2800063" y="6133"/>
                </a:lnTo>
                <a:lnTo>
                  <a:pt x="2793407" y="1645"/>
                </a:lnTo>
                <a:lnTo>
                  <a:pt x="2785255" y="0"/>
                </a:lnTo>
                <a:close/>
              </a:path>
              <a:path w="10135869" h="41909">
                <a:moveTo>
                  <a:pt x="3078440" y="0"/>
                </a:moveTo>
                <a:lnTo>
                  <a:pt x="2952789" y="0"/>
                </a:lnTo>
                <a:lnTo>
                  <a:pt x="2944638" y="1645"/>
                </a:lnTo>
                <a:lnTo>
                  <a:pt x="2937981" y="6133"/>
                </a:lnTo>
                <a:lnTo>
                  <a:pt x="2933493" y="12790"/>
                </a:lnTo>
                <a:lnTo>
                  <a:pt x="2931847" y="20941"/>
                </a:lnTo>
                <a:lnTo>
                  <a:pt x="2933493" y="29093"/>
                </a:lnTo>
                <a:lnTo>
                  <a:pt x="2937981" y="35749"/>
                </a:lnTo>
                <a:lnTo>
                  <a:pt x="2944638" y="40237"/>
                </a:lnTo>
                <a:lnTo>
                  <a:pt x="2952789" y="41883"/>
                </a:lnTo>
                <a:lnTo>
                  <a:pt x="3078440" y="41883"/>
                </a:lnTo>
                <a:lnTo>
                  <a:pt x="3086591" y="40237"/>
                </a:lnTo>
                <a:lnTo>
                  <a:pt x="3093248" y="35749"/>
                </a:lnTo>
                <a:lnTo>
                  <a:pt x="3097736" y="29093"/>
                </a:lnTo>
                <a:lnTo>
                  <a:pt x="3099382" y="20941"/>
                </a:lnTo>
                <a:lnTo>
                  <a:pt x="3097736" y="12790"/>
                </a:lnTo>
                <a:lnTo>
                  <a:pt x="3093248" y="6133"/>
                </a:lnTo>
                <a:lnTo>
                  <a:pt x="3086591" y="1645"/>
                </a:lnTo>
                <a:lnTo>
                  <a:pt x="3078440" y="0"/>
                </a:lnTo>
                <a:close/>
              </a:path>
              <a:path w="10135869" h="41909">
                <a:moveTo>
                  <a:pt x="3371625" y="0"/>
                </a:moveTo>
                <a:lnTo>
                  <a:pt x="3245974" y="0"/>
                </a:lnTo>
                <a:lnTo>
                  <a:pt x="3237822" y="1645"/>
                </a:lnTo>
                <a:lnTo>
                  <a:pt x="3231166" y="6133"/>
                </a:lnTo>
                <a:lnTo>
                  <a:pt x="3226678" y="12790"/>
                </a:lnTo>
                <a:lnTo>
                  <a:pt x="3225032" y="20941"/>
                </a:lnTo>
                <a:lnTo>
                  <a:pt x="3226678" y="29093"/>
                </a:lnTo>
                <a:lnTo>
                  <a:pt x="3231166" y="35749"/>
                </a:lnTo>
                <a:lnTo>
                  <a:pt x="3237822" y="40237"/>
                </a:lnTo>
                <a:lnTo>
                  <a:pt x="3245974" y="41883"/>
                </a:lnTo>
                <a:lnTo>
                  <a:pt x="3371625" y="41883"/>
                </a:lnTo>
                <a:lnTo>
                  <a:pt x="3379776" y="40237"/>
                </a:lnTo>
                <a:lnTo>
                  <a:pt x="3386432" y="35749"/>
                </a:lnTo>
                <a:lnTo>
                  <a:pt x="3390921" y="29093"/>
                </a:lnTo>
                <a:lnTo>
                  <a:pt x="3392566" y="20941"/>
                </a:lnTo>
                <a:lnTo>
                  <a:pt x="3390921" y="12790"/>
                </a:lnTo>
                <a:lnTo>
                  <a:pt x="3386432" y="6133"/>
                </a:lnTo>
                <a:lnTo>
                  <a:pt x="3379776" y="1645"/>
                </a:lnTo>
                <a:lnTo>
                  <a:pt x="3371625" y="0"/>
                </a:lnTo>
                <a:close/>
              </a:path>
              <a:path w="10135869" h="41909">
                <a:moveTo>
                  <a:pt x="3664809" y="0"/>
                </a:moveTo>
                <a:lnTo>
                  <a:pt x="3539159" y="0"/>
                </a:lnTo>
                <a:lnTo>
                  <a:pt x="3531007" y="1645"/>
                </a:lnTo>
                <a:lnTo>
                  <a:pt x="3524351" y="6133"/>
                </a:lnTo>
                <a:lnTo>
                  <a:pt x="3519863" y="12790"/>
                </a:lnTo>
                <a:lnTo>
                  <a:pt x="3518217" y="20941"/>
                </a:lnTo>
                <a:lnTo>
                  <a:pt x="3519863" y="29093"/>
                </a:lnTo>
                <a:lnTo>
                  <a:pt x="3524351" y="35749"/>
                </a:lnTo>
                <a:lnTo>
                  <a:pt x="3531007" y="40237"/>
                </a:lnTo>
                <a:lnTo>
                  <a:pt x="3539159" y="41883"/>
                </a:lnTo>
                <a:lnTo>
                  <a:pt x="3664809" y="41883"/>
                </a:lnTo>
                <a:lnTo>
                  <a:pt x="3672961" y="40237"/>
                </a:lnTo>
                <a:lnTo>
                  <a:pt x="3679617" y="35749"/>
                </a:lnTo>
                <a:lnTo>
                  <a:pt x="3684105" y="29093"/>
                </a:lnTo>
                <a:lnTo>
                  <a:pt x="3685751" y="20941"/>
                </a:lnTo>
                <a:lnTo>
                  <a:pt x="3684105" y="12790"/>
                </a:lnTo>
                <a:lnTo>
                  <a:pt x="3679617" y="6133"/>
                </a:lnTo>
                <a:lnTo>
                  <a:pt x="3672961" y="1645"/>
                </a:lnTo>
                <a:lnTo>
                  <a:pt x="3664809" y="0"/>
                </a:lnTo>
                <a:close/>
              </a:path>
              <a:path w="10135869" h="41909">
                <a:moveTo>
                  <a:pt x="3957994" y="0"/>
                </a:moveTo>
                <a:lnTo>
                  <a:pt x="3832344" y="0"/>
                </a:lnTo>
                <a:lnTo>
                  <a:pt x="3824192" y="1645"/>
                </a:lnTo>
                <a:lnTo>
                  <a:pt x="3817535" y="6133"/>
                </a:lnTo>
                <a:lnTo>
                  <a:pt x="3813047" y="12790"/>
                </a:lnTo>
                <a:lnTo>
                  <a:pt x="3811402" y="20941"/>
                </a:lnTo>
                <a:lnTo>
                  <a:pt x="3813047" y="29093"/>
                </a:lnTo>
                <a:lnTo>
                  <a:pt x="3817535" y="35749"/>
                </a:lnTo>
                <a:lnTo>
                  <a:pt x="3824192" y="40237"/>
                </a:lnTo>
                <a:lnTo>
                  <a:pt x="3832344" y="41883"/>
                </a:lnTo>
                <a:lnTo>
                  <a:pt x="3957994" y="41883"/>
                </a:lnTo>
                <a:lnTo>
                  <a:pt x="3966145" y="40237"/>
                </a:lnTo>
                <a:lnTo>
                  <a:pt x="3972802" y="35749"/>
                </a:lnTo>
                <a:lnTo>
                  <a:pt x="3977290" y="29093"/>
                </a:lnTo>
                <a:lnTo>
                  <a:pt x="3978936" y="20941"/>
                </a:lnTo>
                <a:lnTo>
                  <a:pt x="3977290" y="12790"/>
                </a:lnTo>
                <a:lnTo>
                  <a:pt x="3972802" y="6133"/>
                </a:lnTo>
                <a:lnTo>
                  <a:pt x="3966145" y="1645"/>
                </a:lnTo>
                <a:lnTo>
                  <a:pt x="3957994" y="0"/>
                </a:lnTo>
                <a:close/>
              </a:path>
              <a:path w="10135869" h="41909">
                <a:moveTo>
                  <a:pt x="4251179" y="0"/>
                </a:moveTo>
                <a:lnTo>
                  <a:pt x="4125528" y="0"/>
                </a:lnTo>
                <a:lnTo>
                  <a:pt x="4117377" y="1645"/>
                </a:lnTo>
                <a:lnTo>
                  <a:pt x="4110720" y="6133"/>
                </a:lnTo>
                <a:lnTo>
                  <a:pt x="4106232" y="12790"/>
                </a:lnTo>
                <a:lnTo>
                  <a:pt x="4104587" y="20941"/>
                </a:lnTo>
                <a:lnTo>
                  <a:pt x="4106232" y="29093"/>
                </a:lnTo>
                <a:lnTo>
                  <a:pt x="4110720" y="35749"/>
                </a:lnTo>
                <a:lnTo>
                  <a:pt x="4117377" y="40237"/>
                </a:lnTo>
                <a:lnTo>
                  <a:pt x="4125528" y="41883"/>
                </a:lnTo>
                <a:lnTo>
                  <a:pt x="4251179" y="41883"/>
                </a:lnTo>
                <a:lnTo>
                  <a:pt x="4259330" y="40237"/>
                </a:lnTo>
                <a:lnTo>
                  <a:pt x="4265987" y="35749"/>
                </a:lnTo>
                <a:lnTo>
                  <a:pt x="4270475" y="29093"/>
                </a:lnTo>
                <a:lnTo>
                  <a:pt x="4272121" y="20941"/>
                </a:lnTo>
                <a:lnTo>
                  <a:pt x="4270475" y="12790"/>
                </a:lnTo>
                <a:lnTo>
                  <a:pt x="4265987" y="6133"/>
                </a:lnTo>
                <a:lnTo>
                  <a:pt x="4259330" y="1645"/>
                </a:lnTo>
                <a:lnTo>
                  <a:pt x="4251179" y="0"/>
                </a:lnTo>
                <a:close/>
              </a:path>
              <a:path w="10135869" h="41909">
                <a:moveTo>
                  <a:pt x="4418713" y="0"/>
                </a:moveTo>
                <a:lnTo>
                  <a:pt x="4410560" y="1646"/>
                </a:lnTo>
                <a:lnTo>
                  <a:pt x="4403904" y="6134"/>
                </a:lnTo>
                <a:lnTo>
                  <a:pt x="4399417" y="12791"/>
                </a:lnTo>
                <a:lnTo>
                  <a:pt x="4397772" y="20942"/>
                </a:lnTo>
                <a:lnTo>
                  <a:pt x="4399417" y="29093"/>
                </a:lnTo>
                <a:lnTo>
                  <a:pt x="4403906" y="35750"/>
                </a:lnTo>
                <a:lnTo>
                  <a:pt x="4410566" y="40238"/>
                </a:lnTo>
                <a:lnTo>
                  <a:pt x="4418713" y="41883"/>
                </a:lnTo>
                <a:lnTo>
                  <a:pt x="4544369" y="41883"/>
                </a:lnTo>
                <a:lnTo>
                  <a:pt x="4552516" y="40237"/>
                </a:lnTo>
                <a:lnTo>
                  <a:pt x="4559172" y="35749"/>
                </a:lnTo>
                <a:lnTo>
                  <a:pt x="4563660" y="29093"/>
                </a:lnTo>
                <a:lnTo>
                  <a:pt x="4565305" y="20941"/>
                </a:lnTo>
                <a:lnTo>
                  <a:pt x="4563659" y="12790"/>
                </a:lnTo>
                <a:lnTo>
                  <a:pt x="4559171" y="6133"/>
                </a:lnTo>
                <a:lnTo>
                  <a:pt x="4552510" y="1645"/>
                </a:lnTo>
                <a:lnTo>
                  <a:pt x="4544364" y="1"/>
                </a:lnTo>
                <a:lnTo>
                  <a:pt x="4418713" y="0"/>
                </a:lnTo>
                <a:close/>
              </a:path>
              <a:path w="10135869" h="41909">
                <a:moveTo>
                  <a:pt x="4837549" y="1"/>
                </a:moveTo>
                <a:lnTo>
                  <a:pt x="4711898" y="1"/>
                </a:lnTo>
                <a:lnTo>
                  <a:pt x="4703746" y="1646"/>
                </a:lnTo>
                <a:lnTo>
                  <a:pt x="4697090" y="6134"/>
                </a:lnTo>
                <a:lnTo>
                  <a:pt x="4692602" y="12791"/>
                </a:lnTo>
                <a:lnTo>
                  <a:pt x="4690956" y="20942"/>
                </a:lnTo>
                <a:lnTo>
                  <a:pt x="4692602" y="29093"/>
                </a:lnTo>
                <a:lnTo>
                  <a:pt x="4697090" y="35750"/>
                </a:lnTo>
                <a:lnTo>
                  <a:pt x="4703746" y="40238"/>
                </a:lnTo>
                <a:lnTo>
                  <a:pt x="4711898" y="41884"/>
                </a:lnTo>
                <a:lnTo>
                  <a:pt x="4837549" y="41884"/>
                </a:lnTo>
                <a:lnTo>
                  <a:pt x="4845700" y="40238"/>
                </a:lnTo>
                <a:lnTo>
                  <a:pt x="4852356" y="35750"/>
                </a:lnTo>
                <a:lnTo>
                  <a:pt x="4856844" y="29093"/>
                </a:lnTo>
                <a:lnTo>
                  <a:pt x="4858490" y="20942"/>
                </a:lnTo>
                <a:lnTo>
                  <a:pt x="4856844" y="12791"/>
                </a:lnTo>
                <a:lnTo>
                  <a:pt x="4852356" y="6134"/>
                </a:lnTo>
                <a:lnTo>
                  <a:pt x="4845700" y="1646"/>
                </a:lnTo>
                <a:lnTo>
                  <a:pt x="4837549" y="1"/>
                </a:lnTo>
                <a:close/>
              </a:path>
              <a:path w="10135869" h="41909">
                <a:moveTo>
                  <a:pt x="5130733" y="1"/>
                </a:moveTo>
                <a:lnTo>
                  <a:pt x="5005083" y="1"/>
                </a:lnTo>
                <a:lnTo>
                  <a:pt x="4996931" y="1646"/>
                </a:lnTo>
                <a:lnTo>
                  <a:pt x="4990275" y="6134"/>
                </a:lnTo>
                <a:lnTo>
                  <a:pt x="4985787" y="12791"/>
                </a:lnTo>
                <a:lnTo>
                  <a:pt x="4984141" y="20942"/>
                </a:lnTo>
                <a:lnTo>
                  <a:pt x="4985787" y="29093"/>
                </a:lnTo>
                <a:lnTo>
                  <a:pt x="4990275" y="35750"/>
                </a:lnTo>
                <a:lnTo>
                  <a:pt x="4996931" y="40238"/>
                </a:lnTo>
                <a:lnTo>
                  <a:pt x="5005083" y="41884"/>
                </a:lnTo>
                <a:lnTo>
                  <a:pt x="5130733" y="41884"/>
                </a:lnTo>
                <a:lnTo>
                  <a:pt x="5138885" y="40238"/>
                </a:lnTo>
                <a:lnTo>
                  <a:pt x="5145541" y="35750"/>
                </a:lnTo>
                <a:lnTo>
                  <a:pt x="5150029" y="29093"/>
                </a:lnTo>
                <a:lnTo>
                  <a:pt x="5151675" y="20942"/>
                </a:lnTo>
                <a:lnTo>
                  <a:pt x="5150029" y="12791"/>
                </a:lnTo>
                <a:lnTo>
                  <a:pt x="5145541" y="6134"/>
                </a:lnTo>
                <a:lnTo>
                  <a:pt x="5138885" y="1646"/>
                </a:lnTo>
                <a:lnTo>
                  <a:pt x="5130733" y="1"/>
                </a:lnTo>
                <a:close/>
              </a:path>
              <a:path w="10135869" h="41909">
                <a:moveTo>
                  <a:pt x="5423918" y="1"/>
                </a:moveTo>
                <a:lnTo>
                  <a:pt x="5298267" y="1"/>
                </a:lnTo>
                <a:lnTo>
                  <a:pt x="5290116" y="1646"/>
                </a:lnTo>
                <a:lnTo>
                  <a:pt x="5283459" y="6134"/>
                </a:lnTo>
                <a:lnTo>
                  <a:pt x="5278971" y="12791"/>
                </a:lnTo>
                <a:lnTo>
                  <a:pt x="5277326" y="20942"/>
                </a:lnTo>
                <a:lnTo>
                  <a:pt x="5278971" y="29093"/>
                </a:lnTo>
                <a:lnTo>
                  <a:pt x="5283459" y="35750"/>
                </a:lnTo>
                <a:lnTo>
                  <a:pt x="5290116" y="40238"/>
                </a:lnTo>
                <a:lnTo>
                  <a:pt x="5298267" y="41884"/>
                </a:lnTo>
                <a:lnTo>
                  <a:pt x="5423918" y="41884"/>
                </a:lnTo>
                <a:lnTo>
                  <a:pt x="5432069" y="40238"/>
                </a:lnTo>
                <a:lnTo>
                  <a:pt x="5438726" y="35750"/>
                </a:lnTo>
                <a:lnTo>
                  <a:pt x="5443214" y="29093"/>
                </a:lnTo>
                <a:lnTo>
                  <a:pt x="5444860" y="20942"/>
                </a:lnTo>
                <a:lnTo>
                  <a:pt x="5443214" y="12791"/>
                </a:lnTo>
                <a:lnTo>
                  <a:pt x="5438726" y="6134"/>
                </a:lnTo>
                <a:lnTo>
                  <a:pt x="5432069" y="1646"/>
                </a:lnTo>
                <a:lnTo>
                  <a:pt x="5423918" y="1"/>
                </a:lnTo>
                <a:close/>
              </a:path>
              <a:path w="10135869" h="41909">
                <a:moveTo>
                  <a:pt x="5717103" y="1"/>
                </a:moveTo>
                <a:lnTo>
                  <a:pt x="5591452" y="1"/>
                </a:lnTo>
                <a:lnTo>
                  <a:pt x="5583301" y="1646"/>
                </a:lnTo>
                <a:lnTo>
                  <a:pt x="5576644" y="6134"/>
                </a:lnTo>
                <a:lnTo>
                  <a:pt x="5572156" y="12791"/>
                </a:lnTo>
                <a:lnTo>
                  <a:pt x="5570511" y="20942"/>
                </a:lnTo>
                <a:lnTo>
                  <a:pt x="5572156" y="29093"/>
                </a:lnTo>
                <a:lnTo>
                  <a:pt x="5576644" y="35750"/>
                </a:lnTo>
                <a:lnTo>
                  <a:pt x="5583301" y="40238"/>
                </a:lnTo>
                <a:lnTo>
                  <a:pt x="5591452" y="41884"/>
                </a:lnTo>
                <a:lnTo>
                  <a:pt x="5717103" y="41884"/>
                </a:lnTo>
                <a:lnTo>
                  <a:pt x="5725254" y="40238"/>
                </a:lnTo>
                <a:lnTo>
                  <a:pt x="5731911" y="35750"/>
                </a:lnTo>
                <a:lnTo>
                  <a:pt x="5736399" y="29093"/>
                </a:lnTo>
                <a:lnTo>
                  <a:pt x="5738045" y="20942"/>
                </a:lnTo>
                <a:lnTo>
                  <a:pt x="5736399" y="12791"/>
                </a:lnTo>
                <a:lnTo>
                  <a:pt x="5731911" y="6134"/>
                </a:lnTo>
                <a:lnTo>
                  <a:pt x="5725254" y="1646"/>
                </a:lnTo>
                <a:lnTo>
                  <a:pt x="5717103" y="1"/>
                </a:lnTo>
                <a:close/>
              </a:path>
              <a:path w="10135869" h="41909">
                <a:moveTo>
                  <a:pt x="6010288" y="1"/>
                </a:moveTo>
                <a:lnTo>
                  <a:pt x="5884637" y="1"/>
                </a:lnTo>
                <a:lnTo>
                  <a:pt x="5876485" y="1646"/>
                </a:lnTo>
                <a:lnTo>
                  <a:pt x="5869829" y="6134"/>
                </a:lnTo>
                <a:lnTo>
                  <a:pt x="5865341" y="12791"/>
                </a:lnTo>
                <a:lnTo>
                  <a:pt x="5863695" y="20942"/>
                </a:lnTo>
                <a:lnTo>
                  <a:pt x="5865341" y="29093"/>
                </a:lnTo>
                <a:lnTo>
                  <a:pt x="5869829" y="35750"/>
                </a:lnTo>
                <a:lnTo>
                  <a:pt x="5876485" y="40238"/>
                </a:lnTo>
                <a:lnTo>
                  <a:pt x="5884637" y="41884"/>
                </a:lnTo>
                <a:lnTo>
                  <a:pt x="6010288" y="41884"/>
                </a:lnTo>
                <a:lnTo>
                  <a:pt x="6018439" y="40238"/>
                </a:lnTo>
                <a:lnTo>
                  <a:pt x="6025095" y="35750"/>
                </a:lnTo>
                <a:lnTo>
                  <a:pt x="6029584" y="29093"/>
                </a:lnTo>
                <a:lnTo>
                  <a:pt x="6031229" y="20942"/>
                </a:lnTo>
                <a:lnTo>
                  <a:pt x="6029584" y="12791"/>
                </a:lnTo>
                <a:lnTo>
                  <a:pt x="6025095" y="6134"/>
                </a:lnTo>
                <a:lnTo>
                  <a:pt x="6018439" y="1646"/>
                </a:lnTo>
                <a:lnTo>
                  <a:pt x="6010288" y="1"/>
                </a:lnTo>
                <a:close/>
              </a:path>
              <a:path w="10135869" h="41909">
                <a:moveTo>
                  <a:pt x="6303472" y="1"/>
                </a:moveTo>
                <a:lnTo>
                  <a:pt x="6177822" y="1"/>
                </a:lnTo>
                <a:lnTo>
                  <a:pt x="6169668" y="1646"/>
                </a:lnTo>
                <a:lnTo>
                  <a:pt x="6163012" y="6134"/>
                </a:lnTo>
                <a:lnTo>
                  <a:pt x="6158525" y="12791"/>
                </a:lnTo>
                <a:lnTo>
                  <a:pt x="6156880" y="20942"/>
                </a:lnTo>
                <a:lnTo>
                  <a:pt x="6158525" y="29093"/>
                </a:lnTo>
                <a:lnTo>
                  <a:pt x="6163012" y="35750"/>
                </a:lnTo>
                <a:lnTo>
                  <a:pt x="6169668" y="40238"/>
                </a:lnTo>
                <a:lnTo>
                  <a:pt x="6177822" y="41884"/>
                </a:lnTo>
                <a:lnTo>
                  <a:pt x="6303472" y="41884"/>
                </a:lnTo>
                <a:lnTo>
                  <a:pt x="6311626" y="40238"/>
                </a:lnTo>
                <a:lnTo>
                  <a:pt x="6318282" y="35750"/>
                </a:lnTo>
                <a:lnTo>
                  <a:pt x="6322769" y="29093"/>
                </a:lnTo>
                <a:lnTo>
                  <a:pt x="6324414" y="20942"/>
                </a:lnTo>
                <a:lnTo>
                  <a:pt x="6322769" y="12791"/>
                </a:lnTo>
                <a:lnTo>
                  <a:pt x="6318282" y="6134"/>
                </a:lnTo>
                <a:lnTo>
                  <a:pt x="6311626" y="1646"/>
                </a:lnTo>
                <a:lnTo>
                  <a:pt x="6303472" y="1"/>
                </a:lnTo>
                <a:close/>
              </a:path>
              <a:path w="10135869" h="41909">
                <a:moveTo>
                  <a:pt x="6596657" y="1"/>
                </a:moveTo>
                <a:lnTo>
                  <a:pt x="6471007" y="1"/>
                </a:lnTo>
                <a:lnTo>
                  <a:pt x="6462853" y="1646"/>
                </a:lnTo>
                <a:lnTo>
                  <a:pt x="6456197" y="6134"/>
                </a:lnTo>
                <a:lnTo>
                  <a:pt x="6451710" y="12791"/>
                </a:lnTo>
                <a:lnTo>
                  <a:pt x="6450065" y="20942"/>
                </a:lnTo>
                <a:lnTo>
                  <a:pt x="6451710" y="29093"/>
                </a:lnTo>
                <a:lnTo>
                  <a:pt x="6456197" y="35750"/>
                </a:lnTo>
                <a:lnTo>
                  <a:pt x="6462853" y="40238"/>
                </a:lnTo>
                <a:lnTo>
                  <a:pt x="6471007" y="41884"/>
                </a:lnTo>
                <a:lnTo>
                  <a:pt x="6596657" y="41884"/>
                </a:lnTo>
                <a:lnTo>
                  <a:pt x="6604811" y="40238"/>
                </a:lnTo>
                <a:lnTo>
                  <a:pt x="6611467" y="35750"/>
                </a:lnTo>
                <a:lnTo>
                  <a:pt x="6615954" y="29093"/>
                </a:lnTo>
                <a:lnTo>
                  <a:pt x="6617599" y="20942"/>
                </a:lnTo>
                <a:lnTo>
                  <a:pt x="6615954" y="12791"/>
                </a:lnTo>
                <a:lnTo>
                  <a:pt x="6611467" y="6134"/>
                </a:lnTo>
                <a:lnTo>
                  <a:pt x="6604811" y="1646"/>
                </a:lnTo>
                <a:lnTo>
                  <a:pt x="6596657" y="1"/>
                </a:lnTo>
                <a:close/>
              </a:path>
              <a:path w="10135869" h="41909">
                <a:moveTo>
                  <a:pt x="6889842" y="1"/>
                </a:moveTo>
                <a:lnTo>
                  <a:pt x="6764191" y="1"/>
                </a:lnTo>
                <a:lnTo>
                  <a:pt x="6756038" y="1646"/>
                </a:lnTo>
                <a:lnTo>
                  <a:pt x="6749382" y="6134"/>
                </a:lnTo>
                <a:lnTo>
                  <a:pt x="6744895" y="12791"/>
                </a:lnTo>
                <a:lnTo>
                  <a:pt x="6743250" y="20942"/>
                </a:lnTo>
                <a:lnTo>
                  <a:pt x="6744895" y="29093"/>
                </a:lnTo>
                <a:lnTo>
                  <a:pt x="6749382" y="35750"/>
                </a:lnTo>
                <a:lnTo>
                  <a:pt x="6756038" y="40238"/>
                </a:lnTo>
                <a:lnTo>
                  <a:pt x="6764191" y="41884"/>
                </a:lnTo>
                <a:lnTo>
                  <a:pt x="6889842" y="41884"/>
                </a:lnTo>
                <a:lnTo>
                  <a:pt x="6897995" y="40238"/>
                </a:lnTo>
                <a:lnTo>
                  <a:pt x="6904652" y="35750"/>
                </a:lnTo>
                <a:lnTo>
                  <a:pt x="6909139" y="29093"/>
                </a:lnTo>
                <a:lnTo>
                  <a:pt x="6910784" y="20942"/>
                </a:lnTo>
                <a:lnTo>
                  <a:pt x="6909139" y="12791"/>
                </a:lnTo>
                <a:lnTo>
                  <a:pt x="6904652" y="6134"/>
                </a:lnTo>
                <a:lnTo>
                  <a:pt x="6897995" y="1646"/>
                </a:lnTo>
                <a:lnTo>
                  <a:pt x="6889842" y="1"/>
                </a:lnTo>
                <a:close/>
              </a:path>
              <a:path w="10135869" h="41909">
                <a:moveTo>
                  <a:pt x="7183027" y="1"/>
                </a:moveTo>
                <a:lnTo>
                  <a:pt x="7057376" y="1"/>
                </a:lnTo>
                <a:lnTo>
                  <a:pt x="7049223" y="1646"/>
                </a:lnTo>
                <a:lnTo>
                  <a:pt x="7042566" y="6134"/>
                </a:lnTo>
                <a:lnTo>
                  <a:pt x="7038080" y="12791"/>
                </a:lnTo>
                <a:lnTo>
                  <a:pt x="7036434" y="20942"/>
                </a:lnTo>
                <a:lnTo>
                  <a:pt x="7038080" y="29093"/>
                </a:lnTo>
                <a:lnTo>
                  <a:pt x="7042566" y="35750"/>
                </a:lnTo>
                <a:lnTo>
                  <a:pt x="7049223" y="40238"/>
                </a:lnTo>
                <a:lnTo>
                  <a:pt x="7057376" y="41884"/>
                </a:lnTo>
                <a:lnTo>
                  <a:pt x="7183027" y="41884"/>
                </a:lnTo>
                <a:lnTo>
                  <a:pt x="7191180" y="40238"/>
                </a:lnTo>
                <a:lnTo>
                  <a:pt x="7197837" y="35750"/>
                </a:lnTo>
                <a:lnTo>
                  <a:pt x="7202324" y="29093"/>
                </a:lnTo>
                <a:lnTo>
                  <a:pt x="7203969" y="20942"/>
                </a:lnTo>
                <a:lnTo>
                  <a:pt x="7202324" y="12791"/>
                </a:lnTo>
                <a:lnTo>
                  <a:pt x="7197837" y="6134"/>
                </a:lnTo>
                <a:lnTo>
                  <a:pt x="7191180" y="1646"/>
                </a:lnTo>
                <a:lnTo>
                  <a:pt x="7183027" y="1"/>
                </a:lnTo>
                <a:close/>
              </a:path>
              <a:path w="10135869" h="41909">
                <a:moveTo>
                  <a:pt x="7476212" y="1"/>
                </a:moveTo>
                <a:lnTo>
                  <a:pt x="7350561" y="1"/>
                </a:lnTo>
                <a:lnTo>
                  <a:pt x="7342408" y="1646"/>
                </a:lnTo>
                <a:lnTo>
                  <a:pt x="7335751" y="6134"/>
                </a:lnTo>
                <a:lnTo>
                  <a:pt x="7331264" y="12791"/>
                </a:lnTo>
                <a:lnTo>
                  <a:pt x="7329619" y="20942"/>
                </a:lnTo>
                <a:lnTo>
                  <a:pt x="7331264" y="29093"/>
                </a:lnTo>
                <a:lnTo>
                  <a:pt x="7335751" y="35750"/>
                </a:lnTo>
                <a:lnTo>
                  <a:pt x="7342408" y="40238"/>
                </a:lnTo>
                <a:lnTo>
                  <a:pt x="7350561" y="41884"/>
                </a:lnTo>
                <a:lnTo>
                  <a:pt x="7476212" y="41884"/>
                </a:lnTo>
                <a:lnTo>
                  <a:pt x="7484365" y="40238"/>
                </a:lnTo>
                <a:lnTo>
                  <a:pt x="7491021" y="35750"/>
                </a:lnTo>
                <a:lnTo>
                  <a:pt x="7495508" y="29093"/>
                </a:lnTo>
                <a:lnTo>
                  <a:pt x="7497153" y="20942"/>
                </a:lnTo>
                <a:lnTo>
                  <a:pt x="7495508" y="12791"/>
                </a:lnTo>
                <a:lnTo>
                  <a:pt x="7491021" y="6134"/>
                </a:lnTo>
                <a:lnTo>
                  <a:pt x="7484365" y="1646"/>
                </a:lnTo>
                <a:lnTo>
                  <a:pt x="7476212" y="1"/>
                </a:lnTo>
                <a:close/>
              </a:path>
              <a:path w="10135869" h="41909">
                <a:moveTo>
                  <a:pt x="7769396" y="1"/>
                </a:moveTo>
                <a:lnTo>
                  <a:pt x="7643746" y="1"/>
                </a:lnTo>
                <a:lnTo>
                  <a:pt x="7635592" y="1646"/>
                </a:lnTo>
                <a:lnTo>
                  <a:pt x="7628936" y="6134"/>
                </a:lnTo>
                <a:lnTo>
                  <a:pt x="7624449" y="12791"/>
                </a:lnTo>
                <a:lnTo>
                  <a:pt x="7622804" y="20942"/>
                </a:lnTo>
                <a:lnTo>
                  <a:pt x="7624449" y="29093"/>
                </a:lnTo>
                <a:lnTo>
                  <a:pt x="7628936" y="35750"/>
                </a:lnTo>
                <a:lnTo>
                  <a:pt x="7635592" y="40238"/>
                </a:lnTo>
                <a:lnTo>
                  <a:pt x="7643746" y="41884"/>
                </a:lnTo>
                <a:lnTo>
                  <a:pt x="7769396" y="41884"/>
                </a:lnTo>
                <a:lnTo>
                  <a:pt x="7777550" y="40238"/>
                </a:lnTo>
                <a:lnTo>
                  <a:pt x="7784206" y="35750"/>
                </a:lnTo>
                <a:lnTo>
                  <a:pt x="7788693" y="29093"/>
                </a:lnTo>
                <a:lnTo>
                  <a:pt x="7790338" y="20942"/>
                </a:lnTo>
                <a:lnTo>
                  <a:pt x="7788693" y="12791"/>
                </a:lnTo>
                <a:lnTo>
                  <a:pt x="7784206" y="6134"/>
                </a:lnTo>
                <a:lnTo>
                  <a:pt x="7777550" y="1646"/>
                </a:lnTo>
                <a:lnTo>
                  <a:pt x="7769396" y="1"/>
                </a:lnTo>
                <a:close/>
              </a:path>
              <a:path w="10135869" h="41909">
                <a:moveTo>
                  <a:pt x="8062581" y="1"/>
                </a:moveTo>
                <a:lnTo>
                  <a:pt x="7936931" y="1"/>
                </a:lnTo>
                <a:lnTo>
                  <a:pt x="7928777" y="1646"/>
                </a:lnTo>
                <a:lnTo>
                  <a:pt x="7922121" y="6134"/>
                </a:lnTo>
                <a:lnTo>
                  <a:pt x="7917634" y="12791"/>
                </a:lnTo>
                <a:lnTo>
                  <a:pt x="7915989" y="20942"/>
                </a:lnTo>
                <a:lnTo>
                  <a:pt x="7917634" y="29093"/>
                </a:lnTo>
                <a:lnTo>
                  <a:pt x="7922121" y="35750"/>
                </a:lnTo>
                <a:lnTo>
                  <a:pt x="7928777" y="40238"/>
                </a:lnTo>
                <a:lnTo>
                  <a:pt x="7936931" y="41884"/>
                </a:lnTo>
                <a:lnTo>
                  <a:pt x="8062581" y="41884"/>
                </a:lnTo>
                <a:lnTo>
                  <a:pt x="8070735" y="40238"/>
                </a:lnTo>
                <a:lnTo>
                  <a:pt x="8077391" y="35750"/>
                </a:lnTo>
                <a:lnTo>
                  <a:pt x="8081878" y="29093"/>
                </a:lnTo>
                <a:lnTo>
                  <a:pt x="8083523" y="20942"/>
                </a:lnTo>
                <a:lnTo>
                  <a:pt x="8081878" y="12791"/>
                </a:lnTo>
                <a:lnTo>
                  <a:pt x="8077391" y="6134"/>
                </a:lnTo>
                <a:lnTo>
                  <a:pt x="8070735" y="1646"/>
                </a:lnTo>
                <a:lnTo>
                  <a:pt x="8062581" y="1"/>
                </a:lnTo>
                <a:close/>
              </a:path>
              <a:path w="10135869" h="41909">
                <a:moveTo>
                  <a:pt x="8355766" y="1"/>
                </a:moveTo>
                <a:lnTo>
                  <a:pt x="8230115" y="1"/>
                </a:lnTo>
                <a:lnTo>
                  <a:pt x="8221962" y="1646"/>
                </a:lnTo>
                <a:lnTo>
                  <a:pt x="8215306" y="6134"/>
                </a:lnTo>
                <a:lnTo>
                  <a:pt x="8210819" y="12791"/>
                </a:lnTo>
                <a:lnTo>
                  <a:pt x="8209174" y="20942"/>
                </a:lnTo>
                <a:lnTo>
                  <a:pt x="8210819" y="29093"/>
                </a:lnTo>
                <a:lnTo>
                  <a:pt x="8215306" y="35750"/>
                </a:lnTo>
                <a:lnTo>
                  <a:pt x="8221962" y="40238"/>
                </a:lnTo>
                <a:lnTo>
                  <a:pt x="8230115" y="41884"/>
                </a:lnTo>
                <a:lnTo>
                  <a:pt x="8355766" y="41884"/>
                </a:lnTo>
                <a:lnTo>
                  <a:pt x="8363919" y="40238"/>
                </a:lnTo>
                <a:lnTo>
                  <a:pt x="8370576" y="35750"/>
                </a:lnTo>
                <a:lnTo>
                  <a:pt x="8375063" y="29093"/>
                </a:lnTo>
                <a:lnTo>
                  <a:pt x="8376708" y="20942"/>
                </a:lnTo>
                <a:lnTo>
                  <a:pt x="8375063" y="12791"/>
                </a:lnTo>
                <a:lnTo>
                  <a:pt x="8370576" y="6134"/>
                </a:lnTo>
                <a:lnTo>
                  <a:pt x="8363919" y="1646"/>
                </a:lnTo>
                <a:lnTo>
                  <a:pt x="8355766" y="1"/>
                </a:lnTo>
                <a:close/>
              </a:path>
              <a:path w="10135869" h="41909">
                <a:moveTo>
                  <a:pt x="8648951" y="1"/>
                </a:moveTo>
                <a:lnTo>
                  <a:pt x="8523300" y="1"/>
                </a:lnTo>
                <a:lnTo>
                  <a:pt x="8515147" y="1646"/>
                </a:lnTo>
                <a:lnTo>
                  <a:pt x="8508490" y="6134"/>
                </a:lnTo>
                <a:lnTo>
                  <a:pt x="8504003" y="12791"/>
                </a:lnTo>
                <a:lnTo>
                  <a:pt x="8502358" y="20942"/>
                </a:lnTo>
                <a:lnTo>
                  <a:pt x="8504003" y="29094"/>
                </a:lnTo>
                <a:lnTo>
                  <a:pt x="8508490" y="35751"/>
                </a:lnTo>
                <a:lnTo>
                  <a:pt x="8515147" y="40238"/>
                </a:lnTo>
                <a:lnTo>
                  <a:pt x="8523300" y="41884"/>
                </a:lnTo>
                <a:lnTo>
                  <a:pt x="8648951" y="41884"/>
                </a:lnTo>
                <a:lnTo>
                  <a:pt x="8657104" y="40238"/>
                </a:lnTo>
                <a:lnTo>
                  <a:pt x="8663761" y="35751"/>
                </a:lnTo>
                <a:lnTo>
                  <a:pt x="8668248" y="29094"/>
                </a:lnTo>
                <a:lnTo>
                  <a:pt x="8669893" y="20942"/>
                </a:lnTo>
                <a:lnTo>
                  <a:pt x="8668248" y="12791"/>
                </a:lnTo>
                <a:lnTo>
                  <a:pt x="8663761" y="6134"/>
                </a:lnTo>
                <a:lnTo>
                  <a:pt x="8657104" y="1646"/>
                </a:lnTo>
                <a:lnTo>
                  <a:pt x="8648951" y="1"/>
                </a:lnTo>
                <a:close/>
              </a:path>
              <a:path w="10135869" h="41909">
                <a:moveTo>
                  <a:pt x="8942136" y="1"/>
                </a:moveTo>
                <a:lnTo>
                  <a:pt x="8816485" y="1"/>
                </a:lnTo>
                <a:lnTo>
                  <a:pt x="8808332" y="1646"/>
                </a:lnTo>
                <a:lnTo>
                  <a:pt x="8801675" y="6134"/>
                </a:lnTo>
                <a:lnTo>
                  <a:pt x="8797188" y="12791"/>
                </a:lnTo>
                <a:lnTo>
                  <a:pt x="8795543" y="20942"/>
                </a:lnTo>
                <a:lnTo>
                  <a:pt x="8797188" y="29094"/>
                </a:lnTo>
                <a:lnTo>
                  <a:pt x="8801675" y="35751"/>
                </a:lnTo>
                <a:lnTo>
                  <a:pt x="8808332" y="40238"/>
                </a:lnTo>
                <a:lnTo>
                  <a:pt x="8816485" y="41884"/>
                </a:lnTo>
                <a:lnTo>
                  <a:pt x="8942136" y="41884"/>
                </a:lnTo>
                <a:lnTo>
                  <a:pt x="8950289" y="40238"/>
                </a:lnTo>
                <a:lnTo>
                  <a:pt x="8956945" y="35751"/>
                </a:lnTo>
                <a:lnTo>
                  <a:pt x="8961432" y="29094"/>
                </a:lnTo>
                <a:lnTo>
                  <a:pt x="8963077" y="20942"/>
                </a:lnTo>
                <a:lnTo>
                  <a:pt x="8961432" y="12791"/>
                </a:lnTo>
                <a:lnTo>
                  <a:pt x="8956945" y="6134"/>
                </a:lnTo>
                <a:lnTo>
                  <a:pt x="8950289" y="1646"/>
                </a:lnTo>
                <a:lnTo>
                  <a:pt x="8942136" y="1"/>
                </a:lnTo>
                <a:close/>
              </a:path>
              <a:path w="10135869" h="41909">
                <a:moveTo>
                  <a:pt x="9235320" y="1"/>
                </a:moveTo>
                <a:lnTo>
                  <a:pt x="9109670" y="1"/>
                </a:lnTo>
                <a:lnTo>
                  <a:pt x="9101516" y="1646"/>
                </a:lnTo>
                <a:lnTo>
                  <a:pt x="9094860" y="6134"/>
                </a:lnTo>
                <a:lnTo>
                  <a:pt x="9090373" y="12791"/>
                </a:lnTo>
                <a:lnTo>
                  <a:pt x="9088728" y="20942"/>
                </a:lnTo>
                <a:lnTo>
                  <a:pt x="9090373" y="29094"/>
                </a:lnTo>
                <a:lnTo>
                  <a:pt x="9094860" y="35751"/>
                </a:lnTo>
                <a:lnTo>
                  <a:pt x="9101516" y="40238"/>
                </a:lnTo>
                <a:lnTo>
                  <a:pt x="9109670" y="41884"/>
                </a:lnTo>
                <a:lnTo>
                  <a:pt x="9235320" y="41884"/>
                </a:lnTo>
                <a:lnTo>
                  <a:pt x="9243474" y="40238"/>
                </a:lnTo>
                <a:lnTo>
                  <a:pt x="9250130" y="35751"/>
                </a:lnTo>
                <a:lnTo>
                  <a:pt x="9254617" y="29094"/>
                </a:lnTo>
                <a:lnTo>
                  <a:pt x="9256262" y="20942"/>
                </a:lnTo>
                <a:lnTo>
                  <a:pt x="9254617" y="12791"/>
                </a:lnTo>
                <a:lnTo>
                  <a:pt x="9250130" y="6134"/>
                </a:lnTo>
                <a:lnTo>
                  <a:pt x="9243474" y="1646"/>
                </a:lnTo>
                <a:lnTo>
                  <a:pt x="9235320" y="1"/>
                </a:lnTo>
                <a:close/>
              </a:path>
              <a:path w="10135869" h="41909">
                <a:moveTo>
                  <a:pt x="9528505" y="1"/>
                </a:moveTo>
                <a:lnTo>
                  <a:pt x="9402855" y="1"/>
                </a:lnTo>
                <a:lnTo>
                  <a:pt x="9394701" y="1646"/>
                </a:lnTo>
                <a:lnTo>
                  <a:pt x="9388045" y="6134"/>
                </a:lnTo>
                <a:lnTo>
                  <a:pt x="9383558" y="12791"/>
                </a:lnTo>
                <a:lnTo>
                  <a:pt x="9381913" y="20942"/>
                </a:lnTo>
                <a:lnTo>
                  <a:pt x="9383558" y="29094"/>
                </a:lnTo>
                <a:lnTo>
                  <a:pt x="9388045" y="35751"/>
                </a:lnTo>
                <a:lnTo>
                  <a:pt x="9394701" y="40238"/>
                </a:lnTo>
                <a:lnTo>
                  <a:pt x="9402855" y="41884"/>
                </a:lnTo>
                <a:lnTo>
                  <a:pt x="9528505" y="41884"/>
                </a:lnTo>
                <a:lnTo>
                  <a:pt x="9536659" y="40238"/>
                </a:lnTo>
                <a:lnTo>
                  <a:pt x="9543315" y="35751"/>
                </a:lnTo>
                <a:lnTo>
                  <a:pt x="9547802" y="29094"/>
                </a:lnTo>
                <a:lnTo>
                  <a:pt x="9549447" y="20942"/>
                </a:lnTo>
                <a:lnTo>
                  <a:pt x="9547802" y="12791"/>
                </a:lnTo>
                <a:lnTo>
                  <a:pt x="9543315" y="6134"/>
                </a:lnTo>
                <a:lnTo>
                  <a:pt x="9536659" y="1646"/>
                </a:lnTo>
                <a:lnTo>
                  <a:pt x="9528505" y="1"/>
                </a:lnTo>
                <a:close/>
              </a:path>
              <a:path w="10135869" h="41909">
                <a:moveTo>
                  <a:pt x="9821690" y="1"/>
                </a:moveTo>
                <a:lnTo>
                  <a:pt x="9696039" y="1"/>
                </a:lnTo>
                <a:lnTo>
                  <a:pt x="9687886" y="1646"/>
                </a:lnTo>
                <a:lnTo>
                  <a:pt x="9681230" y="6134"/>
                </a:lnTo>
                <a:lnTo>
                  <a:pt x="9676743" y="12791"/>
                </a:lnTo>
                <a:lnTo>
                  <a:pt x="9675098" y="20942"/>
                </a:lnTo>
                <a:lnTo>
                  <a:pt x="9676743" y="29094"/>
                </a:lnTo>
                <a:lnTo>
                  <a:pt x="9681230" y="35751"/>
                </a:lnTo>
                <a:lnTo>
                  <a:pt x="9687886" y="40238"/>
                </a:lnTo>
                <a:lnTo>
                  <a:pt x="9696039" y="41884"/>
                </a:lnTo>
                <a:lnTo>
                  <a:pt x="9821690" y="41884"/>
                </a:lnTo>
                <a:lnTo>
                  <a:pt x="9829843" y="40238"/>
                </a:lnTo>
                <a:lnTo>
                  <a:pt x="9836500" y="35751"/>
                </a:lnTo>
                <a:lnTo>
                  <a:pt x="9840987" y="29094"/>
                </a:lnTo>
                <a:lnTo>
                  <a:pt x="9842632" y="20942"/>
                </a:lnTo>
                <a:lnTo>
                  <a:pt x="9840987" y="12791"/>
                </a:lnTo>
                <a:lnTo>
                  <a:pt x="9836500" y="6134"/>
                </a:lnTo>
                <a:lnTo>
                  <a:pt x="9829843" y="1646"/>
                </a:lnTo>
                <a:lnTo>
                  <a:pt x="9821690" y="1"/>
                </a:lnTo>
                <a:close/>
              </a:path>
              <a:path w="10135869" h="41909">
                <a:moveTo>
                  <a:pt x="10114875" y="1"/>
                </a:moveTo>
                <a:lnTo>
                  <a:pt x="9989224" y="1"/>
                </a:lnTo>
                <a:lnTo>
                  <a:pt x="9981071" y="1646"/>
                </a:lnTo>
                <a:lnTo>
                  <a:pt x="9974414" y="6134"/>
                </a:lnTo>
                <a:lnTo>
                  <a:pt x="9969927" y="12791"/>
                </a:lnTo>
                <a:lnTo>
                  <a:pt x="9968282" y="20942"/>
                </a:lnTo>
                <a:lnTo>
                  <a:pt x="9969927" y="29094"/>
                </a:lnTo>
                <a:lnTo>
                  <a:pt x="9974414" y="35751"/>
                </a:lnTo>
                <a:lnTo>
                  <a:pt x="9981071" y="40238"/>
                </a:lnTo>
                <a:lnTo>
                  <a:pt x="9989224" y="41884"/>
                </a:lnTo>
                <a:lnTo>
                  <a:pt x="10114875" y="41884"/>
                </a:lnTo>
                <a:lnTo>
                  <a:pt x="10123028" y="40238"/>
                </a:lnTo>
                <a:lnTo>
                  <a:pt x="10129685" y="35751"/>
                </a:lnTo>
                <a:lnTo>
                  <a:pt x="10134171" y="29094"/>
                </a:lnTo>
                <a:lnTo>
                  <a:pt x="10135817" y="20942"/>
                </a:lnTo>
                <a:lnTo>
                  <a:pt x="10134171" y="12791"/>
                </a:lnTo>
                <a:lnTo>
                  <a:pt x="10129685" y="6134"/>
                </a:lnTo>
                <a:lnTo>
                  <a:pt x="10123028" y="1646"/>
                </a:lnTo>
                <a:lnTo>
                  <a:pt x="10114875" y="1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432" y="4954339"/>
            <a:ext cx="2884805" cy="878205"/>
          </a:xfrm>
          <a:custGeom>
            <a:avLst/>
            <a:gdLst/>
            <a:ahLst/>
            <a:cxnLst/>
            <a:rect l="l" t="t" r="r" b="b"/>
            <a:pathLst>
              <a:path w="2884805" h="878204">
                <a:moveTo>
                  <a:pt x="2737867" y="0"/>
                </a:moveTo>
                <a:lnTo>
                  <a:pt x="146316" y="0"/>
                </a:lnTo>
                <a:lnTo>
                  <a:pt x="100068" y="7459"/>
                </a:lnTo>
                <a:lnTo>
                  <a:pt x="59903" y="28230"/>
                </a:lnTo>
                <a:lnTo>
                  <a:pt x="28230" y="59903"/>
                </a:lnTo>
                <a:lnTo>
                  <a:pt x="7459" y="100069"/>
                </a:lnTo>
                <a:lnTo>
                  <a:pt x="0" y="146317"/>
                </a:lnTo>
                <a:lnTo>
                  <a:pt x="0" y="877886"/>
                </a:lnTo>
                <a:lnTo>
                  <a:pt x="2884184" y="877886"/>
                </a:lnTo>
                <a:lnTo>
                  <a:pt x="2884184" y="146317"/>
                </a:lnTo>
                <a:lnTo>
                  <a:pt x="2737867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3413" y="4184868"/>
            <a:ext cx="191960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0]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f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Z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30B0020-B249-4A06-B57F-099CE034B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296" y="3281999"/>
            <a:ext cx="6163818" cy="255054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86D8882-C1BB-437F-B129-A45C39C07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9321" y="6268273"/>
            <a:ext cx="618232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5" y="678797"/>
            <a:ext cx="13561253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Virtualizing Consensus</a:t>
            </a:r>
            <a:r>
              <a:rPr lang="en-US" altLang="zh-CN" sz="5350" spc="-10" dirty="0"/>
              <a:t> </a:t>
            </a:r>
            <a:r>
              <a:rPr lang="en-US" altLang="zh-CN" sz="5350" dirty="0"/>
              <a:t>Via</a:t>
            </a:r>
            <a:r>
              <a:rPr lang="en-US" altLang="zh-CN" sz="5350" spc="-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5505830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92722" y="5229117"/>
            <a:ext cx="6958965" cy="1075055"/>
            <a:chOff x="6092722" y="5229117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6113583" y="522911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21" y="0"/>
                  </a:moveTo>
                  <a:lnTo>
                    <a:pt x="6379721" y="268720"/>
                  </a:lnTo>
                  <a:lnTo>
                    <a:pt x="0" y="268720"/>
                  </a:lnTo>
                  <a:lnTo>
                    <a:pt x="0" y="806153"/>
                  </a:lnTo>
                  <a:lnTo>
                    <a:pt x="6379721" y="806153"/>
                  </a:lnTo>
                  <a:lnTo>
                    <a:pt x="6379721" y="1074866"/>
                  </a:lnTo>
                  <a:lnTo>
                    <a:pt x="6917150" y="537432"/>
                  </a:lnTo>
                  <a:lnTo>
                    <a:pt x="6379721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2710" y="5551582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66495" y="5551582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18" y="43764"/>
                  </a:lnTo>
                  <a:lnTo>
                    <a:pt x="1655851" y="20993"/>
                  </a:lnTo>
                  <a:lnTo>
                    <a:pt x="1633080" y="5626"/>
                  </a:lnTo>
                  <a:lnTo>
                    <a:pt x="1605191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92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91" y="429945"/>
                  </a:lnTo>
                  <a:lnTo>
                    <a:pt x="1633080" y="424319"/>
                  </a:lnTo>
                  <a:lnTo>
                    <a:pt x="1655851" y="408952"/>
                  </a:lnTo>
                  <a:lnTo>
                    <a:pt x="1671218" y="386181"/>
                  </a:lnTo>
                  <a:lnTo>
                    <a:pt x="1676844" y="358292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93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92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19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92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93"/>
                  </a:lnTo>
                  <a:lnTo>
                    <a:pt x="2806865" y="5626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19"/>
                  </a:lnTo>
                  <a:lnTo>
                    <a:pt x="3416528" y="408952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60" y="20993"/>
                  </a:lnTo>
                  <a:lnTo>
                    <a:pt x="3527006" y="43764"/>
                  </a:lnTo>
                  <a:lnTo>
                    <a:pt x="3521367" y="71653"/>
                  </a:lnTo>
                  <a:lnTo>
                    <a:pt x="3521367" y="358292"/>
                  </a:lnTo>
                  <a:lnTo>
                    <a:pt x="3527006" y="386181"/>
                  </a:lnTo>
                  <a:lnTo>
                    <a:pt x="3542360" y="408952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52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67" y="43764"/>
                  </a:lnTo>
                  <a:lnTo>
                    <a:pt x="4590313" y="20993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52" y="20993"/>
                  </a:lnTo>
                  <a:lnTo>
                    <a:pt x="4113898" y="43764"/>
                  </a:lnTo>
                  <a:lnTo>
                    <a:pt x="4108259" y="71653"/>
                  </a:lnTo>
                  <a:lnTo>
                    <a:pt x="4108259" y="358292"/>
                  </a:lnTo>
                  <a:lnTo>
                    <a:pt x="4113898" y="386181"/>
                  </a:lnTo>
                  <a:lnTo>
                    <a:pt x="4129252" y="408952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52"/>
                  </a:lnTo>
                  <a:lnTo>
                    <a:pt x="4605667" y="386181"/>
                  </a:lnTo>
                  <a:lnTo>
                    <a:pt x="4611306" y="358292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60" y="43764"/>
                  </a:lnTo>
                  <a:lnTo>
                    <a:pt x="5177206" y="20993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45" y="20993"/>
                  </a:lnTo>
                  <a:lnTo>
                    <a:pt x="4700790" y="43764"/>
                  </a:lnTo>
                  <a:lnTo>
                    <a:pt x="4695152" y="71653"/>
                  </a:lnTo>
                  <a:lnTo>
                    <a:pt x="4695152" y="358292"/>
                  </a:lnTo>
                  <a:lnTo>
                    <a:pt x="4700790" y="386181"/>
                  </a:lnTo>
                  <a:lnTo>
                    <a:pt x="4716145" y="408952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52"/>
                  </a:lnTo>
                  <a:lnTo>
                    <a:pt x="5192560" y="386181"/>
                  </a:lnTo>
                  <a:lnTo>
                    <a:pt x="5198199" y="358292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26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37" y="20993"/>
                  </a:lnTo>
                  <a:lnTo>
                    <a:pt x="5287683" y="43764"/>
                  </a:lnTo>
                  <a:lnTo>
                    <a:pt x="5282044" y="71653"/>
                  </a:lnTo>
                  <a:lnTo>
                    <a:pt x="5282044" y="358292"/>
                  </a:lnTo>
                  <a:lnTo>
                    <a:pt x="5287683" y="386181"/>
                  </a:lnTo>
                  <a:lnTo>
                    <a:pt x="5303037" y="408952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35432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5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44136" y="1492729"/>
            <a:ext cx="8295640" cy="3639820"/>
            <a:chOff x="5144136" y="1492729"/>
            <a:chExt cx="8295640" cy="3639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4136" y="1492729"/>
              <a:ext cx="8295454" cy="2766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58293" y="4376387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5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16"/>
                  </a:lnTo>
                  <a:lnTo>
                    <a:pt x="353021" y="579412"/>
                  </a:lnTo>
                  <a:close/>
                </a:path>
                <a:path w="6322059" h="756285">
                  <a:moveTo>
                    <a:pt x="706056" y="176504"/>
                  </a:moveTo>
                  <a:lnTo>
                    <a:pt x="529539" y="0"/>
                  </a:lnTo>
                  <a:lnTo>
                    <a:pt x="353021" y="176504"/>
                  </a:lnTo>
                  <a:lnTo>
                    <a:pt x="441274" y="176504"/>
                  </a:lnTo>
                  <a:lnTo>
                    <a:pt x="441274" y="755916"/>
                  </a:lnTo>
                  <a:lnTo>
                    <a:pt x="617791" y="755916"/>
                  </a:lnTo>
                  <a:lnTo>
                    <a:pt x="617791" y="176504"/>
                  </a:lnTo>
                  <a:lnTo>
                    <a:pt x="706056" y="176504"/>
                  </a:lnTo>
                  <a:close/>
                </a:path>
                <a:path w="6322059" h="756285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16"/>
                  </a:lnTo>
                  <a:lnTo>
                    <a:pt x="3160826" y="579412"/>
                  </a:lnTo>
                  <a:close/>
                </a:path>
                <a:path w="6322059" h="756285">
                  <a:moveTo>
                    <a:pt x="3513861" y="176504"/>
                  </a:moveTo>
                  <a:lnTo>
                    <a:pt x="3337344" y="0"/>
                  </a:lnTo>
                  <a:lnTo>
                    <a:pt x="3160826" y="176504"/>
                  </a:lnTo>
                  <a:lnTo>
                    <a:pt x="3249091" y="176504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04"/>
                  </a:lnTo>
                  <a:lnTo>
                    <a:pt x="3513861" y="176504"/>
                  </a:lnTo>
                  <a:close/>
                </a:path>
                <a:path w="6322059" h="756285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22" y="579412"/>
                  </a:lnTo>
                  <a:lnTo>
                    <a:pt x="5792127" y="755916"/>
                  </a:lnTo>
                  <a:lnTo>
                    <a:pt x="5968644" y="579412"/>
                  </a:lnTo>
                  <a:close/>
                </a:path>
                <a:path w="6322059" h="756285">
                  <a:moveTo>
                    <a:pt x="6321666" y="176504"/>
                  </a:moveTo>
                  <a:lnTo>
                    <a:pt x="6145149" y="0"/>
                  </a:lnTo>
                  <a:lnTo>
                    <a:pt x="5968644" y="176504"/>
                  </a:lnTo>
                  <a:lnTo>
                    <a:pt x="6056896" y="176504"/>
                  </a:lnTo>
                  <a:lnTo>
                    <a:pt x="6056896" y="755916"/>
                  </a:lnTo>
                  <a:lnTo>
                    <a:pt x="6233414" y="755916"/>
                  </a:lnTo>
                  <a:lnTo>
                    <a:pt x="6233414" y="176504"/>
                  </a:lnTo>
                  <a:lnTo>
                    <a:pt x="6321666" y="176504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7531" y="4169790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90115" y="3787176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8" y="1995380"/>
                </a:lnTo>
                <a:lnTo>
                  <a:pt x="1873913" y="1988142"/>
                </a:lnTo>
                <a:lnTo>
                  <a:pt x="1919687" y="1976372"/>
                </a:lnTo>
                <a:lnTo>
                  <a:pt x="1963569" y="1960311"/>
                </a:lnTo>
                <a:lnTo>
                  <a:pt x="2005321" y="1940199"/>
                </a:lnTo>
                <a:lnTo>
                  <a:pt x="2044702" y="1916275"/>
                </a:lnTo>
                <a:lnTo>
                  <a:pt x="2081471" y="1888779"/>
                </a:lnTo>
                <a:lnTo>
                  <a:pt x="2115389" y="1857953"/>
                </a:lnTo>
                <a:lnTo>
                  <a:pt x="2146216" y="1824035"/>
                </a:lnTo>
                <a:lnTo>
                  <a:pt x="2173711" y="1787266"/>
                </a:lnTo>
                <a:lnTo>
                  <a:pt x="2197635" y="1747885"/>
                </a:lnTo>
                <a:lnTo>
                  <a:pt x="2217748" y="1706134"/>
                </a:lnTo>
                <a:lnTo>
                  <a:pt x="2233809" y="1662252"/>
                </a:lnTo>
                <a:lnTo>
                  <a:pt x="2245578" y="1616479"/>
                </a:lnTo>
                <a:lnTo>
                  <a:pt x="2252816" y="1569056"/>
                </a:lnTo>
                <a:lnTo>
                  <a:pt x="2255282" y="1520221"/>
                </a:lnTo>
                <a:lnTo>
                  <a:pt x="2255282" y="477625"/>
                </a:lnTo>
                <a:lnTo>
                  <a:pt x="2252816" y="428790"/>
                </a:lnTo>
                <a:lnTo>
                  <a:pt x="2245578" y="381367"/>
                </a:lnTo>
                <a:lnTo>
                  <a:pt x="2233809" y="335594"/>
                </a:lnTo>
                <a:lnTo>
                  <a:pt x="2217748" y="291712"/>
                </a:lnTo>
                <a:lnTo>
                  <a:pt x="2197635" y="249960"/>
                </a:lnTo>
                <a:lnTo>
                  <a:pt x="2173711" y="210580"/>
                </a:lnTo>
                <a:lnTo>
                  <a:pt x="2146216" y="173811"/>
                </a:lnTo>
                <a:lnTo>
                  <a:pt x="2115389" y="139893"/>
                </a:lnTo>
                <a:lnTo>
                  <a:pt x="2081471" y="109066"/>
                </a:lnTo>
                <a:lnTo>
                  <a:pt x="2044702" y="81571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4699" y="3913462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6528" y="8532892"/>
            <a:ext cx="3056890" cy="1202055"/>
            <a:chOff x="3456528" y="8532892"/>
            <a:chExt cx="3056890" cy="1202055"/>
          </a:xfrm>
        </p:grpSpPr>
        <p:sp>
          <p:nvSpPr>
            <p:cNvPr id="16" name="object 16"/>
            <p:cNvSpPr/>
            <p:nvPr/>
          </p:nvSpPr>
          <p:spPr>
            <a:xfrm>
              <a:off x="3466998" y="8543362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1832641" y="0"/>
                  </a:moveTo>
                  <a:lnTo>
                    <a:pt x="1780860" y="4223"/>
                  </a:lnTo>
                  <a:lnTo>
                    <a:pt x="1731311" y="13008"/>
                  </a:lnTo>
                  <a:lnTo>
                    <a:pt x="1685154" y="26149"/>
                  </a:lnTo>
                  <a:lnTo>
                    <a:pt x="1643550" y="43440"/>
                  </a:lnTo>
                  <a:lnTo>
                    <a:pt x="1607661" y="64676"/>
                  </a:lnTo>
                  <a:lnTo>
                    <a:pt x="1578647" y="89651"/>
                  </a:lnTo>
                  <a:lnTo>
                    <a:pt x="1558667" y="79946"/>
                  </a:lnTo>
                  <a:lnTo>
                    <a:pt x="1515066" y="62979"/>
                  </a:lnTo>
                  <a:lnTo>
                    <a:pt x="1440840" y="43912"/>
                  </a:lnTo>
                  <a:lnTo>
                    <a:pt x="1388660" y="36294"/>
                  </a:lnTo>
                  <a:lnTo>
                    <a:pt x="1335861" y="32799"/>
                  </a:lnTo>
                  <a:lnTo>
                    <a:pt x="1283228" y="33301"/>
                  </a:lnTo>
                  <a:lnTo>
                    <a:pt x="1231542" y="37673"/>
                  </a:lnTo>
                  <a:lnTo>
                    <a:pt x="1181588" y="45787"/>
                  </a:lnTo>
                  <a:lnTo>
                    <a:pt x="1134148" y="57516"/>
                  </a:lnTo>
                  <a:lnTo>
                    <a:pt x="1090007" y="72733"/>
                  </a:lnTo>
                  <a:lnTo>
                    <a:pt x="1049947" y="91311"/>
                  </a:lnTo>
                  <a:lnTo>
                    <a:pt x="1014752" y="113122"/>
                  </a:lnTo>
                  <a:lnTo>
                    <a:pt x="985206" y="138040"/>
                  </a:lnTo>
                  <a:lnTo>
                    <a:pt x="938222" y="125261"/>
                  </a:lnTo>
                  <a:lnTo>
                    <a:pt x="889156" y="115382"/>
                  </a:lnTo>
                  <a:lnTo>
                    <a:pt x="838483" y="108452"/>
                  </a:lnTo>
                  <a:lnTo>
                    <a:pt x="786676" y="104522"/>
                  </a:lnTo>
                  <a:lnTo>
                    <a:pt x="734213" y="103644"/>
                  </a:lnTo>
                  <a:lnTo>
                    <a:pt x="681568" y="105866"/>
                  </a:lnTo>
                  <a:lnTo>
                    <a:pt x="618390" y="112733"/>
                  </a:lnTo>
                  <a:lnTo>
                    <a:pt x="558936" y="123761"/>
                  </a:lnTo>
                  <a:lnTo>
                    <a:pt x="503690" y="138611"/>
                  </a:lnTo>
                  <a:lnTo>
                    <a:pt x="453134" y="156947"/>
                  </a:lnTo>
                  <a:lnTo>
                    <a:pt x="407752" y="178432"/>
                  </a:lnTo>
                  <a:lnTo>
                    <a:pt x="368029" y="202728"/>
                  </a:lnTo>
                  <a:lnTo>
                    <a:pt x="334447" y="229500"/>
                  </a:lnTo>
                  <a:lnTo>
                    <a:pt x="307491" y="258409"/>
                  </a:lnTo>
                  <a:lnTo>
                    <a:pt x="275391" y="321293"/>
                  </a:lnTo>
                  <a:lnTo>
                    <a:pt x="271214" y="354594"/>
                  </a:lnTo>
                  <a:lnTo>
                    <a:pt x="275598" y="388685"/>
                  </a:lnTo>
                  <a:lnTo>
                    <a:pt x="273043" y="392364"/>
                  </a:lnTo>
                  <a:lnTo>
                    <a:pt x="216497" y="398385"/>
                  </a:lnTo>
                  <a:lnTo>
                    <a:pt x="163753" y="409786"/>
                  </a:lnTo>
                  <a:lnTo>
                    <a:pt x="116082" y="426130"/>
                  </a:lnTo>
                  <a:lnTo>
                    <a:pt x="74756" y="446981"/>
                  </a:lnTo>
                  <a:lnTo>
                    <a:pt x="41047" y="471904"/>
                  </a:lnTo>
                  <a:lnTo>
                    <a:pt x="12646" y="506231"/>
                  </a:lnTo>
                  <a:lnTo>
                    <a:pt x="0" y="541931"/>
                  </a:lnTo>
                  <a:lnTo>
                    <a:pt x="2451" y="577668"/>
                  </a:lnTo>
                  <a:lnTo>
                    <a:pt x="19347" y="612107"/>
                  </a:lnTo>
                  <a:lnTo>
                    <a:pt x="50032" y="643914"/>
                  </a:lnTo>
                  <a:lnTo>
                    <a:pt x="93850" y="671753"/>
                  </a:lnTo>
                  <a:lnTo>
                    <a:pt x="150148" y="694290"/>
                  </a:lnTo>
                  <a:lnTo>
                    <a:pt x="110101" y="722530"/>
                  </a:lnTo>
                  <a:lnTo>
                    <a:pt x="82835" y="754303"/>
                  </a:lnTo>
                  <a:lnTo>
                    <a:pt x="69088" y="788425"/>
                  </a:lnTo>
                  <a:lnTo>
                    <a:pt x="69595" y="823714"/>
                  </a:lnTo>
                  <a:lnTo>
                    <a:pt x="107383" y="884780"/>
                  </a:lnTo>
                  <a:lnTo>
                    <a:pt x="141482" y="910337"/>
                  </a:lnTo>
                  <a:lnTo>
                    <a:pt x="183895" y="931815"/>
                  </a:lnTo>
                  <a:lnTo>
                    <a:pt x="233257" y="948646"/>
                  </a:lnTo>
                  <a:lnTo>
                    <a:pt x="288200" y="960258"/>
                  </a:lnTo>
                  <a:lnTo>
                    <a:pt x="347359" y="966081"/>
                  </a:lnTo>
                  <a:lnTo>
                    <a:pt x="409368" y="965544"/>
                  </a:lnTo>
                  <a:lnTo>
                    <a:pt x="415098" y="970735"/>
                  </a:lnTo>
                  <a:lnTo>
                    <a:pt x="446054" y="995226"/>
                  </a:lnTo>
                  <a:lnTo>
                    <a:pt x="480827" y="1017505"/>
                  </a:lnTo>
                  <a:lnTo>
                    <a:pt x="519042" y="1037521"/>
                  </a:lnTo>
                  <a:lnTo>
                    <a:pt x="560327" y="1055224"/>
                  </a:lnTo>
                  <a:lnTo>
                    <a:pt x="604308" y="1070565"/>
                  </a:lnTo>
                  <a:lnTo>
                    <a:pt x="650609" y="1083496"/>
                  </a:lnTo>
                  <a:lnTo>
                    <a:pt x="698858" y="1093965"/>
                  </a:lnTo>
                  <a:lnTo>
                    <a:pt x="748680" y="1101923"/>
                  </a:lnTo>
                  <a:lnTo>
                    <a:pt x="799702" y="1107322"/>
                  </a:lnTo>
                  <a:lnTo>
                    <a:pt x="851550" y="1110112"/>
                  </a:lnTo>
                  <a:lnTo>
                    <a:pt x="903849" y="1110242"/>
                  </a:lnTo>
                  <a:lnTo>
                    <a:pt x="956225" y="1107663"/>
                  </a:lnTo>
                  <a:lnTo>
                    <a:pt x="1008306" y="1102327"/>
                  </a:lnTo>
                  <a:lnTo>
                    <a:pt x="1059716" y="1094183"/>
                  </a:lnTo>
                  <a:lnTo>
                    <a:pt x="1110082" y="1083182"/>
                  </a:lnTo>
                  <a:lnTo>
                    <a:pt x="1159030" y="1069274"/>
                  </a:lnTo>
                  <a:lnTo>
                    <a:pt x="1191933" y="1092423"/>
                  </a:lnTo>
                  <a:lnTo>
                    <a:pt x="1229367" y="1113278"/>
                  </a:lnTo>
                  <a:lnTo>
                    <a:pt x="1270902" y="1131671"/>
                  </a:lnTo>
                  <a:lnTo>
                    <a:pt x="1316106" y="1147433"/>
                  </a:lnTo>
                  <a:lnTo>
                    <a:pt x="1364551" y="1160394"/>
                  </a:lnTo>
                  <a:lnTo>
                    <a:pt x="1415807" y="1170384"/>
                  </a:lnTo>
                  <a:lnTo>
                    <a:pt x="1473801" y="1177663"/>
                  </a:lnTo>
                  <a:lnTo>
                    <a:pt x="1531740" y="1180996"/>
                  </a:lnTo>
                  <a:lnTo>
                    <a:pt x="1589071" y="1180540"/>
                  </a:lnTo>
                  <a:lnTo>
                    <a:pt x="1645238" y="1176454"/>
                  </a:lnTo>
                  <a:lnTo>
                    <a:pt x="1699689" y="1168893"/>
                  </a:lnTo>
                  <a:lnTo>
                    <a:pt x="1751869" y="1158017"/>
                  </a:lnTo>
                  <a:lnTo>
                    <a:pt x="1801224" y="1143982"/>
                  </a:lnTo>
                  <a:lnTo>
                    <a:pt x="1847199" y="1126946"/>
                  </a:lnTo>
                  <a:lnTo>
                    <a:pt x="1889242" y="1107067"/>
                  </a:lnTo>
                  <a:lnTo>
                    <a:pt x="1926798" y="1084503"/>
                  </a:lnTo>
                  <a:lnTo>
                    <a:pt x="1959313" y="1059410"/>
                  </a:lnTo>
                  <a:lnTo>
                    <a:pt x="1986233" y="1031946"/>
                  </a:lnTo>
                  <a:lnTo>
                    <a:pt x="2007004" y="1002269"/>
                  </a:lnTo>
                  <a:lnTo>
                    <a:pt x="2056393" y="1016188"/>
                  </a:lnTo>
                  <a:lnTo>
                    <a:pt x="2108675" y="1026344"/>
                  </a:lnTo>
                  <a:lnTo>
                    <a:pt x="2163088" y="1032618"/>
                  </a:lnTo>
                  <a:lnTo>
                    <a:pt x="2218874" y="1034895"/>
                  </a:lnTo>
                  <a:lnTo>
                    <a:pt x="2278938" y="1032818"/>
                  </a:lnTo>
                  <a:lnTo>
                    <a:pt x="2336335" y="1026287"/>
                  </a:lnTo>
                  <a:lnTo>
                    <a:pt x="2390430" y="1015633"/>
                  </a:lnTo>
                  <a:lnTo>
                    <a:pt x="2440592" y="1001185"/>
                  </a:lnTo>
                  <a:lnTo>
                    <a:pt x="2486186" y="983274"/>
                  </a:lnTo>
                  <a:lnTo>
                    <a:pt x="2526578" y="962229"/>
                  </a:lnTo>
                  <a:lnTo>
                    <a:pt x="2561137" y="938380"/>
                  </a:lnTo>
                  <a:lnTo>
                    <a:pt x="2589227" y="912058"/>
                  </a:lnTo>
                  <a:lnTo>
                    <a:pt x="2623470" y="853313"/>
                  </a:lnTo>
                  <a:lnTo>
                    <a:pt x="2628356" y="821550"/>
                  </a:lnTo>
                  <a:lnTo>
                    <a:pt x="2676356" y="816567"/>
                  </a:lnTo>
                  <a:lnTo>
                    <a:pt x="2722956" y="809035"/>
                  </a:lnTo>
                  <a:lnTo>
                    <a:pt x="2767802" y="799031"/>
                  </a:lnTo>
                  <a:lnTo>
                    <a:pt x="2810537" y="786635"/>
                  </a:lnTo>
                  <a:lnTo>
                    <a:pt x="2850808" y="771927"/>
                  </a:lnTo>
                  <a:lnTo>
                    <a:pt x="2903422" y="747070"/>
                  </a:lnTo>
                  <a:lnTo>
                    <a:pt x="2947511" y="719118"/>
                  </a:lnTo>
                  <a:lnTo>
                    <a:pt x="2982938" y="688618"/>
                  </a:lnTo>
                  <a:lnTo>
                    <a:pt x="3009569" y="656116"/>
                  </a:lnTo>
                  <a:lnTo>
                    <a:pt x="3027269" y="622158"/>
                  </a:lnTo>
                  <a:lnTo>
                    <a:pt x="3035901" y="587293"/>
                  </a:lnTo>
                  <a:lnTo>
                    <a:pt x="3035332" y="552066"/>
                  </a:lnTo>
                  <a:lnTo>
                    <a:pt x="3025424" y="517024"/>
                  </a:lnTo>
                  <a:lnTo>
                    <a:pt x="3006043" y="482714"/>
                  </a:lnTo>
                  <a:lnTo>
                    <a:pt x="2977054" y="449683"/>
                  </a:lnTo>
                  <a:lnTo>
                    <a:pt x="2938321" y="418477"/>
                  </a:lnTo>
                  <a:lnTo>
                    <a:pt x="2943249" y="412069"/>
                  </a:lnTo>
                  <a:lnTo>
                    <a:pt x="2947754" y="405575"/>
                  </a:lnTo>
                  <a:lnTo>
                    <a:pt x="2951830" y="399003"/>
                  </a:lnTo>
                  <a:lnTo>
                    <a:pt x="2955473" y="392356"/>
                  </a:lnTo>
                  <a:lnTo>
                    <a:pt x="2967337" y="357029"/>
                  </a:lnTo>
                  <a:lnTo>
                    <a:pt x="2967198" y="322144"/>
                  </a:lnTo>
                  <a:lnTo>
                    <a:pt x="2933881" y="256462"/>
                  </a:lnTo>
                  <a:lnTo>
                    <a:pt x="2902189" y="227042"/>
                  </a:lnTo>
                  <a:lnTo>
                    <a:pt x="2861464" y="200823"/>
                  </a:lnTo>
                  <a:lnTo>
                    <a:pt x="2812449" y="178494"/>
                  </a:lnTo>
                  <a:lnTo>
                    <a:pt x="2755887" y="160745"/>
                  </a:lnTo>
                  <a:lnTo>
                    <a:pt x="2692521" y="148263"/>
                  </a:lnTo>
                  <a:lnTo>
                    <a:pt x="2677103" y="118196"/>
                  </a:lnTo>
                  <a:lnTo>
                    <a:pt x="2618882" y="64807"/>
                  </a:lnTo>
                  <a:lnTo>
                    <a:pt x="2577388" y="42687"/>
                  </a:lnTo>
                  <a:lnTo>
                    <a:pt x="2532299" y="25576"/>
                  </a:lnTo>
                  <a:lnTo>
                    <a:pt x="2483908" y="12849"/>
                  </a:lnTo>
                  <a:lnTo>
                    <a:pt x="2433204" y="4462"/>
                  </a:lnTo>
                  <a:lnTo>
                    <a:pt x="2381178" y="372"/>
                  </a:lnTo>
                  <a:lnTo>
                    <a:pt x="2328820" y="535"/>
                  </a:lnTo>
                  <a:lnTo>
                    <a:pt x="2277118" y="4909"/>
                  </a:lnTo>
                  <a:lnTo>
                    <a:pt x="2227062" y="13450"/>
                  </a:lnTo>
                  <a:lnTo>
                    <a:pt x="2179643" y="26115"/>
                  </a:lnTo>
                  <a:lnTo>
                    <a:pt x="2135850" y="42861"/>
                  </a:lnTo>
                  <a:lnTo>
                    <a:pt x="2096673" y="63645"/>
                  </a:lnTo>
                  <a:lnTo>
                    <a:pt x="2073878" y="49545"/>
                  </a:lnTo>
                  <a:lnTo>
                    <a:pt x="2020158" y="25987"/>
                  </a:lnTo>
                  <a:lnTo>
                    <a:pt x="1938252" y="6063"/>
                  </a:lnTo>
                  <a:lnTo>
                    <a:pt x="1885492" y="544"/>
                  </a:lnTo>
                  <a:lnTo>
                    <a:pt x="18326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6999" y="8543363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275598" y="388685"/>
                  </a:moveTo>
                  <a:lnTo>
                    <a:pt x="271214" y="354594"/>
                  </a:lnTo>
                  <a:lnTo>
                    <a:pt x="275391" y="321293"/>
                  </a:lnTo>
                  <a:lnTo>
                    <a:pt x="287645" y="289119"/>
                  </a:lnTo>
                  <a:lnTo>
                    <a:pt x="334447" y="229500"/>
                  </a:lnTo>
                  <a:lnTo>
                    <a:pt x="368029" y="202729"/>
                  </a:lnTo>
                  <a:lnTo>
                    <a:pt x="407752" y="178432"/>
                  </a:lnTo>
                  <a:lnTo>
                    <a:pt x="453133" y="156947"/>
                  </a:lnTo>
                  <a:lnTo>
                    <a:pt x="503689" y="138611"/>
                  </a:lnTo>
                  <a:lnTo>
                    <a:pt x="558936" y="123761"/>
                  </a:lnTo>
                  <a:lnTo>
                    <a:pt x="618390" y="112733"/>
                  </a:lnTo>
                  <a:lnTo>
                    <a:pt x="681567" y="105866"/>
                  </a:lnTo>
                  <a:lnTo>
                    <a:pt x="734213" y="103644"/>
                  </a:lnTo>
                  <a:lnTo>
                    <a:pt x="786676" y="104522"/>
                  </a:lnTo>
                  <a:lnTo>
                    <a:pt x="838482" y="108452"/>
                  </a:lnTo>
                  <a:lnTo>
                    <a:pt x="889156" y="115382"/>
                  </a:lnTo>
                  <a:lnTo>
                    <a:pt x="938222" y="125261"/>
                  </a:lnTo>
                  <a:lnTo>
                    <a:pt x="985205" y="138040"/>
                  </a:lnTo>
                  <a:lnTo>
                    <a:pt x="1014752" y="113123"/>
                  </a:lnTo>
                  <a:lnTo>
                    <a:pt x="1049947" y="91311"/>
                  </a:lnTo>
                  <a:lnTo>
                    <a:pt x="1090007" y="72734"/>
                  </a:lnTo>
                  <a:lnTo>
                    <a:pt x="1134148" y="57517"/>
                  </a:lnTo>
                  <a:lnTo>
                    <a:pt x="1181588" y="45787"/>
                  </a:lnTo>
                  <a:lnTo>
                    <a:pt x="1231542" y="37673"/>
                  </a:lnTo>
                  <a:lnTo>
                    <a:pt x="1283227" y="33301"/>
                  </a:lnTo>
                  <a:lnTo>
                    <a:pt x="1335861" y="32799"/>
                  </a:lnTo>
                  <a:lnTo>
                    <a:pt x="1388660" y="36294"/>
                  </a:lnTo>
                  <a:lnTo>
                    <a:pt x="1440840" y="43913"/>
                  </a:lnTo>
                  <a:lnTo>
                    <a:pt x="1491618" y="55783"/>
                  </a:lnTo>
                  <a:lnTo>
                    <a:pt x="1537445" y="71044"/>
                  </a:lnTo>
                  <a:lnTo>
                    <a:pt x="1578647" y="89650"/>
                  </a:lnTo>
                  <a:lnTo>
                    <a:pt x="1607660" y="64676"/>
                  </a:lnTo>
                  <a:lnTo>
                    <a:pt x="1643550" y="43440"/>
                  </a:lnTo>
                  <a:lnTo>
                    <a:pt x="1685153" y="26149"/>
                  </a:lnTo>
                  <a:lnTo>
                    <a:pt x="1731310" y="13008"/>
                  </a:lnTo>
                  <a:lnTo>
                    <a:pt x="1780860" y="4223"/>
                  </a:lnTo>
                  <a:lnTo>
                    <a:pt x="1832641" y="0"/>
                  </a:lnTo>
                  <a:lnTo>
                    <a:pt x="1885492" y="544"/>
                  </a:lnTo>
                  <a:lnTo>
                    <a:pt x="1938252" y="6063"/>
                  </a:lnTo>
                  <a:lnTo>
                    <a:pt x="1989760" y="16760"/>
                  </a:lnTo>
                  <a:lnTo>
                    <a:pt x="2048285" y="36953"/>
                  </a:lnTo>
                  <a:lnTo>
                    <a:pt x="2096673" y="63645"/>
                  </a:lnTo>
                  <a:lnTo>
                    <a:pt x="2135851" y="42861"/>
                  </a:lnTo>
                  <a:lnTo>
                    <a:pt x="2179643" y="26115"/>
                  </a:lnTo>
                  <a:lnTo>
                    <a:pt x="2227062" y="13450"/>
                  </a:lnTo>
                  <a:lnTo>
                    <a:pt x="2277118" y="4909"/>
                  </a:lnTo>
                  <a:lnTo>
                    <a:pt x="2328820" y="535"/>
                  </a:lnTo>
                  <a:lnTo>
                    <a:pt x="2381178" y="372"/>
                  </a:lnTo>
                  <a:lnTo>
                    <a:pt x="2433204" y="4463"/>
                  </a:lnTo>
                  <a:lnTo>
                    <a:pt x="2483908" y="12850"/>
                  </a:lnTo>
                  <a:lnTo>
                    <a:pt x="2532299" y="25577"/>
                  </a:lnTo>
                  <a:lnTo>
                    <a:pt x="2577388" y="42687"/>
                  </a:lnTo>
                  <a:lnTo>
                    <a:pt x="2618882" y="64808"/>
                  </a:lnTo>
                  <a:lnTo>
                    <a:pt x="2652339" y="90177"/>
                  </a:lnTo>
                  <a:lnTo>
                    <a:pt x="2692521" y="148263"/>
                  </a:lnTo>
                  <a:lnTo>
                    <a:pt x="2755887" y="160745"/>
                  </a:lnTo>
                  <a:lnTo>
                    <a:pt x="2812449" y="178494"/>
                  </a:lnTo>
                  <a:lnTo>
                    <a:pt x="2861464" y="200823"/>
                  </a:lnTo>
                  <a:lnTo>
                    <a:pt x="2902188" y="227042"/>
                  </a:lnTo>
                  <a:lnTo>
                    <a:pt x="2933881" y="256462"/>
                  </a:lnTo>
                  <a:lnTo>
                    <a:pt x="2955798" y="288392"/>
                  </a:lnTo>
                  <a:lnTo>
                    <a:pt x="2967337" y="357029"/>
                  </a:lnTo>
                  <a:lnTo>
                    <a:pt x="2955473" y="392357"/>
                  </a:lnTo>
                  <a:lnTo>
                    <a:pt x="2951830" y="399003"/>
                  </a:lnTo>
                  <a:lnTo>
                    <a:pt x="2947754" y="405576"/>
                  </a:lnTo>
                  <a:lnTo>
                    <a:pt x="2943250" y="412069"/>
                  </a:lnTo>
                  <a:lnTo>
                    <a:pt x="2938322" y="418478"/>
                  </a:lnTo>
                  <a:lnTo>
                    <a:pt x="2977055" y="449683"/>
                  </a:lnTo>
                  <a:lnTo>
                    <a:pt x="3006044" y="482715"/>
                  </a:lnTo>
                  <a:lnTo>
                    <a:pt x="3025424" y="517024"/>
                  </a:lnTo>
                  <a:lnTo>
                    <a:pt x="3035332" y="552066"/>
                  </a:lnTo>
                  <a:lnTo>
                    <a:pt x="3035902" y="587293"/>
                  </a:lnTo>
                  <a:lnTo>
                    <a:pt x="3027269" y="622159"/>
                  </a:lnTo>
                  <a:lnTo>
                    <a:pt x="3009570" y="656116"/>
                  </a:lnTo>
                  <a:lnTo>
                    <a:pt x="2982938" y="688618"/>
                  </a:lnTo>
                  <a:lnTo>
                    <a:pt x="2947511" y="719119"/>
                  </a:lnTo>
                  <a:lnTo>
                    <a:pt x="2903422" y="747071"/>
                  </a:lnTo>
                  <a:lnTo>
                    <a:pt x="2850808" y="771928"/>
                  </a:lnTo>
                  <a:lnTo>
                    <a:pt x="2810537" y="786636"/>
                  </a:lnTo>
                  <a:lnTo>
                    <a:pt x="2767802" y="799031"/>
                  </a:lnTo>
                  <a:lnTo>
                    <a:pt x="2722956" y="809035"/>
                  </a:lnTo>
                  <a:lnTo>
                    <a:pt x="2676356" y="816567"/>
                  </a:lnTo>
                  <a:lnTo>
                    <a:pt x="2628356" y="821550"/>
                  </a:lnTo>
                  <a:lnTo>
                    <a:pt x="2623470" y="853312"/>
                  </a:lnTo>
                  <a:lnTo>
                    <a:pt x="2589227" y="912058"/>
                  </a:lnTo>
                  <a:lnTo>
                    <a:pt x="2561137" y="938380"/>
                  </a:lnTo>
                  <a:lnTo>
                    <a:pt x="2526578" y="962229"/>
                  </a:lnTo>
                  <a:lnTo>
                    <a:pt x="2486186" y="983274"/>
                  </a:lnTo>
                  <a:lnTo>
                    <a:pt x="2440592" y="1001185"/>
                  </a:lnTo>
                  <a:lnTo>
                    <a:pt x="2390430" y="1015633"/>
                  </a:lnTo>
                  <a:lnTo>
                    <a:pt x="2336334" y="1026288"/>
                  </a:lnTo>
                  <a:lnTo>
                    <a:pt x="2278938" y="1032818"/>
                  </a:lnTo>
                  <a:lnTo>
                    <a:pt x="2218874" y="1034895"/>
                  </a:lnTo>
                  <a:lnTo>
                    <a:pt x="2163089" y="1032618"/>
                  </a:lnTo>
                  <a:lnTo>
                    <a:pt x="2108675" y="1026344"/>
                  </a:lnTo>
                  <a:lnTo>
                    <a:pt x="2056393" y="1016188"/>
                  </a:lnTo>
                  <a:lnTo>
                    <a:pt x="2007004" y="1002269"/>
                  </a:lnTo>
                  <a:lnTo>
                    <a:pt x="1986233" y="1031946"/>
                  </a:lnTo>
                  <a:lnTo>
                    <a:pt x="1959313" y="1059409"/>
                  </a:lnTo>
                  <a:lnTo>
                    <a:pt x="1926798" y="1084502"/>
                  </a:lnTo>
                  <a:lnTo>
                    <a:pt x="1889242" y="1107067"/>
                  </a:lnTo>
                  <a:lnTo>
                    <a:pt x="1847199" y="1126946"/>
                  </a:lnTo>
                  <a:lnTo>
                    <a:pt x="1801224" y="1143982"/>
                  </a:lnTo>
                  <a:lnTo>
                    <a:pt x="1751869" y="1158017"/>
                  </a:lnTo>
                  <a:lnTo>
                    <a:pt x="1699689" y="1168893"/>
                  </a:lnTo>
                  <a:lnTo>
                    <a:pt x="1645238" y="1176454"/>
                  </a:lnTo>
                  <a:lnTo>
                    <a:pt x="1589071" y="1180540"/>
                  </a:lnTo>
                  <a:lnTo>
                    <a:pt x="1531740" y="1180996"/>
                  </a:lnTo>
                  <a:lnTo>
                    <a:pt x="1473801" y="1177663"/>
                  </a:lnTo>
                  <a:lnTo>
                    <a:pt x="1415807" y="1170384"/>
                  </a:lnTo>
                  <a:lnTo>
                    <a:pt x="1364551" y="1160394"/>
                  </a:lnTo>
                  <a:lnTo>
                    <a:pt x="1316106" y="1147433"/>
                  </a:lnTo>
                  <a:lnTo>
                    <a:pt x="1270902" y="1131672"/>
                  </a:lnTo>
                  <a:lnTo>
                    <a:pt x="1229367" y="1113279"/>
                  </a:lnTo>
                  <a:lnTo>
                    <a:pt x="1191933" y="1092423"/>
                  </a:lnTo>
                  <a:lnTo>
                    <a:pt x="1159029" y="1069274"/>
                  </a:lnTo>
                  <a:lnTo>
                    <a:pt x="1110082" y="1083182"/>
                  </a:lnTo>
                  <a:lnTo>
                    <a:pt x="1059716" y="1094183"/>
                  </a:lnTo>
                  <a:lnTo>
                    <a:pt x="1008305" y="1102327"/>
                  </a:lnTo>
                  <a:lnTo>
                    <a:pt x="956225" y="1107664"/>
                  </a:lnTo>
                  <a:lnTo>
                    <a:pt x="903848" y="1110242"/>
                  </a:lnTo>
                  <a:lnTo>
                    <a:pt x="851549" y="1110112"/>
                  </a:lnTo>
                  <a:lnTo>
                    <a:pt x="799702" y="1107323"/>
                  </a:lnTo>
                  <a:lnTo>
                    <a:pt x="748680" y="1101924"/>
                  </a:lnTo>
                  <a:lnTo>
                    <a:pt x="698858" y="1093965"/>
                  </a:lnTo>
                  <a:lnTo>
                    <a:pt x="650609" y="1083496"/>
                  </a:lnTo>
                  <a:lnTo>
                    <a:pt x="604307" y="1070566"/>
                  </a:lnTo>
                  <a:lnTo>
                    <a:pt x="560327" y="1055224"/>
                  </a:lnTo>
                  <a:lnTo>
                    <a:pt x="519042" y="1037521"/>
                  </a:lnTo>
                  <a:lnTo>
                    <a:pt x="480826" y="1017505"/>
                  </a:lnTo>
                  <a:lnTo>
                    <a:pt x="446053" y="995227"/>
                  </a:lnTo>
                  <a:lnTo>
                    <a:pt x="415098" y="970735"/>
                  </a:lnTo>
                  <a:lnTo>
                    <a:pt x="409368" y="965545"/>
                  </a:lnTo>
                  <a:lnTo>
                    <a:pt x="347359" y="966081"/>
                  </a:lnTo>
                  <a:lnTo>
                    <a:pt x="288200" y="960258"/>
                  </a:lnTo>
                  <a:lnTo>
                    <a:pt x="233257" y="948646"/>
                  </a:lnTo>
                  <a:lnTo>
                    <a:pt x="183895" y="931816"/>
                  </a:lnTo>
                  <a:lnTo>
                    <a:pt x="141482" y="910337"/>
                  </a:lnTo>
                  <a:lnTo>
                    <a:pt x="107383" y="884780"/>
                  </a:lnTo>
                  <a:lnTo>
                    <a:pt x="69595" y="823714"/>
                  </a:lnTo>
                  <a:lnTo>
                    <a:pt x="69088" y="788425"/>
                  </a:lnTo>
                  <a:lnTo>
                    <a:pt x="82835" y="754303"/>
                  </a:lnTo>
                  <a:lnTo>
                    <a:pt x="110101" y="722531"/>
                  </a:lnTo>
                  <a:lnTo>
                    <a:pt x="150148" y="694290"/>
                  </a:lnTo>
                  <a:lnTo>
                    <a:pt x="93851" y="671754"/>
                  </a:lnTo>
                  <a:lnTo>
                    <a:pt x="50032" y="643914"/>
                  </a:lnTo>
                  <a:lnTo>
                    <a:pt x="19347" y="612108"/>
                  </a:lnTo>
                  <a:lnTo>
                    <a:pt x="2451" y="577668"/>
                  </a:lnTo>
                  <a:lnTo>
                    <a:pt x="0" y="541931"/>
                  </a:lnTo>
                  <a:lnTo>
                    <a:pt x="12646" y="506232"/>
                  </a:lnTo>
                  <a:lnTo>
                    <a:pt x="41047" y="471904"/>
                  </a:lnTo>
                  <a:lnTo>
                    <a:pt x="74756" y="446982"/>
                  </a:lnTo>
                  <a:lnTo>
                    <a:pt x="116082" y="426131"/>
                  </a:lnTo>
                  <a:lnTo>
                    <a:pt x="163753" y="409787"/>
                  </a:lnTo>
                  <a:lnTo>
                    <a:pt x="216497" y="398386"/>
                  </a:lnTo>
                  <a:lnTo>
                    <a:pt x="273043" y="392364"/>
                  </a:lnTo>
                  <a:lnTo>
                    <a:pt x="275598" y="388685"/>
                  </a:lnTo>
                  <a:close/>
                </a:path>
                <a:path w="3035934" h="1181100">
                  <a:moveTo>
                    <a:pt x="331284" y="711480"/>
                  </a:moveTo>
                  <a:lnTo>
                    <a:pt x="284857" y="711519"/>
                  </a:lnTo>
                  <a:lnTo>
                    <a:pt x="239213" y="707837"/>
                  </a:lnTo>
                  <a:lnTo>
                    <a:pt x="195135" y="700529"/>
                  </a:lnTo>
                  <a:lnTo>
                    <a:pt x="153403" y="689691"/>
                  </a:lnTo>
                </a:path>
                <a:path w="3035934" h="1181100">
                  <a:moveTo>
                    <a:pt x="488232" y="949933"/>
                  </a:moveTo>
                  <a:lnTo>
                    <a:pt x="469294" y="953552"/>
                  </a:lnTo>
                  <a:lnTo>
                    <a:pt x="449968" y="956502"/>
                  </a:lnTo>
                  <a:lnTo>
                    <a:pt x="430317" y="958775"/>
                  </a:lnTo>
                  <a:lnTo>
                    <a:pt x="410405" y="960362"/>
                  </a:lnTo>
                </a:path>
                <a:path w="3035934" h="1181100">
                  <a:moveTo>
                    <a:pt x="1158856" y="1064513"/>
                  </a:moveTo>
                  <a:lnTo>
                    <a:pt x="1145351" y="1053132"/>
                  </a:lnTo>
                  <a:lnTo>
                    <a:pt x="1133017" y="1041393"/>
                  </a:lnTo>
                  <a:lnTo>
                    <a:pt x="1121879" y="1029321"/>
                  </a:lnTo>
                  <a:lnTo>
                    <a:pt x="1111962" y="1016941"/>
                  </a:lnTo>
                </a:path>
                <a:path w="3035934" h="1181100">
                  <a:moveTo>
                    <a:pt x="2026034" y="945888"/>
                  </a:moveTo>
                  <a:lnTo>
                    <a:pt x="2023305" y="959121"/>
                  </a:lnTo>
                  <a:lnTo>
                    <a:pt x="2019269" y="972250"/>
                  </a:lnTo>
                  <a:lnTo>
                    <a:pt x="2013933" y="985247"/>
                  </a:lnTo>
                  <a:lnTo>
                    <a:pt x="2007309" y="998085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4882" y="9156258"/>
              <a:ext cx="249263" cy="216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42608" y="8603169"/>
              <a:ext cx="2661285" cy="429259"/>
            </a:xfrm>
            <a:custGeom>
              <a:avLst/>
              <a:gdLst/>
              <a:ahLst/>
              <a:cxnLst/>
              <a:rect l="l" t="t" r="r" b="b"/>
              <a:pathLst>
                <a:path w="2661285" h="429259">
                  <a:moveTo>
                    <a:pt x="2661280" y="355781"/>
                  </a:moveTo>
                  <a:lnTo>
                    <a:pt x="2641976" y="376321"/>
                  </a:lnTo>
                  <a:lnTo>
                    <a:pt x="2618427" y="395483"/>
                  </a:lnTo>
                  <a:lnTo>
                    <a:pt x="2590887" y="413081"/>
                  </a:lnTo>
                  <a:lnTo>
                    <a:pt x="2559614" y="428932"/>
                  </a:lnTo>
                </a:path>
                <a:path w="2661285" h="429259">
                  <a:moveTo>
                    <a:pt x="2417328" y="84356"/>
                  </a:moveTo>
                  <a:lnTo>
                    <a:pt x="2419849" y="92934"/>
                  </a:lnTo>
                  <a:lnTo>
                    <a:pt x="2421586" y="101562"/>
                  </a:lnTo>
                  <a:lnTo>
                    <a:pt x="2422535" y="110223"/>
                  </a:lnTo>
                  <a:lnTo>
                    <a:pt x="2422695" y="118904"/>
                  </a:lnTo>
                </a:path>
                <a:path w="2661285" h="429259">
                  <a:moveTo>
                    <a:pt x="1768050" y="44058"/>
                  </a:moveTo>
                  <a:lnTo>
                    <a:pt x="1778782" y="32317"/>
                  </a:lnTo>
                  <a:lnTo>
                    <a:pt x="1791074" y="21032"/>
                  </a:lnTo>
                  <a:lnTo>
                    <a:pt x="1804874" y="10245"/>
                  </a:lnTo>
                  <a:lnTo>
                    <a:pt x="1820133" y="0"/>
                  </a:lnTo>
                </a:path>
                <a:path w="2661285" h="429259">
                  <a:moveTo>
                    <a:pt x="1280917" y="65055"/>
                  </a:moveTo>
                  <a:lnTo>
                    <a:pt x="1285543" y="55257"/>
                  </a:lnTo>
                  <a:lnTo>
                    <a:pt x="1291301" y="45640"/>
                  </a:lnTo>
                  <a:lnTo>
                    <a:pt x="1298174" y="36231"/>
                  </a:lnTo>
                  <a:lnTo>
                    <a:pt x="1306142" y="27057"/>
                  </a:lnTo>
                </a:path>
                <a:path w="2661285" h="429259">
                  <a:moveTo>
                    <a:pt x="709236" y="77959"/>
                  </a:moveTo>
                  <a:lnTo>
                    <a:pt x="733609" y="86061"/>
                  </a:lnTo>
                  <a:lnTo>
                    <a:pt x="756989" y="94922"/>
                  </a:lnTo>
                  <a:lnTo>
                    <a:pt x="779312" y="104518"/>
                  </a:lnTo>
                  <a:lnTo>
                    <a:pt x="800516" y="114823"/>
                  </a:lnTo>
                </a:path>
                <a:path w="2661285" h="429259">
                  <a:moveTo>
                    <a:pt x="15929" y="367673"/>
                  </a:moveTo>
                  <a:lnTo>
                    <a:pt x="10863" y="358108"/>
                  </a:lnTo>
                  <a:lnTo>
                    <a:pt x="6516" y="348448"/>
                  </a:lnTo>
                  <a:lnTo>
                    <a:pt x="2894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229284" y="6239440"/>
            <a:ext cx="12012295" cy="2549525"/>
            <a:chOff x="4229284" y="6239440"/>
            <a:chExt cx="12012295" cy="2549525"/>
          </a:xfrm>
        </p:grpSpPr>
        <p:sp>
          <p:nvSpPr>
            <p:cNvPr id="21" name="object 21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9278" y="7309516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24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0814" y="7109580"/>
              <a:ext cx="687070" cy="717550"/>
            </a:xfrm>
            <a:custGeom>
              <a:avLst/>
              <a:gdLst/>
              <a:ahLst/>
              <a:cxnLst/>
              <a:rect l="l" t="t" r="r" b="b"/>
              <a:pathLst>
                <a:path w="687070" h="717550">
                  <a:moveTo>
                    <a:pt x="343354" y="0"/>
                  </a:moveTo>
                  <a:lnTo>
                    <a:pt x="296763" y="3275"/>
                  </a:lnTo>
                  <a:lnTo>
                    <a:pt x="252077" y="12815"/>
                  </a:lnTo>
                  <a:lnTo>
                    <a:pt x="209705" y="28194"/>
                  </a:lnTo>
                  <a:lnTo>
                    <a:pt x="170057" y="48982"/>
                  </a:lnTo>
                  <a:lnTo>
                    <a:pt x="133540" y="74754"/>
                  </a:lnTo>
                  <a:lnTo>
                    <a:pt x="100566" y="105081"/>
                  </a:lnTo>
                  <a:lnTo>
                    <a:pt x="71542" y="139537"/>
                  </a:lnTo>
                  <a:lnTo>
                    <a:pt x="46877" y="177692"/>
                  </a:lnTo>
                  <a:lnTo>
                    <a:pt x="26982" y="219121"/>
                  </a:lnTo>
                  <a:lnTo>
                    <a:pt x="12264" y="263396"/>
                  </a:lnTo>
                  <a:lnTo>
                    <a:pt x="3134" y="310088"/>
                  </a:lnTo>
                  <a:lnTo>
                    <a:pt x="0" y="358772"/>
                  </a:lnTo>
                  <a:lnTo>
                    <a:pt x="3134" y="407455"/>
                  </a:lnTo>
                  <a:lnTo>
                    <a:pt x="12264" y="454148"/>
                  </a:lnTo>
                  <a:lnTo>
                    <a:pt x="26982" y="498423"/>
                  </a:lnTo>
                  <a:lnTo>
                    <a:pt x="46877" y="539852"/>
                  </a:lnTo>
                  <a:lnTo>
                    <a:pt x="71542" y="578008"/>
                  </a:lnTo>
                  <a:lnTo>
                    <a:pt x="100566" y="612463"/>
                  </a:lnTo>
                  <a:lnTo>
                    <a:pt x="133540" y="642790"/>
                  </a:lnTo>
                  <a:lnTo>
                    <a:pt x="170057" y="668562"/>
                  </a:lnTo>
                  <a:lnTo>
                    <a:pt x="209705" y="689351"/>
                  </a:lnTo>
                  <a:lnTo>
                    <a:pt x="252077" y="704730"/>
                  </a:lnTo>
                  <a:lnTo>
                    <a:pt x="296763" y="714270"/>
                  </a:lnTo>
                  <a:lnTo>
                    <a:pt x="343354" y="717545"/>
                  </a:lnTo>
                  <a:lnTo>
                    <a:pt x="389946" y="714270"/>
                  </a:lnTo>
                  <a:lnTo>
                    <a:pt x="434632" y="704730"/>
                  </a:lnTo>
                  <a:lnTo>
                    <a:pt x="477004" y="689351"/>
                  </a:lnTo>
                  <a:lnTo>
                    <a:pt x="516652" y="668562"/>
                  </a:lnTo>
                  <a:lnTo>
                    <a:pt x="553169" y="642790"/>
                  </a:lnTo>
                  <a:lnTo>
                    <a:pt x="586143" y="612463"/>
                  </a:lnTo>
                  <a:lnTo>
                    <a:pt x="606092" y="588781"/>
                  </a:lnTo>
                  <a:lnTo>
                    <a:pt x="344931" y="588781"/>
                  </a:lnTo>
                  <a:lnTo>
                    <a:pt x="291862" y="582072"/>
                  </a:lnTo>
                  <a:lnTo>
                    <a:pt x="241259" y="561089"/>
                  </a:lnTo>
                  <a:lnTo>
                    <a:pt x="205292" y="534925"/>
                  </a:lnTo>
                  <a:lnTo>
                    <a:pt x="175810" y="502595"/>
                  </a:lnTo>
                  <a:lnTo>
                    <a:pt x="153160" y="465353"/>
                  </a:lnTo>
                  <a:lnTo>
                    <a:pt x="137692" y="424453"/>
                  </a:lnTo>
                  <a:lnTo>
                    <a:pt x="129753" y="381148"/>
                  </a:lnTo>
                  <a:lnTo>
                    <a:pt x="129747" y="336396"/>
                  </a:lnTo>
                  <a:lnTo>
                    <a:pt x="137858" y="292340"/>
                  </a:lnTo>
                  <a:lnTo>
                    <a:pt x="154599" y="249343"/>
                  </a:lnTo>
                  <a:lnTo>
                    <a:pt x="324896" y="249343"/>
                  </a:lnTo>
                  <a:lnTo>
                    <a:pt x="238496" y="158086"/>
                  </a:lnTo>
                  <a:lnTo>
                    <a:pt x="288806" y="136308"/>
                  </a:lnTo>
                  <a:lnTo>
                    <a:pt x="341777" y="128763"/>
                  </a:lnTo>
                  <a:lnTo>
                    <a:pt x="606092" y="128763"/>
                  </a:lnTo>
                  <a:lnTo>
                    <a:pt x="586143" y="105081"/>
                  </a:lnTo>
                  <a:lnTo>
                    <a:pt x="553169" y="74754"/>
                  </a:lnTo>
                  <a:lnTo>
                    <a:pt x="516652" y="48982"/>
                  </a:lnTo>
                  <a:lnTo>
                    <a:pt x="477004" y="28194"/>
                  </a:lnTo>
                  <a:lnTo>
                    <a:pt x="434632" y="12815"/>
                  </a:lnTo>
                  <a:lnTo>
                    <a:pt x="389946" y="3275"/>
                  </a:lnTo>
                  <a:lnTo>
                    <a:pt x="343354" y="0"/>
                  </a:lnTo>
                  <a:close/>
                </a:path>
                <a:path w="687070" h="717550">
                  <a:moveTo>
                    <a:pt x="324896" y="249343"/>
                  </a:moveTo>
                  <a:lnTo>
                    <a:pt x="154599" y="249343"/>
                  </a:lnTo>
                  <a:lnTo>
                    <a:pt x="448212" y="559459"/>
                  </a:lnTo>
                  <a:lnTo>
                    <a:pt x="397902" y="581237"/>
                  </a:lnTo>
                  <a:lnTo>
                    <a:pt x="344931" y="588781"/>
                  </a:lnTo>
                  <a:lnTo>
                    <a:pt x="606092" y="588781"/>
                  </a:lnTo>
                  <a:lnTo>
                    <a:pt x="615167" y="578008"/>
                  </a:lnTo>
                  <a:lnTo>
                    <a:pt x="639831" y="539852"/>
                  </a:lnTo>
                  <a:lnTo>
                    <a:pt x="659727" y="498423"/>
                  </a:lnTo>
                  <a:lnTo>
                    <a:pt x="669773" y="468202"/>
                  </a:lnTo>
                  <a:lnTo>
                    <a:pt x="532109" y="468202"/>
                  </a:lnTo>
                  <a:lnTo>
                    <a:pt x="324896" y="249343"/>
                  </a:lnTo>
                  <a:close/>
                </a:path>
                <a:path w="687070" h="717550">
                  <a:moveTo>
                    <a:pt x="606092" y="128763"/>
                  </a:moveTo>
                  <a:lnTo>
                    <a:pt x="341777" y="128763"/>
                  </a:lnTo>
                  <a:lnTo>
                    <a:pt x="394846" y="135472"/>
                  </a:lnTo>
                  <a:lnTo>
                    <a:pt x="445449" y="156455"/>
                  </a:lnTo>
                  <a:lnTo>
                    <a:pt x="481415" y="182620"/>
                  </a:lnTo>
                  <a:lnTo>
                    <a:pt x="510897" y="214950"/>
                  </a:lnTo>
                  <a:lnTo>
                    <a:pt x="533547" y="252192"/>
                  </a:lnTo>
                  <a:lnTo>
                    <a:pt x="549016" y="293092"/>
                  </a:lnTo>
                  <a:lnTo>
                    <a:pt x="556955" y="336396"/>
                  </a:lnTo>
                  <a:lnTo>
                    <a:pt x="556961" y="381148"/>
                  </a:lnTo>
                  <a:lnTo>
                    <a:pt x="548850" y="425205"/>
                  </a:lnTo>
                  <a:lnTo>
                    <a:pt x="532109" y="468202"/>
                  </a:lnTo>
                  <a:lnTo>
                    <a:pt x="669773" y="468202"/>
                  </a:lnTo>
                  <a:lnTo>
                    <a:pt x="674445" y="454148"/>
                  </a:lnTo>
                  <a:lnTo>
                    <a:pt x="683575" y="407455"/>
                  </a:lnTo>
                  <a:lnTo>
                    <a:pt x="686709" y="358772"/>
                  </a:lnTo>
                  <a:lnTo>
                    <a:pt x="683575" y="310088"/>
                  </a:lnTo>
                  <a:lnTo>
                    <a:pt x="674445" y="263396"/>
                  </a:lnTo>
                  <a:lnTo>
                    <a:pt x="659727" y="219121"/>
                  </a:lnTo>
                  <a:lnTo>
                    <a:pt x="639831" y="177692"/>
                  </a:lnTo>
                  <a:lnTo>
                    <a:pt x="615167" y="139537"/>
                  </a:lnTo>
                  <a:lnTo>
                    <a:pt x="606092" y="1287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2352" y="637473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60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71320" y="6239440"/>
              <a:ext cx="2169795" cy="2549525"/>
            </a:xfrm>
            <a:custGeom>
              <a:avLst/>
              <a:gdLst/>
              <a:ahLst/>
              <a:cxnLst/>
              <a:rect l="l" t="t" r="r" b="b"/>
              <a:pathLst>
                <a:path w="2169794" h="2549525">
                  <a:moveTo>
                    <a:pt x="1650944" y="0"/>
                  </a:moveTo>
                  <a:lnTo>
                    <a:pt x="518696" y="0"/>
                  </a:lnTo>
                  <a:lnTo>
                    <a:pt x="471485" y="2119"/>
                  </a:lnTo>
                  <a:lnTo>
                    <a:pt x="425461" y="8356"/>
                  </a:lnTo>
                  <a:lnTo>
                    <a:pt x="380808" y="18528"/>
                  </a:lnTo>
                  <a:lnTo>
                    <a:pt x="337708" y="32450"/>
                  </a:lnTo>
                  <a:lnTo>
                    <a:pt x="296345" y="49941"/>
                  </a:lnTo>
                  <a:lnTo>
                    <a:pt x="256902" y="70817"/>
                  </a:lnTo>
                  <a:lnTo>
                    <a:pt x="219562" y="94894"/>
                  </a:lnTo>
                  <a:lnTo>
                    <a:pt x="184509" y="121990"/>
                  </a:lnTo>
                  <a:lnTo>
                    <a:pt x="151924" y="151922"/>
                  </a:lnTo>
                  <a:lnTo>
                    <a:pt x="121992" y="184506"/>
                  </a:lnTo>
                  <a:lnTo>
                    <a:pt x="94896" y="219559"/>
                  </a:lnTo>
                  <a:lnTo>
                    <a:pt x="70818" y="256899"/>
                  </a:lnTo>
                  <a:lnTo>
                    <a:pt x="49942" y="296342"/>
                  </a:lnTo>
                  <a:lnTo>
                    <a:pt x="32451" y="337705"/>
                  </a:lnTo>
                  <a:lnTo>
                    <a:pt x="18528" y="380805"/>
                  </a:lnTo>
                  <a:lnTo>
                    <a:pt x="8357" y="425459"/>
                  </a:lnTo>
                  <a:lnTo>
                    <a:pt x="2119" y="471483"/>
                  </a:lnTo>
                  <a:lnTo>
                    <a:pt x="0" y="518695"/>
                  </a:lnTo>
                  <a:lnTo>
                    <a:pt x="0" y="2030742"/>
                  </a:lnTo>
                  <a:lnTo>
                    <a:pt x="2119" y="2077954"/>
                  </a:lnTo>
                  <a:lnTo>
                    <a:pt x="8357" y="2123978"/>
                  </a:lnTo>
                  <a:lnTo>
                    <a:pt x="18528" y="2168632"/>
                  </a:lnTo>
                  <a:lnTo>
                    <a:pt x="32451" y="2211732"/>
                  </a:lnTo>
                  <a:lnTo>
                    <a:pt x="49942" y="2253095"/>
                  </a:lnTo>
                  <a:lnTo>
                    <a:pt x="70818" y="2292538"/>
                  </a:lnTo>
                  <a:lnTo>
                    <a:pt x="94896" y="2329878"/>
                  </a:lnTo>
                  <a:lnTo>
                    <a:pt x="121992" y="2364931"/>
                  </a:lnTo>
                  <a:lnTo>
                    <a:pt x="151924" y="2397515"/>
                  </a:lnTo>
                  <a:lnTo>
                    <a:pt x="184509" y="2427447"/>
                  </a:lnTo>
                  <a:lnTo>
                    <a:pt x="219562" y="2454543"/>
                  </a:lnTo>
                  <a:lnTo>
                    <a:pt x="256902" y="2478621"/>
                  </a:lnTo>
                  <a:lnTo>
                    <a:pt x="296345" y="2499496"/>
                  </a:lnTo>
                  <a:lnTo>
                    <a:pt x="337708" y="2516987"/>
                  </a:lnTo>
                  <a:lnTo>
                    <a:pt x="380808" y="2530910"/>
                  </a:lnTo>
                  <a:lnTo>
                    <a:pt x="425461" y="2541081"/>
                  </a:lnTo>
                  <a:lnTo>
                    <a:pt x="471485" y="2547318"/>
                  </a:lnTo>
                  <a:lnTo>
                    <a:pt x="518696" y="2549438"/>
                  </a:lnTo>
                  <a:lnTo>
                    <a:pt x="1650944" y="2549438"/>
                  </a:lnTo>
                  <a:lnTo>
                    <a:pt x="1698157" y="2547318"/>
                  </a:lnTo>
                  <a:lnTo>
                    <a:pt x="1744182" y="2541081"/>
                  </a:lnTo>
                  <a:lnTo>
                    <a:pt x="1788836" y="2530910"/>
                  </a:lnTo>
                  <a:lnTo>
                    <a:pt x="1831936" y="2516987"/>
                  </a:lnTo>
                  <a:lnTo>
                    <a:pt x="1873299" y="2499496"/>
                  </a:lnTo>
                  <a:lnTo>
                    <a:pt x="1912742" y="2478621"/>
                  </a:lnTo>
                  <a:lnTo>
                    <a:pt x="1950082" y="2454543"/>
                  </a:lnTo>
                  <a:lnTo>
                    <a:pt x="1985135" y="2427447"/>
                  </a:lnTo>
                  <a:lnTo>
                    <a:pt x="2017719" y="2397515"/>
                  </a:lnTo>
                  <a:lnTo>
                    <a:pt x="2047651" y="2364931"/>
                  </a:lnTo>
                  <a:lnTo>
                    <a:pt x="2074747" y="2329878"/>
                  </a:lnTo>
                  <a:lnTo>
                    <a:pt x="2098824" y="2292538"/>
                  </a:lnTo>
                  <a:lnTo>
                    <a:pt x="2119699" y="2253095"/>
                  </a:lnTo>
                  <a:lnTo>
                    <a:pt x="2137190" y="2211732"/>
                  </a:lnTo>
                  <a:lnTo>
                    <a:pt x="2151112" y="2168632"/>
                  </a:lnTo>
                  <a:lnTo>
                    <a:pt x="2161284" y="2123978"/>
                  </a:lnTo>
                  <a:lnTo>
                    <a:pt x="2167521" y="2077954"/>
                  </a:lnTo>
                  <a:lnTo>
                    <a:pt x="2169640" y="2030742"/>
                  </a:lnTo>
                  <a:lnTo>
                    <a:pt x="2169640" y="518695"/>
                  </a:lnTo>
                  <a:lnTo>
                    <a:pt x="2167521" y="471483"/>
                  </a:lnTo>
                  <a:lnTo>
                    <a:pt x="2161284" y="425459"/>
                  </a:lnTo>
                  <a:lnTo>
                    <a:pt x="2151112" y="380805"/>
                  </a:lnTo>
                  <a:lnTo>
                    <a:pt x="2137190" y="337705"/>
                  </a:lnTo>
                  <a:lnTo>
                    <a:pt x="2119699" y="296342"/>
                  </a:lnTo>
                  <a:lnTo>
                    <a:pt x="2098824" y="256899"/>
                  </a:lnTo>
                  <a:lnTo>
                    <a:pt x="2074747" y="219559"/>
                  </a:lnTo>
                  <a:lnTo>
                    <a:pt x="2047651" y="184506"/>
                  </a:lnTo>
                  <a:lnTo>
                    <a:pt x="2017719" y="151922"/>
                  </a:lnTo>
                  <a:lnTo>
                    <a:pt x="1985135" y="121990"/>
                  </a:lnTo>
                  <a:lnTo>
                    <a:pt x="1950082" y="94894"/>
                  </a:lnTo>
                  <a:lnTo>
                    <a:pt x="1912742" y="70817"/>
                  </a:lnTo>
                  <a:lnTo>
                    <a:pt x="1873299" y="49941"/>
                  </a:lnTo>
                  <a:lnTo>
                    <a:pt x="1831936" y="32450"/>
                  </a:lnTo>
                  <a:lnTo>
                    <a:pt x="1788836" y="18528"/>
                  </a:lnTo>
                  <a:lnTo>
                    <a:pt x="1744182" y="8356"/>
                  </a:lnTo>
                  <a:lnTo>
                    <a:pt x="1698157" y="2119"/>
                  </a:lnTo>
                  <a:lnTo>
                    <a:pt x="1650944" y="0"/>
                  </a:lnTo>
                  <a:close/>
                </a:path>
              </a:pathLst>
            </a:custGeom>
            <a:solidFill>
              <a:srgbClr val="43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11383" y="1755033"/>
            <a:ext cx="10135870" cy="3041015"/>
            <a:chOff x="4411383" y="1755033"/>
            <a:chExt cx="10135870" cy="3041015"/>
          </a:xfrm>
        </p:grpSpPr>
        <p:sp>
          <p:nvSpPr>
            <p:cNvPr id="27" name="object 27"/>
            <p:cNvSpPr/>
            <p:nvPr/>
          </p:nvSpPr>
          <p:spPr>
            <a:xfrm>
              <a:off x="4411383" y="4753812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10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10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10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10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10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10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10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10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10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10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10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10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10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10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1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10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10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10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10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10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10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10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10">
                  <a:moveTo>
                    <a:pt x="6303472" y="0"/>
                  </a:moveTo>
                  <a:lnTo>
                    <a:pt x="6177822" y="0"/>
                  </a:lnTo>
                  <a:lnTo>
                    <a:pt x="6169668" y="1645"/>
                  </a:lnTo>
                  <a:lnTo>
                    <a:pt x="6163012" y="6133"/>
                  </a:lnTo>
                  <a:lnTo>
                    <a:pt x="6158525" y="12790"/>
                  </a:lnTo>
                  <a:lnTo>
                    <a:pt x="6156880" y="20941"/>
                  </a:lnTo>
                  <a:lnTo>
                    <a:pt x="6158525" y="29093"/>
                  </a:lnTo>
                  <a:lnTo>
                    <a:pt x="6163012" y="35749"/>
                  </a:lnTo>
                  <a:lnTo>
                    <a:pt x="6169668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6" y="40237"/>
                  </a:lnTo>
                  <a:lnTo>
                    <a:pt x="6318282" y="35749"/>
                  </a:lnTo>
                  <a:lnTo>
                    <a:pt x="6322769" y="29093"/>
                  </a:lnTo>
                  <a:lnTo>
                    <a:pt x="6324414" y="20941"/>
                  </a:lnTo>
                  <a:lnTo>
                    <a:pt x="6322769" y="12790"/>
                  </a:lnTo>
                  <a:lnTo>
                    <a:pt x="6318282" y="6133"/>
                  </a:lnTo>
                  <a:lnTo>
                    <a:pt x="6311626" y="1645"/>
                  </a:lnTo>
                  <a:lnTo>
                    <a:pt x="6303472" y="0"/>
                  </a:lnTo>
                  <a:close/>
                </a:path>
                <a:path w="10135869" h="41910">
                  <a:moveTo>
                    <a:pt x="6596657" y="0"/>
                  </a:moveTo>
                  <a:lnTo>
                    <a:pt x="6471007" y="0"/>
                  </a:lnTo>
                  <a:lnTo>
                    <a:pt x="6462853" y="1645"/>
                  </a:lnTo>
                  <a:lnTo>
                    <a:pt x="6456197" y="6133"/>
                  </a:lnTo>
                  <a:lnTo>
                    <a:pt x="6451710" y="12790"/>
                  </a:lnTo>
                  <a:lnTo>
                    <a:pt x="6450065" y="20941"/>
                  </a:lnTo>
                  <a:lnTo>
                    <a:pt x="6451710" y="29093"/>
                  </a:lnTo>
                  <a:lnTo>
                    <a:pt x="6456197" y="35749"/>
                  </a:lnTo>
                  <a:lnTo>
                    <a:pt x="6462853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11" y="40237"/>
                  </a:lnTo>
                  <a:lnTo>
                    <a:pt x="6611467" y="35749"/>
                  </a:lnTo>
                  <a:lnTo>
                    <a:pt x="6615954" y="29093"/>
                  </a:lnTo>
                  <a:lnTo>
                    <a:pt x="6617599" y="20941"/>
                  </a:lnTo>
                  <a:lnTo>
                    <a:pt x="6615954" y="12790"/>
                  </a:lnTo>
                  <a:lnTo>
                    <a:pt x="6611467" y="6133"/>
                  </a:lnTo>
                  <a:lnTo>
                    <a:pt x="6604811" y="1645"/>
                  </a:lnTo>
                  <a:lnTo>
                    <a:pt x="6596657" y="0"/>
                  </a:lnTo>
                  <a:close/>
                </a:path>
                <a:path w="10135869" h="41910">
                  <a:moveTo>
                    <a:pt x="6889842" y="0"/>
                  </a:moveTo>
                  <a:lnTo>
                    <a:pt x="6764191" y="0"/>
                  </a:lnTo>
                  <a:lnTo>
                    <a:pt x="6756038" y="1645"/>
                  </a:lnTo>
                  <a:lnTo>
                    <a:pt x="6749382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2" y="35749"/>
                  </a:lnTo>
                  <a:lnTo>
                    <a:pt x="6756038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5" y="40237"/>
                  </a:lnTo>
                  <a:lnTo>
                    <a:pt x="6904652" y="35749"/>
                  </a:lnTo>
                  <a:lnTo>
                    <a:pt x="6909139" y="29093"/>
                  </a:lnTo>
                  <a:lnTo>
                    <a:pt x="6910784" y="20941"/>
                  </a:lnTo>
                  <a:lnTo>
                    <a:pt x="6909139" y="12790"/>
                  </a:lnTo>
                  <a:lnTo>
                    <a:pt x="6904652" y="6133"/>
                  </a:lnTo>
                  <a:lnTo>
                    <a:pt x="6897995" y="1645"/>
                  </a:lnTo>
                  <a:lnTo>
                    <a:pt x="6889842" y="0"/>
                  </a:lnTo>
                  <a:close/>
                </a:path>
                <a:path w="10135869" h="41910">
                  <a:moveTo>
                    <a:pt x="7183027" y="0"/>
                  </a:moveTo>
                  <a:lnTo>
                    <a:pt x="7057376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80" y="12790"/>
                  </a:lnTo>
                  <a:lnTo>
                    <a:pt x="7036434" y="20941"/>
                  </a:lnTo>
                  <a:lnTo>
                    <a:pt x="7038080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6" y="41883"/>
                  </a:lnTo>
                  <a:lnTo>
                    <a:pt x="7183027" y="41883"/>
                  </a:lnTo>
                  <a:lnTo>
                    <a:pt x="7191180" y="40237"/>
                  </a:lnTo>
                  <a:lnTo>
                    <a:pt x="7197837" y="35749"/>
                  </a:lnTo>
                  <a:lnTo>
                    <a:pt x="7202324" y="29093"/>
                  </a:lnTo>
                  <a:lnTo>
                    <a:pt x="7203969" y="20941"/>
                  </a:lnTo>
                  <a:lnTo>
                    <a:pt x="7202324" y="12790"/>
                  </a:lnTo>
                  <a:lnTo>
                    <a:pt x="7197837" y="6133"/>
                  </a:lnTo>
                  <a:lnTo>
                    <a:pt x="7191180" y="1645"/>
                  </a:lnTo>
                  <a:lnTo>
                    <a:pt x="7183027" y="0"/>
                  </a:lnTo>
                  <a:close/>
                </a:path>
                <a:path w="10135869" h="41910">
                  <a:moveTo>
                    <a:pt x="7476212" y="0"/>
                  </a:moveTo>
                  <a:lnTo>
                    <a:pt x="7350561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4" y="12790"/>
                  </a:lnTo>
                  <a:lnTo>
                    <a:pt x="7329619" y="20941"/>
                  </a:lnTo>
                  <a:lnTo>
                    <a:pt x="7331264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61" y="41883"/>
                  </a:lnTo>
                  <a:lnTo>
                    <a:pt x="7476212" y="41883"/>
                  </a:lnTo>
                  <a:lnTo>
                    <a:pt x="7484365" y="40237"/>
                  </a:lnTo>
                  <a:lnTo>
                    <a:pt x="7491021" y="35749"/>
                  </a:lnTo>
                  <a:lnTo>
                    <a:pt x="7495508" y="29093"/>
                  </a:lnTo>
                  <a:lnTo>
                    <a:pt x="7497153" y="20941"/>
                  </a:lnTo>
                  <a:lnTo>
                    <a:pt x="7495508" y="12790"/>
                  </a:lnTo>
                  <a:lnTo>
                    <a:pt x="7491021" y="6133"/>
                  </a:lnTo>
                  <a:lnTo>
                    <a:pt x="7484365" y="1645"/>
                  </a:lnTo>
                  <a:lnTo>
                    <a:pt x="7476212" y="0"/>
                  </a:lnTo>
                  <a:close/>
                </a:path>
                <a:path w="10135869" h="41910">
                  <a:moveTo>
                    <a:pt x="7643746" y="0"/>
                  </a:moveTo>
                  <a:lnTo>
                    <a:pt x="7635591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50" y="29093"/>
                  </a:lnTo>
                  <a:lnTo>
                    <a:pt x="7628937" y="35750"/>
                  </a:lnTo>
                  <a:lnTo>
                    <a:pt x="7635597" y="40238"/>
                  </a:lnTo>
                  <a:lnTo>
                    <a:pt x="7643746" y="41883"/>
                  </a:lnTo>
                  <a:lnTo>
                    <a:pt x="7769402" y="41883"/>
                  </a:lnTo>
                  <a:lnTo>
                    <a:pt x="7777551" y="40237"/>
                  </a:lnTo>
                  <a:lnTo>
                    <a:pt x="7784207" y="35749"/>
                  </a:lnTo>
                  <a:lnTo>
                    <a:pt x="7788693" y="29093"/>
                  </a:lnTo>
                  <a:lnTo>
                    <a:pt x="7790338" y="20941"/>
                  </a:lnTo>
                  <a:lnTo>
                    <a:pt x="7788693" y="12790"/>
                  </a:lnTo>
                  <a:lnTo>
                    <a:pt x="7784205" y="6133"/>
                  </a:lnTo>
                  <a:lnTo>
                    <a:pt x="7777545" y="1645"/>
                  </a:lnTo>
                  <a:lnTo>
                    <a:pt x="7769396" y="1"/>
                  </a:lnTo>
                  <a:lnTo>
                    <a:pt x="7643746" y="0"/>
                  </a:lnTo>
                  <a:close/>
                </a:path>
                <a:path w="10135869" h="41910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10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10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3"/>
                  </a:lnTo>
                  <a:lnTo>
                    <a:pt x="8508490" y="35750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0"/>
                  </a:lnTo>
                  <a:lnTo>
                    <a:pt x="8668248" y="29093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10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3"/>
                  </a:lnTo>
                  <a:lnTo>
                    <a:pt x="8801675" y="35750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0"/>
                  </a:lnTo>
                  <a:lnTo>
                    <a:pt x="8961432" y="29093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10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3"/>
                  </a:lnTo>
                  <a:lnTo>
                    <a:pt x="9094860" y="35750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0"/>
                  </a:lnTo>
                  <a:lnTo>
                    <a:pt x="9254617" y="29093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10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3"/>
                  </a:lnTo>
                  <a:lnTo>
                    <a:pt x="9388045" y="35750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0"/>
                  </a:lnTo>
                  <a:lnTo>
                    <a:pt x="9547802" y="29093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10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3"/>
                  </a:lnTo>
                  <a:lnTo>
                    <a:pt x="9681230" y="35750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0"/>
                  </a:lnTo>
                  <a:lnTo>
                    <a:pt x="9840987" y="29093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10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3"/>
                  </a:lnTo>
                  <a:lnTo>
                    <a:pt x="9974414" y="35750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0"/>
                  </a:lnTo>
                  <a:lnTo>
                    <a:pt x="10134171" y="29093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00644" y="1775975"/>
              <a:ext cx="27940" cy="2990215"/>
            </a:xfrm>
            <a:custGeom>
              <a:avLst/>
              <a:gdLst/>
              <a:ahLst/>
              <a:cxnLst/>
              <a:rect l="l" t="t" r="r" b="b"/>
              <a:pathLst>
                <a:path w="27940" h="2990215">
                  <a:moveTo>
                    <a:pt x="0" y="0"/>
                  </a:moveTo>
                  <a:lnTo>
                    <a:pt x="27356" y="29897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92166" y="1775975"/>
              <a:ext cx="0" cy="2974340"/>
            </a:xfrm>
            <a:custGeom>
              <a:avLst/>
              <a:gdLst/>
              <a:ahLst/>
              <a:cxnLst/>
              <a:rect l="l" t="t" r="r" b="b"/>
              <a:pathLst>
                <a:path h="2974340">
                  <a:moveTo>
                    <a:pt x="0" y="0"/>
                  </a:moveTo>
                  <a:lnTo>
                    <a:pt x="0" y="2973725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62870" y="608721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5914" y="6366162"/>
            <a:ext cx="150241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  </a:t>
            </a:r>
            <a:r>
              <a:rPr sz="3300" u="heavy" spc="-80" dirty="0">
                <a:solidFill>
                  <a:srgbClr val="F9FDFF"/>
                </a:solidFill>
                <a:uFill>
                  <a:solidFill>
                    <a:srgbClr val="F9FDFF"/>
                  </a:solidFill>
                </a:u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7643" y="7949361"/>
            <a:ext cx="1902460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300" spc="-95" dirty="0">
                <a:latin typeface="Calibri"/>
                <a:cs typeface="Calibri"/>
              </a:rPr>
              <a:t>ZooKeeper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11383" y="6669984"/>
            <a:ext cx="10135870" cy="41910"/>
          </a:xfrm>
          <a:custGeom>
            <a:avLst/>
            <a:gdLst/>
            <a:ahLst/>
            <a:cxnLst/>
            <a:rect l="l" t="t" r="r" b="b"/>
            <a:pathLst>
              <a:path w="10135869" h="41909">
                <a:moveTo>
                  <a:pt x="146592" y="0"/>
                </a:moveTo>
                <a:lnTo>
                  <a:pt x="20941" y="0"/>
                </a:ln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146592" y="41883"/>
                </a:lnTo>
                <a:lnTo>
                  <a:pt x="154744" y="40237"/>
                </a:lnTo>
                <a:lnTo>
                  <a:pt x="161400" y="35749"/>
                </a:lnTo>
                <a:lnTo>
                  <a:pt x="165888" y="29093"/>
                </a:lnTo>
                <a:lnTo>
                  <a:pt x="167534" y="20941"/>
                </a:lnTo>
                <a:lnTo>
                  <a:pt x="165888" y="12790"/>
                </a:lnTo>
                <a:lnTo>
                  <a:pt x="161400" y="6133"/>
                </a:lnTo>
                <a:lnTo>
                  <a:pt x="154744" y="1645"/>
                </a:lnTo>
                <a:lnTo>
                  <a:pt x="146592" y="0"/>
                </a:lnTo>
                <a:close/>
              </a:path>
              <a:path w="10135869" h="41909">
                <a:moveTo>
                  <a:pt x="439777" y="0"/>
                </a:moveTo>
                <a:lnTo>
                  <a:pt x="314126" y="0"/>
                </a:lnTo>
                <a:lnTo>
                  <a:pt x="305974" y="1645"/>
                </a:lnTo>
                <a:lnTo>
                  <a:pt x="299318" y="6133"/>
                </a:lnTo>
                <a:lnTo>
                  <a:pt x="294830" y="12790"/>
                </a:lnTo>
                <a:lnTo>
                  <a:pt x="293184" y="20941"/>
                </a:lnTo>
                <a:lnTo>
                  <a:pt x="294830" y="29093"/>
                </a:lnTo>
                <a:lnTo>
                  <a:pt x="299318" y="35749"/>
                </a:lnTo>
                <a:lnTo>
                  <a:pt x="305974" y="40237"/>
                </a:lnTo>
                <a:lnTo>
                  <a:pt x="314126" y="41883"/>
                </a:lnTo>
                <a:lnTo>
                  <a:pt x="439777" y="41883"/>
                </a:lnTo>
                <a:lnTo>
                  <a:pt x="447928" y="40237"/>
                </a:lnTo>
                <a:lnTo>
                  <a:pt x="454585" y="35749"/>
                </a:lnTo>
                <a:lnTo>
                  <a:pt x="459073" y="29093"/>
                </a:lnTo>
                <a:lnTo>
                  <a:pt x="460718" y="20941"/>
                </a:lnTo>
                <a:lnTo>
                  <a:pt x="459073" y="12790"/>
                </a:lnTo>
                <a:lnTo>
                  <a:pt x="454585" y="6133"/>
                </a:lnTo>
                <a:lnTo>
                  <a:pt x="447928" y="1645"/>
                </a:lnTo>
                <a:lnTo>
                  <a:pt x="439777" y="0"/>
                </a:lnTo>
                <a:close/>
              </a:path>
              <a:path w="10135869" h="41909">
                <a:moveTo>
                  <a:pt x="732961" y="0"/>
                </a:moveTo>
                <a:lnTo>
                  <a:pt x="607311" y="0"/>
                </a:lnTo>
                <a:lnTo>
                  <a:pt x="599159" y="1645"/>
                </a:lnTo>
                <a:lnTo>
                  <a:pt x="592503" y="6133"/>
                </a:lnTo>
                <a:lnTo>
                  <a:pt x="588015" y="12790"/>
                </a:lnTo>
                <a:lnTo>
                  <a:pt x="586369" y="20941"/>
                </a:lnTo>
                <a:lnTo>
                  <a:pt x="588015" y="29093"/>
                </a:lnTo>
                <a:lnTo>
                  <a:pt x="592503" y="35749"/>
                </a:lnTo>
                <a:lnTo>
                  <a:pt x="599159" y="40237"/>
                </a:lnTo>
                <a:lnTo>
                  <a:pt x="607311" y="41883"/>
                </a:lnTo>
                <a:lnTo>
                  <a:pt x="732961" y="41883"/>
                </a:lnTo>
                <a:lnTo>
                  <a:pt x="741113" y="40237"/>
                </a:lnTo>
                <a:lnTo>
                  <a:pt x="747770" y="35749"/>
                </a:lnTo>
                <a:lnTo>
                  <a:pt x="752258" y="29093"/>
                </a:lnTo>
                <a:lnTo>
                  <a:pt x="753903" y="20941"/>
                </a:lnTo>
                <a:lnTo>
                  <a:pt x="752258" y="12790"/>
                </a:lnTo>
                <a:lnTo>
                  <a:pt x="747770" y="6133"/>
                </a:lnTo>
                <a:lnTo>
                  <a:pt x="741113" y="1645"/>
                </a:lnTo>
                <a:lnTo>
                  <a:pt x="732961" y="0"/>
                </a:lnTo>
                <a:close/>
              </a:path>
              <a:path w="10135869" h="41909">
                <a:moveTo>
                  <a:pt x="1026146" y="0"/>
                </a:moveTo>
                <a:lnTo>
                  <a:pt x="900496" y="0"/>
                </a:lnTo>
                <a:lnTo>
                  <a:pt x="892344" y="1645"/>
                </a:lnTo>
                <a:lnTo>
                  <a:pt x="885687" y="6133"/>
                </a:lnTo>
                <a:lnTo>
                  <a:pt x="881200" y="12790"/>
                </a:lnTo>
                <a:lnTo>
                  <a:pt x="879554" y="20941"/>
                </a:lnTo>
                <a:lnTo>
                  <a:pt x="881200" y="29093"/>
                </a:lnTo>
                <a:lnTo>
                  <a:pt x="885687" y="35749"/>
                </a:lnTo>
                <a:lnTo>
                  <a:pt x="892344" y="40237"/>
                </a:lnTo>
                <a:lnTo>
                  <a:pt x="900496" y="41883"/>
                </a:lnTo>
                <a:lnTo>
                  <a:pt x="1026146" y="41883"/>
                </a:lnTo>
                <a:lnTo>
                  <a:pt x="1034298" y="40237"/>
                </a:lnTo>
                <a:lnTo>
                  <a:pt x="1040954" y="35749"/>
                </a:lnTo>
                <a:lnTo>
                  <a:pt x="1045442" y="29093"/>
                </a:lnTo>
                <a:lnTo>
                  <a:pt x="1047088" y="20941"/>
                </a:lnTo>
                <a:lnTo>
                  <a:pt x="1045442" y="12790"/>
                </a:lnTo>
                <a:lnTo>
                  <a:pt x="1040954" y="6133"/>
                </a:lnTo>
                <a:lnTo>
                  <a:pt x="1034298" y="1645"/>
                </a:lnTo>
                <a:lnTo>
                  <a:pt x="1026146" y="0"/>
                </a:lnTo>
                <a:close/>
              </a:path>
              <a:path w="10135869" h="41909">
                <a:moveTo>
                  <a:pt x="1319331" y="0"/>
                </a:moveTo>
                <a:lnTo>
                  <a:pt x="1193680" y="0"/>
                </a:lnTo>
                <a:lnTo>
                  <a:pt x="1185529" y="1645"/>
                </a:lnTo>
                <a:lnTo>
                  <a:pt x="1178872" y="6133"/>
                </a:lnTo>
                <a:lnTo>
                  <a:pt x="1174384" y="12790"/>
                </a:lnTo>
                <a:lnTo>
                  <a:pt x="1172739" y="20941"/>
                </a:lnTo>
                <a:lnTo>
                  <a:pt x="1174384" y="29093"/>
                </a:lnTo>
                <a:lnTo>
                  <a:pt x="1178872" y="35749"/>
                </a:lnTo>
                <a:lnTo>
                  <a:pt x="1185529" y="40237"/>
                </a:lnTo>
                <a:lnTo>
                  <a:pt x="1193680" y="41883"/>
                </a:lnTo>
                <a:lnTo>
                  <a:pt x="1319331" y="41883"/>
                </a:lnTo>
                <a:lnTo>
                  <a:pt x="1327483" y="40237"/>
                </a:lnTo>
                <a:lnTo>
                  <a:pt x="1334139" y="35749"/>
                </a:lnTo>
                <a:lnTo>
                  <a:pt x="1338627" y="29093"/>
                </a:lnTo>
                <a:lnTo>
                  <a:pt x="1340273" y="20941"/>
                </a:lnTo>
                <a:lnTo>
                  <a:pt x="1338627" y="12790"/>
                </a:lnTo>
                <a:lnTo>
                  <a:pt x="1334139" y="6133"/>
                </a:lnTo>
                <a:lnTo>
                  <a:pt x="1327483" y="1645"/>
                </a:lnTo>
                <a:lnTo>
                  <a:pt x="1319331" y="0"/>
                </a:lnTo>
                <a:close/>
              </a:path>
              <a:path w="10135869" h="41909">
                <a:moveTo>
                  <a:pt x="1612516" y="0"/>
                </a:moveTo>
                <a:lnTo>
                  <a:pt x="1486865" y="0"/>
                </a:lnTo>
                <a:lnTo>
                  <a:pt x="1478714" y="1645"/>
                </a:lnTo>
                <a:lnTo>
                  <a:pt x="1472057" y="6133"/>
                </a:lnTo>
                <a:lnTo>
                  <a:pt x="1467569" y="12790"/>
                </a:lnTo>
                <a:lnTo>
                  <a:pt x="1465923" y="20941"/>
                </a:lnTo>
                <a:lnTo>
                  <a:pt x="1467569" y="29093"/>
                </a:lnTo>
                <a:lnTo>
                  <a:pt x="1472057" y="35749"/>
                </a:lnTo>
                <a:lnTo>
                  <a:pt x="1478714" y="40237"/>
                </a:lnTo>
                <a:lnTo>
                  <a:pt x="1486865" y="41883"/>
                </a:lnTo>
                <a:lnTo>
                  <a:pt x="1612516" y="41883"/>
                </a:lnTo>
                <a:lnTo>
                  <a:pt x="1620667" y="40237"/>
                </a:lnTo>
                <a:lnTo>
                  <a:pt x="1627324" y="35749"/>
                </a:lnTo>
                <a:lnTo>
                  <a:pt x="1631812" y="29093"/>
                </a:lnTo>
                <a:lnTo>
                  <a:pt x="1633458" y="20941"/>
                </a:lnTo>
                <a:lnTo>
                  <a:pt x="1631812" y="12790"/>
                </a:lnTo>
                <a:lnTo>
                  <a:pt x="1627324" y="6133"/>
                </a:lnTo>
                <a:lnTo>
                  <a:pt x="1620667" y="1645"/>
                </a:lnTo>
                <a:lnTo>
                  <a:pt x="1612516" y="0"/>
                </a:lnTo>
                <a:close/>
              </a:path>
              <a:path w="10135869" h="41909">
                <a:moveTo>
                  <a:pt x="1905701" y="0"/>
                </a:moveTo>
                <a:lnTo>
                  <a:pt x="1780050" y="0"/>
                </a:lnTo>
                <a:lnTo>
                  <a:pt x="1771898" y="1645"/>
                </a:lnTo>
                <a:lnTo>
                  <a:pt x="1765242" y="6133"/>
                </a:lnTo>
                <a:lnTo>
                  <a:pt x="1760754" y="12790"/>
                </a:lnTo>
                <a:lnTo>
                  <a:pt x="1759108" y="20941"/>
                </a:lnTo>
                <a:lnTo>
                  <a:pt x="1760754" y="29093"/>
                </a:lnTo>
                <a:lnTo>
                  <a:pt x="1765242" y="35749"/>
                </a:lnTo>
                <a:lnTo>
                  <a:pt x="1771898" y="40237"/>
                </a:lnTo>
                <a:lnTo>
                  <a:pt x="1780050" y="41883"/>
                </a:lnTo>
                <a:lnTo>
                  <a:pt x="1905701" y="41883"/>
                </a:lnTo>
                <a:lnTo>
                  <a:pt x="1913852" y="40237"/>
                </a:lnTo>
                <a:lnTo>
                  <a:pt x="1920509" y="35749"/>
                </a:lnTo>
                <a:lnTo>
                  <a:pt x="1924997" y="29093"/>
                </a:lnTo>
                <a:lnTo>
                  <a:pt x="1926642" y="20941"/>
                </a:lnTo>
                <a:lnTo>
                  <a:pt x="1924997" y="12790"/>
                </a:lnTo>
                <a:lnTo>
                  <a:pt x="1920509" y="6133"/>
                </a:lnTo>
                <a:lnTo>
                  <a:pt x="1913852" y="1645"/>
                </a:lnTo>
                <a:lnTo>
                  <a:pt x="1905701" y="0"/>
                </a:lnTo>
                <a:close/>
              </a:path>
              <a:path w="10135869" h="41909">
                <a:moveTo>
                  <a:pt x="2198885" y="0"/>
                </a:moveTo>
                <a:lnTo>
                  <a:pt x="2073235" y="0"/>
                </a:lnTo>
                <a:lnTo>
                  <a:pt x="2065083" y="1645"/>
                </a:lnTo>
                <a:lnTo>
                  <a:pt x="2058427" y="6133"/>
                </a:lnTo>
                <a:lnTo>
                  <a:pt x="2053939" y="12790"/>
                </a:lnTo>
                <a:lnTo>
                  <a:pt x="2052293" y="20941"/>
                </a:lnTo>
                <a:lnTo>
                  <a:pt x="2053939" y="29093"/>
                </a:lnTo>
                <a:lnTo>
                  <a:pt x="2058427" y="35749"/>
                </a:lnTo>
                <a:lnTo>
                  <a:pt x="2065083" y="40237"/>
                </a:lnTo>
                <a:lnTo>
                  <a:pt x="2073235" y="41883"/>
                </a:lnTo>
                <a:lnTo>
                  <a:pt x="2198885" y="41883"/>
                </a:lnTo>
                <a:lnTo>
                  <a:pt x="2207037" y="40237"/>
                </a:lnTo>
                <a:lnTo>
                  <a:pt x="2213694" y="35749"/>
                </a:lnTo>
                <a:lnTo>
                  <a:pt x="2218182" y="29093"/>
                </a:lnTo>
                <a:lnTo>
                  <a:pt x="2219827" y="20941"/>
                </a:lnTo>
                <a:lnTo>
                  <a:pt x="2218182" y="12790"/>
                </a:lnTo>
                <a:lnTo>
                  <a:pt x="2213694" y="6133"/>
                </a:lnTo>
                <a:lnTo>
                  <a:pt x="2207037" y="1645"/>
                </a:lnTo>
                <a:lnTo>
                  <a:pt x="2198885" y="0"/>
                </a:lnTo>
                <a:close/>
              </a:path>
              <a:path w="10135869" h="41909">
                <a:moveTo>
                  <a:pt x="2492070" y="0"/>
                </a:moveTo>
                <a:lnTo>
                  <a:pt x="2366420" y="0"/>
                </a:lnTo>
                <a:lnTo>
                  <a:pt x="2358268" y="1645"/>
                </a:lnTo>
                <a:lnTo>
                  <a:pt x="2351611" y="6133"/>
                </a:lnTo>
                <a:lnTo>
                  <a:pt x="2347123" y="12790"/>
                </a:lnTo>
                <a:lnTo>
                  <a:pt x="2345478" y="20941"/>
                </a:lnTo>
                <a:lnTo>
                  <a:pt x="2347123" y="29093"/>
                </a:lnTo>
                <a:lnTo>
                  <a:pt x="2351611" y="35749"/>
                </a:lnTo>
                <a:lnTo>
                  <a:pt x="2358268" y="40237"/>
                </a:lnTo>
                <a:lnTo>
                  <a:pt x="2366420" y="41883"/>
                </a:lnTo>
                <a:lnTo>
                  <a:pt x="2492070" y="41883"/>
                </a:lnTo>
                <a:lnTo>
                  <a:pt x="2500222" y="40237"/>
                </a:lnTo>
                <a:lnTo>
                  <a:pt x="2506878" y="35749"/>
                </a:lnTo>
                <a:lnTo>
                  <a:pt x="2511366" y="29093"/>
                </a:lnTo>
                <a:lnTo>
                  <a:pt x="2513012" y="20941"/>
                </a:lnTo>
                <a:lnTo>
                  <a:pt x="2511366" y="12790"/>
                </a:lnTo>
                <a:lnTo>
                  <a:pt x="2506878" y="6133"/>
                </a:lnTo>
                <a:lnTo>
                  <a:pt x="2500222" y="1645"/>
                </a:lnTo>
                <a:lnTo>
                  <a:pt x="2492070" y="0"/>
                </a:lnTo>
                <a:close/>
              </a:path>
              <a:path w="10135869" h="41909">
                <a:moveTo>
                  <a:pt x="2785255" y="0"/>
                </a:moveTo>
                <a:lnTo>
                  <a:pt x="2659604" y="0"/>
                </a:lnTo>
                <a:lnTo>
                  <a:pt x="2651453" y="1645"/>
                </a:lnTo>
                <a:lnTo>
                  <a:pt x="2644796" y="6133"/>
                </a:lnTo>
                <a:lnTo>
                  <a:pt x="2640308" y="12790"/>
                </a:lnTo>
                <a:lnTo>
                  <a:pt x="2638663" y="20941"/>
                </a:lnTo>
                <a:lnTo>
                  <a:pt x="2640308" y="29093"/>
                </a:lnTo>
                <a:lnTo>
                  <a:pt x="2644796" y="35749"/>
                </a:lnTo>
                <a:lnTo>
                  <a:pt x="2651453" y="40237"/>
                </a:lnTo>
                <a:lnTo>
                  <a:pt x="2659604" y="41883"/>
                </a:lnTo>
                <a:lnTo>
                  <a:pt x="2785255" y="41883"/>
                </a:lnTo>
                <a:lnTo>
                  <a:pt x="2793407" y="40237"/>
                </a:lnTo>
                <a:lnTo>
                  <a:pt x="2800063" y="35749"/>
                </a:lnTo>
                <a:lnTo>
                  <a:pt x="2804551" y="29093"/>
                </a:lnTo>
                <a:lnTo>
                  <a:pt x="2806197" y="20941"/>
                </a:lnTo>
                <a:lnTo>
                  <a:pt x="2804551" y="12790"/>
                </a:lnTo>
                <a:lnTo>
                  <a:pt x="2800063" y="6133"/>
                </a:lnTo>
                <a:lnTo>
                  <a:pt x="2793407" y="1645"/>
                </a:lnTo>
                <a:lnTo>
                  <a:pt x="2785255" y="0"/>
                </a:lnTo>
                <a:close/>
              </a:path>
              <a:path w="10135869" h="41909">
                <a:moveTo>
                  <a:pt x="3078440" y="0"/>
                </a:moveTo>
                <a:lnTo>
                  <a:pt x="2952789" y="0"/>
                </a:lnTo>
                <a:lnTo>
                  <a:pt x="2944638" y="1645"/>
                </a:lnTo>
                <a:lnTo>
                  <a:pt x="2937981" y="6133"/>
                </a:lnTo>
                <a:lnTo>
                  <a:pt x="2933493" y="12790"/>
                </a:lnTo>
                <a:lnTo>
                  <a:pt x="2931847" y="20941"/>
                </a:lnTo>
                <a:lnTo>
                  <a:pt x="2933493" y="29093"/>
                </a:lnTo>
                <a:lnTo>
                  <a:pt x="2937981" y="35749"/>
                </a:lnTo>
                <a:lnTo>
                  <a:pt x="2944638" y="40237"/>
                </a:lnTo>
                <a:lnTo>
                  <a:pt x="2952789" y="41883"/>
                </a:lnTo>
                <a:lnTo>
                  <a:pt x="3078440" y="41883"/>
                </a:lnTo>
                <a:lnTo>
                  <a:pt x="3086591" y="40237"/>
                </a:lnTo>
                <a:lnTo>
                  <a:pt x="3093248" y="35749"/>
                </a:lnTo>
                <a:lnTo>
                  <a:pt x="3097736" y="29093"/>
                </a:lnTo>
                <a:lnTo>
                  <a:pt x="3099382" y="20941"/>
                </a:lnTo>
                <a:lnTo>
                  <a:pt x="3097736" y="12790"/>
                </a:lnTo>
                <a:lnTo>
                  <a:pt x="3093248" y="6133"/>
                </a:lnTo>
                <a:lnTo>
                  <a:pt x="3086591" y="1645"/>
                </a:lnTo>
                <a:lnTo>
                  <a:pt x="3078440" y="0"/>
                </a:lnTo>
                <a:close/>
              </a:path>
              <a:path w="10135869" h="41909">
                <a:moveTo>
                  <a:pt x="3371625" y="0"/>
                </a:moveTo>
                <a:lnTo>
                  <a:pt x="3245974" y="0"/>
                </a:lnTo>
                <a:lnTo>
                  <a:pt x="3237822" y="1645"/>
                </a:lnTo>
                <a:lnTo>
                  <a:pt x="3231166" y="6133"/>
                </a:lnTo>
                <a:lnTo>
                  <a:pt x="3226678" y="12790"/>
                </a:lnTo>
                <a:lnTo>
                  <a:pt x="3225032" y="20941"/>
                </a:lnTo>
                <a:lnTo>
                  <a:pt x="3226678" y="29093"/>
                </a:lnTo>
                <a:lnTo>
                  <a:pt x="3231166" y="35749"/>
                </a:lnTo>
                <a:lnTo>
                  <a:pt x="3237822" y="40237"/>
                </a:lnTo>
                <a:lnTo>
                  <a:pt x="3245974" y="41883"/>
                </a:lnTo>
                <a:lnTo>
                  <a:pt x="3371625" y="41883"/>
                </a:lnTo>
                <a:lnTo>
                  <a:pt x="3379776" y="40237"/>
                </a:lnTo>
                <a:lnTo>
                  <a:pt x="3386432" y="35749"/>
                </a:lnTo>
                <a:lnTo>
                  <a:pt x="3390921" y="29093"/>
                </a:lnTo>
                <a:lnTo>
                  <a:pt x="3392566" y="20941"/>
                </a:lnTo>
                <a:lnTo>
                  <a:pt x="3390921" y="12790"/>
                </a:lnTo>
                <a:lnTo>
                  <a:pt x="3386432" y="6133"/>
                </a:lnTo>
                <a:lnTo>
                  <a:pt x="3379776" y="1645"/>
                </a:lnTo>
                <a:lnTo>
                  <a:pt x="3371625" y="0"/>
                </a:lnTo>
                <a:close/>
              </a:path>
              <a:path w="10135869" h="41909">
                <a:moveTo>
                  <a:pt x="3664809" y="0"/>
                </a:moveTo>
                <a:lnTo>
                  <a:pt x="3539159" y="0"/>
                </a:lnTo>
                <a:lnTo>
                  <a:pt x="3531007" y="1645"/>
                </a:lnTo>
                <a:lnTo>
                  <a:pt x="3524351" y="6133"/>
                </a:lnTo>
                <a:lnTo>
                  <a:pt x="3519863" y="12790"/>
                </a:lnTo>
                <a:lnTo>
                  <a:pt x="3518217" y="20941"/>
                </a:lnTo>
                <a:lnTo>
                  <a:pt x="3519863" y="29093"/>
                </a:lnTo>
                <a:lnTo>
                  <a:pt x="3524351" y="35749"/>
                </a:lnTo>
                <a:lnTo>
                  <a:pt x="3531007" y="40237"/>
                </a:lnTo>
                <a:lnTo>
                  <a:pt x="3539159" y="41883"/>
                </a:lnTo>
                <a:lnTo>
                  <a:pt x="3664809" y="41883"/>
                </a:lnTo>
                <a:lnTo>
                  <a:pt x="3672961" y="40237"/>
                </a:lnTo>
                <a:lnTo>
                  <a:pt x="3679617" y="35749"/>
                </a:lnTo>
                <a:lnTo>
                  <a:pt x="3684105" y="29093"/>
                </a:lnTo>
                <a:lnTo>
                  <a:pt x="3685751" y="20941"/>
                </a:lnTo>
                <a:lnTo>
                  <a:pt x="3684105" y="12790"/>
                </a:lnTo>
                <a:lnTo>
                  <a:pt x="3679617" y="6133"/>
                </a:lnTo>
                <a:lnTo>
                  <a:pt x="3672961" y="1645"/>
                </a:lnTo>
                <a:lnTo>
                  <a:pt x="3664809" y="0"/>
                </a:lnTo>
                <a:close/>
              </a:path>
              <a:path w="10135869" h="41909">
                <a:moveTo>
                  <a:pt x="3957994" y="0"/>
                </a:moveTo>
                <a:lnTo>
                  <a:pt x="3832344" y="0"/>
                </a:lnTo>
                <a:lnTo>
                  <a:pt x="3824192" y="1645"/>
                </a:lnTo>
                <a:lnTo>
                  <a:pt x="3817535" y="6133"/>
                </a:lnTo>
                <a:lnTo>
                  <a:pt x="3813047" y="12790"/>
                </a:lnTo>
                <a:lnTo>
                  <a:pt x="3811402" y="20941"/>
                </a:lnTo>
                <a:lnTo>
                  <a:pt x="3813047" y="29093"/>
                </a:lnTo>
                <a:lnTo>
                  <a:pt x="3817535" y="35749"/>
                </a:lnTo>
                <a:lnTo>
                  <a:pt x="3824192" y="40237"/>
                </a:lnTo>
                <a:lnTo>
                  <a:pt x="3832344" y="41883"/>
                </a:lnTo>
                <a:lnTo>
                  <a:pt x="3957994" y="41883"/>
                </a:lnTo>
                <a:lnTo>
                  <a:pt x="3966145" y="40237"/>
                </a:lnTo>
                <a:lnTo>
                  <a:pt x="3972802" y="35749"/>
                </a:lnTo>
                <a:lnTo>
                  <a:pt x="3977290" y="29093"/>
                </a:lnTo>
                <a:lnTo>
                  <a:pt x="3978936" y="20941"/>
                </a:lnTo>
                <a:lnTo>
                  <a:pt x="3977290" y="12790"/>
                </a:lnTo>
                <a:lnTo>
                  <a:pt x="3972802" y="6133"/>
                </a:lnTo>
                <a:lnTo>
                  <a:pt x="3966145" y="1645"/>
                </a:lnTo>
                <a:lnTo>
                  <a:pt x="3957994" y="0"/>
                </a:lnTo>
                <a:close/>
              </a:path>
              <a:path w="10135869" h="41909">
                <a:moveTo>
                  <a:pt x="4251179" y="0"/>
                </a:moveTo>
                <a:lnTo>
                  <a:pt x="4125528" y="0"/>
                </a:lnTo>
                <a:lnTo>
                  <a:pt x="4117377" y="1645"/>
                </a:lnTo>
                <a:lnTo>
                  <a:pt x="4110720" y="6133"/>
                </a:lnTo>
                <a:lnTo>
                  <a:pt x="4106232" y="12790"/>
                </a:lnTo>
                <a:lnTo>
                  <a:pt x="4104587" y="20941"/>
                </a:lnTo>
                <a:lnTo>
                  <a:pt x="4106232" y="29093"/>
                </a:lnTo>
                <a:lnTo>
                  <a:pt x="4110720" y="35749"/>
                </a:lnTo>
                <a:lnTo>
                  <a:pt x="4117377" y="40237"/>
                </a:lnTo>
                <a:lnTo>
                  <a:pt x="4125528" y="41883"/>
                </a:lnTo>
                <a:lnTo>
                  <a:pt x="4251179" y="41883"/>
                </a:lnTo>
                <a:lnTo>
                  <a:pt x="4259330" y="40237"/>
                </a:lnTo>
                <a:lnTo>
                  <a:pt x="4265987" y="35749"/>
                </a:lnTo>
                <a:lnTo>
                  <a:pt x="4270475" y="29093"/>
                </a:lnTo>
                <a:lnTo>
                  <a:pt x="4272121" y="20941"/>
                </a:lnTo>
                <a:lnTo>
                  <a:pt x="4270475" y="12790"/>
                </a:lnTo>
                <a:lnTo>
                  <a:pt x="4265987" y="6133"/>
                </a:lnTo>
                <a:lnTo>
                  <a:pt x="4259330" y="1645"/>
                </a:lnTo>
                <a:lnTo>
                  <a:pt x="4251179" y="0"/>
                </a:lnTo>
                <a:close/>
              </a:path>
              <a:path w="10135869" h="41909">
                <a:moveTo>
                  <a:pt x="4418713" y="0"/>
                </a:moveTo>
                <a:lnTo>
                  <a:pt x="4410560" y="1646"/>
                </a:lnTo>
                <a:lnTo>
                  <a:pt x="4403904" y="6134"/>
                </a:lnTo>
                <a:lnTo>
                  <a:pt x="4399417" y="12791"/>
                </a:lnTo>
                <a:lnTo>
                  <a:pt x="4397772" y="20942"/>
                </a:lnTo>
                <a:lnTo>
                  <a:pt x="4399417" y="29093"/>
                </a:lnTo>
                <a:lnTo>
                  <a:pt x="4403906" y="35750"/>
                </a:lnTo>
                <a:lnTo>
                  <a:pt x="4410566" y="40238"/>
                </a:lnTo>
                <a:lnTo>
                  <a:pt x="4418713" y="41883"/>
                </a:lnTo>
                <a:lnTo>
                  <a:pt x="4544369" y="41883"/>
                </a:lnTo>
                <a:lnTo>
                  <a:pt x="4552516" y="40237"/>
                </a:lnTo>
                <a:lnTo>
                  <a:pt x="4559172" y="35749"/>
                </a:lnTo>
                <a:lnTo>
                  <a:pt x="4563660" y="29093"/>
                </a:lnTo>
                <a:lnTo>
                  <a:pt x="4565305" y="20941"/>
                </a:lnTo>
                <a:lnTo>
                  <a:pt x="4563659" y="12790"/>
                </a:lnTo>
                <a:lnTo>
                  <a:pt x="4559171" y="6133"/>
                </a:lnTo>
                <a:lnTo>
                  <a:pt x="4552510" y="1645"/>
                </a:lnTo>
                <a:lnTo>
                  <a:pt x="4544364" y="1"/>
                </a:lnTo>
                <a:lnTo>
                  <a:pt x="4418713" y="0"/>
                </a:lnTo>
                <a:close/>
              </a:path>
              <a:path w="10135869" h="41909">
                <a:moveTo>
                  <a:pt x="4837549" y="1"/>
                </a:moveTo>
                <a:lnTo>
                  <a:pt x="4711898" y="1"/>
                </a:lnTo>
                <a:lnTo>
                  <a:pt x="4703746" y="1646"/>
                </a:lnTo>
                <a:lnTo>
                  <a:pt x="4697090" y="6134"/>
                </a:lnTo>
                <a:lnTo>
                  <a:pt x="4692602" y="12791"/>
                </a:lnTo>
                <a:lnTo>
                  <a:pt x="4690956" y="20942"/>
                </a:lnTo>
                <a:lnTo>
                  <a:pt x="4692602" y="29093"/>
                </a:lnTo>
                <a:lnTo>
                  <a:pt x="4697090" y="35750"/>
                </a:lnTo>
                <a:lnTo>
                  <a:pt x="4703746" y="40238"/>
                </a:lnTo>
                <a:lnTo>
                  <a:pt x="4711898" y="41884"/>
                </a:lnTo>
                <a:lnTo>
                  <a:pt x="4837549" y="41884"/>
                </a:lnTo>
                <a:lnTo>
                  <a:pt x="4845700" y="40238"/>
                </a:lnTo>
                <a:lnTo>
                  <a:pt x="4852356" y="35750"/>
                </a:lnTo>
                <a:lnTo>
                  <a:pt x="4856844" y="29093"/>
                </a:lnTo>
                <a:lnTo>
                  <a:pt x="4858490" y="20942"/>
                </a:lnTo>
                <a:lnTo>
                  <a:pt x="4856844" y="12791"/>
                </a:lnTo>
                <a:lnTo>
                  <a:pt x="4852356" y="6134"/>
                </a:lnTo>
                <a:lnTo>
                  <a:pt x="4845700" y="1646"/>
                </a:lnTo>
                <a:lnTo>
                  <a:pt x="4837549" y="1"/>
                </a:lnTo>
                <a:close/>
              </a:path>
              <a:path w="10135869" h="41909">
                <a:moveTo>
                  <a:pt x="5130733" y="1"/>
                </a:moveTo>
                <a:lnTo>
                  <a:pt x="5005083" y="1"/>
                </a:lnTo>
                <a:lnTo>
                  <a:pt x="4996931" y="1646"/>
                </a:lnTo>
                <a:lnTo>
                  <a:pt x="4990275" y="6134"/>
                </a:lnTo>
                <a:lnTo>
                  <a:pt x="4985787" y="12791"/>
                </a:lnTo>
                <a:lnTo>
                  <a:pt x="4984141" y="20942"/>
                </a:lnTo>
                <a:lnTo>
                  <a:pt x="4985787" y="29093"/>
                </a:lnTo>
                <a:lnTo>
                  <a:pt x="4990275" y="35750"/>
                </a:lnTo>
                <a:lnTo>
                  <a:pt x="4996931" y="40238"/>
                </a:lnTo>
                <a:lnTo>
                  <a:pt x="5005083" y="41884"/>
                </a:lnTo>
                <a:lnTo>
                  <a:pt x="5130733" y="41884"/>
                </a:lnTo>
                <a:lnTo>
                  <a:pt x="5138885" y="40238"/>
                </a:lnTo>
                <a:lnTo>
                  <a:pt x="5145541" y="35750"/>
                </a:lnTo>
                <a:lnTo>
                  <a:pt x="5150029" y="29093"/>
                </a:lnTo>
                <a:lnTo>
                  <a:pt x="5151675" y="20942"/>
                </a:lnTo>
                <a:lnTo>
                  <a:pt x="5150029" y="12791"/>
                </a:lnTo>
                <a:lnTo>
                  <a:pt x="5145541" y="6134"/>
                </a:lnTo>
                <a:lnTo>
                  <a:pt x="5138885" y="1646"/>
                </a:lnTo>
                <a:lnTo>
                  <a:pt x="5130733" y="1"/>
                </a:lnTo>
                <a:close/>
              </a:path>
              <a:path w="10135869" h="41909">
                <a:moveTo>
                  <a:pt x="5423918" y="1"/>
                </a:moveTo>
                <a:lnTo>
                  <a:pt x="5298267" y="1"/>
                </a:lnTo>
                <a:lnTo>
                  <a:pt x="5290116" y="1646"/>
                </a:lnTo>
                <a:lnTo>
                  <a:pt x="5283459" y="6134"/>
                </a:lnTo>
                <a:lnTo>
                  <a:pt x="5278971" y="12791"/>
                </a:lnTo>
                <a:lnTo>
                  <a:pt x="5277326" y="20942"/>
                </a:lnTo>
                <a:lnTo>
                  <a:pt x="5278971" y="29093"/>
                </a:lnTo>
                <a:lnTo>
                  <a:pt x="5283459" y="35750"/>
                </a:lnTo>
                <a:lnTo>
                  <a:pt x="5290116" y="40238"/>
                </a:lnTo>
                <a:lnTo>
                  <a:pt x="5298267" y="41884"/>
                </a:lnTo>
                <a:lnTo>
                  <a:pt x="5423918" y="41884"/>
                </a:lnTo>
                <a:lnTo>
                  <a:pt x="5432069" y="40238"/>
                </a:lnTo>
                <a:lnTo>
                  <a:pt x="5438726" y="35750"/>
                </a:lnTo>
                <a:lnTo>
                  <a:pt x="5443214" y="29093"/>
                </a:lnTo>
                <a:lnTo>
                  <a:pt x="5444860" y="20942"/>
                </a:lnTo>
                <a:lnTo>
                  <a:pt x="5443214" y="12791"/>
                </a:lnTo>
                <a:lnTo>
                  <a:pt x="5438726" y="6134"/>
                </a:lnTo>
                <a:lnTo>
                  <a:pt x="5432069" y="1646"/>
                </a:lnTo>
                <a:lnTo>
                  <a:pt x="5423918" y="1"/>
                </a:lnTo>
                <a:close/>
              </a:path>
              <a:path w="10135869" h="41909">
                <a:moveTo>
                  <a:pt x="5717103" y="1"/>
                </a:moveTo>
                <a:lnTo>
                  <a:pt x="5591452" y="1"/>
                </a:lnTo>
                <a:lnTo>
                  <a:pt x="5583301" y="1646"/>
                </a:lnTo>
                <a:lnTo>
                  <a:pt x="5576644" y="6134"/>
                </a:lnTo>
                <a:lnTo>
                  <a:pt x="5572156" y="12791"/>
                </a:lnTo>
                <a:lnTo>
                  <a:pt x="5570511" y="20942"/>
                </a:lnTo>
                <a:lnTo>
                  <a:pt x="5572156" y="29093"/>
                </a:lnTo>
                <a:lnTo>
                  <a:pt x="5576644" y="35750"/>
                </a:lnTo>
                <a:lnTo>
                  <a:pt x="5583301" y="40238"/>
                </a:lnTo>
                <a:lnTo>
                  <a:pt x="5591452" y="41884"/>
                </a:lnTo>
                <a:lnTo>
                  <a:pt x="5717103" y="41884"/>
                </a:lnTo>
                <a:lnTo>
                  <a:pt x="5725254" y="40238"/>
                </a:lnTo>
                <a:lnTo>
                  <a:pt x="5731911" y="35750"/>
                </a:lnTo>
                <a:lnTo>
                  <a:pt x="5736399" y="29093"/>
                </a:lnTo>
                <a:lnTo>
                  <a:pt x="5738045" y="20942"/>
                </a:lnTo>
                <a:lnTo>
                  <a:pt x="5736399" y="12791"/>
                </a:lnTo>
                <a:lnTo>
                  <a:pt x="5731911" y="6134"/>
                </a:lnTo>
                <a:lnTo>
                  <a:pt x="5725254" y="1646"/>
                </a:lnTo>
                <a:lnTo>
                  <a:pt x="5717103" y="1"/>
                </a:lnTo>
                <a:close/>
              </a:path>
              <a:path w="10135869" h="41909">
                <a:moveTo>
                  <a:pt x="6010288" y="1"/>
                </a:moveTo>
                <a:lnTo>
                  <a:pt x="5884637" y="1"/>
                </a:lnTo>
                <a:lnTo>
                  <a:pt x="5876485" y="1646"/>
                </a:lnTo>
                <a:lnTo>
                  <a:pt x="5869829" y="6134"/>
                </a:lnTo>
                <a:lnTo>
                  <a:pt x="5865341" y="12791"/>
                </a:lnTo>
                <a:lnTo>
                  <a:pt x="5863695" y="20942"/>
                </a:lnTo>
                <a:lnTo>
                  <a:pt x="5865341" y="29093"/>
                </a:lnTo>
                <a:lnTo>
                  <a:pt x="5869829" y="35750"/>
                </a:lnTo>
                <a:lnTo>
                  <a:pt x="5876485" y="40238"/>
                </a:lnTo>
                <a:lnTo>
                  <a:pt x="5884637" y="41884"/>
                </a:lnTo>
                <a:lnTo>
                  <a:pt x="6010288" y="41884"/>
                </a:lnTo>
                <a:lnTo>
                  <a:pt x="6018439" y="40238"/>
                </a:lnTo>
                <a:lnTo>
                  <a:pt x="6025095" y="35750"/>
                </a:lnTo>
                <a:lnTo>
                  <a:pt x="6029584" y="29093"/>
                </a:lnTo>
                <a:lnTo>
                  <a:pt x="6031229" y="20942"/>
                </a:lnTo>
                <a:lnTo>
                  <a:pt x="6029584" y="12791"/>
                </a:lnTo>
                <a:lnTo>
                  <a:pt x="6025095" y="6134"/>
                </a:lnTo>
                <a:lnTo>
                  <a:pt x="6018439" y="1646"/>
                </a:lnTo>
                <a:lnTo>
                  <a:pt x="6010288" y="1"/>
                </a:lnTo>
                <a:close/>
              </a:path>
              <a:path w="10135869" h="41909">
                <a:moveTo>
                  <a:pt x="6303472" y="1"/>
                </a:moveTo>
                <a:lnTo>
                  <a:pt x="6177822" y="1"/>
                </a:lnTo>
                <a:lnTo>
                  <a:pt x="6169668" y="1646"/>
                </a:lnTo>
                <a:lnTo>
                  <a:pt x="6163012" y="6134"/>
                </a:lnTo>
                <a:lnTo>
                  <a:pt x="6158525" y="12791"/>
                </a:lnTo>
                <a:lnTo>
                  <a:pt x="6156880" y="20942"/>
                </a:lnTo>
                <a:lnTo>
                  <a:pt x="6158525" y="29093"/>
                </a:lnTo>
                <a:lnTo>
                  <a:pt x="6163012" y="35750"/>
                </a:lnTo>
                <a:lnTo>
                  <a:pt x="6169668" y="40238"/>
                </a:lnTo>
                <a:lnTo>
                  <a:pt x="6177822" y="41884"/>
                </a:lnTo>
                <a:lnTo>
                  <a:pt x="6303472" y="41884"/>
                </a:lnTo>
                <a:lnTo>
                  <a:pt x="6311626" y="40238"/>
                </a:lnTo>
                <a:lnTo>
                  <a:pt x="6318282" y="35750"/>
                </a:lnTo>
                <a:lnTo>
                  <a:pt x="6322769" y="29093"/>
                </a:lnTo>
                <a:lnTo>
                  <a:pt x="6324414" y="20942"/>
                </a:lnTo>
                <a:lnTo>
                  <a:pt x="6322769" y="12791"/>
                </a:lnTo>
                <a:lnTo>
                  <a:pt x="6318282" y="6134"/>
                </a:lnTo>
                <a:lnTo>
                  <a:pt x="6311626" y="1646"/>
                </a:lnTo>
                <a:lnTo>
                  <a:pt x="6303472" y="1"/>
                </a:lnTo>
                <a:close/>
              </a:path>
              <a:path w="10135869" h="41909">
                <a:moveTo>
                  <a:pt x="6596657" y="1"/>
                </a:moveTo>
                <a:lnTo>
                  <a:pt x="6471007" y="1"/>
                </a:lnTo>
                <a:lnTo>
                  <a:pt x="6462853" y="1646"/>
                </a:lnTo>
                <a:lnTo>
                  <a:pt x="6456197" y="6134"/>
                </a:lnTo>
                <a:lnTo>
                  <a:pt x="6451710" y="12791"/>
                </a:lnTo>
                <a:lnTo>
                  <a:pt x="6450065" y="20942"/>
                </a:lnTo>
                <a:lnTo>
                  <a:pt x="6451710" y="29093"/>
                </a:lnTo>
                <a:lnTo>
                  <a:pt x="6456197" y="35750"/>
                </a:lnTo>
                <a:lnTo>
                  <a:pt x="6462853" y="40238"/>
                </a:lnTo>
                <a:lnTo>
                  <a:pt x="6471007" y="41884"/>
                </a:lnTo>
                <a:lnTo>
                  <a:pt x="6596657" y="41884"/>
                </a:lnTo>
                <a:lnTo>
                  <a:pt x="6604811" y="40238"/>
                </a:lnTo>
                <a:lnTo>
                  <a:pt x="6611467" y="35750"/>
                </a:lnTo>
                <a:lnTo>
                  <a:pt x="6615954" y="29093"/>
                </a:lnTo>
                <a:lnTo>
                  <a:pt x="6617599" y="20942"/>
                </a:lnTo>
                <a:lnTo>
                  <a:pt x="6615954" y="12791"/>
                </a:lnTo>
                <a:lnTo>
                  <a:pt x="6611467" y="6134"/>
                </a:lnTo>
                <a:lnTo>
                  <a:pt x="6604811" y="1646"/>
                </a:lnTo>
                <a:lnTo>
                  <a:pt x="6596657" y="1"/>
                </a:lnTo>
                <a:close/>
              </a:path>
              <a:path w="10135869" h="41909">
                <a:moveTo>
                  <a:pt x="6889842" y="1"/>
                </a:moveTo>
                <a:lnTo>
                  <a:pt x="6764191" y="1"/>
                </a:lnTo>
                <a:lnTo>
                  <a:pt x="6756038" y="1646"/>
                </a:lnTo>
                <a:lnTo>
                  <a:pt x="6749382" y="6134"/>
                </a:lnTo>
                <a:lnTo>
                  <a:pt x="6744895" y="12791"/>
                </a:lnTo>
                <a:lnTo>
                  <a:pt x="6743250" y="20942"/>
                </a:lnTo>
                <a:lnTo>
                  <a:pt x="6744895" y="29093"/>
                </a:lnTo>
                <a:lnTo>
                  <a:pt x="6749382" y="35750"/>
                </a:lnTo>
                <a:lnTo>
                  <a:pt x="6756038" y="40238"/>
                </a:lnTo>
                <a:lnTo>
                  <a:pt x="6764191" y="41884"/>
                </a:lnTo>
                <a:lnTo>
                  <a:pt x="6889842" y="41884"/>
                </a:lnTo>
                <a:lnTo>
                  <a:pt x="6897995" y="40238"/>
                </a:lnTo>
                <a:lnTo>
                  <a:pt x="6904652" y="35750"/>
                </a:lnTo>
                <a:lnTo>
                  <a:pt x="6909139" y="29093"/>
                </a:lnTo>
                <a:lnTo>
                  <a:pt x="6910784" y="20942"/>
                </a:lnTo>
                <a:lnTo>
                  <a:pt x="6909139" y="12791"/>
                </a:lnTo>
                <a:lnTo>
                  <a:pt x="6904652" y="6134"/>
                </a:lnTo>
                <a:lnTo>
                  <a:pt x="6897995" y="1646"/>
                </a:lnTo>
                <a:lnTo>
                  <a:pt x="6889842" y="1"/>
                </a:lnTo>
                <a:close/>
              </a:path>
              <a:path w="10135869" h="41909">
                <a:moveTo>
                  <a:pt x="7183027" y="1"/>
                </a:moveTo>
                <a:lnTo>
                  <a:pt x="7057376" y="1"/>
                </a:lnTo>
                <a:lnTo>
                  <a:pt x="7049223" y="1646"/>
                </a:lnTo>
                <a:lnTo>
                  <a:pt x="7042566" y="6134"/>
                </a:lnTo>
                <a:lnTo>
                  <a:pt x="7038080" y="12791"/>
                </a:lnTo>
                <a:lnTo>
                  <a:pt x="7036434" y="20942"/>
                </a:lnTo>
                <a:lnTo>
                  <a:pt x="7038080" y="29093"/>
                </a:lnTo>
                <a:lnTo>
                  <a:pt x="7042566" y="35750"/>
                </a:lnTo>
                <a:lnTo>
                  <a:pt x="7049223" y="40238"/>
                </a:lnTo>
                <a:lnTo>
                  <a:pt x="7057376" y="41884"/>
                </a:lnTo>
                <a:lnTo>
                  <a:pt x="7183027" y="41884"/>
                </a:lnTo>
                <a:lnTo>
                  <a:pt x="7191180" y="40238"/>
                </a:lnTo>
                <a:lnTo>
                  <a:pt x="7197837" y="35750"/>
                </a:lnTo>
                <a:lnTo>
                  <a:pt x="7202324" y="29093"/>
                </a:lnTo>
                <a:lnTo>
                  <a:pt x="7203969" y="20942"/>
                </a:lnTo>
                <a:lnTo>
                  <a:pt x="7202324" y="12791"/>
                </a:lnTo>
                <a:lnTo>
                  <a:pt x="7197837" y="6134"/>
                </a:lnTo>
                <a:lnTo>
                  <a:pt x="7191180" y="1646"/>
                </a:lnTo>
                <a:lnTo>
                  <a:pt x="7183027" y="1"/>
                </a:lnTo>
                <a:close/>
              </a:path>
              <a:path w="10135869" h="41909">
                <a:moveTo>
                  <a:pt x="7476212" y="1"/>
                </a:moveTo>
                <a:lnTo>
                  <a:pt x="7350561" y="1"/>
                </a:lnTo>
                <a:lnTo>
                  <a:pt x="7342408" y="1646"/>
                </a:lnTo>
                <a:lnTo>
                  <a:pt x="7335751" y="6134"/>
                </a:lnTo>
                <a:lnTo>
                  <a:pt x="7331264" y="12791"/>
                </a:lnTo>
                <a:lnTo>
                  <a:pt x="7329619" y="20942"/>
                </a:lnTo>
                <a:lnTo>
                  <a:pt x="7331264" y="29093"/>
                </a:lnTo>
                <a:lnTo>
                  <a:pt x="7335751" y="35750"/>
                </a:lnTo>
                <a:lnTo>
                  <a:pt x="7342408" y="40238"/>
                </a:lnTo>
                <a:lnTo>
                  <a:pt x="7350561" y="41884"/>
                </a:lnTo>
                <a:lnTo>
                  <a:pt x="7476212" y="41884"/>
                </a:lnTo>
                <a:lnTo>
                  <a:pt x="7484365" y="40238"/>
                </a:lnTo>
                <a:lnTo>
                  <a:pt x="7491021" y="35750"/>
                </a:lnTo>
                <a:lnTo>
                  <a:pt x="7495508" y="29093"/>
                </a:lnTo>
                <a:lnTo>
                  <a:pt x="7497153" y="20942"/>
                </a:lnTo>
                <a:lnTo>
                  <a:pt x="7495508" y="12791"/>
                </a:lnTo>
                <a:lnTo>
                  <a:pt x="7491021" y="6134"/>
                </a:lnTo>
                <a:lnTo>
                  <a:pt x="7484365" y="1646"/>
                </a:lnTo>
                <a:lnTo>
                  <a:pt x="7476212" y="1"/>
                </a:lnTo>
                <a:close/>
              </a:path>
              <a:path w="10135869" h="41909">
                <a:moveTo>
                  <a:pt x="7769396" y="1"/>
                </a:moveTo>
                <a:lnTo>
                  <a:pt x="7643746" y="1"/>
                </a:lnTo>
                <a:lnTo>
                  <a:pt x="7635592" y="1646"/>
                </a:lnTo>
                <a:lnTo>
                  <a:pt x="7628936" y="6134"/>
                </a:lnTo>
                <a:lnTo>
                  <a:pt x="7624449" y="12791"/>
                </a:lnTo>
                <a:lnTo>
                  <a:pt x="7622804" y="20942"/>
                </a:lnTo>
                <a:lnTo>
                  <a:pt x="7624449" y="29093"/>
                </a:lnTo>
                <a:lnTo>
                  <a:pt x="7628936" y="35750"/>
                </a:lnTo>
                <a:lnTo>
                  <a:pt x="7635592" y="40238"/>
                </a:lnTo>
                <a:lnTo>
                  <a:pt x="7643746" y="41884"/>
                </a:lnTo>
                <a:lnTo>
                  <a:pt x="7769396" y="41884"/>
                </a:lnTo>
                <a:lnTo>
                  <a:pt x="7777550" y="40238"/>
                </a:lnTo>
                <a:lnTo>
                  <a:pt x="7784206" y="35750"/>
                </a:lnTo>
                <a:lnTo>
                  <a:pt x="7788693" y="29093"/>
                </a:lnTo>
                <a:lnTo>
                  <a:pt x="7790338" y="20942"/>
                </a:lnTo>
                <a:lnTo>
                  <a:pt x="7788693" y="12791"/>
                </a:lnTo>
                <a:lnTo>
                  <a:pt x="7784206" y="6134"/>
                </a:lnTo>
                <a:lnTo>
                  <a:pt x="7777550" y="1646"/>
                </a:lnTo>
                <a:lnTo>
                  <a:pt x="7769396" y="1"/>
                </a:lnTo>
                <a:close/>
              </a:path>
              <a:path w="10135869" h="41909">
                <a:moveTo>
                  <a:pt x="8062581" y="1"/>
                </a:moveTo>
                <a:lnTo>
                  <a:pt x="7936931" y="1"/>
                </a:lnTo>
                <a:lnTo>
                  <a:pt x="7928777" y="1646"/>
                </a:lnTo>
                <a:lnTo>
                  <a:pt x="7922121" y="6134"/>
                </a:lnTo>
                <a:lnTo>
                  <a:pt x="7917634" y="12791"/>
                </a:lnTo>
                <a:lnTo>
                  <a:pt x="7915989" y="20942"/>
                </a:lnTo>
                <a:lnTo>
                  <a:pt x="7917634" y="29093"/>
                </a:lnTo>
                <a:lnTo>
                  <a:pt x="7922121" y="35750"/>
                </a:lnTo>
                <a:lnTo>
                  <a:pt x="7928777" y="40238"/>
                </a:lnTo>
                <a:lnTo>
                  <a:pt x="7936931" y="41884"/>
                </a:lnTo>
                <a:lnTo>
                  <a:pt x="8062581" y="41884"/>
                </a:lnTo>
                <a:lnTo>
                  <a:pt x="8070735" y="40238"/>
                </a:lnTo>
                <a:lnTo>
                  <a:pt x="8077391" y="35750"/>
                </a:lnTo>
                <a:lnTo>
                  <a:pt x="8081878" y="29093"/>
                </a:lnTo>
                <a:lnTo>
                  <a:pt x="8083523" y="20942"/>
                </a:lnTo>
                <a:lnTo>
                  <a:pt x="8081878" y="12791"/>
                </a:lnTo>
                <a:lnTo>
                  <a:pt x="8077391" y="6134"/>
                </a:lnTo>
                <a:lnTo>
                  <a:pt x="8070735" y="1646"/>
                </a:lnTo>
                <a:lnTo>
                  <a:pt x="8062581" y="1"/>
                </a:lnTo>
                <a:close/>
              </a:path>
              <a:path w="10135869" h="41909">
                <a:moveTo>
                  <a:pt x="8355766" y="1"/>
                </a:moveTo>
                <a:lnTo>
                  <a:pt x="8230115" y="1"/>
                </a:lnTo>
                <a:lnTo>
                  <a:pt x="8221962" y="1646"/>
                </a:lnTo>
                <a:lnTo>
                  <a:pt x="8215306" y="6134"/>
                </a:lnTo>
                <a:lnTo>
                  <a:pt x="8210819" y="12791"/>
                </a:lnTo>
                <a:lnTo>
                  <a:pt x="8209174" y="20942"/>
                </a:lnTo>
                <a:lnTo>
                  <a:pt x="8210819" y="29093"/>
                </a:lnTo>
                <a:lnTo>
                  <a:pt x="8215306" y="35750"/>
                </a:lnTo>
                <a:lnTo>
                  <a:pt x="8221962" y="40238"/>
                </a:lnTo>
                <a:lnTo>
                  <a:pt x="8230115" y="41884"/>
                </a:lnTo>
                <a:lnTo>
                  <a:pt x="8355766" y="41884"/>
                </a:lnTo>
                <a:lnTo>
                  <a:pt x="8363919" y="40238"/>
                </a:lnTo>
                <a:lnTo>
                  <a:pt x="8370576" y="35750"/>
                </a:lnTo>
                <a:lnTo>
                  <a:pt x="8375063" y="29093"/>
                </a:lnTo>
                <a:lnTo>
                  <a:pt x="8376708" y="20942"/>
                </a:lnTo>
                <a:lnTo>
                  <a:pt x="8375063" y="12791"/>
                </a:lnTo>
                <a:lnTo>
                  <a:pt x="8370576" y="6134"/>
                </a:lnTo>
                <a:lnTo>
                  <a:pt x="8363919" y="1646"/>
                </a:lnTo>
                <a:lnTo>
                  <a:pt x="8355766" y="1"/>
                </a:lnTo>
                <a:close/>
              </a:path>
              <a:path w="10135869" h="41909">
                <a:moveTo>
                  <a:pt x="8648951" y="1"/>
                </a:moveTo>
                <a:lnTo>
                  <a:pt x="8523300" y="1"/>
                </a:lnTo>
                <a:lnTo>
                  <a:pt x="8515147" y="1646"/>
                </a:lnTo>
                <a:lnTo>
                  <a:pt x="8508490" y="6134"/>
                </a:lnTo>
                <a:lnTo>
                  <a:pt x="8504003" y="12791"/>
                </a:lnTo>
                <a:lnTo>
                  <a:pt x="8502358" y="20942"/>
                </a:lnTo>
                <a:lnTo>
                  <a:pt x="8504003" y="29094"/>
                </a:lnTo>
                <a:lnTo>
                  <a:pt x="8508490" y="35751"/>
                </a:lnTo>
                <a:lnTo>
                  <a:pt x="8515147" y="40238"/>
                </a:lnTo>
                <a:lnTo>
                  <a:pt x="8523300" y="41884"/>
                </a:lnTo>
                <a:lnTo>
                  <a:pt x="8648951" y="41884"/>
                </a:lnTo>
                <a:lnTo>
                  <a:pt x="8657104" y="40238"/>
                </a:lnTo>
                <a:lnTo>
                  <a:pt x="8663761" y="35751"/>
                </a:lnTo>
                <a:lnTo>
                  <a:pt x="8668248" y="29094"/>
                </a:lnTo>
                <a:lnTo>
                  <a:pt x="8669893" y="20942"/>
                </a:lnTo>
                <a:lnTo>
                  <a:pt x="8668248" y="12791"/>
                </a:lnTo>
                <a:lnTo>
                  <a:pt x="8663761" y="6134"/>
                </a:lnTo>
                <a:lnTo>
                  <a:pt x="8657104" y="1646"/>
                </a:lnTo>
                <a:lnTo>
                  <a:pt x="8648951" y="1"/>
                </a:lnTo>
                <a:close/>
              </a:path>
              <a:path w="10135869" h="41909">
                <a:moveTo>
                  <a:pt x="8942136" y="1"/>
                </a:moveTo>
                <a:lnTo>
                  <a:pt x="8816485" y="1"/>
                </a:lnTo>
                <a:lnTo>
                  <a:pt x="8808332" y="1646"/>
                </a:lnTo>
                <a:lnTo>
                  <a:pt x="8801675" y="6134"/>
                </a:lnTo>
                <a:lnTo>
                  <a:pt x="8797188" y="12791"/>
                </a:lnTo>
                <a:lnTo>
                  <a:pt x="8795543" y="20942"/>
                </a:lnTo>
                <a:lnTo>
                  <a:pt x="8797188" y="29094"/>
                </a:lnTo>
                <a:lnTo>
                  <a:pt x="8801675" y="35751"/>
                </a:lnTo>
                <a:lnTo>
                  <a:pt x="8808332" y="40238"/>
                </a:lnTo>
                <a:lnTo>
                  <a:pt x="8816485" y="41884"/>
                </a:lnTo>
                <a:lnTo>
                  <a:pt x="8942136" y="41884"/>
                </a:lnTo>
                <a:lnTo>
                  <a:pt x="8950289" y="40238"/>
                </a:lnTo>
                <a:lnTo>
                  <a:pt x="8956945" y="35751"/>
                </a:lnTo>
                <a:lnTo>
                  <a:pt x="8961432" y="29094"/>
                </a:lnTo>
                <a:lnTo>
                  <a:pt x="8963077" y="20942"/>
                </a:lnTo>
                <a:lnTo>
                  <a:pt x="8961432" y="12791"/>
                </a:lnTo>
                <a:lnTo>
                  <a:pt x="8956945" y="6134"/>
                </a:lnTo>
                <a:lnTo>
                  <a:pt x="8950289" y="1646"/>
                </a:lnTo>
                <a:lnTo>
                  <a:pt x="8942136" y="1"/>
                </a:lnTo>
                <a:close/>
              </a:path>
              <a:path w="10135869" h="41909">
                <a:moveTo>
                  <a:pt x="9235320" y="1"/>
                </a:moveTo>
                <a:lnTo>
                  <a:pt x="9109670" y="1"/>
                </a:lnTo>
                <a:lnTo>
                  <a:pt x="9101516" y="1646"/>
                </a:lnTo>
                <a:lnTo>
                  <a:pt x="9094860" y="6134"/>
                </a:lnTo>
                <a:lnTo>
                  <a:pt x="9090373" y="12791"/>
                </a:lnTo>
                <a:lnTo>
                  <a:pt x="9088728" y="20942"/>
                </a:lnTo>
                <a:lnTo>
                  <a:pt x="9090373" y="29094"/>
                </a:lnTo>
                <a:lnTo>
                  <a:pt x="9094860" y="35751"/>
                </a:lnTo>
                <a:lnTo>
                  <a:pt x="9101516" y="40238"/>
                </a:lnTo>
                <a:lnTo>
                  <a:pt x="9109670" y="41884"/>
                </a:lnTo>
                <a:lnTo>
                  <a:pt x="9235320" y="41884"/>
                </a:lnTo>
                <a:lnTo>
                  <a:pt x="9243474" y="40238"/>
                </a:lnTo>
                <a:lnTo>
                  <a:pt x="9250130" y="35751"/>
                </a:lnTo>
                <a:lnTo>
                  <a:pt x="9254617" y="29094"/>
                </a:lnTo>
                <a:lnTo>
                  <a:pt x="9256262" y="20942"/>
                </a:lnTo>
                <a:lnTo>
                  <a:pt x="9254617" y="12791"/>
                </a:lnTo>
                <a:lnTo>
                  <a:pt x="9250130" y="6134"/>
                </a:lnTo>
                <a:lnTo>
                  <a:pt x="9243474" y="1646"/>
                </a:lnTo>
                <a:lnTo>
                  <a:pt x="9235320" y="1"/>
                </a:lnTo>
                <a:close/>
              </a:path>
              <a:path w="10135869" h="41909">
                <a:moveTo>
                  <a:pt x="9528505" y="1"/>
                </a:moveTo>
                <a:lnTo>
                  <a:pt x="9402855" y="1"/>
                </a:lnTo>
                <a:lnTo>
                  <a:pt x="9394701" y="1646"/>
                </a:lnTo>
                <a:lnTo>
                  <a:pt x="9388045" y="6134"/>
                </a:lnTo>
                <a:lnTo>
                  <a:pt x="9383558" y="12791"/>
                </a:lnTo>
                <a:lnTo>
                  <a:pt x="9381913" y="20942"/>
                </a:lnTo>
                <a:lnTo>
                  <a:pt x="9383558" y="29094"/>
                </a:lnTo>
                <a:lnTo>
                  <a:pt x="9388045" y="35751"/>
                </a:lnTo>
                <a:lnTo>
                  <a:pt x="9394701" y="40238"/>
                </a:lnTo>
                <a:lnTo>
                  <a:pt x="9402855" y="41884"/>
                </a:lnTo>
                <a:lnTo>
                  <a:pt x="9528505" y="41884"/>
                </a:lnTo>
                <a:lnTo>
                  <a:pt x="9536659" y="40238"/>
                </a:lnTo>
                <a:lnTo>
                  <a:pt x="9543315" y="35751"/>
                </a:lnTo>
                <a:lnTo>
                  <a:pt x="9547802" y="29094"/>
                </a:lnTo>
                <a:lnTo>
                  <a:pt x="9549447" y="20942"/>
                </a:lnTo>
                <a:lnTo>
                  <a:pt x="9547802" y="12791"/>
                </a:lnTo>
                <a:lnTo>
                  <a:pt x="9543315" y="6134"/>
                </a:lnTo>
                <a:lnTo>
                  <a:pt x="9536659" y="1646"/>
                </a:lnTo>
                <a:lnTo>
                  <a:pt x="9528505" y="1"/>
                </a:lnTo>
                <a:close/>
              </a:path>
              <a:path w="10135869" h="41909">
                <a:moveTo>
                  <a:pt x="9821690" y="1"/>
                </a:moveTo>
                <a:lnTo>
                  <a:pt x="9696039" y="1"/>
                </a:lnTo>
                <a:lnTo>
                  <a:pt x="9687886" y="1646"/>
                </a:lnTo>
                <a:lnTo>
                  <a:pt x="9681230" y="6134"/>
                </a:lnTo>
                <a:lnTo>
                  <a:pt x="9676743" y="12791"/>
                </a:lnTo>
                <a:lnTo>
                  <a:pt x="9675098" y="20942"/>
                </a:lnTo>
                <a:lnTo>
                  <a:pt x="9676743" y="29094"/>
                </a:lnTo>
                <a:lnTo>
                  <a:pt x="9681230" y="35751"/>
                </a:lnTo>
                <a:lnTo>
                  <a:pt x="9687886" y="40238"/>
                </a:lnTo>
                <a:lnTo>
                  <a:pt x="9696039" y="41884"/>
                </a:lnTo>
                <a:lnTo>
                  <a:pt x="9821690" y="41884"/>
                </a:lnTo>
                <a:lnTo>
                  <a:pt x="9829843" y="40238"/>
                </a:lnTo>
                <a:lnTo>
                  <a:pt x="9836500" y="35751"/>
                </a:lnTo>
                <a:lnTo>
                  <a:pt x="9840987" y="29094"/>
                </a:lnTo>
                <a:lnTo>
                  <a:pt x="9842632" y="20942"/>
                </a:lnTo>
                <a:lnTo>
                  <a:pt x="9840987" y="12791"/>
                </a:lnTo>
                <a:lnTo>
                  <a:pt x="9836500" y="6134"/>
                </a:lnTo>
                <a:lnTo>
                  <a:pt x="9829843" y="1646"/>
                </a:lnTo>
                <a:lnTo>
                  <a:pt x="9821690" y="1"/>
                </a:lnTo>
                <a:close/>
              </a:path>
              <a:path w="10135869" h="41909">
                <a:moveTo>
                  <a:pt x="10114875" y="1"/>
                </a:moveTo>
                <a:lnTo>
                  <a:pt x="9989224" y="1"/>
                </a:lnTo>
                <a:lnTo>
                  <a:pt x="9981071" y="1646"/>
                </a:lnTo>
                <a:lnTo>
                  <a:pt x="9974414" y="6134"/>
                </a:lnTo>
                <a:lnTo>
                  <a:pt x="9969927" y="12791"/>
                </a:lnTo>
                <a:lnTo>
                  <a:pt x="9968282" y="20942"/>
                </a:lnTo>
                <a:lnTo>
                  <a:pt x="9969927" y="29094"/>
                </a:lnTo>
                <a:lnTo>
                  <a:pt x="9974414" y="35751"/>
                </a:lnTo>
                <a:lnTo>
                  <a:pt x="9981071" y="40238"/>
                </a:lnTo>
                <a:lnTo>
                  <a:pt x="9989224" y="41884"/>
                </a:lnTo>
                <a:lnTo>
                  <a:pt x="10114875" y="41884"/>
                </a:lnTo>
                <a:lnTo>
                  <a:pt x="10123028" y="40238"/>
                </a:lnTo>
                <a:lnTo>
                  <a:pt x="10129685" y="35751"/>
                </a:lnTo>
                <a:lnTo>
                  <a:pt x="10134171" y="29094"/>
                </a:lnTo>
                <a:lnTo>
                  <a:pt x="10135817" y="20942"/>
                </a:lnTo>
                <a:lnTo>
                  <a:pt x="10134171" y="12791"/>
                </a:lnTo>
                <a:lnTo>
                  <a:pt x="10129685" y="6134"/>
                </a:lnTo>
                <a:lnTo>
                  <a:pt x="10123028" y="1646"/>
                </a:lnTo>
                <a:lnTo>
                  <a:pt x="10114875" y="1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432" y="4954339"/>
            <a:ext cx="2884805" cy="878205"/>
          </a:xfrm>
          <a:custGeom>
            <a:avLst/>
            <a:gdLst/>
            <a:ahLst/>
            <a:cxnLst/>
            <a:rect l="l" t="t" r="r" b="b"/>
            <a:pathLst>
              <a:path w="2884805" h="878204">
                <a:moveTo>
                  <a:pt x="2737867" y="0"/>
                </a:moveTo>
                <a:lnTo>
                  <a:pt x="146316" y="0"/>
                </a:lnTo>
                <a:lnTo>
                  <a:pt x="100068" y="7459"/>
                </a:lnTo>
                <a:lnTo>
                  <a:pt x="59903" y="28230"/>
                </a:lnTo>
                <a:lnTo>
                  <a:pt x="28230" y="59903"/>
                </a:lnTo>
                <a:lnTo>
                  <a:pt x="7459" y="100069"/>
                </a:lnTo>
                <a:lnTo>
                  <a:pt x="0" y="146317"/>
                </a:lnTo>
                <a:lnTo>
                  <a:pt x="0" y="877886"/>
                </a:lnTo>
                <a:lnTo>
                  <a:pt x="2884184" y="877886"/>
                </a:lnTo>
                <a:lnTo>
                  <a:pt x="2884184" y="146317"/>
                </a:lnTo>
                <a:lnTo>
                  <a:pt x="2737867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3413" y="4184868"/>
            <a:ext cx="191960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0]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f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Z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endParaRPr sz="2300" dirty="0">
              <a:latin typeface="Calibri"/>
              <a:cs typeface="Calibri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E674A9E-09BB-42AF-A06A-3A2D76127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296" y="3281999"/>
            <a:ext cx="6163818" cy="255054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F79DED-4301-4859-B70B-7B3A3AC3F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9321" y="6268273"/>
            <a:ext cx="618232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7724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Virtualizing Consensus</a:t>
            </a:r>
            <a:r>
              <a:rPr lang="en-US" altLang="zh-CN" sz="5350" spc="-10" dirty="0"/>
              <a:t> </a:t>
            </a:r>
            <a:r>
              <a:rPr lang="en-US" altLang="zh-CN" sz="5350" dirty="0"/>
              <a:t>Via</a:t>
            </a:r>
            <a:r>
              <a:rPr lang="en-US" altLang="zh-CN" sz="5350" spc="-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5505830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92722" y="5229117"/>
            <a:ext cx="6958965" cy="1075055"/>
            <a:chOff x="6092722" y="5229117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6113583" y="522911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21" y="0"/>
                  </a:moveTo>
                  <a:lnTo>
                    <a:pt x="6379721" y="268720"/>
                  </a:lnTo>
                  <a:lnTo>
                    <a:pt x="0" y="268720"/>
                  </a:lnTo>
                  <a:lnTo>
                    <a:pt x="0" y="806153"/>
                  </a:lnTo>
                  <a:lnTo>
                    <a:pt x="6379721" y="806153"/>
                  </a:lnTo>
                  <a:lnTo>
                    <a:pt x="6379721" y="1074866"/>
                  </a:lnTo>
                  <a:lnTo>
                    <a:pt x="6917150" y="537432"/>
                  </a:lnTo>
                  <a:lnTo>
                    <a:pt x="6379721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2710" y="5551582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66495" y="5551582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18" y="43764"/>
                  </a:lnTo>
                  <a:lnTo>
                    <a:pt x="1655851" y="20993"/>
                  </a:lnTo>
                  <a:lnTo>
                    <a:pt x="1633080" y="5626"/>
                  </a:lnTo>
                  <a:lnTo>
                    <a:pt x="1605191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92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91" y="429945"/>
                  </a:lnTo>
                  <a:lnTo>
                    <a:pt x="1633080" y="424319"/>
                  </a:lnTo>
                  <a:lnTo>
                    <a:pt x="1655851" y="408952"/>
                  </a:lnTo>
                  <a:lnTo>
                    <a:pt x="1671218" y="386181"/>
                  </a:lnTo>
                  <a:lnTo>
                    <a:pt x="1676844" y="358292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93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92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19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92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93"/>
                  </a:lnTo>
                  <a:lnTo>
                    <a:pt x="2806865" y="5626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19"/>
                  </a:lnTo>
                  <a:lnTo>
                    <a:pt x="3416528" y="408952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60" y="20993"/>
                  </a:lnTo>
                  <a:lnTo>
                    <a:pt x="3527006" y="43764"/>
                  </a:lnTo>
                  <a:lnTo>
                    <a:pt x="3521367" y="71653"/>
                  </a:lnTo>
                  <a:lnTo>
                    <a:pt x="3521367" y="358292"/>
                  </a:lnTo>
                  <a:lnTo>
                    <a:pt x="3527006" y="386181"/>
                  </a:lnTo>
                  <a:lnTo>
                    <a:pt x="3542360" y="408952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52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67" y="43764"/>
                  </a:lnTo>
                  <a:lnTo>
                    <a:pt x="4590313" y="20993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52" y="20993"/>
                  </a:lnTo>
                  <a:lnTo>
                    <a:pt x="4113898" y="43764"/>
                  </a:lnTo>
                  <a:lnTo>
                    <a:pt x="4108259" y="71653"/>
                  </a:lnTo>
                  <a:lnTo>
                    <a:pt x="4108259" y="358292"/>
                  </a:lnTo>
                  <a:lnTo>
                    <a:pt x="4113898" y="386181"/>
                  </a:lnTo>
                  <a:lnTo>
                    <a:pt x="4129252" y="408952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52"/>
                  </a:lnTo>
                  <a:lnTo>
                    <a:pt x="4605667" y="386181"/>
                  </a:lnTo>
                  <a:lnTo>
                    <a:pt x="4611306" y="358292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60" y="43764"/>
                  </a:lnTo>
                  <a:lnTo>
                    <a:pt x="5177206" y="20993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45" y="20993"/>
                  </a:lnTo>
                  <a:lnTo>
                    <a:pt x="4700790" y="43764"/>
                  </a:lnTo>
                  <a:lnTo>
                    <a:pt x="4695152" y="71653"/>
                  </a:lnTo>
                  <a:lnTo>
                    <a:pt x="4695152" y="358292"/>
                  </a:lnTo>
                  <a:lnTo>
                    <a:pt x="4700790" y="386181"/>
                  </a:lnTo>
                  <a:lnTo>
                    <a:pt x="4716145" y="408952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52"/>
                  </a:lnTo>
                  <a:lnTo>
                    <a:pt x="5192560" y="386181"/>
                  </a:lnTo>
                  <a:lnTo>
                    <a:pt x="5198199" y="358292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26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37" y="20993"/>
                  </a:lnTo>
                  <a:lnTo>
                    <a:pt x="5287683" y="43764"/>
                  </a:lnTo>
                  <a:lnTo>
                    <a:pt x="5282044" y="71653"/>
                  </a:lnTo>
                  <a:lnTo>
                    <a:pt x="5282044" y="358292"/>
                  </a:lnTo>
                  <a:lnTo>
                    <a:pt x="5287683" y="386181"/>
                  </a:lnTo>
                  <a:lnTo>
                    <a:pt x="5303037" y="408952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35432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5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44136" y="1492729"/>
            <a:ext cx="8295640" cy="3639820"/>
            <a:chOff x="5144136" y="1492729"/>
            <a:chExt cx="8295640" cy="36398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136" y="1492729"/>
              <a:ext cx="8295454" cy="2766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58293" y="4376387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5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16"/>
                  </a:lnTo>
                  <a:lnTo>
                    <a:pt x="353021" y="579412"/>
                  </a:lnTo>
                  <a:close/>
                </a:path>
                <a:path w="6322059" h="756285">
                  <a:moveTo>
                    <a:pt x="706056" y="176504"/>
                  </a:moveTo>
                  <a:lnTo>
                    <a:pt x="529539" y="0"/>
                  </a:lnTo>
                  <a:lnTo>
                    <a:pt x="353021" y="176504"/>
                  </a:lnTo>
                  <a:lnTo>
                    <a:pt x="441274" y="176504"/>
                  </a:lnTo>
                  <a:lnTo>
                    <a:pt x="441274" y="755916"/>
                  </a:lnTo>
                  <a:lnTo>
                    <a:pt x="617791" y="755916"/>
                  </a:lnTo>
                  <a:lnTo>
                    <a:pt x="617791" y="176504"/>
                  </a:lnTo>
                  <a:lnTo>
                    <a:pt x="706056" y="176504"/>
                  </a:lnTo>
                  <a:close/>
                </a:path>
                <a:path w="6322059" h="756285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16"/>
                  </a:lnTo>
                  <a:lnTo>
                    <a:pt x="3160826" y="579412"/>
                  </a:lnTo>
                  <a:close/>
                </a:path>
                <a:path w="6322059" h="756285">
                  <a:moveTo>
                    <a:pt x="3513861" y="176504"/>
                  </a:moveTo>
                  <a:lnTo>
                    <a:pt x="3337344" y="0"/>
                  </a:lnTo>
                  <a:lnTo>
                    <a:pt x="3160826" y="176504"/>
                  </a:lnTo>
                  <a:lnTo>
                    <a:pt x="3249091" y="176504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04"/>
                  </a:lnTo>
                  <a:lnTo>
                    <a:pt x="3513861" y="176504"/>
                  </a:lnTo>
                  <a:close/>
                </a:path>
                <a:path w="6322059" h="756285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22" y="579412"/>
                  </a:lnTo>
                  <a:lnTo>
                    <a:pt x="5792127" y="755916"/>
                  </a:lnTo>
                  <a:lnTo>
                    <a:pt x="5968644" y="579412"/>
                  </a:lnTo>
                  <a:close/>
                </a:path>
                <a:path w="6322059" h="756285">
                  <a:moveTo>
                    <a:pt x="6321666" y="176504"/>
                  </a:moveTo>
                  <a:lnTo>
                    <a:pt x="6145149" y="0"/>
                  </a:lnTo>
                  <a:lnTo>
                    <a:pt x="5968644" y="176504"/>
                  </a:lnTo>
                  <a:lnTo>
                    <a:pt x="6056896" y="176504"/>
                  </a:lnTo>
                  <a:lnTo>
                    <a:pt x="6056896" y="755916"/>
                  </a:lnTo>
                  <a:lnTo>
                    <a:pt x="6233414" y="755916"/>
                  </a:lnTo>
                  <a:lnTo>
                    <a:pt x="6233414" y="176504"/>
                  </a:lnTo>
                  <a:lnTo>
                    <a:pt x="6321666" y="176504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7531" y="4169790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90115" y="3787176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8" y="1995380"/>
                </a:lnTo>
                <a:lnTo>
                  <a:pt x="1873913" y="1988142"/>
                </a:lnTo>
                <a:lnTo>
                  <a:pt x="1919687" y="1976372"/>
                </a:lnTo>
                <a:lnTo>
                  <a:pt x="1963569" y="1960311"/>
                </a:lnTo>
                <a:lnTo>
                  <a:pt x="2005321" y="1940199"/>
                </a:lnTo>
                <a:lnTo>
                  <a:pt x="2044702" y="1916275"/>
                </a:lnTo>
                <a:lnTo>
                  <a:pt x="2081471" y="1888779"/>
                </a:lnTo>
                <a:lnTo>
                  <a:pt x="2115389" y="1857953"/>
                </a:lnTo>
                <a:lnTo>
                  <a:pt x="2146216" y="1824035"/>
                </a:lnTo>
                <a:lnTo>
                  <a:pt x="2173711" y="1787266"/>
                </a:lnTo>
                <a:lnTo>
                  <a:pt x="2197635" y="1747885"/>
                </a:lnTo>
                <a:lnTo>
                  <a:pt x="2217748" y="1706134"/>
                </a:lnTo>
                <a:lnTo>
                  <a:pt x="2233809" y="1662252"/>
                </a:lnTo>
                <a:lnTo>
                  <a:pt x="2245578" y="1616479"/>
                </a:lnTo>
                <a:lnTo>
                  <a:pt x="2252816" y="1569056"/>
                </a:lnTo>
                <a:lnTo>
                  <a:pt x="2255282" y="1520221"/>
                </a:lnTo>
                <a:lnTo>
                  <a:pt x="2255282" y="477625"/>
                </a:lnTo>
                <a:lnTo>
                  <a:pt x="2252816" y="428790"/>
                </a:lnTo>
                <a:lnTo>
                  <a:pt x="2245578" y="381367"/>
                </a:lnTo>
                <a:lnTo>
                  <a:pt x="2233809" y="335594"/>
                </a:lnTo>
                <a:lnTo>
                  <a:pt x="2217748" y="291712"/>
                </a:lnTo>
                <a:lnTo>
                  <a:pt x="2197635" y="249960"/>
                </a:lnTo>
                <a:lnTo>
                  <a:pt x="2173711" y="210580"/>
                </a:lnTo>
                <a:lnTo>
                  <a:pt x="2146216" y="173811"/>
                </a:lnTo>
                <a:lnTo>
                  <a:pt x="2115389" y="139893"/>
                </a:lnTo>
                <a:lnTo>
                  <a:pt x="2081471" y="109066"/>
                </a:lnTo>
                <a:lnTo>
                  <a:pt x="2044702" y="81571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4699" y="3913462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6528" y="8532892"/>
            <a:ext cx="3056890" cy="1202055"/>
            <a:chOff x="3456528" y="8532892"/>
            <a:chExt cx="3056890" cy="1202055"/>
          </a:xfrm>
        </p:grpSpPr>
        <p:sp>
          <p:nvSpPr>
            <p:cNvPr id="16" name="object 16"/>
            <p:cNvSpPr/>
            <p:nvPr/>
          </p:nvSpPr>
          <p:spPr>
            <a:xfrm>
              <a:off x="3466998" y="8543362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1832641" y="0"/>
                  </a:moveTo>
                  <a:lnTo>
                    <a:pt x="1780860" y="4223"/>
                  </a:lnTo>
                  <a:lnTo>
                    <a:pt x="1731311" y="13008"/>
                  </a:lnTo>
                  <a:lnTo>
                    <a:pt x="1685154" y="26149"/>
                  </a:lnTo>
                  <a:lnTo>
                    <a:pt x="1643550" y="43440"/>
                  </a:lnTo>
                  <a:lnTo>
                    <a:pt x="1607661" y="64676"/>
                  </a:lnTo>
                  <a:lnTo>
                    <a:pt x="1578647" y="89651"/>
                  </a:lnTo>
                  <a:lnTo>
                    <a:pt x="1558667" y="79946"/>
                  </a:lnTo>
                  <a:lnTo>
                    <a:pt x="1515066" y="62979"/>
                  </a:lnTo>
                  <a:lnTo>
                    <a:pt x="1440840" y="43912"/>
                  </a:lnTo>
                  <a:lnTo>
                    <a:pt x="1388660" y="36294"/>
                  </a:lnTo>
                  <a:lnTo>
                    <a:pt x="1335861" y="32799"/>
                  </a:lnTo>
                  <a:lnTo>
                    <a:pt x="1283228" y="33301"/>
                  </a:lnTo>
                  <a:lnTo>
                    <a:pt x="1231542" y="37673"/>
                  </a:lnTo>
                  <a:lnTo>
                    <a:pt x="1181588" y="45787"/>
                  </a:lnTo>
                  <a:lnTo>
                    <a:pt x="1134148" y="57516"/>
                  </a:lnTo>
                  <a:lnTo>
                    <a:pt x="1090007" y="72733"/>
                  </a:lnTo>
                  <a:lnTo>
                    <a:pt x="1049947" y="91311"/>
                  </a:lnTo>
                  <a:lnTo>
                    <a:pt x="1014752" y="113122"/>
                  </a:lnTo>
                  <a:lnTo>
                    <a:pt x="985206" y="138040"/>
                  </a:lnTo>
                  <a:lnTo>
                    <a:pt x="938222" y="125261"/>
                  </a:lnTo>
                  <a:lnTo>
                    <a:pt x="889156" y="115382"/>
                  </a:lnTo>
                  <a:lnTo>
                    <a:pt x="838483" y="108452"/>
                  </a:lnTo>
                  <a:lnTo>
                    <a:pt x="786676" y="104522"/>
                  </a:lnTo>
                  <a:lnTo>
                    <a:pt x="734213" y="103644"/>
                  </a:lnTo>
                  <a:lnTo>
                    <a:pt x="681568" y="105866"/>
                  </a:lnTo>
                  <a:lnTo>
                    <a:pt x="618390" y="112733"/>
                  </a:lnTo>
                  <a:lnTo>
                    <a:pt x="558936" y="123761"/>
                  </a:lnTo>
                  <a:lnTo>
                    <a:pt x="503690" y="138611"/>
                  </a:lnTo>
                  <a:lnTo>
                    <a:pt x="453134" y="156947"/>
                  </a:lnTo>
                  <a:lnTo>
                    <a:pt x="407752" y="178432"/>
                  </a:lnTo>
                  <a:lnTo>
                    <a:pt x="368029" y="202728"/>
                  </a:lnTo>
                  <a:lnTo>
                    <a:pt x="334447" y="229500"/>
                  </a:lnTo>
                  <a:lnTo>
                    <a:pt x="307491" y="258409"/>
                  </a:lnTo>
                  <a:lnTo>
                    <a:pt x="275391" y="321293"/>
                  </a:lnTo>
                  <a:lnTo>
                    <a:pt x="271214" y="354594"/>
                  </a:lnTo>
                  <a:lnTo>
                    <a:pt x="275598" y="388685"/>
                  </a:lnTo>
                  <a:lnTo>
                    <a:pt x="273043" y="392364"/>
                  </a:lnTo>
                  <a:lnTo>
                    <a:pt x="216497" y="398385"/>
                  </a:lnTo>
                  <a:lnTo>
                    <a:pt x="163753" y="409786"/>
                  </a:lnTo>
                  <a:lnTo>
                    <a:pt x="116082" y="426130"/>
                  </a:lnTo>
                  <a:lnTo>
                    <a:pt x="74756" y="446981"/>
                  </a:lnTo>
                  <a:lnTo>
                    <a:pt x="41047" y="471904"/>
                  </a:lnTo>
                  <a:lnTo>
                    <a:pt x="12646" y="506231"/>
                  </a:lnTo>
                  <a:lnTo>
                    <a:pt x="0" y="541931"/>
                  </a:lnTo>
                  <a:lnTo>
                    <a:pt x="2451" y="577668"/>
                  </a:lnTo>
                  <a:lnTo>
                    <a:pt x="19347" y="612107"/>
                  </a:lnTo>
                  <a:lnTo>
                    <a:pt x="50032" y="643914"/>
                  </a:lnTo>
                  <a:lnTo>
                    <a:pt x="93850" y="671753"/>
                  </a:lnTo>
                  <a:lnTo>
                    <a:pt x="150148" y="694290"/>
                  </a:lnTo>
                  <a:lnTo>
                    <a:pt x="110101" y="722530"/>
                  </a:lnTo>
                  <a:lnTo>
                    <a:pt x="82835" y="754303"/>
                  </a:lnTo>
                  <a:lnTo>
                    <a:pt x="69088" y="788425"/>
                  </a:lnTo>
                  <a:lnTo>
                    <a:pt x="69595" y="823714"/>
                  </a:lnTo>
                  <a:lnTo>
                    <a:pt x="107383" y="884780"/>
                  </a:lnTo>
                  <a:lnTo>
                    <a:pt x="141482" y="910337"/>
                  </a:lnTo>
                  <a:lnTo>
                    <a:pt x="183895" y="931815"/>
                  </a:lnTo>
                  <a:lnTo>
                    <a:pt x="233257" y="948646"/>
                  </a:lnTo>
                  <a:lnTo>
                    <a:pt x="288200" y="960258"/>
                  </a:lnTo>
                  <a:lnTo>
                    <a:pt x="347359" y="966081"/>
                  </a:lnTo>
                  <a:lnTo>
                    <a:pt x="409368" y="965544"/>
                  </a:lnTo>
                  <a:lnTo>
                    <a:pt x="415098" y="970735"/>
                  </a:lnTo>
                  <a:lnTo>
                    <a:pt x="446054" y="995226"/>
                  </a:lnTo>
                  <a:lnTo>
                    <a:pt x="480827" y="1017505"/>
                  </a:lnTo>
                  <a:lnTo>
                    <a:pt x="519042" y="1037521"/>
                  </a:lnTo>
                  <a:lnTo>
                    <a:pt x="560327" y="1055224"/>
                  </a:lnTo>
                  <a:lnTo>
                    <a:pt x="604308" y="1070565"/>
                  </a:lnTo>
                  <a:lnTo>
                    <a:pt x="650609" y="1083496"/>
                  </a:lnTo>
                  <a:lnTo>
                    <a:pt x="698858" y="1093965"/>
                  </a:lnTo>
                  <a:lnTo>
                    <a:pt x="748680" y="1101923"/>
                  </a:lnTo>
                  <a:lnTo>
                    <a:pt x="799702" y="1107322"/>
                  </a:lnTo>
                  <a:lnTo>
                    <a:pt x="851550" y="1110112"/>
                  </a:lnTo>
                  <a:lnTo>
                    <a:pt x="903849" y="1110242"/>
                  </a:lnTo>
                  <a:lnTo>
                    <a:pt x="956225" y="1107663"/>
                  </a:lnTo>
                  <a:lnTo>
                    <a:pt x="1008306" y="1102327"/>
                  </a:lnTo>
                  <a:lnTo>
                    <a:pt x="1059716" y="1094183"/>
                  </a:lnTo>
                  <a:lnTo>
                    <a:pt x="1110082" y="1083182"/>
                  </a:lnTo>
                  <a:lnTo>
                    <a:pt x="1159030" y="1069274"/>
                  </a:lnTo>
                  <a:lnTo>
                    <a:pt x="1191933" y="1092423"/>
                  </a:lnTo>
                  <a:lnTo>
                    <a:pt x="1229367" y="1113278"/>
                  </a:lnTo>
                  <a:lnTo>
                    <a:pt x="1270902" y="1131671"/>
                  </a:lnTo>
                  <a:lnTo>
                    <a:pt x="1316106" y="1147433"/>
                  </a:lnTo>
                  <a:lnTo>
                    <a:pt x="1364551" y="1160394"/>
                  </a:lnTo>
                  <a:lnTo>
                    <a:pt x="1415807" y="1170384"/>
                  </a:lnTo>
                  <a:lnTo>
                    <a:pt x="1473801" y="1177663"/>
                  </a:lnTo>
                  <a:lnTo>
                    <a:pt x="1531740" y="1180996"/>
                  </a:lnTo>
                  <a:lnTo>
                    <a:pt x="1589071" y="1180540"/>
                  </a:lnTo>
                  <a:lnTo>
                    <a:pt x="1645238" y="1176454"/>
                  </a:lnTo>
                  <a:lnTo>
                    <a:pt x="1699689" y="1168893"/>
                  </a:lnTo>
                  <a:lnTo>
                    <a:pt x="1751869" y="1158017"/>
                  </a:lnTo>
                  <a:lnTo>
                    <a:pt x="1801224" y="1143982"/>
                  </a:lnTo>
                  <a:lnTo>
                    <a:pt x="1847199" y="1126946"/>
                  </a:lnTo>
                  <a:lnTo>
                    <a:pt x="1889242" y="1107067"/>
                  </a:lnTo>
                  <a:lnTo>
                    <a:pt x="1926798" y="1084503"/>
                  </a:lnTo>
                  <a:lnTo>
                    <a:pt x="1959313" y="1059410"/>
                  </a:lnTo>
                  <a:lnTo>
                    <a:pt x="1986233" y="1031946"/>
                  </a:lnTo>
                  <a:lnTo>
                    <a:pt x="2007004" y="1002269"/>
                  </a:lnTo>
                  <a:lnTo>
                    <a:pt x="2056393" y="1016188"/>
                  </a:lnTo>
                  <a:lnTo>
                    <a:pt x="2108675" y="1026344"/>
                  </a:lnTo>
                  <a:lnTo>
                    <a:pt x="2163088" y="1032618"/>
                  </a:lnTo>
                  <a:lnTo>
                    <a:pt x="2218874" y="1034895"/>
                  </a:lnTo>
                  <a:lnTo>
                    <a:pt x="2278938" y="1032818"/>
                  </a:lnTo>
                  <a:lnTo>
                    <a:pt x="2336335" y="1026287"/>
                  </a:lnTo>
                  <a:lnTo>
                    <a:pt x="2390430" y="1015633"/>
                  </a:lnTo>
                  <a:lnTo>
                    <a:pt x="2440592" y="1001185"/>
                  </a:lnTo>
                  <a:lnTo>
                    <a:pt x="2486186" y="983274"/>
                  </a:lnTo>
                  <a:lnTo>
                    <a:pt x="2526578" y="962229"/>
                  </a:lnTo>
                  <a:lnTo>
                    <a:pt x="2561137" y="938380"/>
                  </a:lnTo>
                  <a:lnTo>
                    <a:pt x="2589227" y="912058"/>
                  </a:lnTo>
                  <a:lnTo>
                    <a:pt x="2623470" y="853313"/>
                  </a:lnTo>
                  <a:lnTo>
                    <a:pt x="2628356" y="821550"/>
                  </a:lnTo>
                  <a:lnTo>
                    <a:pt x="2676356" y="816567"/>
                  </a:lnTo>
                  <a:lnTo>
                    <a:pt x="2722956" y="809035"/>
                  </a:lnTo>
                  <a:lnTo>
                    <a:pt x="2767802" y="799031"/>
                  </a:lnTo>
                  <a:lnTo>
                    <a:pt x="2810537" y="786635"/>
                  </a:lnTo>
                  <a:lnTo>
                    <a:pt x="2850808" y="771927"/>
                  </a:lnTo>
                  <a:lnTo>
                    <a:pt x="2903422" y="747070"/>
                  </a:lnTo>
                  <a:lnTo>
                    <a:pt x="2947511" y="719118"/>
                  </a:lnTo>
                  <a:lnTo>
                    <a:pt x="2982938" y="688618"/>
                  </a:lnTo>
                  <a:lnTo>
                    <a:pt x="3009569" y="656116"/>
                  </a:lnTo>
                  <a:lnTo>
                    <a:pt x="3027269" y="622158"/>
                  </a:lnTo>
                  <a:lnTo>
                    <a:pt x="3035901" y="587293"/>
                  </a:lnTo>
                  <a:lnTo>
                    <a:pt x="3035332" y="552066"/>
                  </a:lnTo>
                  <a:lnTo>
                    <a:pt x="3025424" y="517024"/>
                  </a:lnTo>
                  <a:lnTo>
                    <a:pt x="3006043" y="482714"/>
                  </a:lnTo>
                  <a:lnTo>
                    <a:pt x="2977054" y="449683"/>
                  </a:lnTo>
                  <a:lnTo>
                    <a:pt x="2938321" y="418477"/>
                  </a:lnTo>
                  <a:lnTo>
                    <a:pt x="2943249" y="412069"/>
                  </a:lnTo>
                  <a:lnTo>
                    <a:pt x="2947754" y="405575"/>
                  </a:lnTo>
                  <a:lnTo>
                    <a:pt x="2951830" y="399003"/>
                  </a:lnTo>
                  <a:lnTo>
                    <a:pt x="2955473" y="392356"/>
                  </a:lnTo>
                  <a:lnTo>
                    <a:pt x="2967337" y="357029"/>
                  </a:lnTo>
                  <a:lnTo>
                    <a:pt x="2967198" y="322144"/>
                  </a:lnTo>
                  <a:lnTo>
                    <a:pt x="2933881" y="256462"/>
                  </a:lnTo>
                  <a:lnTo>
                    <a:pt x="2902189" y="227042"/>
                  </a:lnTo>
                  <a:lnTo>
                    <a:pt x="2861464" y="200823"/>
                  </a:lnTo>
                  <a:lnTo>
                    <a:pt x="2812449" y="178494"/>
                  </a:lnTo>
                  <a:lnTo>
                    <a:pt x="2755887" y="160745"/>
                  </a:lnTo>
                  <a:lnTo>
                    <a:pt x="2692521" y="148263"/>
                  </a:lnTo>
                  <a:lnTo>
                    <a:pt x="2677103" y="118196"/>
                  </a:lnTo>
                  <a:lnTo>
                    <a:pt x="2618882" y="64807"/>
                  </a:lnTo>
                  <a:lnTo>
                    <a:pt x="2577388" y="42687"/>
                  </a:lnTo>
                  <a:lnTo>
                    <a:pt x="2532299" y="25576"/>
                  </a:lnTo>
                  <a:lnTo>
                    <a:pt x="2483908" y="12849"/>
                  </a:lnTo>
                  <a:lnTo>
                    <a:pt x="2433204" y="4462"/>
                  </a:lnTo>
                  <a:lnTo>
                    <a:pt x="2381178" y="372"/>
                  </a:lnTo>
                  <a:lnTo>
                    <a:pt x="2328820" y="535"/>
                  </a:lnTo>
                  <a:lnTo>
                    <a:pt x="2277118" y="4909"/>
                  </a:lnTo>
                  <a:lnTo>
                    <a:pt x="2227062" y="13450"/>
                  </a:lnTo>
                  <a:lnTo>
                    <a:pt x="2179643" y="26115"/>
                  </a:lnTo>
                  <a:lnTo>
                    <a:pt x="2135850" y="42861"/>
                  </a:lnTo>
                  <a:lnTo>
                    <a:pt x="2096673" y="63645"/>
                  </a:lnTo>
                  <a:lnTo>
                    <a:pt x="2073878" y="49545"/>
                  </a:lnTo>
                  <a:lnTo>
                    <a:pt x="2020158" y="25987"/>
                  </a:lnTo>
                  <a:lnTo>
                    <a:pt x="1938252" y="6063"/>
                  </a:lnTo>
                  <a:lnTo>
                    <a:pt x="1885492" y="544"/>
                  </a:lnTo>
                  <a:lnTo>
                    <a:pt x="18326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6999" y="8543363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275598" y="388685"/>
                  </a:moveTo>
                  <a:lnTo>
                    <a:pt x="271214" y="354594"/>
                  </a:lnTo>
                  <a:lnTo>
                    <a:pt x="275391" y="321293"/>
                  </a:lnTo>
                  <a:lnTo>
                    <a:pt x="287645" y="289119"/>
                  </a:lnTo>
                  <a:lnTo>
                    <a:pt x="334447" y="229500"/>
                  </a:lnTo>
                  <a:lnTo>
                    <a:pt x="368029" y="202729"/>
                  </a:lnTo>
                  <a:lnTo>
                    <a:pt x="407752" y="178432"/>
                  </a:lnTo>
                  <a:lnTo>
                    <a:pt x="453133" y="156947"/>
                  </a:lnTo>
                  <a:lnTo>
                    <a:pt x="503689" y="138611"/>
                  </a:lnTo>
                  <a:lnTo>
                    <a:pt x="558936" y="123761"/>
                  </a:lnTo>
                  <a:lnTo>
                    <a:pt x="618390" y="112733"/>
                  </a:lnTo>
                  <a:lnTo>
                    <a:pt x="681567" y="105866"/>
                  </a:lnTo>
                  <a:lnTo>
                    <a:pt x="734213" y="103644"/>
                  </a:lnTo>
                  <a:lnTo>
                    <a:pt x="786676" y="104522"/>
                  </a:lnTo>
                  <a:lnTo>
                    <a:pt x="838482" y="108452"/>
                  </a:lnTo>
                  <a:lnTo>
                    <a:pt x="889156" y="115382"/>
                  </a:lnTo>
                  <a:lnTo>
                    <a:pt x="938222" y="125261"/>
                  </a:lnTo>
                  <a:lnTo>
                    <a:pt x="985205" y="138040"/>
                  </a:lnTo>
                  <a:lnTo>
                    <a:pt x="1014752" y="113123"/>
                  </a:lnTo>
                  <a:lnTo>
                    <a:pt x="1049947" y="91311"/>
                  </a:lnTo>
                  <a:lnTo>
                    <a:pt x="1090007" y="72734"/>
                  </a:lnTo>
                  <a:lnTo>
                    <a:pt x="1134148" y="57517"/>
                  </a:lnTo>
                  <a:lnTo>
                    <a:pt x="1181588" y="45787"/>
                  </a:lnTo>
                  <a:lnTo>
                    <a:pt x="1231542" y="37673"/>
                  </a:lnTo>
                  <a:lnTo>
                    <a:pt x="1283227" y="33301"/>
                  </a:lnTo>
                  <a:lnTo>
                    <a:pt x="1335861" y="32799"/>
                  </a:lnTo>
                  <a:lnTo>
                    <a:pt x="1388660" y="36294"/>
                  </a:lnTo>
                  <a:lnTo>
                    <a:pt x="1440840" y="43913"/>
                  </a:lnTo>
                  <a:lnTo>
                    <a:pt x="1491618" y="55783"/>
                  </a:lnTo>
                  <a:lnTo>
                    <a:pt x="1537445" y="71044"/>
                  </a:lnTo>
                  <a:lnTo>
                    <a:pt x="1578647" y="89650"/>
                  </a:lnTo>
                  <a:lnTo>
                    <a:pt x="1607660" y="64676"/>
                  </a:lnTo>
                  <a:lnTo>
                    <a:pt x="1643550" y="43440"/>
                  </a:lnTo>
                  <a:lnTo>
                    <a:pt x="1685153" y="26149"/>
                  </a:lnTo>
                  <a:lnTo>
                    <a:pt x="1731310" y="13008"/>
                  </a:lnTo>
                  <a:lnTo>
                    <a:pt x="1780860" y="4223"/>
                  </a:lnTo>
                  <a:lnTo>
                    <a:pt x="1832641" y="0"/>
                  </a:lnTo>
                  <a:lnTo>
                    <a:pt x="1885492" y="544"/>
                  </a:lnTo>
                  <a:lnTo>
                    <a:pt x="1938252" y="6063"/>
                  </a:lnTo>
                  <a:lnTo>
                    <a:pt x="1989760" y="16760"/>
                  </a:lnTo>
                  <a:lnTo>
                    <a:pt x="2048285" y="36953"/>
                  </a:lnTo>
                  <a:lnTo>
                    <a:pt x="2096673" y="63645"/>
                  </a:lnTo>
                  <a:lnTo>
                    <a:pt x="2135851" y="42861"/>
                  </a:lnTo>
                  <a:lnTo>
                    <a:pt x="2179643" y="26115"/>
                  </a:lnTo>
                  <a:lnTo>
                    <a:pt x="2227062" y="13450"/>
                  </a:lnTo>
                  <a:lnTo>
                    <a:pt x="2277118" y="4909"/>
                  </a:lnTo>
                  <a:lnTo>
                    <a:pt x="2328820" y="535"/>
                  </a:lnTo>
                  <a:lnTo>
                    <a:pt x="2381178" y="372"/>
                  </a:lnTo>
                  <a:lnTo>
                    <a:pt x="2433204" y="4463"/>
                  </a:lnTo>
                  <a:lnTo>
                    <a:pt x="2483908" y="12850"/>
                  </a:lnTo>
                  <a:lnTo>
                    <a:pt x="2532299" y="25577"/>
                  </a:lnTo>
                  <a:lnTo>
                    <a:pt x="2577388" y="42687"/>
                  </a:lnTo>
                  <a:lnTo>
                    <a:pt x="2618882" y="64808"/>
                  </a:lnTo>
                  <a:lnTo>
                    <a:pt x="2652339" y="90177"/>
                  </a:lnTo>
                  <a:lnTo>
                    <a:pt x="2692521" y="148263"/>
                  </a:lnTo>
                  <a:lnTo>
                    <a:pt x="2755887" y="160745"/>
                  </a:lnTo>
                  <a:lnTo>
                    <a:pt x="2812449" y="178494"/>
                  </a:lnTo>
                  <a:lnTo>
                    <a:pt x="2861464" y="200823"/>
                  </a:lnTo>
                  <a:lnTo>
                    <a:pt x="2902188" y="227042"/>
                  </a:lnTo>
                  <a:lnTo>
                    <a:pt x="2933881" y="256462"/>
                  </a:lnTo>
                  <a:lnTo>
                    <a:pt x="2955798" y="288392"/>
                  </a:lnTo>
                  <a:lnTo>
                    <a:pt x="2967337" y="357029"/>
                  </a:lnTo>
                  <a:lnTo>
                    <a:pt x="2955473" y="392357"/>
                  </a:lnTo>
                  <a:lnTo>
                    <a:pt x="2951830" y="399003"/>
                  </a:lnTo>
                  <a:lnTo>
                    <a:pt x="2947754" y="405576"/>
                  </a:lnTo>
                  <a:lnTo>
                    <a:pt x="2943250" y="412069"/>
                  </a:lnTo>
                  <a:lnTo>
                    <a:pt x="2938322" y="418478"/>
                  </a:lnTo>
                  <a:lnTo>
                    <a:pt x="2977055" y="449683"/>
                  </a:lnTo>
                  <a:lnTo>
                    <a:pt x="3006044" y="482715"/>
                  </a:lnTo>
                  <a:lnTo>
                    <a:pt x="3025424" y="517024"/>
                  </a:lnTo>
                  <a:lnTo>
                    <a:pt x="3035332" y="552066"/>
                  </a:lnTo>
                  <a:lnTo>
                    <a:pt x="3035902" y="587293"/>
                  </a:lnTo>
                  <a:lnTo>
                    <a:pt x="3027269" y="622159"/>
                  </a:lnTo>
                  <a:lnTo>
                    <a:pt x="3009570" y="656116"/>
                  </a:lnTo>
                  <a:lnTo>
                    <a:pt x="2982938" y="688618"/>
                  </a:lnTo>
                  <a:lnTo>
                    <a:pt x="2947511" y="719119"/>
                  </a:lnTo>
                  <a:lnTo>
                    <a:pt x="2903422" y="747071"/>
                  </a:lnTo>
                  <a:lnTo>
                    <a:pt x="2850808" y="771928"/>
                  </a:lnTo>
                  <a:lnTo>
                    <a:pt x="2810537" y="786636"/>
                  </a:lnTo>
                  <a:lnTo>
                    <a:pt x="2767802" y="799031"/>
                  </a:lnTo>
                  <a:lnTo>
                    <a:pt x="2722956" y="809035"/>
                  </a:lnTo>
                  <a:lnTo>
                    <a:pt x="2676356" y="816567"/>
                  </a:lnTo>
                  <a:lnTo>
                    <a:pt x="2628356" y="821550"/>
                  </a:lnTo>
                  <a:lnTo>
                    <a:pt x="2623470" y="853312"/>
                  </a:lnTo>
                  <a:lnTo>
                    <a:pt x="2589227" y="912058"/>
                  </a:lnTo>
                  <a:lnTo>
                    <a:pt x="2561137" y="938380"/>
                  </a:lnTo>
                  <a:lnTo>
                    <a:pt x="2526578" y="962229"/>
                  </a:lnTo>
                  <a:lnTo>
                    <a:pt x="2486186" y="983274"/>
                  </a:lnTo>
                  <a:lnTo>
                    <a:pt x="2440592" y="1001185"/>
                  </a:lnTo>
                  <a:lnTo>
                    <a:pt x="2390430" y="1015633"/>
                  </a:lnTo>
                  <a:lnTo>
                    <a:pt x="2336334" y="1026288"/>
                  </a:lnTo>
                  <a:lnTo>
                    <a:pt x="2278938" y="1032818"/>
                  </a:lnTo>
                  <a:lnTo>
                    <a:pt x="2218874" y="1034895"/>
                  </a:lnTo>
                  <a:lnTo>
                    <a:pt x="2163089" y="1032618"/>
                  </a:lnTo>
                  <a:lnTo>
                    <a:pt x="2108675" y="1026344"/>
                  </a:lnTo>
                  <a:lnTo>
                    <a:pt x="2056393" y="1016188"/>
                  </a:lnTo>
                  <a:lnTo>
                    <a:pt x="2007004" y="1002269"/>
                  </a:lnTo>
                  <a:lnTo>
                    <a:pt x="1986233" y="1031946"/>
                  </a:lnTo>
                  <a:lnTo>
                    <a:pt x="1959313" y="1059409"/>
                  </a:lnTo>
                  <a:lnTo>
                    <a:pt x="1926798" y="1084502"/>
                  </a:lnTo>
                  <a:lnTo>
                    <a:pt x="1889242" y="1107067"/>
                  </a:lnTo>
                  <a:lnTo>
                    <a:pt x="1847199" y="1126946"/>
                  </a:lnTo>
                  <a:lnTo>
                    <a:pt x="1801224" y="1143982"/>
                  </a:lnTo>
                  <a:lnTo>
                    <a:pt x="1751869" y="1158017"/>
                  </a:lnTo>
                  <a:lnTo>
                    <a:pt x="1699689" y="1168893"/>
                  </a:lnTo>
                  <a:lnTo>
                    <a:pt x="1645238" y="1176454"/>
                  </a:lnTo>
                  <a:lnTo>
                    <a:pt x="1589071" y="1180540"/>
                  </a:lnTo>
                  <a:lnTo>
                    <a:pt x="1531740" y="1180996"/>
                  </a:lnTo>
                  <a:lnTo>
                    <a:pt x="1473801" y="1177663"/>
                  </a:lnTo>
                  <a:lnTo>
                    <a:pt x="1415807" y="1170384"/>
                  </a:lnTo>
                  <a:lnTo>
                    <a:pt x="1364551" y="1160394"/>
                  </a:lnTo>
                  <a:lnTo>
                    <a:pt x="1316106" y="1147433"/>
                  </a:lnTo>
                  <a:lnTo>
                    <a:pt x="1270902" y="1131672"/>
                  </a:lnTo>
                  <a:lnTo>
                    <a:pt x="1229367" y="1113279"/>
                  </a:lnTo>
                  <a:lnTo>
                    <a:pt x="1191933" y="1092423"/>
                  </a:lnTo>
                  <a:lnTo>
                    <a:pt x="1159029" y="1069274"/>
                  </a:lnTo>
                  <a:lnTo>
                    <a:pt x="1110082" y="1083182"/>
                  </a:lnTo>
                  <a:lnTo>
                    <a:pt x="1059716" y="1094183"/>
                  </a:lnTo>
                  <a:lnTo>
                    <a:pt x="1008305" y="1102327"/>
                  </a:lnTo>
                  <a:lnTo>
                    <a:pt x="956225" y="1107664"/>
                  </a:lnTo>
                  <a:lnTo>
                    <a:pt x="903848" y="1110242"/>
                  </a:lnTo>
                  <a:lnTo>
                    <a:pt x="851549" y="1110112"/>
                  </a:lnTo>
                  <a:lnTo>
                    <a:pt x="799702" y="1107323"/>
                  </a:lnTo>
                  <a:lnTo>
                    <a:pt x="748680" y="1101924"/>
                  </a:lnTo>
                  <a:lnTo>
                    <a:pt x="698858" y="1093965"/>
                  </a:lnTo>
                  <a:lnTo>
                    <a:pt x="650609" y="1083496"/>
                  </a:lnTo>
                  <a:lnTo>
                    <a:pt x="604307" y="1070566"/>
                  </a:lnTo>
                  <a:lnTo>
                    <a:pt x="560327" y="1055224"/>
                  </a:lnTo>
                  <a:lnTo>
                    <a:pt x="519042" y="1037521"/>
                  </a:lnTo>
                  <a:lnTo>
                    <a:pt x="480826" y="1017505"/>
                  </a:lnTo>
                  <a:lnTo>
                    <a:pt x="446053" y="995227"/>
                  </a:lnTo>
                  <a:lnTo>
                    <a:pt x="415098" y="970735"/>
                  </a:lnTo>
                  <a:lnTo>
                    <a:pt x="409368" y="965545"/>
                  </a:lnTo>
                  <a:lnTo>
                    <a:pt x="347359" y="966081"/>
                  </a:lnTo>
                  <a:lnTo>
                    <a:pt x="288200" y="960258"/>
                  </a:lnTo>
                  <a:lnTo>
                    <a:pt x="233257" y="948646"/>
                  </a:lnTo>
                  <a:lnTo>
                    <a:pt x="183895" y="931816"/>
                  </a:lnTo>
                  <a:lnTo>
                    <a:pt x="141482" y="910337"/>
                  </a:lnTo>
                  <a:lnTo>
                    <a:pt x="107383" y="884780"/>
                  </a:lnTo>
                  <a:lnTo>
                    <a:pt x="69595" y="823714"/>
                  </a:lnTo>
                  <a:lnTo>
                    <a:pt x="69088" y="788425"/>
                  </a:lnTo>
                  <a:lnTo>
                    <a:pt x="82835" y="754303"/>
                  </a:lnTo>
                  <a:lnTo>
                    <a:pt x="110101" y="722531"/>
                  </a:lnTo>
                  <a:lnTo>
                    <a:pt x="150148" y="694290"/>
                  </a:lnTo>
                  <a:lnTo>
                    <a:pt x="93851" y="671754"/>
                  </a:lnTo>
                  <a:lnTo>
                    <a:pt x="50032" y="643914"/>
                  </a:lnTo>
                  <a:lnTo>
                    <a:pt x="19347" y="612108"/>
                  </a:lnTo>
                  <a:lnTo>
                    <a:pt x="2451" y="577668"/>
                  </a:lnTo>
                  <a:lnTo>
                    <a:pt x="0" y="541931"/>
                  </a:lnTo>
                  <a:lnTo>
                    <a:pt x="12646" y="506232"/>
                  </a:lnTo>
                  <a:lnTo>
                    <a:pt x="41047" y="471904"/>
                  </a:lnTo>
                  <a:lnTo>
                    <a:pt x="74756" y="446982"/>
                  </a:lnTo>
                  <a:lnTo>
                    <a:pt x="116082" y="426131"/>
                  </a:lnTo>
                  <a:lnTo>
                    <a:pt x="163753" y="409787"/>
                  </a:lnTo>
                  <a:lnTo>
                    <a:pt x="216497" y="398386"/>
                  </a:lnTo>
                  <a:lnTo>
                    <a:pt x="273043" y="392364"/>
                  </a:lnTo>
                  <a:lnTo>
                    <a:pt x="275598" y="388685"/>
                  </a:lnTo>
                  <a:close/>
                </a:path>
                <a:path w="3035934" h="1181100">
                  <a:moveTo>
                    <a:pt x="331284" y="711480"/>
                  </a:moveTo>
                  <a:lnTo>
                    <a:pt x="284857" y="711519"/>
                  </a:lnTo>
                  <a:lnTo>
                    <a:pt x="239213" y="707837"/>
                  </a:lnTo>
                  <a:lnTo>
                    <a:pt x="195135" y="700529"/>
                  </a:lnTo>
                  <a:lnTo>
                    <a:pt x="153403" y="689691"/>
                  </a:lnTo>
                </a:path>
                <a:path w="3035934" h="1181100">
                  <a:moveTo>
                    <a:pt x="488232" y="949933"/>
                  </a:moveTo>
                  <a:lnTo>
                    <a:pt x="469294" y="953552"/>
                  </a:lnTo>
                  <a:lnTo>
                    <a:pt x="449968" y="956502"/>
                  </a:lnTo>
                  <a:lnTo>
                    <a:pt x="430317" y="958775"/>
                  </a:lnTo>
                  <a:lnTo>
                    <a:pt x="410405" y="960362"/>
                  </a:lnTo>
                </a:path>
                <a:path w="3035934" h="1181100">
                  <a:moveTo>
                    <a:pt x="1158856" y="1064513"/>
                  </a:moveTo>
                  <a:lnTo>
                    <a:pt x="1145351" y="1053132"/>
                  </a:lnTo>
                  <a:lnTo>
                    <a:pt x="1133017" y="1041393"/>
                  </a:lnTo>
                  <a:lnTo>
                    <a:pt x="1121879" y="1029321"/>
                  </a:lnTo>
                  <a:lnTo>
                    <a:pt x="1111962" y="1016941"/>
                  </a:lnTo>
                </a:path>
                <a:path w="3035934" h="1181100">
                  <a:moveTo>
                    <a:pt x="2026034" y="945888"/>
                  </a:moveTo>
                  <a:lnTo>
                    <a:pt x="2023305" y="959121"/>
                  </a:lnTo>
                  <a:lnTo>
                    <a:pt x="2019269" y="972250"/>
                  </a:lnTo>
                  <a:lnTo>
                    <a:pt x="2013933" y="985247"/>
                  </a:lnTo>
                  <a:lnTo>
                    <a:pt x="2007309" y="998085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882" y="9156258"/>
              <a:ext cx="249263" cy="216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42608" y="8603169"/>
              <a:ext cx="2661285" cy="429259"/>
            </a:xfrm>
            <a:custGeom>
              <a:avLst/>
              <a:gdLst/>
              <a:ahLst/>
              <a:cxnLst/>
              <a:rect l="l" t="t" r="r" b="b"/>
              <a:pathLst>
                <a:path w="2661285" h="429259">
                  <a:moveTo>
                    <a:pt x="2661280" y="355781"/>
                  </a:moveTo>
                  <a:lnTo>
                    <a:pt x="2641976" y="376321"/>
                  </a:lnTo>
                  <a:lnTo>
                    <a:pt x="2618427" y="395483"/>
                  </a:lnTo>
                  <a:lnTo>
                    <a:pt x="2590887" y="413081"/>
                  </a:lnTo>
                  <a:lnTo>
                    <a:pt x="2559614" y="428932"/>
                  </a:lnTo>
                </a:path>
                <a:path w="2661285" h="429259">
                  <a:moveTo>
                    <a:pt x="2417328" y="84356"/>
                  </a:moveTo>
                  <a:lnTo>
                    <a:pt x="2419849" y="92934"/>
                  </a:lnTo>
                  <a:lnTo>
                    <a:pt x="2421586" y="101562"/>
                  </a:lnTo>
                  <a:lnTo>
                    <a:pt x="2422535" y="110223"/>
                  </a:lnTo>
                  <a:lnTo>
                    <a:pt x="2422695" y="118904"/>
                  </a:lnTo>
                </a:path>
                <a:path w="2661285" h="429259">
                  <a:moveTo>
                    <a:pt x="1768050" y="44058"/>
                  </a:moveTo>
                  <a:lnTo>
                    <a:pt x="1778782" y="32317"/>
                  </a:lnTo>
                  <a:lnTo>
                    <a:pt x="1791074" y="21032"/>
                  </a:lnTo>
                  <a:lnTo>
                    <a:pt x="1804874" y="10245"/>
                  </a:lnTo>
                  <a:lnTo>
                    <a:pt x="1820133" y="0"/>
                  </a:lnTo>
                </a:path>
                <a:path w="2661285" h="429259">
                  <a:moveTo>
                    <a:pt x="1280917" y="65055"/>
                  </a:moveTo>
                  <a:lnTo>
                    <a:pt x="1285543" y="55257"/>
                  </a:lnTo>
                  <a:lnTo>
                    <a:pt x="1291301" y="45640"/>
                  </a:lnTo>
                  <a:lnTo>
                    <a:pt x="1298174" y="36231"/>
                  </a:lnTo>
                  <a:lnTo>
                    <a:pt x="1306142" y="27057"/>
                  </a:lnTo>
                </a:path>
                <a:path w="2661285" h="429259">
                  <a:moveTo>
                    <a:pt x="709236" y="77959"/>
                  </a:moveTo>
                  <a:lnTo>
                    <a:pt x="733609" y="86061"/>
                  </a:lnTo>
                  <a:lnTo>
                    <a:pt x="756989" y="94922"/>
                  </a:lnTo>
                  <a:lnTo>
                    <a:pt x="779312" y="104518"/>
                  </a:lnTo>
                  <a:lnTo>
                    <a:pt x="800516" y="114823"/>
                  </a:lnTo>
                </a:path>
                <a:path w="2661285" h="429259">
                  <a:moveTo>
                    <a:pt x="15929" y="367673"/>
                  </a:moveTo>
                  <a:lnTo>
                    <a:pt x="10863" y="358108"/>
                  </a:lnTo>
                  <a:lnTo>
                    <a:pt x="6516" y="348448"/>
                  </a:lnTo>
                  <a:lnTo>
                    <a:pt x="2894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229284" y="6239440"/>
            <a:ext cx="12012295" cy="2549525"/>
            <a:chOff x="4229284" y="6239440"/>
            <a:chExt cx="12012295" cy="2549525"/>
          </a:xfrm>
        </p:grpSpPr>
        <p:sp>
          <p:nvSpPr>
            <p:cNvPr id="21" name="object 21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9278" y="7309516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24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0814" y="7109580"/>
              <a:ext cx="687070" cy="717550"/>
            </a:xfrm>
            <a:custGeom>
              <a:avLst/>
              <a:gdLst/>
              <a:ahLst/>
              <a:cxnLst/>
              <a:rect l="l" t="t" r="r" b="b"/>
              <a:pathLst>
                <a:path w="687070" h="717550">
                  <a:moveTo>
                    <a:pt x="343354" y="0"/>
                  </a:moveTo>
                  <a:lnTo>
                    <a:pt x="296763" y="3275"/>
                  </a:lnTo>
                  <a:lnTo>
                    <a:pt x="252077" y="12815"/>
                  </a:lnTo>
                  <a:lnTo>
                    <a:pt x="209705" y="28194"/>
                  </a:lnTo>
                  <a:lnTo>
                    <a:pt x="170057" y="48982"/>
                  </a:lnTo>
                  <a:lnTo>
                    <a:pt x="133540" y="74754"/>
                  </a:lnTo>
                  <a:lnTo>
                    <a:pt x="100566" y="105081"/>
                  </a:lnTo>
                  <a:lnTo>
                    <a:pt x="71542" y="139537"/>
                  </a:lnTo>
                  <a:lnTo>
                    <a:pt x="46877" y="177692"/>
                  </a:lnTo>
                  <a:lnTo>
                    <a:pt x="26982" y="219121"/>
                  </a:lnTo>
                  <a:lnTo>
                    <a:pt x="12264" y="263396"/>
                  </a:lnTo>
                  <a:lnTo>
                    <a:pt x="3134" y="310088"/>
                  </a:lnTo>
                  <a:lnTo>
                    <a:pt x="0" y="358772"/>
                  </a:lnTo>
                  <a:lnTo>
                    <a:pt x="3134" y="407455"/>
                  </a:lnTo>
                  <a:lnTo>
                    <a:pt x="12264" y="454148"/>
                  </a:lnTo>
                  <a:lnTo>
                    <a:pt x="26982" y="498423"/>
                  </a:lnTo>
                  <a:lnTo>
                    <a:pt x="46877" y="539852"/>
                  </a:lnTo>
                  <a:lnTo>
                    <a:pt x="71542" y="578008"/>
                  </a:lnTo>
                  <a:lnTo>
                    <a:pt x="100566" y="612463"/>
                  </a:lnTo>
                  <a:lnTo>
                    <a:pt x="133540" y="642790"/>
                  </a:lnTo>
                  <a:lnTo>
                    <a:pt x="170057" y="668562"/>
                  </a:lnTo>
                  <a:lnTo>
                    <a:pt x="209705" y="689351"/>
                  </a:lnTo>
                  <a:lnTo>
                    <a:pt x="252077" y="704730"/>
                  </a:lnTo>
                  <a:lnTo>
                    <a:pt x="296763" y="714270"/>
                  </a:lnTo>
                  <a:lnTo>
                    <a:pt x="343354" y="717545"/>
                  </a:lnTo>
                  <a:lnTo>
                    <a:pt x="389946" y="714270"/>
                  </a:lnTo>
                  <a:lnTo>
                    <a:pt x="434632" y="704730"/>
                  </a:lnTo>
                  <a:lnTo>
                    <a:pt x="477004" y="689351"/>
                  </a:lnTo>
                  <a:lnTo>
                    <a:pt x="516652" y="668562"/>
                  </a:lnTo>
                  <a:lnTo>
                    <a:pt x="553169" y="642790"/>
                  </a:lnTo>
                  <a:lnTo>
                    <a:pt x="586143" y="612463"/>
                  </a:lnTo>
                  <a:lnTo>
                    <a:pt x="606092" y="588781"/>
                  </a:lnTo>
                  <a:lnTo>
                    <a:pt x="344931" y="588781"/>
                  </a:lnTo>
                  <a:lnTo>
                    <a:pt x="291862" y="582072"/>
                  </a:lnTo>
                  <a:lnTo>
                    <a:pt x="241259" y="561089"/>
                  </a:lnTo>
                  <a:lnTo>
                    <a:pt x="205292" y="534925"/>
                  </a:lnTo>
                  <a:lnTo>
                    <a:pt x="175810" y="502595"/>
                  </a:lnTo>
                  <a:lnTo>
                    <a:pt x="153160" y="465353"/>
                  </a:lnTo>
                  <a:lnTo>
                    <a:pt x="137692" y="424453"/>
                  </a:lnTo>
                  <a:lnTo>
                    <a:pt x="129753" y="381148"/>
                  </a:lnTo>
                  <a:lnTo>
                    <a:pt x="129747" y="336396"/>
                  </a:lnTo>
                  <a:lnTo>
                    <a:pt x="137858" y="292340"/>
                  </a:lnTo>
                  <a:lnTo>
                    <a:pt x="154599" y="249343"/>
                  </a:lnTo>
                  <a:lnTo>
                    <a:pt x="324896" y="249343"/>
                  </a:lnTo>
                  <a:lnTo>
                    <a:pt x="238496" y="158086"/>
                  </a:lnTo>
                  <a:lnTo>
                    <a:pt x="288806" y="136308"/>
                  </a:lnTo>
                  <a:lnTo>
                    <a:pt x="341777" y="128763"/>
                  </a:lnTo>
                  <a:lnTo>
                    <a:pt x="606092" y="128763"/>
                  </a:lnTo>
                  <a:lnTo>
                    <a:pt x="586143" y="105081"/>
                  </a:lnTo>
                  <a:lnTo>
                    <a:pt x="553169" y="74754"/>
                  </a:lnTo>
                  <a:lnTo>
                    <a:pt x="516652" y="48982"/>
                  </a:lnTo>
                  <a:lnTo>
                    <a:pt x="477004" y="28194"/>
                  </a:lnTo>
                  <a:lnTo>
                    <a:pt x="434632" y="12815"/>
                  </a:lnTo>
                  <a:lnTo>
                    <a:pt x="389946" y="3275"/>
                  </a:lnTo>
                  <a:lnTo>
                    <a:pt x="343354" y="0"/>
                  </a:lnTo>
                  <a:close/>
                </a:path>
                <a:path w="687070" h="717550">
                  <a:moveTo>
                    <a:pt x="324896" y="249343"/>
                  </a:moveTo>
                  <a:lnTo>
                    <a:pt x="154599" y="249343"/>
                  </a:lnTo>
                  <a:lnTo>
                    <a:pt x="448212" y="559459"/>
                  </a:lnTo>
                  <a:lnTo>
                    <a:pt x="397902" y="581237"/>
                  </a:lnTo>
                  <a:lnTo>
                    <a:pt x="344931" y="588781"/>
                  </a:lnTo>
                  <a:lnTo>
                    <a:pt x="606092" y="588781"/>
                  </a:lnTo>
                  <a:lnTo>
                    <a:pt x="615167" y="578008"/>
                  </a:lnTo>
                  <a:lnTo>
                    <a:pt x="639831" y="539852"/>
                  </a:lnTo>
                  <a:lnTo>
                    <a:pt x="659727" y="498423"/>
                  </a:lnTo>
                  <a:lnTo>
                    <a:pt x="669773" y="468202"/>
                  </a:lnTo>
                  <a:lnTo>
                    <a:pt x="532109" y="468202"/>
                  </a:lnTo>
                  <a:lnTo>
                    <a:pt x="324896" y="249343"/>
                  </a:lnTo>
                  <a:close/>
                </a:path>
                <a:path w="687070" h="717550">
                  <a:moveTo>
                    <a:pt x="606092" y="128763"/>
                  </a:moveTo>
                  <a:lnTo>
                    <a:pt x="341777" y="128763"/>
                  </a:lnTo>
                  <a:lnTo>
                    <a:pt x="394846" y="135472"/>
                  </a:lnTo>
                  <a:lnTo>
                    <a:pt x="445449" y="156455"/>
                  </a:lnTo>
                  <a:lnTo>
                    <a:pt x="481415" y="182620"/>
                  </a:lnTo>
                  <a:lnTo>
                    <a:pt x="510897" y="214950"/>
                  </a:lnTo>
                  <a:lnTo>
                    <a:pt x="533547" y="252192"/>
                  </a:lnTo>
                  <a:lnTo>
                    <a:pt x="549016" y="293092"/>
                  </a:lnTo>
                  <a:lnTo>
                    <a:pt x="556955" y="336396"/>
                  </a:lnTo>
                  <a:lnTo>
                    <a:pt x="556961" y="381148"/>
                  </a:lnTo>
                  <a:lnTo>
                    <a:pt x="548850" y="425205"/>
                  </a:lnTo>
                  <a:lnTo>
                    <a:pt x="532109" y="468202"/>
                  </a:lnTo>
                  <a:lnTo>
                    <a:pt x="669773" y="468202"/>
                  </a:lnTo>
                  <a:lnTo>
                    <a:pt x="674445" y="454148"/>
                  </a:lnTo>
                  <a:lnTo>
                    <a:pt x="683575" y="407455"/>
                  </a:lnTo>
                  <a:lnTo>
                    <a:pt x="686709" y="358772"/>
                  </a:lnTo>
                  <a:lnTo>
                    <a:pt x="683575" y="310088"/>
                  </a:lnTo>
                  <a:lnTo>
                    <a:pt x="674445" y="263396"/>
                  </a:lnTo>
                  <a:lnTo>
                    <a:pt x="659727" y="219121"/>
                  </a:lnTo>
                  <a:lnTo>
                    <a:pt x="639831" y="177692"/>
                  </a:lnTo>
                  <a:lnTo>
                    <a:pt x="615167" y="139537"/>
                  </a:lnTo>
                  <a:lnTo>
                    <a:pt x="606092" y="1287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2352" y="637473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60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71320" y="6239440"/>
              <a:ext cx="2169795" cy="2549525"/>
            </a:xfrm>
            <a:custGeom>
              <a:avLst/>
              <a:gdLst/>
              <a:ahLst/>
              <a:cxnLst/>
              <a:rect l="l" t="t" r="r" b="b"/>
              <a:pathLst>
                <a:path w="2169794" h="2549525">
                  <a:moveTo>
                    <a:pt x="1650944" y="0"/>
                  </a:moveTo>
                  <a:lnTo>
                    <a:pt x="518696" y="0"/>
                  </a:lnTo>
                  <a:lnTo>
                    <a:pt x="471485" y="2119"/>
                  </a:lnTo>
                  <a:lnTo>
                    <a:pt x="425461" y="8356"/>
                  </a:lnTo>
                  <a:lnTo>
                    <a:pt x="380808" y="18528"/>
                  </a:lnTo>
                  <a:lnTo>
                    <a:pt x="337708" y="32450"/>
                  </a:lnTo>
                  <a:lnTo>
                    <a:pt x="296345" y="49941"/>
                  </a:lnTo>
                  <a:lnTo>
                    <a:pt x="256902" y="70817"/>
                  </a:lnTo>
                  <a:lnTo>
                    <a:pt x="219562" y="94894"/>
                  </a:lnTo>
                  <a:lnTo>
                    <a:pt x="184509" y="121990"/>
                  </a:lnTo>
                  <a:lnTo>
                    <a:pt x="151924" y="151922"/>
                  </a:lnTo>
                  <a:lnTo>
                    <a:pt x="121992" y="184506"/>
                  </a:lnTo>
                  <a:lnTo>
                    <a:pt x="94896" y="219559"/>
                  </a:lnTo>
                  <a:lnTo>
                    <a:pt x="70818" y="256899"/>
                  </a:lnTo>
                  <a:lnTo>
                    <a:pt x="49942" y="296342"/>
                  </a:lnTo>
                  <a:lnTo>
                    <a:pt x="32451" y="337705"/>
                  </a:lnTo>
                  <a:lnTo>
                    <a:pt x="18528" y="380805"/>
                  </a:lnTo>
                  <a:lnTo>
                    <a:pt x="8357" y="425459"/>
                  </a:lnTo>
                  <a:lnTo>
                    <a:pt x="2119" y="471483"/>
                  </a:lnTo>
                  <a:lnTo>
                    <a:pt x="0" y="518695"/>
                  </a:lnTo>
                  <a:lnTo>
                    <a:pt x="0" y="2030742"/>
                  </a:lnTo>
                  <a:lnTo>
                    <a:pt x="2119" y="2077954"/>
                  </a:lnTo>
                  <a:lnTo>
                    <a:pt x="8357" y="2123978"/>
                  </a:lnTo>
                  <a:lnTo>
                    <a:pt x="18528" y="2168632"/>
                  </a:lnTo>
                  <a:lnTo>
                    <a:pt x="32451" y="2211732"/>
                  </a:lnTo>
                  <a:lnTo>
                    <a:pt x="49942" y="2253095"/>
                  </a:lnTo>
                  <a:lnTo>
                    <a:pt x="70818" y="2292538"/>
                  </a:lnTo>
                  <a:lnTo>
                    <a:pt x="94896" y="2329878"/>
                  </a:lnTo>
                  <a:lnTo>
                    <a:pt x="121992" y="2364931"/>
                  </a:lnTo>
                  <a:lnTo>
                    <a:pt x="151924" y="2397515"/>
                  </a:lnTo>
                  <a:lnTo>
                    <a:pt x="184509" y="2427447"/>
                  </a:lnTo>
                  <a:lnTo>
                    <a:pt x="219562" y="2454543"/>
                  </a:lnTo>
                  <a:lnTo>
                    <a:pt x="256902" y="2478621"/>
                  </a:lnTo>
                  <a:lnTo>
                    <a:pt x="296345" y="2499496"/>
                  </a:lnTo>
                  <a:lnTo>
                    <a:pt x="337708" y="2516987"/>
                  </a:lnTo>
                  <a:lnTo>
                    <a:pt x="380808" y="2530910"/>
                  </a:lnTo>
                  <a:lnTo>
                    <a:pt x="425461" y="2541081"/>
                  </a:lnTo>
                  <a:lnTo>
                    <a:pt x="471485" y="2547318"/>
                  </a:lnTo>
                  <a:lnTo>
                    <a:pt x="518696" y="2549438"/>
                  </a:lnTo>
                  <a:lnTo>
                    <a:pt x="1650944" y="2549438"/>
                  </a:lnTo>
                  <a:lnTo>
                    <a:pt x="1698157" y="2547318"/>
                  </a:lnTo>
                  <a:lnTo>
                    <a:pt x="1744182" y="2541081"/>
                  </a:lnTo>
                  <a:lnTo>
                    <a:pt x="1788836" y="2530910"/>
                  </a:lnTo>
                  <a:lnTo>
                    <a:pt x="1831936" y="2516987"/>
                  </a:lnTo>
                  <a:lnTo>
                    <a:pt x="1873299" y="2499496"/>
                  </a:lnTo>
                  <a:lnTo>
                    <a:pt x="1912742" y="2478621"/>
                  </a:lnTo>
                  <a:lnTo>
                    <a:pt x="1950082" y="2454543"/>
                  </a:lnTo>
                  <a:lnTo>
                    <a:pt x="1985135" y="2427447"/>
                  </a:lnTo>
                  <a:lnTo>
                    <a:pt x="2017719" y="2397515"/>
                  </a:lnTo>
                  <a:lnTo>
                    <a:pt x="2047651" y="2364931"/>
                  </a:lnTo>
                  <a:lnTo>
                    <a:pt x="2074747" y="2329878"/>
                  </a:lnTo>
                  <a:lnTo>
                    <a:pt x="2098824" y="2292538"/>
                  </a:lnTo>
                  <a:lnTo>
                    <a:pt x="2119699" y="2253095"/>
                  </a:lnTo>
                  <a:lnTo>
                    <a:pt x="2137190" y="2211732"/>
                  </a:lnTo>
                  <a:lnTo>
                    <a:pt x="2151112" y="2168632"/>
                  </a:lnTo>
                  <a:lnTo>
                    <a:pt x="2161284" y="2123978"/>
                  </a:lnTo>
                  <a:lnTo>
                    <a:pt x="2167521" y="2077954"/>
                  </a:lnTo>
                  <a:lnTo>
                    <a:pt x="2169640" y="2030742"/>
                  </a:lnTo>
                  <a:lnTo>
                    <a:pt x="2169640" y="518695"/>
                  </a:lnTo>
                  <a:lnTo>
                    <a:pt x="2167521" y="471483"/>
                  </a:lnTo>
                  <a:lnTo>
                    <a:pt x="2161284" y="425459"/>
                  </a:lnTo>
                  <a:lnTo>
                    <a:pt x="2151112" y="380805"/>
                  </a:lnTo>
                  <a:lnTo>
                    <a:pt x="2137190" y="337705"/>
                  </a:lnTo>
                  <a:lnTo>
                    <a:pt x="2119699" y="296342"/>
                  </a:lnTo>
                  <a:lnTo>
                    <a:pt x="2098824" y="256899"/>
                  </a:lnTo>
                  <a:lnTo>
                    <a:pt x="2074747" y="219559"/>
                  </a:lnTo>
                  <a:lnTo>
                    <a:pt x="2047651" y="184506"/>
                  </a:lnTo>
                  <a:lnTo>
                    <a:pt x="2017719" y="151922"/>
                  </a:lnTo>
                  <a:lnTo>
                    <a:pt x="1985135" y="121990"/>
                  </a:lnTo>
                  <a:lnTo>
                    <a:pt x="1950082" y="94894"/>
                  </a:lnTo>
                  <a:lnTo>
                    <a:pt x="1912742" y="70817"/>
                  </a:lnTo>
                  <a:lnTo>
                    <a:pt x="1873299" y="49941"/>
                  </a:lnTo>
                  <a:lnTo>
                    <a:pt x="1831936" y="32450"/>
                  </a:lnTo>
                  <a:lnTo>
                    <a:pt x="1788836" y="18528"/>
                  </a:lnTo>
                  <a:lnTo>
                    <a:pt x="1744182" y="8356"/>
                  </a:lnTo>
                  <a:lnTo>
                    <a:pt x="1698157" y="2119"/>
                  </a:lnTo>
                  <a:lnTo>
                    <a:pt x="1650944" y="0"/>
                  </a:lnTo>
                  <a:close/>
                </a:path>
              </a:pathLst>
            </a:custGeom>
            <a:solidFill>
              <a:srgbClr val="43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11383" y="1755033"/>
            <a:ext cx="10135870" cy="3041015"/>
            <a:chOff x="4411383" y="1755033"/>
            <a:chExt cx="10135870" cy="3041015"/>
          </a:xfrm>
        </p:grpSpPr>
        <p:sp>
          <p:nvSpPr>
            <p:cNvPr id="27" name="object 27"/>
            <p:cNvSpPr/>
            <p:nvPr/>
          </p:nvSpPr>
          <p:spPr>
            <a:xfrm>
              <a:off x="4411383" y="4753812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10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10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10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10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10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10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10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10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10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10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10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10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10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10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1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10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10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10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10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10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10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10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10">
                  <a:moveTo>
                    <a:pt x="6303472" y="0"/>
                  </a:moveTo>
                  <a:lnTo>
                    <a:pt x="6177822" y="0"/>
                  </a:lnTo>
                  <a:lnTo>
                    <a:pt x="6169668" y="1645"/>
                  </a:lnTo>
                  <a:lnTo>
                    <a:pt x="6163012" y="6133"/>
                  </a:lnTo>
                  <a:lnTo>
                    <a:pt x="6158525" y="12790"/>
                  </a:lnTo>
                  <a:lnTo>
                    <a:pt x="6156880" y="20941"/>
                  </a:lnTo>
                  <a:lnTo>
                    <a:pt x="6158525" y="29093"/>
                  </a:lnTo>
                  <a:lnTo>
                    <a:pt x="6163012" y="35749"/>
                  </a:lnTo>
                  <a:lnTo>
                    <a:pt x="6169668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6" y="40237"/>
                  </a:lnTo>
                  <a:lnTo>
                    <a:pt x="6318282" y="35749"/>
                  </a:lnTo>
                  <a:lnTo>
                    <a:pt x="6322769" y="29093"/>
                  </a:lnTo>
                  <a:lnTo>
                    <a:pt x="6324414" y="20941"/>
                  </a:lnTo>
                  <a:lnTo>
                    <a:pt x="6322769" y="12790"/>
                  </a:lnTo>
                  <a:lnTo>
                    <a:pt x="6318282" y="6133"/>
                  </a:lnTo>
                  <a:lnTo>
                    <a:pt x="6311626" y="1645"/>
                  </a:lnTo>
                  <a:lnTo>
                    <a:pt x="6303472" y="0"/>
                  </a:lnTo>
                  <a:close/>
                </a:path>
                <a:path w="10135869" h="41910">
                  <a:moveTo>
                    <a:pt x="6596657" y="0"/>
                  </a:moveTo>
                  <a:lnTo>
                    <a:pt x="6471007" y="0"/>
                  </a:lnTo>
                  <a:lnTo>
                    <a:pt x="6462853" y="1645"/>
                  </a:lnTo>
                  <a:lnTo>
                    <a:pt x="6456197" y="6133"/>
                  </a:lnTo>
                  <a:lnTo>
                    <a:pt x="6451710" y="12790"/>
                  </a:lnTo>
                  <a:lnTo>
                    <a:pt x="6450065" y="20941"/>
                  </a:lnTo>
                  <a:lnTo>
                    <a:pt x="6451710" y="29093"/>
                  </a:lnTo>
                  <a:lnTo>
                    <a:pt x="6456197" y="35749"/>
                  </a:lnTo>
                  <a:lnTo>
                    <a:pt x="6462853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11" y="40237"/>
                  </a:lnTo>
                  <a:lnTo>
                    <a:pt x="6611467" y="35749"/>
                  </a:lnTo>
                  <a:lnTo>
                    <a:pt x="6615954" y="29093"/>
                  </a:lnTo>
                  <a:lnTo>
                    <a:pt x="6617599" y="20941"/>
                  </a:lnTo>
                  <a:lnTo>
                    <a:pt x="6615954" y="12790"/>
                  </a:lnTo>
                  <a:lnTo>
                    <a:pt x="6611467" y="6133"/>
                  </a:lnTo>
                  <a:lnTo>
                    <a:pt x="6604811" y="1645"/>
                  </a:lnTo>
                  <a:lnTo>
                    <a:pt x="6596657" y="0"/>
                  </a:lnTo>
                  <a:close/>
                </a:path>
                <a:path w="10135869" h="41910">
                  <a:moveTo>
                    <a:pt x="6889842" y="0"/>
                  </a:moveTo>
                  <a:lnTo>
                    <a:pt x="6764191" y="0"/>
                  </a:lnTo>
                  <a:lnTo>
                    <a:pt x="6756038" y="1645"/>
                  </a:lnTo>
                  <a:lnTo>
                    <a:pt x="6749382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2" y="35749"/>
                  </a:lnTo>
                  <a:lnTo>
                    <a:pt x="6756038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5" y="40237"/>
                  </a:lnTo>
                  <a:lnTo>
                    <a:pt x="6904652" y="35749"/>
                  </a:lnTo>
                  <a:lnTo>
                    <a:pt x="6909139" y="29093"/>
                  </a:lnTo>
                  <a:lnTo>
                    <a:pt x="6910784" y="20941"/>
                  </a:lnTo>
                  <a:lnTo>
                    <a:pt x="6909139" y="12790"/>
                  </a:lnTo>
                  <a:lnTo>
                    <a:pt x="6904652" y="6133"/>
                  </a:lnTo>
                  <a:lnTo>
                    <a:pt x="6897995" y="1645"/>
                  </a:lnTo>
                  <a:lnTo>
                    <a:pt x="6889842" y="0"/>
                  </a:lnTo>
                  <a:close/>
                </a:path>
                <a:path w="10135869" h="41910">
                  <a:moveTo>
                    <a:pt x="7183027" y="0"/>
                  </a:moveTo>
                  <a:lnTo>
                    <a:pt x="7057376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80" y="12790"/>
                  </a:lnTo>
                  <a:lnTo>
                    <a:pt x="7036434" y="20941"/>
                  </a:lnTo>
                  <a:lnTo>
                    <a:pt x="7038080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6" y="41883"/>
                  </a:lnTo>
                  <a:lnTo>
                    <a:pt x="7183027" y="41883"/>
                  </a:lnTo>
                  <a:lnTo>
                    <a:pt x="7191180" y="40237"/>
                  </a:lnTo>
                  <a:lnTo>
                    <a:pt x="7197837" y="35749"/>
                  </a:lnTo>
                  <a:lnTo>
                    <a:pt x="7202324" y="29093"/>
                  </a:lnTo>
                  <a:lnTo>
                    <a:pt x="7203969" y="20941"/>
                  </a:lnTo>
                  <a:lnTo>
                    <a:pt x="7202324" y="12790"/>
                  </a:lnTo>
                  <a:lnTo>
                    <a:pt x="7197837" y="6133"/>
                  </a:lnTo>
                  <a:lnTo>
                    <a:pt x="7191180" y="1645"/>
                  </a:lnTo>
                  <a:lnTo>
                    <a:pt x="7183027" y="0"/>
                  </a:lnTo>
                  <a:close/>
                </a:path>
                <a:path w="10135869" h="41910">
                  <a:moveTo>
                    <a:pt x="7476212" y="0"/>
                  </a:moveTo>
                  <a:lnTo>
                    <a:pt x="7350561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4" y="12790"/>
                  </a:lnTo>
                  <a:lnTo>
                    <a:pt x="7329619" y="20941"/>
                  </a:lnTo>
                  <a:lnTo>
                    <a:pt x="7331264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61" y="41883"/>
                  </a:lnTo>
                  <a:lnTo>
                    <a:pt x="7476212" y="41883"/>
                  </a:lnTo>
                  <a:lnTo>
                    <a:pt x="7484365" y="40237"/>
                  </a:lnTo>
                  <a:lnTo>
                    <a:pt x="7491021" y="35749"/>
                  </a:lnTo>
                  <a:lnTo>
                    <a:pt x="7495508" y="29093"/>
                  </a:lnTo>
                  <a:lnTo>
                    <a:pt x="7497153" y="20941"/>
                  </a:lnTo>
                  <a:lnTo>
                    <a:pt x="7495508" y="12790"/>
                  </a:lnTo>
                  <a:lnTo>
                    <a:pt x="7491021" y="6133"/>
                  </a:lnTo>
                  <a:lnTo>
                    <a:pt x="7484365" y="1645"/>
                  </a:lnTo>
                  <a:lnTo>
                    <a:pt x="7476212" y="0"/>
                  </a:lnTo>
                  <a:close/>
                </a:path>
                <a:path w="10135869" h="41910">
                  <a:moveTo>
                    <a:pt x="7643746" y="0"/>
                  </a:moveTo>
                  <a:lnTo>
                    <a:pt x="7635591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50" y="29093"/>
                  </a:lnTo>
                  <a:lnTo>
                    <a:pt x="7628937" y="35750"/>
                  </a:lnTo>
                  <a:lnTo>
                    <a:pt x="7635597" y="40238"/>
                  </a:lnTo>
                  <a:lnTo>
                    <a:pt x="7643746" y="41883"/>
                  </a:lnTo>
                  <a:lnTo>
                    <a:pt x="7769402" y="41883"/>
                  </a:lnTo>
                  <a:lnTo>
                    <a:pt x="7777551" y="40237"/>
                  </a:lnTo>
                  <a:lnTo>
                    <a:pt x="7784207" y="35749"/>
                  </a:lnTo>
                  <a:lnTo>
                    <a:pt x="7788693" y="29093"/>
                  </a:lnTo>
                  <a:lnTo>
                    <a:pt x="7790338" y="20941"/>
                  </a:lnTo>
                  <a:lnTo>
                    <a:pt x="7788693" y="12790"/>
                  </a:lnTo>
                  <a:lnTo>
                    <a:pt x="7784205" y="6133"/>
                  </a:lnTo>
                  <a:lnTo>
                    <a:pt x="7777545" y="1645"/>
                  </a:lnTo>
                  <a:lnTo>
                    <a:pt x="7769396" y="1"/>
                  </a:lnTo>
                  <a:lnTo>
                    <a:pt x="7643746" y="0"/>
                  </a:lnTo>
                  <a:close/>
                </a:path>
                <a:path w="10135869" h="41910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10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10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3"/>
                  </a:lnTo>
                  <a:lnTo>
                    <a:pt x="8508490" y="35750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0"/>
                  </a:lnTo>
                  <a:lnTo>
                    <a:pt x="8668248" y="29093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10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3"/>
                  </a:lnTo>
                  <a:lnTo>
                    <a:pt x="8801675" y="35750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0"/>
                  </a:lnTo>
                  <a:lnTo>
                    <a:pt x="8961432" y="29093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10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3"/>
                  </a:lnTo>
                  <a:lnTo>
                    <a:pt x="9094860" y="35750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0"/>
                  </a:lnTo>
                  <a:lnTo>
                    <a:pt x="9254617" y="29093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10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3"/>
                  </a:lnTo>
                  <a:lnTo>
                    <a:pt x="9388045" y="35750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0"/>
                  </a:lnTo>
                  <a:lnTo>
                    <a:pt x="9547802" y="29093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10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3"/>
                  </a:lnTo>
                  <a:lnTo>
                    <a:pt x="9681230" y="35750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0"/>
                  </a:lnTo>
                  <a:lnTo>
                    <a:pt x="9840987" y="29093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10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3"/>
                  </a:lnTo>
                  <a:lnTo>
                    <a:pt x="9974414" y="35750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0"/>
                  </a:lnTo>
                  <a:lnTo>
                    <a:pt x="10134171" y="29093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00644" y="1775975"/>
              <a:ext cx="27940" cy="2990215"/>
            </a:xfrm>
            <a:custGeom>
              <a:avLst/>
              <a:gdLst/>
              <a:ahLst/>
              <a:cxnLst/>
              <a:rect l="l" t="t" r="r" b="b"/>
              <a:pathLst>
                <a:path w="27940" h="2990215">
                  <a:moveTo>
                    <a:pt x="0" y="0"/>
                  </a:moveTo>
                  <a:lnTo>
                    <a:pt x="27356" y="29897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92166" y="1775975"/>
              <a:ext cx="0" cy="2974340"/>
            </a:xfrm>
            <a:custGeom>
              <a:avLst/>
              <a:gdLst/>
              <a:ahLst/>
              <a:cxnLst/>
              <a:rect l="l" t="t" r="r" b="b"/>
              <a:pathLst>
                <a:path h="2974340">
                  <a:moveTo>
                    <a:pt x="0" y="0"/>
                  </a:moveTo>
                  <a:lnTo>
                    <a:pt x="0" y="2973725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62870" y="608721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5914" y="6366162"/>
            <a:ext cx="150241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  </a:t>
            </a:r>
            <a:r>
              <a:rPr sz="3300" u="heavy" spc="-80" dirty="0">
                <a:solidFill>
                  <a:srgbClr val="F9FDFF"/>
                </a:solidFill>
                <a:uFill>
                  <a:solidFill>
                    <a:srgbClr val="F9FDFF"/>
                  </a:solidFill>
                </a:u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7643" y="7949361"/>
            <a:ext cx="1902460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300" spc="-95" dirty="0">
                <a:latin typeface="Calibri"/>
                <a:cs typeface="Calibri"/>
              </a:rPr>
              <a:t>ZooKeeper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11383" y="6669984"/>
            <a:ext cx="10135870" cy="41910"/>
          </a:xfrm>
          <a:custGeom>
            <a:avLst/>
            <a:gdLst/>
            <a:ahLst/>
            <a:cxnLst/>
            <a:rect l="l" t="t" r="r" b="b"/>
            <a:pathLst>
              <a:path w="10135869" h="41909">
                <a:moveTo>
                  <a:pt x="146592" y="0"/>
                </a:moveTo>
                <a:lnTo>
                  <a:pt x="20941" y="0"/>
                </a:ln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146592" y="41883"/>
                </a:lnTo>
                <a:lnTo>
                  <a:pt x="154744" y="40237"/>
                </a:lnTo>
                <a:lnTo>
                  <a:pt x="161400" y="35749"/>
                </a:lnTo>
                <a:lnTo>
                  <a:pt x="165888" y="29093"/>
                </a:lnTo>
                <a:lnTo>
                  <a:pt x="167534" y="20941"/>
                </a:lnTo>
                <a:lnTo>
                  <a:pt x="165888" y="12790"/>
                </a:lnTo>
                <a:lnTo>
                  <a:pt x="161400" y="6133"/>
                </a:lnTo>
                <a:lnTo>
                  <a:pt x="154744" y="1645"/>
                </a:lnTo>
                <a:lnTo>
                  <a:pt x="146592" y="0"/>
                </a:lnTo>
                <a:close/>
              </a:path>
              <a:path w="10135869" h="41909">
                <a:moveTo>
                  <a:pt x="439777" y="0"/>
                </a:moveTo>
                <a:lnTo>
                  <a:pt x="314126" y="0"/>
                </a:lnTo>
                <a:lnTo>
                  <a:pt x="305974" y="1645"/>
                </a:lnTo>
                <a:lnTo>
                  <a:pt x="299318" y="6133"/>
                </a:lnTo>
                <a:lnTo>
                  <a:pt x="294830" y="12790"/>
                </a:lnTo>
                <a:lnTo>
                  <a:pt x="293184" y="20941"/>
                </a:lnTo>
                <a:lnTo>
                  <a:pt x="294830" y="29093"/>
                </a:lnTo>
                <a:lnTo>
                  <a:pt x="299318" y="35749"/>
                </a:lnTo>
                <a:lnTo>
                  <a:pt x="305974" y="40237"/>
                </a:lnTo>
                <a:lnTo>
                  <a:pt x="314126" y="41883"/>
                </a:lnTo>
                <a:lnTo>
                  <a:pt x="439777" y="41883"/>
                </a:lnTo>
                <a:lnTo>
                  <a:pt x="447928" y="40237"/>
                </a:lnTo>
                <a:lnTo>
                  <a:pt x="454585" y="35749"/>
                </a:lnTo>
                <a:lnTo>
                  <a:pt x="459073" y="29093"/>
                </a:lnTo>
                <a:lnTo>
                  <a:pt x="460718" y="20941"/>
                </a:lnTo>
                <a:lnTo>
                  <a:pt x="459073" y="12790"/>
                </a:lnTo>
                <a:lnTo>
                  <a:pt x="454585" y="6133"/>
                </a:lnTo>
                <a:lnTo>
                  <a:pt x="447928" y="1645"/>
                </a:lnTo>
                <a:lnTo>
                  <a:pt x="439777" y="0"/>
                </a:lnTo>
                <a:close/>
              </a:path>
              <a:path w="10135869" h="41909">
                <a:moveTo>
                  <a:pt x="732961" y="0"/>
                </a:moveTo>
                <a:lnTo>
                  <a:pt x="607311" y="0"/>
                </a:lnTo>
                <a:lnTo>
                  <a:pt x="599159" y="1645"/>
                </a:lnTo>
                <a:lnTo>
                  <a:pt x="592503" y="6133"/>
                </a:lnTo>
                <a:lnTo>
                  <a:pt x="588015" y="12790"/>
                </a:lnTo>
                <a:lnTo>
                  <a:pt x="586369" y="20941"/>
                </a:lnTo>
                <a:lnTo>
                  <a:pt x="588015" y="29093"/>
                </a:lnTo>
                <a:lnTo>
                  <a:pt x="592503" y="35749"/>
                </a:lnTo>
                <a:lnTo>
                  <a:pt x="599159" y="40237"/>
                </a:lnTo>
                <a:lnTo>
                  <a:pt x="607311" y="41883"/>
                </a:lnTo>
                <a:lnTo>
                  <a:pt x="732961" y="41883"/>
                </a:lnTo>
                <a:lnTo>
                  <a:pt x="741113" y="40237"/>
                </a:lnTo>
                <a:lnTo>
                  <a:pt x="747770" y="35749"/>
                </a:lnTo>
                <a:lnTo>
                  <a:pt x="752258" y="29093"/>
                </a:lnTo>
                <a:lnTo>
                  <a:pt x="753903" y="20941"/>
                </a:lnTo>
                <a:lnTo>
                  <a:pt x="752258" y="12790"/>
                </a:lnTo>
                <a:lnTo>
                  <a:pt x="747770" y="6133"/>
                </a:lnTo>
                <a:lnTo>
                  <a:pt x="741113" y="1645"/>
                </a:lnTo>
                <a:lnTo>
                  <a:pt x="732961" y="0"/>
                </a:lnTo>
                <a:close/>
              </a:path>
              <a:path w="10135869" h="41909">
                <a:moveTo>
                  <a:pt x="1026146" y="0"/>
                </a:moveTo>
                <a:lnTo>
                  <a:pt x="900496" y="0"/>
                </a:lnTo>
                <a:lnTo>
                  <a:pt x="892344" y="1645"/>
                </a:lnTo>
                <a:lnTo>
                  <a:pt x="885687" y="6133"/>
                </a:lnTo>
                <a:lnTo>
                  <a:pt x="881200" y="12790"/>
                </a:lnTo>
                <a:lnTo>
                  <a:pt x="879554" y="20941"/>
                </a:lnTo>
                <a:lnTo>
                  <a:pt x="881200" y="29093"/>
                </a:lnTo>
                <a:lnTo>
                  <a:pt x="885687" y="35749"/>
                </a:lnTo>
                <a:lnTo>
                  <a:pt x="892344" y="40237"/>
                </a:lnTo>
                <a:lnTo>
                  <a:pt x="900496" y="41883"/>
                </a:lnTo>
                <a:lnTo>
                  <a:pt x="1026146" y="41883"/>
                </a:lnTo>
                <a:lnTo>
                  <a:pt x="1034298" y="40237"/>
                </a:lnTo>
                <a:lnTo>
                  <a:pt x="1040954" y="35749"/>
                </a:lnTo>
                <a:lnTo>
                  <a:pt x="1045442" y="29093"/>
                </a:lnTo>
                <a:lnTo>
                  <a:pt x="1047088" y="20941"/>
                </a:lnTo>
                <a:lnTo>
                  <a:pt x="1045442" y="12790"/>
                </a:lnTo>
                <a:lnTo>
                  <a:pt x="1040954" y="6133"/>
                </a:lnTo>
                <a:lnTo>
                  <a:pt x="1034298" y="1645"/>
                </a:lnTo>
                <a:lnTo>
                  <a:pt x="1026146" y="0"/>
                </a:lnTo>
                <a:close/>
              </a:path>
              <a:path w="10135869" h="41909">
                <a:moveTo>
                  <a:pt x="1319331" y="0"/>
                </a:moveTo>
                <a:lnTo>
                  <a:pt x="1193680" y="0"/>
                </a:lnTo>
                <a:lnTo>
                  <a:pt x="1185529" y="1645"/>
                </a:lnTo>
                <a:lnTo>
                  <a:pt x="1178872" y="6133"/>
                </a:lnTo>
                <a:lnTo>
                  <a:pt x="1174384" y="12790"/>
                </a:lnTo>
                <a:lnTo>
                  <a:pt x="1172739" y="20941"/>
                </a:lnTo>
                <a:lnTo>
                  <a:pt x="1174384" y="29093"/>
                </a:lnTo>
                <a:lnTo>
                  <a:pt x="1178872" y="35749"/>
                </a:lnTo>
                <a:lnTo>
                  <a:pt x="1185529" y="40237"/>
                </a:lnTo>
                <a:lnTo>
                  <a:pt x="1193680" y="41883"/>
                </a:lnTo>
                <a:lnTo>
                  <a:pt x="1319331" y="41883"/>
                </a:lnTo>
                <a:lnTo>
                  <a:pt x="1327483" y="40237"/>
                </a:lnTo>
                <a:lnTo>
                  <a:pt x="1334139" y="35749"/>
                </a:lnTo>
                <a:lnTo>
                  <a:pt x="1338627" y="29093"/>
                </a:lnTo>
                <a:lnTo>
                  <a:pt x="1340273" y="20941"/>
                </a:lnTo>
                <a:lnTo>
                  <a:pt x="1338627" y="12790"/>
                </a:lnTo>
                <a:lnTo>
                  <a:pt x="1334139" y="6133"/>
                </a:lnTo>
                <a:lnTo>
                  <a:pt x="1327483" y="1645"/>
                </a:lnTo>
                <a:lnTo>
                  <a:pt x="1319331" y="0"/>
                </a:lnTo>
                <a:close/>
              </a:path>
              <a:path w="10135869" h="41909">
                <a:moveTo>
                  <a:pt x="1612516" y="0"/>
                </a:moveTo>
                <a:lnTo>
                  <a:pt x="1486865" y="0"/>
                </a:lnTo>
                <a:lnTo>
                  <a:pt x="1478714" y="1645"/>
                </a:lnTo>
                <a:lnTo>
                  <a:pt x="1472057" y="6133"/>
                </a:lnTo>
                <a:lnTo>
                  <a:pt x="1467569" y="12790"/>
                </a:lnTo>
                <a:lnTo>
                  <a:pt x="1465923" y="20941"/>
                </a:lnTo>
                <a:lnTo>
                  <a:pt x="1467569" y="29093"/>
                </a:lnTo>
                <a:lnTo>
                  <a:pt x="1472057" y="35749"/>
                </a:lnTo>
                <a:lnTo>
                  <a:pt x="1478714" y="40237"/>
                </a:lnTo>
                <a:lnTo>
                  <a:pt x="1486865" y="41883"/>
                </a:lnTo>
                <a:lnTo>
                  <a:pt x="1612516" y="41883"/>
                </a:lnTo>
                <a:lnTo>
                  <a:pt x="1620667" y="40237"/>
                </a:lnTo>
                <a:lnTo>
                  <a:pt x="1627324" y="35749"/>
                </a:lnTo>
                <a:lnTo>
                  <a:pt x="1631812" y="29093"/>
                </a:lnTo>
                <a:lnTo>
                  <a:pt x="1633458" y="20941"/>
                </a:lnTo>
                <a:lnTo>
                  <a:pt x="1631812" y="12790"/>
                </a:lnTo>
                <a:lnTo>
                  <a:pt x="1627324" y="6133"/>
                </a:lnTo>
                <a:lnTo>
                  <a:pt x="1620667" y="1645"/>
                </a:lnTo>
                <a:lnTo>
                  <a:pt x="1612516" y="0"/>
                </a:lnTo>
                <a:close/>
              </a:path>
              <a:path w="10135869" h="41909">
                <a:moveTo>
                  <a:pt x="1905701" y="0"/>
                </a:moveTo>
                <a:lnTo>
                  <a:pt x="1780050" y="0"/>
                </a:lnTo>
                <a:lnTo>
                  <a:pt x="1771898" y="1645"/>
                </a:lnTo>
                <a:lnTo>
                  <a:pt x="1765242" y="6133"/>
                </a:lnTo>
                <a:lnTo>
                  <a:pt x="1760754" y="12790"/>
                </a:lnTo>
                <a:lnTo>
                  <a:pt x="1759108" y="20941"/>
                </a:lnTo>
                <a:lnTo>
                  <a:pt x="1760754" y="29093"/>
                </a:lnTo>
                <a:lnTo>
                  <a:pt x="1765242" y="35749"/>
                </a:lnTo>
                <a:lnTo>
                  <a:pt x="1771898" y="40237"/>
                </a:lnTo>
                <a:lnTo>
                  <a:pt x="1780050" y="41883"/>
                </a:lnTo>
                <a:lnTo>
                  <a:pt x="1905701" y="41883"/>
                </a:lnTo>
                <a:lnTo>
                  <a:pt x="1913852" y="40237"/>
                </a:lnTo>
                <a:lnTo>
                  <a:pt x="1920509" y="35749"/>
                </a:lnTo>
                <a:lnTo>
                  <a:pt x="1924997" y="29093"/>
                </a:lnTo>
                <a:lnTo>
                  <a:pt x="1926642" y="20941"/>
                </a:lnTo>
                <a:lnTo>
                  <a:pt x="1924997" y="12790"/>
                </a:lnTo>
                <a:lnTo>
                  <a:pt x="1920509" y="6133"/>
                </a:lnTo>
                <a:lnTo>
                  <a:pt x="1913852" y="1645"/>
                </a:lnTo>
                <a:lnTo>
                  <a:pt x="1905701" y="0"/>
                </a:lnTo>
                <a:close/>
              </a:path>
              <a:path w="10135869" h="41909">
                <a:moveTo>
                  <a:pt x="2198885" y="0"/>
                </a:moveTo>
                <a:lnTo>
                  <a:pt x="2073235" y="0"/>
                </a:lnTo>
                <a:lnTo>
                  <a:pt x="2065083" y="1645"/>
                </a:lnTo>
                <a:lnTo>
                  <a:pt x="2058427" y="6133"/>
                </a:lnTo>
                <a:lnTo>
                  <a:pt x="2053939" y="12790"/>
                </a:lnTo>
                <a:lnTo>
                  <a:pt x="2052293" y="20941"/>
                </a:lnTo>
                <a:lnTo>
                  <a:pt x="2053939" y="29093"/>
                </a:lnTo>
                <a:lnTo>
                  <a:pt x="2058427" y="35749"/>
                </a:lnTo>
                <a:lnTo>
                  <a:pt x="2065083" y="40237"/>
                </a:lnTo>
                <a:lnTo>
                  <a:pt x="2073235" y="41883"/>
                </a:lnTo>
                <a:lnTo>
                  <a:pt x="2198885" y="41883"/>
                </a:lnTo>
                <a:lnTo>
                  <a:pt x="2207037" y="40237"/>
                </a:lnTo>
                <a:lnTo>
                  <a:pt x="2213694" y="35749"/>
                </a:lnTo>
                <a:lnTo>
                  <a:pt x="2218182" y="29093"/>
                </a:lnTo>
                <a:lnTo>
                  <a:pt x="2219827" y="20941"/>
                </a:lnTo>
                <a:lnTo>
                  <a:pt x="2218182" y="12790"/>
                </a:lnTo>
                <a:lnTo>
                  <a:pt x="2213694" y="6133"/>
                </a:lnTo>
                <a:lnTo>
                  <a:pt x="2207037" y="1645"/>
                </a:lnTo>
                <a:lnTo>
                  <a:pt x="2198885" y="0"/>
                </a:lnTo>
                <a:close/>
              </a:path>
              <a:path w="10135869" h="41909">
                <a:moveTo>
                  <a:pt x="2492070" y="0"/>
                </a:moveTo>
                <a:lnTo>
                  <a:pt x="2366420" y="0"/>
                </a:lnTo>
                <a:lnTo>
                  <a:pt x="2358268" y="1645"/>
                </a:lnTo>
                <a:lnTo>
                  <a:pt x="2351611" y="6133"/>
                </a:lnTo>
                <a:lnTo>
                  <a:pt x="2347123" y="12790"/>
                </a:lnTo>
                <a:lnTo>
                  <a:pt x="2345478" y="20941"/>
                </a:lnTo>
                <a:lnTo>
                  <a:pt x="2347123" y="29093"/>
                </a:lnTo>
                <a:lnTo>
                  <a:pt x="2351611" y="35749"/>
                </a:lnTo>
                <a:lnTo>
                  <a:pt x="2358268" y="40237"/>
                </a:lnTo>
                <a:lnTo>
                  <a:pt x="2366420" y="41883"/>
                </a:lnTo>
                <a:lnTo>
                  <a:pt x="2492070" y="41883"/>
                </a:lnTo>
                <a:lnTo>
                  <a:pt x="2500222" y="40237"/>
                </a:lnTo>
                <a:lnTo>
                  <a:pt x="2506878" y="35749"/>
                </a:lnTo>
                <a:lnTo>
                  <a:pt x="2511366" y="29093"/>
                </a:lnTo>
                <a:lnTo>
                  <a:pt x="2513012" y="20941"/>
                </a:lnTo>
                <a:lnTo>
                  <a:pt x="2511366" y="12790"/>
                </a:lnTo>
                <a:lnTo>
                  <a:pt x="2506878" y="6133"/>
                </a:lnTo>
                <a:lnTo>
                  <a:pt x="2500222" y="1645"/>
                </a:lnTo>
                <a:lnTo>
                  <a:pt x="2492070" y="0"/>
                </a:lnTo>
                <a:close/>
              </a:path>
              <a:path w="10135869" h="41909">
                <a:moveTo>
                  <a:pt x="2785255" y="0"/>
                </a:moveTo>
                <a:lnTo>
                  <a:pt x="2659604" y="0"/>
                </a:lnTo>
                <a:lnTo>
                  <a:pt x="2651453" y="1645"/>
                </a:lnTo>
                <a:lnTo>
                  <a:pt x="2644796" y="6133"/>
                </a:lnTo>
                <a:lnTo>
                  <a:pt x="2640308" y="12790"/>
                </a:lnTo>
                <a:lnTo>
                  <a:pt x="2638663" y="20941"/>
                </a:lnTo>
                <a:lnTo>
                  <a:pt x="2640308" y="29093"/>
                </a:lnTo>
                <a:lnTo>
                  <a:pt x="2644796" y="35749"/>
                </a:lnTo>
                <a:lnTo>
                  <a:pt x="2651453" y="40237"/>
                </a:lnTo>
                <a:lnTo>
                  <a:pt x="2659604" y="41883"/>
                </a:lnTo>
                <a:lnTo>
                  <a:pt x="2785255" y="41883"/>
                </a:lnTo>
                <a:lnTo>
                  <a:pt x="2793407" y="40237"/>
                </a:lnTo>
                <a:lnTo>
                  <a:pt x="2800063" y="35749"/>
                </a:lnTo>
                <a:lnTo>
                  <a:pt x="2804551" y="29093"/>
                </a:lnTo>
                <a:lnTo>
                  <a:pt x="2806197" y="20941"/>
                </a:lnTo>
                <a:lnTo>
                  <a:pt x="2804551" y="12790"/>
                </a:lnTo>
                <a:lnTo>
                  <a:pt x="2800063" y="6133"/>
                </a:lnTo>
                <a:lnTo>
                  <a:pt x="2793407" y="1645"/>
                </a:lnTo>
                <a:lnTo>
                  <a:pt x="2785255" y="0"/>
                </a:lnTo>
                <a:close/>
              </a:path>
              <a:path w="10135869" h="41909">
                <a:moveTo>
                  <a:pt x="3078440" y="0"/>
                </a:moveTo>
                <a:lnTo>
                  <a:pt x="2952789" y="0"/>
                </a:lnTo>
                <a:lnTo>
                  <a:pt x="2944638" y="1645"/>
                </a:lnTo>
                <a:lnTo>
                  <a:pt x="2937981" y="6133"/>
                </a:lnTo>
                <a:lnTo>
                  <a:pt x="2933493" y="12790"/>
                </a:lnTo>
                <a:lnTo>
                  <a:pt x="2931847" y="20941"/>
                </a:lnTo>
                <a:lnTo>
                  <a:pt x="2933493" y="29093"/>
                </a:lnTo>
                <a:lnTo>
                  <a:pt x="2937981" y="35749"/>
                </a:lnTo>
                <a:lnTo>
                  <a:pt x="2944638" y="40237"/>
                </a:lnTo>
                <a:lnTo>
                  <a:pt x="2952789" y="41883"/>
                </a:lnTo>
                <a:lnTo>
                  <a:pt x="3078440" y="41883"/>
                </a:lnTo>
                <a:lnTo>
                  <a:pt x="3086591" y="40237"/>
                </a:lnTo>
                <a:lnTo>
                  <a:pt x="3093248" y="35749"/>
                </a:lnTo>
                <a:lnTo>
                  <a:pt x="3097736" y="29093"/>
                </a:lnTo>
                <a:lnTo>
                  <a:pt x="3099382" y="20941"/>
                </a:lnTo>
                <a:lnTo>
                  <a:pt x="3097736" y="12790"/>
                </a:lnTo>
                <a:lnTo>
                  <a:pt x="3093248" y="6133"/>
                </a:lnTo>
                <a:lnTo>
                  <a:pt x="3086591" y="1645"/>
                </a:lnTo>
                <a:lnTo>
                  <a:pt x="3078440" y="0"/>
                </a:lnTo>
                <a:close/>
              </a:path>
              <a:path w="10135869" h="41909">
                <a:moveTo>
                  <a:pt x="3371625" y="0"/>
                </a:moveTo>
                <a:lnTo>
                  <a:pt x="3245974" y="0"/>
                </a:lnTo>
                <a:lnTo>
                  <a:pt x="3237822" y="1645"/>
                </a:lnTo>
                <a:lnTo>
                  <a:pt x="3231166" y="6133"/>
                </a:lnTo>
                <a:lnTo>
                  <a:pt x="3226678" y="12790"/>
                </a:lnTo>
                <a:lnTo>
                  <a:pt x="3225032" y="20941"/>
                </a:lnTo>
                <a:lnTo>
                  <a:pt x="3226678" y="29093"/>
                </a:lnTo>
                <a:lnTo>
                  <a:pt x="3231166" y="35749"/>
                </a:lnTo>
                <a:lnTo>
                  <a:pt x="3237822" y="40237"/>
                </a:lnTo>
                <a:lnTo>
                  <a:pt x="3245974" y="41883"/>
                </a:lnTo>
                <a:lnTo>
                  <a:pt x="3371625" y="41883"/>
                </a:lnTo>
                <a:lnTo>
                  <a:pt x="3379776" y="40237"/>
                </a:lnTo>
                <a:lnTo>
                  <a:pt x="3386432" y="35749"/>
                </a:lnTo>
                <a:lnTo>
                  <a:pt x="3390921" y="29093"/>
                </a:lnTo>
                <a:lnTo>
                  <a:pt x="3392566" y="20941"/>
                </a:lnTo>
                <a:lnTo>
                  <a:pt x="3390921" y="12790"/>
                </a:lnTo>
                <a:lnTo>
                  <a:pt x="3386432" y="6133"/>
                </a:lnTo>
                <a:lnTo>
                  <a:pt x="3379776" y="1645"/>
                </a:lnTo>
                <a:lnTo>
                  <a:pt x="3371625" y="0"/>
                </a:lnTo>
                <a:close/>
              </a:path>
              <a:path w="10135869" h="41909">
                <a:moveTo>
                  <a:pt x="3664809" y="0"/>
                </a:moveTo>
                <a:lnTo>
                  <a:pt x="3539159" y="0"/>
                </a:lnTo>
                <a:lnTo>
                  <a:pt x="3531007" y="1645"/>
                </a:lnTo>
                <a:lnTo>
                  <a:pt x="3524351" y="6133"/>
                </a:lnTo>
                <a:lnTo>
                  <a:pt x="3519863" y="12790"/>
                </a:lnTo>
                <a:lnTo>
                  <a:pt x="3518217" y="20941"/>
                </a:lnTo>
                <a:lnTo>
                  <a:pt x="3519863" y="29093"/>
                </a:lnTo>
                <a:lnTo>
                  <a:pt x="3524351" y="35749"/>
                </a:lnTo>
                <a:lnTo>
                  <a:pt x="3531007" y="40237"/>
                </a:lnTo>
                <a:lnTo>
                  <a:pt x="3539159" y="41883"/>
                </a:lnTo>
                <a:lnTo>
                  <a:pt x="3664809" y="41883"/>
                </a:lnTo>
                <a:lnTo>
                  <a:pt x="3672961" y="40237"/>
                </a:lnTo>
                <a:lnTo>
                  <a:pt x="3679617" y="35749"/>
                </a:lnTo>
                <a:lnTo>
                  <a:pt x="3684105" y="29093"/>
                </a:lnTo>
                <a:lnTo>
                  <a:pt x="3685751" y="20941"/>
                </a:lnTo>
                <a:lnTo>
                  <a:pt x="3684105" y="12790"/>
                </a:lnTo>
                <a:lnTo>
                  <a:pt x="3679617" y="6133"/>
                </a:lnTo>
                <a:lnTo>
                  <a:pt x="3672961" y="1645"/>
                </a:lnTo>
                <a:lnTo>
                  <a:pt x="3664809" y="0"/>
                </a:lnTo>
                <a:close/>
              </a:path>
              <a:path w="10135869" h="41909">
                <a:moveTo>
                  <a:pt x="3957994" y="0"/>
                </a:moveTo>
                <a:lnTo>
                  <a:pt x="3832344" y="0"/>
                </a:lnTo>
                <a:lnTo>
                  <a:pt x="3824192" y="1645"/>
                </a:lnTo>
                <a:lnTo>
                  <a:pt x="3817535" y="6133"/>
                </a:lnTo>
                <a:lnTo>
                  <a:pt x="3813047" y="12790"/>
                </a:lnTo>
                <a:lnTo>
                  <a:pt x="3811402" y="20941"/>
                </a:lnTo>
                <a:lnTo>
                  <a:pt x="3813047" y="29093"/>
                </a:lnTo>
                <a:lnTo>
                  <a:pt x="3817535" y="35749"/>
                </a:lnTo>
                <a:lnTo>
                  <a:pt x="3824192" y="40237"/>
                </a:lnTo>
                <a:lnTo>
                  <a:pt x="3832344" y="41883"/>
                </a:lnTo>
                <a:lnTo>
                  <a:pt x="3957994" y="41883"/>
                </a:lnTo>
                <a:lnTo>
                  <a:pt x="3966145" y="40237"/>
                </a:lnTo>
                <a:lnTo>
                  <a:pt x="3972802" y="35749"/>
                </a:lnTo>
                <a:lnTo>
                  <a:pt x="3977290" y="29093"/>
                </a:lnTo>
                <a:lnTo>
                  <a:pt x="3978936" y="20941"/>
                </a:lnTo>
                <a:lnTo>
                  <a:pt x="3977290" y="12790"/>
                </a:lnTo>
                <a:lnTo>
                  <a:pt x="3972802" y="6133"/>
                </a:lnTo>
                <a:lnTo>
                  <a:pt x="3966145" y="1645"/>
                </a:lnTo>
                <a:lnTo>
                  <a:pt x="3957994" y="0"/>
                </a:lnTo>
                <a:close/>
              </a:path>
              <a:path w="10135869" h="41909">
                <a:moveTo>
                  <a:pt x="4251179" y="0"/>
                </a:moveTo>
                <a:lnTo>
                  <a:pt x="4125528" y="0"/>
                </a:lnTo>
                <a:lnTo>
                  <a:pt x="4117377" y="1645"/>
                </a:lnTo>
                <a:lnTo>
                  <a:pt x="4110720" y="6133"/>
                </a:lnTo>
                <a:lnTo>
                  <a:pt x="4106232" y="12790"/>
                </a:lnTo>
                <a:lnTo>
                  <a:pt x="4104587" y="20941"/>
                </a:lnTo>
                <a:lnTo>
                  <a:pt x="4106232" y="29093"/>
                </a:lnTo>
                <a:lnTo>
                  <a:pt x="4110720" y="35749"/>
                </a:lnTo>
                <a:lnTo>
                  <a:pt x="4117377" y="40237"/>
                </a:lnTo>
                <a:lnTo>
                  <a:pt x="4125528" y="41883"/>
                </a:lnTo>
                <a:lnTo>
                  <a:pt x="4251179" y="41883"/>
                </a:lnTo>
                <a:lnTo>
                  <a:pt x="4259330" y="40237"/>
                </a:lnTo>
                <a:lnTo>
                  <a:pt x="4265987" y="35749"/>
                </a:lnTo>
                <a:lnTo>
                  <a:pt x="4270475" y="29093"/>
                </a:lnTo>
                <a:lnTo>
                  <a:pt x="4272121" y="20941"/>
                </a:lnTo>
                <a:lnTo>
                  <a:pt x="4270475" y="12790"/>
                </a:lnTo>
                <a:lnTo>
                  <a:pt x="4265987" y="6133"/>
                </a:lnTo>
                <a:lnTo>
                  <a:pt x="4259330" y="1645"/>
                </a:lnTo>
                <a:lnTo>
                  <a:pt x="4251179" y="0"/>
                </a:lnTo>
                <a:close/>
              </a:path>
              <a:path w="10135869" h="41909">
                <a:moveTo>
                  <a:pt x="4418713" y="0"/>
                </a:moveTo>
                <a:lnTo>
                  <a:pt x="4410560" y="1646"/>
                </a:lnTo>
                <a:lnTo>
                  <a:pt x="4403904" y="6134"/>
                </a:lnTo>
                <a:lnTo>
                  <a:pt x="4399417" y="12791"/>
                </a:lnTo>
                <a:lnTo>
                  <a:pt x="4397772" y="20942"/>
                </a:lnTo>
                <a:lnTo>
                  <a:pt x="4399417" y="29093"/>
                </a:lnTo>
                <a:lnTo>
                  <a:pt x="4403906" y="35750"/>
                </a:lnTo>
                <a:lnTo>
                  <a:pt x="4410566" y="40238"/>
                </a:lnTo>
                <a:lnTo>
                  <a:pt x="4418713" y="41883"/>
                </a:lnTo>
                <a:lnTo>
                  <a:pt x="4544369" y="41883"/>
                </a:lnTo>
                <a:lnTo>
                  <a:pt x="4552516" y="40237"/>
                </a:lnTo>
                <a:lnTo>
                  <a:pt x="4559172" y="35749"/>
                </a:lnTo>
                <a:lnTo>
                  <a:pt x="4563660" y="29093"/>
                </a:lnTo>
                <a:lnTo>
                  <a:pt x="4565305" y="20941"/>
                </a:lnTo>
                <a:lnTo>
                  <a:pt x="4563659" y="12790"/>
                </a:lnTo>
                <a:lnTo>
                  <a:pt x="4559171" y="6133"/>
                </a:lnTo>
                <a:lnTo>
                  <a:pt x="4552510" y="1645"/>
                </a:lnTo>
                <a:lnTo>
                  <a:pt x="4544364" y="1"/>
                </a:lnTo>
                <a:lnTo>
                  <a:pt x="4418713" y="0"/>
                </a:lnTo>
                <a:close/>
              </a:path>
              <a:path w="10135869" h="41909">
                <a:moveTo>
                  <a:pt x="4837549" y="1"/>
                </a:moveTo>
                <a:lnTo>
                  <a:pt x="4711898" y="1"/>
                </a:lnTo>
                <a:lnTo>
                  <a:pt x="4703746" y="1646"/>
                </a:lnTo>
                <a:lnTo>
                  <a:pt x="4697090" y="6134"/>
                </a:lnTo>
                <a:lnTo>
                  <a:pt x="4692602" y="12791"/>
                </a:lnTo>
                <a:lnTo>
                  <a:pt x="4690956" y="20942"/>
                </a:lnTo>
                <a:lnTo>
                  <a:pt x="4692602" y="29093"/>
                </a:lnTo>
                <a:lnTo>
                  <a:pt x="4697090" y="35750"/>
                </a:lnTo>
                <a:lnTo>
                  <a:pt x="4703746" y="40238"/>
                </a:lnTo>
                <a:lnTo>
                  <a:pt x="4711898" y="41884"/>
                </a:lnTo>
                <a:lnTo>
                  <a:pt x="4837549" y="41884"/>
                </a:lnTo>
                <a:lnTo>
                  <a:pt x="4845700" y="40238"/>
                </a:lnTo>
                <a:lnTo>
                  <a:pt x="4852356" y="35750"/>
                </a:lnTo>
                <a:lnTo>
                  <a:pt x="4856844" y="29093"/>
                </a:lnTo>
                <a:lnTo>
                  <a:pt x="4858490" y="20942"/>
                </a:lnTo>
                <a:lnTo>
                  <a:pt x="4856844" y="12791"/>
                </a:lnTo>
                <a:lnTo>
                  <a:pt x="4852356" y="6134"/>
                </a:lnTo>
                <a:lnTo>
                  <a:pt x="4845700" y="1646"/>
                </a:lnTo>
                <a:lnTo>
                  <a:pt x="4837549" y="1"/>
                </a:lnTo>
                <a:close/>
              </a:path>
              <a:path w="10135869" h="41909">
                <a:moveTo>
                  <a:pt x="5130733" y="1"/>
                </a:moveTo>
                <a:lnTo>
                  <a:pt x="5005083" y="1"/>
                </a:lnTo>
                <a:lnTo>
                  <a:pt x="4996931" y="1646"/>
                </a:lnTo>
                <a:lnTo>
                  <a:pt x="4990275" y="6134"/>
                </a:lnTo>
                <a:lnTo>
                  <a:pt x="4985787" y="12791"/>
                </a:lnTo>
                <a:lnTo>
                  <a:pt x="4984141" y="20942"/>
                </a:lnTo>
                <a:lnTo>
                  <a:pt x="4985787" y="29093"/>
                </a:lnTo>
                <a:lnTo>
                  <a:pt x="4990275" y="35750"/>
                </a:lnTo>
                <a:lnTo>
                  <a:pt x="4996931" y="40238"/>
                </a:lnTo>
                <a:lnTo>
                  <a:pt x="5005083" y="41884"/>
                </a:lnTo>
                <a:lnTo>
                  <a:pt x="5130733" y="41884"/>
                </a:lnTo>
                <a:lnTo>
                  <a:pt x="5138885" y="40238"/>
                </a:lnTo>
                <a:lnTo>
                  <a:pt x="5145541" y="35750"/>
                </a:lnTo>
                <a:lnTo>
                  <a:pt x="5150029" y="29093"/>
                </a:lnTo>
                <a:lnTo>
                  <a:pt x="5151675" y="20942"/>
                </a:lnTo>
                <a:lnTo>
                  <a:pt x="5150029" y="12791"/>
                </a:lnTo>
                <a:lnTo>
                  <a:pt x="5145541" y="6134"/>
                </a:lnTo>
                <a:lnTo>
                  <a:pt x="5138885" y="1646"/>
                </a:lnTo>
                <a:lnTo>
                  <a:pt x="5130733" y="1"/>
                </a:lnTo>
                <a:close/>
              </a:path>
              <a:path w="10135869" h="41909">
                <a:moveTo>
                  <a:pt x="5423918" y="1"/>
                </a:moveTo>
                <a:lnTo>
                  <a:pt x="5298267" y="1"/>
                </a:lnTo>
                <a:lnTo>
                  <a:pt x="5290116" y="1646"/>
                </a:lnTo>
                <a:lnTo>
                  <a:pt x="5283459" y="6134"/>
                </a:lnTo>
                <a:lnTo>
                  <a:pt x="5278971" y="12791"/>
                </a:lnTo>
                <a:lnTo>
                  <a:pt x="5277326" y="20942"/>
                </a:lnTo>
                <a:lnTo>
                  <a:pt x="5278971" y="29093"/>
                </a:lnTo>
                <a:lnTo>
                  <a:pt x="5283459" y="35750"/>
                </a:lnTo>
                <a:lnTo>
                  <a:pt x="5290116" y="40238"/>
                </a:lnTo>
                <a:lnTo>
                  <a:pt x="5298267" y="41884"/>
                </a:lnTo>
                <a:lnTo>
                  <a:pt x="5423918" y="41884"/>
                </a:lnTo>
                <a:lnTo>
                  <a:pt x="5432069" y="40238"/>
                </a:lnTo>
                <a:lnTo>
                  <a:pt x="5438726" y="35750"/>
                </a:lnTo>
                <a:lnTo>
                  <a:pt x="5443214" y="29093"/>
                </a:lnTo>
                <a:lnTo>
                  <a:pt x="5444860" y="20942"/>
                </a:lnTo>
                <a:lnTo>
                  <a:pt x="5443214" y="12791"/>
                </a:lnTo>
                <a:lnTo>
                  <a:pt x="5438726" y="6134"/>
                </a:lnTo>
                <a:lnTo>
                  <a:pt x="5432069" y="1646"/>
                </a:lnTo>
                <a:lnTo>
                  <a:pt x="5423918" y="1"/>
                </a:lnTo>
                <a:close/>
              </a:path>
              <a:path w="10135869" h="41909">
                <a:moveTo>
                  <a:pt x="5717103" y="1"/>
                </a:moveTo>
                <a:lnTo>
                  <a:pt x="5591452" y="1"/>
                </a:lnTo>
                <a:lnTo>
                  <a:pt x="5583301" y="1646"/>
                </a:lnTo>
                <a:lnTo>
                  <a:pt x="5576644" y="6134"/>
                </a:lnTo>
                <a:lnTo>
                  <a:pt x="5572156" y="12791"/>
                </a:lnTo>
                <a:lnTo>
                  <a:pt x="5570511" y="20942"/>
                </a:lnTo>
                <a:lnTo>
                  <a:pt x="5572156" y="29093"/>
                </a:lnTo>
                <a:lnTo>
                  <a:pt x="5576644" y="35750"/>
                </a:lnTo>
                <a:lnTo>
                  <a:pt x="5583301" y="40238"/>
                </a:lnTo>
                <a:lnTo>
                  <a:pt x="5591452" y="41884"/>
                </a:lnTo>
                <a:lnTo>
                  <a:pt x="5717103" y="41884"/>
                </a:lnTo>
                <a:lnTo>
                  <a:pt x="5725254" y="40238"/>
                </a:lnTo>
                <a:lnTo>
                  <a:pt x="5731911" y="35750"/>
                </a:lnTo>
                <a:lnTo>
                  <a:pt x="5736399" y="29093"/>
                </a:lnTo>
                <a:lnTo>
                  <a:pt x="5738045" y="20942"/>
                </a:lnTo>
                <a:lnTo>
                  <a:pt x="5736399" y="12791"/>
                </a:lnTo>
                <a:lnTo>
                  <a:pt x="5731911" y="6134"/>
                </a:lnTo>
                <a:lnTo>
                  <a:pt x="5725254" y="1646"/>
                </a:lnTo>
                <a:lnTo>
                  <a:pt x="5717103" y="1"/>
                </a:lnTo>
                <a:close/>
              </a:path>
              <a:path w="10135869" h="41909">
                <a:moveTo>
                  <a:pt x="6010288" y="1"/>
                </a:moveTo>
                <a:lnTo>
                  <a:pt x="5884637" y="1"/>
                </a:lnTo>
                <a:lnTo>
                  <a:pt x="5876485" y="1646"/>
                </a:lnTo>
                <a:lnTo>
                  <a:pt x="5869829" y="6134"/>
                </a:lnTo>
                <a:lnTo>
                  <a:pt x="5865341" y="12791"/>
                </a:lnTo>
                <a:lnTo>
                  <a:pt x="5863695" y="20942"/>
                </a:lnTo>
                <a:lnTo>
                  <a:pt x="5865341" y="29093"/>
                </a:lnTo>
                <a:lnTo>
                  <a:pt x="5869829" y="35750"/>
                </a:lnTo>
                <a:lnTo>
                  <a:pt x="5876485" y="40238"/>
                </a:lnTo>
                <a:lnTo>
                  <a:pt x="5884637" y="41884"/>
                </a:lnTo>
                <a:lnTo>
                  <a:pt x="6010288" y="41884"/>
                </a:lnTo>
                <a:lnTo>
                  <a:pt x="6018439" y="40238"/>
                </a:lnTo>
                <a:lnTo>
                  <a:pt x="6025095" y="35750"/>
                </a:lnTo>
                <a:lnTo>
                  <a:pt x="6029584" y="29093"/>
                </a:lnTo>
                <a:lnTo>
                  <a:pt x="6031229" y="20942"/>
                </a:lnTo>
                <a:lnTo>
                  <a:pt x="6029584" y="12791"/>
                </a:lnTo>
                <a:lnTo>
                  <a:pt x="6025095" y="6134"/>
                </a:lnTo>
                <a:lnTo>
                  <a:pt x="6018439" y="1646"/>
                </a:lnTo>
                <a:lnTo>
                  <a:pt x="6010288" y="1"/>
                </a:lnTo>
                <a:close/>
              </a:path>
              <a:path w="10135869" h="41909">
                <a:moveTo>
                  <a:pt x="6303472" y="1"/>
                </a:moveTo>
                <a:lnTo>
                  <a:pt x="6177822" y="1"/>
                </a:lnTo>
                <a:lnTo>
                  <a:pt x="6169668" y="1646"/>
                </a:lnTo>
                <a:lnTo>
                  <a:pt x="6163012" y="6134"/>
                </a:lnTo>
                <a:lnTo>
                  <a:pt x="6158525" y="12791"/>
                </a:lnTo>
                <a:lnTo>
                  <a:pt x="6156880" y="20942"/>
                </a:lnTo>
                <a:lnTo>
                  <a:pt x="6158525" y="29093"/>
                </a:lnTo>
                <a:lnTo>
                  <a:pt x="6163012" y="35750"/>
                </a:lnTo>
                <a:lnTo>
                  <a:pt x="6169668" y="40238"/>
                </a:lnTo>
                <a:lnTo>
                  <a:pt x="6177822" y="41884"/>
                </a:lnTo>
                <a:lnTo>
                  <a:pt x="6303472" y="41884"/>
                </a:lnTo>
                <a:lnTo>
                  <a:pt x="6311626" y="40238"/>
                </a:lnTo>
                <a:lnTo>
                  <a:pt x="6318282" y="35750"/>
                </a:lnTo>
                <a:lnTo>
                  <a:pt x="6322769" y="29093"/>
                </a:lnTo>
                <a:lnTo>
                  <a:pt x="6324414" y="20942"/>
                </a:lnTo>
                <a:lnTo>
                  <a:pt x="6322769" y="12791"/>
                </a:lnTo>
                <a:lnTo>
                  <a:pt x="6318282" y="6134"/>
                </a:lnTo>
                <a:lnTo>
                  <a:pt x="6311626" y="1646"/>
                </a:lnTo>
                <a:lnTo>
                  <a:pt x="6303472" y="1"/>
                </a:lnTo>
                <a:close/>
              </a:path>
              <a:path w="10135869" h="41909">
                <a:moveTo>
                  <a:pt x="6596657" y="1"/>
                </a:moveTo>
                <a:lnTo>
                  <a:pt x="6471007" y="1"/>
                </a:lnTo>
                <a:lnTo>
                  <a:pt x="6462853" y="1646"/>
                </a:lnTo>
                <a:lnTo>
                  <a:pt x="6456197" y="6134"/>
                </a:lnTo>
                <a:lnTo>
                  <a:pt x="6451710" y="12791"/>
                </a:lnTo>
                <a:lnTo>
                  <a:pt x="6450065" y="20942"/>
                </a:lnTo>
                <a:lnTo>
                  <a:pt x="6451710" y="29093"/>
                </a:lnTo>
                <a:lnTo>
                  <a:pt x="6456197" y="35750"/>
                </a:lnTo>
                <a:lnTo>
                  <a:pt x="6462853" y="40238"/>
                </a:lnTo>
                <a:lnTo>
                  <a:pt x="6471007" y="41884"/>
                </a:lnTo>
                <a:lnTo>
                  <a:pt x="6596657" y="41884"/>
                </a:lnTo>
                <a:lnTo>
                  <a:pt x="6604811" y="40238"/>
                </a:lnTo>
                <a:lnTo>
                  <a:pt x="6611467" y="35750"/>
                </a:lnTo>
                <a:lnTo>
                  <a:pt x="6615954" y="29093"/>
                </a:lnTo>
                <a:lnTo>
                  <a:pt x="6617599" y="20942"/>
                </a:lnTo>
                <a:lnTo>
                  <a:pt x="6615954" y="12791"/>
                </a:lnTo>
                <a:lnTo>
                  <a:pt x="6611467" y="6134"/>
                </a:lnTo>
                <a:lnTo>
                  <a:pt x="6604811" y="1646"/>
                </a:lnTo>
                <a:lnTo>
                  <a:pt x="6596657" y="1"/>
                </a:lnTo>
                <a:close/>
              </a:path>
              <a:path w="10135869" h="41909">
                <a:moveTo>
                  <a:pt x="6889842" y="1"/>
                </a:moveTo>
                <a:lnTo>
                  <a:pt x="6764191" y="1"/>
                </a:lnTo>
                <a:lnTo>
                  <a:pt x="6756038" y="1646"/>
                </a:lnTo>
                <a:lnTo>
                  <a:pt x="6749382" y="6134"/>
                </a:lnTo>
                <a:lnTo>
                  <a:pt x="6744895" y="12791"/>
                </a:lnTo>
                <a:lnTo>
                  <a:pt x="6743250" y="20942"/>
                </a:lnTo>
                <a:lnTo>
                  <a:pt x="6744895" y="29093"/>
                </a:lnTo>
                <a:lnTo>
                  <a:pt x="6749382" y="35750"/>
                </a:lnTo>
                <a:lnTo>
                  <a:pt x="6756038" y="40238"/>
                </a:lnTo>
                <a:lnTo>
                  <a:pt x="6764191" y="41884"/>
                </a:lnTo>
                <a:lnTo>
                  <a:pt x="6889842" y="41884"/>
                </a:lnTo>
                <a:lnTo>
                  <a:pt x="6897995" y="40238"/>
                </a:lnTo>
                <a:lnTo>
                  <a:pt x="6904652" y="35750"/>
                </a:lnTo>
                <a:lnTo>
                  <a:pt x="6909139" y="29093"/>
                </a:lnTo>
                <a:lnTo>
                  <a:pt x="6910784" y="20942"/>
                </a:lnTo>
                <a:lnTo>
                  <a:pt x="6909139" y="12791"/>
                </a:lnTo>
                <a:lnTo>
                  <a:pt x="6904652" y="6134"/>
                </a:lnTo>
                <a:lnTo>
                  <a:pt x="6897995" y="1646"/>
                </a:lnTo>
                <a:lnTo>
                  <a:pt x="6889842" y="1"/>
                </a:lnTo>
                <a:close/>
              </a:path>
              <a:path w="10135869" h="41909">
                <a:moveTo>
                  <a:pt x="7183027" y="1"/>
                </a:moveTo>
                <a:lnTo>
                  <a:pt x="7057376" y="1"/>
                </a:lnTo>
                <a:lnTo>
                  <a:pt x="7049223" y="1646"/>
                </a:lnTo>
                <a:lnTo>
                  <a:pt x="7042566" y="6134"/>
                </a:lnTo>
                <a:lnTo>
                  <a:pt x="7038080" y="12791"/>
                </a:lnTo>
                <a:lnTo>
                  <a:pt x="7036434" y="20942"/>
                </a:lnTo>
                <a:lnTo>
                  <a:pt x="7038080" y="29093"/>
                </a:lnTo>
                <a:lnTo>
                  <a:pt x="7042566" y="35750"/>
                </a:lnTo>
                <a:lnTo>
                  <a:pt x="7049223" y="40238"/>
                </a:lnTo>
                <a:lnTo>
                  <a:pt x="7057376" y="41884"/>
                </a:lnTo>
                <a:lnTo>
                  <a:pt x="7183027" y="41884"/>
                </a:lnTo>
                <a:lnTo>
                  <a:pt x="7191180" y="40238"/>
                </a:lnTo>
                <a:lnTo>
                  <a:pt x="7197837" y="35750"/>
                </a:lnTo>
                <a:lnTo>
                  <a:pt x="7202324" y="29093"/>
                </a:lnTo>
                <a:lnTo>
                  <a:pt x="7203969" y="20942"/>
                </a:lnTo>
                <a:lnTo>
                  <a:pt x="7202324" y="12791"/>
                </a:lnTo>
                <a:lnTo>
                  <a:pt x="7197837" y="6134"/>
                </a:lnTo>
                <a:lnTo>
                  <a:pt x="7191180" y="1646"/>
                </a:lnTo>
                <a:lnTo>
                  <a:pt x="7183027" y="1"/>
                </a:lnTo>
                <a:close/>
              </a:path>
              <a:path w="10135869" h="41909">
                <a:moveTo>
                  <a:pt x="7476212" y="1"/>
                </a:moveTo>
                <a:lnTo>
                  <a:pt x="7350561" y="1"/>
                </a:lnTo>
                <a:lnTo>
                  <a:pt x="7342408" y="1646"/>
                </a:lnTo>
                <a:lnTo>
                  <a:pt x="7335751" y="6134"/>
                </a:lnTo>
                <a:lnTo>
                  <a:pt x="7331264" y="12791"/>
                </a:lnTo>
                <a:lnTo>
                  <a:pt x="7329619" y="20942"/>
                </a:lnTo>
                <a:lnTo>
                  <a:pt x="7331264" y="29093"/>
                </a:lnTo>
                <a:lnTo>
                  <a:pt x="7335751" y="35750"/>
                </a:lnTo>
                <a:lnTo>
                  <a:pt x="7342408" y="40238"/>
                </a:lnTo>
                <a:lnTo>
                  <a:pt x="7350561" y="41884"/>
                </a:lnTo>
                <a:lnTo>
                  <a:pt x="7476212" y="41884"/>
                </a:lnTo>
                <a:lnTo>
                  <a:pt x="7484365" y="40238"/>
                </a:lnTo>
                <a:lnTo>
                  <a:pt x="7491021" y="35750"/>
                </a:lnTo>
                <a:lnTo>
                  <a:pt x="7495508" y="29093"/>
                </a:lnTo>
                <a:lnTo>
                  <a:pt x="7497153" y="20942"/>
                </a:lnTo>
                <a:lnTo>
                  <a:pt x="7495508" y="12791"/>
                </a:lnTo>
                <a:lnTo>
                  <a:pt x="7491021" y="6134"/>
                </a:lnTo>
                <a:lnTo>
                  <a:pt x="7484365" y="1646"/>
                </a:lnTo>
                <a:lnTo>
                  <a:pt x="7476212" y="1"/>
                </a:lnTo>
                <a:close/>
              </a:path>
              <a:path w="10135869" h="41909">
                <a:moveTo>
                  <a:pt x="7769396" y="1"/>
                </a:moveTo>
                <a:lnTo>
                  <a:pt x="7643746" y="1"/>
                </a:lnTo>
                <a:lnTo>
                  <a:pt x="7635592" y="1646"/>
                </a:lnTo>
                <a:lnTo>
                  <a:pt x="7628936" y="6134"/>
                </a:lnTo>
                <a:lnTo>
                  <a:pt x="7624449" y="12791"/>
                </a:lnTo>
                <a:lnTo>
                  <a:pt x="7622804" y="20942"/>
                </a:lnTo>
                <a:lnTo>
                  <a:pt x="7624449" y="29093"/>
                </a:lnTo>
                <a:lnTo>
                  <a:pt x="7628936" y="35750"/>
                </a:lnTo>
                <a:lnTo>
                  <a:pt x="7635592" y="40238"/>
                </a:lnTo>
                <a:lnTo>
                  <a:pt x="7643746" y="41884"/>
                </a:lnTo>
                <a:lnTo>
                  <a:pt x="7769396" y="41884"/>
                </a:lnTo>
                <a:lnTo>
                  <a:pt x="7777550" y="40238"/>
                </a:lnTo>
                <a:lnTo>
                  <a:pt x="7784206" y="35750"/>
                </a:lnTo>
                <a:lnTo>
                  <a:pt x="7788693" y="29093"/>
                </a:lnTo>
                <a:lnTo>
                  <a:pt x="7790338" y="20942"/>
                </a:lnTo>
                <a:lnTo>
                  <a:pt x="7788693" y="12791"/>
                </a:lnTo>
                <a:lnTo>
                  <a:pt x="7784206" y="6134"/>
                </a:lnTo>
                <a:lnTo>
                  <a:pt x="7777550" y="1646"/>
                </a:lnTo>
                <a:lnTo>
                  <a:pt x="7769396" y="1"/>
                </a:lnTo>
                <a:close/>
              </a:path>
              <a:path w="10135869" h="41909">
                <a:moveTo>
                  <a:pt x="8062581" y="1"/>
                </a:moveTo>
                <a:lnTo>
                  <a:pt x="7936931" y="1"/>
                </a:lnTo>
                <a:lnTo>
                  <a:pt x="7928777" y="1646"/>
                </a:lnTo>
                <a:lnTo>
                  <a:pt x="7922121" y="6134"/>
                </a:lnTo>
                <a:lnTo>
                  <a:pt x="7917634" y="12791"/>
                </a:lnTo>
                <a:lnTo>
                  <a:pt x="7915989" y="20942"/>
                </a:lnTo>
                <a:lnTo>
                  <a:pt x="7917634" y="29093"/>
                </a:lnTo>
                <a:lnTo>
                  <a:pt x="7922121" y="35750"/>
                </a:lnTo>
                <a:lnTo>
                  <a:pt x="7928777" y="40238"/>
                </a:lnTo>
                <a:lnTo>
                  <a:pt x="7936931" y="41884"/>
                </a:lnTo>
                <a:lnTo>
                  <a:pt x="8062581" y="41884"/>
                </a:lnTo>
                <a:lnTo>
                  <a:pt x="8070735" y="40238"/>
                </a:lnTo>
                <a:lnTo>
                  <a:pt x="8077391" y="35750"/>
                </a:lnTo>
                <a:lnTo>
                  <a:pt x="8081878" y="29093"/>
                </a:lnTo>
                <a:lnTo>
                  <a:pt x="8083523" y="20942"/>
                </a:lnTo>
                <a:lnTo>
                  <a:pt x="8081878" y="12791"/>
                </a:lnTo>
                <a:lnTo>
                  <a:pt x="8077391" y="6134"/>
                </a:lnTo>
                <a:lnTo>
                  <a:pt x="8070735" y="1646"/>
                </a:lnTo>
                <a:lnTo>
                  <a:pt x="8062581" y="1"/>
                </a:lnTo>
                <a:close/>
              </a:path>
              <a:path w="10135869" h="41909">
                <a:moveTo>
                  <a:pt x="8355766" y="1"/>
                </a:moveTo>
                <a:lnTo>
                  <a:pt x="8230115" y="1"/>
                </a:lnTo>
                <a:lnTo>
                  <a:pt x="8221962" y="1646"/>
                </a:lnTo>
                <a:lnTo>
                  <a:pt x="8215306" y="6134"/>
                </a:lnTo>
                <a:lnTo>
                  <a:pt x="8210819" y="12791"/>
                </a:lnTo>
                <a:lnTo>
                  <a:pt x="8209174" y="20942"/>
                </a:lnTo>
                <a:lnTo>
                  <a:pt x="8210819" y="29093"/>
                </a:lnTo>
                <a:lnTo>
                  <a:pt x="8215306" y="35750"/>
                </a:lnTo>
                <a:lnTo>
                  <a:pt x="8221962" y="40238"/>
                </a:lnTo>
                <a:lnTo>
                  <a:pt x="8230115" y="41884"/>
                </a:lnTo>
                <a:lnTo>
                  <a:pt x="8355766" y="41884"/>
                </a:lnTo>
                <a:lnTo>
                  <a:pt x="8363919" y="40238"/>
                </a:lnTo>
                <a:lnTo>
                  <a:pt x="8370576" y="35750"/>
                </a:lnTo>
                <a:lnTo>
                  <a:pt x="8375063" y="29093"/>
                </a:lnTo>
                <a:lnTo>
                  <a:pt x="8376708" y="20942"/>
                </a:lnTo>
                <a:lnTo>
                  <a:pt x="8375063" y="12791"/>
                </a:lnTo>
                <a:lnTo>
                  <a:pt x="8370576" y="6134"/>
                </a:lnTo>
                <a:lnTo>
                  <a:pt x="8363919" y="1646"/>
                </a:lnTo>
                <a:lnTo>
                  <a:pt x="8355766" y="1"/>
                </a:lnTo>
                <a:close/>
              </a:path>
              <a:path w="10135869" h="41909">
                <a:moveTo>
                  <a:pt x="8648951" y="1"/>
                </a:moveTo>
                <a:lnTo>
                  <a:pt x="8523300" y="1"/>
                </a:lnTo>
                <a:lnTo>
                  <a:pt x="8515147" y="1646"/>
                </a:lnTo>
                <a:lnTo>
                  <a:pt x="8508490" y="6134"/>
                </a:lnTo>
                <a:lnTo>
                  <a:pt x="8504003" y="12791"/>
                </a:lnTo>
                <a:lnTo>
                  <a:pt x="8502358" y="20942"/>
                </a:lnTo>
                <a:lnTo>
                  <a:pt x="8504003" y="29094"/>
                </a:lnTo>
                <a:lnTo>
                  <a:pt x="8508490" y="35751"/>
                </a:lnTo>
                <a:lnTo>
                  <a:pt x="8515147" y="40238"/>
                </a:lnTo>
                <a:lnTo>
                  <a:pt x="8523300" y="41884"/>
                </a:lnTo>
                <a:lnTo>
                  <a:pt x="8648951" y="41884"/>
                </a:lnTo>
                <a:lnTo>
                  <a:pt x="8657104" y="40238"/>
                </a:lnTo>
                <a:lnTo>
                  <a:pt x="8663761" y="35751"/>
                </a:lnTo>
                <a:lnTo>
                  <a:pt x="8668248" y="29094"/>
                </a:lnTo>
                <a:lnTo>
                  <a:pt x="8669893" y="20942"/>
                </a:lnTo>
                <a:lnTo>
                  <a:pt x="8668248" y="12791"/>
                </a:lnTo>
                <a:lnTo>
                  <a:pt x="8663761" y="6134"/>
                </a:lnTo>
                <a:lnTo>
                  <a:pt x="8657104" y="1646"/>
                </a:lnTo>
                <a:lnTo>
                  <a:pt x="8648951" y="1"/>
                </a:lnTo>
                <a:close/>
              </a:path>
              <a:path w="10135869" h="41909">
                <a:moveTo>
                  <a:pt x="8942136" y="1"/>
                </a:moveTo>
                <a:lnTo>
                  <a:pt x="8816485" y="1"/>
                </a:lnTo>
                <a:lnTo>
                  <a:pt x="8808332" y="1646"/>
                </a:lnTo>
                <a:lnTo>
                  <a:pt x="8801675" y="6134"/>
                </a:lnTo>
                <a:lnTo>
                  <a:pt x="8797188" y="12791"/>
                </a:lnTo>
                <a:lnTo>
                  <a:pt x="8795543" y="20942"/>
                </a:lnTo>
                <a:lnTo>
                  <a:pt x="8797188" y="29094"/>
                </a:lnTo>
                <a:lnTo>
                  <a:pt x="8801675" y="35751"/>
                </a:lnTo>
                <a:lnTo>
                  <a:pt x="8808332" y="40238"/>
                </a:lnTo>
                <a:lnTo>
                  <a:pt x="8816485" y="41884"/>
                </a:lnTo>
                <a:lnTo>
                  <a:pt x="8942136" y="41884"/>
                </a:lnTo>
                <a:lnTo>
                  <a:pt x="8950289" y="40238"/>
                </a:lnTo>
                <a:lnTo>
                  <a:pt x="8956945" y="35751"/>
                </a:lnTo>
                <a:lnTo>
                  <a:pt x="8961432" y="29094"/>
                </a:lnTo>
                <a:lnTo>
                  <a:pt x="8963077" y="20942"/>
                </a:lnTo>
                <a:lnTo>
                  <a:pt x="8961432" y="12791"/>
                </a:lnTo>
                <a:lnTo>
                  <a:pt x="8956945" y="6134"/>
                </a:lnTo>
                <a:lnTo>
                  <a:pt x="8950289" y="1646"/>
                </a:lnTo>
                <a:lnTo>
                  <a:pt x="8942136" y="1"/>
                </a:lnTo>
                <a:close/>
              </a:path>
              <a:path w="10135869" h="41909">
                <a:moveTo>
                  <a:pt x="9235320" y="1"/>
                </a:moveTo>
                <a:lnTo>
                  <a:pt x="9109670" y="1"/>
                </a:lnTo>
                <a:lnTo>
                  <a:pt x="9101516" y="1646"/>
                </a:lnTo>
                <a:lnTo>
                  <a:pt x="9094860" y="6134"/>
                </a:lnTo>
                <a:lnTo>
                  <a:pt x="9090373" y="12791"/>
                </a:lnTo>
                <a:lnTo>
                  <a:pt x="9088728" y="20942"/>
                </a:lnTo>
                <a:lnTo>
                  <a:pt x="9090373" y="29094"/>
                </a:lnTo>
                <a:lnTo>
                  <a:pt x="9094860" y="35751"/>
                </a:lnTo>
                <a:lnTo>
                  <a:pt x="9101516" y="40238"/>
                </a:lnTo>
                <a:lnTo>
                  <a:pt x="9109670" y="41884"/>
                </a:lnTo>
                <a:lnTo>
                  <a:pt x="9235320" y="41884"/>
                </a:lnTo>
                <a:lnTo>
                  <a:pt x="9243474" y="40238"/>
                </a:lnTo>
                <a:lnTo>
                  <a:pt x="9250130" y="35751"/>
                </a:lnTo>
                <a:lnTo>
                  <a:pt x="9254617" y="29094"/>
                </a:lnTo>
                <a:lnTo>
                  <a:pt x="9256262" y="20942"/>
                </a:lnTo>
                <a:lnTo>
                  <a:pt x="9254617" y="12791"/>
                </a:lnTo>
                <a:lnTo>
                  <a:pt x="9250130" y="6134"/>
                </a:lnTo>
                <a:lnTo>
                  <a:pt x="9243474" y="1646"/>
                </a:lnTo>
                <a:lnTo>
                  <a:pt x="9235320" y="1"/>
                </a:lnTo>
                <a:close/>
              </a:path>
              <a:path w="10135869" h="41909">
                <a:moveTo>
                  <a:pt x="9528505" y="1"/>
                </a:moveTo>
                <a:lnTo>
                  <a:pt x="9402855" y="1"/>
                </a:lnTo>
                <a:lnTo>
                  <a:pt x="9394701" y="1646"/>
                </a:lnTo>
                <a:lnTo>
                  <a:pt x="9388045" y="6134"/>
                </a:lnTo>
                <a:lnTo>
                  <a:pt x="9383558" y="12791"/>
                </a:lnTo>
                <a:lnTo>
                  <a:pt x="9381913" y="20942"/>
                </a:lnTo>
                <a:lnTo>
                  <a:pt x="9383558" y="29094"/>
                </a:lnTo>
                <a:lnTo>
                  <a:pt x="9388045" y="35751"/>
                </a:lnTo>
                <a:lnTo>
                  <a:pt x="9394701" y="40238"/>
                </a:lnTo>
                <a:lnTo>
                  <a:pt x="9402855" y="41884"/>
                </a:lnTo>
                <a:lnTo>
                  <a:pt x="9528505" y="41884"/>
                </a:lnTo>
                <a:lnTo>
                  <a:pt x="9536659" y="40238"/>
                </a:lnTo>
                <a:lnTo>
                  <a:pt x="9543315" y="35751"/>
                </a:lnTo>
                <a:lnTo>
                  <a:pt x="9547802" y="29094"/>
                </a:lnTo>
                <a:lnTo>
                  <a:pt x="9549447" y="20942"/>
                </a:lnTo>
                <a:lnTo>
                  <a:pt x="9547802" y="12791"/>
                </a:lnTo>
                <a:lnTo>
                  <a:pt x="9543315" y="6134"/>
                </a:lnTo>
                <a:lnTo>
                  <a:pt x="9536659" y="1646"/>
                </a:lnTo>
                <a:lnTo>
                  <a:pt x="9528505" y="1"/>
                </a:lnTo>
                <a:close/>
              </a:path>
              <a:path w="10135869" h="41909">
                <a:moveTo>
                  <a:pt x="9821690" y="1"/>
                </a:moveTo>
                <a:lnTo>
                  <a:pt x="9696039" y="1"/>
                </a:lnTo>
                <a:lnTo>
                  <a:pt x="9687886" y="1646"/>
                </a:lnTo>
                <a:lnTo>
                  <a:pt x="9681230" y="6134"/>
                </a:lnTo>
                <a:lnTo>
                  <a:pt x="9676743" y="12791"/>
                </a:lnTo>
                <a:lnTo>
                  <a:pt x="9675098" y="20942"/>
                </a:lnTo>
                <a:lnTo>
                  <a:pt x="9676743" y="29094"/>
                </a:lnTo>
                <a:lnTo>
                  <a:pt x="9681230" y="35751"/>
                </a:lnTo>
                <a:lnTo>
                  <a:pt x="9687886" y="40238"/>
                </a:lnTo>
                <a:lnTo>
                  <a:pt x="9696039" y="41884"/>
                </a:lnTo>
                <a:lnTo>
                  <a:pt x="9821690" y="41884"/>
                </a:lnTo>
                <a:lnTo>
                  <a:pt x="9829843" y="40238"/>
                </a:lnTo>
                <a:lnTo>
                  <a:pt x="9836500" y="35751"/>
                </a:lnTo>
                <a:lnTo>
                  <a:pt x="9840987" y="29094"/>
                </a:lnTo>
                <a:lnTo>
                  <a:pt x="9842632" y="20942"/>
                </a:lnTo>
                <a:lnTo>
                  <a:pt x="9840987" y="12791"/>
                </a:lnTo>
                <a:lnTo>
                  <a:pt x="9836500" y="6134"/>
                </a:lnTo>
                <a:lnTo>
                  <a:pt x="9829843" y="1646"/>
                </a:lnTo>
                <a:lnTo>
                  <a:pt x="9821690" y="1"/>
                </a:lnTo>
                <a:close/>
              </a:path>
              <a:path w="10135869" h="41909">
                <a:moveTo>
                  <a:pt x="10114875" y="1"/>
                </a:moveTo>
                <a:lnTo>
                  <a:pt x="9989224" y="1"/>
                </a:lnTo>
                <a:lnTo>
                  <a:pt x="9981071" y="1646"/>
                </a:lnTo>
                <a:lnTo>
                  <a:pt x="9974414" y="6134"/>
                </a:lnTo>
                <a:lnTo>
                  <a:pt x="9969927" y="12791"/>
                </a:lnTo>
                <a:lnTo>
                  <a:pt x="9968282" y="20942"/>
                </a:lnTo>
                <a:lnTo>
                  <a:pt x="9969927" y="29094"/>
                </a:lnTo>
                <a:lnTo>
                  <a:pt x="9974414" y="35751"/>
                </a:lnTo>
                <a:lnTo>
                  <a:pt x="9981071" y="40238"/>
                </a:lnTo>
                <a:lnTo>
                  <a:pt x="9989224" y="41884"/>
                </a:lnTo>
                <a:lnTo>
                  <a:pt x="10114875" y="41884"/>
                </a:lnTo>
                <a:lnTo>
                  <a:pt x="10123028" y="40238"/>
                </a:lnTo>
                <a:lnTo>
                  <a:pt x="10129685" y="35751"/>
                </a:lnTo>
                <a:lnTo>
                  <a:pt x="10134171" y="29094"/>
                </a:lnTo>
                <a:lnTo>
                  <a:pt x="10135817" y="20942"/>
                </a:lnTo>
                <a:lnTo>
                  <a:pt x="10134171" y="12791"/>
                </a:lnTo>
                <a:lnTo>
                  <a:pt x="10129685" y="6134"/>
                </a:lnTo>
                <a:lnTo>
                  <a:pt x="10123028" y="1646"/>
                </a:lnTo>
                <a:lnTo>
                  <a:pt x="10114875" y="1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0432" y="4954339"/>
            <a:ext cx="2958465" cy="1358900"/>
            <a:chOff x="90432" y="4954339"/>
            <a:chExt cx="2958465" cy="1358900"/>
          </a:xfrm>
        </p:grpSpPr>
        <p:sp>
          <p:nvSpPr>
            <p:cNvPr id="35" name="object 35"/>
            <p:cNvSpPr/>
            <p:nvPr/>
          </p:nvSpPr>
          <p:spPr>
            <a:xfrm>
              <a:off x="90432" y="4954339"/>
              <a:ext cx="2884805" cy="878205"/>
            </a:xfrm>
            <a:custGeom>
              <a:avLst/>
              <a:gdLst/>
              <a:ahLst/>
              <a:cxnLst/>
              <a:rect l="l" t="t" r="r" b="b"/>
              <a:pathLst>
                <a:path w="2884805" h="878204">
                  <a:moveTo>
                    <a:pt x="2737867" y="0"/>
                  </a:moveTo>
                  <a:lnTo>
                    <a:pt x="146316" y="0"/>
                  </a:lnTo>
                  <a:lnTo>
                    <a:pt x="100068" y="7459"/>
                  </a:lnTo>
                  <a:lnTo>
                    <a:pt x="59903" y="28230"/>
                  </a:lnTo>
                  <a:lnTo>
                    <a:pt x="28230" y="59903"/>
                  </a:lnTo>
                  <a:lnTo>
                    <a:pt x="7459" y="100069"/>
                  </a:lnTo>
                  <a:lnTo>
                    <a:pt x="0" y="146317"/>
                  </a:lnTo>
                  <a:lnTo>
                    <a:pt x="0" y="877886"/>
                  </a:lnTo>
                  <a:lnTo>
                    <a:pt x="2884184" y="877886"/>
                  </a:lnTo>
                  <a:lnTo>
                    <a:pt x="2884184" y="146317"/>
                  </a:lnTo>
                  <a:lnTo>
                    <a:pt x="2737867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4283" y="5062521"/>
              <a:ext cx="2884805" cy="1250950"/>
            </a:xfrm>
            <a:custGeom>
              <a:avLst/>
              <a:gdLst/>
              <a:ahLst/>
              <a:cxnLst/>
              <a:rect l="l" t="t" r="r" b="b"/>
              <a:pathLst>
                <a:path w="2884805" h="1250950">
                  <a:moveTo>
                    <a:pt x="2675793" y="0"/>
                  </a:moveTo>
                  <a:lnTo>
                    <a:pt x="208390" y="0"/>
                  </a:lnTo>
                  <a:lnTo>
                    <a:pt x="160608" y="5503"/>
                  </a:lnTo>
                  <a:lnTo>
                    <a:pt x="116745" y="21181"/>
                  </a:lnTo>
                  <a:lnTo>
                    <a:pt x="78052" y="45781"/>
                  </a:lnTo>
                  <a:lnTo>
                    <a:pt x="45781" y="78052"/>
                  </a:lnTo>
                  <a:lnTo>
                    <a:pt x="21181" y="116745"/>
                  </a:lnTo>
                  <a:lnTo>
                    <a:pt x="5503" y="160608"/>
                  </a:lnTo>
                  <a:lnTo>
                    <a:pt x="0" y="208390"/>
                  </a:lnTo>
                  <a:lnTo>
                    <a:pt x="0" y="1250322"/>
                  </a:lnTo>
                  <a:lnTo>
                    <a:pt x="2884184" y="1250322"/>
                  </a:lnTo>
                  <a:lnTo>
                    <a:pt x="2884184" y="208390"/>
                  </a:lnTo>
                  <a:lnTo>
                    <a:pt x="2675793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8013" y="4184868"/>
            <a:ext cx="2022475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lang="pt-BR" altLang="zh-CN"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1]</a:t>
            </a:r>
            <a:endParaRPr lang="pt-BR" altLang="zh-CN"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3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Z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3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inf: LDLoglet</a:t>
            </a:r>
            <a:endParaRPr lang="pt-BR" altLang="zh-CN" sz="23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95"/>
              </a:spcBef>
            </a:pPr>
            <a:endParaRPr sz="2300" dirty="0">
              <a:latin typeface="Calibri"/>
              <a:cs typeface="Calibri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FC6487-8A68-4BC5-A6A8-043610C4F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296" y="3281999"/>
            <a:ext cx="6163818" cy="255054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8DFDD58-5554-471E-BDBC-1535A060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9321" y="6268273"/>
            <a:ext cx="618232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46012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Virtualizing Consensus</a:t>
            </a:r>
            <a:r>
              <a:rPr lang="en-US" altLang="zh-CN" sz="5350" spc="-10" dirty="0"/>
              <a:t> </a:t>
            </a:r>
            <a:r>
              <a:rPr lang="en-US" altLang="zh-CN" sz="5350" dirty="0"/>
              <a:t>Via</a:t>
            </a:r>
            <a:r>
              <a:rPr lang="en-US" altLang="zh-CN" sz="5350" spc="-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5505830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35432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5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44136" y="1492729"/>
            <a:ext cx="8295640" cy="4811395"/>
            <a:chOff x="5144136" y="1492729"/>
            <a:chExt cx="8295640" cy="4811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136" y="1492729"/>
              <a:ext cx="8295454" cy="27668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3583" y="522911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21" y="0"/>
                  </a:moveTo>
                  <a:lnTo>
                    <a:pt x="6379721" y="268720"/>
                  </a:lnTo>
                  <a:lnTo>
                    <a:pt x="0" y="268720"/>
                  </a:lnTo>
                  <a:lnTo>
                    <a:pt x="0" y="806153"/>
                  </a:lnTo>
                  <a:lnTo>
                    <a:pt x="6379721" y="806153"/>
                  </a:lnTo>
                  <a:lnTo>
                    <a:pt x="6379721" y="1074866"/>
                  </a:lnTo>
                  <a:lnTo>
                    <a:pt x="6917150" y="537432"/>
                  </a:lnTo>
                  <a:lnTo>
                    <a:pt x="6379721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2710" y="5551582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6495" y="5551582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18" y="43764"/>
                  </a:lnTo>
                  <a:lnTo>
                    <a:pt x="1655851" y="20993"/>
                  </a:lnTo>
                  <a:lnTo>
                    <a:pt x="1633080" y="5626"/>
                  </a:lnTo>
                  <a:lnTo>
                    <a:pt x="1605191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92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91" y="429945"/>
                  </a:lnTo>
                  <a:lnTo>
                    <a:pt x="1633080" y="424319"/>
                  </a:lnTo>
                  <a:lnTo>
                    <a:pt x="1655851" y="408952"/>
                  </a:lnTo>
                  <a:lnTo>
                    <a:pt x="1671218" y="386181"/>
                  </a:lnTo>
                  <a:lnTo>
                    <a:pt x="1676844" y="358292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93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92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19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92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93"/>
                  </a:lnTo>
                  <a:lnTo>
                    <a:pt x="2806865" y="5626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19"/>
                  </a:lnTo>
                  <a:lnTo>
                    <a:pt x="3416528" y="408952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60" y="20993"/>
                  </a:lnTo>
                  <a:lnTo>
                    <a:pt x="3527006" y="43764"/>
                  </a:lnTo>
                  <a:lnTo>
                    <a:pt x="3521367" y="71653"/>
                  </a:lnTo>
                  <a:lnTo>
                    <a:pt x="3521367" y="358292"/>
                  </a:lnTo>
                  <a:lnTo>
                    <a:pt x="3527006" y="386181"/>
                  </a:lnTo>
                  <a:lnTo>
                    <a:pt x="3542360" y="408952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52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67" y="43764"/>
                  </a:lnTo>
                  <a:lnTo>
                    <a:pt x="4590313" y="20993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52" y="20993"/>
                  </a:lnTo>
                  <a:lnTo>
                    <a:pt x="4113898" y="43764"/>
                  </a:lnTo>
                  <a:lnTo>
                    <a:pt x="4108259" y="71653"/>
                  </a:lnTo>
                  <a:lnTo>
                    <a:pt x="4108259" y="358292"/>
                  </a:lnTo>
                  <a:lnTo>
                    <a:pt x="4113898" y="386181"/>
                  </a:lnTo>
                  <a:lnTo>
                    <a:pt x="4129252" y="408952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52"/>
                  </a:lnTo>
                  <a:lnTo>
                    <a:pt x="4605667" y="386181"/>
                  </a:lnTo>
                  <a:lnTo>
                    <a:pt x="4611306" y="358292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60" y="43764"/>
                  </a:lnTo>
                  <a:lnTo>
                    <a:pt x="5177206" y="20993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45" y="20993"/>
                  </a:lnTo>
                  <a:lnTo>
                    <a:pt x="4700790" y="43764"/>
                  </a:lnTo>
                  <a:lnTo>
                    <a:pt x="4695152" y="71653"/>
                  </a:lnTo>
                  <a:lnTo>
                    <a:pt x="4695152" y="358292"/>
                  </a:lnTo>
                  <a:lnTo>
                    <a:pt x="4700790" y="386181"/>
                  </a:lnTo>
                  <a:lnTo>
                    <a:pt x="4716145" y="408952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52"/>
                  </a:lnTo>
                  <a:lnTo>
                    <a:pt x="5192560" y="386181"/>
                  </a:lnTo>
                  <a:lnTo>
                    <a:pt x="5198199" y="358292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26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37" y="20993"/>
                  </a:lnTo>
                  <a:lnTo>
                    <a:pt x="5287683" y="43764"/>
                  </a:lnTo>
                  <a:lnTo>
                    <a:pt x="5282044" y="71653"/>
                  </a:lnTo>
                  <a:lnTo>
                    <a:pt x="5282044" y="358292"/>
                  </a:lnTo>
                  <a:lnTo>
                    <a:pt x="5287683" y="386181"/>
                  </a:lnTo>
                  <a:lnTo>
                    <a:pt x="5303037" y="408952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58293" y="4376387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5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16"/>
                  </a:lnTo>
                  <a:lnTo>
                    <a:pt x="353021" y="579412"/>
                  </a:lnTo>
                  <a:close/>
                </a:path>
                <a:path w="6322059" h="756285">
                  <a:moveTo>
                    <a:pt x="706056" y="176504"/>
                  </a:moveTo>
                  <a:lnTo>
                    <a:pt x="529539" y="0"/>
                  </a:lnTo>
                  <a:lnTo>
                    <a:pt x="353021" y="176504"/>
                  </a:lnTo>
                  <a:lnTo>
                    <a:pt x="441274" y="176504"/>
                  </a:lnTo>
                  <a:lnTo>
                    <a:pt x="441274" y="755916"/>
                  </a:lnTo>
                  <a:lnTo>
                    <a:pt x="617791" y="755916"/>
                  </a:lnTo>
                  <a:lnTo>
                    <a:pt x="617791" y="176504"/>
                  </a:lnTo>
                  <a:lnTo>
                    <a:pt x="706056" y="176504"/>
                  </a:lnTo>
                  <a:close/>
                </a:path>
                <a:path w="6322059" h="756285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16"/>
                  </a:lnTo>
                  <a:lnTo>
                    <a:pt x="3160826" y="579412"/>
                  </a:lnTo>
                  <a:close/>
                </a:path>
                <a:path w="6322059" h="756285">
                  <a:moveTo>
                    <a:pt x="3513861" y="176504"/>
                  </a:moveTo>
                  <a:lnTo>
                    <a:pt x="3337344" y="0"/>
                  </a:lnTo>
                  <a:lnTo>
                    <a:pt x="3160826" y="176504"/>
                  </a:lnTo>
                  <a:lnTo>
                    <a:pt x="3249091" y="176504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04"/>
                  </a:lnTo>
                  <a:lnTo>
                    <a:pt x="3513861" y="176504"/>
                  </a:lnTo>
                  <a:close/>
                </a:path>
                <a:path w="6322059" h="756285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22" y="579412"/>
                  </a:lnTo>
                  <a:lnTo>
                    <a:pt x="5792127" y="755916"/>
                  </a:lnTo>
                  <a:lnTo>
                    <a:pt x="5968644" y="579412"/>
                  </a:lnTo>
                  <a:close/>
                </a:path>
                <a:path w="6322059" h="756285">
                  <a:moveTo>
                    <a:pt x="6321666" y="176504"/>
                  </a:moveTo>
                  <a:lnTo>
                    <a:pt x="6145149" y="0"/>
                  </a:lnTo>
                  <a:lnTo>
                    <a:pt x="5968644" y="176504"/>
                  </a:lnTo>
                  <a:lnTo>
                    <a:pt x="6056896" y="176504"/>
                  </a:lnTo>
                  <a:lnTo>
                    <a:pt x="6056896" y="755916"/>
                  </a:lnTo>
                  <a:lnTo>
                    <a:pt x="6233414" y="755916"/>
                  </a:lnTo>
                  <a:lnTo>
                    <a:pt x="6233414" y="176504"/>
                  </a:lnTo>
                  <a:lnTo>
                    <a:pt x="6321666" y="176504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57531" y="4169790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90115" y="3787176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8" y="1995380"/>
                </a:lnTo>
                <a:lnTo>
                  <a:pt x="1873913" y="1988142"/>
                </a:lnTo>
                <a:lnTo>
                  <a:pt x="1919687" y="1976372"/>
                </a:lnTo>
                <a:lnTo>
                  <a:pt x="1963569" y="1960311"/>
                </a:lnTo>
                <a:lnTo>
                  <a:pt x="2005321" y="1940199"/>
                </a:lnTo>
                <a:lnTo>
                  <a:pt x="2044702" y="1916275"/>
                </a:lnTo>
                <a:lnTo>
                  <a:pt x="2081471" y="1888779"/>
                </a:lnTo>
                <a:lnTo>
                  <a:pt x="2115389" y="1857953"/>
                </a:lnTo>
                <a:lnTo>
                  <a:pt x="2146216" y="1824035"/>
                </a:lnTo>
                <a:lnTo>
                  <a:pt x="2173711" y="1787266"/>
                </a:lnTo>
                <a:lnTo>
                  <a:pt x="2197635" y="1747885"/>
                </a:lnTo>
                <a:lnTo>
                  <a:pt x="2217748" y="1706134"/>
                </a:lnTo>
                <a:lnTo>
                  <a:pt x="2233809" y="1662252"/>
                </a:lnTo>
                <a:lnTo>
                  <a:pt x="2245578" y="1616479"/>
                </a:lnTo>
                <a:lnTo>
                  <a:pt x="2252816" y="1569056"/>
                </a:lnTo>
                <a:lnTo>
                  <a:pt x="2255282" y="1520221"/>
                </a:lnTo>
                <a:lnTo>
                  <a:pt x="2255282" y="477625"/>
                </a:lnTo>
                <a:lnTo>
                  <a:pt x="2252816" y="428790"/>
                </a:lnTo>
                <a:lnTo>
                  <a:pt x="2245578" y="381367"/>
                </a:lnTo>
                <a:lnTo>
                  <a:pt x="2233809" y="335594"/>
                </a:lnTo>
                <a:lnTo>
                  <a:pt x="2217748" y="291712"/>
                </a:lnTo>
                <a:lnTo>
                  <a:pt x="2197635" y="249960"/>
                </a:lnTo>
                <a:lnTo>
                  <a:pt x="2173711" y="210580"/>
                </a:lnTo>
                <a:lnTo>
                  <a:pt x="2146216" y="173811"/>
                </a:lnTo>
                <a:lnTo>
                  <a:pt x="2115389" y="139893"/>
                </a:lnTo>
                <a:lnTo>
                  <a:pt x="2081471" y="109066"/>
                </a:lnTo>
                <a:lnTo>
                  <a:pt x="2044702" y="81571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74699" y="3913462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6528" y="8532892"/>
            <a:ext cx="3056890" cy="1202055"/>
            <a:chOff x="3456528" y="8532892"/>
            <a:chExt cx="3056890" cy="1202055"/>
          </a:xfrm>
        </p:grpSpPr>
        <p:sp>
          <p:nvSpPr>
            <p:cNvPr id="15" name="object 15"/>
            <p:cNvSpPr/>
            <p:nvPr/>
          </p:nvSpPr>
          <p:spPr>
            <a:xfrm>
              <a:off x="3466998" y="8543362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1832641" y="0"/>
                  </a:moveTo>
                  <a:lnTo>
                    <a:pt x="1780860" y="4223"/>
                  </a:lnTo>
                  <a:lnTo>
                    <a:pt x="1731311" y="13008"/>
                  </a:lnTo>
                  <a:lnTo>
                    <a:pt x="1685154" y="26149"/>
                  </a:lnTo>
                  <a:lnTo>
                    <a:pt x="1643550" y="43440"/>
                  </a:lnTo>
                  <a:lnTo>
                    <a:pt x="1607661" y="64676"/>
                  </a:lnTo>
                  <a:lnTo>
                    <a:pt x="1578647" y="89651"/>
                  </a:lnTo>
                  <a:lnTo>
                    <a:pt x="1558667" y="79946"/>
                  </a:lnTo>
                  <a:lnTo>
                    <a:pt x="1515066" y="62979"/>
                  </a:lnTo>
                  <a:lnTo>
                    <a:pt x="1440840" y="43912"/>
                  </a:lnTo>
                  <a:lnTo>
                    <a:pt x="1388660" y="36294"/>
                  </a:lnTo>
                  <a:lnTo>
                    <a:pt x="1335861" y="32799"/>
                  </a:lnTo>
                  <a:lnTo>
                    <a:pt x="1283228" y="33301"/>
                  </a:lnTo>
                  <a:lnTo>
                    <a:pt x="1231542" y="37673"/>
                  </a:lnTo>
                  <a:lnTo>
                    <a:pt x="1181588" y="45787"/>
                  </a:lnTo>
                  <a:lnTo>
                    <a:pt x="1134148" y="57516"/>
                  </a:lnTo>
                  <a:lnTo>
                    <a:pt x="1090007" y="72733"/>
                  </a:lnTo>
                  <a:lnTo>
                    <a:pt x="1049947" y="91311"/>
                  </a:lnTo>
                  <a:lnTo>
                    <a:pt x="1014752" y="113122"/>
                  </a:lnTo>
                  <a:lnTo>
                    <a:pt x="985206" y="138040"/>
                  </a:lnTo>
                  <a:lnTo>
                    <a:pt x="938222" y="125261"/>
                  </a:lnTo>
                  <a:lnTo>
                    <a:pt x="889156" y="115382"/>
                  </a:lnTo>
                  <a:lnTo>
                    <a:pt x="838483" y="108452"/>
                  </a:lnTo>
                  <a:lnTo>
                    <a:pt x="786676" y="104522"/>
                  </a:lnTo>
                  <a:lnTo>
                    <a:pt x="734213" y="103644"/>
                  </a:lnTo>
                  <a:lnTo>
                    <a:pt x="681568" y="105866"/>
                  </a:lnTo>
                  <a:lnTo>
                    <a:pt x="618390" y="112733"/>
                  </a:lnTo>
                  <a:lnTo>
                    <a:pt x="558936" y="123761"/>
                  </a:lnTo>
                  <a:lnTo>
                    <a:pt x="503690" y="138611"/>
                  </a:lnTo>
                  <a:lnTo>
                    <a:pt x="453134" y="156947"/>
                  </a:lnTo>
                  <a:lnTo>
                    <a:pt x="407752" y="178432"/>
                  </a:lnTo>
                  <a:lnTo>
                    <a:pt x="368029" y="202728"/>
                  </a:lnTo>
                  <a:lnTo>
                    <a:pt x="334447" y="229500"/>
                  </a:lnTo>
                  <a:lnTo>
                    <a:pt x="307491" y="258409"/>
                  </a:lnTo>
                  <a:lnTo>
                    <a:pt x="275391" y="321293"/>
                  </a:lnTo>
                  <a:lnTo>
                    <a:pt x="271214" y="354594"/>
                  </a:lnTo>
                  <a:lnTo>
                    <a:pt x="275598" y="388685"/>
                  </a:lnTo>
                  <a:lnTo>
                    <a:pt x="273043" y="392364"/>
                  </a:lnTo>
                  <a:lnTo>
                    <a:pt x="216497" y="398385"/>
                  </a:lnTo>
                  <a:lnTo>
                    <a:pt x="163753" y="409786"/>
                  </a:lnTo>
                  <a:lnTo>
                    <a:pt x="116082" y="426130"/>
                  </a:lnTo>
                  <a:lnTo>
                    <a:pt x="74756" y="446981"/>
                  </a:lnTo>
                  <a:lnTo>
                    <a:pt x="41047" y="471904"/>
                  </a:lnTo>
                  <a:lnTo>
                    <a:pt x="12646" y="506231"/>
                  </a:lnTo>
                  <a:lnTo>
                    <a:pt x="0" y="541931"/>
                  </a:lnTo>
                  <a:lnTo>
                    <a:pt x="2451" y="577668"/>
                  </a:lnTo>
                  <a:lnTo>
                    <a:pt x="19347" y="612107"/>
                  </a:lnTo>
                  <a:lnTo>
                    <a:pt x="50032" y="643914"/>
                  </a:lnTo>
                  <a:lnTo>
                    <a:pt x="93850" y="671753"/>
                  </a:lnTo>
                  <a:lnTo>
                    <a:pt x="150148" y="694290"/>
                  </a:lnTo>
                  <a:lnTo>
                    <a:pt x="110101" y="722530"/>
                  </a:lnTo>
                  <a:lnTo>
                    <a:pt x="82835" y="754303"/>
                  </a:lnTo>
                  <a:lnTo>
                    <a:pt x="69088" y="788425"/>
                  </a:lnTo>
                  <a:lnTo>
                    <a:pt x="69595" y="823714"/>
                  </a:lnTo>
                  <a:lnTo>
                    <a:pt x="107383" y="884780"/>
                  </a:lnTo>
                  <a:lnTo>
                    <a:pt x="141482" y="910337"/>
                  </a:lnTo>
                  <a:lnTo>
                    <a:pt x="183895" y="931815"/>
                  </a:lnTo>
                  <a:lnTo>
                    <a:pt x="233257" y="948646"/>
                  </a:lnTo>
                  <a:lnTo>
                    <a:pt x="288200" y="960258"/>
                  </a:lnTo>
                  <a:lnTo>
                    <a:pt x="347359" y="966081"/>
                  </a:lnTo>
                  <a:lnTo>
                    <a:pt x="409368" y="965544"/>
                  </a:lnTo>
                  <a:lnTo>
                    <a:pt x="415098" y="970735"/>
                  </a:lnTo>
                  <a:lnTo>
                    <a:pt x="446054" y="995226"/>
                  </a:lnTo>
                  <a:lnTo>
                    <a:pt x="480827" y="1017505"/>
                  </a:lnTo>
                  <a:lnTo>
                    <a:pt x="519042" y="1037521"/>
                  </a:lnTo>
                  <a:lnTo>
                    <a:pt x="560327" y="1055224"/>
                  </a:lnTo>
                  <a:lnTo>
                    <a:pt x="604308" y="1070565"/>
                  </a:lnTo>
                  <a:lnTo>
                    <a:pt x="650609" y="1083496"/>
                  </a:lnTo>
                  <a:lnTo>
                    <a:pt x="698858" y="1093965"/>
                  </a:lnTo>
                  <a:lnTo>
                    <a:pt x="748680" y="1101923"/>
                  </a:lnTo>
                  <a:lnTo>
                    <a:pt x="799702" y="1107322"/>
                  </a:lnTo>
                  <a:lnTo>
                    <a:pt x="851550" y="1110112"/>
                  </a:lnTo>
                  <a:lnTo>
                    <a:pt x="903849" y="1110242"/>
                  </a:lnTo>
                  <a:lnTo>
                    <a:pt x="956225" y="1107663"/>
                  </a:lnTo>
                  <a:lnTo>
                    <a:pt x="1008306" y="1102327"/>
                  </a:lnTo>
                  <a:lnTo>
                    <a:pt x="1059716" y="1094183"/>
                  </a:lnTo>
                  <a:lnTo>
                    <a:pt x="1110082" y="1083182"/>
                  </a:lnTo>
                  <a:lnTo>
                    <a:pt x="1159030" y="1069274"/>
                  </a:lnTo>
                  <a:lnTo>
                    <a:pt x="1191933" y="1092423"/>
                  </a:lnTo>
                  <a:lnTo>
                    <a:pt x="1229367" y="1113278"/>
                  </a:lnTo>
                  <a:lnTo>
                    <a:pt x="1270902" y="1131671"/>
                  </a:lnTo>
                  <a:lnTo>
                    <a:pt x="1316106" y="1147433"/>
                  </a:lnTo>
                  <a:lnTo>
                    <a:pt x="1364551" y="1160394"/>
                  </a:lnTo>
                  <a:lnTo>
                    <a:pt x="1415807" y="1170384"/>
                  </a:lnTo>
                  <a:lnTo>
                    <a:pt x="1473801" y="1177663"/>
                  </a:lnTo>
                  <a:lnTo>
                    <a:pt x="1531740" y="1180996"/>
                  </a:lnTo>
                  <a:lnTo>
                    <a:pt x="1589071" y="1180540"/>
                  </a:lnTo>
                  <a:lnTo>
                    <a:pt x="1645238" y="1176454"/>
                  </a:lnTo>
                  <a:lnTo>
                    <a:pt x="1699689" y="1168893"/>
                  </a:lnTo>
                  <a:lnTo>
                    <a:pt x="1751869" y="1158017"/>
                  </a:lnTo>
                  <a:lnTo>
                    <a:pt x="1801224" y="1143982"/>
                  </a:lnTo>
                  <a:lnTo>
                    <a:pt x="1847199" y="1126946"/>
                  </a:lnTo>
                  <a:lnTo>
                    <a:pt x="1889242" y="1107067"/>
                  </a:lnTo>
                  <a:lnTo>
                    <a:pt x="1926798" y="1084503"/>
                  </a:lnTo>
                  <a:lnTo>
                    <a:pt x="1959313" y="1059410"/>
                  </a:lnTo>
                  <a:lnTo>
                    <a:pt x="1986233" y="1031946"/>
                  </a:lnTo>
                  <a:lnTo>
                    <a:pt x="2007004" y="1002269"/>
                  </a:lnTo>
                  <a:lnTo>
                    <a:pt x="2056393" y="1016188"/>
                  </a:lnTo>
                  <a:lnTo>
                    <a:pt x="2108675" y="1026344"/>
                  </a:lnTo>
                  <a:lnTo>
                    <a:pt x="2163088" y="1032618"/>
                  </a:lnTo>
                  <a:lnTo>
                    <a:pt x="2218874" y="1034895"/>
                  </a:lnTo>
                  <a:lnTo>
                    <a:pt x="2278938" y="1032818"/>
                  </a:lnTo>
                  <a:lnTo>
                    <a:pt x="2336335" y="1026287"/>
                  </a:lnTo>
                  <a:lnTo>
                    <a:pt x="2390430" y="1015633"/>
                  </a:lnTo>
                  <a:lnTo>
                    <a:pt x="2440592" y="1001185"/>
                  </a:lnTo>
                  <a:lnTo>
                    <a:pt x="2486186" y="983274"/>
                  </a:lnTo>
                  <a:lnTo>
                    <a:pt x="2526578" y="962229"/>
                  </a:lnTo>
                  <a:lnTo>
                    <a:pt x="2561137" y="938380"/>
                  </a:lnTo>
                  <a:lnTo>
                    <a:pt x="2589227" y="912058"/>
                  </a:lnTo>
                  <a:lnTo>
                    <a:pt x="2623470" y="853313"/>
                  </a:lnTo>
                  <a:lnTo>
                    <a:pt x="2628356" y="821550"/>
                  </a:lnTo>
                  <a:lnTo>
                    <a:pt x="2676356" y="816567"/>
                  </a:lnTo>
                  <a:lnTo>
                    <a:pt x="2722956" y="809035"/>
                  </a:lnTo>
                  <a:lnTo>
                    <a:pt x="2767802" y="799031"/>
                  </a:lnTo>
                  <a:lnTo>
                    <a:pt x="2810537" y="786635"/>
                  </a:lnTo>
                  <a:lnTo>
                    <a:pt x="2850808" y="771927"/>
                  </a:lnTo>
                  <a:lnTo>
                    <a:pt x="2903422" y="747070"/>
                  </a:lnTo>
                  <a:lnTo>
                    <a:pt x="2947511" y="719118"/>
                  </a:lnTo>
                  <a:lnTo>
                    <a:pt x="2982938" y="688618"/>
                  </a:lnTo>
                  <a:lnTo>
                    <a:pt x="3009569" y="656116"/>
                  </a:lnTo>
                  <a:lnTo>
                    <a:pt x="3027269" y="622158"/>
                  </a:lnTo>
                  <a:lnTo>
                    <a:pt x="3035901" y="587293"/>
                  </a:lnTo>
                  <a:lnTo>
                    <a:pt x="3035332" y="552066"/>
                  </a:lnTo>
                  <a:lnTo>
                    <a:pt x="3025424" y="517024"/>
                  </a:lnTo>
                  <a:lnTo>
                    <a:pt x="3006043" y="482714"/>
                  </a:lnTo>
                  <a:lnTo>
                    <a:pt x="2977054" y="449683"/>
                  </a:lnTo>
                  <a:lnTo>
                    <a:pt x="2938321" y="418477"/>
                  </a:lnTo>
                  <a:lnTo>
                    <a:pt x="2943249" y="412069"/>
                  </a:lnTo>
                  <a:lnTo>
                    <a:pt x="2947754" y="405575"/>
                  </a:lnTo>
                  <a:lnTo>
                    <a:pt x="2951830" y="399003"/>
                  </a:lnTo>
                  <a:lnTo>
                    <a:pt x="2955473" y="392356"/>
                  </a:lnTo>
                  <a:lnTo>
                    <a:pt x="2967337" y="357029"/>
                  </a:lnTo>
                  <a:lnTo>
                    <a:pt x="2967198" y="322144"/>
                  </a:lnTo>
                  <a:lnTo>
                    <a:pt x="2933881" y="256462"/>
                  </a:lnTo>
                  <a:lnTo>
                    <a:pt x="2902189" y="227042"/>
                  </a:lnTo>
                  <a:lnTo>
                    <a:pt x="2861464" y="200823"/>
                  </a:lnTo>
                  <a:lnTo>
                    <a:pt x="2812449" y="178494"/>
                  </a:lnTo>
                  <a:lnTo>
                    <a:pt x="2755887" y="160745"/>
                  </a:lnTo>
                  <a:lnTo>
                    <a:pt x="2692521" y="148263"/>
                  </a:lnTo>
                  <a:lnTo>
                    <a:pt x="2677103" y="118196"/>
                  </a:lnTo>
                  <a:lnTo>
                    <a:pt x="2618882" y="64807"/>
                  </a:lnTo>
                  <a:lnTo>
                    <a:pt x="2577388" y="42687"/>
                  </a:lnTo>
                  <a:lnTo>
                    <a:pt x="2532299" y="25576"/>
                  </a:lnTo>
                  <a:lnTo>
                    <a:pt x="2483908" y="12849"/>
                  </a:lnTo>
                  <a:lnTo>
                    <a:pt x="2433204" y="4462"/>
                  </a:lnTo>
                  <a:lnTo>
                    <a:pt x="2381178" y="372"/>
                  </a:lnTo>
                  <a:lnTo>
                    <a:pt x="2328820" y="535"/>
                  </a:lnTo>
                  <a:lnTo>
                    <a:pt x="2277118" y="4909"/>
                  </a:lnTo>
                  <a:lnTo>
                    <a:pt x="2227062" y="13450"/>
                  </a:lnTo>
                  <a:lnTo>
                    <a:pt x="2179643" y="26115"/>
                  </a:lnTo>
                  <a:lnTo>
                    <a:pt x="2135850" y="42861"/>
                  </a:lnTo>
                  <a:lnTo>
                    <a:pt x="2096673" y="63645"/>
                  </a:lnTo>
                  <a:lnTo>
                    <a:pt x="2073878" y="49545"/>
                  </a:lnTo>
                  <a:lnTo>
                    <a:pt x="2020158" y="25987"/>
                  </a:lnTo>
                  <a:lnTo>
                    <a:pt x="1938252" y="6063"/>
                  </a:lnTo>
                  <a:lnTo>
                    <a:pt x="1885492" y="544"/>
                  </a:lnTo>
                  <a:lnTo>
                    <a:pt x="18326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6999" y="8543363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275598" y="388685"/>
                  </a:moveTo>
                  <a:lnTo>
                    <a:pt x="271214" y="354594"/>
                  </a:lnTo>
                  <a:lnTo>
                    <a:pt x="275391" y="321293"/>
                  </a:lnTo>
                  <a:lnTo>
                    <a:pt x="287645" y="289119"/>
                  </a:lnTo>
                  <a:lnTo>
                    <a:pt x="334447" y="229500"/>
                  </a:lnTo>
                  <a:lnTo>
                    <a:pt x="368029" y="202729"/>
                  </a:lnTo>
                  <a:lnTo>
                    <a:pt x="407752" y="178432"/>
                  </a:lnTo>
                  <a:lnTo>
                    <a:pt x="453133" y="156947"/>
                  </a:lnTo>
                  <a:lnTo>
                    <a:pt x="503689" y="138611"/>
                  </a:lnTo>
                  <a:lnTo>
                    <a:pt x="558936" y="123761"/>
                  </a:lnTo>
                  <a:lnTo>
                    <a:pt x="618390" y="112733"/>
                  </a:lnTo>
                  <a:lnTo>
                    <a:pt x="681567" y="105866"/>
                  </a:lnTo>
                  <a:lnTo>
                    <a:pt x="734213" y="103644"/>
                  </a:lnTo>
                  <a:lnTo>
                    <a:pt x="786676" y="104522"/>
                  </a:lnTo>
                  <a:lnTo>
                    <a:pt x="838482" y="108452"/>
                  </a:lnTo>
                  <a:lnTo>
                    <a:pt x="889156" y="115382"/>
                  </a:lnTo>
                  <a:lnTo>
                    <a:pt x="938222" y="125261"/>
                  </a:lnTo>
                  <a:lnTo>
                    <a:pt x="985205" y="138040"/>
                  </a:lnTo>
                  <a:lnTo>
                    <a:pt x="1014752" y="113123"/>
                  </a:lnTo>
                  <a:lnTo>
                    <a:pt x="1049947" y="91311"/>
                  </a:lnTo>
                  <a:lnTo>
                    <a:pt x="1090007" y="72734"/>
                  </a:lnTo>
                  <a:lnTo>
                    <a:pt x="1134148" y="57517"/>
                  </a:lnTo>
                  <a:lnTo>
                    <a:pt x="1181588" y="45787"/>
                  </a:lnTo>
                  <a:lnTo>
                    <a:pt x="1231542" y="37673"/>
                  </a:lnTo>
                  <a:lnTo>
                    <a:pt x="1283227" y="33301"/>
                  </a:lnTo>
                  <a:lnTo>
                    <a:pt x="1335861" y="32799"/>
                  </a:lnTo>
                  <a:lnTo>
                    <a:pt x="1388660" y="36294"/>
                  </a:lnTo>
                  <a:lnTo>
                    <a:pt x="1440840" y="43913"/>
                  </a:lnTo>
                  <a:lnTo>
                    <a:pt x="1491618" y="55783"/>
                  </a:lnTo>
                  <a:lnTo>
                    <a:pt x="1537445" y="71044"/>
                  </a:lnTo>
                  <a:lnTo>
                    <a:pt x="1578647" y="89650"/>
                  </a:lnTo>
                  <a:lnTo>
                    <a:pt x="1607660" y="64676"/>
                  </a:lnTo>
                  <a:lnTo>
                    <a:pt x="1643550" y="43440"/>
                  </a:lnTo>
                  <a:lnTo>
                    <a:pt x="1685153" y="26149"/>
                  </a:lnTo>
                  <a:lnTo>
                    <a:pt x="1731310" y="13008"/>
                  </a:lnTo>
                  <a:lnTo>
                    <a:pt x="1780860" y="4223"/>
                  </a:lnTo>
                  <a:lnTo>
                    <a:pt x="1832641" y="0"/>
                  </a:lnTo>
                  <a:lnTo>
                    <a:pt x="1885492" y="544"/>
                  </a:lnTo>
                  <a:lnTo>
                    <a:pt x="1938252" y="6063"/>
                  </a:lnTo>
                  <a:lnTo>
                    <a:pt x="1989760" y="16760"/>
                  </a:lnTo>
                  <a:lnTo>
                    <a:pt x="2048285" y="36953"/>
                  </a:lnTo>
                  <a:lnTo>
                    <a:pt x="2096673" y="63645"/>
                  </a:lnTo>
                  <a:lnTo>
                    <a:pt x="2135851" y="42861"/>
                  </a:lnTo>
                  <a:lnTo>
                    <a:pt x="2179643" y="26115"/>
                  </a:lnTo>
                  <a:lnTo>
                    <a:pt x="2227062" y="13450"/>
                  </a:lnTo>
                  <a:lnTo>
                    <a:pt x="2277118" y="4909"/>
                  </a:lnTo>
                  <a:lnTo>
                    <a:pt x="2328820" y="535"/>
                  </a:lnTo>
                  <a:lnTo>
                    <a:pt x="2381178" y="372"/>
                  </a:lnTo>
                  <a:lnTo>
                    <a:pt x="2433204" y="4463"/>
                  </a:lnTo>
                  <a:lnTo>
                    <a:pt x="2483908" y="12850"/>
                  </a:lnTo>
                  <a:lnTo>
                    <a:pt x="2532299" y="25577"/>
                  </a:lnTo>
                  <a:lnTo>
                    <a:pt x="2577388" y="42687"/>
                  </a:lnTo>
                  <a:lnTo>
                    <a:pt x="2618882" y="64808"/>
                  </a:lnTo>
                  <a:lnTo>
                    <a:pt x="2652339" y="90177"/>
                  </a:lnTo>
                  <a:lnTo>
                    <a:pt x="2692521" y="148263"/>
                  </a:lnTo>
                  <a:lnTo>
                    <a:pt x="2755887" y="160745"/>
                  </a:lnTo>
                  <a:lnTo>
                    <a:pt x="2812449" y="178494"/>
                  </a:lnTo>
                  <a:lnTo>
                    <a:pt x="2861464" y="200823"/>
                  </a:lnTo>
                  <a:lnTo>
                    <a:pt x="2902188" y="227042"/>
                  </a:lnTo>
                  <a:lnTo>
                    <a:pt x="2933881" y="256462"/>
                  </a:lnTo>
                  <a:lnTo>
                    <a:pt x="2955798" y="288392"/>
                  </a:lnTo>
                  <a:lnTo>
                    <a:pt x="2967337" y="357029"/>
                  </a:lnTo>
                  <a:lnTo>
                    <a:pt x="2955473" y="392357"/>
                  </a:lnTo>
                  <a:lnTo>
                    <a:pt x="2951830" y="399003"/>
                  </a:lnTo>
                  <a:lnTo>
                    <a:pt x="2947754" y="405576"/>
                  </a:lnTo>
                  <a:lnTo>
                    <a:pt x="2943250" y="412069"/>
                  </a:lnTo>
                  <a:lnTo>
                    <a:pt x="2938322" y="418478"/>
                  </a:lnTo>
                  <a:lnTo>
                    <a:pt x="2977055" y="449683"/>
                  </a:lnTo>
                  <a:lnTo>
                    <a:pt x="3006044" y="482715"/>
                  </a:lnTo>
                  <a:lnTo>
                    <a:pt x="3025424" y="517024"/>
                  </a:lnTo>
                  <a:lnTo>
                    <a:pt x="3035332" y="552066"/>
                  </a:lnTo>
                  <a:lnTo>
                    <a:pt x="3035902" y="587293"/>
                  </a:lnTo>
                  <a:lnTo>
                    <a:pt x="3027269" y="622159"/>
                  </a:lnTo>
                  <a:lnTo>
                    <a:pt x="3009570" y="656116"/>
                  </a:lnTo>
                  <a:lnTo>
                    <a:pt x="2982938" y="688618"/>
                  </a:lnTo>
                  <a:lnTo>
                    <a:pt x="2947511" y="719119"/>
                  </a:lnTo>
                  <a:lnTo>
                    <a:pt x="2903422" y="747071"/>
                  </a:lnTo>
                  <a:lnTo>
                    <a:pt x="2850808" y="771928"/>
                  </a:lnTo>
                  <a:lnTo>
                    <a:pt x="2810537" y="786636"/>
                  </a:lnTo>
                  <a:lnTo>
                    <a:pt x="2767802" y="799031"/>
                  </a:lnTo>
                  <a:lnTo>
                    <a:pt x="2722956" y="809035"/>
                  </a:lnTo>
                  <a:lnTo>
                    <a:pt x="2676356" y="816567"/>
                  </a:lnTo>
                  <a:lnTo>
                    <a:pt x="2628356" y="821550"/>
                  </a:lnTo>
                  <a:lnTo>
                    <a:pt x="2623470" y="853312"/>
                  </a:lnTo>
                  <a:lnTo>
                    <a:pt x="2589227" y="912058"/>
                  </a:lnTo>
                  <a:lnTo>
                    <a:pt x="2561137" y="938380"/>
                  </a:lnTo>
                  <a:lnTo>
                    <a:pt x="2526578" y="962229"/>
                  </a:lnTo>
                  <a:lnTo>
                    <a:pt x="2486186" y="983274"/>
                  </a:lnTo>
                  <a:lnTo>
                    <a:pt x="2440592" y="1001185"/>
                  </a:lnTo>
                  <a:lnTo>
                    <a:pt x="2390430" y="1015633"/>
                  </a:lnTo>
                  <a:lnTo>
                    <a:pt x="2336334" y="1026288"/>
                  </a:lnTo>
                  <a:lnTo>
                    <a:pt x="2278938" y="1032818"/>
                  </a:lnTo>
                  <a:lnTo>
                    <a:pt x="2218874" y="1034895"/>
                  </a:lnTo>
                  <a:lnTo>
                    <a:pt x="2163089" y="1032618"/>
                  </a:lnTo>
                  <a:lnTo>
                    <a:pt x="2108675" y="1026344"/>
                  </a:lnTo>
                  <a:lnTo>
                    <a:pt x="2056393" y="1016188"/>
                  </a:lnTo>
                  <a:lnTo>
                    <a:pt x="2007004" y="1002269"/>
                  </a:lnTo>
                  <a:lnTo>
                    <a:pt x="1986233" y="1031946"/>
                  </a:lnTo>
                  <a:lnTo>
                    <a:pt x="1959313" y="1059409"/>
                  </a:lnTo>
                  <a:lnTo>
                    <a:pt x="1926798" y="1084502"/>
                  </a:lnTo>
                  <a:lnTo>
                    <a:pt x="1889242" y="1107067"/>
                  </a:lnTo>
                  <a:lnTo>
                    <a:pt x="1847199" y="1126946"/>
                  </a:lnTo>
                  <a:lnTo>
                    <a:pt x="1801224" y="1143982"/>
                  </a:lnTo>
                  <a:lnTo>
                    <a:pt x="1751869" y="1158017"/>
                  </a:lnTo>
                  <a:lnTo>
                    <a:pt x="1699689" y="1168893"/>
                  </a:lnTo>
                  <a:lnTo>
                    <a:pt x="1645238" y="1176454"/>
                  </a:lnTo>
                  <a:lnTo>
                    <a:pt x="1589071" y="1180540"/>
                  </a:lnTo>
                  <a:lnTo>
                    <a:pt x="1531740" y="1180996"/>
                  </a:lnTo>
                  <a:lnTo>
                    <a:pt x="1473801" y="1177663"/>
                  </a:lnTo>
                  <a:lnTo>
                    <a:pt x="1415807" y="1170384"/>
                  </a:lnTo>
                  <a:lnTo>
                    <a:pt x="1364551" y="1160394"/>
                  </a:lnTo>
                  <a:lnTo>
                    <a:pt x="1316106" y="1147433"/>
                  </a:lnTo>
                  <a:lnTo>
                    <a:pt x="1270902" y="1131672"/>
                  </a:lnTo>
                  <a:lnTo>
                    <a:pt x="1229367" y="1113279"/>
                  </a:lnTo>
                  <a:lnTo>
                    <a:pt x="1191933" y="1092423"/>
                  </a:lnTo>
                  <a:lnTo>
                    <a:pt x="1159029" y="1069274"/>
                  </a:lnTo>
                  <a:lnTo>
                    <a:pt x="1110082" y="1083182"/>
                  </a:lnTo>
                  <a:lnTo>
                    <a:pt x="1059716" y="1094183"/>
                  </a:lnTo>
                  <a:lnTo>
                    <a:pt x="1008305" y="1102327"/>
                  </a:lnTo>
                  <a:lnTo>
                    <a:pt x="956225" y="1107664"/>
                  </a:lnTo>
                  <a:lnTo>
                    <a:pt x="903848" y="1110242"/>
                  </a:lnTo>
                  <a:lnTo>
                    <a:pt x="851549" y="1110112"/>
                  </a:lnTo>
                  <a:lnTo>
                    <a:pt x="799702" y="1107323"/>
                  </a:lnTo>
                  <a:lnTo>
                    <a:pt x="748680" y="1101924"/>
                  </a:lnTo>
                  <a:lnTo>
                    <a:pt x="698858" y="1093965"/>
                  </a:lnTo>
                  <a:lnTo>
                    <a:pt x="650609" y="1083496"/>
                  </a:lnTo>
                  <a:lnTo>
                    <a:pt x="604307" y="1070566"/>
                  </a:lnTo>
                  <a:lnTo>
                    <a:pt x="560327" y="1055224"/>
                  </a:lnTo>
                  <a:lnTo>
                    <a:pt x="519042" y="1037521"/>
                  </a:lnTo>
                  <a:lnTo>
                    <a:pt x="480826" y="1017505"/>
                  </a:lnTo>
                  <a:lnTo>
                    <a:pt x="446053" y="995227"/>
                  </a:lnTo>
                  <a:lnTo>
                    <a:pt x="415098" y="970735"/>
                  </a:lnTo>
                  <a:lnTo>
                    <a:pt x="409368" y="965545"/>
                  </a:lnTo>
                  <a:lnTo>
                    <a:pt x="347359" y="966081"/>
                  </a:lnTo>
                  <a:lnTo>
                    <a:pt x="288200" y="960258"/>
                  </a:lnTo>
                  <a:lnTo>
                    <a:pt x="233257" y="948646"/>
                  </a:lnTo>
                  <a:lnTo>
                    <a:pt x="183895" y="931816"/>
                  </a:lnTo>
                  <a:lnTo>
                    <a:pt x="141482" y="910337"/>
                  </a:lnTo>
                  <a:lnTo>
                    <a:pt x="107383" y="884780"/>
                  </a:lnTo>
                  <a:lnTo>
                    <a:pt x="69595" y="823714"/>
                  </a:lnTo>
                  <a:lnTo>
                    <a:pt x="69088" y="788425"/>
                  </a:lnTo>
                  <a:lnTo>
                    <a:pt x="82835" y="754303"/>
                  </a:lnTo>
                  <a:lnTo>
                    <a:pt x="110101" y="722531"/>
                  </a:lnTo>
                  <a:lnTo>
                    <a:pt x="150148" y="694290"/>
                  </a:lnTo>
                  <a:lnTo>
                    <a:pt x="93851" y="671754"/>
                  </a:lnTo>
                  <a:lnTo>
                    <a:pt x="50032" y="643914"/>
                  </a:lnTo>
                  <a:lnTo>
                    <a:pt x="19347" y="612108"/>
                  </a:lnTo>
                  <a:lnTo>
                    <a:pt x="2451" y="577668"/>
                  </a:lnTo>
                  <a:lnTo>
                    <a:pt x="0" y="541931"/>
                  </a:lnTo>
                  <a:lnTo>
                    <a:pt x="12646" y="506232"/>
                  </a:lnTo>
                  <a:lnTo>
                    <a:pt x="41047" y="471904"/>
                  </a:lnTo>
                  <a:lnTo>
                    <a:pt x="74756" y="446982"/>
                  </a:lnTo>
                  <a:lnTo>
                    <a:pt x="116082" y="426131"/>
                  </a:lnTo>
                  <a:lnTo>
                    <a:pt x="163753" y="409787"/>
                  </a:lnTo>
                  <a:lnTo>
                    <a:pt x="216497" y="398386"/>
                  </a:lnTo>
                  <a:lnTo>
                    <a:pt x="273043" y="392364"/>
                  </a:lnTo>
                  <a:lnTo>
                    <a:pt x="275598" y="388685"/>
                  </a:lnTo>
                  <a:close/>
                </a:path>
                <a:path w="3035934" h="1181100">
                  <a:moveTo>
                    <a:pt x="331284" y="711480"/>
                  </a:moveTo>
                  <a:lnTo>
                    <a:pt x="284857" y="711519"/>
                  </a:lnTo>
                  <a:lnTo>
                    <a:pt x="239213" y="707837"/>
                  </a:lnTo>
                  <a:lnTo>
                    <a:pt x="195135" y="700529"/>
                  </a:lnTo>
                  <a:lnTo>
                    <a:pt x="153403" y="689691"/>
                  </a:lnTo>
                </a:path>
                <a:path w="3035934" h="1181100">
                  <a:moveTo>
                    <a:pt x="488232" y="949933"/>
                  </a:moveTo>
                  <a:lnTo>
                    <a:pt x="469294" y="953552"/>
                  </a:lnTo>
                  <a:lnTo>
                    <a:pt x="449968" y="956502"/>
                  </a:lnTo>
                  <a:lnTo>
                    <a:pt x="430317" y="958775"/>
                  </a:lnTo>
                  <a:lnTo>
                    <a:pt x="410405" y="960362"/>
                  </a:lnTo>
                </a:path>
                <a:path w="3035934" h="1181100">
                  <a:moveTo>
                    <a:pt x="1158856" y="1064513"/>
                  </a:moveTo>
                  <a:lnTo>
                    <a:pt x="1145351" y="1053132"/>
                  </a:lnTo>
                  <a:lnTo>
                    <a:pt x="1133017" y="1041393"/>
                  </a:lnTo>
                  <a:lnTo>
                    <a:pt x="1121879" y="1029321"/>
                  </a:lnTo>
                  <a:lnTo>
                    <a:pt x="1111962" y="1016941"/>
                  </a:lnTo>
                </a:path>
                <a:path w="3035934" h="1181100">
                  <a:moveTo>
                    <a:pt x="2026034" y="945888"/>
                  </a:moveTo>
                  <a:lnTo>
                    <a:pt x="2023305" y="959121"/>
                  </a:lnTo>
                  <a:lnTo>
                    <a:pt x="2019269" y="972250"/>
                  </a:lnTo>
                  <a:lnTo>
                    <a:pt x="2013933" y="985247"/>
                  </a:lnTo>
                  <a:lnTo>
                    <a:pt x="2007309" y="998085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882" y="9156258"/>
              <a:ext cx="249263" cy="216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42608" y="8603169"/>
              <a:ext cx="2661285" cy="429259"/>
            </a:xfrm>
            <a:custGeom>
              <a:avLst/>
              <a:gdLst/>
              <a:ahLst/>
              <a:cxnLst/>
              <a:rect l="l" t="t" r="r" b="b"/>
              <a:pathLst>
                <a:path w="2661285" h="429259">
                  <a:moveTo>
                    <a:pt x="2661280" y="355781"/>
                  </a:moveTo>
                  <a:lnTo>
                    <a:pt x="2641976" y="376321"/>
                  </a:lnTo>
                  <a:lnTo>
                    <a:pt x="2618427" y="395483"/>
                  </a:lnTo>
                  <a:lnTo>
                    <a:pt x="2590887" y="413081"/>
                  </a:lnTo>
                  <a:lnTo>
                    <a:pt x="2559614" y="428932"/>
                  </a:lnTo>
                </a:path>
                <a:path w="2661285" h="429259">
                  <a:moveTo>
                    <a:pt x="2417328" y="84356"/>
                  </a:moveTo>
                  <a:lnTo>
                    <a:pt x="2419849" y="92934"/>
                  </a:lnTo>
                  <a:lnTo>
                    <a:pt x="2421586" y="101562"/>
                  </a:lnTo>
                  <a:lnTo>
                    <a:pt x="2422535" y="110223"/>
                  </a:lnTo>
                  <a:lnTo>
                    <a:pt x="2422695" y="118904"/>
                  </a:lnTo>
                </a:path>
                <a:path w="2661285" h="429259">
                  <a:moveTo>
                    <a:pt x="1768050" y="44058"/>
                  </a:moveTo>
                  <a:lnTo>
                    <a:pt x="1778782" y="32317"/>
                  </a:lnTo>
                  <a:lnTo>
                    <a:pt x="1791074" y="21032"/>
                  </a:lnTo>
                  <a:lnTo>
                    <a:pt x="1804874" y="10245"/>
                  </a:lnTo>
                  <a:lnTo>
                    <a:pt x="1820133" y="0"/>
                  </a:lnTo>
                </a:path>
                <a:path w="2661285" h="429259">
                  <a:moveTo>
                    <a:pt x="1280917" y="65055"/>
                  </a:moveTo>
                  <a:lnTo>
                    <a:pt x="1285543" y="55257"/>
                  </a:lnTo>
                  <a:lnTo>
                    <a:pt x="1291301" y="45640"/>
                  </a:lnTo>
                  <a:lnTo>
                    <a:pt x="1298174" y="36231"/>
                  </a:lnTo>
                  <a:lnTo>
                    <a:pt x="1306142" y="27057"/>
                  </a:lnTo>
                </a:path>
                <a:path w="2661285" h="429259">
                  <a:moveTo>
                    <a:pt x="709236" y="77959"/>
                  </a:moveTo>
                  <a:lnTo>
                    <a:pt x="733609" y="86061"/>
                  </a:lnTo>
                  <a:lnTo>
                    <a:pt x="756989" y="94922"/>
                  </a:lnTo>
                  <a:lnTo>
                    <a:pt x="779312" y="104518"/>
                  </a:lnTo>
                  <a:lnTo>
                    <a:pt x="800516" y="114823"/>
                  </a:lnTo>
                </a:path>
                <a:path w="2661285" h="429259">
                  <a:moveTo>
                    <a:pt x="15929" y="367673"/>
                  </a:moveTo>
                  <a:lnTo>
                    <a:pt x="10863" y="358108"/>
                  </a:lnTo>
                  <a:lnTo>
                    <a:pt x="6516" y="348448"/>
                  </a:lnTo>
                  <a:lnTo>
                    <a:pt x="2894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29284" y="4753812"/>
            <a:ext cx="12012295" cy="4035425"/>
            <a:chOff x="4229284" y="4753812"/>
            <a:chExt cx="12012295" cy="4035425"/>
          </a:xfrm>
        </p:grpSpPr>
        <p:sp>
          <p:nvSpPr>
            <p:cNvPr id="20" name="object 20"/>
            <p:cNvSpPr/>
            <p:nvPr/>
          </p:nvSpPr>
          <p:spPr>
            <a:xfrm>
              <a:off x="8373757" y="6324972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9278" y="7309516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24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0814" y="7109580"/>
              <a:ext cx="687070" cy="717550"/>
            </a:xfrm>
            <a:custGeom>
              <a:avLst/>
              <a:gdLst/>
              <a:ahLst/>
              <a:cxnLst/>
              <a:rect l="l" t="t" r="r" b="b"/>
              <a:pathLst>
                <a:path w="687070" h="717550">
                  <a:moveTo>
                    <a:pt x="343354" y="0"/>
                  </a:moveTo>
                  <a:lnTo>
                    <a:pt x="296763" y="3275"/>
                  </a:lnTo>
                  <a:lnTo>
                    <a:pt x="252077" y="12815"/>
                  </a:lnTo>
                  <a:lnTo>
                    <a:pt x="209705" y="28194"/>
                  </a:lnTo>
                  <a:lnTo>
                    <a:pt x="170057" y="48982"/>
                  </a:lnTo>
                  <a:lnTo>
                    <a:pt x="133540" y="74754"/>
                  </a:lnTo>
                  <a:lnTo>
                    <a:pt x="100566" y="105081"/>
                  </a:lnTo>
                  <a:lnTo>
                    <a:pt x="71542" y="139537"/>
                  </a:lnTo>
                  <a:lnTo>
                    <a:pt x="46877" y="177692"/>
                  </a:lnTo>
                  <a:lnTo>
                    <a:pt x="26982" y="219121"/>
                  </a:lnTo>
                  <a:lnTo>
                    <a:pt x="12264" y="263396"/>
                  </a:lnTo>
                  <a:lnTo>
                    <a:pt x="3134" y="310088"/>
                  </a:lnTo>
                  <a:lnTo>
                    <a:pt x="0" y="358772"/>
                  </a:lnTo>
                  <a:lnTo>
                    <a:pt x="3134" y="407455"/>
                  </a:lnTo>
                  <a:lnTo>
                    <a:pt x="12264" y="454148"/>
                  </a:lnTo>
                  <a:lnTo>
                    <a:pt x="26982" y="498423"/>
                  </a:lnTo>
                  <a:lnTo>
                    <a:pt x="46877" y="539852"/>
                  </a:lnTo>
                  <a:lnTo>
                    <a:pt x="71542" y="578008"/>
                  </a:lnTo>
                  <a:lnTo>
                    <a:pt x="100566" y="612463"/>
                  </a:lnTo>
                  <a:lnTo>
                    <a:pt x="133540" y="642790"/>
                  </a:lnTo>
                  <a:lnTo>
                    <a:pt x="170057" y="668562"/>
                  </a:lnTo>
                  <a:lnTo>
                    <a:pt x="209705" y="689351"/>
                  </a:lnTo>
                  <a:lnTo>
                    <a:pt x="252077" y="704730"/>
                  </a:lnTo>
                  <a:lnTo>
                    <a:pt x="296763" y="714270"/>
                  </a:lnTo>
                  <a:lnTo>
                    <a:pt x="343354" y="717545"/>
                  </a:lnTo>
                  <a:lnTo>
                    <a:pt x="389946" y="714270"/>
                  </a:lnTo>
                  <a:lnTo>
                    <a:pt x="434632" y="704730"/>
                  </a:lnTo>
                  <a:lnTo>
                    <a:pt x="477004" y="689351"/>
                  </a:lnTo>
                  <a:lnTo>
                    <a:pt x="516652" y="668562"/>
                  </a:lnTo>
                  <a:lnTo>
                    <a:pt x="553169" y="642790"/>
                  </a:lnTo>
                  <a:lnTo>
                    <a:pt x="586143" y="612463"/>
                  </a:lnTo>
                  <a:lnTo>
                    <a:pt x="606092" y="588781"/>
                  </a:lnTo>
                  <a:lnTo>
                    <a:pt x="344931" y="588781"/>
                  </a:lnTo>
                  <a:lnTo>
                    <a:pt x="291862" y="582072"/>
                  </a:lnTo>
                  <a:lnTo>
                    <a:pt x="241259" y="561089"/>
                  </a:lnTo>
                  <a:lnTo>
                    <a:pt x="205292" y="534925"/>
                  </a:lnTo>
                  <a:lnTo>
                    <a:pt x="175810" y="502595"/>
                  </a:lnTo>
                  <a:lnTo>
                    <a:pt x="153160" y="465353"/>
                  </a:lnTo>
                  <a:lnTo>
                    <a:pt x="137692" y="424453"/>
                  </a:lnTo>
                  <a:lnTo>
                    <a:pt x="129753" y="381148"/>
                  </a:lnTo>
                  <a:lnTo>
                    <a:pt x="129747" y="336396"/>
                  </a:lnTo>
                  <a:lnTo>
                    <a:pt x="137858" y="292340"/>
                  </a:lnTo>
                  <a:lnTo>
                    <a:pt x="154599" y="249343"/>
                  </a:lnTo>
                  <a:lnTo>
                    <a:pt x="324896" y="249343"/>
                  </a:lnTo>
                  <a:lnTo>
                    <a:pt x="238496" y="158086"/>
                  </a:lnTo>
                  <a:lnTo>
                    <a:pt x="288806" y="136308"/>
                  </a:lnTo>
                  <a:lnTo>
                    <a:pt x="341777" y="128763"/>
                  </a:lnTo>
                  <a:lnTo>
                    <a:pt x="606092" y="128763"/>
                  </a:lnTo>
                  <a:lnTo>
                    <a:pt x="586143" y="105081"/>
                  </a:lnTo>
                  <a:lnTo>
                    <a:pt x="553169" y="74754"/>
                  </a:lnTo>
                  <a:lnTo>
                    <a:pt x="516652" y="48982"/>
                  </a:lnTo>
                  <a:lnTo>
                    <a:pt x="477004" y="28194"/>
                  </a:lnTo>
                  <a:lnTo>
                    <a:pt x="434632" y="12815"/>
                  </a:lnTo>
                  <a:lnTo>
                    <a:pt x="389946" y="3275"/>
                  </a:lnTo>
                  <a:lnTo>
                    <a:pt x="343354" y="0"/>
                  </a:lnTo>
                  <a:close/>
                </a:path>
                <a:path w="687070" h="717550">
                  <a:moveTo>
                    <a:pt x="324896" y="249343"/>
                  </a:moveTo>
                  <a:lnTo>
                    <a:pt x="154599" y="249343"/>
                  </a:lnTo>
                  <a:lnTo>
                    <a:pt x="448212" y="559459"/>
                  </a:lnTo>
                  <a:lnTo>
                    <a:pt x="397902" y="581237"/>
                  </a:lnTo>
                  <a:lnTo>
                    <a:pt x="344931" y="588781"/>
                  </a:lnTo>
                  <a:lnTo>
                    <a:pt x="606092" y="588781"/>
                  </a:lnTo>
                  <a:lnTo>
                    <a:pt x="615167" y="578008"/>
                  </a:lnTo>
                  <a:lnTo>
                    <a:pt x="639831" y="539852"/>
                  </a:lnTo>
                  <a:lnTo>
                    <a:pt x="659727" y="498423"/>
                  </a:lnTo>
                  <a:lnTo>
                    <a:pt x="669773" y="468202"/>
                  </a:lnTo>
                  <a:lnTo>
                    <a:pt x="532109" y="468202"/>
                  </a:lnTo>
                  <a:lnTo>
                    <a:pt x="324896" y="249343"/>
                  </a:lnTo>
                  <a:close/>
                </a:path>
                <a:path w="687070" h="717550">
                  <a:moveTo>
                    <a:pt x="606092" y="128763"/>
                  </a:moveTo>
                  <a:lnTo>
                    <a:pt x="341777" y="128763"/>
                  </a:lnTo>
                  <a:lnTo>
                    <a:pt x="394846" y="135472"/>
                  </a:lnTo>
                  <a:lnTo>
                    <a:pt x="445449" y="156455"/>
                  </a:lnTo>
                  <a:lnTo>
                    <a:pt x="481415" y="182620"/>
                  </a:lnTo>
                  <a:lnTo>
                    <a:pt x="510897" y="214950"/>
                  </a:lnTo>
                  <a:lnTo>
                    <a:pt x="533547" y="252192"/>
                  </a:lnTo>
                  <a:lnTo>
                    <a:pt x="549016" y="293092"/>
                  </a:lnTo>
                  <a:lnTo>
                    <a:pt x="556955" y="336396"/>
                  </a:lnTo>
                  <a:lnTo>
                    <a:pt x="556961" y="381148"/>
                  </a:lnTo>
                  <a:lnTo>
                    <a:pt x="548850" y="425205"/>
                  </a:lnTo>
                  <a:lnTo>
                    <a:pt x="532109" y="468202"/>
                  </a:lnTo>
                  <a:lnTo>
                    <a:pt x="669773" y="468202"/>
                  </a:lnTo>
                  <a:lnTo>
                    <a:pt x="674445" y="454148"/>
                  </a:lnTo>
                  <a:lnTo>
                    <a:pt x="683575" y="407455"/>
                  </a:lnTo>
                  <a:lnTo>
                    <a:pt x="686709" y="358772"/>
                  </a:lnTo>
                  <a:lnTo>
                    <a:pt x="683575" y="310088"/>
                  </a:lnTo>
                  <a:lnTo>
                    <a:pt x="674445" y="263396"/>
                  </a:lnTo>
                  <a:lnTo>
                    <a:pt x="659727" y="219121"/>
                  </a:lnTo>
                  <a:lnTo>
                    <a:pt x="639831" y="177692"/>
                  </a:lnTo>
                  <a:lnTo>
                    <a:pt x="615167" y="139537"/>
                  </a:lnTo>
                  <a:lnTo>
                    <a:pt x="606092" y="1287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2352" y="637473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60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71320" y="6239440"/>
              <a:ext cx="2169795" cy="2549525"/>
            </a:xfrm>
            <a:custGeom>
              <a:avLst/>
              <a:gdLst/>
              <a:ahLst/>
              <a:cxnLst/>
              <a:rect l="l" t="t" r="r" b="b"/>
              <a:pathLst>
                <a:path w="2169794" h="2549525">
                  <a:moveTo>
                    <a:pt x="1650944" y="0"/>
                  </a:moveTo>
                  <a:lnTo>
                    <a:pt x="518696" y="0"/>
                  </a:lnTo>
                  <a:lnTo>
                    <a:pt x="471485" y="2119"/>
                  </a:lnTo>
                  <a:lnTo>
                    <a:pt x="425461" y="8356"/>
                  </a:lnTo>
                  <a:lnTo>
                    <a:pt x="380808" y="18528"/>
                  </a:lnTo>
                  <a:lnTo>
                    <a:pt x="337708" y="32450"/>
                  </a:lnTo>
                  <a:lnTo>
                    <a:pt x="296345" y="49941"/>
                  </a:lnTo>
                  <a:lnTo>
                    <a:pt x="256902" y="70817"/>
                  </a:lnTo>
                  <a:lnTo>
                    <a:pt x="219562" y="94894"/>
                  </a:lnTo>
                  <a:lnTo>
                    <a:pt x="184509" y="121990"/>
                  </a:lnTo>
                  <a:lnTo>
                    <a:pt x="151924" y="151922"/>
                  </a:lnTo>
                  <a:lnTo>
                    <a:pt x="121992" y="184506"/>
                  </a:lnTo>
                  <a:lnTo>
                    <a:pt x="94896" y="219559"/>
                  </a:lnTo>
                  <a:lnTo>
                    <a:pt x="70818" y="256899"/>
                  </a:lnTo>
                  <a:lnTo>
                    <a:pt x="49942" y="296342"/>
                  </a:lnTo>
                  <a:lnTo>
                    <a:pt x="32451" y="337705"/>
                  </a:lnTo>
                  <a:lnTo>
                    <a:pt x="18528" y="380805"/>
                  </a:lnTo>
                  <a:lnTo>
                    <a:pt x="8357" y="425459"/>
                  </a:lnTo>
                  <a:lnTo>
                    <a:pt x="2119" y="471483"/>
                  </a:lnTo>
                  <a:lnTo>
                    <a:pt x="0" y="518695"/>
                  </a:lnTo>
                  <a:lnTo>
                    <a:pt x="0" y="2030742"/>
                  </a:lnTo>
                  <a:lnTo>
                    <a:pt x="2119" y="2077954"/>
                  </a:lnTo>
                  <a:lnTo>
                    <a:pt x="8357" y="2123978"/>
                  </a:lnTo>
                  <a:lnTo>
                    <a:pt x="18528" y="2168632"/>
                  </a:lnTo>
                  <a:lnTo>
                    <a:pt x="32451" y="2211732"/>
                  </a:lnTo>
                  <a:lnTo>
                    <a:pt x="49942" y="2253095"/>
                  </a:lnTo>
                  <a:lnTo>
                    <a:pt x="70818" y="2292538"/>
                  </a:lnTo>
                  <a:lnTo>
                    <a:pt x="94896" y="2329878"/>
                  </a:lnTo>
                  <a:lnTo>
                    <a:pt x="121992" y="2364931"/>
                  </a:lnTo>
                  <a:lnTo>
                    <a:pt x="151924" y="2397515"/>
                  </a:lnTo>
                  <a:lnTo>
                    <a:pt x="184509" y="2427447"/>
                  </a:lnTo>
                  <a:lnTo>
                    <a:pt x="219562" y="2454543"/>
                  </a:lnTo>
                  <a:lnTo>
                    <a:pt x="256902" y="2478621"/>
                  </a:lnTo>
                  <a:lnTo>
                    <a:pt x="296345" y="2499496"/>
                  </a:lnTo>
                  <a:lnTo>
                    <a:pt x="337708" y="2516987"/>
                  </a:lnTo>
                  <a:lnTo>
                    <a:pt x="380808" y="2530910"/>
                  </a:lnTo>
                  <a:lnTo>
                    <a:pt x="425461" y="2541081"/>
                  </a:lnTo>
                  <a:lnTo>
                    <a:pt x="471485" y="2547318"/>
                  </a:lnTo>
                  <a:lnTo>
                    <a:pt x="518696" y="2549438"/>
                  </a:lnTo>
                  <a:lnTo>
                    <a:pt x="1650944" y="2549438"/>
                  </a:lnTo>
                  <a:lnTo>
                    <a:pt x="1698157" y="2547318"/>
                  </a:lnTo>
                  <a:lnTo>
                    <a:pt x="1744182" y="2541081"/>
                  </a:lnTo>
                  <a:lnTo>
                    <a:pt x="1788836" y="2530910"/>
                  </a:lnTo>
                  <a:lnTo>
                    <a:pt x="1831936" y="2516987"/>
                  </a:lnTo>
                  <a:lnTo>
                    <a:pt x="1873299" y="2499496"/>
                  </a:lnTo>
                  <a:lnTo>
                    <a:pt x="1912742" y="2478621"/>
                  </a:lnTo>
                  <a:lnTo>
                    <a:pt x="1950082" y="2454543"/>
                  </a:lnTo>
                  <a:lnTo>
                    <a:pt x="1985135" y="2427447"/>
                  </a:lnTo>
                  <a:lnTo>
                    <a:pt x="2017719" y="2397515"/>
                  </a:lnTo>
                  <a:lnTo>
                    <a:pt x="2047651" y="2364931"/>
                  </a:lnTo>
                  <a:lnTo>
                    <a:pt x="2074747" y="2329878"/>
                  </a:lnTo>
                  <a:lnTo>
                    <a:pt x="2098824" y="2292538"/>
                  </a:lnTo>
                  <a:lnTo>
                    <a:pt x="2119699" y="2253095"/>
                  </a:lnTo>
                  <a:lnTo>
                    <a:pt x="2137190" y="2211732"/>
                  </a:lnTo>
                  <a:lnTo>
                    <a:pt x="2151112" y="2168632"/>
                  </a:lnTo>
                  <a:lnTo>
                    <a:pt x="2161284" y="2123978"/>
                  </a:lnTo>
                  <a:lnTo>
                    <a:pt x="2167521" y="2077954"/>
                  </a:lnTo>
                  <a:lnTo>
                    <a:pt x="2169640" y="2030742"/>
                  </a:lnTo>
                  <a:lnTo>
                    <a:pt x="2169640" y="518695"/>
                  </a:lnTo>
                  <a:lnTo>
                    <a:pt x="2167521" y="471483"/>
                  </a:lnTo>
                  <a:lnTo>
                    <a:pt x="2161284" y="425459"/>
                  </a:lnTo>
                  <a:lnTo>
                    <a:pt x="2151112" y="380805"/>
                  </a:lnTo>
                  <a:lnTo>
                    <a:pt x="2137190" y="337705"/>
                  </a:lnTo>
                  <a:lnTo>
                    <a:pt x="2119699" y="296342"/>
                  </a:lnTo>
                  <a:lnTo>
                    <a:pt x="2098824" y="256899"/>
                  </a:lnTo>
                  <a:lnTo>
                    <a:pt x="2074747" y="219559"/>
                  </a:lnTo>
                  <a:lnTo>
                    <a:pt x="2047651" y="184506"/>
                  </a:lnTo>
                  <a:lnTo>
                    <a:pt x="2017719" y="151922"/>
                  </a:lnTo>
                  <a:lnTo>
                    <a:pt x="1985135" y="121990"/>
                  </a:lnTo>
                  <a:lnTo>
                    <a:pt x="1950082" y="94894"/>
                  </a:lnTo>
                  <a:lnTo>
                    <a:pt x="1912742" y="70817"/>
                  </a:lnTo>
                  <a:lnTo>
                    <a:pt x="1873299" y="49941"/>
                  </a:lnTo>
                  <a:lnTo>
                    <a:pt x="1831936" y="32450"/>
                  </a:lnTo>
                  <a:lnTo>
                    <a:pt x="1788836" y="18528"/>
                  </a:lnTo>
                  <a:lnTo>
                    <a:pt x="1744182" y="8356"/>
                  </a:lnTo>
                  <a:lnTo>
                    <a:pt x="1698157" y="2119"/>
                  </a:lnTo>
                  <a:lnTo>
                    <a:pt x="1650944" y="0"/>
                  </a:lnTo>
                  <a:close/>
                </a:path>
              </a:pathLst>
            </a:custGeom>
            <a:solidFill>
              <a:srgbClr val="43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1384" y="4753812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10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10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10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10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10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10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10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10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10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10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10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10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10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10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1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10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10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10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10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10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10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10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10">
                  <a:moveTo>
                    <a:pt x="6303472" y="0"/>
                  </a:moveTo>
                  <a:lnTo>
                    <a:pt x="6177822" y="0"/>
                  </a:lnTo>
                  <a:lnTo>
                    <a:pt x="6169668" y="1645"/>
                  </a:lnTo>
                  <a:lnTo>
                    <a:pt x="6163012" y="6133"/>
                  </a:lnTo>
                  <a:lnTo>
                    <a:pt x="6158525" y="12790"/>
                  </a:lnTo>
                  <a:lnTo>
                    <a:pt x="6156880" y="20941"/>
                  </a:lnTo>
                  <a:lnTo>
                    <a:pt x="6158525" y="29093"/>
                  </a:lnTo>
                  <a:lnTo>
                    <a:pt x="6163012" y="35749"/>
                  </a:lnTo>
                  <a:lnTo>
                    <a:pt x="6169668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6" y="40237"/>
                  </a:lnTo>
                  <a:lnTo>
                    <a:pt x="6318282" y="35749"/>
                  </a:lnTo>
                  <a:lnTo>
                    <a:pt x="6322769" y="29093"/>
                  </a:lnTo>
                  <a:lnTo>
                    <a:pt x="6324414" y="20941"/>
                  </a:lnTo>
                  <a:lnTo>
                    <a:pt x="6322769" y="12790"/>
                  </a:lnTo>
                  <a:lnTo>
                    <a:pt x="6318282" y="6133"/>
                  </a:lnTo>
                  <a:lnTo>
                    <a:pt x="6311626" y="1645"/>
                  </a:lnTo>
                  <a:lnTo>
                    <a:pt x="6303472" y="0"/>
                  </a:lnTo>
                  <a:close/>
                </a:path>
                <a:path w="10135869" h="41910">
                  <a:moveTo>
                    <a:pt x="6596657" y="0"/>
                  </a:moveTo>
                  <a:lnTo>
                    <a:pt x="6471007" y="0"/>
                  </a:lnTo>
                  <a:lnTo>
                    <a:pt x="6462853" y="1645"/>
                  </a:lnTo>
                  <a:lnTo>
                    <a:pt x="6456197" y="6133"/>
                  </a:lnTo>
                  <a:lnTo>
                    <a:pt x="6451710" y="12790"/>
                  </a:lnTo>
                  <a:lnTo>
                    <a:pt x="6450065" y="20941"/>
                  </a:lnTo>
                  <a:lnTo>
                    <a:pt x="6451710" y="29093"/>
                  </a:lnTo>
                  <a:lnTo>
                    <a:pt x="6456197" y="35749"/>
                  </a:lnTo>
                  <a:lnTo>
                    <a:pt x="6462853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11" y="40237"/>
                  </a:lnTo>
                  <a:lnTo>
                    <a:pt x="6611467" y="35749"/>
                  </a:lnTo>
                  <a:lnTo>
                    <a:pt x="6615954" y="29093"/>
                  </a:lnTo>
                  <a:lnTo>
                    <a:pt x="6617599" y="20941"/>
                  </a:lnTo>
                  <a:lnTo>
                    <a:pt x="6615954" y="12790"/>
                  </a:lnTo>
                  <a:lnTo>
                    <a:pt x="6611467" y="6133"/>
                  </a:lnTo>
                  <a:lnTo>
                    <a:pt x="6604811" y="1645"/>
                  </a:lnTo>
                  <a:lnTo>
                    <a:pt x="6596657" y="0"/>
                  </a:lnTo>
                  <a:close/>
                </a:path>
                <a:path w="10135869" h="41910">
                  <a:moveTo>
                    <a:pt x="6889842" y="0"/>
                  </a:moveTo>
                  <a:lnTo>
                    <a:pt x="6764191" y="0"/>
                  </a:lnTo>
                  <a:lnTo>
                    <a:pt x="6756038" y="1645"/>
                  </a:lnTo>
                  <a:lnTo>
                    <a:pt x="6749382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2" y="35749"/>
                  </a:lnTo>
                  <a:lnTo>
                    <a:pt x="6756038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5" y="40237"/>
                  </a:lnTo>
                  <a:lnTo>
                    <a:pt x="6904652" y="35749"/>
                  </a:lnTo>
                  <a:lnTo>
                    <a:pt x="6909139" y="29093"/>
                  </a:lnTo>
                  <a:lnTo>
                    <a:pt x="6910784" y="20941"/>
                  </a:lnTo>
                  <a:lnTo>
                    <a:pt x="6909139" y="12790"/>
                  </a:lnTo>
                  <a:lnTo>
                    <a:pt x="6904652" y="6133"/>
                  </a:lnTo>
                  <a:lnTo>
                    <a:pt x="6897995" y="1645"/>
                  </a:lnTo>
                  <a:lnTo>
                    <a:pt x="6889842" y="0"/>
                  </a:lnTo>
                  <a:close/>
                </a:path>
                <a:path w="10135869" h="41910">
                  <a:moveTo>
                    <a:pt x="7183027" y="0"/>
                  </a:moveTo>
                  <a:lnTo>
                    <a:pt x="7057376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80" y="12790"/>
                  </a:lnTo>
                  <a:lnTo>
                    <a:pt x="7036434" y="20941"/>
                  </a:lnTo>
                  <a:lnTo>
                    <a:pt x="7038080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6" y="41883"/>
                  </a:lnTo>
                  <a:lnTo>
                    <a:pt x="7183027" y="41883"/>
                  </a:lnTo>
                  <a:lnTo>
                    <a:pt x="7191180" y="40237"/>
                  </a:lnTo>
                  <a:lnTo>
                    <a:pt x="7197837" y="35749"/>
                  </a:lnTo>
                  <a:lnTo>
                    <a:pt x="7202324" y="29093"/>
                  </a:lnTo>
                  <a:lnTo>
                    <a:pt x="7203969" y="20941"/>
                  </a:lnTo>
                  <a:lnTo>
                    <a:pt x="7202324" y="12790"/>
                  </a:lnTo>
                  <a:lnTo>
                    <a:pt x="7197837" y="6133"/>
                  </a:lnTo>
                  <a:lnTo>
                    <a:pt x="7191180" y="1645"/>
                  </a:lnTo>
                  <a:lnTo>
                    <a:pt x="7183027" y="0"/>
                  </a:lnTo>
                  <a:close/>
                </a:path>
                <a:path w="10135869" h="41910">
                  <a:moveTo>
                    <a:pt x="7476212" y="0"/>
                  </a:moveTo>
                  <a:lnTo>
                    <a:pt x="7350561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4" y="12790"/>
                  </a:lnTo>
                  <a:lnTo>
                    <a:pt x="7329619" y="20941"/>
                  </a:lnTo>
                  <a:lnTo>
                    <a:pt x="7331264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61" y="41883"/>
                  </a:lnTo>
                  <a:lnTo>
                    <a:pt x="7476212" y="41883"/>
                  </a:lnTo>
                  <a:lnTo>
                    <a:pt x="7484365" y="40237"/>
                  </a:lnTo>
                  <a:lnTo>
                    <a:pt x="7491021" y="35749"/>
                  </a:lnTo>
                  <a:lnTo>
                    <a:pt x="7495508" y="29093"/>
                  </a:lnTo>
                  <a:lnTo>
                    <a:pt x="7497153" y="20941"/>
                  </a:lnTo>
                  <a:lnTo>
                    <a:pt x="7495508" y="12790"/>
                  </a:lnTo>
                  <a:lnTo>
                    <a:pt x="7491021" y="6133"/>
                  </a:lnTo>
                  <a:lnTo>
                    <a:pt x="7484365" y="1645"/>
                  </a:lnTo>
                  <a:lnTo>
                    <a:pt x="7476212" y="0"/>
                  </a:lnTo>
                  <a:close/>
                </a:path>
                <a:path w="10135869" h="41910">
                  <a:moveTo>
                    <a:pt x="7643746" y="0"/>
                  </a:moveTo>
                  <a:lnTo>
                    <a:pt x="7635591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50" y="29093"/>
                  </a:lnTo>
                  <a:lnTo>
                    <a:pt x="7628937" y="35750"/>
                  </a:lnTo>
                  <a:lnTo>
                    <a:pt x="7635597" y="40238"/>
                  </a:lnTo>
                  <a:lnTo>
                    <a:pt x="7643746" y="41883"/>
                  </a:lnTo>
                  <a:lnTo>
                    <a:pt x="7769402" y="41883"/>
                  </a:lnTo>
                  <a:lnTo>
                    <a:pt x="7777551" y="40237"/>
                  </a:lnTo>
                  <a:lnTo>
                    <a:pt x="7784207" y="35749"/>
                  </a:lnTo>
                  <a:lnTo>
                    <a:pt x="7788693" y="29093"/>
                  </a:lnTo>
                  <a:lnTo>
                    <a:pt x="7790338" y="20941"/>
                  </a:lnTo>
                  <a:lnTo>
                    <a:pt x="7788693" y="12790"/>
                  </a:lnTo>
                  <a:lnTo>
                    <a:pt x="7784205" y="6133"/>
                  </a:lnTo>
                  <a:lnTo>
                    <a:pt x="7777545" y="1645"/>
                  </a:lnTo>
                  <a:lnTo>
                    <a:pt x="7769396" y="1"/>
                  </a:lnTo>
                  <a:lnTo>
                    <a:pt x="7643746" y="0"/>
                  </a:lnTo>
                  <a:close/>
                </a:path>
                <a:path w="10135869" h="41910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10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10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3"/>
                  </a:lnTo>
                  <a:lnTo>
                    <a:pt x="8508490" y="35750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0"/>
                  </a:lnTo>
                  <a:lnTo>
                    <a:pt x="8668248" y="29093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10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3"/>
                  </a:lnTo>
                  <a:lnTo>
                    <a:pt x="8801675" y="35750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0"/>
                  </a:lnTo>
                  <a:lnTo>
                    <a:pt x="8961432" y="29093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10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3"/>
                  </a:lnTo>
                  <a:lnTo>
                    <a:pt x="9094860" y="35750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0"/>
                  </a:lnTo>
                  <a:lnTo>
                    <a:pt x="9254617" y="29093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10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3"/>
                  </a:lnTo>
                  <a:lnTo>
                    <a:pt x="9388045" y="35750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0"/>
                  </a:lnTo>
                  <a:lnTo>
                    <a:pt x="9547802" y="29093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10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3"/>
                  </a:lnTo>
                  <a:lnTo>
                    <a:pt x="9681230" y="35750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0"/>
                  </a:lnTo>
                  <a:lnTo>
                    <a:pt x="9840987" y="29093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10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3"/>
                  </a:lnTo>
                  <a:lnTo>
                    <a:pt x="9974414" y="35750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0"/>
                  </a:lnTo>
                  <a:lnTo>
                    <a:pt x="10134171" y="29093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62870" y="608721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55914" y="6366162"/>
            <a:ext cx="150241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  </a:t>
            </a:r>
            <a:r>
              <a:rPr sz="3300" u="heavy" spc="-80" dirty="0">
                <a:solidFill>
                  <a:srgbClr val="F9FDFF"/>
                </a:solidFill>
                <a:uFill>
                  <a:solidFill>
                    <a:srgbClr val="F9FDFF"/>
                  </a:solidFill>
                </a:u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97643" y="7949361"/>
            <a:ext cx="1902460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300" spc="-95" dirty="0">
                <a:latin typeface="Calibri"/>
                <a:cs typeface="Calibri"/>
              </a:rPr>
              <a:t>ZooKeeper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04010" y="8504677"/>
            <a:ext cx="2780665" cy="1202690"/>
            <a:chOff x="7504010" y="8504677"/>
            <a:chExt cx="2780665" cy="1202690"/>
          </a:xfrm>
        </p:grpSpPr>
        <p:sp>
          <p:nvSpPr>
            <p:cNvPr id="33" name="object 33"/>
            <p:cNvSpPr/>
            <p:nvPr/>
          </p:nvSpPr>
          <p:spPr>
            <a:xfrm>
              <a:off x="7514481" y="8515148"/>
              <a:ext cx="2759710" cy="1181735"/>
            </a:xfrm>
            <a:custGeom>
              <a:avLst/>
              <a:gdLst/>
              <a:ahLst/>
              <a:cxnLst/>
              <a:rect l="l" t="t" r="r" b="b"/>
              <a:pathLst>
                <a:path w="2759709" h="1181734">
                  <a:moveTo>
                    <a:pt x="2143024" y="0"/>
                  </a:moveTo>
                  <a:lnTo>
                    <a:pt x="2090366" y="2525"/>
                  </a:lnTo>
                  <a:lnTo>
                    <a:pt x="2039061" y="10220"/>
                  </a:lnTo>
                  <a:lnTo>
                    <a:pt x="1990345" y="23024"/>
                  </a:lnTo>
                  <a:lnTo>
                    <a:pt x="1945450" y="40878"/>
                  </a:lnTo>
                  <a:lnTo>
                    <a:pt x="1905611" y="63723"/>
                  </a:lnTo>
                  <a:lnTo>
                    <a:pt x="1884893" y="49622"/>
                  </a:lnTo>
                  <a:lnTo>
                    <a:pt x="1836068" y="26064"/>
                  </a:lnTo>
                  <a:lnTo>
                    <a:pt x="1755672" y="5172"/>
                  </a:lnTo>
                  <a:lnTo>
                    <a:pt x="1701631" y="28"/>
                  </a:lnTo>
                  <a:lnTo>
                    <a:pt x="1647820" y="1113"/>
                  </a:lnTo>
                  <a:lnTo>
                    <a:pt x="1595740" y="8135"/>
                  </a:lnTo>
                  <a:lnTo>
                    <a:pt x="1546895" y="20801"/>
                  </a:lnTo>
                  <a:lnTo>
                    <a:pt x="1502786" y="38817"/>
                  </a:lnTo>
                  <a:lnTo>
                    <a:pt x="1464917" y="61891"/>
                  </a:lnTo>
                  <a:lnTo>
                    <a:pt x="1434791" y="89728"/>
                  </a:lnTo>
                  <a:lnTo>
                    <a:pt x="1416631" y="80023"/>
                  </a:lnTo>
                  <a:lnTo>
                    <a:pt x="1377004" y="63056"/>
                  </a:lnTo>
                  <a:lnTo>
                    <a:pt x="1304845" y="43039"/>
                  </a:lnTo>
                  <a:lnTo>
                    <a:pt x="1252541" y="35347"/>
                  </a:lnTo>
                  <a:lnTo>
                    <a:pt x="1199730" y="32614"/>
                  </a:lnTo>
                  <a:lnTo>
                    <a:pt x="1147358" y="34670"/>
                  </a:lnTo>
                  <a:lnTo>
                    <a:pt x="1096373" y="41348"/>
                  </a:lnTo>
                  <a:lnTo>
                    <a:pt x="1047724" y="52477"/>
                  </a:lnTo>
                  <a:lnTo>
                    <a:pt x="1002357" y="67887"/>
                  </a:lnTo>
                  <a:lnTo>
                    <a:pt x="961220" y="87411"/>
                  </a:lnTo>
                  <a:lnTo>
                    <a:pt x="925261" y="110877"/>
                  </a:lnTo>
                  <a:lnTo>
                    <a:pt x="895427" y="138117"/>
                  </a:lnTo>
                  <a:lnTo>
                    <a:pt x="852726" y="125338"/>
                  </a:lnTo>
                  <a:lnTo>
                    <a:pt x="808131" y="115459"/>
                  </a:lnTo>
                  <a:lnTo>
                    <a:pt x="762075" y="108529"/>
                  </a:lnTo>
                  <a:lnTo>
                    <a:pt x="714989" y="104600"/>
                  </a:lnTo>
                  <a:lnTo>
                    <a:pt x="667307" y="103721"/>
                  </a:lnTo>
                  <a:lnTo>
                    <a:pt x="619458" y="105943"/>
                  </a:lnTo>
                  <a:lnTo>
                    <a:pt x="562038" y="112811"/>
                  </a:lnTo>
                  <a:lnTo>
                    <a:pt x="508002" y="123839"/>
                  </a:lnTo>
                  <a:lnTo>
                    <a:pt x="457790" y="138689"/>
                  </a:lnTo>
                  <a:lnTo>
                    <a:pt x="411841" y="157025"/>
                  </a:lnTo>
                  <a:lnTo>
                    <a:pt x="370595" y="178510"/>
                  </a:lnTo>
                  <a:lnTo>
                    <a:pt x="334492" y="202806"/>
                  </a:lnTo>
                  <a:lnTo>
                    <a:pt x="303970" y="229578"/>
                  </a:lnTo>
                  <a:lnTo>
                    <a:pt x="261433" y="289197"/>
                  </a:lnTo>
                  <a:lnTo>
                    <a:pt x="246500" y="354672"/>
                  </a:lnTo>
                  <a:lnTo>
                    <a:pt x="250484" y="388763"/>
                  </a:lnTo>
                  <a:lnTo>
                    <a:pt x="248161" y="392442"/>
                  </a:lnTo>
                  <a:lnTo>
                    <a:pt x="196768" y="398463"/>
                  </a:lnTo>
                  <a:lnTo>
                    <a:pt x="148830" y="409864"/>
                  </a:lnTo>
                  <a:lnTo>
                    <a:pt x="105504" y="426208"/>
                  </a:lnTo>
                  <a:lnTo>
                    <a:pt x="67944" y="447059"/>
                  </a:lnTo>
                  <a:lnTo>
                    <a:pt x="37306" y="471981"/>
                  </a:lnTo>
                  <a:lnTo>
                    <a:pt x="11494" y="506309"/>
                  </a:lnTo>
                  <a:lnTo>
                    <a:pt x="0" y="542009"/>
                  </a:lnTo>
                  <a:lnTo>
                    <a:pt x="2228" y="577746"/>
                  </a:lnTo>
                  <a:lnTo>
                    <a:pt x="17584" y="612185"/>
                  </a:lnTo>
                  <a:lnTo>
                    <a:pt x="45472" y="643992"/>
                  </a:lnTo>
                  <a:lnTo>
                    <a:pt x="85298" y="671831"/>
                  </a:lnTo>
                  <a:lnTo>
                    <a:pt x="136466" y="694367"/>
                  </a:lnTo>
                  <a:lnTo>
                    <a:pt x="100068" y="722608"/>
                  </a:lnTo>
                  <a:lnTo>
                    <a:pt x="75287" y="754380"/>
                  </a:lnTo>
                  <a:lnTo>
                    <a:pt x="62792" y="788503"/>
                  </a:lnTo>
                  <a:lnTo>
                    <a:pt x="63253" y="823792"/>
                  </a:lnTo>
                  <a:lnTo>
                    <a:pt x="97598" y="884858"/>
                  </a:lnTo>
                  <a:lnTo>
                    <a:pt x="128589" y="910414"/>
                  </a:lnTo>
                  <a:lnTo>
                    <a:pt x="167138" y="931893"/>
                  </a:lnTo>
                  <a:lnTo>
                    <a:pt x="212001" y="948724"/>
                  </a:lnTo>
                  <a:lnTo>
                    <a:pt x="261938" y="960335"/>
                  </a:lnTo>
                  <a:lnTo>
                    <a:pt x="315706" y="966158"/>
                  </a:lnTo>
                  <a:lnTo>
                    <a:pt x="372064" y="965622"/>
                  </a:lnTo>
                  <a:lnTo>
                    <a:pt x="377271" y="970812"/>
                  </a:lnTo>
                  <a:lnTo>
                    <a:pt x="407409" y="996859"/>
                  </a:lnTo>
                  <a:lnTo>
                    <a:pt x="441468" y="1020383"/>
                  </a:lnTo>
                  <a:lnTo>
                    <a:pt x="479036" y="1041326"/>
                  </a:lnTo>
                  <a:lnTo>
                    <a:pt x="519700" y="1059626"/>
                  </a:lnTo>
                  <a:lnTo>
                    <a:pt x="563049" y="1075224"/>
                  </a:lnTo>
                  <a:lnTo>
                    <a:pt x="608669" y="1088059"/>
                  </a:lnTo>
                  <a:lnTo>
                    <a:pt x="656148" y="1098072"/>
                  </a:lnTo>
                  <a:lnTo>
                    <a:pt x="705074" y="1105202"/>
                  </a:lnTo>
                  <a:lnTo>
                    <a:pt x="755033" y="1109390"/>
                  </a:lnTo>
                  <a:lnTo>
                    <a:pt x="805615" y="1110575"/>
                  </a:lnTo>
                  <a:lnTo>
                    <a:pt x="856406" y="1108696"/>
                  </a:lnTo>
                  <a:lnTo>
                    <a:pt x="906993" y="1103695"/>
                  </a:lnTo>
                  <a:lnTo>
                    <a:pt x="956965" y="1095511"/>
                  </a:lnTo>
                  <a:lnTo>
                    <a:pt x="1005909" y="1084083"/>
                  </a:lnTo>
                  <a:lnTo>
                    <a:pt x="1053412" y="1069352"/>
                  </a:lnTo>
                  <a:lnTo>
                    <a:pt x="1089805" y="1096860"/>
                  </a:lnTo>
                  <a:lnTo>
                    <a:pt x="1132014" y="1121018"/>
                  </a:lnTo>
                  <a:lnTo>
                    <a:pt x="1179365" y="1141533"/>
                  </a:lnTo>
                  <a:lnTo>
                    <a:pt x="1231182" y="1158111"/>
                  </a:lnTo>
                  <a:lnTo>
                    <a:pt x="1286790" y="1170462"/>
                  </a:lnTo>
                  <a:lnTo>
                    <a:pt x="1343896" y="1178167"/>
                  </a:lnTo>
                  <a:lnTo>
                    <a:pt x="1400895" y="1181257"/>
                  </a:lnTo>
                  <a:lnTo>
                    <a:pt x="1457145" y="1179931"/>
                  </a:lnTo>
                  <a:lnTo>
                    <a:pt x="1512008" y="1174389"/>
                  </a:lnTo>
                  <a:lnTo>
                    <a:pt x="1564842" y="1164833"/>
                  </a:lnTo>
                  <a:lnTo>
                    <a:pt x="1615008" y="1151462"/>
                  </a:lnTo>
                  <a:lnTo>
                    <a:pt x="1661865" y="1134477"/>
                  </a:lnTo>
                  <a:lnTo>
                    <a:pt x="1704773" y="1114078"/>
                  </a:lnTo>
                  <a:lnTo>
                    <a:pt x="1743092" y="1090465"/>
                  </a:lnTo>
                  <a:lnTo>
                    <a:pt x="1776182" y="1063838"/>
                  </a:lnTo>
                  <a:lnTo>
                    <a:pt x="1803402" y="1034399"/>
                  </a:lnTo>
                  <a:lnTo>
                    <a:pt x="1824113" y="1002346"/>
                  </a:lnTo>
                  <a:lnTo>
                    <a:pt x="1869001" y="1016266"/>
                  </a:lnTo>
                  <a:lnTo>
                    <a:pt x="1916519" y="1026421"/>
                  </a:lnTo>
                  <a:lnTo>
                    <a:pt x="1965974" y="1032696"/>
                  </a:lnTo>
                  <a:lnTo>
                    <a:pt x="2016675" y="1034973"/>
                  </a:lnTo>
                  <a:lnTo>
                    <a:pt x="2076601" y="1032438"/>
                  </a:lnTo>
                  <a:lnTo>
                    <a:pt x="2133524" y="1024554"/>
                  </a:lnTo>
                  <a:lnTo>
                    <a:pt x="2186678" y="1011760"/>
                  </a:lnTo>
                  <a:lnTo>
                    <a:pt x="2235295" y="994495"/>
                  </a:lnTo>
                  <a:lnTo>
                    <a:pt x="2278611" y="973200"/>
                  </a:lnTo>
                  <a:lnTo>
                    <a:pt x="2315859" y="948312"/>
                  </a:lnTo>
                  <a:lnTo>
                    <a:pt x="2346272" y="920272"/>
                  </a:lnTo>
                  <a:lnTo>
                    <a:pt x="2369085" y="889518"/>
                  </a:lnTo>
                  <a:lnTo>
                    <a:pt x="2388843" y="821627"/>
                  </a:lnTo>
                  <a:lnTo>
                    <a:pt x="2443189" y="814998"/>
                  </a:lnTo>
                  <a:lnTo>
                    <a:pt x="2495422" y="804414"/>
                  </a:lnTo>
                  <a:lnTo>
                    <a:pt x="2544910" y="790032"/>
                  </a:lnTo>
                  <a:lnTo>
                    <a:pt x="2591024" y="772005"/>
                  </a:lnTo>
                  <a:lnTo>
                    <a:pt x="2638844" y="747148"/>
                  </a:lnTo>
                  <a:lnTo>
                    <a:pt x="2678915" y="719196"/>
                  </a:lnTo>
                  <a:lnTo>
                    <a:pt x="2711114" y="688696"/>
                  </a:lnTo>
                  <a:lnTo>
                    <a:pt x="2735318" y="656193"/>
                  </a:lnTo>
                  <a:lnTo>
                    <a:pt x="2759251" y="587371"/>
                  </a:lnTo>
                  <a:lnTo>
                    <a:pt x="2758733" y="552143"/>
                  </a:lnTo>
                  <a:lnTo>
                    <a:pt x="2749728" y="517102"/>
                  </a:lnTo>
                  <a:lnTo>
                    <a:pt x="2732113" y="482792"/>
                  </a:lnTo>
                  <a:lnTo>
                    <a:pt x="2705766" y="449761"/>
                  </a:lnTo>
                  <a:lnTo>
                    <a:pt x="2670562" y="418555"/>
                  </a:lnTo>
                  <a:lnTo>
                    <a:pt x="2675042" y="412147"/>
                  </a:lnTo>
                  <a:lnTo>
                    <a:pt x="2679135" y="405653"/>
                  </a:lnTo>
                  <a:lnTo>
                    <a:pt x="2682840" y="399080"/>
                  </a:lnTo>
                  <a:lnTo>
                    <a:pt x="2686151" y="392434"/>
                  </a:lnTo>
                  <a:lnTo>
                    <a:pt x="2696934" y="357107"/>
                  </a:lnTo>
                  <a:lnTo>
                    <a:pt x="2696808" y="322222"/>
                  </a:lnTo>
                  <a:lnTo>
                    <a:pt x="2666527" y="256539"/>
                  </a:lnTo>
                  <a:lnTo>
                    <a:pt x="2637722" y="227120"/>
                  </a:lnTo>
                  <a:lnTo>
                    <a:pt x="2600709" y="200901"/>
                  </a:lnTo>
                  <a:lnTo>
                    <a:pt x="2556160" y="178572"/>
                  </a:lnTo>
                  <a:lnTo>
                    <a:pt x="2504753" y="160822"/>
                  </a:lnTo>
                  <a:lnTo>
                    <a:pt x="2447161" y="148341"/>
                  </a:lnTo>
                  <a:lnTo>
                    <a:pt x="2433148" y="118274"/>
                  </a:lnTo>
                  <a:lnTo>
                    <a:pt x="2380232" y="64885"/>
                  </a:lnTo>
                  <a:lnTo>
                    <a:pt x="2342519" y="42764"/>
                  </a:lnTo>
                  <a:lnTo>
                    <a:pt x="2296784" y="24024"/>
                  </a:lnTo>
                  <a:lnTo>
                    <a:pt x="2247467" y="10690"/>
                  </a:lnTo>
                  <a:lnTo>
                    <a:pt x="2195803" y="2701"/>
                  </a:lnTo>
                  <a:lnTo>
                    <a:pt x="214302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14481" y="8515147"/>
              <a:ext cx="2759710" cy="1181735"/>
            </a:xfrm>
            <a:custGeom>
              <a:avLst/>
              <a:gdLst/>
              <a:ahLst/>
              <a:cxnLst/>
              <a:rect l="l" t="t" r="r" b="b"/>
              <a:pathLst>
                <a:path w="2759709" h="1181734">
                  <a:moveTo>
                    <a:pt x="250484" y="388763"/>
                  </a:moveTo>
                  <a:lnTo>
                    <a:pt x="246500" y="354672"/>
                  </a:lnTo>
                  <a:lnTo>
                    <a:pt x="250296" y="321371"/>
                  </a:lnTo>
                  <a:lnTo>
                    <a:pt x="261433" y="289197"/>
                  </a:lnTo>
                  <a:lnTo>
                    <a:pt x="303970" y="229577"/>
                  </a:lnTo>
                  <a:lnTo>
                    <a:pt x="334491" y="202806"/>
                  </a:lnTo>
                  <a:lnTo>
                    <a:pt x="370595" y="178509"/>
                  </a:lnTo>
                  <a:lnTo>
                    <a:pt x="411841" y="157025"/>
                  </a:lnTo>
                  <a:lnTo>
                    <a:pt x="457790" y="138689"/>
                  </a:lnTo>
                  <a:lnTo>
                    <a:pt x="508002" y="123838"/>
                  </a:lnTo>
                  <a:lnTo>
                    <a:pt x="562038" y="112811"/>
                  </a:lnTo>
                  <a:lnTo>
                    <a:pt x="619458" y="105943"/>
                  </a:lnTo>
                  <a:lnTo>
                    <a:pt x="667307" y="103721"/>
                  </a:lnTo>
                  <a:lnTo>
                    <a:pt x="714989" y="104600"/>
                  </a:lnTo>
                  <a:lnTo>
                    <a:pt x="762075" y="108529"/>
                  </a:lnTo>
                  <a:lnTo>
                    <a:pt x="808131" y="115459"/>
                  </a:lnTo>
                  <a:lnTo>
                    <a:pt x="852725" y="125338"/>
                  </a:lnTo>
                  <a:lnTo>
                    <a:pt x="895427" y="138117"/>
                  </a:lnTo>
                  <a:lnTo>
                    <a:pt x="925260" y="110877"/>
                  </a:lnTo>
                  <a:lnTo>
                    <a:pt x="961220" y="87411"/>
                  </a:lnTo>
                  <a:lnTo>
                    <a:pt x="1002357" y="67887"/>
                  </a:lnTo>
                  <a:lnTo>
                    <a:pt x="1047724" y="52477"/>
                  </a:lnTo>
                  <a:lnTo>
                    <a:pt x="1096373" y="41348"/>
                  </a:lnTo>
                  <a:lnTo>
                    <a:pt x="1147358" y="34670"/>
                  </a:lnTo>
                  <a:lnTo>
                    <a:pt x="1199730" y="32613"/>
                  </a:lnTo>
                  <a:lnTo>
                    <a:pt x="1252541" y="35346"/>
                  </a:lnTo>
                  <a:lnTo>
                    <a:pt x="1304844" y="43039"/>
                  </a:lnTo>
                  <a:lnTo>
                    <a:pt x="1355692" y="55860"/>
                  </a:lnTo>
                  <a:lnTo>
                    <a:pt x="1397342" y="71122"/>
                  </a:lnTo>
                  <a:lnTo>
                    <a:pt x="1434790" y="89728"/>
                  </a:lnTo>
                  <a:lnTo>
                    <a:pt x="1464917" y="61890"/>
                  </a:lnTo>
                  <a:lnTo>
                    <a:pt x="1502786" y="38817"/>
                  </a:lnTo>
                  <a:lnTo>
                    <a:pt x="1546894" y="20801"/>
                  </a:lnTo>
                  <a:lnTo>
                    <a:pt x="1595740" y="8135"/>
                  </a:lnTo>
                  <a:lnTo>
                    <a:pt x="1647819" y="1113"/>
                  </a:lnTo>
                  <a:lnTo>
                    <a:pt x="1701631" y="27"/>
                  </a:lnTo>
                  <a:lnTo>
                    <a:pt x="1755672" y="5171"/>
                  </a:lnTo>
                  <a:lnTo>
                    <a:pt x="1808440" y="16838"/>
                  </a:lnTo>
                  <a:lnTo>
                    <a:pt x="1861632" y="37031"/>
                  </a:lnTo>
                  <a:lnTo>
                    <a:pt x="1905611" y="63722"/>
                  </a:lnTo>
                  <a:lnTo>
                    <a:pt x="1945450" y="40878"/>
                  </a:lnTo>
                  <a:lnTo>
                    <a:pt x="1990344" y="23024"/>
                  </a:lnTo>
                  <a:lnTo>
                    <a:pt x="2039061" y="10220"/>
                  </a:lnTo>
                  <a:lnTo>
                    <a:pt x="2090365" y="2525"/>
                  </a:lnTo>
                  <a:lnTo>
                    <a:pt x="2143024" y="0"/>
                  </a:lnTo>
                  <a:lnTo>
                    <a:pt x="2195803" y="2701"/>
                  </a:lnTo>
                  <a:lnTo>
                    <a:pt x="2247467" y="10690"/>
                  </a:lnTo>
                  <a:lnTo>
                    <a:pt x="2296784" y="24025"/>
                  </a:lnTo>
                  <a:lnTo>
                    <a:pt x="2342520" y="42765"/>
                  </a:lnTo>
                  <a:lnTo>
                    <a:pt x="2380233" y="64885"/>
                  </a:lnTo>
                  <a:lnTo>
                    <a:pt x="2410640" y="90255"/>
                  </a:lnTo>
                  <a:lnTo>
                    <a:pt x="2447161" y="148341"/>
                  </a:lnTo>
                  <a:lnTo>
                    <a:pt x="2504753" y="160822"/>
                  </a:lnTo>
                  <a:lnTo>
                    <a:pt x="2556161" y="178572"/>
                  </a:lnTo>
                  <a:lnTo>
                    <a:pt x="2600709" y="200901"/>
                  </a:lnTo>
                  <a:lnTo>
                    <a:pt x="2637722" y="227120"/>
                  </a:lnTo>
                  <a:lnTo>
                    <a:pt x="2666527" y="256539"/>
                  </a:lnTo>
                  <a:lnTo>
                    <a:pt x="2696807" y="322222"/>
                  </a:lnTo>
                  <a:lnTo>
                    <a:pt x="2696934" y="357107"/>
                  </a:lnTo>
                  <a:lnTo>
                    <a:pt x="2686151" y="392434"/>
                  </a:lnTo>
                  <a:lnTo>
                    <a:pt x="2682839" y="399080"/>
                  </a:lnTo>
                  <a:lnTo>
                    <a:pt x="2679135" y="405653"/>
                  </a:lnTo>
                  <a:lnTo>
                    <a:pt x="2675042" y="412147"/>
                  </a:lnTo>
                  <a:lnTo>
                    <a:pt x="2670563" y="418555"/>
                  </a:lnTo>
                  <a:lnTo>
                    <a:pt x="2705766" y="449761"/>
                  </a:lnTo>
                  <a:lnTo>
                    <a:pt x="2732114" y="482792"/>
                  </a:lnTo>
                  <a:lnTo>
                    <a:pt x="2749728" y="517102"/>
                  </a:lnTo>
                  <a:lnTo>
                    <a:pt x="2758733" y="552144"/>
                  </a:lnTo>
                  <a:lnTo>
                    <a:pt x="2759251" y="587371"/>
                  </a:lnTo>
                  <a:lnTo>
                    <a:pt x="2751405" y="622236"/>
                  </a:lnTo>
                  <a:lnTo>
                    <a:pt x="2711114" y="688696"/>
                  </a:lnTo>
                  <a:lnTo>
                    <a:pt x="2678915" y="719196"/>
                  </a:lnTo>
                  <a:lnTo>
                    <a:pt x="2638844" y="747148"/>
                  </a:lnTo>
                  <a:lnTo>
                    <a:pt x="2591024" y="772005"/>
                  </a:lnTo>
                  <a:lnTo>
                    <a:pt x="2544910" y="790032"/>
                  </a:lnTo>
                  <a:lnTo>
                    <a:pt x="2495422" y="804415"/>
                  </a:lnTo>
                  <a:lnTo>
                    <a:pt x="2443189" y="814998"/>
                  </a:lnTo>
                  <a:lnTo>
                    <a:pt x="2388843" y="821627"/>
                  </a:lnTo>
                  <a:lnTo>
                    <a:pt x="2383530" y="856490"/>
                  </a:lnTo>
                  <a:lnTo>
                    <a:pt x="2346272" y="920272"/>
                  </a:lnTo>
                  <a:lnTo>
                    <a:pt x="2315859" y="948312"/>
                  </a:lnTo>
                  <a:lnTo>
                    <a:pt x="2278611" y="973200"/>
                  </a:lnTo>
                  <a:lnTo>
                    <a:pt x="2235295" y="994495"/>
                  </a:lnTo>
                  <a:lnTo>
                    <a:pt x="2186678" y="1011760"/>
                  </a:lnTo>
                  <a:lnTo>
                    <a:pt x="2133524" y="1024553"/>
                  </a:lnTo>
                  <a:lnTo>
                    <a:pt x="2076601" y="1032438"/>
                  </a:lnTo>
                  <a:lnTo>
                    <a:pt x="2016676" y="1034973"/>
                  </a:lnTo>
                  <a:lnTo>
                    <a:pt x="1965974" y="1032696"/>
                  </a:lnTo>
                  <a:lnTo>
                    <a:pt x="1916519" y="1026421"/>
                  </a:lnTo>
                  <a:lnTo>
                    <a:pt x="1869001" y="1016265"/>
                  </a:lnTo>
                  <a:lnTo>
                    <a:pt x="1824113" y="1002346"/>
                  </a:lnTo>
                  <a:lnTo>
                    <a:pt x="1803402" y="1034398"/>
                  </a:lnTo>
                  <a:lnTo>
                    <a:pt x="1776182" y="1063838"/>
                  </a:lnTo>
                  <a:lnTo>
                    <a:pt x="1743092" y="1090464"/>
                  </a:lnTo>
                  <a:lnTo>
                    <a:pt x="1704773" y="1114077"/>
                  </a:lnTo>
                  <a:lnTo>
                    <a:pt x="1661865" y="1134477"/>
                  </a:lnTo>
                  <a:lnTo>
                    <a:pt x="1615008" y="1151462"/>
                  </a:lnTo>
                  <a:lnTo>
                    <a:pt x="1564842" y="1164833"/>
                  </a:lnTo>
                  <a:lnTo>
                    <a:pt x="1512008" y="1174389"/>
                  </a:lnTo>
                  <a:lnTo>
                    <a:pt x="1457145" y="1179930"/>
                  </a:lnTo>
                  <a:lnTo>
                    <a:pt x="1400895" y="1181257"/>
                  </a:lnTo>
                  <a:lnTo>
                    <a:pt x="1343896" y="1178167"/>
                  </a:lnTo>
                  <a:lnTo>
                    <a:pt x="1286790" y="1170462"/>
                  </a:lnTo>
                  <a:lnTo>
                    <a:pt x="1231182" y="1158111"/>
                  </a:lnTo>
                  <a:lnTo>
                    <a:pt x="1179365" y="1141533"/>
                  </a:lnTo>
                  <a:lnTo>
                    <a:pt x="1132014" y="1121018"/>
                  </a:lnTo>
                  <a:lnTo>
                    <a:pt x="1089805" y="1096860"/>
                  </a:lnTo>
                  <a:lnTo>
                    <a:pt x="1053412" y="1069352"/>
                  </a:lnTo>
                  <a:lnTo>
                    <a:pt x="1005909" y="1084083"/>
                  </a:lnTo>
                  <a:lnTo>
                    <a:pt x="956965" y="1095511"/>
                  </a:lnTo>
                  <a:lnTo>
                    <a:pt x="906993" y="1103695"/>
                  </a:lnTo>
                  <a:lnTo>
                    <a:pt x="856406" y="1108697"/>
                  </a:lnTo>
                  <a:lnTo>
                    <a:pt x="805615" y="1110575"/>
                  </a:lnTo>
                  <a:lnTo>
                    <a:pt x="755033" y="1109390"/>
                  </a:lnTo>
                  <a:lnTo>
                    <a:pt x="705074" y="1105202"/>
                  </a:lnTo>
                  <a:lnTo>
                    <a:pt x="656148" y="1098072"/>
                  </a:lnTo>
                  <a:lnTo>
                    <a:pt x="608669" y="1088059"/>
                  </a:lnTo>
                  <a:lnTo>
                    <a:pt x="563049" y="1075224"/>
                  </a:lnTo>
                  <a:lnTo>
                    <a:pt x="519700" y="1059626"/>
                  </a:lnTo>
                  <a:lnTo>
                    <a:pt x="479036" y="1041326"/>
                  </a:lnTo>
                  <a:lnTo>
                    <a:pt x="441468" y="1020383"/>
                  </a:lnTo>
                  <a:lnTo>
                    <a:pt x="407409" y="996859"/>
                  </a:lnTo>
                  <a:lnTo>
                    <a:pt x="377271" y="970812"/>
                  </a:lnTo>
                  <a:lnTo>
                    <a:pt x="372063" y="965622"/>
                  </a:lnTo>
                  <a:lnTo>
                    <a:pt x="315706" y="966159"/>
                  </a:lnTo>
                  <a:lnTo>
                    <a:pt x="261937" y="960336"/>
                  </a:lnTo>
                  <a:lnTo>
                    <a:pt x="212001" y="948724"/>
                  </a:lnTo>
                  <a:lnTo>
                    <a:pt x="167137" y="931893"/>
                  </a:lnTo>
                  <a:lnTo>
                    <a:pt x="128589" y="910414"/>
                  </a:lnTo>
                  <a:lnTo>
                    <a:pt x="97598" y="884858"/>
                  </a:lnTo>
                  <a:lnTo>
                    <a:pt x="63253" y="823791"/>
                  </a:lnTo>
                  <a:lnTo>
                    <a:pt x="62792" y="788503"/>
                  </a:lnTo>
                  <a:lnTo>
                    <a:pt x="75287" y="754381"/>
                  </a:lnTo>
                  <a:lnTo>
                    <a:pt x="100068" y="722608"/>
                  </a:lnTo>
                  <a:lnTo>
                    <a:pt x="136466" y="694368"/>
                  </a:lnTo>
                  <a:lnTo>
                    <a:pt x="85298" y="671831"/>
                  </a:lnTo>
                  <a:lnTo>
                    <a:pt x="45473" y="643992"/>
                  </a:lnTo>
                  <a:lnTo>
                    <a:pt x="17584" y="612185"/>
                  </a:lnTo>
                  <a:lnTo>
                    <a:pt x="2228" y="577746"/>
                  </a:lnTo>
                  <a:lnTo>
                    <a:pt x="0" y="542009"/>
                  </a:lnTo>
                  <a:lnTo>
                    <a:pt x="11494" y="506309"/>
                  </a:lnTo>
                  <a:lnTo>
                    <a:pt x="37306" y="471981"/>
                  </a:lnTo>
                  <a:lnTo>
                    <a:pt x="67944" y="447059"/>
                  </a:lnTo>
                  <a:lnTo>
                    <a:pt x="105504" y="426208"/>
                  </a:lnTo>
                  <a:lnTo>
                    <a:pt x="148831" y="409864"/>
                  </a:lnTo>
                  <a:lnTo>
                    <a:pt x="196768" y="398463"/>
                  </a:lnTo>
                  <a:lnTo>
                    <a:pt x="248161" y="392441"/>
                  </a:lnTo>
                  <a:lnTo>
                    <a:pt x="250484" y="388763"/>
                  </a:lnTo>
                  <a:close/>
                </a:path>
                <a:path w="2759709" h="1181734">
                  <a:moveTo>
                    <a:pt x="301096" y="711558"/>
                  </a:moveTo>
                  <a:lnTo>
                    <a:pt x="258899" y="711597"/>
                  </a:lnTo>
                  <a:lnTo>
                    <a:pt x="217415" y="707914"/>
                  </a:lnTo>
                  <a:lnTo>
                    <a:pt x="177353" y="700606"/>
                  </a:lnTo>
                  <a:lnTo>
                    <a:pt x="139424" y="689768"/>
                  </a:lnTo>
                </a:path>
                <a:path w="2759709" h="1181734">
                  <a:moveTo>
                    <a:pt x="443741" y="950011"/>
                  </a:moveTo>
                  <a:lnTo>
                    <a:pt x="426529" y="953629"/>
                  </a:lnTo>
                  <a:lnTo>
                    <a:pt x="408964" y="956579"/>
                  </a:lnTo>
                  <a:lnTo>
                    <a:pt x="391104" y="958852"/>
                  </a:lnTo>
                  <a:lnTo>
                    <a:pt x="373006" y="960440"/>
                  </a:lnTo>
                </a:path>
                <a:path w="2759709" h="1181734">
                  <a:moveTo>
                    <a:pt x="1053254" y="1064590"/>
                  </a:moveTo>
                  <a:lnTo>
                    <a:pt x="1040979" y="1053210"/>
                  </a:lnTo>
                  <a:lnTo>
                    <a:pt x="1029769" y="1041470"/>
                  </a:lnTo>
                  <a:lnTo>
                    <a:pt x="1019646" y="1029398"/>
                  </a:lnTo>
                  <a:lnTo>
                    <a:pt x="1010634" y="1017019"/>
                  </a:lnTo>
                </a:path>
                <a:path w="2759709" h="1181734">
                  <a:moveTo>
                    <a:pt x="1841409" y="945965"/>
                  </a:moveTo>
                  <a:lnTo>
                    <a:pt x="1838929" y="959198"/>
                  </a:lnTo>
                  <a:lnTo>
                    <a:pt x="1835260" y="972327"/>
                  </a:lnTo>
                  <a:lnTo>
                    <a:pt x="1830410" y="985324"/>
                  </a:lnTo>
                  <a:lnTo>
                    <a:pt x="1824390" y="998163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811" y="9128120"/>
              <a:ext cx="228458" cy="2160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764975" y="8575031"/>
              <a:ext cx="2419350" cy="429259"/>
            </a:xfrm>
            <a:custGeom>
              <a:avLst/>
              <a:gdLst/>
              <a:ahLst/>
              <a:cxnLst/>
              <a:rect l="l" t="t" r="r" b="b"/>
              <a:pathLst>
                <a:path w="2419350" h="429259">
                  <a:moveTo>
                    <a:pt x="2418767" y="355781"/>
                  </a:moveTo>
                  <a:lnTo>
                    <a:pt x="2401222" y="376321"/>
                  </a:lnTo>
                  <a:lnTo>
                    <a:pt x="2379818" y="395483"/>
                  </a:lnTo>
                  <a:lnTo>
                    <a:pt x="2354789" y="413081"/>
                  </a:lnTo>
                  <a:lnTo>
                    <a:pt x="2326365" y="428932"/>
                  </a:lnTo>
                </a:path>
                <a:path w="2419350" h="429259">
                  <a:moveTo>
                    <a:pt x="2197045" y="84356"/>
                  </a:moveTo>
                  <a:lnTo>
                    <a:pt x="2199336" y="92934"/>
                  </a:lnTo>
                  <a:lnTo>
                    <a:pt x="2200915" y="101562"/>
                  </a:lnTo>
                  <a:lnTo>
                    <a:pt x="2201778" y="110223"/>
                  </a:lnTo>
                  <a:lnTo>
                    <a:pt x="2201923" y="118904"/>
                  </a:lnTo>
                </a:path>
                <a:path w="2419350" h="429259">
                  <a:moveTo>
                    <a:pt x="1606934" y="44058"/>
                  </a:moveTo>
                  <a:lnTo>
                    <a:pt x="1616688" y="32317"/>
                  </a:lnTo>
                  <a:lnTo>
                    <a:pt x="1627860" y="21032"/>
                  </a:lnTo>
                  <a:lnTo>
                    <a:pt x="1640402" y="10245"/>
                  </a:lnTo>
                  <a:lnTo>
                    <a:pt x="1654270" y="0"/>
                  </a:lnTo>
                </a:path>
                <a:path w="2419350" h="429259">
                  <a:moveTo>
                    <a:pt x="1164192" y="65055"/>
                  </a:moveTo>
                  <a:lnTo>
                    <a:pt x="1168396" y="55257"/>
                  </a:lnTo>
                  <a:lnTo>
                    <a:pt x="1173630" y="45640"/>
                  </a:lnTo>
                  <a:lnTo>
                    <a:pt x="1179876" y="36231"/>
                  </a:lnTo>
                  <a:lnTo>
                    <a:pt x="1187119" y="27057"/>
                  </a:lnTo>
                </a:path>
                <a:path w="2419350" h="429259">
                  <a:moveTo>
                    <a:pt x="644606" y="77959"/>
                  </a:moveTo>
                  <a:lnTo>
                    <a:pt x="666758" y="86061"/>
                  </a:lnTo>
                  <a:lnTo>
                    <a:pt x="688007" y="94922"/>
                  </a:lnTo>
                  <a:lnTo>
                    <a:pt x="708296" y="104518"/>
                  </a:lnTo>
                  <a:lnTo>
                    <a:pt x="727568" y="114823"/>
                  </a:lnTo>
                </a:path>
                <a:path w="2419350" h="429259">
                  <a:moveTo>
                    <a:pt x="14478" y="367673"/>
                  </a:moveTo>
                  <a:lnTo>
                    <a:pt x="9873" y="358108"/>
                  </a:lnTo>
                  <a:lnTo>
                    <a:pt x="5923" y="348448"/>
                  </a:lnTo>
                  <a:lnTo>
                    <a:pt x="2630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74166" y="7853866"/>
            <a:ext cx="165735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FFFFF"/>
                </a:solidFill>
                <a:latin typeface="Calibri"/>
                <a:cs typeface="Calibri"/>
              </a:rPr>
              <a:t>LDLoglet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85"/>
              </a:spcBef>
            </a:pPr>
            <a:r>
              <a:rPr sz="3300" spc="-100" dirty="0">
                <a:latin typeface="Calibri"/>
                <a:cs typeface="Calibri"/>
              </a:rPr>
              <a:t>L</a:t>
            </a:r>
            <a:r>
              <a:rPr sz="3300" spc="-105" dirty="0">
                <a:latin typeface="Calibri"/>
                <a:cs typeface="Calibri"/>
              </a:rPr>
              <a:t>o</a:t>
            </a:r>
            <a:r>
              <a:rPr sz="3300" spc="-100" dirty="0">
                <a:latin typeface="Calibri"/>
                <a:cs typeface="Calibri"/>
              </a:rPr>
              <a:t>g</a:t>
            </a:r>
            <a:r>
              <a:rPr sz="3300" spc="-105" dirty="0">
                <a:latin typeface="Calibri"/>
                <a:cs typeface="Calibri"/>
              </a:rPr>
              <a:t>D</a:t>
            </a:r>
            <a:r>
              <a:rPr sz="3300" spc="-110" dirty="0">
                <a:latin typeface="Calibri"/>
                <a:cs typeface="Calibri"/>
              </a:rPr>
              <a:t>e</a:t>
            </a:r>
            <a:r>
              <a:rPr sz="3300" spc="-100" dirty="0">
                <a:latin typeface="Calibri"/>
                <a:cs typeface="Calibri"/>
              </a:rPr>
              <a:t>v</a:t>
            </a:r>
            <a:r>
              <a:rPr sz="3300" spc="-110" dirty="0">
                <a:latin typeface="Calibri"/>
                <a:cs typeface="Calibri"/>
              </a:rPr>
              <a:t>ic</a:t>
            </a:r>
            <a:r>
              <a:rPr sz="3300" spc="-5" dirty="0">
                <a:latin typeface="Calibri"/>
                <a:cs typeface="Calibri"/>
              </a:rPr>
              <a:t>e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432" y="4954339"/>
            <a:ext cx="2958465" cy="1358900"/>
            <a:chOff x="90432" y="4954339"/>
            <a:chExt cx="2958465" cy="1358900"/>
          </a:xfrm>
        </p:grpSpPr>
        <p:sp>
          <p:nvSpPr>
            <p:cNvPr id="39" name="object 39"/>
            <p:cNvSpPr/>
            <p:nvPr/>
          </p:nvSpPr>
          <p:spPr>
            <a:xfrm>
              <a:off x="90432" y="4954339"/>
              <a:ext cx="2884805" cy="878205"/>
            </a:xfrm>
            <a:custGeom>
              <a:avLst/>
              <a:gdLst/>
              <a:ahLst/>
              <a:cxnLst/>
              <a:rect l="l" t="t" r="r" b="b"/>
              <a:pathLst>
                <a:path w="2884805" h="878204">
                  <a:moveTo>
                    <a:pt x="2737867" y="0"/>
                  </a:moveTo>
                  <a:lnTo>
                    <a:pt x="146316" y="0"/>
                  </a:lnTo>
                  <a:lnTo>
                    <a:pt x="100068" y="7459"/>
                  </a:lnTo>
                  <a:lnTo>
                    <a:pt x="59903" y="28230"/>
                  </a:lnTo>
                  <a:lnTo>
                    <a:pt x="28230" y="59903"/>
                  </a:lnTo>
                  <a:lnTo>
                    <a:pt x="7459" y="100069"/>
                  </a:lnTo>
                  <a:lnTo>
                    <a:pt x="0" y="146317"/>
                  </a:lnTo>
                  <a:lnTo>
                    <a:pt x="0" y="877886"/>
                  </a:lnTo>
                  <a:lnTo>
                    <a:pt x="2884184" y="877886"/>
                  </a:lnTo>
                  <a:lnTo>
                    <a:pt x="2884184" y="146317"/>
                  </a:lnTo>
                  <a:lnTo>
                    <a:pt x="2737867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283" y="5062521"/>
              <a:ext cx="2884805" cy="1250950"/>
            </a:xfrm>
            <a:custGeom>
              <a:avLst/>
              <a:gdLst/>
              <a:ahLst/>
              <a:cxnLst/>
              <a:rect l="l" t="t" r="r" b="b"/>
              <a:pathLst>
                <a:path w="2884805" h="1250950">
                  <a:moveTo>
                    <a:pt x="2675793" y="0"/>
                  </a:moveTo>
                  <a:lnTo>
                    <a:pt x="208390" y="0"/>
                  </a:lnTo>
                  <a:lnTo>
                    <a:pt x="160608" y="5503"/>
                  </a:lnTo>
                  <a:lnTo>
                    <a:pt x="116745" y="21181"/>
                  </a:lnTo>
                  <a:lnTo>
                    <a:pt x="78052" y="45781"/>
                  </a:lnTo>
                  <a:lnTo>
                    <a:pt x="45781" y="78052"/>
                  </a:lnTo>
                  <a:lnTo>
                    <a:pt x="21181" y="116745"/>
                  </a:lnTo>
                  <a:lnTo>
                    <a:pt x="5503" y="160608"/>
                  </a:lnTo>
                  <a:lnTo>
                    <a:pt x="0" y="208390"/>
                  </a:lnTo>
                  <a:lnTo>
                    <a:pt x="0" y="1250322"/>
                  </a:lnTo>
                  <a:lnTo>
                    <a:pt x="2884184" y="1250322"/>
                  </a:lnTo>
                  <a:lnTo>
                    <a:pt x="2884184" y="208390"/>
                  </a:lnTo>
                  <a:lnTo>
                    <a:pt x="2675793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411383" y="1755033"/>
            <a:ext cx="10135870" cy="4957445"/>
            <a:chOff x="4411383" y="1755033"/>
            <a:chExt cx="10135870" cy="4957445"/>
          </a:xfrm>
        </p:grpSpPr>
        <p:sp>
          <p:nvSpPr>
            <p:cNvPr id="42" name="object 42"/>
            <p:cNvSpPr/>
            <p:nvPr/>
          </p:nvSpPr>
          <p:spPr>
            <a:xfrm>
              <a:off x="4411383" y="6669984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09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09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09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09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09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09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09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09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09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09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09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09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09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09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2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09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09">
                  <a:moveTo>
                    <a:pt x="4418713" y="0"/>
                  </a:moveTo>
                  <a:lnTo>
                    <a:pt x="4410560" y="1646"/>
                  </a:lnTo>
                  <a:lnTo>
                    <a:pt x="4403904" y="6134"/>
                  </a:lnTo>
                  <a:lnTo>
                    <a:pt x="4399417" y="12791"/>
                  </a:lnTo>
                  <a:lnTo>
                    <a:pt x="4397772" y="20942"/>
                  </a:lnTo>
                  <a:lnTo>
                    <a:pt x="4399417" y="29093"/>
                  </a:lnTo>
                  <a:lnTo>
                    <a:pt x="4403906" y="35750"/>
                  </a:lnTo>
                  <a:lnTo>
                    <a:pt x="4410566" y="40238"/>
                  </a:lnTo>
                  <a:lnTo>
                    <a:pt x="4418713" y="41883"/>
                  </a:lnTo>
                  <a:lnTo>
                    <a:pt x="4544369" y="41883"/>
                  </a:lnTo>
                  <a:lnTo>
                    <a:pt x="4552516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5" y="20941"/>
                  </a:lnTo>
                  <a:lnTo>
                    <a:pt x="4563659" y="12790"/>
                  </a:lnTo>
                  <a:lnTo>
                    <a:pt x="4559171" y="6133"/>
                  </a:lnTo>
                  <a:lnTo>
                    <a:pt x="4552510" y="1645"/>
                  </a:lnTo>
                  <a:lnTo>
                    <a:pt x="4544364" y="1"/>
                  </a:lnTo>
                  <a:lnTo>
                    <a:pt x="4418713" y="0"/>
                  </a:lnTo>
                  <a:close/>
                </a:path>
                <a:path w="10135869" h="41909">
                  <a:moveTo>
                    <a:pt x="4837549" y="1"/>
                  </a:moveTo>
                  <a:lnTo>
                    <a:pt x="4711898" y="1"/>
                  </a:lnTo>
                  <a:lnTo>
                    <a:pt x="4703746" y="1646"/>
                  </a:lnTo>
                  <a:lnTo>
                    <a:pt x="4697090" y="6134"/>
                  </a:lnTo>
                  <a:lnTo>
                    <a:pt x="4692602" y="12791"/>
                  </a:lnTo>
                  <a:lnTo>
                    <a:pt x="4690956" y="20942"/>
                  </a:lnTo>
                  <a:lnTo>
                    <a:pt x="4692602" y="29093"/>
                  </a:lnTo>
                  <a:lnTo>
                    <a:pt x="4697090" y="35750"/>
                  </a:lnTo>
                  <a:lnTo>
                    <a:pt x="4703746" y="40238"/>
                  </a:lnTo>
                  <a:lnTo>
                    <a:pt x="4711898" y="41884"/>
                  </a:lnTo>
                  <a:lnTo>
                    <a:pt x="4837549" y="41884"/>
                  </a:lnTo>
                  <a:lnTo>
                    <a:pt x="4845700" y="40238"/>
                  </a:lnTo>
                  <a:lnTo>
                    <a:pt x="4852356" y="35750"/>
                  </a:lnTo>
                  <a:lnTo>
                    <a:pt x="4856844" y="29093"/>
                  </a:lnTo>
                  <a:lnTo>
                    <a:pt x="4858490" y="20942"/>
                  </a:lnTo>
                  <a:lnTo>
                    <a:pt x="4856844" y="12791"/>
                  </a:lnTo>
                  <a:lnTo>
                    <a:pt x="4852356" y="6134"/>
                  </a:lnTo>
                  <a:lnTo>
                    <a:pt x="4845700" y="1646"/>
                  </a:lnTo>
                  <a:lnTo>
                    <a:pt x="4837549" y="1"/>
                  </a:lnTo>
                  <a:close/>
                </a:path>
                <a:path w="10135869" h="41909">
                  <a:moveTo>
                    <a:pt x="5130733" y="1"/>
                  </a:moveTo>
                  <a:lnTo>
                    <a:pt x="5005083" y="1"/>
                  </a:lnTo>
                  <a:lnTo>
                    <a:pt x="4996931" y="1646"/>
                  </a:lnTo>
                  <a:lnTo>
                    <a:pt x="4990275" y="6134"/>
                  </a:lnTo>
                  <a:lnTo>
                    <a:pt x="4985787" y="12791"/>
                  </a:lnTo>
                  <a:lnTo>
                    <a:pt x="4984141" y="20942"/>
                  </a:lnTo>
                  <a:lnTo>
                    <a:pt x="4985787" y="29093"/>
                  </a:lnTo>
                  <a:lnTo>
                    <a:pt x="4990275" y="35750"/>
                  </a:lnTo>
                  <a:lnTo>
                    <a:pt x="4996931" y="40238"/>
                  </a:lnTo>
                  <a:lnTo>
                    <a:pt x="5005083" y="41884"/>
                  </a:lnTo>
                  <a:lnTo>
                    <a:pt x="5130733" y="41884"/>
                  </a:lnTo>
                  <a:lnTo>
                    <a:pt x="5138885" y="40238"/>
                  </a:lnTo>
                  <a:lnTo>
                    <a:pt x="5145541" y="35750"/>
                  </a:lnTo>
                  <a:lnTo>
                    <a:pt x="5150029" y="29093"/>
                  </a:lnTo>
                  <a:lnTo>
                    <a:pt x="5151675" y="20942"/>
                  </a:lnTo>
                  <a:lnTo>
                    <a:pt x="5150029" y="12791"/>
                  </a:lnTo>
                  <a:lnTo>
                    <a:pt x="5145541" y="6134"/>
                  </a:lnTo>
                  <a:lnTo>
                    <a:pt x="5138885" y="1646"/>
                  </a:lnTo>
                  <a:lnTo>
                    <a:pt x="5130733" y="1"/>
                  </a:lnTo>
                  <a:close/>
                </a:path>
                <a:path w="10135869" h="41909">
                  <a:moveTo>
                    <a:pt x="5423918" y="1"/>
                  </a:moveTo>
                  <a:lnTo>
                    <a:pt x="5298267" y="1"/>
                  </a:lnTo>
                  <a:lnTo>
                    <a:pt x="5290116" y="1646"/>
                  </a:lnTo>
                  <a:lnTo>
                    <a:pt x="5283459" y="6134"/>
                  </a:lnTo>
                  <a:lnTo>
                    <a:pt x="5278971" y="12791"/>
                  </a:lnTo>
                  <a:lnTo>
                    <a:pt x="5277326" y="20942"/>
                  </a:lnTo>
                  <a:lnTo>
                    <a:pt x="5278971" y="29093"/>
                  </a:lnTo>
                  <a:lnTo>
                    <a:pt x="5283459" y="35750"/>
                  </a:lnTo>
                  <a:lnTo>
                    <a:pt x="5290116" y="40238"/>
                  </a:lnTo>
                  <a:lnTo>
                    <a:pt x="5298267" y="41884"/>
                  </a:lnTo>
                  <a:lnTo>
                    <a:pt x="5423918" y="41884"/>
                  </a:lnTo>
                  <a:lnTo>
                    <a:pt x="5432069" y="40238"/>
                  </a:lnTo>
                  <a:lnTo>
                    <a:pt x="5438726" y="35750"/>
                  </a:lnTo>
                  <a:lnTo>
                    <a:pt x="5443214" y="29093"/>
                  </a:lnTo>
                  <a:lnTo>
                    <a:pt x="5444860" y="20942"/>
                  </a:lnTo>
                  <a:lnTo>
                    <a:pt x="5443214" y="12791"/>
                  </a:lnTo>
                  <a:lnTo>
                    <a:pt x="5438726" y="6134"/>
                  </a:lnTo>
                  <a:lnTo>
                    <a:pt x="5432069" y="1646"/>
                  </a:lnTo>
                  <a:lnTo>
                    <a:pt x="5423918" y="1"/>
                  </a:lnTo>
                  <a:close/>
                </a:path>
                <a:path w="10135869" h="41909">
                  <a:moveTo>
                    <a:pt x="5717103" y="1"/>
                  </a:moveTo>
                  <a:lnTo>
                    <a:pt x="5591452" y="1"/>
                  </a:lnTo>
                  <a:lnTo>
                    <a:pt x="5583301" y="1646"/>
                  </a:lnTo>
                  <a:lnTo>
                    <a:pt x="5576644" y="6134"/>
                  </a:lnTo>
                  <a:lnTo>
                    <a:pt x="5572156" y="12791"/>
                  </a:lnTo>
                  <a:lnTo>
                    <a:pt x="5570511" y="20942"/>
                  </a:lnTo>
                  <a:lnTo>
                    <a:pt x="5572156" y="29093"/>
                  </a:lnTo>
                  <a:lnTo>
                    <a:pt x="5576644" y="35750"/>
                  </a:lnTo>
                  <a:lnTo>
                    <a:pt x="5583301" y="40238"/>
                  </a:lnTo>
                  <a:lnTo>
                    <a:pt x="5591452" y="41884"/>
                  </a:lnTo>
                  <a:lnTo>
                    <a:pt x="5717103" y="41884"/>
                  </a:lnTo>
                  <a:lnTo>
                    <a:pt x="5725254" y="40238"/>
                  </a:lnTo>
                  <a:lnTo>
                    <a:pt x="5731911" y="35750"/>
                  </a:lnTo>
                  <a:lnTo>
                    <a:pt x="5736399" y="29093"/>
                  </a:lnTo>
                  <a:lnTo>
                    <a:pt x="5738045" y="20942"/>
                  </a:lnTo>
                  <a:lnTo>
                    <a:pt x="5736399" y="12791"/>
                  </a:lnTo>
                  <a:lnTo>
                    <a:pt x="5731911" y="6134"/>
                  </a:lnTo>
                  <a:lnTo>
                    <a:pt x="5725254" y="1646"/>
                  </a:lnTo>
                  <a:lnTo>
                    <a:pt x="5717103" y="1"/>
                  </a:lnTo>
                  <a:close/>
                </a:path>
                <a:path w="10135869" h="41909">
                  <a:moveTo>
                    <a:pt x="6010288" y="1"/>
                  </a:moveTo>
                  <a:lnTo>
                    <a:pt x="5884637" y="1"/>
                  </a:lnTo>
                  <a:lnTo>
                    <a:pt x="5876485" y="1646"/>
                  </a:lnTo>
                  <a:lnTo>
                    <a:pt x="5869829" y="6134"/>
                  </a:lnTo>
                  <a:lnTo>
                    <a:pt x="5865341" y="12791"/>
                  </a:lnTo>
                  <a:lnTo>
                    <a:pt x="5863695" y="20942"/>
                  </a:lnTo>
                  <a:lnTo>
                    <a:pt x="5865341" y="29093"/>
                  </a:lnTo>
                  <a:lnTo>
                    <a:pt x="5869829" y="35750"/>
                  </a:lnTo>
                  <a:lnTo>
                    <a:pt x="5876485" y="40238"/>
                  </a:lnTo>
                  <a:lnTo>
                    <a:pt x="5884637" y="41884"/>
                  </a:lnTo>
                  <a:lnTo>
                    <a:pt x="6010288" y="41884"/>
                  </a:lnTo>
                  <a:lnTo>
                    <a:pt x="6018439" y="40238"/>
                  </a:lnTo>
                  <a:lnTo>
                    <a:pt x="6025095" y="35750"/>
                  </a:lnTo>
                  <a:lnTo>
                    <a:pt x="6029584" y="29093"/>
                  </a:lnTo>
                  <a:lnTo>
                    <a:pt x="6031229" y="20942"/>
                  </a:lnTo>
                  <a:lnTo>
                    <a:pt x="6029584" y="12791"/>
                  </a:lnTo>
                  <a:lnTo>
                    <a:pt x="6025095" y="6134"/>
                  </a:lnTo>
                  <a:lnTo>
                    <a:pt x="6018439" y="1646"/>
                  </a:lnTo>
                  <a:lnTo>
                    <a:pt x="6010288" y="1"/>
                  </a:lnTo>
                  <a:close/>
                </a:path>
                <a:path w="10135869" h="41909">
                  <a:moveTo>
                    <a:pt x="6303472" y="1"/>
                  </a:moveTo>
                  <a:lnTo>
                    <a:pt x="6177822" y="1"/>
                  </a:lnTo>
                  <a:lnTo>
                    <a:pt x="6169668" y="1646"/>
                  </a:lnTo>
                  <a:lnTo>
                    <a:pt x="6163012" y="6134"/>
                  </a:lnTo>
                  <a:lnTo>
                    <a:pt x="6158525" y="12791"/>
                  </a:lnTo>
                  <a:lnTo>
                    <a:pt x="6156880" y="20942"/>
                  </a:lnTo>
                  <a:lnTo>
                    <a:pt x="6158525" y="29093"/>
                  </a:lnTo>
                  <a:lnTo>
                    <a:pt x="6163012" y="35750"/>
                  </a:lnTo>
                  <a:lnTo>
                    <a:pt x="6169668" y="40238"/>
                  </a:lnTo>
                  <a:lnTo>
                    <a:pt x="6177822" y="41884"/>
                  </a:lnTo>
                  <a:lnTo>
                    <a:pt x="6303472" y="41884"/>
                  </a:lnTo>
                  <a:lnTo>
                    <a:pt x="6311626" y="40238"/>
                  </a:lnTo>
                  <a:lnTo>
                    <a:pt x="6318282" y="35750"/>
                  </a:lnTo>
                  <a:lnTo>
                    <a:pt x="6322769" y="29093"/>
                  </a:lnTo>
                  <a:lnTo>
                    <a:pt x="6324414" y="20942"/>
                  </a:lnTo>
                  <a:lnTo>
                    <a:pt x="6322769" y="12791"/>
                  </a:lnTo>
                  <a:lnTo>
                    <a:pt x="6318282" y="6134"/>
                  </a:lnTo>
                  <a:lnTo>
                    <a:pt x="6311626" y="1646"/>
                  </a:lnTo>
                  <a:lnTo>
                    <a:pt x="6303472" y="1"/>
                  </a:lnTo>
                  <a:close/>
                </a:path>
                <a:path w="10135869" h="41909">
                  <a:moveTo>
                    <a:pt x="6596657" y="1"/>
                  </a:moveTo>
                  <a:lnTo>
                    <a:pt x="6471007" y="1"/>
                  </a:lnTo>
                  <a:lnTo>
                    <a:pt x="6462853" y="1646"/>
                  </a:lnTo>
                  <a:lnTo>
                    <a:pt x="6456197" y="6134"/>
                  </a:lnTo>
                  <a:lnTo>
                    <a:pt x="6451710" y="12791"/>
                  </a:lnTo>
                  <a:lnTo>
                    <a:pt x="6450065" y="20942"/>
                  </a:lnTo>
                  <a:lnTo>
                    <a:pt x="6451710" y="29093"/>
                  </a:lnTo>
                  <a:lnTo>
                    <a:pt x="6456197" y="35750"/>
                  </a:lnTo>
                  <a:lnTo>
                    <a:pt x="6462853" y="40238"/>
                  </a:lnTo>
                  <a:lnTo>
                    <a:pt x="6471007" y="41884"/>
                  </a:lnTo>
                  <a:lnTo>
                    <a:pt x="6596657" y="41884"/>
                  </a:lnTo>
                  <a:lnTo>
                    <a:pt x="6604811" y="40238"/>
                  </a:lnTo>
                  <a:lnTo>
                    <a:pt x="6611467" y="35750"/>
                  </a:lnTo>
                  <a:lnTo>
                    <a:pt x="6615954" y="29093"/>
                  </a:lnTo>
                  <a:lnTo>
                    <a:pt x="6617599" y="20942"/>
                  </a:lnTo>
                  <a:lnTo>
                    <a:pt x="6615954" y="12791"/>
                  </a:lnTo>
                  <a:lnTo>
                    <a:pt x="6611467" y="6134"/>
                  </a:lnTo>
                  <a:lnTo>
                    <a:pt x="6604811" y="1646"/>
                  </a:lnTo>
                  <a:lnTo>
                    <a:pt x="6596657" y="1"/>
                  </a:lnTo>
                  <a:close/>
                </a:path>
                <a:path w="10135869" h="41909">
                  <a:moveTo>
                    <a:pt x="6889842" y="1"/>
                  </a:moveTo>
                  <a:lnTo>
                    <a:pt x="6764191" y="1"/>
                  </a:lnTo>
                  <a:lnTo>
                    <a:pt x="6756038" y="1646"/>
                  </a:lnTo>
                  <a:lnTo>
                    <a:pt x="6749382" y="6134"/>
                  </a:lnTo>
                  <a:lnTo>
                    <a:pt x="6744895" y="12791"/>
                  </a:lnTo>
                  <a:lnTo>
                    <a:pt x="6743250" y="20942"/>
                  </a:lnTo>
                  <a:lnTo>
                    <a:pt x="6744895" y="29093"/>
                  </a:lnTo>
                  <a:lnTo>
                    <a:pt x="6749382" y="35750"/>
                  </a:lnTo>
                  <a:lnTo>
                    <a:pt x="6756038" y="40238"/>
                  </a:lnTo>
                  <a:lnTo>
                    <a:pt x="6764191" y="41884"/>
                  </a:lnTo>
                  <a:lnTo>
                    <a:pt x="6889842" y="41884"/>
                  </a:lnTo>
                  <a:lnTo>
                    <a:pt x="6897995" y="40238"/>
                  </a:lnTo>
                  <a:lnTo>
                    <a:pt x="6904652" y="35750"/>
                  </a:lnTo>
                  <a:lnTo>
                    <a:pt x="6909139" y="29093"/>
                  </a:lnTo>
                  <a:lnTo>
                    <a:pt x="6910784" y="20942"/>
                  </a:lnTo>
                  <a:lnTo>
                    <a:pt x="6909139" y="12791"/>
                  </a:lnTo>
                  <a:lnTo>
                    <a:pt x="6904652" y="6134"/>
                  </a:lnTo>
                  <a:lnTo>
                    <a:pt x="6897995" y="1646"/>
                  </a:lnTo>
                  <a:lnTo>
                    <a:pt x="6889842" y="1"/>
                  </a:lnTo>
                  <a:close/>
                </a:path>
                <a:path w="10135869" h="41909">
                  <a:moveTo>
                    <a:pt x="7183027" y="1"/>
                  </a:moveTo>
                  <a:lnTo>
                    <a:pt x="7057376" y="1"/>
                  </a:lnTo>
                  <a:lnTo>
                    <a:pt x="7049223" y="1646"/>
                  </a:lnTo>
                  <a:lnTo>
                    <a:pt x="7042566" y="6134"/>
                  </a:lnTo>
                  <a:lnTo>
                    <a:pt x="7038080" y="12791"/>
                  </a:lnTo>
                  <a:lnTo>
                    <a:pt x="7036434" y="20942"/>
                  </a:lnTo>
                  <a:lnTo>
                    <a:pt x="7038080" y="29093"/>
                  </a:lnTo>
                  <a:lnTo>
                    <a:pt x="7042566" y="35750"/>
                  </a:lnTo>
                  <a:lnTo>
                    <a:pt x="7049223" y="40238"/>
                  </a:lnTo>
                  <a:lnTo>
                    <a:pt x="7057376" y="41884"/>
                  </a:lnTo>
                  <a:lnTo>
                    <a:pt x="7183027" y="41884"/>
                  </a:lnTo>
                  <a:lnTo>
                    <a:pt x="7191180" y="40238"/>
                  </a:lnTo>
                  <a:lnTo>
                    <a:pt x="7197837" y="35750"/>
                  </a:lnTo>
                  <a:lnTo>
                    <a:pt x="7202324" y="29093"/>
                  </a:lnTo>
                  <a:lnTo>
                    <a:pt x="7203969" y="20942"/>
                  </a:lnTo>
                  <a:lnTo>
                    <a:pt x="7202324" y="12791"/>
                  </a:lnTo>
                  <a:lnTo>
                    <a:pt x="7197837" y="6134"/>
                  </a:lnTo>
                  <a:lnTo>
                    <a:pt x="7191180" y="1646"/>
                  </a:lnTo>
                  <a:lnTo>
                    <a:pt x="7183027" y="1"/>
                  </a:lnTo>
                  <a:close/>
                </a:path>
                <a:path w="10135869" h="41909">
                  <a:moveTo>
                    <a:pt x="7476212" y="1"/>
                  </a:moveTo>
                  <a:lnTo>
                    <a:pt x="7350561" y="1"/>
                  </a:lnTo>
                  <a:lnTo>
                    <a:pt x="7342408" y="1646"/>
                  </a:lnTo>
                  <a:lnTo>
                    <a:pt x="7335751" y="6134"/>
                  </a:lnTo>
                  <a:lnTo>
                    <a:pt x="7331264" y="12791"/>
                  </a:lnTo>
                  <a:lnTo>
                    <a:pt x="7329619" y="20942"/>
                  </a:lnTo>
                  <a:lnTo>
                    <a:pt x="7331264" y="29093"/>
                  </a:lnTo>
                  <a:lnTo>
                    <a:pt x="7335751" y="35750"/>
                  </a:lnTo>
                  <a:lnTo>
                    <a:pt x="7342408" y="40238"/>
                  </a:lnTo>
                  <a:lnTo>
                    <a:pt x="7350561" y="41884"/>
                  </a:lnTo>
                  <a:lnTo>
                    <a:pt x="7476212" y="41884"/>
                  </a:lnTo>
                  <a:lnTo>
                    <a:pt x="7484365" y="40238"/>
                  </a:lnTo>
                  <a:lnTo>
                    <a:pt x="7491021" y="35750"/>
                  </a:lnTo>
                  <a:lnTo>
                    <a:pt x="7495508" y="29093"/>
                  </a:lnTo>
                  <a:lnTo>
                    <a:pt x="7497153" y="20942"/>
                  </a:lnTo>
                  <a:lnTo>
                    <a:pt x="7495508" y="12791"/>
                  </a:lnTo>
                  <a:lnTo>
                    <a:pt x="7491021" y="6134"/>
                  </a:lnTo>
                  <a:lnTo>
                    <a:pt x="7484365" y="1646"/>
                  </a:lnTo>
                  <a:lnTo>
                    <a:pt x="7476212" y="1"/>
                  </a:lnTo>
                  <a:close/>
                </a:path>
                <a:path w="10135869" h="41909">
                  <a:moveTo>
                    <a:pt x="7769396" y="1"/>
                  </a:moveTo>
                  <a:lnTo>
                    <a:pt x="7643746" y="1"/>
                  </a:lnTo>
                  <a:lnTo>
                    <a:pt x="7635592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49" y="29093"/>
                  </a:lnTo>
                  <a:lnTo>
                    <a:pt x="7628936" y="35750"/>
                  </a:lnTo>
                  <a:lnTo>
                    <a:pt x="7635592" y="40238"/>
                  </a:lnTo>
                  <a:lnTo>
                    <a:pt x="7643746" y="41884"/>
                  </a:lnTo>
                  <a:lnTo>
                    <a:pt x="7769396" y="41884"/>
                  </a:lnTo>
                  <a:lnTo>
                    <a:pt x="7777550" y="40238"/>
                  </a:lnTo>
                  <a:lnTo>
                    <a:pt x="7784206" y="35750"/>
                  </a:lnTo>
                  <a:lnTo>
                    <a:pt x="7788693" y="29093"/>
                  </a:lnTo>
                  <a:lnTo>
                    <a:pt x="7790338" y="20942"/>
                  </a:lnTo>
                  <a:lnTo>
                    <a:pt x="7788693" y="12791"/>
                  </a:lnTo>
                  <a:lnTo>
                    <a:pt x="7784206" y="6134"/>
                  </a:lnTo>
                  <a:lnTo>
                    <a:pt x="7777550" y="1646"/>
                  </a:lnTo>
                  <a:lnTo>
                    <a:pt x="7769396" y="1"/>
                  </a:lnTo>
                  <a:close/>
                </a:path>
                <a:path w="10135869" h="41909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09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09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4"/>
                  </a:lnTo>
                  <a:lnTo>
                    <a:pt x="8508490" y="35751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1"/>
                  </a:lnTo>
                  <a:lnTo>
                    <a:pt x="8668248" y="29094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09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4"/>
                  </a:lnTo>
                  <a:lnTo>
                    <a:pt x="8801675" y="35751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1"/>
                  </a:lnTo>
                  <a:lnTo>
                    <a:pt x="8961432" y="29094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09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4"/>
                  </a:lnTo>
                  <a:lnTo>
                    <a:pt x="9094860" y="35751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1"/>
                  </a:lnTo>
                  <a:lnTo>
                    <a:pt x="9254617" y="29094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09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4"/>
                  </a:lnTo>
                  <a:lnTo>
                    <a:pt x="9388045" y="35751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1"/>
                  </a:lnTo>
                  <a:lnTo>
                    <a:pt x="9547802" y="29094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09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4"/>
                  </a:lnTo>
                  <a:lnTo>
                    <a:pt x="9681230" y="35751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1"/>
                  </a:lnTo>
                  <a:lnTo>
                    <a:pt x="9840987" y="29094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09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4"/>
                  </a:lnTo>
                  <a:lnTo>
                    <a:pt x="9974414" y="35751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1"/>
                  </a:lnTo>
                  <a:lnTo>
                    <a:pt x="10134171" y="29094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60717" y="5542248"/>
              <a:ext cx="1677035" cy="430530"/>
            </a:xfrm>
            <a:custGeom>
              <a:avLst/>
              <a:gdLst/>
              <a:ahLst/>
              <a:cxnLst/>
              <a:rect l="l" t="t" r="r" b="b"/>
              <a:pathLst>
                <a:path w="1677034" h="430529">
                  <a:moveTo>
                    <a:pt x="503047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26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26"/>
                  </a:lnTo>
                  <a:lnTo>
                    <a:pt x="20980" y="20993"/>
                  </a:lnTo>
                  <a:lnTo>
                    <a:pt x="5626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52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53"/>
                  </a:lnTo>
                  <a:close/>
                </a:path>
                <a:path w="1677034" h="430529">
                  <a:moveTo>
                    <a:pt x="1089939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26"/>
                  </a:lnTo>
                  <a:lnTo>
                    <a:pt x="1018286" y="0"/>
                  </a:lnTo>
                  <a:lnTo>
                    <a:pt x="658545" y="0"/>
                  </a:lnTo>
                  <a:lnTo>
                    <a:pt x="630656" y="5626"/>
                  </a:lnTo>
                  <a:lnTo>
                    <a:pt x="607885" y="20993"/>
                  </a:lnTo>
                  <a:lnTo>
                    <a:pt x="592518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18" y="386181"/>
                  </a:lnTo>
                  <a:lnTo>
                    <a:pt x="607885" y="408952"/>
                  </a:lnTo>
                  <a:lnTo>
                    <a:pt x="630656" y="424319"/>
                  </a:lnTo>
                  <a:lnTo>
                    <a:pt x="658545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53"/>
                  </a:lnTo>
                  <a:close/>
                </a:path>
                <a:path w="1677034" h="430529">
                  <a:moveTo>
                    <a:pt x="1676831" y="71653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26"/>
                  </a:lnTo>
                  <a:lnTo>
                    <a:pt x="1605178" y="0"/>
                  </a:lnTo>
                  <a:lnTo>
                    <a:pt x="1245438" y="0"/>
                  </a:lnTo>
                  <a:lnTo>
                    <a:pt x="1217549" y="5626"/>
                  </a:lnTo>
                  <a:lnTo>
                    <a:pt x="1194777" y="20993"/>
                  </a:lnTo>
                  <a:lnTo>
                    <a:pt x="1179410" y="43764"/>
                  </a:lnTo>
                  <a:lnTo>
                    <a:pt x="1173784" y="71653"/>
                  </a:lnTo>
                  <a:lnTo>
                    <a:pt x="1173784" y="358292"/>
                  </a:lnTo>
                  <a:lnTo>
                    <a:pt x="1179410" y="386181"/>
                  </a:lnTo>
                  <a:lnTo>
                    <a:pt x="1194777" y="408952"/>
                  </a:lnTo>
                  <a:lnTo>
                    <a:pt x="1217549" y="424319"/>
                  </a:lnTo>
                  <a:lnTo>
                    <a:pt x="1245438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52"/>
                  </a:lnTo>
                  <a:lnTo>
                    <a:pt x="1671205" y="386181"/>
                  </a:lnTo>
                  <a:lnTo>
                    <a:pt x="1676831" y="358292"/>
                  </a:lnTo>
                  <a:lnTo>
                    <a:pt x="1676831" y="71653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00644" y="1775975"/>
              <a:ext cx="27940" cy="2990215"/>
            </a:xfrm>
            <a:custGeom>
              <a:avLst/>
              <a:gdLst/>
              <a:ahLst/>
              <a:cxnLst/>
              <a:rect l="l" t="t" r="r" b="b"/>
              <a:pathLst>
                <a:path w="27940" h="2990215">
                  <a:moveTo>
                    <a:pt x="0" y="0"/>
                  </a:moveTo>
                  <a:lnTo>
                    <a:pt x="27356" y="29897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692166" y="1775975"/>
              <a:ext cx="0" cy="2974340"/>
            </a:xfrm>
            <a:custGeom>
              <a:avLst/>
              <a:gdLst/>
              <a:ahLst/>
              <a:cxnLst/>
              <a:rect l="l" t="t" r="r" b="b"/>
              <a:pathLst>
                <a:path h="2974340">
                  <a:moveTo>
                    <a:pt x="0" y="0"/>
                  </a:moveTo>
                  <a:lnTo>
                    <a:pt x="0" y="2973725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7">
            <a:extLst>
              <a:ext uri="{FF2B5EF4-FFF2-40B4-BE49-F238E27FC236}">
                <a16:creationId xmlns:a16="http://schemas.microsoft.com/office/drawing/2014/main" id="{8EFB738A-AD83-4349-B8AF-97AFA7FB6234}"/>
              </a:ext>
            </a:extLst>
          </p:cNvPr>
          <p:cNvSpPr txBox="1"/>
          <p:nvPr/>
        </p:nvSpPr>
        <p:spPr>
          <a:xfrm>
            <a:off x="158013" y="4184868"/>
            <a:ext cx="2022475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lang="pt-BR" altLang="zh-CN"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1]</a:t>
            </a:r>
            <a:endParaRPr lang="pt-BR" altLang="zh-CN"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3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Z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3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inf: LDLoglet</a:t>
            </a:r>
            <a:endParaRPr lang="pt-BR" altLang="zh-CN" sz="23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95"/>
              </a:spcBef>
            </a:pPr>
            <a:endParaRPr sz="2300" dirty="0">
              <a:latin typeface="Calibri"/>
              <a:cs typeface="Calibri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DFE16E6-F9A2-4974-B245-509C6BE76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296" y="3281999"/>
            <a:ext cx="6163818" cy="255054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547654C-252B-4C74-BE59-AE6B475C1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9321" y="6268273"/>
            <a:ext cx="618232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44488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Virtualizing Consensus</a:t>
            </a:r>
            <a:r>
              <a:rPr lang="en-US" altLang="zh-CN" sz="5350" spc="-10" dirty="0"/>
              <a:t> </a:t>
            </a:r>
            <a:r>
              <a:rPr lang="en-US" altLang="zh-CN" sz="5350" dirty="0"/>
              <a:t>Via</a:t>
            </a:r>
            <a:r>
              <a:rPr lang="en-US" altLang="zh-CN" sz="5350" spc="-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5505830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35432" y="555157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5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44136" y="1492729"/>
            <a:ext cx="8295640" cy="4811395"/>
            <a:chOff x="5144136" y="1492729"/>
            <a:chExt cx="8295640" cy="4811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136" y="1492729"/>
              <a:ext cx="8295454" cy="27668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3583" y="522911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21" y="0"/>
                  </a:moveTo>
                  <a:lnTo>
                    <a:pt x="6379721" y="268720"/>
                  </a:lnTo>
                  <a:lnTo>
                    <a:pt x="0" y="268720"/>
                  </a:lnTo>
                  <a:lnTo>
                    <a:pt x="0" y="806153"/>
                  </a:lnTo>
                  <a:lnTo>
                    <a:pt x="6379721" y="806153"/>
                  </a:lnTo>
                  <a:lnTo>
                    <a:pt x="6379721" y="1074866"/>
                  </a:lnTo>
                  <a:lnTo>
                    <a:pt x="6917150" y="537432"/>
                  </a:lnTo>
                  <a:lnTo>
                    <a:pt x="6379721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2710" y="5551582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6495" y="5551582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92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18" y="43764"/>
                  </a:lnTo>
                  <a:lnTo>
                    <a:pt x="1655851" y="20993"/>
                  </a:lnTo>
                  <a:lnTo>
                    <a:pt x="1633080" y="5626"/>
                  </a:lnTo>
                  <a:lnTo>
                    <a:pt x="1605191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92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91" y="429945"/>
                  </a:lnTo>
                  <a:lnTo>
                    <a:pt x="1633080" y="424319"/>
                  </a:lnTo>
                  <a:lnTo>
                    <a:pt x="1655851" y="408952"/>
                  </a:lnTo>
                  <a:lnTo>
                    <a:pt x="1671218" y="386181"/>
                  </a:lnTo>
                  <a:lnTo>
                    <a:pt x="1676844" y="358292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93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92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19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92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93"/>
                  </a:lnTo>
                  <a:lnTo>
                    <a:pt x="2806865" y="5626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19"/>
                  </a:lnTo>
                  <a:lnTo>
                    <a:pt x="3416528" y="408952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60" y="20993"/>
                  </a:lnTo>
                  <a:lnTo>
                    <a:pt x="3527006" y="43764"/>
                  </a:lnTo>
                  <a:lnTo>
                    <a:pt x="3521367" y="71653"/>
                  </a:lnTo>
                  <a:lnTo>
                    <a:pt x="3521367" y="358292"/>
                  </a:lnTo>
                  <a:lnTo>
                    <a:pt x="3527006" y="386181"/>
                  </a:lnTo>
                  <a:lnTo>
                    <a:pt x="3542360" y="408952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52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67" y="43764"/>
                  </a:lnTo>
                  <a:lnTo>
                    <a:pt x="4590313" y="20993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52" y="20993"/>
                  </a:lnTo>
                  <a:lnTo>
                    <a:pt x="4113898" y="43764"/>
                  </a:lnTo>
                  <a:lnTo>
                    <a:pt x="4108259" y="71653"/>
                  </a:lnTo>
                  <a:lnTo>
                    <a:pt x="4108259" y="358292"/>
                  </a:lnTo>
                  <a:lnTo>
                    <a:pt x="4113898" y="386181"/>
                  </a:lnTo>
                  <a:lnTo>
                    <a:pt x="4129252" y="408952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52"/>
                  </a:lnTo>
                  <a:lnTo>
                    <a:pt x="4605667" y="386181"/>
                  </a:lnTo>
                  <a:lnTo>
                    <a:pt x="4611306" y="358292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60" y="43764"/>
                  </a:lnTo>
                  <a:lnTo>
                    <a:pt x="5177206" y="20993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45" y="20993"/>
                  </a:lnTo>
                  <a:lnTo>
                    <a:pt x="4700790" y="43764"/>
                  </a:lnTo>
                  <a:lnTo>
                    <a:pt x="4695152" y="71653"/>
                  </a:lnTo>
                  <a:lnTo>
                    <a:pt x="4695152" y="358292"/>
                  </a:lnTo>
                  <a:lnTo>
                    <a:pt x="4700790" y="386181"/>
                  </a:lnTo>
                  <a:lnTo>
                    <a:pt x="4716145" y="408952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52"/>
                  </a:lnTo>
                  <a:lnTo>
                    <a:pt x="5192560" y="386181"/>
                  </a:lnTo>
                  <a:lnTo>
                    <a:pt x="5198199" y="358292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26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37" y="20993"/>
                  </a:lnTo>
                  <a:lnTo>
                    <a:pt x="5287683" y="43764"/>
                  </a:lnTo>
                  <a:lnTo>
                    <a:pt x="5282044" y="71653"/>
                  </a:lnTo>
                  <a:lnTo>
                    <a:pt x="5282044" y="358292"/>
                  </a:lnTo>
                  <a:lnTo>
                    <a:pt x="5287683" y="386181"/>
                  </a:lnTo>
                  <a:lnTo>
                    <a:pt x="5303037" y="408952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58293" y="4376387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5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16"/>
                  </a:lnTo>
                  <a:lnTo>
                    <a:pt x="353021" y="579412"/>
                  </a:lnTo>
                  <a:close/>
                </a:path>
                <a:path w="6322059" h="756285">
                  <a:moveTo>
                    <a:pt x="706056" y="176504"/>
                  </a:moveTo>
                  <a:lnTo>
                    <a:pt x="529539" y="0"/>
                  </a:lnTo>
                  <a:lnTo>
                    <a:pt x="353021" y="176504"/>
                  </a:lnTo>
                  <a:lnTo>
                    <a:pt x="441274" y="176504"/>
                  </a:lnTo>
                  <a:lnTo>
                    <a:pt x="441274" y="755916"/>
                  </a:lnTo>
                  <a:lnTo>
                    <a:pt x="617791" y="755916"/>
                  </a:lnTo>
                  <a:lnTo>
                    <a:pt x="617791" y="176504"/>
                  </a:lnTo>
                  <a:lnTo>
                    <a:pt x="706056" y="176504"/>
                  </a:lnTo>
                  <a:close/>
                </a:path>
                <a:path w="6322059" h="756285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16"/>
                  </a:lnTo>
                  <a:lnTo>
                    <a:pt x="3160826" y="579412"/>
                  </a:lnTo>
                  <a:close/>
                </a:path>
                <a:path w="6322059" h="756285">
                  <a:moveTo>
                    <a:pt x="3513861" y="176504"/>
                  </a:moveTo>
                  <a:lnTo>
                    <a:pt x="3337344" y="0"/>
                  </a:lnTo>
                  <a:lnTo>
                    <a:pt x="3160826" y="176504"/>
                  </a:lnTo>
                  <a:lnTo>
                    <a:pt x="3249091" y="176504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04"/>
                  </a:lnTo>
                  <a:lnTo>
                    <a:pt x="3513861" y="176504"/>
                  </a:lnTo>
                  <a:close/>
                </a:path>
                <a:path w="6322059" h="756285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22" y="579412"/>
                  </a:lnTo>
                  <a:lnTo>
                    <a:pt x="5792127" y="755916"/>
                  </a:lnTo>
                  <a:lnTo>
                    <a:pt x="5968644" y="579412"/>
                  </a:lnTo>
                  <a:close/>
                </a:path>
                <a:path w="6322059" h="756285">
                  <a:moveTo>
                    <a:pt x="6321666" y="176504"/>
                  </a:moveTo>
                  <a:lnTo>
                    <a:pt x="6145149" y="0"/>
                  </a:lnTo>
                  <a:lnTo>
                    <a:pt x="5968644" y="176504"/>
                  </a:lnTo>
                  <a:lnTo>
                    <a:pt x="6056896" y="176504"/>
                  </a:lnTo>
                  <a:lnTo>
                    <a:pt x="6056896" y="755916"/>
                  </a:lnTo>
                  <a:lnTo>
                    <a:pt x="6233414" y="755916"/>
                  </a:lnTo>
                  <a:lnTo>
                    <a:pt x="6233414" y="176504"/>
                  </a:lnTo>
                  <a:lnTo>
                    <a:pt x="6321666" y="176504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57531" y="4169790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90115" y="3787176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8" y="1995380"/>
                </a:lnTo>
                <a:lnTo>
                  <a:pt x="1873913" y="1988142"/>
                </a:lnTo>
                <a:lnTo>
                  <a:pt x="1919687" y="1976372"/>
                </a:lnTo>
                <a:lnTo>
                  <a:pt x="1963569" y="1960311"/>
                </a:lnTo>
                <a:lnTo>
                  <a:pt x="2005321" y="1940199"/>
                </a:lnTo>
                <a:lnTo>
                  <a:pt x="2044702" y="1916275"/>
                </a:lnTo>
                <a:lnTo>
                  <a:pt x="2081471" y="1888779"/>
                </a:lnTo>
                <a:lnTo>
                  <a:pt x="2115389" y="1857953"/>
                </a:lnTo>
                <a:lnTo>
                  <a:pt x="2146216" y="1824035"/>
                </a:lnTo>
                <a:lnTo>
                  <a:pt x="2173711" y="1787266"/>
                </a:lnTo>
                <a:lnTo>
                  <a:pt x="2197635" y="1747885"/>
                </a:lnTo>
                <a:lnTo>
                  <a:pt x="2217748" y="1706134"/>
                </a:lnTo>
                <a:lnTo>
                  <a:pt x="2233809" y="1662252"/>
                </a:lnTo>
                <a:lnTo>
                  <a:pt x="2245578" y="1616479"/>
                </a:lnTo>
                <a:lnTo>
                  <a:pt x="2252816" y="1569056"/>
                </a:lnTo>
                <a:lnTo>
                  <a:pt x="2255282" y="1520221"/>
                </a:lnTo>
                <a:lnTo>
                  <a:pt x="2255282" y="477625"/>
                </a:lnTo>
                <a:lnTo>
                  <a:pt x="2252816" y="428790"/>
                </a:lnTo>
                <a:lnTo>
                  <a:pt x="2245578" y="381367"/>
                </a:lnTo>
                <a:lnTo>
                  <a:pt x="2233809" y="335594"/>
                </a:lnTo>
                <a:lnTo>
                  <a:pt x="2217748" y="291712"/>
                </a:lnTo>
                <a:lnTo>
                  <a:pt x="2197635" y="249960"/>
                </a:lnTo>
                <a:lnTo>
                  <a:pt x="2173711" y="210580"/>
                </a:lnTo>
                <a:lnTo>
                  <a:pt x="2146216" y="173811"/>
                </a:lnTo>
                <a:lnTo>
                  <a:pt x="2115389" y="139893"/>
                </a:lnTo>
                <a:lnTo>
                  <a:pt x="2081471" y="109066"/>
                </a:lnTo>
                <a:lnTo>
                  <a:pt x="2044702" y="81571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74699" y="3913462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88301" y="1002078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6" y="910821"/>
                </a:moveTo>
                <a:lnTo>
                  <a:pt x="103823" y="903081"/>
                </a:lnTo>
                <a:lnTo>
                  <a:pt x="62151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4"/>
                </a:lnTo>
                <a:lnTo>
                  <a:pt x="0" y="151806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1" y="29289"/>
                </a:lnTo>
                <a:lnTo>
                  <a:pt x="103823" y="7739"/>
                </a:lnTo>
                <a:lnTo>
                  <a:pt x="151806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80058" y="1002078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6" y="62151"/>
                </a:lnTo>
                <a:lnTo>
                  <a:pt x="144067" y="103823"/>
                </a:lnTo>
                <a:lnTo>
                  <a:pt x="151806" y="151806"/>
                </a:lnTo>
                <a:lnTo>
                  <a:pt x="151806" y="759014"/>
                </a:lnTo>
                <a:lnTo>
                  <a:pt x="144067" y="806997"/>
                </a:lnTo>
                <a:lnTo>
                  <a:pt x="122516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29284" y="4753812"/>
            <a:ext cx="12012295" cy="4035425"/>
            <a:chOff x="4229284" y="4753812"/>
            <a:chExt cx="12012295" cy="4035425"/>
          </a:xfrm>
        </p:grpSpPr>
        <p:sp>
          <p:nvSpPr>
            <p:cNvPr id="17" name="object 17"/>
            <p:cNvSpPr/>
            <p:nvPr/>
          </p:nvSpPr>
          <p:spPr>
            <a:xfrm>
              <a:off x="8373757" y="6324972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9278" y="7309516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24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80814" y="7109580"/>
              <a:ext cx="687070" cy="717550"/>
            </a:xfrm>
            <a:custGeom>
              <a:avLst/>
              <a:gdLst/>
              <a:ahLst/>
              <a:cxnLst/>
              <a:rect l="l" t="t" r="r" b="b"/>
              <a:pathLst>
                <a:path w="687070" h="717550">
                  <a:moveTo>
                    <a:pt x="343354" y="0"/>
                  </a:moveTo>
                  <a:lnTo>
                    <a:pt x="296763" y="3275"/>
                  </a:lnTo>
                  <a:lnTo>
                    <a:pt x="252077" y="12815"/>
                  </a:lnTo>
                  <a:lnTo>
                    <a:pt x="209705" y="28194"/>
                  </a:lnTo>
                  <a:lnTo>
                    <a:pt x="170057" y="48982"/>
                  </a:lnTo>
                  <a:lnTo>
                    <a:pt x="133540" y="74754"/>
                  </a:lnTo>
                  <a:lnTo>
                    <a:pt x="100566" y="105081"/>
                  </a:lnTo>
                  <a:lnTo>
                    <a:pt x="71542" y="139537"/>
                  </a:lnTo>
                  <a:lnTo>
                    <a:pt x="46877" y="177692"/>
                  </a:lnTo>
                  <a:lnTo>
                    <a:pt x="26982" y="219121"/>
                  </a:lnTo>
                  <a:lnTo>
                    <a:pt x="12264" y="263396"/>
                  </a:lnTo>
                  <a:lnTo>
                    <a:pt x="3134" y="310088"/>
                  </a:lnTo>
                  <a:lnTo>
                    <a:pt x="0" y="358772"/>
                  </a:lnTo>
                  <a:lnTo>
                    <a:pt x="3134" y="407455"/>
                  </a:lnTo>
                  <a:lnTo>
                    <a:pt x="12264" y="454148"/>
                  </a:lnTo>
                  <a:lnTo>
                    <a:pt x="26982" y="498423"/>
                  </a:lnTo>
                  <a:lnTo>
                    <a:pt x="46877" y="539852"/>
                  </a:lnTo>
                  <a:lnTo>
                    <a:pt x="71542" y="578008"/>
                  </a:lnTo>
                  <a:lnTo>
                    <a:pt x="100566" y="612463"/>
                  </a:lnTo>
                  <a:lnTo>
                    <a:pt x="133540" y="642790"/>
                  </a:lnTo>
                  <a:lnTo>
                    <a:pt x="170057" y="668562"/>
                  </a:lnTo>
                  <a:lnTo>
                    <a:pt x="209705" y="689351"/>
                  </a:lnTo>
                  <a:lnTo>
                    <a:pt x="252077" y="704730"/>
                  </a:lnTo>
                  <a:lnTo>
                    <a:pt x="296763" y="714270"/>
                  </a:lnTo>
                  <a:lnTo>
                    <a:pt x="343354" y="717545"/>
                  </a:lnTo>
                  <a:lnTo>
                    <a:pt x="389946" y="714270"/>
                  </a:lnTo>
                  <a:lnTo>
                    <a:pt x="434632" y="704730"/>
                  </a:lnTo>
                  <a:lnTo>
                    <a:pt x="477004" y="689351"/>
                  </a:lnTo>
                  <a:lnTo>
                    <a:pt x="516652" y="668562"/>
                  </a:lnTo>
                  <a:lnTo>
                    <a:pt x="553169" y="642790"/>
                  </a:lnTo>
                  <a:lnTo>
                    <a:pt x="586143" y="612463"/>
                  </a:lnTo>
                  <a:lnTo>
                    <a:pt x="606092" y="588781"/>
                  </a:lnTo>
                  <a:lnTo>
                    <a:pt x="344931" y="588781"/>
                  </a:lnTo>
                  <a:lnTo>
                    <a:pt x="291862" y="582072"/>
                  </a:lnTo>
                  <a:lnTo>
                    <a:pt x="241259" y="561089"/>
                  </a:lnTo>
                  <a:lnTo>
                    <a:pt x="205292" y="534925"/>
                  </a:lnTo>
                  <a:lnTo>
                    <a:pt x="175810" y="502595"/>
                  </a:lnTo>
                  <a:lnTo>
                    <a:pt x="153160" y="465353"/>
                  </a:lnTo>
                  <a:lnTo>
                    <a:pt x="137692" y="424453"/>
                  </a:lnTo>
                  <a:lnTo>
                    <a:pt x="129753" y="381148"/>
                  </a:lnTo>
                  <a:lnTo>
                    <a:pt x="129747" y="336396"/>
                  </a:lnTo>
                  <a:lnTo>
                    <a:pt x="137858" y="292340"/>
                  </a:lnTo>
                  <a:lnTo>
                    <a:pt x="154599" y="249343"/>
                  </a:lnTo>
                  <a:lnTo>
                    <a:pt x="324896" y="249343"/>
                  </a:lnTo>
                  <a:lnTo>
                    <a:pt x="238496" y="158086"/>
                  </a:lnTo>
                  <a:lnTo>
                    <a:pt x="288806" y="136308"/>
                  </a:lnTo>
                  <a:lnTo>
                    <a:pt x="341777" y="128763"/>
                  </a:lnTo>
                  <a:lnTo>
                    <a:pt x="606092" y="128763"/>
                  </a:lnTo>
                  <a:lnTo>
                    <a:pt x="586143" y="105081"/>
                  </a:lnTo>
                  <a:lnTo>
                    <a:pt x="553169" y="74754"/>
                  </a:lnTo>
                  <a:lnTo>
                    <a:pt x="516652" y="48982"/>
                  </a:lnTo>
                  <a:lnTo>
                    <a:pt x="477004" y="28194"/>
                  </a:lnTo>
                  <a:lnTo>
                    <a:pt x="434632" y="12815"/>
                  </a:lnTo>
                  <a:lnTo>
                    <a:pt x="389946" y="3275"/>
                  </a:lnTo>
                  <a:lnTo>
                    <a:pt x="343354" y="0"/>
                  </a:lnTo>
                  <a:close/>
                </a:path>
                <a:path w="687070" h="717550">
                  <a:moveTo>
                    <a:pt x="324896" y="249343"/>
                  </a:moveTo>
                  <a:lnTo>
                    <a:pt x="154599" y="249343"/>
                  </a:lnTo>
                  <a:lnTo>
                    <a:pt x="448212" y="559459"/>
                  </a:lnTo>
                  <a:lnTo>
                    <a:pt x="397902" y="581237"/>
                  </a:lnTo>
                  <a:lnTo>
                    <a:pt x="344931" y="588781"/>
                  </a:lnTo>
                  <a:lnTo>
                    <a:pt x="606092" y="588781"/>
                  </a:lnTo>
                  <a:lnTo>
                    <a:pt x="615167" y="578008"/>
                  </a:lnTo>
                  <a:lnTo>
                    <a:pt x="639831" y="539852"/>
                  </a:lnTo>
                  <a:lnTo>
                    <a:pt x="659727" y="498423"/>
                  </a:lnTo>
                  <a:lnTo>
                    <a:pt x="669773" y="468202"/>
                  </a:lnTo>
                  <a:lnTo>
                    <a:pt x="532109" y="468202"/>
                  </a:lnTo>
                  <a:lnTo>
                    <a:pt x="324896" y="249343"/>
                  </a:lnTo>
                  <a:close/>
                </a:path>
                <a:path w="687070" h="717550">
                  <a:moveTo>
                    <a:pt x="606092" y="128763"/>
                  </a:moveTo>
                  <a:lnTo>
                    <a:pt x="341777" y="128763"/>
                  </a:lnTo>
                  <a:lnTo>
                    <a:pt x="394846" y="135472"/>
                  </a:lnTo>
                  <a:lnTo>
                    <a:pt x="445449" y="156455"/>
                  </a:lnTo>
                  <a:lnTo>
                    <a:pt x="481415" y="182620"/>
                  </a:lnTo>
                  <a:lnTo>
                    <a:pt x="510897" y="214950"/>
                  </a:lnTo>
                  <a:lnTo>
                    <a:pt x="533547" y="252192"/>
                  </a:lnTo>
                  <a:lnTo>
                    <a:pt x="549016" y="293092"/>
                  </a:lnTo>
                  <a:lnTo>
                    <a:pt x="556955" y="336396"/>
                  </a:lnTo>
                  <a:lnTo>
                    <a:pt x="556961" y="381148"/>
                  </a:lnTo>
                  <a:lnTo>
                    <a:pt x="548850" y="425205"/>
                  </a:lnTo>
                  <a:lnTo>
                    <a:pt x="532109" y="468202"/>
                  </a:lnTo>
                  <a:lnTo>
                    <a:pt x="669773" y="468202"/>
                  </a:lnTo>
                  <a:lnTo>
                    <a:pt x="674445" y="454148"/>
                  </a:lnTo>
                  <a:lnTo>
                    <a:pt x="683575" y="407455"/>
                  </a:lnTo>
                  <a:lnTo>
                    <a:pt x="686709" y="358772"/>
                  </a:lnTo>
                  <a:lnTo>
                    <a:pt x="683575" y="310088"/>
                  </a:lnTo>
                  <a:lnTo>
                    <a:pt x="674445" y="263396"/>
                  </a:lnTo>
                  <a:lnTo>
                    <a:pt x="659727" y="219121"/>
                  </a:lnTo>
                  <a:lnTo>
                    <a:pt x="639831" y="177692"/>
                  </a:lnTo>
                  <a:lnTo>
                    <a:pt x="615167" y="139537"/>
                  </a:lnTo>
                  <a:lnTo>
                    <a:pt x="606092" y="1287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2352" y="637473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60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71320" y="6239440"/>
              <a:ext cx="2169795" cy="2549525"/>
            </a:xfrm>
            <a:custGeom>
              <a:avLst/>
              <a:gdLst/>
              <a:ahLst/>
              <a:cxnLst/>
              <a:rect l="l" t="t" r="r" b="b"/>
              <a:pathLst>
                <a:path w="2169794" h="2549525">
                  <a:moveTo>
                    <a:pt x="1650944" y="0"/>
                  </a:moveTo>
                  <a:lnTo>
                    <a:pt x="518696" y="0"/>
                  </a:lnTo>
                  <a:lnTo>
                    <a:pt x="471485" y="2119"/>
                  </a:lnTo>
                  <a:lnTo>
                    <a:pt x="425461" y="8356"/>
                  </a:lnTo>
                  <a:lnTo>
                    <a:pt x="380808" y="18528"/>
                  </a:lnTo>
                  <a:lnTo>
                    <a:pt x="337708" y="32450"/>
                  </a:lnTo>
                  <a:lnTo>
                    <a:pt x="296345" y="49941"/>
                  </a:lnTo>
                  <a:lnTo>
                    <a:pt x="256902" y="70817"/>
                  </a:lnTo>
                  <a:lnTo>
                    <a:pt x="219562" y="94894"/>
                  </a:lnTo>
                  <a:lnTo>
                    <a:pt x="184509" y="121990"/>
                  </a:lnTo>
                  <a:lnTo>
                    <a:pt x="151924" y="151922"/>
                  </a:lnTo>
                  <a:lnTo>
                    <a:pt x="121992" y="184506"/>
                  </a:lnTo>
                  <a:lnTo>
                    <a:pt x="94896" y="219559"/>
                  </a:lnTo>
                  <a:lnTo>
                    <a:pt x="70818" y="256899"/>
                  </a:lnTo>
                  <a:lnTo>
                    <a:pt x="49942" y="296342"/>
                  </a:lnTo>
                  <a:lnTo>
                    <a:pt x="32451" y="337705"/>
                  </a:lnTo>
                  <a:lnTo>
                    <a:pt x="18528" y="380805"/>
                  </a:lnTo>
                  <a:lnTo>
                    <a:pt x="8357" y="425459"/>
                  </a:lnTo>
                  <a:lnTo>
                    <a:pt x="2119" y="471483"/>
                  </a:lnTo>
                  <a:lnTo>
                    <a:pt x="0" y="518695"/>
                  </a:lnTo>
                  <a:lnTo>
                    <a:pt x="0" y="2030742"/>
                  </a:lnTo>
                  <a:lnTo>
                    <a:pt x="2119" y="2077954"/>
                  </a:lnTo>
                  <a:lnTo>
                    <a:pt x="8357" y="2123978"/>
                  </a:lnTo>
                  <a:lnTo>
                    <a:pt x="18528" y="2168632"/>
                  </a:lnTo>
                  <a:lnTo>
                    <a:pt x="32451" y="2211732"/>
                  </a:lnTo>
                  <a:lnTo>
                    <a:pt x="49942" y="2253095"/>
                  </a:lnTo>
                  <a:lnTo>
                    <a:pt x="70818" y="2292538"/>
                  </a:lnTo>
                  <a:lnTo>
                    <a:pt x="94896" y="2329878"/>
                  </a:lnTo>
                  <a:lnTo>
                    <a:pt x="121992" y="2364931"/>
                  </a:lnTo>
                  <a:lnTo>
                    <a:pt x="151924" y="2397515"/>
                  </a:lnTo>
                  <a:lnTo>
                    <a:pt x="184509" y="2427447"/>
                  </a:lnTo>
                  <a:lnTo>
                    <a:pt x="219562" y="2454543"/>
                  </a:lnTo>
                  <a:lnTo>
                    <a:pt x="256902" y="2478621"/>
                  </a:lnTo>
                  <a:lnTo>
                    <a:pt x="296345" y="2499496"/>
                  </a:lnTo>
                  <a:lnTo>
                    <a:pt x="337708" y="2516987"/>
                  </a:lnTo>
                  <a:lnTo>
                    <a:pt x="380808" y="2530910"/>
                  </a:lnTo>
                  <a:lnTo>
                    <a:pt x="425461" y="2541081"/>
                  </a:lnTo>
                  <a:lnTo>
                    <a:pt x="471485" y="2547318"/>
                  </a:lnTo>
                  <a:lnTo>
                    <a:pt x="518696" y="2549438"/>
                  </a:lnTo>
                  <a:lnTo>
                    <a:pt x="1650944" y="2549438"/>
                  </a:lnTo>
                  <a:lnTo>
                    <a:pt x="1698157" y="2547318"/>
                  </a:lnTo>
                  <a:lnTo>
                    <a:pt x="1744182" y="2541081"/>
                  </a:lnTo>
                  <a:lnTo>
                    <a:pt x="1788836" y="2530910"/>
                  </a:lnTo>
                  <a:lnTo>
                    <a:pt x="1831936" y="2516987"/>
                  </a:lnTo>
                  <a:lnTo>
                    <a:pt x="1873299" y="2499496"/>
                  </a:lnTo>
                  <a:lnTo>
                    <a:pt x="1912742" y="2478621"/>
                  </a:lnTo>
                  <a:lnTo>
                    <a:pt x="1950082" y="2454543"/>
                  </a:lnTo>
                  <a:lnTo>
                    <a:pt x="1985135" y="2427447"/>
                  </a:lnTo>
                  <a:lnTo>
                    <a:pt x="2017719" y="2397515"/>
                  </a:lnTo>
                  <a:lnTo>
                    <a:pt x="2047651" y="2364931"/>
                  </a:lnTo>
                  <a:lnTo>
                    <a:pt x="2074747" y="2329878"/>
                  </a:lnTo>
                  <a:lnTo>
                    <a:pt x="2098824" y="2292538"/>
                  </a:lnTo>
                  <a:lnTo>
                    <a:pt x="2119699" y="2253095"/>
                  </a:lnTo>
                  <a:lnTo>
                    <a:pt x="2137190" y="2211732"/>
                  </a:lnTo>
                  <a:lnTo>
                    <a:pt x="2151112" y="2168632"/>
                  </a:lnTo>
                  <a:lnTo>
                    <a:pt x="2161284" y="2123978"/>
                  </a:lnTo>
                  <a:lnTo>
                    <a:pt x="2167521" y="2077954"/>
                  </a:lnTo>
                  <a:lnTo>
                    <a:pt x="2169640" y="2030742"/>
                  </a:lnTo>
                  <a:lnTo>
                    <a:pt x="2169640" y="518695"/>
                  </a:lnTo>
                  <a:lnTo>
                    <a:pt x="2167521" y="471483"/>
                  </a:lnTo>
                  <a:lnTo>
                    <a:pt x="2161284" y="425459"/>
                  </a:lnTo>
                  <a:lnTo>
                    <a:pt x="2151112" y="380805"/>
                  </a:lnTo>
                  <a:lnTo>
                    <a:pt x="2137190" y="337705"/>
                  </a:lnTo>
                  <a:lnTo>
                    <a:pt x="2119699" y="296342"/>
                  </a:lnTo>
                  <a:lnTo>
                    <a:pt x="2098824" y="256899"/>
                  </a:lnTo>
                  <a:lnTo>
                    <a:pt x="2074747" y="219559"/>
                  </a:lnTo>
                  <a:lnTo>
                    <a:pt x="2047651" y="184506"/>
                  </a:lnTo>
                  <a:lnTo>
                    <a:pt x="2017719" y="151922"/>
                  </a:lnTo>
                  <a:lnTo>
                    <a:pt x="1985135" y="121990"/>
                  </a:lnTo>
                  <a:lnTo>
                    <a:pt x="1950082" y="94894"/>
                  </a:lnTo>
                  <a:lnTo>
                    <a:pt x="1912742" y="70817"/>
                  </a:lnTo>
                  <a:lnTo>
                    <a:pt x="1873299" y="49941"/>
                  </a:lnTo>
                  <a:lnTo>
                    <a:pt x="1831936" y="32450"/>
                  </a:lnTo>
                  <a:lnTo>
                    <a:pt x="1788836" y="18528"/>
                  </a:lnTo>
                  <a:lnTo>
                    <a:pt x="1744182" y="8356"/>
                  </a:lnTo>
                  <a:lnTo>
                    <a:pt x="1698157" y="2119"/>
                  </a:lnTo>
                  <a:lnTo>
                    <a:pt x="1650944" y="0"/>
                  </a:lnTo>
                  <a:close/>
                </a:path>
              </a:pathLst>
            </a:custGeom>
            <a:solidFill>
              <a:srgbClr val="43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1384" y="4753812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10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10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10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10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10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10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10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10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10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10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10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10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10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10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1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10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10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10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10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10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10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10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10">
                  <a:moveTo>
                    <a:pt x="6303472" y="0"/>
                  </a:moveTo>
                  <a:lnTo>
                    <a:pt x="6177822" y="0"/>
                  </a:lnTo>
                  <a:lnTo>
                    <a:pt x="6169668" y="1645"/>
                  </a:lnTo>
                  <a:lnTo>
                    <a:pt x="6163012" y="6133"/>
                  </a:lnTo>
                  <a:lnTo>
                    <a:pt x="6158525" y="12790"/>
                  </a:lnTo>
                  <a:lnTo>
                    <a:pt x="6156880" y="20941"/>
                  </a:lnTo>
                  <a:lnTo>
                    <a:pt x="6158525" y="29093"/>
                  </a:lnTo>
                  <a:lnTo>
                    <a:pt x="6163012" y="35749"/>
                  </a:lnTo>
                  <a:lnTo>
                    <a:pt x="6169668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6" y="40237"/>
                  </a:lnTo>
                  <a:lnTo>
                    <a:pt x="6318282" y="35749"/>
                  </a:lnTo>
                  <a:lnTo>
                    <a:pt x="6322769" y="29093"/>
                  </a:lnTo>
                  <a:lnTo>
                    <a:pt x="6324414" y="20941"/>
                  </a:lnTo>
                  <a:lnTo>
                    <a:pt x="6322769" y="12790"/>
                  </a:lnTo>
                  <a:lnTo>
                    <a:pt x="6318282" y="6133"/>
                  </a:lnTo>
                  <a:lnTo>
                    <a:pt x="6311626" y="1645"/>
                  </a:lnTo>
                  <a:lnTo>
                    <a:pt x="6303472" y="0"/>
                  </a:lnTo>
                  <a:close/>
                </a:path>
                <a:path w="10135869" h="41910">
                  <a:moveTo>
                    <a:pt x="6596657" y="0"/>
                  </a:moveTo>
                  <a:lnTo>
                    <a:pt x="6471007" y="0"/>
                  </a:lnTo>
                  <a:lnTo>
                    <a:pt x="6462853" y="1645"/>
                  </a:lnTo>
                  <a:lnTo>
                    <a:pt x="6456197" y="6133"/>
                  </a:lnTo>
                  <a:lnTo>
                    <a:pt x="6451710" y="12790"/>
                  </a:lnTo>
                  <a:lnTo>
                    <a:pt x="6450065" y="20941"/>
                  </a:lnTo>
                  <a:lnTo>
                    <a:pt x="6451710" y="29093"/>
                  </a:lnTo>
                  <a:lnTo>
                    <a:pt x="6456197" y="35749"/>
                  </a:lnTo>
                  <a:lnTo>
                    <a:pt x="6462853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11" y="40237"/>
                  </a:lnTo>
                  <a:lnTo>
                    <a:pt x="6611467" y="35749"/>
                  </a:lnTo>
                  <a:lnTo>
                    <a:pt x="6615954" y="29093"/>
                  </a:lnTo>
                  <a:lnTo>
                    <a:pt x="6617599" y="20941"/>
                  </a:lnTo>
                  <a:lnTo>
                    <a:pt x="6615954" y="12790"/>
                  </a:lnTo>
                  <a:lnTo>
                    <a:pt x="6611467" y="6133"/>
                  </a:lnTo>
                  <a:lnTo>
                    <a:pt x="6604811" y="1645"/>
                  </a:lnTo>
                  <a:lnTo>
                    <a:pt x="6596657" y="0"/>
                  </a:lnTo>
                  <a:close/>
                </a:path>
                <a:path w="10135869" h="41910">
                  <a:moveTo>
                    <a:pt x="6889842" y="0"/>
                  </a:moveTo>
                  <a:lnTo>
                    <a:pt x="6764191" y="0"/>
                  </a:lnTo>
                  <a:lnTo>
                    <a:pt x="6756038" y="1645"/>
                  </a:lnTo>
                  <a:lnTo>
                    <a:pt x="6749382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2" y="35749"/>
                  </a:lnTo>
                  <a:lnTo>
                    <a:pt x="6756038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5" y="40237"/>
                  </a:lnTo>
                  <a:lnTo>
                    <a:pt x="6904652" y="35749"/>
                  </a:lnTo>
                  <a:lnTo>
                    <a:pt x="6909139" y="29093"/>
                  </a:lnTo>
                  <a:lnTo>
                    <a:pt x="6910784" y="20941"/>
                  </a:lnTo>
                  <a:lnTo>
                    <a:pt x="6909139" y="12790"/>
                  </a:lnTo>
                  <a:lnTo>
                    <a:pt x="6904652" y="6133"/>
                  </a:lnTo>
                  <a:lnTo>
                    <a:pt x="6897995" y="1645"/>
                  </a:lnTo>
                  <a:lnTo>
                    <a:pt x="6889842" y="0"/>
                  </a:lnTo>
                  <a:close/>
                </a:path>
                <a:path w="10135869" h="41910">
                  <a:moveTo>
                    <a:pt x="7183027" y="0"/>
                  </a:moveTo>
                  <a:lnTo>
                    <a:pt x="7057376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80" y="12790"/>
                  </a:lnTo>
                  <a:lnTo>
                    <a:pt x="7036434" y="20941"/>
                  </a:lnTo>
                  <a:lnTo>
                    <a:pt x="7038080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6" y="41883"/>
                  </a:lnTo>
                  <a:lnTo>
                    <a:pt x="7183027" y="41883"/>
                  </a:lnTo>
                  <a:lnTo>
                    <a:pt x="7191180" y="40237"/>
                  </a:lnTo>
                  <a:lnTo>
                    <a:pt x="7197837" y="35749"/>
                  </a:lnTo>
                  <a:lnTo>
                    <a:pt x="7202324" y="29093"/>
                  </a:lnTo>
                  <a:lnTo>
                    <a:pt x="7203969" y="20941"/>
                  </a:lnTo>
                  <a:lnTo>
                    <a:pt x="7202324" y="12790"/>
                  </a:lnTo>
                  <a:lnTo>
                    <a:pt x="7197837" y="6133"/>
                  </a:lnTo>
                  <a:lnTo>
                    <a:pt x="7191180" y="1645"/>
                  </a:lnTo>
                  <a:lnTo>
                    <a:pt x="7183027" y="0"/>
                  </a:lnTo>
                  <a:close/>
                </a:path>
                <a:path w="10135869" h="41910">
                  <a:moveTo>
                    <a:pt x="7476212" y="0"/>
                  </a:moveTo>
                  <a:lnTo>
                    <a:pt x="7350561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4" y="12790"/>
                  </a:lnTo>
                  <a:lnTo>
                    <a:pt x="7329619" y="20941"/>
                  </a:lnTo>
                  <a:lnTo>
                    <a:pt x="7331264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61" y="41883"/>
                  </a:lnTo>
                  <a:lnTo>
                    <a:pt x="7476212" y="41883"/>
                  </a:lnTo>
                  <a:lnTo>
                    <a:pt x="7484365" y="40237"/>
                  </a:lnTo>
                  <a:lnTo>
                    <a:pt x="7491021" y="35749"/>
                  </a:lnTo>
                  <a:lnTo>
                    <a:pt x="7495508" y="29093"/>
                  </a:lnTo>
                  <a:lnTo>
                    <a:pt x="7497153" y="20941"/>
                  </a:lnTo>
                  <a:lnTo>
                    <a:pt x="7495508" y="12790"/>
                  </a:lnTo>
                  <a:lnTo>
                    <a:pt x="7491021" y="6133"/>
                  </a:lnTo>
                  <a:lnTo>
                    <a:pt x="7484365" y="1645"/>
                  </a:lnTo>
                  <a:lnTo>
                    <a:pt x="7476212" y="0"/>
                  </a:lnTo>
                  <a:close/>
                </a:path>
                <a:path w="10135869" h="41910">
                  <a:moveTo>
                    <a:pt x="7643746" y="0"/>
                  </a:moveTo>
                  <a:lnTo>
                    <a:pt x="7635591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50" y="29093"/>
                  </a:lnTo>
                  <a:lnTo>
                    <a:pt x="7628937" y="35750"/>
                  </a:lnTo>
                  <a:lnTo>
                    <a:pt x="7635597" y="40238"/>
                  </a:lnTo>
                  <a:lnTo>
                    <a:pt x="7643746" y="41883"/>
                  </a:lnTo>
                  <a:lnTo>
                    <a:pt x="7769402" y="41883"/>
                  </a:lnTo>
                  <a:lnTo>
                    <a:pt x="7777551" y="40237"/>
                  </a:lnTo>
                  <a:lnTo>
                    <a:pt x="7784207" y="35749"/>
                  </a:lnTo>
                  <a:lnTo>
                    <a:pt x="7788693" y="29093"/>
                  </a:lnTo>
                  <a:lnTo>
                    <a:pt x="7790338" y="20941"/>
                  </a:lnTo>
                  <a:lnTo>
                    <a:pt x="7788693" y="12790"/>
                  </a:lnTo>
                  <a:lnTo>
                    <a:pt x="7784205" y="6133"/>
                  </a:lnTo>
                  <a:lnTo>
                    <a:pt x="7777545" y="1645"/>
                  </a:lnTo>
                  <a:lnTo>
                    <a:pt x="7769396" y="1"/>
                  </a:lnTo>
                  <a:lnTo>
                    <a:pt x="7643746" y="0"/>
                  </a:lnTo>
                  <a:close/>
                </a:path>
                <a:path w="10135869" h="41910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10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10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3"/>
                  </a:lnTo>
                  <a:lnTo>
                    <a:pt x="8508490" y="35750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0"/>
                  </a:lnTo>
                  <a:lnTo>
                    <a:pt x="8668248" y="29093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10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3"/>
                  </a:lnTo>
                  <a:lnTo>
                    <a:pt x="8801675" y="35750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0"/>
                  </a:lnTo>
                  <a:lnTo>
                    <a:pt x="8961432" y="29093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10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3"/>
                  </a:lnTo>
                  <a:lnTo>
                    <a:pt x="9094860" y="35750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0"/>
                  </a:lnTo>
                  <a:lnTo>
                    <a:pt x="9254617" y="29093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10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3"/>
                  </a:lnTo>
                  <a:lnTo>
                    <a:pt x="9388045" y="35750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0"/>
                  </a:lnTo>
                  <a:lnTo>
                    <a:pt x="9547802" y="29093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10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3"/>
                  </a:lnTo>
                  <a:lnTo>
                    <a:pt x="9681230" y="35750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0"/>
                  </a:lnTo>
                  <a:lnTo>
                    <a:pt x="9840987" y="29093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10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3"/>
                  </a:lnTo>
                  <a:lnTo>
                    <a:pt x="9974414" y="35750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0"/>
                  </a:lnTo>
                  <a:lnTo>
                    <a:pt x="10134171" y="29093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504394" y="10158299"/>
            <a:ext cx="75882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6914D"/>
                </a:solidFill>
                <a:latin typeface="Calibri"/>
                <a:cs typeface="Calibri"/>
              </a:rPr>
              <a:t>we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75" dirty="0">
                <a:solidFill>
                  <a:srgbClr val="F6914D"/>
                </a:solidFill>
                <a:latin typeface="Calibri"/>
                <a:cs typeface="Calibri"/>
              </a:rPr>
              <a:t>can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u="heavy" spc="-90" dirty="0">
                <a:solidFill>
                  <a:srgbClr val="F6914D"/>
                </a:solidFill>
                <a:uFill>
                  <a:solidFill>
                    <a:srgbClr val="F6914D"/>
                  </a:solidFill>
                </a:uFill>
                <a:latin typeface="Calibri"/>
                <a:cs typeface="Calibri"/>
              </a:rPr>
              <a:t>deploy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70" dirty="0">
                <a:solidFill>
                  <a:srgbClr val="F6914D"/>
                </a:solidFill>
                <a:latin typeface="Calibri"/>
                <a:cs typeface="Calibri"/>
              </a:rPr>
              <a:t>new</a:t>
            </a:r>
            <a:r>
              <a:rPr sz="330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85" dirty="0">
                <a:solidFill>
                  <a:srgbClr val="F6914D"/>
                </a:solidFill>
                <a:latin typeface="Calibri"/>
                <a:cs typeface="Calibri"/>
              </a:rPr>
              <a:t>Loglet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90" dirty="0">
                <a:solidFill>
                  <a:srgbClr val="F6914D"/>
                </a:solidFill>
                <a:latin typeface="Calibri"/>
                <a:cs typeface="Calibri"/>
              </a:rPr>
              <a:t>without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95" dirty="0">
                <a:solidFill>
                  <a:srgbClr val="F6914D"/>
                </a:solidFill>
                <a:latin typeface="Calibri"/>
                <a:cs typeface="Calibri"/>
              </a:rPr>
              <a:t>downtime!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6528" y="8532892"/>
            <a:ext cx="3056890" cy="1202055"/>
            <a:chOff x="3456528" y="8532892"/>
            <a:chExt cx="3056890" cy="1202055"/>
          </a:xfrm>
        </p:grpSpPr>
        <p:sp>
          <p:nvSpPr>
            <p:cNvPr id="28" name="object 28"/>
            <p:cNvSpPr/>
            <p:nvPr/>
          </p:nvSpPr>
          <p:spPr>
            <a:xfrm>
              <a:off x="3466998" y="8543362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1832641" y="0"/>
                  </a:moveTo>
                  <a:lnTo>
                    <a:pt x="1780860" y="4223"/>
                  </a:lnTo>
                  <a:lnTo>
                    <a:pt x="1731311" y="13008"/>
                  </a:lnTo>
                  <a:lnTo>
                    <a:pt x="1685154" y="26149"/>
                  </a:lnTo>
                  <a:lnTo>
                    <a:pt x="1643550" y="43440"/>
                  </a:lnTo>
                  <a:lnTo>
                    <a:pt x="1607661" y="64676"/>
                  </a:lnTo>
                  <a:lnTo>
                    <a:pt x="1578647" y="89651"/>
                  </a:lnTo>
                  <a:lnTo>
                    <a:pt x="1558667" y="79946"/>
                  </a:lnTo>
                  <a:lnTo>
                    <a:pt x="1515066" y="62979"/>
                  </a:lnTo>
                  <a:lnTo>
                    <a:pt x="1440840" y="43912"/>
                  </a:lnTo>
                  <a:lnTo>
                    <a:pt x="1388660" y="36294"/>
                  </a:lnTo>
                  <a:lnTo>
                    <a:pt x="1335861" y="32799"/>
                  </a:lnTo>
                  <a:lnTo>
                    <a:pt x="1283228" y="33301"/>
                  </a:lnTo>
                  <a:lnTo>
                    <a:pt x="1231542" y="37673"/>
                  </a:lnTo>
                  <a:lnTo>
                    <a:pt x="1181588" y="45787"/>
                  </a:lnTo>
                  <a:lnTo>
                    <a:pt x="1134148" y="57516"/>
                  </a:lnTo>
                  <a:lnTo>
                    <a:pt x="1090007" y="72733"/>
                  </a:lnTo>
                  <a:lnTo>
                    <a:pt x="1049947" y="91311"/>
                  </a:lnTo>
                  <a:lnTo>
                    <a:pt x="1014752" y="113122"/>
                  </a:lnTo>
                  <a:lnTo>
                    <a:pt x="985206" y="138040"/>
                  </a:lnTo>
                  <a:lnTo>
                    <a:pt x="938222" y="125261"/>
                  </a:lnTo>
                  <a:lnTo>
                    <a:pt x="889156" y="115382"/>
                  </a:lnTo>
                  <a:lnTo>
                    <a:pt x="838483" y="108452"/>
                  </a:lnTo>
                  <a:lnTo>
                    <a:pt x="786676" y="104522"/>
                  </a:lnTo>
                  <a:lnTo>
                    <a:pt x="734213" y="103644"/>
                  </a:lnTo>
                  <a:lnTo>
                    <a:pt x="681568" y="105866"/>
                  </a:lnTo>
                  <a:lnTo>
                    <a:pt x="618390" y="112733"/>
                  </a:lnTo>
                  <a:lnTo>
                    <a:pt x="558936" y="123761"/>
                  </a:lnTo>
                  <a:lnTo>
                    <a:pt x="503690" y="138611"/>
                  </a:lnTo>
                  <a:lnTo>
                    <a:pt x="453134" y="156947"/>
                  </a:lnTo>
                  <a:lnTo>
                    <a:pt x="407752" y="178432"/>
                  </a:lnTo>
                  <a:lnTo>
                    <a:pt x="368029" y="202728"/>
                  </a:lnTo>
                  <a:lnTo>
                    <a:pt x="334447" y="229500"/>
                  </a:lnTo>
                  <a:lnTo>
                    <a:pt x="307491" y="258409"/>
                  </a:lnTo>
                  <a:lnTo>
                    <a:pt x="275391" y="321293"/>
                  </a:lnTo>
                  <a:lnTo>
                    <a:pt x="271214" y="354594"/>
                  </a:lnTo>
                  <a:lnTo>
                    <a:pt x="275598" y="388685"/>
                  </a:lnTo>
                  <a:lnTo>
                    <a:pt x="273043" y="392364"/>
                  </a:lnTo>
                  <a:lnTo>
                    <a:pt x="216497" y="398385"/>
                  </a:lnTo>
                  <a:lnTo>
                    <a:pt x="163753" y="409786"/>
                  </a:lnTo>
                  <a:lnTo>
                    <a:pt x="116082" y="426130"/>
                  </a:lnTo>
                  <a:lnTo>
                    <a:pt x="74756" y="446981"/>
                  </a:lnTo>
                  <a:lnTo>
                    <a:pt x="41047" y="471904"/>
                  </a:lnTo>
                  <a:lnTo>
                    <a:pt x="12646" y="506231"/>
                  </a:lnTo>
                  <a:lnTo>
                    <a:pt x="0" y="541931"/>
                  </a:lnTo>
                  <a:lnTo>
                    <a:pt x="2451" y="577668"/>
                  </a:lnTo>
                  <a:lnTo>
                    <a:pt x="19347" y="612107"/>
                  </a:lnTo>
                  <a:lnTo>
                    <a:pt x="50032" y="643914"/>
                  </a:lnTo>
                  <a:lnTo>
                    <a:pt x="93850" y="671753"/>
                  </a:lnTo>
                  <a:lnTo>
                    <a:pt x="150148" y="694290"/>
                  </a:lnTo>
                  <a:lnTo>
                    <a:pt x="110101" y="722530"/>
                  </a:lnTo>
                  <a:lnTo>
                    <a:pt x="82835" y="754303"/>
                  </a:lnTo>
                  <a:lnTo>
                    <a:pt x="69088" y="788425"/>
                  </a:lnTo>
                  <a:lnTo>
                    <a:pt x="69595" y="823714"/>
                  </a:lnTo>
                  <a:lnTo>
                    <a:pt x="107383" y="884780"/>
                  </a:lnTo>
                  <a:lnTo>
                    <a:pt x="141482" y="910337"/>
                  </a:lnTo>
                  <a:lnTo>
                    <a:pt x="183895" y="931815"/>
                  </a:lnTo>
                  <a:lnTo>
                    <a:pt x="233257" y="948646"/>
                  </a:lnTo>
                  <a:lnTo>
                    <a:pt x="288200" y="960258"/>
                  </a:lnTo>
                  <a:lnTo>
                    <a:pt x="347359" y="966081"/>
                  </a:lnTo>
                  <a:lnTo>
                    <a:pt x="409368" y="965544"/>
                  </a:lnTo>
                  <a:lnTo>
                    <a:pt x="415098" y="970735"/>
                  </a:lnTo>
                  <a:lnTo>
                    <a:pt x="446054" y="995226"/>
                  </a:lnTo>
                  <a:lnTo>
                    <a:pt x="480827" y="1017505"/>
                  </a:lnTo>
                  <a:lnTo>
                    <a:pt x="519042" y="1037521"/>
                  </a:lnTo>
                  <a:lnTo>
                    <a:pt x="560327" y="1055224"/>
                  </a:lnTo>
                  <a:lnTo>
                    <a:pt x="604308" y="1070565"/>
                  </a:lnTo>
                  <a:lnTo>
                    <a:pt x="650609" y="1083496"/>
                  </a:lnTo>
                  <a:lnTo>
                    <a:pt x="698858" y="1093965"/>
                  </a:lnTo>
                  <a:lnTo>
                    <a:pt x="748680" y="1101923"/>
                  </a:lnTo>
                  <a:lnTo>
                    <a:pt x="799702" y="1107322"/>
                  </a:lnTo>
                  <a:lnTo>
                    <a:pt x="851550" y="1110112"/>
                  </a:lnTo>
                  <a:lnTo>
                    <a:pt x="903849" y="1110242"/>
                  </a:lnTo>
                  <a:lnTo>
                    <a:pt x="956225" y="1107663"/>
                  </a:lnTo>
                  <a:lnTo>
                    <a:pt x="1008306" y="1102327"/>
                  </a:lnTo>
                  <a:lnTo>
                    <a:pt x="1059716" y="1094183"/>
                  </a:lnTo>
                  <a:lnTo>
                    <a:pt x="1110082" y="1083182"/>
                  </a:lnTo>
                  <a:lnTo>
                    <a:pt x="1159030" y="1069274"/>
                  </a:lnTo>
                  <a:lnTo>
                    <a:pt x="1191933" y="1092423"/>
                  </a:lnTo>
                  <a:lnTo>
                    <a:pt x="1229367" y="1113278"/>
                  </a:lnTo>
                  <a:lnTo>
                    <a:pt x="1270902" y="1131671"/>
                  </a:lnTo>
                  <a:lnTo>
                    <a:pt x="1316106" y="1147433"/>
                  </a:lnTo>
                  <a:lnTo>
                    <a:pt x="1364551" y="1160394"/>
                  </a:lnTo>
                  <a:lnTo>
                    <a:pt x="1415807" y="1170384"/>
                  </a:lnTo>
                  <a:lnTo>
                    <a:pt x="1473801" y="1177663"/>
                  </a:lnTo>
                  <a:lnTo>
                    <a:pt x="1531740" y="1180996"/>
                  </a:lnTo>
                  <a:lnTo>
                    <a:pt x="1589071" y="1180540"/>
                  </a:lnTo>
                  <a:lnTo>
                    <a:pt x="1645238" y="1176454"/>
                  </a:lnTo>
                  <a:lnTo>
                    <a:pt x="1699689" y="1168893"/>
                  </a:lnTo>
                  <a:lnTo>
                    <a:pt x="1751869" y="1158017"/>
                  </a:lnTo>
                  <a:lnTo>
                    <a:pt x="1801224" y="1143982"/>
                  </a:lnTo>
                  <a:lnTo>
                    <a:pt x="1847199" y="1126946"/>
                  </a:lnTo>
                  <a:lnTo>
                    <a:pt x="1889242" y="1107067"/>
                  </a:lnTo>
                  <a:lnTo>
                    <a:pt x="1926798" y="1084503"/>
                  </a:lnTo>
                  <a:lnTo>
                    <a:pt x="1959313" y="1059410"/>
                  </a:lnTo>
                  <a:lnTo>
                    <a:pt x="1986233" y="1031946"/>
                  </a:lnTo>
                  <a:lnTo>
                    <a:pt x="2007004" y="1002269"/>
                  </a:lnTo>
                  <a:lnTo>
                    <a:pt x="2056393" y="1016188"/>
                  </a:lnTo>
                  <a:lnTo>
                    <a:pt x="2108675" y="1026344"/>
                  </a:lnTo>
                  <a:lnTo>
                    <a:pt x="2163088" y="1032618"/>
                  </a:lnTo>
                  <a:lnTo>
                    <a:pt x="2218874" y="1034895"/>
                  </a:lnTo>
                  <a:lnTo>
                    <a:pt x="2278938" y="1032818"/>
                  </a:lnTo>
                  <a:lnTo>
                    <a:pt x="2336335" y="1026287"/>
                  </a:lnTo>
                  <a:lnTo>
                    <a:pt x="2390430" y="1015633"/>
                  </a:lnTo>
                  <a:lnTo>
                    <a:pt x="2440592" y="1001185"/>
                  </a:lnTo>
                  <a:lnTo>
                    <a:pt x="2486186" y="983274"/>
                  </a:lnTo>
                  <a:lnTo>
                    <a:pt x="2526578" y="962229"/>
                  </a:lnTo>
                  <a:lnTo>
                    <a:pt x="2561137" y="938380"/>
                  </a:lnTo>
                  <a:lnTo>
                    <a:pt x="2589227" y="912058"/>
                  </a:lnTo>
                  <a:lnTo>
                    <a:pt x="2623470" y="853313"/>
                  </a:lnTo>
                  <a:lnTo>
                    <a:pt x="2628356" y="821550"/>
                  </a:lnTo>
                  <a:lnTo>
                    <a:pt x="2676356" y="816567"/>
                  </a:lnTo>
                  <a:lnTo>
                    <a:pt x="2722956" y="809035"/>
                  </a:lnTo>
                  <a:lnTo>
                    <a:pt x="2767802" y="799031"/>
                  </a:lnTo>
                  <a:lnTo>
                    <a:pt x="2810537" y="786635"/>
                  </a:lnTo>
                  <a:lnTo>
                    <a:pt x="2850808" y="771927"/>
                  </a:lnTo>
                  <a:lnTo>
                    <a:pt x="2903422" y="747070"/>
                  </a:lnTo>
                  <a:lnTo>
                    <a:pt x="2947511" y="719118"/>
                  </a:lnTo>
                  <a:lnTo>
                    <a:pt x="2982938" y="688618"/>
                  </a:lnTo>
                  <a:lnTo>
                    <a:pt x="3009569" y="656116"/>
                  </a:lnTo>
                  <a:lnTo>
                    <a:pt x="3027269" y="622158"/>
                  </a:lnTo>
                  <a:lnTo>
                    <a:pt x="3035901" y="587293"/>
                  </a:lnTo>
                  <a:lnTo>
                    <a:pt x="3035332" y="552066"/>
                  </a:lnTo>
                  <a:lnTo>
                    <a:pt x="3025424" y="517024"/>
                  </a:lnTo>
                  <a:lnTo>
                    <a:pt x="3006043" y="482714"/>
                  </a:lnTo>
                  <a:lnTo>
                    <a:pt x="2977054" y="449683"/>
                  </a:lnTo>
                  <a:lnTo>
                    <a:pt x="2938321" y="418477"/>
                  </a:lnTo>
                  <a:lnTo>
                    <a:pt x="2943249" y="412069"/>
                  </a:lnTo>
                  <a:lnTo>
                    <a:pt x="2947754" y="405575"/>
                  </a:lnTo>
                  <a:lnTo>
                    <a:pt x="2951830" y="399003"/>
                  </a:lnTo>
                  <a:lnTo>
                    <a:pt x="2955473" y="392356"/>
                  </a:lnTo>
                  <a:lnTo>
                    <a:pt x="2967337" y="357029"/>
                  </a:lnTo>
                  <a:lnTo>
                    <a:pt x="2967198" y="322144"/>
                  </a:lnTo>
                  <a:lnTo>
                    <a:pt x="2933881" y="256462"/>
                  </a:lnTo>
                  <a:lnTo>
                    <a:pt x="2902189" y="227042"/>
                  </a:lnTo>
                  <a:lnTo>
                    <a:pt x="2861464" y="200823"/>
                  </a:lnTo>
                  <a:lnTo>
                    <a:pt x="2812449" y="178494"/>
                  </a:lnTo>
                  <a:lnTo>
                    <a:pt x="2755887" y="160745"/>
                  </a:lnTo>
                  <a:lnTo>
                    <a:pt x="2692521" y="148263"/>
                  </a:lnTo>
                  <a:lnTo>
                    <a:pt x="2677103" y="118196"/>
                  </a:lnTo>
                  <a:lnTo>
                    <a:pt x="2618882" y="64807"/>
                  </a:lnTo>
                  <a:lnTo>
                    <a:pt x="2577388" y="42687"/>
                  </a:lnTo>
                  <a:lnTo>
                    <a:pt x="2532299" y="25576"/>
                  </a:lnTo>
                  <a:lnTo>
                    <a:pt x="2483908" y="12849"/>
                  </a:lnTo>
                  <a:lnTo>
                    <a:pt x="2433204" y="4462"/>
                  </a:lnTo>
                  <a:lnTo>
                    <a:pt x="2381178" y="372"/>
                  </a:lnTo>
                  <a:lnTo>
                    <a:pt x="2328820" y="535"/>
                  </a:lnTo>
                  <a:lnTo>
                    <a:pt x="2277118" y="4909"/>
                  </a:lnTo>
                  <a:lnTo>
                    <a:pt x="2227062" y="13450"/>
                  </a:lnTo>
                  <a:lnTo>
                    <a:pt x="2179643" y="26115"/>
                  </a:lnTo>
                  <a:lnTo>
                    <a:pt x="2135850" y="42861"/>
                  </a:lnTo>
                  <a:lnTo>
                    <a:pt x="2096673" y="63645"/>
                  </a:lnTo>
                  <a:lnTo>
                    <a:pt x="2073878" y="49545"/>
                  </a:lnTo>
                  <a:lnTo>
                    <a:pt x="2020158" y="25987"/>
                  </a:lnTo>
                  <a:lnTo>
                    <a:pt x="1938252" y="6063"/>
                  </a:lnTo>
                  <a:lnTo>
                    <a:pt x="1885492" y="544"/>
                  </a:lnTo>
                  <a:lnTo>
                    <a:pt x="18326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6999" y="8543363"/>
              <a:ext cx="3035935" cy="1181100"/>
            </a:xfrm>
            <a:custGeom>
              <a:avLst/>
              <a:gdLst/>
              <a:ahLst/>
              <a:cxnLst/>
              <a:rect l="l" t="t" r="r" b="b"/>
              <a:pathLst>
                <a:path w="3035934" h="1181100">
                  <a:moveTo>
                    <a:pt x="275598" y="388685"/>
                  </a:moveTo>
                  <a:lnTo>
                    <a:pt x="271214" y="354594"/>
                  </a:lnTo>
                  <a:lnTo>
                    <a:pt x="275391" y="321293"/>
                  </a:lnTo>
                  <a:lnTo>
                    <a:pt x="287645" y="289119"/>
                  </a:lnTo>
                  <a:lnTo>
                    <a:pt x="334447" y="229500"/>
                  </a:lnTo>
                  <a:lnTo>
                    <a:pt x="368029" y="202729"/>
                  </a:lnTo>
                  <a:lnTo>
                    <a:pt x="407752" y="178432"/>
                  </a:lnTo>
                  <a:lnTo>
                    <a:pt x="453133" y="156947"/>
                  </a:lnTo>
                  <a:lnTo>
                    <a:pt x="503689" y="138611"/>
                  </a:lnTo>
                  <a:lnTo>
                    <a:pt x="558936" y="123761"/>
                  </a:lnTo>
                  <a:lnTo>
                    <a:pt x="618390" y="112733"/>
                  </a:lnTo>
                  <a:lnTo>
                    <a:pt x="681567" y="105866"/>
                  </a:lnTo>
                  <a:lnTo>
                    <a:pt x="734213" y="103644"/>
                  </a:lnTo>
                  <a:lnTo>
                    <a:pt x="786676" y="104522"/>
                  </a:lnTo>
                  <a:lnTo>
                    <a:pt x="838482" y="108452"/>
                  </a:lnTo>
                  <a:lnTo>
                    <a:pt x="889156" y="115382"/>
                  </a:lnTo>
                  <a:lnTo>
                    <a:pt x="938222" y="125261"/>
                  </a:lnTo>
                  <a:lnTo>
                    <a:pt x="985205" y="138040"/>
                  </a:lnTo>
                  <a:lnTo>
                    <a:pt x="1014752" y="113123"/>
                  </a:lnTo>
                  <a:lnTo>
                    <a:pt x="1049947" y="91311"/>
                  </a:lnTo>
                  <a:lnTo>
                    <a:pt x="1090007" y="72734"/>
                  </a:lnTo>
                  <a:lnTo>
                    <a:pt x="1134148" y="57517"/>
                  </a:lnTo>
                  <a:lnTo>
                    <a:pt x="1181588" y="45787"/>
                  </a:lnTo>
                  <a:lnTo>
                    <a:pt x="1231542" y="37673"/>
                  </a:lnTo>
                  <a:lnTo>
                    <a:pt x="1283227" y="33301"/>
                  </a:lnTo>
                  <a:lnTo>
                    <a:pt x="1335861" y="32799"/>
                  </a:lnTo>
                  <a:lnTo>
                    <a:pt x="1388660" y="36294"/>
                  </a:lnTo>
                  <a:lnTo>
                    <a:pt x="1440840" y="43913"/>
                  </a:lnTo>
                  <a:lnTo>
                    <a:pt x="1491618" y="55783"/>
                  </a:lnTo>
                  <a:lnTo>
                    <a:pt x="1537445" y="71044"/>
                  </a:lnTo>
                  <a:lnTo>
                    <a:pt x="1578647" y="89650"/>
                  </a:lnTo>
                  <a:lnTo>
                    <a:pt x="1607660" y="64676"/>
                  </a:lnTo>
                  <a:lnTo>
                    <a:pt x="1643550" y="43440"/>
                  </a:lnTo>
                  <a:lnTo>
                    <a:pt x="1685153" y="26149"/>
                  </a:lnTo>
                  <a:lnTo>
                    <a:pt x="1731310" y="13008"/>
                  </a:lnTo>
                  <a:lnTo>
                    <a:pt x="1780860" y="4223"/>
                  </a:lnTo>
                  <a:lnTo>
                    <a:pt x="1832641" y="0"/>
                  </a:lnTo>
                  <a:lnTo>
                    <a:pt x="1885492" y="544"/>
                  </a:lnTo>
                  <a:lnTo>
                    <a:pt x="1938252" y="6063"/>
                  </a:lnTo>
                  <a:lnTo>
                    <a:pt x="1989760" y="16760"/>
                  </a:lnTo>
                  <a:lnTo>
                    <a:pt x="2048285" y="36953"/>
                  </a:lnTo>
                  <a:lnTo>
                    <a:pt x="2096673" y="63645"/>
                  </a:lnTo>
                  <a:lnTo>
                    <a:pt x="2135851" y="42861"/>
                  </a:lnTo>
                  <a:lnTo>
                    <a:pt x="2179643" y="26115"/>
                  </a:lnTo>
                  <a:lnTo>
                    <a:pt x="2227062" y="13450"/>
                  </a:lnTo>
                  <a:lnTo>
                    <a:pt x="2277118" y="4909"/>
                  </a:lnTo>
                  <a:lnTo>
                    <a:pt x="2328820" y="535"/>
                  </a:lnTo>
                  <a:lnTo>
                    <a:pt x="2381178" y="372"/>
                  </a:lnTo>
                  <a:lnTo>
                    <a:pt x="2433204" y="4463"/>
                  </a:lnTo>
                  <a:lnTo>
                    <a:pt x="2483908" y="12850"/>
                  </a:lnTo>
                  <a:lnTo>
                    <a:pt x="2532299" y="25577"/>
                  </a:lnTo>
                  <a:lnTo>
                    <a:pt x="2577388" y="42687"/>
                  </a:lnTo>
                  <a:lnTo>
                    <a:pt x="2618882" y="64808"/>
                  </a:lnTo>
                  <a:lnTo>
                    <a:pt x="2652339" y="90177"/>
                  </a:lnTo>
                  <a:lnTo>
                    <a:pt x="2692521" y="148263"/>
                  </a:lnTo>
                  <a:lnTo>
                    <a:pt x="2755887" y="160745"/>
                  </a:lnTo>
                  <a:lnTo>
                    <a:pt x="2812449" y="178494"/>
                  </a:lnTo>
                  <a:lnTo>
                    <a:pt x="2861464" y="200823"/>
                  </a:lnTo>
                  <a:lnTo>
                    <a:pt x="2902188" y="227042"/>
                  </a:lnTo>
                  <a:lnTo>
                    <a:pt x="2933881" y="256462"/>
                  </a:lnTo>
                  <a:lnTo>
                    <a:pt x="2955798" y="288392"/>
                  </a:lnTo>
                  <a:lnTo>
                    <a:pt x="2967337" y="357029"/>
                  </a:lnTo>
                  <a:lnTo>
                    <a:pt x="2955473" y="392357"/>
                  </a:lnTo>
                  <a:lnTo>
                    <a:pt x="2951830" y="399003"/>
                  </a:lnTo>
                  <a:lnTo>
                    <a:pt x="2947754" y="405576"/>
                  </a:lnTo>
                  <a:lnTo>
                    <a:pt x="2943250" y="412069"/>
                  </a:lnTo>
                  <a:lnTo>
                    <a:pt x="2938322" y="418478"/>
                  </a:lnTo>
                  <a:lnTo>
                    <a:pt x="2977055" y="449683"/>
                  </a:lnTo>
                  <a:lnTo>
                    <a:pt x="3006044" y="482715"/>
                  </a:lnTo>
                  <a:lnTo>
                    <a:pt x="3025424" y="517024"/>
                  </a:lnTo>
                  <a:lnTo>
                    <a:pt x="3035332" y="552066"/>
                  </a:lnTo>
                  <a:lnTo>
                    <a:pt x="3035902" y="587293"/>
                  </a:lnTo>
                  <a:lnTo>
                    <a:pt x="3027269" y="622159"/>
                  </a:lnTo>
                  <a:lnTo>
                    <a:pt x="3009570" y="656116"/>
                  </a:lnTo>
                  <a:lnTo>
                    <a:pt x="2982938" y="688618"/>
                  </a:lnTo>
                  <a:lnTo>
                    <a:pt x="2947511" y="719119"/>
                  </a:lnTo>
                  <a:lnTo>
                    <a:pt x="2903422" y="747071"/>
                  </a:lnTo>
                  <a:lnTo>
                    <a:pt x="2850808" y="771928"/>
                  </a:lnTo>
                  <a:lnTo>
                    <a:pt x="2810537" y="786636"/>
                  </a:lnTo>
                  <a:lnTo>
                    <a:pt x="2767802" y="799031"/>
                  </a:lnTo>
                  <a:lnTo>
                    <a:pt x="2722956" y="809035"/>
                  </a:lnTo>
                  <a:lnTo>
                    <a:pt x="2676356" y="816567"/>
                  </a:lnTo>
                  <a:lnTo>
                    <a:pt x="2628356" y="821550"/>
                  </a:lnTo>
                  <a:lnTo>
                    <a:pt x="2623470" y="853312"/>
                  </a:lnTo>
                  <a:lnTo>
                    <a:pt x="2589227" y="912058"/>
                  </a:lnTo>
                  <a:lnTo>
                    <a:pt x="2561137" y="938380"/>
                  </a:lnTo>
                  <a:lnTo>
                    <a:pt x="2526578" y="962229"/>
                  </a:lnTo>
                  <a:lnTo>
                    <a:pt x="2486186" y="983274"/>
                  </a:lnTo>
                  <a:lnTo>
                    <a:pt x="2440592" y="1001185"/>
                  </a:lnTo>
                  <a:lnTo>
                    <a:pt x="2390430" y="1015633"/>
                  </a:lnTo>
                  <a:lnTo>
                    <a:pt x="2336334" y="1026288"/>
                  </a:lnTo>
                  <a:lnTo>
                    <a:pt x="2278938" y="1032818"/>
                  </a:lnTo>
                  <a:lnTo>
                    <a:pt x="2218874" y="1034895"/>
                  </a:lnTo>
                  <a:lnTo>
                    <a:pt x="2163089" y="1032618"/>
                  </a:lnTo>
                  <a:lnTo>
                    <a:pt x="2108675" y="1026344"/>
                  </a:lnTo>
                  <a:lnTo>
                    <a:pt x="2056393" y="1016188"/>
                  </a:lnTo>
                  <a:lnTo>
                    <a:pt x="2007004" y="1002269"/>
                  </a:lnTo>
                  <a:lnTo>
                    <a:pt x="1986233" y="1031946"/>
                  </a:lnTo>
                  <a:lnTo>
                    <a:pt x="1959313" y="1059409"/>
                  </a:lnTo>
                  <a:lnTo>
                    <a:pt x="1926798" y="1084502"/>
                  </a:lnTo>
                  <a:lnTo>
                    <a:pt x="1889242" y="1107067"/>
                  </a:lnTo>
                  <a:lnTo>
                    <a:pt x="1847199" y="1126946"/>
                  </a:lnTo>
                  <a:lnTo>
                    <a:pt x="1801224" y="1143982"/>
                  </a:lnTo>
                  <a:lnTo>
                    <a:pt x="1751869" y="1158017"/>
                  </a:lnTo>
                  <a:lnTo>
                    <a:pt x="1699689" y="1168893"/>
                  </a:lnTo>
                  <a:lnTo>
                    <a:pt x="1645238" y="1176454"/>
                  </a:lnTo>
                  <a:lnTo>
                    <a:pt x="1589071" y="1180540"/>
                  </a:lnTo>
                  <a:lnTo>
                    <a:pt x="1531740" y="1180996"/>
                  </a:lnTo>
                  <a:lnTo>
                    <a:pt x="1473801" y="1177663"/>
                  </a:lnTo>
                  <a:lnTo>
                    <a:pt x="1415807" y="1170384"/>
                  </a:lnTo>
                  <a:lnTo>
                    <a:pt x="1364551" y="1160394"/>
                  </a:lnTo>
                  <a:lnTo>
                    <a:pt x="1316106" y="1147433"/>
                  </a:lnTo>
                  <a:lnTo>
                    <a:pt x="1270902" y="1131672"/>
                  </a:lnTo>
                  <a:lnTo>
                    <a:pt x="1229367" y="1113279"/>
                  </a:lnTo>
                  <a:lnTo>
                    <a:pt x="1191933" y="1092423"/>
                  </a:lnTo>
                  <a:lnTo>
                    <a:pt x="1159029" y="1069274"/>
                  </a:lnTo>
                  <a:lnTo>
                    <a:pt x="1110082" y="1083182"/>
                  </a:lnTo>
                  <a:lnTo>
                    <a:pt x="1059716" y="1094183"/>
                  </a:lnTo>
                  <a:lnTo>
                    <a:pt x="1008305" y="1102327"/>
                  </a:lnTo>
                  <a:lnTo>
                    <a:pt x="956225" y="1107664"/>
                  </a:lnTo>
                  <a:lnTo>
                    <a:pt x="903848" y="1110242"/>
                  </a:lnTo>
                  <a:lnTo>
                    <a:pt x="851549" y="1110112"/>
                  </a:lnTo>
                  <a:lnTo>
                    <a:pt x="799702" y="1107323"/>
                  </a:lnTo>
                  <a:lnTo>
                    <a:pt x="748680" y="1101924"/>
                  </a:lnTo>
                  <a:lnTo>
                    <a:pt x="698858" y="1093965"/>
                  </a:lnTo>
                  <a:lnTo>
                    <a:pt x="650609" y="1083496"/>
                  </a:lnTo>
                  <a:lnTo>
                    <a:pt x="604307" y="1070566"/>
                  </a:lnTo>
                  <a:lnTo>
                    <a:pt x="560327" y="1055224"/>
                  </a:lnTo>
                  <a:lnTo>
                    <a:pt x="519042" y="1037521"/>
                  </a:lnTo>
                  <a:lnTo>
                    <a:pt x="480826" y="1017505"/>
                  </a:lnTo>
                  <a:lnTo>
                    <a:pt x="446053" y="995227"/>
                  </a:lnTo>
                  <a:lnTo>
                    <a:pt x="415098" y="970735"/>
                  </a:lnTo>
                  <a:lnTo>
                    <a:pt x="409368" y="965545"/>
                  </a:lnTo>
                  <a:lnTo>
                    <a:pt x="347359" y="966081"/>
                  </a:lnTo>
                  <a:lnTo>
                    <a:pt x="288200" y="960258"/>
                  </a:lnTo>
                  <a:lnTo>
                    <a:pt x="233257" y="948646"/>
                  </a:lnTo>
                  <a:lnTo>
                    <a:pt x="183895" y="931816"/>
                  </a:lnTo>
                  <a:lnTo>
                    <a:pt x="141482" y="910337"/>
                  </a:lnTo>
                  <a:lnTo>
                    <a:pt x="107383" y="884780"/>
                  </a:lnTo>
                  <a:lnTo>
                    <a:pt x="69595" y="823714"/>
                  </a:lnTo>
                  <a:lnTo>
                    <a:pt x="69088" y="788425"/>
                  </a:lnTo>
                  <a:lnTo>
                    <a:pt x="82835" y="754303"/>
                  </a:lnTo>
                  <a:lnTo>
                    <a:pt x="110101" y="722531"/>
                  </a:lnTo>
                  <a:lnTo>
                    <a:pt x="150148" y="694290"/>
                  </a:lnTo>
                  <a:lnTo>
                    <a:pt x="93851" y="671754"/>
                  </a:lnTo>
                  <a:lnTo>
                    <a:pt x="50032" y="643914"/>
                  </a:lnTo>
                  <a:lnTo>
                    <a:pt x="19347" y="612108"/>
                  </a:lnTo>
                  <a:lnTo>
                    <a:pt x="2451" y="577668"/>
                  </a:lnTo>
                  <a:lnTo>
                    <a:pt x="0" y="541931"/>
                  </a:lnTo>
                  <a:lnTo>
                    <a:pt x="12646" y="506232"/>
                  </a:lnTo>
                  <a:lnTo>
                    <a:pt x="41047" y="471904"/>
                  </a:lnTo>
                  <a:lnTo>
                    <a:pt x="74756" y="446982"/>
                  </a:lnTo>
                  <a:lnTo>
                    <a:pt x="116082" y="426131"/>
                  </a:lnTo>
                  <a:lnTo>
                    <a:pt x="163753" y="409787"/>
                  </a:lnTo>
                  <a:lnTo>
                    <a:pt x="216497" y="398386"/>
                  </a:lnTo>
                  <a:lnTo>
                    <a:pt x="273043" y="392364"/>
                  </a:lnTo>
                  <a:lnTo>
                    <a:pt x="275598" y="388685"/>
                  </a:lnTo>
                  <a:close/>
                </a:path>
                <a:path w="3035934" h="1181100">
                  <a:moveTo>
                    <a:pt x="331284" y="711480"/>
                  </a:moveTo>
                  <a:lnTo>
                    <a:pt x="284857" y="711519"/>
                  </a:lnTo>
                  <a:lnTo>
                    <a:pt x="239213" y="707837"/>
                  </a:lnTo>
                  <a:lnTo>
                    <a:pt x="195135" y="700529"/>
                  </a:lnTo>
                  <a:lnTo>
                    <a:pt x="153403" y="689691"/>
                  </a:lnTo>
                </a:path>
                <a:path w="3035934" h="1181100">
                  <a:moveTo>
                    <a:pt x="488232" y="949933"/>
                  </a:moveTo>
                  <a:lnTo>
                    <a:pt x="469294" y="953552"/>
                  </a:lnTo>
                  <a:lnTo>
                    <a:pt x="449968" y="956502"/>
                  </a:lnTo>
                  <a:lnTo>
                    <a:pt x="430317" y="958775"/>
                  </a:lnTo>
                  <a:lnTo>
                    <a:pt x="410405" y="960362"/>
                  </a:lnTo>
                </a:path>
                <a:path w="3035934" h="1181100">
                  <a:moveTo>
                    <a:pt x="1158856" y="1064513"/>
                  </a:moveTo>
                  <a:lnTo>
                    <a:pt x="1145351" y="1053132"/>
                  </a:lnTo>
                  <a:lnTo>
                    <a:pt x="1133017" y="1041393"/>
                  </a:lnTo>
                  <a:lnTo>
                    <a:pt x="1121879" y="1029321"/>
                  </a:lnTo>
                  <a:lnTo>
                    <a:pt x="1111962" y="1016941"/>
                  </a:lnTo>
                </a:path>
                <a:path w="3035934" h="1181100">
                  <a:moveTo>
                    <a:pt x="2026034" y="945888"/>
                  </a:moveTo>
                  <a:lnTo>
                    <a:pt x="2023305" y="959121"/>
                  </a:lnTo>
                  <a:lnTo>
                    <a:pt x="2019269" y="972250"/>
                  </a:lnTo>
                  <a:lnTo>
                    <a:pt x="2013933" y="985247"/>
                  </a:lnTo>
                  <a:lnTo>
                    <a:pt x="2007309" y="998085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882" y="9156258"/>
              <a:ext cx="249263" cy="2160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42608" y="8603169"/>
              <a:ext cx="2661285" cy="429259"/>
            </a:xfrm>
            <a:custGeom>
              <a:avLst/>
              <a:gdLst/>
              <a:ahLst/>
              <a:cxnLst/>
              <a:rect l="l" t="t" r="r" b="b"/>
              <a:pathLst>
                <a:path w="2661285" h="429259">
                  <a:moveTo>
                    <a:pt x="2661280" y="355781"/>
                  </a:moveTo>
                  <a:lnTo>
                    <a:pt x="2641976" y="376321"/>
                  </a:lnTo>
                  <a:lnTo>
                    <a:pt x="2618427" y="395483"/>
                  </a:lnTo>
                  <a:lnTo>
                    <a:pt x="2590887" y="413081"/>
                  </a:lnTo>
                  <a:lnTo>
                    <a:pt x="2559614" y="428932"/>
                  </a:lnTo>
                </a:path>
                <a:path w="2661285" h="429259">
                  <a:moveTo>
                    <a:pt x="2417328" y="84356"/>
                  </a:moveTo>
                  <a:lnTo>
                    <a:pt x="2419849" y="92934"/>
                  </a:lnTo>
                  <a:lnTo>
                    <a:pt x="2421586" y="101562"/>
                  </a:lnTo>
                  <a:lnTo>
                    <a:pt x="2422535" y="110223"/>
                  </a:lnTo>
                  <a:lnTo>
                    <a:pt x="2422695" y="118904"/>
                  </a:lnTo>
                </a:path>
                <a:path w="2661285" h="429259">
                  <a:moveTo>
                    <a:pt x="1768050" y="44058"/>
                  </a:moveTo>
                  <a:lnTo>
                    <a:pt x="1778782" y="32317"/>
                  </a:lnTo>
                  <a:lnTo>
                    <a:pt x="1791074" y="21032"/>
                  </a:lnTo>
                  <a:lnTo>
                    <a:pt x="1804874" y="10245"/>
                  </a:lnTo>
                  <a:lnTo>
                    <a:pt x="1820133" y="0"/>
                  </a:lnTo>
                </a:path>
                <a:path w="2661285" h="429259">
                  <a:moveTo>
                    <a:pt x="1280917" y="65055"/>
                  </a:moveTo>
                  <a:lnTo>
                    <a:pt x="1285543" y="55257"/>
                  </a:lnTo>
                  <a:lnTo>
                    <a:pt x="1291301" y="45640"/>
                  </a:lnTo>
                  <a:lnTo>
                    <a:pt x="1298174" y="36231"/>
                  </a:lnTo>
                  <a:lnTo>
                    <a:pt x="1306142" y="27057"/>
                  </a:lnTo>
                </a:path>
                <a:path w="2661285" h="429259">
                  <a:moveTo>
                    <a:pt x="709236" y="77959"/>
                  </a:moveTo>
                  <a:lnTo>
                    <a:pt x="733609" y="86061"/>
                  </a:lnTo>
                  <a:lnTo>
                    <a:pt x="756989" y="94922"/>
                  </a:lnTo>
                  <a:lnTo>
                    <a:pt x="779312" y="104518"/>
                  </a:lnTo>
                  <a:lnTo>
                    <a:pt x="800516" y="114823"/>
                  </a:lnTo>
                </a:path>
                <a:path w="2661285" h="429259">
                  <a:moveTo>
                    <a:pt x="15929" y="367673"/>
                  </a:moveTo>
                  <a:lnTo>
                    <a:pt x="10863" y="358108"/>
                  </a:lnTo>
                  <a:lnTo>
                    <a:pt x="6516" y="348448"/>
                  </a:lnTo>
                  <a:lnTo>
                    <a:pt x="2894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62870" y="608721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55914" y="6366162"/>
            <a:ext cx="150241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  </a:t>
            </a:r>
            <a:r>
              <a:rPr sz="3300" u="heavy" spc="-80" dirty="0">
                <a:solidFill>
                  <a:srgbClr val="F9FDFF"/>
                </a:solidFill>
                <a:uFill>
                  <a:solidFill>
                    <a:srgbClr val="F9FDFF"/>
                  </a:solidFill>
                </a:u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97643" y="7949361"/>
            <a:ext cx="1902460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300" spc="-95" dirty="0">
                <a:latin typeface="Calibri"/>
                <a:cs typeface="Calibri"/>
              </a:rPr>
              <a:t>ZooKeeper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04010" y="8504677"/>
            <a:ext cx="2780665" cy="1202690"/>
            <a:chOff x="7504010" y="8504677"/>
            <a:chExt cx="2780665" cy="1202690"/>
          </a:xfrm>
        </p:grpSpPr>
        <p:sp>
          <p:nvSpPr>
            <p:cNvPr id="36" name="object 36"/>
            <p:cNvSpPr/>
            <p:nvPr/>
          </p:nvSpPr>
          <p:spPr>
            <a:xfrm>
              <a:off x="7514481" y="8515148"/>
              <a:ext cx="2759710" cy="1181735"/>
            </a:xfrm>
            <a:custGeom>
              <a:avLst/>
              <a:gdLst/>
              <a:ahLst/>
              <a:cxnLst/>
              <a:rect l="l" t="t" r="r" b="b"/>
              <a:pathLst>
                <a:path w="2759709" h="1181734">
                  <a:moveTo>
                    <a:pt x="2143024" y="0"/>
                  </a:moveTo>
                  <a:lnTo>
                    <a:pt x="2090366" y="2525"/>
                  </a:lnTo>
                  <a:lnTo>
                    <a:pt x="2039061" y="10220"/>
                  </a:lnTo>
                  <a:lnTo>
                    <a:pt x="1990345" y="23024"/>
                  </a:lnTo>
                  <a:lnTo>
                    <a:pt x="1945450" y="40878"/>
                  </a:lnTo>
                  <a:lnTo>
                    <a:pt x="1905611" y="63723"/>
                  </a:lnTo>
                  <a:lnTo>
                    <a:pt x="1884893" y="49622"/>
                  </a:lnTo>
                  <a:lnTo>
                    <a:pt x="1836068" y="26064"/>
                  </a:lnTo>
                  <a:lnTo>
                    <a:pt x="1755672" y="5172"/>
                  </a:lnTo>
                  <a:lnTo>
                    <a:pt x="1701631" y="28"/>
                  </a:lnTo>
                  <a:lnTo>
                    <a:pt x="1647820" y="1113"/>
                  </a:lnTo>
                  <a:lnTo>
                    <a:pt x="1595740" y="8135"/>
                  </a:lnTo>
                  <a:lnTo>
                    <a:pt x="1546895" y="20801"/>
                  </a:lnTo>
                  <a:lnTo>
                    <a:pt x="1502786" y="38817"/>
                  </a:lnTo>
                  <a:lnTo>
                    <a:pt x="1464917" y="61891"/>
                  </a:lnTo>
                  <a:lnTo>
                    <a:pt x="1434791" y="89728"/>
                  </a:lnTo>
                  <a:lnTo>
                    <a:pt x="1416631" y="80023"/>
                  </a:lnTo>
                  <a:lnTo>
                    <a:pt x="1377004" y="63056"/>
                  </a:lnTo>
                  <a:lnTo>
                    <a:pt x="1304845" y="43039"/>
                  </a:lnTo>
                  <a:lnTo>
                    <a:pt x="1252541" y="35347"/>
                  </a:lnTo>
                  <a:lnTo>
                    <a:pt x="1199730" y="32614"/>
                  </a:lnTo>
                  <a:lnTo>
                    <a:pt x="1147358" y="34670"/>
                  </a:lnTo>
                  <a:lnTo>
                    <a:pt x="1096373" y="41348"/>
                  </a:lnTo>
                  <a:lnTo>
                    <a:pt x="1047724" y="52477"/>
                  </a:lnTo>
                  <a:lnTo>
                    <a:pt x="1002357" y="67887"/>
                  </a:lnTo>
                  <a:lnTo>
                    <a:pt x="961220" y="87411"/>
                  </a:lnTo>
                  <a:lnTo>
                    <a:pt x="925261" y="110877"/>
                  </a:lnTo>
                  <a:lnTo>
                    <a:pt x="895427" y="138117"/>
                  </a:lnTo>
                  <a:lnTo>
                    <a:pt x="852726" y="125338"/>
                  </a:lnTo>
                  <a:lnTo>
                    <a:pt x="808131" y="115459"/>
                  </a:lnTo>
                  <a:lnTo>
                    <a:pt x="762075" y="108529"/>
                  </a:lnTo>
                  <a:lnTo>
                    <a:pt x="714989" y="104600"/>
                  </a:lnTo>
                  <a:lnTo>
                    <a:pt x="667307" y="103721"/>
                  </a:lnTo>
                  <a:lnTo>
                    <a:pt x="619458" y="105943"/>
                  </a:lnTo>
                  <a:lnTo>
                    <a:pt x="562038" y="112811"/>
                  </a:lnTo>
                  <a:lnTo>
                    <a:pt x="508002" y="123839"/>
                  </a:lnTo>
                  <a:lnTo>
                    <a:pt x="457790" y="138689"/>
                  </a:lnTo>
                  <a:lnTo>
                    <a:pt x="411841" y="157025"/>
                  </a:lnTo>
                  <a:lnTo>
                    <a:pt x="370595" y="178510"/>
                  </a:lnTo>
                  <a:lnTo>
                    <a:pt x="334492" y="202806"/>
                  </a:lnTo>
                  <a:lnTo>
                    <a:pt x="303970" y="229578"/>
                  </a:lnTo>
                  <a:lnTo>
                    <a:pt x="261433" y="289197"/>
                  </a:lnTo>
                  <a:lnTo>
                    <a:pt x="246500" y="354672"/>
                  </a:lnTo>
                  <a:lnTo>
                    <a:pt x="250484" y="388763"/>
                  </a:lnTo>
                  <a:lnTo>
                    <a:pt x="248161" y="392442"/>
                  </a:lnTo>
                  <a:lnTo>
                    <a:pt x="196768" y="398463"/>
                  </a:lnTo>
                  <a:lnTo>
                    <a:pt x="148830" y="409864"/>
                  </a:lnTo>
                  <a:lnTo>
                    <a:pt x="105504" y="426208"/>
                  </a:lnTo>
                  <a:lnTo>
                    <a:pt x="67944" y="447059"/>
                  </a:lnTo>
                  <a:lnTo>
                    <a:pt x="37306" y="471981"/>
                  </a:lnTo>
                  <a:lnTo>
                    <a:pt x="11494" y="506309"/>
                  </a:lnTo>
                  <a:lnTo>
                    <a:pt x="0" y="542009"/>
                  </a:lnTo>
                  <a:lnTo>
                    <a:pt x="2228" y="577746"/>
                  </a:lnTo>
                  <a:lnTo>
                    <a:pt x="17584" y="612185"/>
                  </a:lnTo>
                  <a:lnTo>
                    <a:pt x="45472" y="643992"/>
                  </a:lnTo>
                  <a:lnTo>
                    <a:pt x="85298" y="671831"/>
                  </a:lnTo>
                  <a:lnTo>
                    <a:pt x="136466" y="694367"/>
                  </a:lnTo>
                  <a:lnTo>
                    <a:pt x="100068" y="722608"/>
                  </a:lnTo>
                  <a:lnTo>
                    <a:pt x="75287" y="754380"/>
                  </a:lnTo>
                  <a:lnTo>
                    <a:pt x="62792" y="788503"/>
                  </a:lnTo>
                  <a:lnTo>
                    <a:pt x="63253" y="823792"/>
                  </a:lnTo>
                  <a:lnTo>
                    <a:pt x="97598" y="884858"/>
                  </a:lnTo>
                  <a:lnTo>
                    <a:pt x="128589" y="910414"/>
                  </a:lnTo>
                  <a:lnTo>
                    <a:pt x="167138" y="931893"/>
                  </a:lnTo>
                  <a:lnTo>
                    <a:pt x="212001" y="948724"/>
                  </a:lnTo>
                  <a:lnTo>
                    <a:pt x="261938" y="960335"/>
                  </a:lnTo>
                  <a:lnTo>
                    <a:pt x="315706" y="966158"/>
                  </a:lnTo>
                  <a:lnTo>
                    <a:pt x="372064" y="965622"/>
                  </a:lnTo>
                  <a:lnTo>
                    <a:pt x="377271" y="970812"/>
                  </a:lnTo>
                  <a:lnTo>
                    <a:pt x="407409" y="996859"/>
                  </a:lnTo>
                  <a:lnTo>
                    <a:pt x="441468" y="1020383"/>
                  </a:lnTo>
                  <a:lnTo>
                    <a:pt x="479036" y="1041326"/>
                  </a:lnTo>
                  <a:lnTo>
                    <a:pt x="519700" y="1059626"/>
                  </a:lnTo>
                  <a:lnTo>
                    <a:pt x="563049" y="1075224"/>
                  </a:lnTo>
                  <a:lnTo>
                    <a:pt x="608669" y="1088059"/>
                  </a:lnTo>
                  <a:lnTo>
                    <a:pt x="656148" y="1098072"/>
                  </a:lnTo>
                  <a:lnTo>
                    <a:pt x="705074" y="1105202"/>
                  </a:lnTo>
                  <a:lnTo>
                    <a:pt x="755033" y="1109390"/>
                  </a:lnTo>
                  <a:lnTo>
                    <a:pt x="805615" y="1110575"/>
                  </a:lnTo>
                  <a:lnTo>
                    <a:pt x="856406" y="1108696"/>
                  </a:lnTo>
                  <a:lnTo>
                    <a:pt x="906993" y="1103695"/>
                  </a:lnTo>
                  <a:lnTo>
                    <a:pt x="956965" y="1095511"/>
                  </a:lnTo>
                  <a:lnTo>
                    <a:pt x="1005909" y="1084083"/>
                  </a:lnTo>
                  <a:lnTo>
                    <a:pt x="1053412" y="1069352"/>
                  </a:lnTo>
                  <a:lnTo>
                    <a:pt x="1089805" y="1096860"/>
                  </a:lnTo>
                  <a:lnTo>
                    <a:pt x="1132014" y="1121018"/>
                  </a:lnTo>
                  <a:lnTo>
                    <a:pt x="1179365" y="1141533"/>
                  </a:lnTo>
                  <a:lnTo>
                    <a:pt x="1231182" y="1158111"/>
                  </a:lnTo>
                  <a:lnTo>
                    <a:pt x="1286790" y="1170462"/>
                  </a:lnTo>
                  <a:lnTo>
                    <a:pt x="1343896" y="1178167"/>
                  </a:lnTo>
                  <a:lnTo>
                    <a:pt x="1400895" y="1181257"/>
                  </a:lnTo>
                  <a:lnTo>
                    <a:pt x="1457145" y="1179931"/>
                  </a:lnTo>
                  <a:lnTo>
                    <a:pt x="1512008" y="1174389"/>
                  </a:lnTo>
                  <a:lnTo>
                    <a:pt x="1564842" y="1164833"/>
                  </a:lnTo>
                  <a:lnTo>
                    <a:pt x="1615008" y="1151462"/>
                  </a:lnTo>
                  <a:lnTo>
                    <a:pt x="1661865" y="1134477"/>
                  </a:lnTo>
                  <a:lnTo>
                    <a:pt x="1704773" y="1114078"/>
                  </a:lnTo>
                  <a:lnTo>
                    <a:pt x="1743092" y="1090465"/>
                  </a:lnTo>
                  <a:lnTo>
                    <a:pt x="1776182" y="1063838"/>
                  </a:lnTo>
                  <a:lnTo>
                    <a:pt x="1803402" y="1034399"/>
                  </a:lnTo>
                  <a:lnTo>
                    <a:pt x="1824113" y="1002346"/>
                  </a:lnTo>
                  <a:lnTo>
                    <a:pt x="1869001" y="1016266"/>
                  </a:lnTo>
                  <a:lnTo>
                    <a:pt x="1916519" y="1026421"/>
                  </a:lnTo>
                  <a:lnTo>
                    <a:pt x="1965974" y="1032696"/>
                  </a:lnTo>
                  <a:lnTo>
                    <a:pt x="2016675" y="1034973"/>
                  </a:lnTo>
                  <a:lnTo>
                    <a:pt x="2076601" y="1032438"/>
                  </a:lnTo>
                  <a:lnTo>
                    <a:pt x="2133524" y="1024554"/>
                  </a:lnTo>
                  <a:lnTo>
                    <a:pt x="2186678" y="1011760"/>
                  </a:lnTo>
                  <a:lnTo>
                    <a:pt x="2235295" y="994495"/>
                  </a:lnTo>
                  <a:lnTo>
                    <a:pt x="2278611" y="973200"/>
                  </a:lnTo>
                  <a:lnTo>
                    <a:pt x="2315859" y="948312"/>
                  </a:lnTo>
                  <a:lnTo>
                    <a:pt x="2346272" y="920272"/>
                  </a:lnTo>
                  <a:lnTo>
                    <a:pt x="2369085" y="889518"/>
                  </a:lnTo>
                  <a:lnTo>
                    <a:pt x="2388843" y="821627"/>
                  </a:lnTo>
                  <a:lnTo>
                    <a:pt x="2443189" y="814998"/>
                  </a:lnTo>
                  <a:lnTo>
                    <a:pt x="2495422" y="804414"/>
                  </a:lnTo>
                  <a:lnTo>
                    <a:pt x="2544910" y="790032"/>
                  </a:lnTo>
                  <a:lnTo>
                    <a:pt x="2591024" y="772005"/>
                  </a:lnTo>
                  <a:lnTo>
                    <a:pt x="2638844" y="747148"/>
                  </a:lnTo>
                  <a:lnTo>
                    <a:pt x="2678915" y="719196"/>
                  </a:lnTo>
                  <a:lnTo>
                    <a:pt x="2711114" y="688696"/>
                  </a:lnTo>
                  <a:lnTo>
                    <a:pt x="2735318" y="656193"/>
                  </a:lnTo>
                  <a:lnTo>
                    <a:pt x="2759251" y="587371"/>
                  </a:lnTo>
                  <a:lnTo>
                    <a:pt x="2758733" y="552143"/>
                  </a:lnTo>
                  <a:lnTo>
                    <a:pt x="2749728" y="517102"/>
                  </a:lnTo>
                  <a:lnTo>
                    <a:pt x="2732113" y="482792"/>
                  </a:lnTo>
                  <a:lnTo>
                    <a:pt x="2705766" y="449761"/>
                  </a:lnTo>
                  <a:lnTo>
                    <a:pt x="2670562" y="418555"/>
                  </a:lnTo>
                  <a:lnTo>
                    <a:pt x="2675042" y="412147"/>
                  </a:lnTo>
                  <a:lnTo>
                    <a:pt x="2679135" y="405653"/>
                  </a:lnTo>
                  <a:lnTo>
                    <a:pt x="2682840" y="399080"/>
                  </a:lnTo>
                  <a:lnTo>
                    <a:pt x="2686151" y="392434"/>
                  </a:lnTo>
                  <a:lnTo>
                    <a:pt x="2696934" y="357107"/>
                  </a:lnTo>
                  <a:lnTo>
                    <a:pt x="2696808" y="322222"/>
                  </a:lnTo>
                  <a:lnTo>
                    <a:pt x="2666527" y="256539"/>
                  </a:lnTo>
                  <a:lnTo>
                    <a:pt x="2637722" y="227120"/>
                  </a:lnTo>
                  <a:lnTo>
                    <a:pt x="2600709" y="200901"/>
                  </a:lnTo>
                  <a:lnTo>
                    <a:pt x="2556160" y="178572"/>
                  </a:lnTo>
                  <a:lnTo>
                    <a:pt x="2504753" y="160822"/>
                  </a:lnTo>
                  <a:lnTo>
                    <a:pt x="2447161" y="148341"/>
                  </a:lnTo>
                  <a:lnTo>
                    <a:pt x="2433148" y="118274"/>
                  </a:lnTo>
                  <a:lnTo>
                    <a:pt x="2380232" y="64885"/>
                  </a:lnTo>
                  <a:lnTo>
                    <a:pt x="2342519" y="42764"/>
                  </a:lnTo>
                  <a:lnTo>
                    <a:pt x="2296784" y="24024"/>
                  </a:lnTo>
                  <a:lnTo>
                    <a:pt x="2247467" y="10690"/>
                  </a:lnTo>
                  <a:lnTo>
                    <a:pt x="2195803" y="2701"/>
                  </a:lnTo>
                  <a:lnTo>
                    <a:pt x="214302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14481" y="8515147"/>
              <a:ext cx="2759710" cy="1181735"/>
            </a:xfrm>
            <a:custGeom>
              <a:avLst/>
              <a:gdLst/>
              <a:ahLst/>
              <a:cxnLst/>
              <a:rect l="l" t="t" r="r" b="b"/>
              <a:pathLst>
                <a:path w="2759709" h="1181734">
                  <a:moveTo>
                    <a:pt x="250484" y="388763"/>
                  </a:moveTo>
                  <a:lnTo>
                    <a:pt x="246500" y="354672"/>
                  </a:lnTo>
                  <a:lnTo>
                    <a:pt x="250296" y="321371"/>
                  </a:lnTo>
                  <a:lnTo>
                    <a:pt x="261433" y="289197"/>
                  </a:lnTo>
                  <a:lnTo>
                    <a:pt x="303970" y="229577"/>
                  </a:lnTo>
                  <a:lnTo>
                    <a:pt x="334491" y="202806"/>
                  </a:lnTo>
                  <a:lnTo>
                    <a:pt x="370595" y="178509"/>
                  </a:lnTo>
                  <a:lnTo>
                    <a:pt x="411841" y="157025"/>
                  </a:lnTo>
                  <a:lnTo>
                    <a:pt x="457790" y="138689"/>
                  </a:lnTo>
                  <a:lnTo>
                    <a:pt x="508002" y="123838"/>
                  </a:lnTo>
                  <a:lnTo>
                    <a:pt x="562038" y="112811"/>
                  </a:lnTo>
                  <a:lnTo>
                    <a:pt x="619458" y="105943"/>
                  </a:lnTo>
                  <a:lnTo>
                    <a:pt x="667307" y="103721"/>
                  </a:lnTo>
                  <a:lnTo>
                    <a:pt x="714989" y="104600"/>
                  </a:lnTo>
                  <a:lnTo>
                    <a:pt x="762075" y="108529"/>
                  </a:lnTo>
                  <a:lnTo>
                    <a:pt x="808131" y="115459"/>
                  </a:lnTo>
                  <a:lnTo>
                    <a:pt x="852725" y="125338"/>
                  </a:lnTo>
                  <a:lnTo>
                    <a:pt x="895427" y="138117"/>
                  </a:lnTo>
                  <a:lnTo>
                    <a:pt x="925260" y="110877"/>
                  </a:lnTo>
                  <a:lnTo>
                    <a:pt x="961220" y="87411"/>
                  </a:lnTo>
                  <a:lnTo>
                    <a:pt x="1002357" y="67887"/>
                  </a:lnTo>
                  <a:lnTo>
                    <a:pt x="1047724" y="52477"/>
                  </a:lnTo>
                  <a:lnTo>
                    <a:pt x="1096373" y="41348"/>
                  </a:lnTo>
                  <a:lnTo>
                    <a:pt x="1147358" y="34670"/>
                  </a:lnTo>
                  <a:lnTo>
                    <a:pt x="1199730" y="32613"/>
                  </a:lnTo>
                  <a:lnTo>
                    <a:pt x="1252541" y="35346"/>
                  </a:lnTo>
                  <a:lnTo>
                    <a:pt x="1304844" y="43039"/>
                  </a:lnTo>
                  <a:lnTo>
                    <a:pt x="1355692" y="55860"/>
                  </a:lnTo>
                  <a:lnTo>
                    <a:pt x="1397342" y="71122"/>
                  </a:lnTo>
                  <a:lnTo>
                    <a:pt x="1434790" y="89728"/>
                  </a:lnTo>
                  <a:lnTo>
                    <a:pt x="1464917" y="61890"/>
                  </a:lnTo>
                  <a:lnTo>
                    <a:pt x="1502786" y="38817"/>
                  </a:lnTo>
                  <a:lnTo>
                    <a:pt x="1546894" y="20801"/>
                  </a:lnTo>
                  <a:lnTo>
                    <a:pt x="1595740" y="8135"/>
                  </a:lnTo>
                  <a:lnTo>
                    <a:pt x="1647819" y="1113"/>
                  </a:lnTo>
                  <a:lnTo>
                    <a:pt x="1701631" y="27"/>
                  </a:lnTo>
                  <a:lnTo>
                    <a:pt x="1755672" y="5171"/>
                  </a:lnTo>
                  <a:lnTo>
                    <a:pt x="1808440" y="16838"/>
                  </a:lnTo>
                  <a:lnTo>
                    <a:pt x="1861632" y="37031"/>
                  </a:lnTo>
                  <a:lnTo>
                    <a:pt x="1905611" y="63722"/>
                  </a:lnTo>
                  <a:lnTo>
                    <a:pt x="1945450" y="40878"/>
                  </a:lnTo>
                  <a:lnTo>
                    <a:pt x="1990344" y="23024"/>
                  </a:lnTo>
                  <a:lnTo>
                    <a:pt x="2039061" y="10220"/>
                  </a:lnTo>
                  <a:lnTo>
                    <a:pt x="2090365" y="2525"/>
                  </a:lnTo>
                  <a:lnTo>
                    <a:pt x="2143024" y="0"/>
                  </a:lnTo>
                  <a:lnTo>
                    <a:pt x="2195803" y="2701"/>
                  </a:lnTo>
                  <a:lnTo>
                    <a:pt x="2247467" y="10690"/>
                  </a:lnTo>
                  <a:lnTo>
                    <a:pt x="2296784" y="24025"/>
                  </a:lnTo>
                  <a:lnTo>
                    <a:pt x="2342520" y="42765"/>
                  </a:lnTo>
                  <a:lnTo>
                    <a:pt x="2380233" y="64885"/>
                  </a:lnTo>
                  <a:lnTo>
                    <a:pt x="2410640" y="90255"/>
                  </a:lnTo>
                  <a:lnTo>
                    <a:pt x="2447161" y="148341"/>
                  </a:lnTo>
                  <a:lnTo>
                    <a:pt x="2504753" y="160822"/>
                  </a:lnTo>
                  <a:lnTo>
                    <a:pt x="2556161" y="178572"/>
                  </a:lnTo>
                  <a:lnTo>
                    <a:pt x="2600709" y="200901"/>
                  </a:lnTo>
                  <a:lnTo>
                    <a:pt x="2637722" y="227120"/>
                  </a:lnTo>
                  <a:lnTo>
                    <a:pt x="2666527" y="256539"/>
                  </a:lnTo>
                  <a:lnTo>
                    <a:pt x="2696807" y="322222"/>
                  </a:lnTo>
                  <a:lnTo>
                    <a:pt x="2696934" y="357107"/>
                  </a:lnTo>
                  <a:lnTo>
                    <a:pt x="2686151" y="392434"/>
                  </a:lnTo>
                  <a:lnTo>
                    <a:pt x="2682839" y="399080"/>
                  </a:lnTo>
                  <a:lnTo>
                    <a:pt x="2679135" y="405653"/>
                  </a:lnTo>
                  <a:lnTo>
                    <a:pt x="2675042" y="412147"/>
                  </a:lnTo>
                  <a:lnTo>
                    <a:pt x="2670563" y="418555"/>
                  </a:lnTo>
                  <a:lnTo>
                    <a:pt x="2705766" y="449761"/>
                  </a:lnTo>
                  <a:lnTo>
                    <a:pt x="2732114" y="482792"/>
                  </a:lnTo>
                  <a:lnTo>
                    <a:pt x="2749728" y="517102"/>
                  </a:lnTo>
                  <a:lnTo>
                    <a:pt x="2758733" y="552144"/>
                  </a:lnTo>
                  <a:lnTo>
                    <a:pt x="2759251" y="587371"/>
                  </a:lnTo>
                  <a:lnTo>
                    <a:pt x="2751405" y="622236"/>
                  </a:lnTo>
                  <a:lnTo>
                    <a:pt x="2711114" y="688696"/>
                  </a:lnTo>
                  <a:lnTo>
                    <a:pt x="2678915" y="719196"/>
                  </a:lnTo>
                  <a:lnTo>
                    <a:pt x="2638844" y="747148"/>
                  </a:lnTo>
                  <a:lnTo>
                    <a:pt x="2591024" y="772005"/>
                  </a:lnTo>
                  <a:lnTo>
                    <a:pt x="2544910" y="790032"/>
                  </a:lnTo>
                  <a:lnTo>
                    <a:pt x="2495422" y="804415"/>
                  </a:lnTo>
                  <a:lnTo>
                    <a:pt x="2443189" y="814998"/>
                  </a:lnTo>
                  <a:lnTo>
                    <a:pt x="2388843" y="821627"/>
                  </a:lnTo>
                  <a:lnTo>
                    <a:pt x="2383530" y="856490"/>
                  </a:lnTo>
                  <a:lnTo>
                    <a:pt x="2346272" y="920272"/>
                  </a:lnTo>
                  <a:lnTo>
                    <a:pt x="2315859" y="948312"/>
                  </a:lnTo>
                  <a:lnTo>
                    <a:pt x="2278611" y="973200"/>
                  </a:lnTo>
                  <a:lnTo>
                    <a:pt x="2235295" y="994495"/>
                  </a:lnTo>
                  <a:lnTo>
                    <a:pt x="2186678" y="1011760"/>
                  </a:lnTo>
                  <a:lnTo>
                    <a:pt x="2133524" y="1024553"/>
                  </a:lnTo>
                  <a:lnTo>
                    <a:pt x="2076601" y="1032438"/>
                  </a:lnTo>
                  <a:lnTo>
                    <a:pt x="2016676" y="1034973"/>
                  </a:lnTo>
                  <a:lnTo>
                    <a:pt x="1965974" y="1032696"/>
                  </a:lnTo>
                  <a:lnTo>
                    <a:pt x="1916519" y="1026421"/>
                  </a:lnTo>
                  <a:lnTo>
                    <a:pt x="1869001" y="1016265"/>
                  </a:lnTo>
                  <a:lnTo>
                    <a:pt x="1824113" y="1002346"/>
                  </a:lnTo>
                  <a:lnTo>
                    <a:pt x="1803402" y="1034398"/>
                  </a:lnTo>
                  <a:lnTo>
                    <a:pt x="1776182" y="1063838"/>
                  </a:lnTo>
                  <a:lnTo>
                    <a:pt x="1743092" y="1090464"/>
                  </a:lnTo>
                  <a:lnTo>
                    <a:pt x="1704773" y="1114077"/>
                  </a:lnTo>
                  <a:lnTo>
                    <a:pt x="1661865" y="1134477"/>
                  </a:lnTo>
                  <a:lnTo>
                    <a:pt x="1615008" y="1151462"/>
                  </a:lnTo>
                  <a:lnTo>
                    <a:pt x="1564842" y="1164833"/>
                  </a:lnTo>
                  <a:lnTo>
                    <a:pt x="1512008" y="1174389"/>
                  </a:lnTo>
                  <a:lnTo>
                    <a:pt x="1457145" y="1179930"/>
                  </a:lnTo>
                  <a:lnTo>
                    <a:pt x="1400895" y="1181257"/>
                  </a:lnTo>
                  <a:lnTo>
                    <a:pt x="1343896" y="1178167"/>
                  </a:lnTo>
                  <a:lnTo>
                    <a:pt x="1286790" y="1170462"/>
                  </a:lnTo>
                  <a:lnTo>
                    <a:pt x="1231182" y="1158111"/>
                  </a:lnTo>
                  <a:lnTo>
                    <a:pt x="1179365" y="1141533"/>
                  </a:lnTo>
                  <a:lnTo>
                    <a:pt x="1132014" y="1121018"/>
                  </a:lnTo>
                  <a:lnTo>
                    <a:pt x="1089805" y="1096860"/>
                  </a:lnTo>
                  <a:lnTo>
                    <a:pt x="1053412" y="1069352"/>
                  </a:lnTo>
                  <a:lnTo>
                    <a:pt x="1005909" y="1084083"/>
                  </a:lnTo>
                  <a:lnTo>
                    <a:pt x="956965" y="1095511"/>
                  </a:lnTo>
                  <a:lnTo>
                    <a:pt x="906993" y="1103695"/>
                  </a:lnTo>
                  <a:lnTo>
                    <a:pt x="856406" y="1108697"/>
                  </a:lnTo>
                  <a:lnTo>
                    <a:pt x="805615" y="1110575"/>
                  </a:lnTo>
                  <a:lnTo>
                    <a:pt x="755033" y="1109390"/>
                  </a:lnTo>
                  <a:lnTo>
                    <a:pt x="705074" y="1105202"/>
                  </a:lnTo>
                  <a:lnTo>
                    <a:pt x="656148" y="1098072"/>
                  </a:lnTo>
                  <a:lnTo>
                    <a:pt x="608669" y="1088059"/>
                  </a:lnTo>
                  <a:lnTo>
                    <a:pt x="563049" y="1075224"/>
                  </a:lnTo>
                  <a:lnTo>
                    <a:pt x="519700" y="1059626"/>
                  </a:lnTo>
                  <a:lnTo>
                    <a:pt x="479036" y="1041326"/>
                  </a:lnTo>
                  <a:lnTo>
                    <a:pt x="441468" y="1020383"/>
                  </a:lnTo>
                  <a:lnTo>
                    <a:pt x="407409" y="996859"/>
                  </a:lnTo>
                  <a:lnTo>
                    <a:pt x="377271" y="970812"/>
                  </a:lnTo>
                  <a:lnTo>
                    <a:pt x="372063" y="965622"/>
                  </a:lnTo>
                  <a:lnTo>
                    <a:pt x="315706" y="966159"/>
                  </a:lnTo>
                  <a:lnTo>
                    <a:pt x="261937" y="960336"/>
                  </a:lnTo>
                  <a:lnTo>
                    <a:pt x="212001" y="948724"/>
                  </a:lnTo>
                  <a:lnTo>
                    <a:pt x="167137" y="931893"/>
                  </a:lnTo>
                  <a:lnTo>
                    <a:pt x="128589" y="910414"/>
                  </a:lnTo>
                  <a:lnTo>
                    <a:pt x="97598" y="884858"/>
                  </a:lnTo>
                  <a:lnTo>
                    <a:pt x="63253" y="823791"/>
                  </a:lnTo>
                  <a:lnTo>
                    <a:pt x="62792" y="788503"/>
                  </a:lnTo>
                  <a:lnTo>
                    <a:pt x="75287" y="754381"/>
                  </a:lnTo>
                  <a:lnTo>
                    <a:pt x="100068" y="722608"/>
                  </a:lnTo>
                  <a:lnTo>
                    <a:pt x="136466" y="694368"/>
                  </a:lnTo>
                  <a:lnTo>
                    <a:pt x="85298" y="671831"/>
                  </a:lnTo>
                  <a:lnTo>
                    <a:pt x="45473" y="643992"/>
                  </a:lnTo>
                  <a:lnTo>
                    <a:pt x="17584" y="612185"/>
                  </a:lnTo>
                  <a:lnTo>
                    <a:pt x="2228" y="577746"/>
                  </a:lnTo>
                  <a:lnTo>
                    <a:pt x="0" y="542009"/>
                  </a:lnTo>
                  <a:lnTo>
                    <a:pt x="11494" y="506309"/>
                  </a:lnTo>
                  <a:lnTo>
                    <a:pt x="37306" y="471981"/>
                  </a:lnTo>
                  <a:lnTo>
                    <a:pt x="67944" y="447059"/>
                  </a:lnTo>
                  <a:lnTo>
                    <a:pt x="105504" y="426208"/>
                  </a:lnTo>
                  <a:lnTo>
                    <a:pt x="148831" y="409864"/>
                  </a:lnTo>
                  <a:lnTo>
                    <a:pt x="196768" y="398463"/>
                  </a:lnTo>
                  <a:lnTo>
                    <a:pt x="248161" y="392441"/>
                  </a:lnTo>
                  <a:lnTo>
                    <a:pt x="250484" y="388763"/>
                  </a:lnTo>
                  <a:close/>
                </a:path>
                <a:path w="2759709" h="1181734">
                  <a:moveTo>
                    <a:pt x="301096" y="711558"/>
                  </a:moveTo>
                  <a:lnTo>
                    <a:pt x="258899" y="711597"/>
                  </a:lnTo>
                  <a:lnTo>
                    <a:pt x="217415" y="707914"/>
                  </a:lnTo>
                  <a:lnTo>
                    <a:pt x="177353" y="700606"/>
                  </a:lnTo>
                  <a:lnTo>
                    <a:pt x="139424" y="689768"/>
                  </a:lnTo>
                </a:path>
                <a:path w="2759709" h="1181734">
                  <a:moveTo>
                    <a:pt x="443741" y="950011"/>
                  </a:moveTo>
                  <a:lnTo>
                    <a:pt x="426529" y="953629"/>
                  </a:lnTo>
                  <a:lnTo>
                    <a:pt x="408964" y="956579"/>
                  </a:lnTo>
                  <a:lnTo>
                    <a:pt x="391104" y="958852"/>
                  </a:lnTo>
                  <a:lnTo>
                    <a:pt x="373006" y="960440"/>
                  </a:lnTo>
                </a:path>
                <a:path w="2759709" h="1181734">
                  <a:moveTo>
                    <a:pt x="1053254" y="1064590"/>
                  </a:moveTo>
                  <a:lnTo>
                    <a:pt x="1040979" y="1053210"/>
                  </a:lnTo>
                  <a:lnTo>
                    <a:pt x="1029769" y="1041470"/>
                  </a:lnTo>
                  <a:lnTo>
                    <a:pt x="1019646" y="1029398"/>
                  </a:lnTo>
                  <a:lnTo>
                    <a:pt x="1010634" y="1017019"/>
                  </a:lnTo>
                </a:path>
                <a:path w="2759709" h="1181734">
                  <a:moveTo>
                    <a:pt x="1841409" y="945965"/>
                  </a:moveTo>
                  <a:lnTo>
                    <a:pt x="1838929" y="959198"/>
                  </a:lnTo>
                  <a:lnTo>
                    <a:pt x="1835260" y="972327"/>
                  </a:lnTo>
                  <a:lnTo>
                    <a:pt x="1830410" y="985324"/>
                  </a:lnTo>
                  <a:lnTo>
                    <a:pt x="1824390" y="998163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811" y="9128120"/>
              <a:ext cx="228458" cy="2160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64975" y="8575031"/>
              <a:ext cx="2419350" cy="429259"/>
            </a:xfrm>
            <a:custGeom>
              <a:avLst/>
              <a:gdLst/>
              <a:ahLst/>
              <a:cxnLst/>
              <a:rect l="l" t="t" r="r" b="b"/>
              <a:pathLst>
                <a:path w="2419350" h="429259">
                  <a:moveTo>
                    <a:pt x="2418767" y="355781"/>
                  </a:moveTo>
                  <a:lnTo>
                    <a:pt x="2401222" y="376321"/>
                  </a:lnTo>
                  <a:lnTo>
                    <a:pt x="2379818" y="395483"/>
                  </a:lnTo>
                  <a:lnTo>
                    <a:pt x="2354789" y="413081"/>
                  </a:lnTo>
                  <a:lnTo>
                    <a:pt x="2326365" y="428932"/>
                  </a:lnTo>
                </a:path>
                <a:path w="2419350" h="429259">
                  <a:moveTo>
                    <a:pt x="2197045" y="84356"/>
                  </a:moveTo>
                  <a:lnTo>
                    <a:pt x="2199336" y="92934"/>
                  </a:lnTo>
                  <a:lnTo>
                    <a:pt x="2200915" y="101562"/>
                  </a:lnTo>
                  <a:lnTo>
                    <a:pt x="2201778" y="110223"/>
                  </a:lnTo>
                  <a:lnTo>
                    <a:pt x="2201923" y="118904"/>
                  </a:lnTo>
                </a:path>
                <a:path w="2419350" h="429259">
                  <a:moveTo>
                    <a:pt x="1606934" y="44058"/>
                  </a:moveTo>
                  <a:lnTo>
                    <a:pt x="1616688" y="32317"/>
                  </a:lnTo>
                  <a:lnTo>
                    <a:pt x="1627860" y="21032"/>
                  </a:lnTo>
                  <a:lnTo>
                    <a:pt x="1640402" y="10245"/>
                  </a:lnTo>
                  <a:lnTo>
                    <a:pt x="1654270" y="0"/>
                  </a:lnTo>
                </a:path>
                <a:path w="2419350" h="429259">
                  <a:moveTo>
                    <a:pt x="1164192" y="65055"/>
                  </a:moveTo>
                  <a:lnTo>
                    <a:pt x="1168396" y="55257"/>
                  </a:lnTo>
                  <a:lnTo>
                    <a:pt x="1173630" y="45640"/>
                  </a:lnTo>
                  <a:lnTo>
                    <a:pt x="1179876" y="36231"/>
                  </a:lnTo>
                  <a:lnTo>
                    <a:pt x="1187119" y="27057"/>
                  </a:lnTo>
                </a:path>
                <a:path w="2419350" h="429259">
                  <a:moveTo>
                    <a:pt x="644606" y="77959"/>
                  </a:moveTo>
                  <a:lnTo>
                    <a:pt x="666758" y="86061"/>
                  </a:lnTo>
                  <a:lnTo>
                    <a:pt x="688007" y="94922"/>
                  </a:lnTo>
                  <a:lnTo>
                    <a:pt x="708296" y="104518"/>
                  </a:lnTo>
                  <a:lnTo>
                    <a:pt x="727568" y="114823"/>
                  </a:lnTo>
                </a:path>
                <a:path w="2419350" h="429259">
                  <a:moveTo>
                    <a:pt x="14478" y="367673"/>
                  </a:moveTo>
                  <a:lnTo>
                    <a:pt x="9873" y="358108"/>
                  </a:lnTo>
                  <a:lnTo>
                    <a:pt x="5923" y="348448"/>
                  </a:lnTo>
                  <a:lnTo>
                    <a:pt x="2630" y="338704"/>
                  </a:lnTo>
                  <a:lnTo>
                    <a:pt x="0" y="328888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974166" y="7853866"/>
            <a:ext cx="165735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FFFFF"/>
                </a:solidFill>
                <a:latin typeface="Calibri"/>
                <a:cs typeface="Calibri"/>
              </a:rPr>
              <a:t>LDLoglet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85"/>
              </a:spcBef>
            </a:pPr>
            <a:r>
              <a:rPr sz="3300" spc="-100" dirty="0">
                <a:latin typeface="Calibri"/>
                <a:cs typeface="Calibri"/>
              </a:rPr>
              <a:t>L</a:t>
            </a:r>
            <a:r>
              <a:rPr sz="3300" spc="-105" dirty="0">
                <a:latin typeface="Calibri"/>
                <a:cs typeface="Calibri"/>
              </a:rPr>
              <a:t>o</a:t>
            </a:r>
            <a:r>
              <a:rPr sz="3300" spc="-100" dirty="0">
                <a:latin typeface="Calibri"/>
                <a:cs typeface="Calibri"/>
              </a:rPr>
              <a:t>g</a:t>
            </a:r>
            <a:r>
              <a:rPr sz="3300" spc="-105" dirty="0">
                <a:latin typeface="Calibri"/>
                <a:cs typeface="Calibri"/>
              </a:rPr>
              <a:t>D</a:t>
            </a:r>
            <a:r>
              <a:rPr sz="3300" spc="-110" dirty="0">
                <a:latin typeface="Calibri"/>
                <a:cs typeface="Calibri"/>
              </a:rPr>
              <a:t>e</a:t>
            </a:r>
            <a:r>
              <a:rPr sz="3300" spc="-100" dirty="0">
                <a:latin typeface="Calibri"/>
                <a:cs typeface="Calibri"/>
              </a:rPr>
              <a:t>v</a:t>
            </a:r>
            <a:r>
              <a:rPr sz="3300" spc="-110" dirty="0">
                <a:latin typeface="Calibri"/>
                <a:cs typeface="Calibri"/>
              </a:rPr>
              <a:t>ic</a:t>
            </a:r>
            <a:r>
              <a:rPr sz="3300" spc="-5" dirty="0">
                <a:latin typeface="Calibri"/>
                <a:cs typeface="Calibri"/>
              </a:rPr>
              <a:t>e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432" y="4954339"/>
            <a:ext cx="2958465" cy="1358900"/>
            <a:chOff x="90432" y="4954339"/>
            <a:chExt cx="2958465" cy="1358900"/>
          </a:xfrm>
        </p:grpSpPr>
        <p:sp>
          <p:nvSpPr>
            <p:cNvPr id="42" name="object 42"/>
            <p:cNvSpPr/>
            <p:nvPr/>
          </p:nvSpPr>
          <p:spPr>
            <a:xfrm>
              <a:off x="90432" y="4954339"/>
              <a:ext cx="2884805" cy="878205"/>
            </a:xfrm>
            <a:custGeom>
              <a:avLst/>
              <a:gdLst/>
              <a:ahLst/>
              <a:cxnLst/>
              <a:rect l="l" t="t" r="r" b="b"/>
              <a:pathLst>
                <a:path w="2884805" h="878204">
                  <a:moveTo>
                    <a:pt x="2737867" y="0"/>
                  </a:moveTo>
                  <a:lnTo>
                    <a:pt x="146316" y="0"/>
                  </a:lnTo>
                  <a:lnTo>
                    <a:pt x="100068" y="7459"/>
                  </a:lnTo>
                  <a:lnTo>
                    <a:pt x="59903" y="28230"/>
                  </a:lnTo>
                  <a:lnTo>
                    <a:pt x="28230" y="59903"/>
                  </a:lnTo>
                  <a:lnTo>
                    <a:pt x="7459" y="100069"/>
                  </a:lnTo>
                  <a:lnTo>
                    <a:pt x="0" y="146317"/>
                  </a:lnTo>
                  <a:lnTo>
                    <a:pt x="0" y="877886"/>
                  </a:lnTo>
                  <a:lnTo>
                    <a:pt x="2884184" y="877886"/>
                  </a:lnTo>
                  <a:lnTo>
                    <a:pt x="2884184" y="146317"/>
                  </a:lnTo>
                  <a:lnTo>
                    <a:pt x="2737867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4283" y="5062521"/>
              <a:ext cx="2884805" cy="1250950"/>
            </a:xfrm>
            <a:custGeom>
              <a:avLst/>
              <a:gdLst/>
              <a:ahLst/>
              <a:cxnLst/>
              <a:rect l="l" t="t" r="r" b="b"/>
              <a:pathLst>
                <a:path w="2884805" h="1250950">
                  <a:moveTo>
                    <a:pt x="2675793" y="0"/>
                  </a:moveTo>
                  <a:lnTo>
                    <a:pt x="208390" y="0"/>
                  </a:lnTo>
                  <a:lnTo>
                    <a:pt x="160608" y="5503"/>
                  </a:lnTo>
                  <a:lnTo>
                    <a:pt x="116745" y="21181"/>
                  </a:lnTo>
                  <a:lnTo>
                    <a:pt x="78052" y="45781"/>
                  </a:lnTo>
                  <a:lnTo>
                    <a:pt x="45781" y="78052"/>
                  </a:lnTo>
                  <a:lnTo>
                    <a:pt x="21181" y="116745"/>
                  </a:lnTo>
                  <a:lnTo>
                    <a:pt x="5503" y="160608"/>
                  </a:lnTo>
                  <a:lnTo>
                    <a:pt x="0" y="208390"/>
                  </a:lnTo>
                  <a:lnTo>
                    <a:pt x="0" y="1250322"/>
                  </a:lnTo>
                  <a:lnTo>
                    <a:pt x="2884184" y="1250322"/>
                  </a:lnTo>
                  <a:lnTo>
                    <a:pt x="2884184" y="208390"/>
                  </a:lnTo>
                  <a:lnTo>
                    <a:pt x="2675793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411383" y="1755033"/>
            <a:ext cx="10135870" cy="4957445"/>
            <a:chOff x="4411383" y="1755033"/>
            <a:chExt cx="10135870" cy="4957445"/>
          </a:xfrm>
        </p:grpSpPr>
        <p:sp>
          <p:nvSpPr>
            <p:cNvPr id="45" name="object 45"/>
            <p:cNvSpPr/>
            <p:nvPr/>
          </p:nvSpPr>
          <p:spPr>
            <a:xfrm>
              <a:off x="4411383" y="6669984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09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09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09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3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8" y="12790"/>
                  </a:lnTo>
                  <a:lnTo>
                    <a:pt x="747770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09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3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8" y="40237"/>
                  </a:lnTo>
                  <a:lnTo>
                    <a:pt x="1040954" y="35749"/>
                  </a:lnTo>
                  <a:lnTo>
                    <a:pt x="1045442" y="29093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8" y="1645"/>
                  </a:lnTo>
                  <a:lnTo>
                    <a:pt x="1026146" y="0"/>
                  </a:lnTo>
                  <a:close/>
                </a:path>
                <a:path w="10135869" h="41909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3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3" y="40237"/>
                  </a:lnTo>
                  <a:lnTo>
                    <a:pt x="1334139" y="35749"/>
                  </a:lnTo>
                  <a:lnTo>
                    <a:pt x="1338627" y="29093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3" y="1645"/>
                  </a:lnTo>
                  <a:lnTo>
                    <a:pt x="1319331" y="0"/>
                  </a:lnTo>
                  <a:close/>
                </a:path>
                <a:path w="10135869" h="41909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3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3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09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3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9" y="35749"/>
                  </a:lnTo>
                  <a:lnTo>
                    <a:pt x="1924997" y="29093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9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09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3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4" y="35749"/>
                  </a:lnTo>
                  <a:lnTo>
                    <a:pt x="2218182" y="29093"/>
                  </a:lnTo>
                  <a:lnTo>
                    <a:pt x="2219827" y="20941"/>
                  </a:lnTo>
                  <a:lnTo>
                    <a:pt x="2218182" y="12790"/>
                  </a:lnTo>
                  <a:lnTo>
                    <a:pt x="2213694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09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3" y="29093"/>
                  </a:lnTo>
                  <a:lnTo>
                    <a:pt x="2351611" y="35749"/>
                  </a:lnTo>
                  <a:lnTo>
                    <a:pt x="2358268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3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2" y="1645"/>
                  </a:lnTo>
                  <a:lnTo>
                    <a:pt x="2492070" y="0"/>
                  </a:lnTo>
                  <a:close/>
                </a:path>
                <a:path w="10135869" h="41909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7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7" y="1645"/>
                  </a:lnTo>
                  <a:lnTo>
                    <a:pt x="2785255" y="0"/>
                  </a:lnTo>
                  <a:close/>
                </a:path>
                <a:path w="10135869" h="41909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09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09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09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2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09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09">
                  <a:moveTo>
                    <a:pt x="4418713" y="0"/>
                  </a:moveTo>
                  <a:lnTo>
                    <a:pt x="4410560" y="1646"/>
                  </a:lnTo>
                  <a:lnTo>
                    <a:pt x="4403904" y="6134"/>
                  </a:lnTo>
                  <a:lnTo>
                    <a:pt x="4399417" y="12791"/>
                  </a:lnTo>
                  <a:lnTo>
                    <a:pt x="4397772" y="20942"/>
                  </a:lnTo>
                  <a:lnTo>
                    <a:pt x="4399417" y="29093"/>
                  </a:lnTo>
                  <a:lnTo>
                    <a:pt x="4403906" y="35750"/>
                  </a:lnTo>
                  <a:lnTo>
                    <a:pt x="4410566" y="40238"/>
                  </a:lnTo>
                  <a:lnTo>
                    <a:pt x="4418713" y="41883"/>
                  </a:lnTo>
                  <a:lnTo>
                    <a:pt x="4544369" y="41883"/>
                  </a:lnTo>
                  <a:lnTo>
                    <a:pt x="4552516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5" y="20941"/>
                  </a:lnTo>
                  <a:lnTo>
                    <a:pt x="4563659" y="12790"/>
                  </a:lnTo>
                  <a:lnTo>
                    <a:pt x="4559171" y="6133"/>
                  </a:lnTo>
                  <a:lnTo>
                    <a:pt x="4552510" y="1645"/>
                  </a:lnTo>
                  <a:lnTo>
                    <a:pt x="4544364" y="1"/>
                  </a:lnTo>
                  <a:lnTo>
                    <a:pt x="4418713" y="0"/>
                  </a:lnTo>
                  <a:close/>
                </a:path>
                <a:path w="10135869" h="41909">
                  <a:moveTo>
                    <a:pt x="4837549" y="1"/>
                  </a:moveTo>
                  <a:lnTo>
                    <a:pt x="4711898" y="1"/>
                  </a:lnTo>
                  <a:lnTo>
                    <a:pt x="4703746" y="1646"/>
                  </a:lnTo>
                  <a:lnTo>
                    <a:pt x="4697090" y="6134"/>
                  </a:lnTo>
                  <a:lnTo>
                    <a:pt x="4692602" y="12791"/>
                  </a:lnTo>
                  <a:lnTo>
                    <a:pt x="4690956" y="20942"/>
                  </a:lnTo>
                  <a:lnTo>
                    <a:pt x="4692602" y="29093"/>
                  </a:lnTo>
                  <a:lnTo>
                    <a:pt x="4697090" y="35750"/>
                  </a:lnTo>
                  <a:lnTo>
                    <a:pt x="4703746" y="40238"/>
                  </a:lnTo>
                  <a:lnTo>
                    <a:pt x="4711898" y="41884"/>
                  </a:lnTo>
                  <a:lnTo>
                    <a:pt x="4837549" y="41884"/>
                  </a:lnTo>
                  <a:lnTo>
                    <a:pt x="4845700" y="40238"/>
                  </a:lnTo>
                  <a:lnTo>
                    <a:pt x="4852356" y="35750"/>
                  </a:lnTo>
                  <a:lnTo>
                    <a:pt x="4856844" y="29093"/>
                  </a:lnTo>
                  <a:lnTo>
                    <a:pt x="4858490" y="20942"/>
                  </a:lnTo>
                  <a:lnTo>
                    <a:pt x="4856844" y="12791"/>
                  </a:lnTo>
                  <a:lnTo>
                    <a:pt x="4852356" y="6134"/>
                  </a:lnTo>
                  <a:lnTo>
                    <a:pt x="4845700" y="1646"/>
                  </a:lnTo>
                  <a:lnTo>
                    <a:pt x="4837549" y="1"/>
                  </a:lnTo>
                  <a:close/>
                </a:path>
                <a:path w="10135869" h="41909">
                  <a:moveTo>
                    <a:pt x="5130733" y="1"/>
                  </a:moveTo>
                  <a:lnTo>
                    <a:pt x="5005083" y="1"/>
                  </a:lnTo>
                  <a:lnTo>
                    <a:pt x="4996931" y="1646"/>
                  </a:lnTo>
                  <a:lnTo>
                    <a:pt x="4990275" y="6134"/>
                  </a:lnTo>
                  <a:lnTo>
                    <a:pt x="4985787" y="12791"/>
                  </a:lnTo>
                  <a:lnTo>
                    <a:pt x="4984141" y="20942"/>
                  </a:lnTo>
                  <a:lnTo>
                    <a:pt x="4985787" y="29093"/>
                  </a:lnTo>
                  <a:lnTo>
                    <a:pt x="4990275" y="35750"/>
                  </a:lnTo>
                  <a:lnTo>
                    <a:pt x="4996931" y="40238"/>
                  </a:lnTo>
                  <a:lnTo>
                    <a:pt x="5005083" y="41884"/>
                  </a:lnTo>
                  <a:lnTo>
                    <a:pt x="5130733" y="41884"/>
                  </a:lnTo>
                  <a:lnTo>
                    <a:pt x="5138885" y="40238"/>
                  </a:lnTo>
                  <a:lnTo>
                    <a:pt x="5145541" y="35750"/>
                  </a:lnTo>
                  <a:lnTo>
                    <a:pt x="5150029" y="29093"/>
                  </a:lnTo>
                  <a:lnTo>
                    <a:pt x="5151675" y="20942"/>
                  </a:lnTo>
                  <a:lnTo>
                    <a:pt x="5150029" y="12791"/>
                  </a:lnTo>
                  <a:lnTo>
                    <a:pt x="5145541" y="6134"/>
                  </a:lnTo>
                  <a:lnTo>
                    <a:pt x="5138885" y="1646"/>
                  </a:lnTo>
                  <a:lnTo>
                    <a:pt x="5130733" y="1"/>
                  </a:lnTo>
                  <a:close/>
                </a:path>
                <a:path w="10135869" h="41909">
                  <a:moveTo>
                    <a:pt x="5423918" y="1"/>
                  </a:moveTo>
                  <a:lnTo>
                    <a:pt x="5298267" y="1"/>
                  </a:lnTo>
                  <a:lnTo>
                    <a:pt x="5290116" y="1646"/>
                  </a:lnTo>
                  <a:lnTo>
                    <a:pt x="5283459" y="6134"/>
                  </a:lnTo>
                  <a:lnTo>
                    <a:pt x="5278971" y="12791"/>
                  </a:lnTo>
                  <a:lnTo>
                    <a:pt x="5277326" y="20942"/>
                  </a:lnTo>
                  <a:lnTo>
                    <a:pt x="5278971" y="29093"/>
                  </a:lnTo>
                  <a:lnTo>
                    <a:pt x="5283459" y="35750"/>
                  </a:lnTo>
                  <a:lnTo>
                    <a:pt x="5290116" y="40238"/>
                  </a:lnTo>
                  <a:lnTo>
                    <a:pt x="5298267" y="41884"/>
                  </a:lnTo>
                  <a:lnTo>
                    <a:pt x="5423918" y="41884"/>
                  </a:lnTo>
                  <a:lnTo>
                    <a:pt x="5432069" y="40238"/>
                  </a:lnTo>
                  <a:lnTo>
                    <a:pt x="5438726" y="35750"/>
                  </a:lnTo>
                  <a:lnTo>
                    <a:pt x="5443214" y="29093"/>
                  </a:lnTo>
                  <a:lnTo>
                    <a:pt x="5444860" y="20942"/>
                  </a:lnTo>
                  <a:lnTo>
                    <a:pt x="5443214" y="12791"/>
                  </a:lnTo>
                  <a:lnTo>
                    <a:pt x="5438726" y="6134"/>
                  </a:lnTo>
                  <a:lnTo>
                    <a:pt x="5432069" y="1646"/>
                  </a:lnTo>
                  <a:lnTo>
                    <a:pt x="5423918" y="1"/>
                  </a:lnTo>
                  <a:close/>
                </a:path>
                <a:path w="10135869" h="41909">
                  <a:moveTo>
                    <a:pt x="5717103" y="1"/>
                  </a:moveTo>
                  <a:lnTo>
                    <a:pt x="5591452" y="1"/>
                  </a:lnTo>
                  <a:lnTo>
                    <a:pt x="5583301" y="1646"/>
                  </a:lnTo>
                  <a:lnTo>
                    <a:pt x="5576644" y="6134"/>
                  </a:lnTo>
                  <a:lnTo>
                    <a:pt x="5572156" y="12791"/>
                  </a:lnTo>
                  <a:lnTo>
                    <a:pt x="5570511" y="20942"/>
                  </a:lnTo>
                  <a:lnTo>
                    <a:pt x="5572156" y="29093"/>
                  </a:lnTo>
                  <a:lnTo>
                    <a:pt x="5576644" y="35750"/>
                  </a:lnTo>
                  <a:lnTo>
                    <a:pt x="5583301" y="40238"/>
                  </a:lnTo>
                  <a:lnTo>
                    <a:pt x="5591452" y="41884"/>
                  </a:lnTo>
                  <a:lnTo>
                    <a:pt x="5717103" y="41884"/>
                  </a:lnTo>
                  <a:lnTo>
                    <a:pt x="5725254" y="40238"/>
                  </a:lnTo>
                  <a:lnTo>
                    <a:pt x="5731911" y="35750"/>
                  </a:lnTo>
                  <a:lnTo>
                    <a:pt x="5736399" y="29093"/>
                  </a:lnTo>
                  <a:lnTo>
                    <a:pt x="5738045" y="20942"/>
                  </a:lnTo>
                  <a:lnTo>
                    <a:pt x="5736399" y="12791"/>
                  </a:lnTo>
                  <a:lnTo>
                    <a:pt x="5731911" y="6134"/>
                  </a:lnTo>
                  <a:lnTo>
                    <a:pt x="5725254" y="1646"/>
                  </a:lnTo>
                  <a:lnTo>
                    <a:pt x="5717103" y="1"/>
                  </a:lnTo>
                  <a:close/>
                </a:path>
                <a:path w="10135869" h="41909">
                  <a:moveTo>
                    <a:pt x="6010288" y="1"/>
                  </a:moveTo>
                  <a:lnTo>
                    <a:pt x="5884637" y="1"/>
                  </a:lnTo>
                  <a:lnTo>
                    <a:pt x="5876485" y="1646"/>
                  </a:lnTo>
                  <a:lnTo>
                    <a:pt x="5869829" y="6134"/>
                  </a:lnTo>
                  <a:lnTo>
                    <a:pt x="5865341" y="12791"/>
                  </a:lnTo>
                  <a:lnTo>
                    <a:pt x="5863695" y="20942"/>
                  </a:lnTo>
                  <a:lnTo>
                    <a:pt x="5865341" y="29093"/>
                  </a:lnTo>
                  <a:lnTo>
                    <a:pt x="5869829" y="35750"/>
                  </a:lnTo>
                  <a:lnTo>
                    <a:pt x="5876485" y="40238"/>
                  </a:lnTo>
                  <a:lnTo>
                    <a:pt x="5884637" y="41884"/>
                  </a:lnTo>
                  <a:lnTo>
                    <a:pt x="6010288" y="41884"/>
                  </a:lnTo>
                  <a:lnTo>
                    <a:pt x="6018439" y="40238"/>
                  </a:lnTo>
                  <a:lnTo>
                    <a:pt x="6025095" y="35750"/>
                  </a:lnTo>
                  <a:lnTo>
                    <a:pt x="6029584" y="29093"/>
                  </a:lnTo>
                  <a:lnTo>
                    <a:pt x="6031229" y="20942"/>
                  </a:lnTo>
                  <a:lnTo>
                    <a:pt x="6029584" y="12791"/>
                  </a:lnTo>
                  <a:lnTo>
                    <a:pt x="6025095" y="6134"/>
                  </a:lnTo>
                  <a:lnTo>
                    <a:pt x="6018439" y="1646"/>
                  </a:lnTo>
                  <a:lnTo>
                    <a:pt x="6010288" y="1"/>
                  </a:lnTo>
                  <a:close/>
                </a:path>
                <a:path w="10135869" h="41909">
                  <a:moveTo>
                    <a:pt x="6303472" y="1"/>
                  </a:moveTo>
                  <a:lnTo>
                    <a:pt x="6177822" y="1"/>
                  </a:lnTo>
                  <a:lnTo>
                    <a:pt x="6169668" y="1646"/>
                  </a:lnTo>
                  <a:lnTo>
                    <a:pt x="6163012" y="6134"/>
                  </a:lnTo>
                  <a:lnTo>
                    <a:pt x="6158525" y="12791"/>
                  </a:lnTo>
                  <a:lnTo>
                    <a:pt x="6156880" y="20942"/>
                  </a:lnTo>
                  <a:lnTo>
                    <a:pt x="6158525" y="29093"/>
                  </a:lnTo>
                  <a:lnTo>
                    <a:pt x="6163012" y="35750"/>
                  </a:lnTo>
                  <a:lnTo>
                    <a:pt x="6169668" y="40238"/>
                  </a:lnTo>
                  <a:lnTo>
                    <a:pt x="6177822" y="41884"/>
                  </a:lnTo>
                  <a:lnTo>
                    <a:pt x="6303472" y="41884"/>
                  </a:lnTo>
                  <a:lnTo>
                    <a:pt x="6311626" y="40238"/>
                  </a:lnTo>
                  <a:lnTo>
                    <a:pt x="6318282" y="35750"/>
                  </a:lnTo>
                  <a:lnTo>
                    <a:pt x="6322769" y="29093"/>
                  </a:lnTo>
                  <a:lnTo>
                    <a:pt x="6324414" y="20942"/>
                  </a:lnTo>
                  <a:lnTo>
                    <a:pt x="6322769" y="12791"/>
                  </a:lnTo>
                  <a:lnTo>
                    <a:pt x="6318282" y="6134"/>
                  </a:lnTo>
                  <a:lnTo>
                    <a:pt x="6311626" y="1646"/>
                  </a:lnTo>
                  <a:lnTo>
                    <a:pt x="6303472" y="1"/>
                  </a:lnTo>
                  <a:close/>
                </a:path>
                <a:path w="10135869" h="41909">
                  <a:moveTo>
                    <a:pt x="6596657" y="1"/>
                  </a:moveTo>
                  <a:lnTo>
                    <a:pt x="6471007" y="1"/>
                  </a:lnTo>
                  <a:lnTo>
                    <a:pt x="6462853" y="1646"/>
                  </a:lnTo>
                  <a:lnTo>
                    <a:pt x="6456197" y="6134"/>
                  </a:lnTo>
                  <a:lnTo>
                    <a:pt x="6451710" y="12791"/>
                  </a:lnTo>
                  <a:lnTo>
                    <a:pt x="6450065" y="20942"/>
                  </a:lnTo>
                  <a:lnTo>
                    <a:pt x="6451710" y="29093"/>
                  </a:lnTo>
                  <a:lnTo>
                    <a:pt x="6456197" y="35750"/>
                  </a:lnTo>
                  <a:lnTo>
                    <a:pt x="6462853" y="40238"/>
                  </a:lnTo>
                  <a:lnTo>
                    <a:pt x="6471007" y="41884"/>
                  </a:lnTo>
                  <a:lnTo>
                    <a:pt x="6596657" y="41884"/>
                  </a:lnTo>
                  <a:lnTo>
                    <a:pt x="6604811" y="40238"/>
                  </a:lnTo>
                  <a:lnTo>
                    <a:pt x="6611467" y="35750"/>
                  </a:lnTo>
                  <a:lnTo>
                    <a:pt x="6615954" y="29093"/>
                  </a:lnTo>
                  <a:lnTo>
                    <a:pt x="6617599" y="20942"/>
                  </a:lnTo>
                  <a:lnTo>
                    <a:pt x="6615954" y="12791"/>
                  </a:lnTo>
                  <a:lnTo>
                    <a:pt x="6611467" y="6134"/>
                  </a:lnTo>
                  <a:lnTo>
                    <a:pt x="6604811" y="1646"/>
                  </a:lnTo>
                  <a:lnTo>
                    <a:pt x="6596657" y="1"/>
                  </a:lnTo>
                  <a:close/>
                </a:path>
                <a:path w="10135869" h="41909">
                  <a:moveTo>
                    <a:pt x="6889842" y="1"/>
                  </a:moveTo>
                  <a:lnTo>
                    <a:pt x="6764191" y="1"/>
                  </a:lnTo>
                  <a:lnTo>
                    <a:pt x="6756038" y="1646"/>
                  </a:lnTo>
                  <a:lnTo>
                    <a:pt x="6749382" y="6134"/>
                  </a:lnTo>
                  <a:lnTo>
                    <a:pt x="6744895" y="12791"/>
                  </a:lnTo>
                  <a:lnTo>
                    <a:pt x="6743250" y="20942"/>
                  </a:lnTo>
                  <a:lnTo>
                    <a:pt x="6744895" y="29093"/>
                  </a:lnTo>
                  <a:lnTo>
                    <a:pt x="6749382" y="35750"/>
                  </a:lnTo>
                  <a:lnTo>
                    <a:pt x="6756038" y="40238"/>
                  </a:lnTo>
                  <a:lnTo>
                    <a:pt x="6764191" y="41884"/>
                  </a:lnTo>
                  <a:lnTo>
                    <a:pt x="6889842" y="41884"/>
                  </a:lnTo>
                  <a:lnTo>
                    <a:pt x="6897995" y="40238"/>
                  </a:lnTo>
                  <a:lnTo>
                    <a:pt x="6904652" y="35750"/>
                  </a:lnTo>
                  <a:lnTo>
                    <a:pt x="6909139" y="29093"/>
                  </a:lnTo>
                  <a:lnTo>
                    <a:pt x="6910784" y="20942"/>
                  </a:lnTo>
                  <a:lnTo>
                    <a:pt x="6909139" y="12791"/>
                  </a:lnTo>
                  <a:lnTo>
                    <a:pt x="6904652" y="6134"/>
                  </a:lnTo>
                  <a:lnTo>
                    <a:pt x="6897995" y="1646"/>
                  </a:lnTo>
                  <a:lnTo>
                    <a:pt x="6889842" y="1"/>
                  </a:lnTo>
                  <a:close/>
                </a:path>
                <a:path w="10135869" h="41909">
                  <a:moveTo>
                    <a:pt x="7183027" y="1"/>
                  </a:moveTo>
                  <a:lnTo>
                    <a:pt x="7057376" y="1"/>
                  </a:lnTo>
                  <a:lnTo>
                    <a:pt x="7049223" y="1646"/>
                  </a:lnTo>
                  <a:lnTo>
                    <a:pt x="7042566" y="6134"/>
                  </a:lnTo>
                  <a:lnTo>
                    <a:pt x="7038080" y="12791"/>
                  </a:lnTo>
                  <a:lnTo>
                    <a:pt x="7036434" y="20942"/>
                  </a:lnTo>
                  <a:lnTo>
                    <a:pt x="7038080" y="29093"/>
                  </a:lnTo>
                  <a:lnTo>
                    <a:pt x="7042566" y="35750"/>
                  </a:lnTo>
                  <a:lnTo>
                    <a:pt x="7049223" y="40238"/>
                  </a:lnTo>
                  <a:lnTo>
                    <a:pt x="7057376" y="41884"/>
                  </a:lnTo>
                  <a:lnTo>
                    <a:pt x="7183027" y="41884"/>
                  </a:lnTo>
                  <a:lnTo>
                    <a:pt x="7191180" y="40238"/>
                  </a:lnTo>
                  <a:lnTo>
                    <a:pt x="7197837" y="35750"/>
                  </a:lnTo>
                  <a:lnTo>
                    <a:pt x="7202324" y="29093"/>
                  </a:lnTo>
                  <a:lnTo>
                    <a:pt x="7203969" y="20942"/>
                  </a:lnTo>
                  <a:lnTo>
                    <a:pt x="7202324" y="12791"/>
                  </a:lnTo>
                  <a:lnTo>
                    <a:pt x="7197837" y="6134"/>
                  </a:lnTo>
                  <a:lnTo>
                    <a:pt x="7191180" y="1646"/>
                  </a:lnTo>
                  <a:lnTo>
                    <a:pt x="7183027" y="1"/>
                  </a:lnTo>
                  <a:close/>
                </a:path>
                <a:path w="10135869" h="41909">
                  <a:moveTo>
                    <a:pt x="7476212" y="1"/>
                  </a:moveTo>
                  <a:lnTo>
                    <a:pt x="7350561" y="1"/>
                  </a:lnTo>
                  <a:lnTo>
                    <a:pt x="7342408" y="1646"/>
                  </a:lnTo>
                  <a:lnTo>
                    <a:pt x="7335751" y="6134"/>
                  </a:lnTo>
                  <a:lnTo>
                    <a:pt x="7331264" y="12791"/>
                  </a:lnTo>
                  <a:lnTo>
                    <a:pt x="7329619" y="20942"/>
                  </a:lnTo>
                  <a:lnTo>
                    <a:pt x="7331264" y="29093"/>
                  </a:lnTo>
                  <a:lnTo>
                    <a:pt x="7335751" y="35750"/>
                  </a:lnTo>
                  <a:lnTo>
                    <a:pt x="7342408" y="40238"/>
                  </a:lnTo>
                  <a:lnTo>
                    <a:pt x="7350561" y="41884"/>
                  </a:lnTo>
                  <a:lnTo>
                    <a:pt x="7476212" y="41884"/>
                  </a:lnTo>
                  <a:lnTo>
                    <a:pt x="7484365" y="40238"/>
                  </a:lnTo>
                  <a:lnTo>
                    <a:pt x="7491021" y="35750"/>
                  </a:lnTo>
                  <a:lnTo>
                    <a:pt x="7495508" y="29093"/>
                  </a:lnTo>
                  <a:lnTo>
                    <a:pt x="7497153" y="20942"/>
                  </a:lnTo>
                  <a:lnTo>
                    <a:pt x="7495508" y="12791"/>
                  </a:lnTo>
                  <a:lnTo>
                    <a:pt x="7491021" y="6134"/>
                  </a:lnTo>
                  <a:lnTo>
                    <a:pt x="7484365" y="1646"/>
                  </a:lnTo>
                  <a:lnTo>
                    <a:pt x="7476212" y="1"/>
                  </a:lnTo>
                  <a:close/>
                </a:path>
                <a:path w="10135869" h="41909">
                  <a:moveTo>
                    <a:pt x="7769396" y="1"/>
                  </a:moveTo>
                  <a:lnTo>
                    <a:pt x="7643746" y="1"/>
                  </a:lnTo>
                  <a:lnTo>
                    <a:pt x="7635592" y="1646"/>
                  </a:lnTo>
                  <a:lnTo>
                    <a:pt x="7628936" y="6134"/>
                  </a:lnTo>
                  <a:lnTo>
                    <a:pt x="7624449" y="12791"/>
                  </a:lnTo>
                  <a:lnTo>
                    <a:pt x="7622804" y="20942"/>
                  </a:lnTo>
                  <a:lnTo>
                    <a:pt x="7624449" y="29093"/>
                  </a:lnTo>
                  <a:lnTo>
                    <a:pt x="7628936" y="35750"/>
                  </a:lnTo>
                  <a:lnTo>
                    <a:pt x="7635592" y="40238"/>
                  </a:lnTo>
                  <a:lnTo>
                    <a:pt x="7643746" y="41884"/>
                  </a:lnTo>
                  <a:lnTo>
                    <a:pt x="7769396" y="41884"/>
                  </a:lnTo>
                  <a:lnTo>
                    <a:pt x="7777550" y="40238"/>
                  </a:lnTo>
                  <a:lnTo>
                    <a:pt x="7784206" y="35750"/>
                  </a:lnTo>
                  <a:lnTo>
                    <a:pt x="7788693" y="29093"/>
                  </a:lnTo>
                  <a:lnTo>
                    <a:pt x="7790338" y="20942"/>
                  </a:lnTo>
                  <a:lnTo>
                    <a:pt x="7788693" y="12791"/>
                  </a:lnTo>
                  <a:lnTo>
                    <a:pt x="7784206" y="6134"/>
                  </a:lnTo>
                  <a:lnTo>
                    <a:pt x="7777550" y="1646"/>
                  </a:lnTo>
                  <a:lnTo>
                    <a:pt x="7769396" y="1"/>
                  </a:lnTo>
                  <a:close/>
                </a:path>
                <a:path w="10135869" h="41909">
                  <a:moveTo>
                    <a:pt x="8062581" y="1"/>
                  </a:moveTo>
                  <a:lnTo>
                    <a:pt x="7936931" y="1"/>
                  </a:lnTo>
                  <a:lnTo>
                    <a:pt x="7928777" y="1646"/>
                  </a:lnTo>
                  <a:lnTo>
                    <a:pt x="7922121" y="6134"/>
                  </a:lnTo>
                  <a:lnTo>
                    <a:pt x="7917634" y="12791"/>
                  </a:lnTo>
                  <a:lnTo>
                    <a:pt x="7915989" y="20942"/>
                  </a:lnTo>
                  <a:lnTo>
                    <a:pt x="7917634" y="29093"/>
                  </a:lnTo>
                  <a:lnTo>
                    <a:pt x="7922121" y="35750"/>
                  </a:lnTo>
                  <a:lnTo>
                    <a:pt x="7928777" y="40238"/>
                  </a:lnTo>
                  <a:lnTo>
                    <a:pt x="7936931" y="41884"/>
                  </a:lnTo>
                  <a:lnTo>
                    <a:pt x="8062581" y="41884"/>
                  </a:lnTo>
                  <a:lnTo>
                    <a:pt x="8070735" y="40238"/>
                  </a:lnTo>
                  <a:lnTo>
                    <a:pt x="8077391" y="35750"/>
                  </a:lnTo>
                  <a:lnTo>
                    <a:pt x="8081878" y="29093"/>
                  </a:lnTo>
                  <a:lnTo>
                    <a:pt x="8083523" y="20942"/>
                  </a:lnTo>
                  <a:lnTo>
                    <a:pt x="8081878" y="12791"/>
                  </a:lnTo>
                  <a:lnTo>
                    <a:pt x="8077391" y="6134"/>
                  </a:lnTo>
                  <a:lnTo>
                    <a:pt x="8070735" y="1646"/>
                  </a:lnTo>
                  <a:lnTo>
                    <a:pt x="8062581" y="1"/>
                  </a:lnTo>
                  <a:close/>
                </a:path>
                <a:path w="10135869" h="41909">
                  <a:moveTo>
                    <a:pt x="8355766" y="1"/>
                  </a:moveTo>
                  <a:lnTo>
                    <a:pt x="8230115" y="1"/>
                  </a:lnTo>
                  <a:lnTo>
                    <a:pt x="8221962" y="1646"/>
                  </a:lnTo>
                  <a:lnTo>
                    <a:pt x="8215306" y="6134"/>
                  </a:lnTo>
                  <a:lnTo>
                    <a:pt x="8210819" y="12791"/>
                  </a:lnTo>
                  <a:lnTo>
                    <a:pt x="8209174" y="20942"/>
                  </a:lnTo>
                  <a:lnTo>
                    <a:pt x="8210819" y="29093"/>
                  </a:lnTo>
                  <a:lnTo>
                    <a:pt x="8215306" y="35750"/>
                  </a:lnTo>
                  <a:lnTo>
                    <a:pt x="8221962" y="40238"/>
                  </a:lnTo>
                  <a:lnTo>
                    <a:pt x="8230115" y="41884"/>
                  </a:lnTo>
                  <a:lnTo>
                    <a:pt x="8355766" y="41884"/>
                  </a:lnTo>
                  <a:lnTo>
                    <a:pt x="8363919" y="40238"/>
                  </a:lnTo>
                  <a:lnTo>
                    <a:pt x="8370576" y="35750"/>
                  </a:lnTo>
                  <a:lnTo>
                    <a:pt x="8375063" y="29093"/>
                  </a:lnTo>
                  <a:lnTo>
                    <a:pt x="8376708" y="20942"/>
                  </a:lnTo>
                  <a:lnTo>
                    <a:pt x="8375063" y="12791"/>
                  </a:lnTo>
                  <a:lnTo>
                    <a:pt x="8370576" y="6134"/>
                  </a:lnTo>
                  <a:lnTo>
                    <a:pt x="8363919" y="1646"/>
                  </a:lnTo>
                  <a:lnTo>
                    <a:pt x="8355766" y="1"/>
                  </a:lnTo>
                  <a:close/>
                </a:path>
                <a:path w="10135869" h="41909">
                  <a:moveTo>
                    <a:pt x="8648951" y="1"/>
                  </a:moveTo>
                  <a:lnTo>
                    <a:pt x="8523300" y="1"/>
                  </a:lnTo>
                  <a:lnTo>
                    <a:pt x="8515147" y="1646"/>
                  </a:lnTo>
                  <a:lnTo>
                    <a:pt x="8508490" y="6134"/>
                  </a:lnTo>
                  <a:lnTo>
                    <a:pt x="8504003" y="12791"/>
                  </a:lnTo>
                  <a:lnTo>
                    <a:pt x="8502358" y="20942"/>
                  </a:lnTo>
                  <a:lnTo>
                    <a:pt x="8504003" y="29094"/>
                  </a:lnTo>
                  <a:lnTo>
                    <a:pt x="8508490" y="35751"/>
                  </a:lnTo>
                  <a:lnTo>
                    <a:pt x="8515147" y="40238"/>
                  </a:lnTo>
                  <a:lnTo>
                    <a:pt x="8523300" y="41884"/>
                  </a:lnTo>
                  <a:lnTo>
                    <a:pt x="8648951" y="41884"/>
                  </a:lnTo>
                  <a:lnTo>
                    <a:pt x="8657104" y="40238"/>
                  </a:lnTo>
                  <a:lnTo>
                    <a:pt x="8663761" y="35751"/>
                  </a:lnTo>
                  <a:lnTo>
                    <a:pt x="8668248" y="29094"/>
                  </a:lnTo>
                  <a:lnTo>
                    <a:pt x="8669893" y="20942"/>
                  </a:lnTo>
                  <a:lnTo>
                    <a:pt x="8668248" y="12791"/>
                  </a:lnTo>
                  <a:lnTo>
                    <a:pt x="8663761" y="6134"/>
                  </a:lnTo>
                  <a:lnTo>
                    <a:pt x="8657104" y="1646"/>
                  </a:lnTo>
                  <a:lnTo>
                    <a:pt x="8648951" y="1"/>
                  </a:lnTo>
                  <a:close/>
                </a:path>
                <a:path w="10135869" h="41909">
                  <a:moveTo>
                    <a:pt x="8942136" y="1"/>
                  </a:moveTo>
                  <a:lnTo>
                    <a:pt x="8816485" y="1"/>
                  </a:lnTo>
                  <a:lnTo>
                    <a:pt x="8808332" y="1646"/>
                  </a:lnTo>
                  <a:lnTo>
                    <a:pt x="8801675" y="6134"/>
                  </a:lnTo>
                  <a:lnTo>
                    <a:pt x="8797188" y="12791"/>
                  </a:lnTo>
                  <a:lnTo>
                    <a:pt x="8795543" y="20942"/>
                  </a:lnTo>
                  <a:lnTo>
                    <a:pt x="8797188" y="29094"/>
                  </a:lnTo>
                  <a:lnTo>
                    <a:pt x="8801675" y="35751"/>
                  </a:lnTo>
                  <a:lnTo>
                    <a:pt x="8808332" y="40238"/>
                  </a:lnTo>
                  <a:lnTo>
                    <a:pt x="8816485" y="41884"/>
                  </a:lnTo>
                  <a:lnTo>
                    <a:pt x="8942136" y="41884"/>
                  </a:lnTo>
                  <a:lnTo>
                    <a:pt x="8950289" y="40238"/>
                  </a:lnTo>
                  <a:lnTo>
                    <a:pt x="8956945" y="35751"/>
                  </a:lnTo>
                  <a:lnTo>
                    <a:pt x="8961432" y="29094"/>
                  </a:lnTo>
                  <a:lnTo>
                    <a:pt x="8963077" y="20942"/>
                  </a:lnTo>
                  <a:lnTo>
                    <a:pt x="8961432" y="12791"/>
                  </a:lnTo>
                  <a:lnTo>
                    <a:pt x="8956945" y="6134"/>
                  </a:lnTo>
                  <a:lnTo>
                    <a:pt x="8950289" y="1646"/>
                  </a:lnTo>
                  <a:lnTo>
                    <a:pt x="8942136" y="1"/>
                  </a:lnTo>
                  <a:close/>
                </a:path>
                <a:path w="10135869" h="41909">
                  <a:moveTo>
                    <a:pt x="9235320" y="1"/>
                  </a:moveTo>
                  <a:lnTo>
                    <a:pt x="9109670" y="1"/>
                  </a:lnTo>
                  <a:lnTo>
                    <a:pt x="9101516" y="1646"/>
                  </a:lnTo>
                  <a:lnTo>
                    <a:pt x="9094860" y="6134"/>
                  </a:lnTo>
                  <a:lnTo>
                    <a:pt x="9090373" y="12791"/>
                  </a:lnTo>
                  <a:lnTo>
                    <a:pt x="9088728" y="20942"/>
                  </a:lnTo>
                  <a:lnTo>
                    <a:pt x="9090373" y="29094"/>
                  </a:lnTo>
                  <a:lnTo>
                    <a:pt x="9094860" y="35751"/>
                  </a:lnTo>
                  <a:lnTo>
                    <a:pt x="9101516" y="40238"/>
                  </a:lnTo>
                  <a:lnTo>
                    <a:pt x="9109670" y="41884"/>
                  </a:lnTo>
                  <a:lnTo>
                    <a:pt x="9235320" y="41884"/>
                  </a:lnTo>
                  <a:lnTo>
                    <a:pt x="9243474" y="40238"/>
                  </a:lnTo>
                  <a:lnTo>
                    <a:pt x="9250130" y="35751"/>
                  </a:lnTo>
                  <a:lnTo>
                    <a:pt x="9254617" y="29094"/>
                  </a:lnTo>
                  <a:lnTo>
                    <a:pt x="9256262" y="20942"/>
                  </a:lnTo>
                  <a:lnTo>
                    <a:pt x="9254617" y="12791"/>
                  </a:lnTo>
                  <a:lnTo>
                    <a:pt x="9250130" y="6134"/>
                  </a:lnTo>
                  <a:lnTo>
                    <a:pt x="9243474" y="1646"/>
                  </a:lnTo>
                  <a:lnTo>
                    <a:pt x="9235320" y="1"/>
                  </a:lnTo>
                  <a:close/>
                </a:path>
                <a:path w="10135869" h="41909">
                  <a:moveTo>
                    <a:pt x="9528505" y="1"/>
                  </a:moveTo>
                  <a:lnTo>
                    <a:pt x="9402855" y="1"/>
                  </a:lnTo>
                  <a:lnTo>
                    <a:pt x="9394701" y="1646"/>
                  </a:lnTo>
                  <a:lnTo>
                    <a:pt x="9388045" y="6134"/>
                  </a:lnTo>
                  <a:lnTo>
                    <a:pt x="9383558" y="12791"/>
                  </a:lnTo>
                  <a:lnTo>
                    <a:pt x="9381913" y="20942"/>
                  </a:lnTo>
                  <a:lnTo>
                    <a:pt x="9383558" y="29094"/>
                  </a:lnTo>
                  <a:lnTo>
                    <a:pt x="9388045" y="35751"/>
                  </a:lnTo>
                  <a:lnTo>
                    <a:pt x="9394701" y="40238"/>
                  </a:lnTo>
                  <a:lnTo>
                    <a:pt x="9402855" y="41884"/>
                  </a:lnTo>
                  <a:lnTo>
                    <a:pt x="9528505" y="41884"/>
                  </a:lnTo>
                  <a:lnTo>
                    <a:pt x="9536659" y="40238"/>
                  </a:lnTo>
                  <a:lnTo>
                    <a:pt x="9543315" y="35751"/>
                  </a:lnTo>
                  <a:lnTo>
                    <a:pt x="9547802" y="29094"/>
                  </a:lnTo>
                  <a:lnTo>
                    <a:pt x="9549447" y="20942"/>
                  </a:lnTo>
                  <a:lnTo>
                    <a:pt x="9547802" y="12791"/>
                  </a:lnTo>
                  <a:lnTo>
                    <a:pt x="9543315" y="6134"/>
                  </a:lnTo>
                  <a:lnTo>
                    <a:pt x="9536659" y="1646"/>
                  </a:lnTo>
                  <a:lnTo>
                    <a:pt x="9528505" y="1"/>
                  </a:lnTo>
                  <a:close/>
                </a:path>
                <a:path w="10135869" h="41909">
                  <a:moveTo>
                    <a:pt x="9821690" y="1"/>
                  </a:moveTo>
                  <a:lnTo>
                    <a:pt x="9696039" y="1"/>
                  </a:lnTo>
                  <a:lnTo>
                    <a:pt x="9687886" y="1646"/>
                  </a:lnTo>
                  <a:lnTo>
                    <a:pt x="9681230" y="6134"/>
                  </a:lnTo>
                  <a:lnTo>
                    <a:pt x="9676743" y="12791"/>
                  </a:lnTo>
                  <a:lnTo>
                    <a:pt x="9675098" y="20942"/>
                  </a:lnTo>
                  <a:lnTo>
                    <a:pt x="9676743" y="29094"/>
                  </a:lnTo>
                  <a:lnTo>
                    <a:pt x="9681230" y="35751"/>
                  </a:lnTo>
                  <a:lnTo>
                    <a:pt x="9687886" y="40238"/>
                  </a:lnTo>
                  <a:lnTo>
                    <a:pt x="9696039" y="41884"/>
                  </a:lnTo>
                  <a:lnTo>
                    <a:pt x="9821690" y="41884"/>
                  </a:lnTo>
                  <a:lnTo>
                    <a:pt x="9829843" y="40238"/>
                  </a:lnTo>
                  <a:lnTo>
                    <a:pt x="9836500" y="35751"/>
                  </a:lnTo>
                  <a:lnTo>
                    <a:pt x="9840987" y="29094"/>
                  </a:lnTo>
                  <a:lnTo>
                    <a:pt x="9842632" y="20942"/>
                  </a:lnTo>
                  <a:lnTo>
                    <a:pt x="9840987" y="12791"/>
                  </a:lnTo>
                  <a:lnTo>
                    <a:pt x="9836500" y="6134"/>
                  </a:lnTo>
                  <a:lnTo>
                    <a:pt x="9829843" y="1646"/>
                  </a:lnTo>
                  <a:lnTo>
                    <a:pt x="9821690" y="1"/>
                  </a:lnTo>
                  <a:close/>
                </a:path>
                <a:path w="10135869" h="41909">
                  <a:moveTo>
                    <a:pt x="10114875" y="1"/>
                  </a:moveTo>
                  <a:lnTo>
                    <a:pt x="9989224" y="1"/>
                  </a:lnTo>
                  <a:lnTo>
                    <a:pt x="9981071" y="1646"/>
                  </a:lnTo>
                  <a:lnTo>
                    <a:pt x="9974414" y="6134"/>
                  </a:lnTo>
                  <a:lnTo>
                    <a:pt x="9969927" y="12791"/>
                  </a:lnTo>
                  <a:lnTo>
                    <a:pt x="9968282" y="20942"/>
                  </a:lnTo>
                  <a:lnTo>
                    <a:pt x="9969927" y="29094"/>
                  </a:lnTo>
                  <a:lnTo>
                    <a:pt x="9974414" y="35751"/>
                  </a:lnTo>
                  <a:lnTo>
                    <a:pt x="9981071" y="40238"/>
                  </a:lnTo>
                  <a:lnTo>
                    <a:pt x="9989224" y="41884"/>
                  </a:lnTo>
                  <a:lnTo>
                    <a:pt x="10114875" y="41884"/>
                  </a:lnTo>
                  <a:lnTo>
                    <a:pt x="10123028" y="40238"/>
                  </a:lnTo>
                  <a:lnTo>
                    <a:pt x="10129685" y="35751"/>
                  </a:lnTo>
                  <a:lnTo>
                    <a:pt x="10134171" y="29094"/>
                  </a:lnTo>
                  <a:lnTo>
                    <a:pt x="10135817" y="20942"/>
                  </a:lnTo>
                  <a:lnTo>
                    <a:pt x="10134171" y="12791"/>
                  </a:lnTo>
                  <a:lnTo>
                    <a:pt x="10129685" y="6134"/>
                  </a:lnTo>
                  <a:lnTo>
                    <a:pt x="10123028" y="1646"/>
                  </a:lnTo>
                  <a:lnTo>
                    <a:pt x="10114875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60717" y="5542248"/>
              <a:ext cx="1677035" cy="430530"/>
            </a:xfrm>
            <a:custGeom>
              <a:avLst/>
              <a:gdLst/>
              <a:ahLst/>
              <a:cxnLst/>
              <a:rect l="l" t="t" r="r" b="b"/>
              <a:pathLst>
                <a:path w="1677034" h="430529">
                  <a:moveTo>
                    <a:pt x="503047" y="71653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26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26"/>
                  </a:lnTo>
                  <a:lnTo>
                    <a:pt x="20980" y="20993"/>
                  </a:lnTo>
                  <a:lnTo>
                    <a:pt x="5626" y="43764"/>
                  </a:lnTo>
                  <a:lnTo>
                    <a:pt x="0" y="71653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52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53"/>
                  </a:lnTo>
                  <a:close/>
                </a:path>
                <a:path w="1677034" h="430529">
                  <a:moveTo>
                    <a:pt x="1089939" y="71653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26"/>
                  </a:lnTo>
                  <a:lnTo>
                    <a:pt x="1018286" y="0"/>
                  </a:lnTo>
                  <a:lnTo>
                    <a:pt x="658545" y="0"/>
                  </a:lnTo>
                  <a:lnTo>
                    <a:pt x="630656" y="5626"/>
                  </a:lnTo>
                  <a:lnTo>
                    <a:pt x="607885" y="20993"/>
                  </a:lnTo>
                  <a:lnTo>
                    <a:pt x="592518" y="43764"/>
                  </a:lnTo>
                  <a:lnTo>
                    <a:pt x="586892" y="71653"/>
                  </a:lnTo>
                  <a:lnTo>
                    <a:pt x="586892" y="358292"/>
                  </a:lnTo>
                  <a:lnTo>
                    <a:pt x="592518" y="386181"/>
                  </a:lnTo>
                  <a:lnTo>
                    <a:pt x="607885" y="408952"/>
                  </a:lnTo>
                  <a:lnTo>
                    <a:pt x="630656" y="424319"/>
                  </a:lnTo>
                  <a:lnTo>
                    <a:pt x="658545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53"/>
                  </a:lnTo>
                  <a:close/>
                </a:path>
                <a:path w="1677034" h="430529">
                  <a:moveTo>
                    <a:pt x="1676831" y="71653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26"/>
                  </a:lnTo>
                  <a:lnTo>
                    <a:pt x="1605178" y="0"/>
                  </a:lnTo>
                  <a:lnTo>
                    <a:pt x="1245438" y="0"/>
                  </a:lnTo>
                  <a:lnTo>
                    <a:pt x="1217549" y="5626"/>
                  </a:lnTo>
                  <a:lnTo>
                    <a:pt x="1194777" y="20993"/>
                  </a:lnTo>
                  <a:lnTo>
                    <a:pt x="1179410" y="43764"/>
                  </a:lnTo>
                  <a:lnTo>
                    <a:pt x="1173784" y="71653"/>
                  </a:lnTo>
                  <a:lnTo>
                    <a:pt x="1173784" y="358292"/>
                  </a:lnTo>
                  <a:lnTo>
                    <a:pt x="1179410" y="386181"/>
                  </a:lnTo>
                  <a:lnTo>
                    <a:pt x="1194777" y="408952"/>
                  </a:lnTo>
                  <a:lnTo>
                    <a:pt x="1217549" y="424319"/>
                  </a:lnTo>
                  <a:lnTo>
                    <a:pt x="1245438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52"/>
                  </a:lnTo>
                  <a:lnTo>
                    <a:pt x="1671205" y="386181"/>
                  </a:lnTo>
                  <a:lnTo>
                    <a:pt x="1676831" y="358292"/>
                  </a:lnTo>
                  <a:lnTo>
                    <a:pt x="1676831" y="71653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0644" y="1775975"/>
              <a:ext cx="27940" cy="2990215"/>
            </a:xfrm>
            <a:custGeom>
              <a:avLst/>
              <a:gdLst/>
              <a:ahLst/>
              <a:cxnLst/>
              <a:rect l="l" t="t" r="r" b="b"/>
              <a:pathLst>
                <a:path w="27940" h="2990215">
                  <a:moveTo>
                    <a:pt x="0" y="0"/>
                  </a:moveTo>
                  <a:lnTo>
                    <a:pt x="27356" y="29897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92166" y="1775975"/>
              <a:ext cx="0" cy="2974340"/>
            </a:xfrm>
            <a:custGeom>
              <a:avLst/>
              <a:gdLst/>
              <a:ahLst/>
              <a:cxnLst/>
              <a:rect l="l" t="t" r="r" b="b"/>
              <a:pathLst>
                <a:path h="2974340">
                  <a:moveTo>
                    <a:pt x="0" y="0"/>
                  </a:moveTo>
                  <a:lnTo>
                    <a:pt x="0" y="2973725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37">
            <a:extLst>
              <a:ext uri="{FF2B5EF4-FFF2-40B4-BE49-F238E27FC236}">
                <a16:creationId xmlns:a16="http://schemas.microsoft.com/office/drawing/2014/main" id="{FAB13F43-6819-4561-A2CD-6E877162710B}"/>
              </a:ext>
            </a:extLst>
          </p:cNvPr>
          <p:cNvSpPr txBox="1"/>
          <p:nvPr/>
        </p:nvSpPr>
        <p:spPr>
          <a:xfrm>
            <a:off x="158013" y="4184868"/>
            <a:ext cx="2022475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lang="pt-BR" altLang="zh-CN"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95" dirty="0">
                <a:solidFill>
                  <a:srgbClr val="F9FDFF"/>
                </a:solidFill>
                <a:latin typeface="Calibri"/>
                <a:cs typeface="Calibri"/>
              </a:rPr>
              <a:t>1]</a:t>
            </a:r>
            <a:endParaRPr lang="pt-BR" altLang="zh-CN"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3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lang="pt-BR" altLang="zh-CN"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Z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lang="pt-BR" altLang="zh-CN"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lang="pt-BR" altLang="zh-CN"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pt-BR" altLang="zh-CN" sz="2300" spc="-195" dirty="0">
                <a:solidFill>
                  <a:srgbClr val="F9FDFF"/>
                </a:solidFill>
                <a:latin typeface="Calibri"/>
                <a:cs typeface="Calibri"/>
              </a:rPr>
              <a:t>3 </a:t>
            </a:r>
            <a:r>
              <a:rPr lang="pt-BR" altLang="zh-CN"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lang="pt-BR" altLang="zh-CN"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300" spc="-100" dirty="0">
                <a:solidFill>
                  <a:srgbClr val="F9FDFF"/>
                </a:solidFill>
                <a:latin typeface="Calibri"/>
                <a:cs typeface="Calibri"/>
              </a:rPr>
              <a:t>inf: LDLoglet</a:t>
            </a:r>
            <a:endParaRPr lang="pt-BR" altLang="zh-CN" sz="23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95"/>
              </a:spcBef>
            </a:pPr>
            <a:endParaRPr sz="2300" dirty="0">
              <a:latin typeface="Calibri"/>
              <a:cs typeface="Calibri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BDCB2D8-5543-4F70-8F11-5E00B34E5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296" y="3281999"/>
            <a:ext cx="6163818" cy="255054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2C7E0E1-6A27-4016-AA0C-48A384F59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9321" y="6268273"/>
            <a:ext cx="618232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144" y="721518"/>
            <a:ext cx="17444505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b="0" dirty="0">
                <a:latin typeface="Calibri"/>
                <a:cs typeface="Calibri"/>
              </a:rPr>
              <a:t>Difficult</a:t>
            </a:r>
            <a:r>
              <a:rPr lang="en-US" sz="5350" b="0" spc="-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To </a:t>
            </a:r>
            <a:r>
              <a:rPr lang="en-US" sz="5350" b="0" spc="-5" dirty="0">
                <a:latin typeface="Calibri"/>
                <a:cs typeface="Calibri"/>
              </a:rPr>
              <a:t>Build</a:t>
            </a:r>
            <a:r>
              <a:rPr lang="en-US" sz="5350" b="0" dirty="0">
                <a:latin typeface="Calibri"/>
                <a:cs typeface="Calibri"/>
              </a:rPr>
              <a:t> A</a:t>
            </a:r>
            <a:r>
              <a:rPr lang="en-US" sz="5350" b="0" spc="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Log</a:t>
            </a:r>
            <a:r>
              <a:rPr lang="en-US" sz="5350" b="0" spc="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That Is </a:t>
            </a:r>
            <a:r>
              <a:rPr lang="en-US" sz="5350" b="0" dirty="0">
                <a:solidFill>
                  <a:srgbClr val="41BFB9"/>
                </a:solidFill>
                <a:latin typeface="Calibri"/>
                <a:cs typeface="Calibri"/>
              </a:rPr>
              <a:t>Simple,</a:t>
            </a:r>
            <a:r>
              <a:rPr lang="en-US" sz="5350" b="0" spc="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lang="en-US" sz="5350" b="0" dirty="0">
                <a:solidFill>
                  <a:srgbClr val="41BFB9"/>
                </a:solidFill>
                <a:latin typeface="Calibri"/>
                <a:cs typeface="Calibri"/>
              </a:rPr>
              <a:t>Fast,</a:t>
            </a:r>
            <a:r>
              <a:rPr lang="en-US" sz="5350" b="0" spc="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lang="en-US" sz="5350" b="0" spc="-5" dirty="0">
                <a:solidFill>
                  <a:srgbClr val="41BFB9"/>
                </a:solidFill>
                <a:latin typeface="Calibri"/>
                <a:cs typeface="Calibri"/>
              </a:rPr>
              <a:t>Fault-tolerant</a:t>
            </a:r>
            <a:endParaRPr lang="en-US" sz="535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FC5F9C-DE87-47EA-86F6-22B995B63FC0}"/>
              </a:ext>
            </a:extLst>
          </p:cNvPr>
          <p:cNvSpPr/>
          <p:nvPr/>
        </p:nvSpPr>
        <p:spPr>
          <a:xfrm>
            <a:off x="7775978" y="3153417"/>
            <a:ext cx="3963670" cy="1251585"/>
          </a:xfrm>
          <a:custGeom>
            <a:avLst/>
            <a:gdLst/>
            <a:ahLst/>
            <a:cxnLst/>
            <a:rect l="l" t="t" r="r" b="b"/>
            <a:pathLst>
              <a:path w="3963670" h="1251585">
                <a:moveTo>
                  <a:pt x="3337610" y="0"/>
                </a:moveTo>
                <a:lnTo>
                  <a:pt x="3337610" y="312883"/>
                </a:lnTo>
                <a:lnTo>
                  <a:pt x="0" y="312883"/>
                </a:lnTo>
                <a:lnTo>
                  <a:pt x="0" y="938651"/>
                </a:lnTo>
                <a:lnTo>
                  <a:pt x="3337610" y="938651"/>
                </a:lnTo>
                <a:lnTo>
                  <a:pt x="3337610" y="1251534"/>
                </a:lnTo>
                <a:lnTo>
                  <a:pt x="3963381" y="625767"/>
                </a:lnTo>
                <a:lnTo>
                  <a:pt x="3337610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0FE31A-5AF5-4E37-A0BE-E66A9CC28C52}"/>
              </a:ext>
            </a:extLst>
          </p:cNvPr>
          <p:cNvSpPr/>
          <p:nvPr/>
        </p:nvSpPr>
        <p:spPr>
          <a:xfrm>
            <a:off x="3515309" y="3428004"/>
            <a:ext cx="2884805" cy="878205"/>
          </a:xfrm>
          <a:custGeom>
            <a:avLst/>
            <a:gdLst/>
            <a:ahLst/>
            <a:cxnLst/>
            <a:rect l="l" t="t" r="r" b="b"/>
            <a:pathLst>
              <a:path w="2884804" h="878204">
                <a:moveTo>
                  <a:pt x="2737867" y="0"/>
                </a:moveTo>
                <a:lnTo>
                  <a:pt x="146315" y="0"/>
                </a:lnTo>
                <a:lnTo>
                  <a:pt x="100068" y="7459"/>
                </a:lnTo>
                <a:lnTo>
                  <a:pt x="59903" y="28230"/>
                </a:lnTo>
                <a:lnTo>
                  <a:pt x="28230" y="59903"/>
                </a:lnTo>
                <a:lnTo>
                  <a:pt x="7459" y="100068"/>
                </a:lnTo>
                <a:lnTo>
                  <a:pt x="0" y="146315"/>
                </a:lnTo>
                <a:lnTo>
                  <a:pt x="0" y="877885"/>
                </a:lnTo>
                <a:lnTo>
                  <a:pt x="2884183" y="877885"/>
                </a:lnTo>
                <a:lnTo>
                  <a:pt x="2884183" y="146315"/>
                </a:lnTo>
                <a:lnTo>
                  <a:pt x="2737867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554309-64A3-4B85-B785-47C96E8649A3}"/>
              </a:ext>
            </a:extLst>
          </p:cNvPr>
          <p:cNvSpPr txBox="1"/>
          <p:nvPr/>
        </p:nvSpPr>
        <p:spPr>
          <a:xfrm>
            <a:off x="3608289" y="2659469"/>
            <a:ext cx="1758950" cy="157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0]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f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AF0256-4390-4B57-8F45-F371442346C6}"/>
              </a:ext>
            </a:extLst>
          </p:cNvPr>
          <p:cNvSpPr txBox="1"/>
          <p:nvPr/>
        </p:nvSpPr>
        <p:spPr>
          <a:xfrm>
            <a:off x="7838668" y="2649417"/>
            <a:ext cx="16440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9FDFF"/>
                </a:solidFill>
                <a:latin typeface="Calibri"/>
                <a:cs typeface="Calibri"/>
              </a:rPr>
              <a:t>VirtualLog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83ABD82-3DD4-4A97-B764-41B00F290A6E}"/>
              </a:ext>
            </a:extLst>
          </p:cNvPr>
          <p:cNvSpPr txBox="1"/>
          <p:nvPr/>
        </p:nvSpPr>
        <p:spPr>
          <a:xfrm>
            <a:off x="12900948" y="3249609"/>
            <a:ext cx="587883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dirty="0">
                <a:solidFill>
                  <a:srgbClr val="F6914D"/>
                </a:solidFill>
                <a:latin typeface="Calibri"/>
                <a:cs typeface="Calibri"/>
              </a:rPr>
              <a:t>simple,</a:t>
            </a:r>
            <a:r>
              <a:rPr sz="5350" spc="-2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5350" spc="-5" dirty="0">
                <a:solidFill>
                  <a:srgbClr val="F6914D"/>
                </a:solidFill>
                <a:latin typeface="Calibri"/>
                <a:cs typeface="Calibri"/>
              </a:rPr>
              <a:t>fault-tolerant</a:t>
            </a:r>
            <a:endParaRPr sz="535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E027698-38BA-4185-A711-2A9514A373DF}"/>
              </a:ext>
            </a:extLst>
          </p:cNvPr>
          <p:cNvSpPr/>
          <p:nvPr/>
        </p:nvSpPr>
        <p:spPr>
          <a:xfrm>
            <a:off x="6798704" y="3492975"/>
            <a:ext cx="578485" cy="665480"/>
          </a:xfrm>
          <a:custGeom>
            <a:avLst/>
            <a:gdLst/>
            <a:ahLst/>
            <a:cxnLst/>
            <a:rect l="l" t="t" r="r" b="b"/>
            <a:pathLst>
              <a:path w="578484" h="665479">
                <a:moveTo>
                  <a:pt x="578053" y="285750"/>
                </a:moveTo>
                <a:lnTo>
                  <a:pt x="335749" y="285750"/>
                </a:lnTo>
                <a:lnTo>
                  <a:pt x="335749" y="0"/>
                </a:lnTo>
                <a:lnTo>
                  <a:pt x="242303" y="0"/>
                </a:lnTo>
                <a:lnTo>
                  <a:pt x="242303" y="285750"/>
                </a:lnTo>
                <a:lnTo>
                  <a:pt x="0" y="285750"/>
                </a:lnTo>
                <a:lnTo>
                  <a:pt x="0" y="379730"/>
                </a:lnTo>
                <a:lnTo>
                  <a:pt x="242303" y="379730"/>
                </a:lnTo>
                <a:lnTo>
                  <a:pt x="242303" y="665480"/>
                </a:lnTo>
                <a:lnTo>
                  <a:pt x="335749" y="665480"/>
                </a:lnTo>
                <a:lnTo>
                  <a:pt x="335749" y="379730"/>
                </a:lnTo>
                <a:lnTo>
                  <a:pt x="578053" y="379730"/>
                </a:lnTo>
                <a:lnTo>
                  <a:pt x="578053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D89C56-0556-4A87-AD18-A60E5BB86091}"/>
              </a:ext>
            </a:extLst>
          </p:cNvPr>
          <p:cNvSpPr/>
          <p:nvPr/>
        </p:nvSpPr>
        <p:spPr>
          <a:xfrm>
            <a:off x="7775978" y="6299488"/>
            <a:ext cx="3963670" cy="1251585"/>
          </a:xfrm>
          <a:custGeom>
            <a:avLst/>
            <a:gdLst/>
            <a:ahLst/>
            <a:cxnLst/>
            <a:rect l="l" t="t" r="r" b="b"/>
            <a:pathLst>
              <a:path w="3963670" h="1251584">
                <a:moveTo>
                  <a:pt x="3337610" y="0"/>
                </a:moveTo>
                <a:lnTo>
                  <a:pt x="3337610" y="312883"/>
                </a:lnTo>
                <a:lnTo>
                  <a:pt x="0" y="312883"/>
                </a:lnTo>
                <a:lnTo>
                  <a:pt x="0" y="938651"/>
                </a:lnTo>
                <a:lnTo>
                  <a:pt x="3337610" y="938651"/>
                </a:lnTo>
                <a:lnTo>
                  <a:pt x="3337610" y="1251534"/>
                </a:lnTo>
                <a:lnTo>
                  <a:pt x="3963381" y="625767"/>
                </a:lnTo>
                <a:lnTo>
                  <a:pt x="3337610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5943E7B-451C-4A84-900B-D8F00F055558}"/>
              </a:ext>
            </a:extLst>
          </p:cNvPr>
          <p:cNvSpPr txBox="1"/>
          <p:nvPr/>
        </p:nvSpPr>
        <p:spPr>
          <a:xfrm>
            <a:off x="7838668" y="5936438"/>
            <a:ext cx="1002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3955FEB-18DC-4DBA-BB51-7D1090AD6CB0}"/>
              </a:ext>
            </a:extLst>
          </p:cNvPr>
          <p:cNvSpPr txBox="1"/>
          <p:nvPr/>
        </p:nvSpPr>
        <p:spPr>
          <a:xfrm>
            <a:off x="12900948" y="6388361"/>
            <a:ext cx="319532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dirty="0">
                <a:solidFill>
                  <a:srgbClr val="5C78BB"/>
                </a:solidFill>
                <a:latin typeface="Calibri"/>
                <a:cs typeface="Calibri"/>
              </a:rPr>
              <a:t>simple,</a:t>
            </a:r>
            <a:r>
              <a:rPr sz="5350" spc="-8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5350" dirty="0">
                <a:solidFill>
                  <a:srgbClr val="5C78BB"/>
                </a:solidFill>
                <a:latin typeface="Calibri"/>
                <a:cs typeface="Calibri"/>
              </a:rPr>
              <a:t>fast</a:t>
            </a:r>
            <a:endParaRPr sz="535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8BBE5ABA-5B88-4AE3-8454-55A0833A48CA}"/>
              </a:ext>
            </a:extLst>
          </p:cNvPr>
          <p:cNvSpPr txBox="1"/>
          <p:nvPr/>
        </p:nvSpPr>
        <p:spPr>
          <a:xfrm>
            <a:off x="7838668" y="5936438"/>
            <a:ext cx="8257540" cy="269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95"/>
              </a:spcBef>
            </a:pP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Loglet</a:t>
            </a:r>
            <a:endParaRPr sz="3300" dirty="0">
              <a:latin typeface="Calibri"/>
              <a:cs typeface="Calibri"/>
            </a:endParaRPr>
          </a:p>
          <a:p>
            <a:pPr marL="5074920">
              <a:lnSpc>
                <a:spcPts val="6225"/>
              </a:lnSpc>
            </a:pPr>
            <a:r>
              <a:rPr sz="5350" dirty="0">
                <a:solidFill>
                  <a:srgbClr val="5C78BB"/>
                </a:solidFill>
                <a:latin typeface="Calibri"/>
                <a:cs typeface="Calibri"/>
              </a:rPr>
              <a:t>simple,</a:t>
            </a:r>
            <a:r>
              <a:rPr sz="5350" spc="-8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5350" dirty="0">
                <a:solidFill>
                  <a:srgbClr val="5C78BB"/>
                </a:solidFill>
                <a:latin typeface="Calibri"/>
                <a:cs typeface="Calibri"/>
              </a:rPr>
              <a:t>fast</a:t>
            </a:r>
            <a:endParaRPr sz="5350" dirty="0">
              <a:latin typeface="Calibri"/>
              <a:cs typeface="Calibri"/>
            </a:endParaRPr>
          </a:p>
          <a:p>
            <a:pPr marL="1104900" marR="2710815">
              <a:lnSpc>
                <a:spcPct val="100000"/>
              </a:lnSpc>
              <a:spcBef>
                <a:spcPts val="3150"/>
              </a:spcBef>
            </a:pP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t-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l</a:t>
            </a:r>
            <a:r>
              <a:rPr sz="3300" spc="-114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se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s;  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5C78BB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lt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-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l</a:t>
            </a:r>
            <a:r>
              <a:rPr sz="3300" spc="-114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5C78BB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5C78BB"/>
                </a:solidFill>
                <a:latin typeface="Calibri"/>
                <a:cs typeface="Calibri"/>
              </a:rPr>
              <a:t>seal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9BF33E7A-D74A-4462-A6B8-D323906C915D}"/>
              </a:ext>
            </a:extLst>
          </p:cNvPr>
          <p:cNvSpPr/>
          <p:nvPr/>
        </p:nvSpPr>
        <p:spPr>
          <a:xfrm>
            <a:off x="8515217" y="771968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4" y="910821"/>
                </a:moveTo>
                <a:lnTo>
                  <a:pt x="103822" y="903082"/>
                </a:lnTo>
                <a:lnTo>
                  <a:pt x="62150" y="881531"/>
                </a:lnTo>
                <a:lnTo>
                  <a:pt x="29289" y="848670"/>
                </a:lnTo>
                <a:lnTo>
                  <a:pt x="7739" y="806998"/>
                </a:lnTo>
                <a:lnTo>
                  <a:pt x="0" y="759016"/>
                </a:lnTo>
                <a:lnTo>
                  <a:pt x="0" y="151804"/>
                </a:lnTo>
                <a:lnTo>
                  <a:pt x="7739" y="103822"/>
                </a:lnTo>
                <a:lnTo>
                  <a:pt x="29289" y="62150"/>
                </a:lnTo>
                <a:lnTo>
                  <a:pt x="62150" y="29289"/>
                </a:lnTo>
                <a:lnTo>
                  <a:pt x="103822" y="7739"/>
                </a:lnTo>
                <a:lnTo>
                  <a:pt x="151804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B478D168-0981-41C9-9BCB-F2E301ADD944}"/>
              </a:ext>
            </a:extLst>
          </p:cNvPr>
          <p:cNvSpPr/>
          <p:nvPr/>
        </p:nvSpPr>
        <p:spPr>
          <a:xfrm>
            <a:off x="13602509" y="771968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1" y="7739"/>
                </a:lnTo>
                <a:lnTo>
                  <a:pt x="89653" y="29289"/>
                </a:lnTo>
                <a:lnTo>
                  <a:pt x="122514" y="62150"/>
                </a:lnTo>
                <a:lnTo>
                  <a:pt x="144064" y="103822"/>
                </a:lnTo>
                <a:lnTo>
                  <a:pt x="151803" y="151804"/>
                </a:lnTo>
                <a:lnTo>
                  <a:pt x="151803" y="759016"/>
                </a:lnTo>
                <a:lnTo>
                  <a:pt x="144064" y="806998"/>
                </a:lnTo>
                <a:lnTo>
                  <a:pt x="122514" y="848670"/>
                </a:lnTo>
                <a:lnTo>
                  <a:pt x="89653" y="881531"/>
                </a:lnTo>
                <a:lnTo>
                  <a:pt x="47981" y="903082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DD344272-18C9-4DD2-941C-27835EFB2A85}"/>
              </a:ext>
            </a:extLst>
          </p:cNvPr>
          <p:cNvSpPr/>
          <p:nvPr/>
        </p:nvSpPr>
        <p:spPr>
          <a:xfrm>
            <a:off x="1393443" y="4484154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5" y="910821"/>
                </a:moveTo>
                <a:lnTo>
                  <a:pt x="103823" y="903081"/>
                </a:lnTo>
                <a:lnTo>
                  <a:pt x="62151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5"/>
                </a:lnTo>
                <a:lnTo>
                  <a:pt x="0" y="151805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1" y="29289"/>
                </a:lnTo>
                <a:lnTo>
                  <a:pt x="103823" y="7739"/>
                </a:lnTo>
                <a:lnTo>
                  <a:pt x="151805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29E58142-699B-473F-BC34-ABCC84B63DC2}"/>
              </a:ext>
            </a:extLst>
          </p:cNvPr>
          <p:cNvSpPr/>
          <p:nvPr/>
        </p:nvSpPr>
        <p:spPr>
          <a:xfrm>
            <a:off x="6999513" y="4484154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6" y="62151"/>
                </a:lnTo>
                <a:lnTo>
                  <a:pt x="144066" y="103823"/>
                </a:lnTo>
                <a:lnTo>
                  <a:pt x="151805" y="151805"/>
                </a:lnTo>
                <a:lnTo>
                  <a:pt x="151805" y="759015"/>
                </a:lnTo>
                <a:lnTo>
                  <a:pt x="144066" y="806997"/>
                </a:lnTo>
                <a:lnTo>
                  <a:pt x="122516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B28B7DE-67C7-4199-B43D-B476B0E2ECDB}"/>
              </a:ext>
            </a:extLst>
          </p:cNvPr>
          <p:cNvSpPr txBox="1"/>
          <p:nvPr/>
        </p:nvSpPr>
        <p:spPr>
          <a:xfrm>
            <a:off x="1777154" y="2659469"/>
            <a:ext cx="4963795" cy="272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MetaStore</a:t>
            </a:r>
            <a:endParaRPr sz="3300" dirty="0">
              <a:latin typeface="Calibri"/>
              <a:cs typeface="Calibri"/>
            </a:endParaRPr>
          </a:p>
          <a:p>
            <a:pPr marL="1843405">
              <a:lnSpc>
                <a:spcPct val="100000"/>
              </a:lnSpc>
              <a:spcBef>
                <a:spcPts val="2700"/>
              </a:spcBef>
            </a:pP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[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F9FDFF"/>
                </a:solidFill>
                <a:latin typeface="Calibri"/>
                <a:cs typeface="Calibri"/>
              </a:rPr>
              <a:t>0]</a:t>
            </a:r>
            <a:endParaRPr sz="2300" dirty="0">
              <a:latin typeface="Calibri"/>
              <a:cs typeface="Calibri"/>
            </a:endParaRPr>
          </a:p>
          <a:p>
            <a:pPr marL="1843405">
              <a:lnSpc>
                <a:spcPct val="100000"/>
              </a:lnSpc>
              <a:spcBef>
                <a:spcPts val="30"/>
              </a:spcBef>
            </a:pP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95" dirty="0">
                <a:solidFill>
                  <a:srgbClr val="F9FDFF"/>
                </a:solidFill>
                <a:latin typeface="Wingdings"/>
                <a:cs typeface="Wingdings"/>
              </a:rPr>
              <a:t></a:t>
            </a:r>
            <a:r>
              <a:rPr sz="2300" spc="-250" dirty="0">
                <a:solidFill>
                  <a:srgbClr val="F9FDFF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f</a:t>
            </a:r>
            <a:r>
              <a:rPr sz="2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:</a:t>
            </a:r>
            <a:r>
              <a:rPr sz="2300" spc="-19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F9FDFF"/>
                </a:solidFill>
                <a:latin typeface="Calibri"/>
                <a:cs typeface="Calibri"/>
              </a:rPr>
              <a:t>Lo</a:t>
            </a:r>
            <a:r>
              <a:rPr sz="2300" spc="-105" dirty="0">
                <a:solidFill>
                  <a:srgbClr val="F9FDFF"/>
                </a:solidFill>
                <a:latin typeface="Calibri"/>
                <a:cs typeface="Calibri"/>
              </a:rPr>
              <a:t>gle</a:t>
            </a:r>
            <a:r>
              <a:rPr sz="230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10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ec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ess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su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ici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 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t-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14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s…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66B9901-F7C9-4F1B-815B-AA804F1B0320}"/>
              </a:ext>
            </a:extLst>
          </p:cNvPr>
          <p:cNvSpPr txBox="1"/>
          <p:nvPr/>
        </p:nvSpPr>
        <p:spPr>
          <a:xfrm>
            <a:off x="2064748" y="5502275"/>
            <a:ext cx="14046200" cy="541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87805" algn="ctr">
              <a:lnSpc>
                <a:spcPts val="3765"/>
              </a:lnSpc>
              <a:spcBef>
                <a:spcPts val="95"/>
              </a:spcBef>
            </a:pPr>
            <a:endParaRPr lang="en-US" sz="3300" dirty="0">
              <a:latin typeface="Calibri"/>
              <a:cs typeface="Calibri"/>
            </a:endParaRPr>
          </a:p>
          <a:p>
            <a:pPr marR="19685" algn="r">
              <a:lnSpc>
                <a:spcPts val="6225"/>
              </a:lnSpc>
            </a:pPr>
            <a:endParaRPr sz="5350" dirty="0">
              <a:latin typeface="Calibri"/>
              <a:cs typeface="Calibri"/>
            </a:endParaRPr>
          </a:p>
          <a:p>
            <a:pPr marL="6878955" marR="2725420">
              <a:lnSpc>
                <a:spcPct val="100000"/>
              </a:lnSpc>
              <a:spcBef>
                <a:spcPts val="3150"/>
              </a:spcBef>
            </a:pPr>
            <a:endParaRPr lang="en-US" sz="3300" spc="-110" dirty="0">
              <a:solidFill>
                <a:srgbClr val="5C78BB"/>
              </a:solidFill>
              <a:latin typeface="Calibri"/>
              <a:cs typeface="Calibri"/>
            </a:endParaRPr>
          </a:p>
          <a:p>
            <a:pPr marL="6878955" marR="2725420">
              <a:lnSpc>
                <a:spcPct val="100000"/>
              </a:lnSpc>
              <a:spcBef>
                <a:spcPts val="3150"/>
              </a:spcBef>
            </a:pP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>
              <a:latin typeface="Calibri"/>
              <a:cs typeface="Calibri"/>
            </a:endParaRPr>
          </a:p>
          <a:p>
            <a:pPr marL="12700" marR="5080">
              <a:lnSpc>
                <a:spcPts val="4290"/>
              </a:lnSpc>
              <a:spcBef>
                <a:spcPts val="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VirtualLog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handles all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reconfiguration</a:t>
            </a:r>
            <a:r>
              <a:rPr sz="3950" spc="-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(including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leader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election); </a:t>
            </a:r>
            <a:r>
              <a:rPr sz="3950" spc="-8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Loglet</a:t>
            </a:r>
            <a:r>
              <a:rPr sz="3950" spc="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provides failure-free 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ordering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B7ABCDE-41FA-42EE-A3D7-90D966BED5D3}"/>
              </a:ext>
            </a:extLst>
          </p:cNvPr>
          <p:cNvSpPr/>
          <p:nvPr/>
        </p:nvSpPr>
        <p:spPr>
          <a:xfrm>
            <a:off x="1451616" y="5528095"/>
            <a:ext cx="5733415" cy="2065020"/>
          </a:xfrm>
          <a:custGeom>
            <a:avLst/>
            <a:gdLst/>
            <a:ahLst/>
            <a:cxnLst/>
            <a:rect l="l" t="t" r="r" b="b"/>
            <a:pathLst>
              <a:path w="5733415" h="2065020">
                <a:moveTo>
                  <a:pt x="0" y="723183"/>
                </a:moveTo>
                <a:lnTo>
                  <a:pt x="2608418" y="723183"/>
                </a:lnTo>
                <a:lnTo>
                  <a:pt x="2608418" y="516218"/>
                </a:lnTo>
                <a:lnTo>
                  <a:pt x="2350305" y="516218"/>
                </a:lnTo>
                <a:lnTo>
                  <a:pt x="2866525" y="0"/>
                </a:lnTo>
                <a:lnTo>
                  <a:pt x="3382744" y="516218"/>
                </a:lnTo>
                <a:lnTo>
                  <a:pt x="3124637" y="516218"/>
                </a:lnTo>
                <a:lnTo>
                  <a:pt x="3124637" y="723183"/>
                </a:lnTo>
                <a:lnTo>
                  <a:pt x="5733049" y="723183"/>
                </a:lnTo>
                <a:lnTo>
                  <a:pt x="5733049" y="2064876"/>
                </a:lnTo>
                <a:lnTo>
                  <a:pt x="0" y="2064876"/>
                </a:lnTo>
                <a:lnTo>
                  <a:pt x="0" y="723183"/>
                </a:lnTo>
                <a:close/>
              </a:path>
            </a:pathLst>
          </a:custGeom>
          <a:ln w="62825">
            <a:solidFill>
              <a:srgbClr val="F691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42E30C2-D74A-4EEA-9EFA-109CB621AEA4}"/>
              </a:ext>
            </a:extLst>
          </p:cNvPr>
          <p:cNvSpPr txBox="1"/>
          <p:nvPr/>
        </p:nvSpPr>
        <p:spPr>
          <a:xfrm>
            <a:off x="2229588" y="6383754"/>
            <a:ext cx="4178300" cy="9779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6385" marR="5080" indent="-274320">
              <a:lnSpc>
                <a:spcPts val="3540"/>
              </a:lnSpc>
              <a:spcBef>
                <a:spcPts val="565"/>
              </a:spcBef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Lamport’s original Paxos </a:t>
            </a:r>
            <a:r>
              <a:rPr sz="3300" spc="-7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</a:t>
            </a:r>
            <a:r>
              <a:rPr sz="33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3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optimizations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47028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The</a:t>
            </a:r>
            <a:r>
              <a:rPr lang="en-US" sz="5350" spc="-75" dirty="0"/>
              <a:t> </a:t>
            </a:r>
            <a:r>
              <a:rPr lang="en-US" sz="5350" spc="5" dirty="0" err="1"/>
              <a:t>Nativeloglet</a:t>
            </a:r>
            <a:endParaRPr lang="en-US" sz="535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0982" y="2616045"/>
            <a:ext cx="2151138" cy="21486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2237" y="3420679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2237" y="5727096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12237" y="8033514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3495" y="5046129"/>
            <a:ext cx="2148625" cy="21511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0982" y="7478724"/>
            <a:ext cx="2151138" cy="21511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88837" y="2091529"/>
            <a:ext cx="35331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el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Ru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clien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2441" y="2859808"/>
            <a:ext cx="1532937" cy="15354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707319" y="2091529"/>
            <a:ext cx="16948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equence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5407" y="2026190"/>
            <a:ext cx="1612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Se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rv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2" name="object 6">
            <a:extLst>
              <a:ext uri="{FF2B5EF4-FFF2-40B4-BE49-F238E27FC236}">
                <a16:creationId xmlns:a16="http://schemas.microsoft.com/office/drawing/2014/main" id="{90AE4717-2B2D-4E81-9401-EEEB17914DAB}"/>
              </a:ext>
            </a:extLst>
          </p:cNvPr>
          <p:cNvGrpSpPr/>
          <p:nvPr/>
        </p:nvGrpSpPr>
        <p:grpSpPr>
          <a:xfrm>
            <a:off x="2120982" y="2616045"/>
            <a:ext cx="9433560" cy="7014209"/>
            <a:chOff x="2120982" y="2616045"/>
            <a:chExt cx="9433560" cy="7014209"/>
          </a:xfrm>
        </p:grpSpPr>
        <p:pic>
          <p:nvPicPr>
            <p:cNvPr id="23" name="object 7">
              <a:extLst>
                <a:ext uri="{FF2B5EF4-FFF2-40B4-BE49-F238E27FC236}">
                  <a16:creationId xmlns:a16="http://schemas.microsoft.com/office/drawing/2014/main" id="{32931894-5FAD-4111-8855-EA5679F3ECB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982" y="2616045"/>
              <a:ext cx="2151138" cy="2148625"/>
            </a:xfrm>
            <a:prstGeom prst="rect">
              <a:avLst/>
            </a:prstGeom>
          </p:spPr>
        </p:pic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FC3BB9B7-C370-4A98-9509-D0E5062B56ED}"/>
                </a:ext>
              </a:extLst>
            </p:cNvPr>
            <p:cNvSpPr/>
            <p:nvPr/>
          </p:nvSpPr>
          <p:spPr>
            <a:xfrm>
              <a:off x="3878096" y="3749888"/>
              <a:ext cx="2118360" cy="125730"/>
            </a:xfrm>
            <a:custGeom>
              <a:avLst/>
              <a:gdLst/>
              <a:ahLst/>
              <a:cxnLst/>
              <a:rect l="l" t="t" r="r" b="b"/>
              <a:pathLst>
                <a:path w="2118360" h="125729">
                  <a:moveTo>
                    <a:pt x="1992417" y="0"/>
                  </a:moveTo>
                  <a:lnTo>
                    <a:pt x="1992417" y="125650"/>
                  </a:lnTo>
                  <a:lnTo>
                    <a:pt x="2076184" y="83767"/>
                  </a:lnTo>
                  <a:lnTo>
                    <a:pt x="2013358" y="83767"/>
                  </a:lnTo>
                  <a:lnTo>
                    <a:pt x="2021510" y="82121"/>
                  </a:lnTo>
                  <a:lnTo>
                    <a:pt x="2028167" y="77633"/>
                  </a:lnTo>
                  <a:lnTo>
                    <a:pt x="2032654" y="70976"/>
                  </a:lnTo>
                  <a:lnTo>
                    <a:pt x="2034300" y="62825"/>
                  </a:lnTo>
                  <a:lnTo>
                    <a:pt x="2032654" y="54673"/>
                  </a:lnTo>
                  <a:lnTo>
                    <a:pt x="2028166" y="48017"/>
                  </a:lnTo>
                  <a:lnTo>
                    <a:pt x="2021509" y="43529"/>
                  </a:lnTo>
                  <a:lnTo>
                    <a:pt x="2013358" y="41883"/>
                  </a:lnTo>
                  <a:lnTo>
                    <a:pt x="2076184" y="41883"/>
                  </a:lnTo>
                  <a:lnTo>
                    <a:pt x="1992417" y="0"/>
                  </a:lnTo>
                  <a:close/>
                </a:path>
                <a:path w="2118360" h="125729">
                  <a:moveTo>
                    <a:pt x="1992417" y="41883"/>
                  </a:moveTo>
                  <a:lnTo>
                    <a:pt x="20941" y="41883"/>
                  </a:lnTo>
                  <a:lnTo>
                    <a:pt x="12789" y="43529"/>
                  </a:lnTo>
                  <a:lnTo>
                    <a:pt x="6133" y="48017"/>
                  </a:lnTo>
                  <a:lnTo>
                    <a:pt x="1645" y="54674"/>
                  </a:lnTo>
                  <a:lnTo>
                    <a:pt x="0" y="62825"/>
                  </a:lnTo>
                  <a:lnTo>
                    <a:pt x="1645" y="70976"/>
                  </a:lnTo>
                  <a:lnTo>
                    <a:pt x="6134" y="77633"/>
                  </a:lnTo>
                  <a:lnTo>
                    <a:pt x="12790" y="82121"/>
                  </a:lnTo>
                  <a:lnTo>
                    <a:pt x="20941" y="83767"/>
                  </a:lnTo>
                  <a:lnTo>
                    <a:pt x="1992417" y="83767"/>
                  </a:lnTo>
                  <a:lnTo>
                    <a:pt x="1992417" y="41883"/>
                  </a:lnTo>
                  <a:close/>
                </a:path>
                <a:path w="2118360" h="125729">
                  <a:moveTo>
                    <a:pt x="2076184" y="41883"/>
                  </a:moveTo>
                  <a:lnTo>
                    <a:pt x="2013358" y="41883"/>
                  </a:lnTo>
                  <a:lnTo>
                    <a:pt x="2021510" y="43529"/>
                  </a:lnTo>
                  <a:lnTo>
                    <a:pt x="2028166" y="48017"/>
                  </a:lnTo>
                  <a:lnTo>
                    <a:pt x="2032654" y="54674"/>
                  </a:lnTo>
                  <a:lnTo>
                    <a:pt x="2034300" y="62825"/>
                  </a:lnTo>
                  <a:lnTo>
                    <a:pt x="2032654" y="70976"/>
                  </a:lnTo>
                  <a:lnTo>
                    <a:pt x="2028166" y="77633"/>
                  </a:lnTo>
                  <a:lnTo>
                    <a:pt x="2021510" y="82121"/>
                  </a:lnTo>
                  <a:lnTo>
                    <a:pt x="2013358" y="83767"/>
                  </a:lnTo>
                  <a:lnTo>
                    <a:pt x="2076184" y="83767"/>
                  </a:lnTo>
                  <a:lnTo>
                    <a:pt x="2118068" y="62825"/>
                  </a:lnTo>
                  <a:lnTo>
                    <a:pt x="2076184" y="41883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9">
              <a:extLst>
                <a:ext uri="{FF2B5EF4-FFF2-40B4-BE49-F238E27FC236}">
                  <a16:creationId xmlns:a16="http://schemas.microsoft.com/office/drawing/2014/main" id="{9210DB96-028B-4339-9944-03667A2001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495" y="5046129"/>
              <a:ext cx="2148625" cy="2151138"/>
            </a:xfrm>
            <a:prstGeom prst="rect">
              <a:avLst/>
            </a:prstGeom>
          </p:spPr>
        </p:pic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F4010D10-6E5B-4ADE-9EF6-A51ECCFCC37D}"/>
                </a:ext>
              </a:extLst>
            </p:cNvPr>
            <p:cNvSpPr/>
            <p:nvPr/>
          </p:nvSpPr>
          <p:spPr>
            <a:xfrm>
              <a:off x="3878104" y="3900452"/>
              <a:ext cx="2118360" cy="2242820"/>
            </a:xfrm>
            <a:custGeom>
              <a:avLst/>
              <a:gdLst/>
              <a:ahLst/>
              <a:cxnLst/>
              <a:rect l="l" t="t" r="r" b="b"/>
              <a:pathLst>
                <a:path w="2118360" h="2242820">
                  <a:moveTo>
                    <a:pt x="2016582" y="76998"/>
                  </a:moveTo>
                  <a:lnTo>
                    <a:pt x="5704" y="2207327"/>
                  </a:lnTo>
                  <a:lnTo>
                    <a:pt x="1305" y="2214385"/>
                  </a:lnTo>
                  <a:lnTo>
                    <a:pt x="0" y="2222306"/>
                  </a:lnTo>
                  <a:lnTo>
                    <a:pt x="1760" y="2230139"/>
                  </a:lnTo>
                  <a:lnTo>
                    <a:pt x="6558" y="2236931"/>
                  </a:lnTo>
                  <a:lnTo>
                    <a:pt x="13615" y="2241330"/>
                  </a:lnTo>
                  <a:lnTo>
                    <a:pt x="21536" y="2242636"/>
                  </a:lnTo>
                  <a:lnTo>
                    <a:pt x="29370" y="2240875"/>
                  </a:lnTo>
                  <a:lnTo>
                    <a:pt x="36162" y="2236077"/>
                  </a:lnTo>
                  <a:lnTo>
                    <a:pt x="2047039" y="105747"/>
                  </a:lnTo>
                  <a:lnTo>
                    <a:pt x="2016582" y="76998"/>
                  </a:lnTo>
                  <a:close/>
                </a:path>
                <a:path w="2118360" h="2242820">
                  <a:moveTo>
                    <a:pt x="2101410" y="55206"/>
                  </a:moveTo>
                  <a:lnTo>
                    <a:pt x="2045586" y="55206"/>
                  </a:lnTo>
                  <a:lnTo>
                    <a:pt x="2053507" y="56511"/>
                  </a:lnTo>
                  <a:lnTo>
                    <a:pt x="2060564" y="60910"/>
                  </a:lnTo>
                  <a:lnTo>
                    <a:pt x="2065363" y="67702"/>
                  </a:lnTo>
                  <a:lnTo>
                    <a:pt x="2067123" y="75535"/>
                  </a:lnTo>
                  <a:lnTo>
                    <a:pt x="2065817" y="83456"/>
                  </a:lnTo>
                  <a:lnTo>
                    <a:pt x="2061419" y="90514"/>
                  </a:lnTo>
                  <a:lnTo>
                    <a:pt x="2047039" y="105747"/>
                  </a:lnTo>
                  <a:lnTo>
                    <a:pt x="2077497" y="134497"/>
                  </a:lnTo>
                  <a:lnTo>
                    <a:pt x="2101410" y="55206"/>
                  </a:lnTo>
                  <a:close/>
                </a:path>
                <a:path w="2118360" h="2242820">
                  <a:moveTo>
                    <a:pt x="2045586" y="55206"/>
                  </a:moveTo>
                  <a:lnTo>
                    <a:pt x="2037753" y="56966"/>
                  </a:lnTo>
                  <a:lnTo>
                    <a:pt x="2030961" y="61764"/>
                  </a:lnTo>
                  <a:lnTo>
                    <a:pt x="2016582" y="76998"/>
                  </a:lnTo>
                  <a:lnTo>
                    <a:pt x="2047039" y="105747"/>
                  </a:lnTo>
                  <a:lnTo>
                    <a:pt x="2061419" y="90514"/>
                  </a:lnTo>
                  <a:lnTo>
                    <a:pt x="2065817" y="83456"/>
                  </a:lnTo>
                  <a:lnTo>
                    <a:pt x="2067123" y="75535"/>
                  </a:lnTo>
                  <a:lnTo>
                    <a:pt x="2065363" y="67702"/>
                  </a:lnTo>
                  <a:lnTo>
                    <a:pt x="2060564" y="60910"/>
                  </a:lnTo>
                  <a:lnTo>
                    <a:pt x="2053507" y="56511"/>
                  </a:lnTo>
                  <a:lnTo>
                    <a:pt x="2045586" y="55206"/>
                  </a:lnTo>
                  <a:close/>
                </a:path>
                <a:path w="2118360" h="2242820">
                  <a:moveTo>
                    <a:pt x="2118060" y="0"/>
                  </a:moveTo>
                  <a:lnTo>
                    <a:pt x="1986123" y="48247"/>
                  </a:lnTo>
                  <a:lnTo>
                    <a:pt x="2016582" y="76998"/>
                  </a:lnTo>
                  <a:lnTo>
                    <a:pt x="2030961" y="61764"/>
                  </a:lnTo>
                  <a:lnTo>
                    <a:pt x="2037753" y="56966"/>
                  </a:lnTo>
                  <a:lnTo>
                    <a:pt x="2045586" y="55206"/>
                  </a:lnTo>
                  <a:lnTo>
                    <a:pt x="2101410" y="55206"/>
                  </a:lnTo>
                  <a:lnTo>
                    <a:pt x="2118060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1">
              <a:extLst>
                <a:ext uri="{FF2B5EF4-FFF2-40B4-BE49-F238E27FC236}">
                  <a16:creationId xmlns:a16="http://schemas.microsoft.com/office/drawing/2014/main" id="{50583891-5602-419F-B0DC-6E510A33E18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0982" y="7478725"/>
              <a:ext cx="2151138" cy="2151138"/>
            </a:xfrm>
            <a:prstGeom prst="rect">
              <a:avLst/>
            </a:prstGeom>
          </p:spPr>
        </p:pic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A69476E4-E5FF-4680-B83D-155FE79AE840}"/>
                </a:ext>
              </a:extLst>
            </p:cNvPr>
            <p:cNvSpPr/>
            <p:nvPr/>
          </p:nvSpPr>
          <p:spPr>
            <a:xfrm>
              <a:off x="3878113" y="4029651"/>
              <a:ext cx="2120900" cy="4405630"/>
            </a:xfrm>
            <a:custGeom>
              <a:avLst/>
              <a:gdLst/>
              <a:ahLst/>
              <a:cxnLst/>
              <a:rect l="l" t="t" r="r" b="b"/>
              <a:pathLst>
                <a:path w="2120900" h="4405630">
                  <a:moveTo>
                    <a:pt x="2044940" y="104314"/>
                  </a:moveTo>
                  <a:lnTo>
                    <a:pt x="2032" y="4375161"/>
                  </a:lnTo>
                  <a:lnTo>
                    <a:pt x="0" y="4383224"/>
                  </a:lnTo>
                  <a:lnTo>
                    <a:pt x="1176" y="4391166"/>
                  </a:lnTo>
                  <a:lnTo>
                    <a:pt x="5244" y="4398087"/>
                  </a:lnTo>
                  <a:lnTo>
                    <a:pt x="11887" y="4403088"/>
                  </a:lnTo>
                  <a:lnTo>
                    <a:pt x="19951" y="4405121"/>
                  </a:lnTo>
                  <a:lnTo>
                    <a:pt x="27893" y="4403945"/>
                  </a:lnTo>
                  <a:lnTo>
                    <a:pt x="34814" y="4399877"/>
                  </a:lnTo>
                  <a:lnTo>
                    <a:pt x="39816" y="4393233"/>
                  </a:lnTo>
                  <a:lnTo>
                    <a:pt x="2082723" y="122387"/>
                  </a:lnTo>
                  <a:lnTo>
                    <a:pt x="2044940" y="104314"/>
                  </a:lnTo>
                  <a:close/>
                </a:path>
                <a:path w="2120900" h="4405630">
                  <a:moveTo>
                    <a:pt x="2119337" y="73534"/>
                  </a:moveTo>
                  <a:lnTo>
                    <a:pt x="2073841" y="73534"/>
                  </a:lnTo>
                  <a:lnTo>
                    <a:pt x="2081905" y="75567"/>
                  </a:lnTo>
                  <a:lnTo>
                    <a:pt x="2088548" y="80569"/>
                  </a:lnTo>
                  <a:lnTo>
                    <a:pt x="2092616" y="87490"/>
                  </a:lnTo>
                  <a:lnTo>
                    <a:pt x="2093793" y="95431"/>
                  </a:lnTo>
                  <a:lnTo>
                    <a:pt x="2091760" y="103495"/>
                  </a:lnTo>
                  <a:lnTo>
                    <a:pt x="2082723" y="122387"/>
                  </a:lnTo>
                  <a:lnTo>
                    <a:pt x="2120507" y="140460"/>
                  </a:lnTo>
                  <a:lnTo>
                    <a:pt x="2119337" y="73534"/>
                  </a:lnTo>
                  <a:close/>
                </a:path>
                <a:path w="2120900" h="4405630">
                  <a:moveTo>
                    <a:pt x="2073841" y="73534"/>
                  </a:moveTo>
                  <a:lnTo>
                    <a:pt x="2065900" y="74710"/>
                  </a:lnTo>
                  <a:lnTo>
                    <a:pt x="2058979" y="78778"/>
                  </a:lnTo>
                  <a:lnTo>
                    <a:pt x="2053977" y="85422"/>
                  </a:lnTo>
                  <a:lnTo>
                    <a:pt x="2044940" y="104314"/>
                  </a:lnTo>
                  <a:lnTo>
                    <a:pt x="2082723" y="122387"/>
                  </a:lnTo>
                  <a:lnTo>
                    <a:pt x="2091760" y="103495"/>
                  </a:lnTo>
                  <a:lnTo>
                    <a:pt x="2093793" y="95431"/>
                  </a:lnTo>
                  <a:lnTo>
                    <a:pt x="2092616" y="87490"/>
                  </a:lnTo>
                  <a:lnTo>
                    <a:pt x="2088548" y="80569"/>
                  </a:lnTo>
                  <a:lnTo>
                    <a:pt x="2081905" y="75567"/>
                  </a:lnTo>
                  <a:lnTo>
                    <a:pt x="2073841" y="73534"/>
                  </a:lnTo>
                  <a:close/>
                </a:path>
                <a:path w="2120900" h="4405630">
                  <a:moveTo>
                    <a:pt x="2118051" y="0"/>
                  </a:moveTo>
                  <a:lnTo>
                    <a:pt x="2007156" y="86240"/>
                  </a:lnTo>
                  <a:lnTo>
                    <a:pt x="2044940" y="104314"/>
                  </a:lnTo>
                  <a:lnTo>
                    <a:pt x="2053977" y="85422"/>
                  </a:lnTo>
                  <a:lnTo>
                    <a:pt x="2058979" y="78778"/>
                  </a:lnTo>
                  <a:lnTo>
                    <a:pt x="2065900" y="74710"/>
                  </a:lnTo>
                  <a:lnTo>
                    <a:pt x="2073841" y="73534"/>
                  </a:lnTo>
                  <a:lnTo>
                    <a:pt x="2119337" y="73534"/>
                  </a:lnTo>
                  <a:lnTo>
                    <a:pt x="2118051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136C7AD8-D42F-40F4-874D-776A7DBA1305}"/>
                </a:ext>
              </a:extLst>
            </p:cNvPr>
            <p:cNvSpPr/>
            <p:nvPr/>
          </p:nvSpPr>
          <p:spPr>
            <a:xfrm>
              <a:off x="7101180" y="3749896"/>
              <a:ext cx="4453255" cy="4664075"/>
            </a:xfrm>
            <a:custGeom>
              <a:avLst/>
              <a:gdLst/>
              <a:ahLst/>
              <a:cxnLst/>
              <a:rect l="l" t="t" r="r" b="b"/>
              <a:pathLst>
                <a:path w="4453255" h="4664075">
                  <a:moveTo>
                    <a:pt x="4452823" y="62826"/>
                  </a:moveTo>
                  <a:lnTo>
                    <a:pt x="4410951" y="41884"/>
                  </a:lnTo>
                  <a:lnTo>
                    <a:pt x="4327182" y="0"/>
                  </a:lnTo>
                  <a:lnTo>
                    <a:pt x="4327182" y="41884"/>
                  </a:lnTo>
                  <a:lnTo>
                    <a:pt x="21323" y="41884"/>
                  </a:lnTo>
                  <a:lnTo>
                    <a:pt x="20942" y="41884"/>
                  </a:lnTo>
                  <a:lnTo>
                    <a:pt x="18707" y="42354"/>
                  </a:lnTo>
                  <a:lnTo>
                    <a:pt x="17500" y="42557"/>
                  </a:lnTo>
                  <a:lnTo>
                    <a:pt x="14287" y="42964"/>
                  </a:lnTo>
                  <a:lnTo>
                    <a:pt x="13893" y="43192"/>
                  </a:lnTo>
                  <a:lnTo>
                    <a:pt x="13423" y="43268"/>
                  </a:lnTo>
                  <a:lnTo>
                    <a:pt x="13119" y="43459"/>
                  </a:lnTo>
                  <a:lnTo>
                    <a:pt x="12788" y="43522"/>
                  </a:lnTo>
                  <a:lnTo>
                    <a:pt x="10096" y="45351"/>
                  </a:lnTo>
                  <a:lnTo>
                    <a:pt x="7302" y="46926"/>
                  </a:lnTo>
                  <a:lnTo>
                    <a:pt x="6908" y="47421"/>
                  </a:lnTo>
                  <a:lnTo>
                    <a:pt x="6413" y="47739"/>
                  </a:lnTo>
                  <a:lnTo>
                    <a:pt x="6286" y="47917"/>
                  </a:lnTo>
                  <a:lnTo>
                    <a:pt x="6134" y="48018"/>
                  </a:lnTo>
                  <a:lnTo>
                    <a:pt x="4013" y="51155"/>
                  </a:lnTo>
                  <a:lnTo>
                    <a:pt x="2197" y="53492"/>
                  </a:lnTo>
                  <a:lnTo>
                    <a:pt x="2032" y="54063"/>
                  </a:lnTo>
                  <a:lnTo>
                    <a:pt x="1676" y="54584"/>
                  </a:lnTo>
                  <a:lnTo>
                    <a:pt x="1270" y="56476"/>
                  </a:lnTo>
                  <a:lnTo>
                    <a:pt x="850" y="58445"/>
                  </a:lnTo>
                  <a:lnTo>
                    <a:pt x="25" y="61518"/>
                  </a:lnTo>
                  <a:lnTo>
                    <a:pt x="76" y="62026"/>
                  </a:lnTo>
                  <a:lnTo>
                    <a:pt x="0" y="62433"/>
                  </a:lnTo>
                  <a:lnTo>
                    <a:pt x="25" y="62649"/>
                  </a:lnTo>
                  <a:lnTo>
                    <a:pt x="0" y="62826"/>
                  </a:lnTo>
                  <a:lnTo>
                    <a:pt x="571" y="65735"/>
                  </a:lnTo>
                  <a:lnTo>
                    <a:pt x="1079" y="69481"/>
                  </a:lnTo>
                  <a:lnTo>
                    <a:pt x="1295" y="69900"/>
                  </a:lnTo>
                  <a:lnTo>
                    <a:pt x="1384" y="70332"/>
                  </a:lnTo>
                  <a:lnTo>
                    <a:pt x="1549" y="70612"/>
                  </a:lnTo>
                  <a:lnTo>
                    <a:pt x="1638" y="70980"/>
                  </a:lnTo>
                  <a:lnTo>
                    <a:pt x="3454" y="73672"/>
                  </a:lnTo>
                  <a:lnTo>
                    <a:pt x="5041" y="76466"/>
                  </a:lnTo>
                  <a:lnTo>
                    <a:pt x="5537" y="76873"/>
                  </a:lnTo>
                  <a:lnTo>
                    <a:pt x="5854" y="77355"/>
                  </a:lnTo>
                  <a:lnTo>
                    <a:pt x="4350575" y="4587989"/>
                  </a:lnTo>
                  <a:lnTo>
                    <a:pt x="4320413" y="4617047"/>
                  </a:lnTo>
                  <a:lnTo>
                    <a:pt x="4452823" y="4663960"/>
                  </a:lnTo>
                  <a:lnTo>
                    <a:pt x="4435792" y="4609490"/>
                  </a:lnTo>
                  <a:lnTo>
                    <a:pt x="4410900" y="4529874"/>
                  </a:lnTo>
                  <a:lnTo>
                    <a:pt x="4380738" y="4558931"/>
                  </a:lnTo>
                  <a:lnTo>
                    <a:pt x="120129" y="135636"/>
                  </a:lnTo>
                  <a:lnTo>
                    <a:pt x="4331017" y="2232799"/>
                  </a:lnTo>
                  <a:lnTo>
                    <a:pt x="4312336" y="2270290"/>
                  </a:lnTo>
                  <a:lnTo>
                    <a:pt x="4452823" y="2270061"/>
                  </a:lnTo>
                  <a:lnTo>
                    <a:pt x="4433430" y="2244293"/>
                  </a:lnTo>
                  <a:lnTo>
                    <a:pt x="4368355" y="2157806"/>
                  </a:lnTo>
                  <a:lnTo>
                    <a:pt x="4349686" y="2195296"/>
                  </a:lnTo>
                  <a:lnTo>
                    <a:pt x="109956" y="83769"/>
                  </a:lnTo>
                  <a:lnTo>
                    <a:pt x="4327182" y="83769"/>
                  </a:lnTo>
                  <a:lnTo>
                    <a:pt x="4327182" y="125653"/>
                  </a:lnTo>
                  <a:lnTo>
                    <a:pt x="4410951" y="83769"/>
                  </a:lnTo>
                  <a:lnTo>
                    <a:pt x="4452823" y="62826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7353F0BE-13F7-4D84-B0FB-3F57EE6F6C4C}"/>
                </a:ext>
              </a:extLst>
            </p:cNvPr>
            <p:cNvSpPr/>
            <p:nvPr/>
          </p:nvSpPr>
          <p:spPr>
            <a:xfrm>
              <a:off x="8856162" y="3219534"/>
              <a:ext cx="831850" cy="3898900"/>
            </a:xfrm>
            <a:custGeom>
              <a:avLst/>
              <a:gdLst/>
              <a:ahLst/>
              <a:cxnLst/>
              <a:rect l="l" t="t" r="r" b="b"/>
              <a:pathLst>
                <a:path w="831850" h="3898900">
                  <a:moveTo>
                    <a:pt x="0" y="0"/>
                  </a:moveTo>
                  <a:lnTo>
                    <a:pt x="34282" y="28055"/>
                  </a:lnTo>
                  <a:lnTo>
                    <a:pt x="67845" y="56693"/>
                  </a:lnTo>
                  <a:lnTo>
                    <a:pt x="100691" y="85904"/>
                  </a:lnTo>
                  <a:lnTo>
                    <a:pt x="132818" y="115676"/>
                  </a:lnTo>
                  <a:lnTo>
                    <a:pt x="164225" y="146002"/>
                  </a:lnTo>
                  <a:lnTo>
                    <a:pt x="194914" y="176870"/>
                  </a:lnTo>
                  <a:lnTo>
                    <a:pt x="224884" y="208271"/>
                  </a:lnTo>
                  <a:lnTo>
                    <a:pt x="254134" y="240195"/>
                  </a:lnTo>
                  <a:lnTo>
                    <a:pt x="282664" y="272633"/>
                  </a:lnTo>
                  <a:lnTo>
                    <a:pt x="310474" y="305575"/>
                  </a:lnTo>
                  <a:lnTo>
                    <a:pt x="337564" y="339010"/>
                  </a:lnTo>
                  <a:lnTo>
                    <a:pt x="363933" y="372929"/>
                  </a:lnTo>
                  <a:lnTo>
                    <a:pt x="389582" y="407323"/>
                  </a:lnTo>
                  <a:lnTo>
                    <a:pt x="414510" y="442181"/>
                  </a:lnTo>
                  <a:lnTo>
                    <a:pt x="438717" y="477494"/>
                  </a:lnTo>
                  <a:lnTo>
                    <a:pt x="462203" y="513251"/>
                  </a:lnTo>
                  <a:lnTo>
                    <a:pt x="484967" y="549444"/>
                  </a:lnTo>
                  <a:lnTo>
                    <a:pt x="507009" y="586062"/>
                  </a:lnTo>
                  <a:lnTo>
                    <a:pt x="528330" y="623095"/>
                  </a:lnTo>
                  <a:lnTo>
                    <a:pt x="548928" y="660535"/>
                  </a:lnTo>
                  <a:lnTo>
                    <a:pt x="568803" y="698369"/>
                  </a:lnTo>
                  <a:lnTo>
                    <a:pt x="587956" y="736591"/>
                  </a:lnTo>
                  <a:lnTo>
                    <a:pt x="606386" y="775188"/>
                  </a:lnTo>
                  <a:lnTo>
                    <a:pt x="624093" y="814152"/>
                  </a:lnTo>
                  <a:lnTo>
                    <a:pt x="641077" y="853472"/>
                  </a:lnTo>
                  <a:lnTo>
                    <a:pt x="657337" y="893139"/>
                  </a:lnTo>
                  <a:lnTo>
                    <a:pt x="672874" y="933144"/>
                  </a:lnTo>
                  <a:lnTo>
                    <a:pt x="687686" y="973475"/>
                  </a:lnTo>
                  <a:lnTo>
                    <a:pt x="701774" y="1014125"/>
                  </a:lnTo>
                  <a:lnTo>
                    <a:pt x="715138" y="1055082"/>
                  </a:lnTo>
                  <a:lnTo>
                    <a:pt x="727777" y="1096336"/>
                  </a:lnTo>
                  <a:lnTo>
                    <a:pt x="739691" y="1137879"/>
                  </a:lnTo>
                  <a:lnTo>
                    <a:pt x="750881" y="1179700"/>
                  </a:lnTo>
                  <a:lnTo>
                    <a:pt x="761344" y="1221790"/>
                  </a:lnTo>
                  <a:lnTo>
                    <a:pt x="771083" y="1264138"/>
                  </a:lnTo>
                  <a:lnTo>
                    <a:pt x="780095" y="1306736"/>
                  </a:lnTo>
                  <a:lnTo>
                    <a:pt x="788382" y="1349572"/>
                  </a:lnTo>
                  <a:lnTo>
                    <a:pt x="795942" y="1392638"/>
                  </a:lnTo>
                  <a:lnTo>
                    <a:pt x="802776" y="1435923"/>
                  </a:lnTo>
                  <a:lnTo>
                    <a:pt x="808883" y="1479418"/>
                  </a:lnTo>
                  <a:lnTo>
                    <a:pt x="814263" y="1523113"/>
                  </a:lnTo>
                  <a:lnTo>
                    <a:pt x="818916" y="1566998"/>
                  </a:lnTo>
                  <a:lnTo>
                    <a:pt x="822842" y="1611063"/>
                  </a:lnTo>
                  <a:lnTo>
                    <a:pt x="826041" y="1655299"/>
                  </a:lnTo>
                  <a:lnTo>
                    <a:pt x="828511" y="1699695"/>
                  </a:lnTo>
                  <a:lnTo>
                    <a:pt x="830254" y="1744243"/>
                  </a:lnTo>
                  <a:lnTo>
                    <a:pt x="831268" y="1788931"/>
                  </a:lnTo>
                  <a:lnTo>
                    <a:pt x="831554" y="1833751"/>
                  </a:lnTo>
                  <a:lnTo>
                    <a:pt x="831111" y="1878693"/>
                  </a:lnTo>
                  <a:lnTo>
                    <a:pt x="829940" y="1923746"/>
                  </a:lnTo>
                  <a:lnTo>
                    <a:pt x="828039" y="1968901"/>
                  </a:lnTo>
                  <a:lnTo>
                    <a:pt x="825409" y="2014149"/>
                  </a:lnTo>
                  <a:lnTo>
                    <a:pt x="822050" y="2059478"/>
                  </a:lnTo>
                  <a:lnTo>
                    <a:pt x="817960" y="2104880"/>
                  </a:lnTo>
                  <a:lnTo>
                    <a:pt x="813141" y="2150345"/>
                  </a:lnTo>
                  <a:lnTo>
                    <a:pt x="807591" y="2195863"/>
                  </a:lnTo>
                  <a:lnTo>
                    <a:pt x="801311" y="2241424"/>
                  </a:lnTo>
                  <a:lnTo>
                    <a:pt x="794301" y="2287019"/>
                  </a:lnTo>
                  <a:lnTo>
                    <a:pt x="786559" y="2332637"/>
                  </a:lnTo>
                  <a:lnTo>
                    <a:pt x="778086" y="2378269"/>
                  </a:lnTo>
                  <a:lnTo>
                    <a:pt x="768882" y="2423904"/>
                  </a:lnTo>
                  <a:lnTo>
                    <a:pt x="758947" y="2469534"/>
                  </a:lnTo>
                  <a:lnTo>
                    <a:pt x="748280" y="2515148"/>
                  </a:lnTo>
                  <a:lnTo>
                    <a:pt x="736880" y="2560737"/>
                  </a:lnTo>
                  <a:lnTo>
                    <a:pt x="724749" y="2606291"/>
                  </a:lnTo>
                  <a:lnTo>
                    <a:pt x="711885" y="2651800"/>
                  </a:lnTo>
                  <a:lnTo>
                    <a:pt x="698288" y="2697253"/>
                  </a:lnTo>
                  <a:lnTo>
                    <a:pt x="683959" y="2742642"/>
                  </a:lnTo>
                  <a:lnTo>
                    <a:pt x="668896" y="2787957"/>
                  </a:lnTo>
                  <a:lnTo>
                    <a:pt x="653100" y="2833188"/>
                  </a:lnTo>
                  <a:lnTo>
                    <a:pt x="636571" y="2878324"/>
                  </a:lnTo>
                  <a:lnTo>
                    <a:pt x="619307" y="2923357"/>
                  </a:lnTo>
                  <a:lnTo>
                    <a:pt x="601310" y="2968276"/>
                  </a:lnTo>
                  <a:lnTo>
                    <a:pt x="582579" y="3013072"/>
                  </a:lnTo>
                  <a:lnTo>
                    <a:pt x="563113" y="3057734"/>
                  </a:lnTo>
                  <a:lnTo>
                    <a:pt x="542912" y="3102254"/>
                  </a:lnTo>
                  <a:lnTo>
                    <a:pt x="521977" y="3146620"/>
                  </a:lnTo>
                  <a:lnTo>
                    <a:pt x="500306" y="3190824"/>
                  </a:lnTo>
                  <a:lnTo>
                    <a:pt x="477900" y="3234856"/>
                  </a:lnTo>
                  <a:lnTo>
                    <a:pt x="454759" y="3278706"/>
                  </a:lnTo>
                  <a:lnTo>
                    <a:pt x="430882" y="3322363"/>
                  </a:lnTo>
                  <a:lnTo>
                    <a:pt x="406268" y="3365819"/>
                  </a:lnTo>
                  <a:lnTo>
                    <a:pt x="380919" y="3409063"/>
                  </a:lnTo>
                  <a:lnTo>
                    <a:pt x="354833" y="3452086"/>
                  </a:lnTo>
                  <a:lnTo>
                    <a:pt x="328010" y="3494878"/>
                  </a:lnTo>
                  <a:lnTo>
                    <a:pt x="300451" y="3537428"/>
                  </a:lnTo>
                  <a:lnTo>
                    <a:pt x="272154" y="3579728"/>
                  </a:lnTo>
                  <a:lnTo>
                    <a:pt x="243121" y="3621767"/>
                  </a:lnTo>
                  <a:lnTo>
                    <a:pt x="213349" y="3663536"/>
                  </a:lnTo>
                  <a:lnTo>
                    <a:pt x="182840" y="3705025"/>
                  </a:lnTo>
                  <a:lnTo>
                    <a:pt x="151593" y="3746224"/>
                  </a:lnTo>
                  <a:lnTo>
                    <a:pt x="119607" y="3787123"/>
                  </a:lnTo>
                  <a:lnTo>
                    <a:pt x="86883" y="3827713"/>
                  </a:lnTo>
                  <a:lnTo>
                    <a:pt x="57397" y="3863250"/>
                  </a:lnTo>
                  <a:lnTo>
                    <a:pt x="42475" y="3880872"/>
                  </a:lnTo>
                  <a:lnTo>
                    <a:pt x="27435" y="3898393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9">
            <a:extLst>
              <a:ext uri="{FF2B5EF4-FFF2-40B4-BE49-F238E27FC236}">
                <a16:creationId xmlns:a16="http://schemas.microsoft.com/office/drawing/2014/main" id="{39D382E2-FE0C-4916-B072-52D3240E3186}"/>
              </a:ext>
            </a:extLst>
          </p:cNvPr>
          <p:cNvSpPr txBox="1"/>
          <p:nvPr/>
        </p:nvSpPr>
        <p:spPr>
          <a:xfrm>
            <a:off x="1703592" y="10369391"/>
            <a:ext cx="27590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pp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2" name="object 20">
            <a:extLst>
              <a:ext uri="{FF2B5EF4-FFF2-40B4-BE49-F238E27FC236}">
                <a16:creationId xmlns:a16="http://schemas.microsoft.com/office/drawing/2014/main" id="{C6F92D9F-7A59-42AD-924E-789445C80A0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9762" y="10288272"/>
            <a:ext cx="756416" cy="756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47028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The</a:t>
            </a:r>
            <a:r>
              <a:rPr lang="en-US" altLang="zh-CN" sz="5350" spc="-75" dirty="0"/>
              <a:t> </a:t>
            </a:r>
            <a:r>
              <a:rPr lang="en-US" altLang="zh-CN" sz="5350" spc="5" dirty="0" err="1"/>
              <a:t>Nativeloglet</a:t>
            </a:r>
            <a:endParaRPr sz="53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2237" y="3420679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2237" y="5727096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2237" y="8033514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120982" y="2616045"/>
            <a:ext cx="2151380" cy="7014209"/>
            <a:chOff x="2120982" y="2616045"/>
            <a:chExt cx="2151380" cy="70142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0982" y="2616045"/>
              <a:ext cx="2151138" cy="21486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3495" y="5046129"/>
              <a:ext cx="2148625" cy="21511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982" y="7478725"/>
              <a:ext cx="2151138" cy="21511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8837" y="2091529"/>
            <a:ext cx="35331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el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Ru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clien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84632" y="2859808"/>
            <a:ext cx="7733030" cy="5607685"/>
            <a:chOff x="4084632" y="2859808"/>
            <a:chExt cx="7733030" cy="560768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2441" y="2859808"/>
              <a:ext cx="1532937" cy="15354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84624" y="3767422"/>
              <a:ext cx="7733030" cy="4700270"/>
            </a:xfrm>
            <a:custGeom>
              <a:avLst/>
              <a:gdLst/>
              <a:ahLst/>
              <a:cxnLst/>
              <a:rect l="l" t="t" r="r" b="b"/>
              <a:pathLst>
                <a:path w="7733030" h="4700270">
                  <a:moveTo>
                    <a:pt x="7732839" y="33591"/>
                  </a:moveTo>
                  <a:lnTo>
                    <a:pt x="7524813" y="0"/>
                  </a:lnTo>
                  <a:lnTo>
                    <a:pt x="7543597" y="59944"/>
                  </a:lnTo>
                  <a:lnTo>
                    <a:pt x="21894" y="2415578"/>
                  </a:lnTo>
                  <a:lnTo>
                    <a:pt x="10960" y="2421598"/>
                  </a:lnTo>
                  <a:lnTo>
                    <a:pt x="3441" y="2430996"/>
                  </a:lnTo>
                  <a:lnTo>
                    <a:pt x="0" y="2442540"/>
                  </a:lnTo>
                  <a:lnTo>
                    <a:pt x="1295" y="2454948"/>
                  </a:lnTo>
                  <a:lnTo>
                    <a:pt x="7315" y="2465882"/>
                  </a:lnTo>
                  <a:lnTo>
                    <a:pt x="16713" y="2473401"/>
                  </a:lnTo>
                  <a:lnTo>
                    <a:pt x="22720" y="2475204"/>
                  </a:lnTo>
                  <a:lnTo>
                    <a:pt x="22631" y="2476322"/>
                  </a:lnTo>
                  <a:lnTo>
                    <a:pt x="21793" y="2480970"/>
                  </a:lnTo>
                  <a:lnTo>
                    <a:pt x="22148" y="2482596"/>
                  </a:lnTo>
                  <a:lnTo>
                    <a:pt x="22021" y="2484247"/>
                  </a:lnTo>
                  <a:lnTo>
                    <a:pt x="23545" y="2488920"/>
                  </a:lnTo>
                  <a:lnTo>
                    <a:pt x="24485" y="2493149"/>
                  </a:lnTo>
                  <a:lnTo>
                    <a:pt x="25323" y="2494356"/>
                  </a:lnTo>
                  <a:lnTo>
                    <a:pt x="25768" y="2495689"/>
                  </a:lnTo>
                  <a:lnTo>
                    <a:pt x="28740" y="2499233"/>
                  </a:lnTo>
                  <a:lnTo>
                    <a:pt x="31407" y="2503005"/>
                  </a:lnTo>
                  <a:lnTo>
                    <a:pt x="32588" y="2503779"/>
                  </a:lnTo>
                  <a:lnTo>
                    <a:pt x="33540" y="2504897"/>
                  </a:lnTo>
                  <a:lnTo>
                    <a:pt x="37338" y="2506865"/>
                  </a:lnTo>
                  <a:lnTo>
                    <a:pt x="41503" y="2509558"/>
                  </a:lnTo>
                  <a:lnTo>
                    <a:pt x="43167" y="2509863"/>
                  </a:lnTo>
                  <a:lnTo>
                    <a:pt x="44627" y="2510612"/>
                  </a:lnTo>
                  <a:lnTo>
                    <a:pt x="7542962" y="4639640"/>
                  </a:lnTo>
                  <a:lnTo>
                    <a:pt x="7525804" y="4700067"/>
                  </a:lnTo>
                  <a:lnTo>
                    <a:pt x="7732839" y="4660900"/>
                  </a:lnTo>
                  <a:lnTo>
                    <a:pt x="7720012" y="4649178"/>
                  </a:lnTo>
                  <a:lnTo>
                    <a:pt x="7577277" y="4518761"/>
                  </a:lnTo>
                  <a:lnTo>
                    <a:pt x="7560119" y="4579201"/>
                  </a:lnTo>
                  <a:lnTo>
                    <a:pt x="265188" y="2507932"/>
                  </a:lnTo>
                  <a:lnTo>
                    <a:pt x="7544981" y="2374862"/>
                  </a:lnTo>
                  <a:lnTo>
                    <a:pt x="7546124" y="2437676"/>
                  </a:lnTo>
                  <a:lnTo>
                    <a:pt x="7732839" y="2340013"/>
                  </a:lnTo>
                  <a:lnTo>
                    <a:pt x="7673060" y="2311476"/>
                  </a:lnTo>
                  <a:lnTo>
                    <a:pt x="7542682" y="2249233"/>
                  </a:lnTo>
                  <a:lnTo>
                    <a:pt x="7543825" y="2312047"/>
                  </a:lnTo>
                  <a:lnTo>
                    <a:pt x="129971" y="2447569"/>
                  </a:lnTo>
                  <a:lnTo>
                    <a:pt x="7562367" y="119900"/>
                  </a:lnTo>
                  <a:lnTo>
                    <a:pt x="7581151" y="179857"/>
                  </a:lnTo>
                  <a:lnTo>
                    <a:pt x="7716596" y="49263"/>
                  </a:lnTo>
                  <a:lnTo>
                    <a:pt x="7732839" y="3359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1181" y="4392078"/>
              <a:ext cx="1004569" cy="3788410"/>
            </a:xfrm>
            <a:custGeom>
              <a:avLst/>
              <a:gdLst/>
              <a:ahLst/>
              <a:cxnLst/>
              <a:rect l="l" t="t" r="r" b="b"/>
              <a:pathLst>
                <a:path w="1004570" h="3788409">
                  <a:moveTo>
                    <a:pt x="0" y="0"/>
                  </a:moveTo>
                  <a:lnTo>
                    <a:pt x="37574" y="31396"/>
                  </a:lnTo>
                  <a:lnTo>
                    <a:pt x="74451" y="63311"/>
                  </a:lnTo>
                  <a:lnTo>
                    <a:pt x="110631" y="95732"/>
                  </a:lnTo>
                  <a:lnTo>
                    <a:pt x="146111" y="128651"/>
                  </a:lnTo>
                  <a:lnTo>
                    <a:pt x="180891" y="162057"/>
                  </a:lnTo>
                  <a:lnTo>
                    <a:pt x="214969" y="195939"/>
                  </a:lnTo>
                  <a:lnTo>
                    <a:pt x="248344" y="230288"/>
                  </a:lnTo>
                  <a:lnTo>
                    <a:pt x="281016" y="265092"/>
                  </a:lnTo>
                  <a:lnTo>
                    <a:pt x="312982" y="300343"/>
                  </a:lnTo>
                  <a:lnTo>
                    <a:pt x="344243" y="336030"/>
                  </a:lnTo>
                  <a:lnTo>
                    <a:pt x="374796" y="372142"/>
                  </a:lnTo>
                  <a:lnTo>
                    <a:pt x="404640" y="408670"/>
                  </a:lnTo>
                  <a:lnTo>
                    <a:pt x="433775" y="445603"/>
                  </a:lnTo>
                  <a:lnTo>
                    <a:pt x="462199" y="482931"/>
                  </a:lnTo>
                  <a:lnTo>
                    <a:pt x="489911" y="520644"/>
                  </a:lnTo>
                  <a:lnTo>
                    <a:pt x="516910" y="558731"/>
                  </a:lnTo>
                  <a:lnTo>
                    <a:pt x="543194" y="597182"/>
                  </a:lnTo>
                  <a:lnTo>
                    <a:pt x="568763" y="635988"/>
                  </a:lnTo>
                  <a:lnTo>
                    <a:pt x="593616" y="675138"/>
                  </a:lnTo>
                  <a:lnTo>
                    <a:pt x="617750" y="714621"/>
                  </a:lnTo>
                  <a:lnTo>
                    <a:pt x="641166" y="754428"/>
                  </a:lnTo>
                  <a:lnTo>
                    <a:pt x="663861" y="794549"/>
                  </a:lnTo>
                  <a:lnTo>
                    <a:pt x="685836" y="834972"/>
                  </a:lnTo>
                  <a:lnTo>
                    <a:pt x="707087" y="875688"/>
                  </a:lnTo>
                  <a:lnTo>
                    <a:pt x="727615" y="916687"/>
                  </a:lnTo>
                  <a:lnTo>
                    <a:pt x="747419" y="957959"/>
                  </a:lnTo>
                  <a:lnTo>
                    <a:pt x="766496" y="999492"/>
                  </a:lnTo>
                  <a:lnTo>
                    <a:pt x="784847" y="1041278"/>
                  </a:lnTo>
                  <a:lnTo>
                    <a:pt x="802469" y="1083306"/>
                  </a:lnTo>
                  <a:lnTo>
                    <a:pt x="819362" y="1125565"/>
                  </a:lnTo>
                  <a:lnTo>
                    <a:pt x="835524" y="1168046"/>
                  </a:lnTo>
                  <a:lnTo>
                    <a:pt x="850955" y="1210738"/>
                  </a:lnTo>
                  <a:lnTo>
                    <a:pt x="865652" y="1253632"/>
                  </a:lnTo>
                  <a:lnTo>
                    <a:pt x="879616" y="1296715"/>
                  </a:lnTo>
                  <a:lnTo>
                    <a:pt x="892844" y="1339980"/>
                  </a:lnTo>
                  <a:lnTo>
                    <a:pt x="905336" y="1383415"/>
                  </a:lnTo>
                  <a:lnTo>
                    <a:pt x="917091" y="1427010"/>
                  </a:lnTo>
                  <a:lnTo>
                    <a:pt x="928107" y="1470755"/>
                  </a:lnTo>
                  <a:lnTo>
                    <a:pt x="938383" y="1514640"/>
                  </a:lnTo>
                  <a:lnTo>
                    <a:pt x="947918" y="1558655"/>
                  </a:lnTo>
                  <a:lnTo>
                    <a:pt x="956711" y="1602789"/>
                  </a:lnTo>
                  <a:lnTo>
                    <a:pt x="964761" y="1647032"/>
                  </a:lnTo>
                  <a:lnTo>
                    <a:pt x="972066" y="1691374"/>
                  </a:lnTo>
                  <a:lnTo>
                    <a:pt x="978625" y="1735805"/>
                  </a:lnTo>
                  <a:lnTo>
                    <a:pt x="984438" y="1780314"/>
                  </a:lnTo>
                  <a:lnTo>
                    <a:pt x="989503" y="1824892"/>
                  </a:lnTo>
                  <a:lnTo>
                    <a:pt x="993818" y="1869528"/>
                  </a:lnTo>
                  <a:lnTo>
                    <a:pt x="997384" y="1914212"/>
                  </a:lnTo>
                  <a:lnTo>
                    <a:pt x="1000198" y="1958933"/>
                  </a:lnTo>
                  <a:lnTo>
                    <a:pt x="1002259" y="2003682"/>
                  </a:lnTo>
                  <a:lnTo>
                    <a:pt x="1003567" y="2048449"/>
                  </a:lnTo>
                  <a:lnTo>
                    <a:pt x="1004119" y="2093222"/>
                  </a:lnTo>
                  <a:lnTo>
                    <a:pt x="1003916" y="2137992"/>
                  </a:lnTo>
                  <a:lnTo>
                    <a:pt x="1002955" y="2182749"/>
                  </a:lnTo>
                  <a:lnTo>
                    <a:pt x="1001236" y="2227483"/>
                  </a:lnTo>
                  <a:lnTo>
                    <a:pt x="998758" y="2272182"/>
                  </a:lnTo>
                  <a:lnTo>
                    <a:pt x="995519" y="2316838"/>
                  </a:lnTo>
                  <a:lnTo>
                    <a:pt x="991517" y="2361440"/>
                  </a:lnTo>
                  <a:lnTo>
                    <a:pt x="986753" y="2405977"/>
                  </a:lnTo>
                  <a:lnTo>
                    <a:pt x="981225" y="2450440"/>
                  </a:lnTo>
                  <a:lnTo>
                    <a:pt x="974931" y="2494818"/>
                  </a:lnTo>
                  <a:lnTo>
                    <a:pt x="967871" y="2539101"/>
                  </a:lnTo>
                  <a:lnTo>
                    <a:pt x="960043" y="2583278"/>
                  </a:lnTo>
                  <a:lnTo>
                    <a:pt x="951447" y="2627341"/>
                  </a:lnTo>
                  <a:lnTo>
                    <a:pt x="942080" y="2671277"/>
                  </a:lnTo>
                  <a:lnTo>
                    <a:pt x="931942" y="2715078"/>
                  </a:lnTo>
                  <a:lnTo>
                    <a:pt x="921032" y="2758733"/>
                  </a:lnTo>
                  <a:lnTo>
                    <a:pt x="909348" y="2802232"/>
                  </a:lnTo>
                  <a:lnTo>
                    <a:pt x="896890" y="2845564"/>
                  </a:lnTo>
                  <a:lnTo>
                    <a:pt x="883656" y="2888720"/>
                  </a:lnTo>
                  <a:lnTo>
                    <a:pt x="869645" y="2931688"/>
                  </a:lnTo>
                  <a:lnTo>
                    <a:pt x="854856" y="2974460"/>
                  </a:lnTo>
                  <a:lnTo>
                    <a:pt x="839288" y="3017024"/>
                  </a:lnTo>
                  <a:lnTo>
                    <a:pt x="822939" y="3059371"/>
                  </a:lnTo>
                  <a:lnTo>
                    <a:pt x="805809" y="3101491"/>
                  </a:lnTo>
                  <a:lnTo>
                    <a:pt x="787896" y="3143372"/>
                  </a:lnTo>
                  <a:lnTo>
                    <a:pt x="769199" y="3185005"/>
                  </a:lnTo>
                  <a:lnTo>
                    <a:pt x="749717" y="3226380"/>
                  </a:lnTo>
                  <a:lnTo>
                    <a:pt x="729449" y="3267487"/>
                  </a:lnTo>
                  <a:lnTo>
                    <a:pt x="708393" y="3308314"/>
                  </a:lnTo>
                  <a:lnTo>
                    <a:pt x="686549" y="3348853"/>
                  </a:lnTo>
                  <a:lnTo>
                    <a:pt x="663915" y="3389093"/>
                  </a:lnTo>
                  <a:lnTo>
                    <a:pt x="640490" y="3429023"/>
                  </a:lnTo>
                  <a:lnTo>
                    <a:pt x="616274" y="3468634"/>
                  </a:lnTo>
                  <a:lnTo>
                    <a:pt x="591264" y="3507915"/>
                  </a:lnTo>
                  <a:lnTo>
                    <a:pt x="565459" y="3546856"/>
                  </a:lnTo>
                  <a:lnTo>
                    <a:pt x="538860" y="3585447"/>
                  </a:lnTo>
                  <a:lnTo>
                    <a:pt x="511463" y="3623677"/>
                  </a:lnTo>
                  <a:lnTo>
                    <a:pt x="483269" y="3661537"/>
                  </a:lnTo>
                  <a:lnTo>
                    <a:pt x="454276" y="3699016"/>
                  </a:lnTo>
                  <a:lnTo>
                    <a:pt x="424482" y="3736104"/>
                  </a:lnTo>
                  <a:lnTo>
                    <a:pt x="391766" y="3775267"/>
                  </a:lnTo>
                  <a:lnTo>
                    <a:pt x="380687" y="378817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07319" y="2091529"/>
            <a:ext cx="16948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equence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65407" y="2026190"/>
            <a:ext cx="1612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Se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rv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592" y="10369391"/>
            <a:ext cx="27590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pp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762" y="10288272"/>
            <a:ext cx="756416" cy="756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064517" y="10374417"/>
            <a:ext cx="29324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3675" algn="l"/>
              </a:tabLst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dirty="0">
                <a:solidFill>
                  <a:srgbClr val="F6914D"/>
                </a:solidFill>
                <a:latin typeface="Calibri"/>
                <a:cs typeface="Calibri"/>
              </a:rPr>
              <a:t>	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eck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ail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9839" y="10275707"/>
            <a:ext cx="756416" cy="756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47028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The</a:t>
            </a:r>
            <a:r>
              <a:rPr lang="en-US" altLang="zh-CN" sz="5350" spc="-75" dirty="0"/>
              <a:t> </a:t>
            </a:r>
            <a:r>
              <a:rPr lang="en-US" altLang="zh-CN" sz="5350" spc="5" dirty="0" err="1"/>
              <a:t>Nativeloglet</a:t>
            </a:r>
            <a:endParaRPr sz="53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982" y="2616045"/>
            <a:ext cx="2151138" cy="21486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2237" y="3420679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2237" y="5727096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12237" y="8033514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123495" y="5046129"/>
            <a:ext cx="9725660" cy="2151380"/>
            <a:chOff x="2123495" y="5046129"/>
            <a:chExt cx="9725660" cy="21513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3495" y="5046129"/>
              <a:ext cx="2148625" cy="21511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15908" y="6039332"/>
              <a:ext cx="7733030" cy="188595"/>
            </a:xfrm>
            <a:custGeom>
              <a:avLst/>
              <a:gdLst/>
              <a:ahLst/>
              <a:cxnLst/>
              <a:rect l="l" t="t" r="r" b="b"/>
              <a:pathLst>
                <a:path w="7733030" h="188595">
                  <a:moveTo>
                    <a:pt x="188332" y="0"/>
                  </a:moveTo>
                  <a:lnTo>
                    <a:pt x="0" y="94523"/>
                  </a:lnTo>
                  <a:lnTo>
                    <a:pt x="188618" y="188475"/>
                  </a:lnTo>
                  <a:lnTo>
                    <a:pt x="188523" y="125697"/>
                  </a:lnTo>
                  <a:lnTo>
                    <a:pt x="157115" y="125697"/>
                  </a:lnTo>
                  <a:lnTo>
                    <a:pt x="144884" y="123248"/>
                  </a:lnTo>
                  <a:lnTo>
                    <a:pt x="134890" y="116531"/>
                  </a:lnTo>
                  <a:lnTo>
                    <a:pt x="128142" y="106556"/>
                  </a:lnTo>
                  <a:lnTo>
                    <a:pt x="125655" y="94333"/>
                  </a:lnTo>
                  <a:lnTo>
                    <a:pt x="128105" y="82102"/>
                  </a:lnTo>
                  <a:lnTo>
                    <a:pt x="134821" y="72107"/>
                  </a:lnTo>
                  <a:lnTo>
                    <a:pt x="144796" y="65360"/>
                  </a:lnTo>
                  <a:lnTo>
                    <a:pt x="157020" y="62873"/>
                  </a:lnTo>
                  <a:lnTo>
                    <a:pt x="188427" y="62825"/>
                  </a:lnTo>
                  <a:lnTo>
                    <a:pt x="188332" y="0"/>
                  </a:lnTo>
                  <a:close/>
                </a:path>
                <a:path w="7733030" h="188595">
                  <a:moveTo>
                    <a:pt x="188427" y="62825"/>
                  </a:moveTo>
                  <a:lnTo>
                    <a:pt x="144796" y="65360"/>
                  </a:lnTo>
                  <a:lnTo>
                    <a:pt x="125655" y="94333"/>
                  </a:lnTo>
                  <a:lnTo>
                    <a:pt x="128142" y="106556"/>
                  </a:lnTo>
                  <a:lnTo>
                    <a:pt x="134890" y="116531"/>
                  </a:lnTo>
                  <a:lnTo>
                    <a:pt x="144884" y="123248"/>
                  </a:lnTo>
                  <a:lnTo>
                    <a:pt x="157115" y="125697"/>
                  </a:lnTo>
                  <a:lnTo>
                    <a:pt x="188523" y="125650"/>
                  </a:lnTo>
                  <a:lnTo>
                    <a:pt x="188427" y="62825"/>
                  </a:lnTo>
                  <a:close/>
                </a:path>
                <a:path w="7733030" h="188595">
                  <a:moveTo>
                    <a:pt x="188523" y="125650"/>
                  </a:moveTo>
                  <a:lnTo>
                    <a:pt x="157115" y="125697"/>
                  </a:lnTo>
                  <a:lnTo>
                    <a:pt x="188523" y="125697"/>
                  </a:lnTo>
                  <a:close/>
                </a:path>
                <a:path w="7733030" h="188595">
                  <a:moveTo>
                    <a:pt x="7701522" y="51409"/>
                  </a:moveTo>
                  <a:lnTo>
                    <a:pt x="188427" y="62825"/>
                  </a:lnTo>
                  <a:lnTo>
                    <a:pt x="188523" y="125650"/>
                  </a:lnTo>
                  <a:lnTo>
                    <a:pt x="7701616" y="114235"/>
                  </a:lnTo>
                  <a:lnTo>
                    <a:pt x="7713840" y="111748"/>
                  </a:lnTo>
                  <a:lnTo>
                    <a:pt x="7723815" y="105000"/>
                  </a:lnTo>
                  <a:lnTo>
                    <a:pt x="7730530" y="95005"/>
                  </a:lnTo>
                  <a:lnTo>
                    <a:pt x="7732977" y="82774"/>
                  </a:lnTo>
                  <a:lnTo>
                    <a:pt x="7730493" y="70551"/>
                  </a:lnTo>
                  <a:lnTo>
                    <a:pt x="7723748" y="60576"/>
                  </a:lnTo>
                  <a:lnTo>
                    <a:pt x="7713754" y="53860"/>
                  </a:lnTo>
                  <a:lnTo>
                    <a:pt x="7701522" y="51409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20982" y="7478724"/>
            <a:ext cx="9728200" cy="2151380"/>
            <a:chOff x="2120982" y="7478724"/>
            <a:chExt cx="9728200" cy="21513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982" y="7478724"/>
              <a:ext cx="2151138" cy="21511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15908" y="8345492"/>
              <a:ext cx="7733030" cy="188595"/>
            </a:xfrm>
            <a:custGeom>
              <a:avLst/>
              <a:gdLst/>
              <a:ahLst/>
              <a:cxnLst/>
              <a:rect l="l" t="t" r="r" b="b"/>
              <a:pathLst>
                <a:path w="7733030" h="188595">
                  <a:moveTo>
                    <a:pt x="188332" y="0"/>
                  </a:moveTo>
                  <a:lnTo>
                    <a:pt x="0" y="94523"/>
                  </a:lnTo>
                  <a:lnTo>
                    <a:pt x="188618" y="188475"/>
                  </a:lnTo>
                  <a:lnTo>
                    <a:pt x="188523" y="125697"/>
                  </a:lnTo>
                  <a:lnTo>
                    <a:pt x="157115" y="125697"/>
                  </a:lnTo>
                  <a:lnTo>
                    <a:pt x="144884" y="123248"/>
                  </a:lnTo>
                  <a:lnTo>
                    <a:pt x="134890" y="116531"/>
                  </a:lnTo>
                  <a:lnTo>
                    <a:pt x="128142" y="106556"/>
                  </a:lnTo>
                  <a:lnTo>
                    <a:pt x="125655" y="94333"/>
                  </a:lnTo>
                  <a:lnTo>
                    <a:pt x="128105" y="82102"/>
                  </a:lnTo>
                  <a:lnTo>
                    <a:pt x="134821" y="72107"/>
                  </a:lnTo>
                  <a:lnTo>
                    <a:pt x="144796" y="65359"/>
                  </a:lnTo>
                  <a:lnTo>
                    <a:pt x="157020" y="62872"/>
                  </a:lnTo>
                  <a:lnTo>
                    <a:pt x="188427" y="62824"/>
                  </a:lnTo>
                  <a:lnTo>
                    <a:pt x="188332" y="0"/>
                  </a:lnTo>
                  <a:close/>
                </a:path>
                <a:path w="7733030" h="188595">
                  <a:moveTo>
                    <a:pt x="188427" y="62824"/>
                  </a:moveTo>
                  <a:lnTo>
                    <a:pt x="144796" y="65359"/>
                  </a:lnTo>
                  <a:lnTo>
                    <a:pt x="125655" y="94333"/>
                  </a:lnTo>
                  <a:lnTo>
                    <a:pt x="128142" y="106556"/>
                  </a:lnTo>
                  <a:lnTo>
                    <a:pt x="134890" y="116531"/>
                  </a:lnTo>
                  <a:lnTo>
                    <a:pt x="144884" y="123248"/>
                  </a:lnTo>
                  <a:lnTo>
                    <a:pt x="157115" y="125697"/>
                  </a:lnTo>
                  <a:lnTo>
                    <a:pt x="188523" y="125650"/>
                  </a:lnTo>
                  <a:lnTo>
                    <a:pt x="188427" y="62824"/>
                  </a:lnTo>
                  <a:close/>
                </a:path>
                <a:path w="7733030" h="188595">
                  <a:moveTo>
                    <a:pt x="188523" y="125650"/>
                  </a:moveTo>
                  <a:lnTo>
                    <a:pt x="157115" y="125697"/>
                  </a:lnTo>
                  <a:lnTo>
                    <a:pt x="188523" y="125697"/>
                  </a:lnTo>
                  <a:close/>
                </a:path>
                <a:path w="7733030" h="188595">
                  <a:moveTo>
                    <a:pt x="7701522" y="51409"/>
                  </a:moveTo>
                  <a:lnTo>
                    <a:pt x="188427" y="62824"/>
                  </a:lnTo>
                  <a:lnTo>
                    <a:pt x="188523" y="125650"/>
                  </a:lnTo>
                  <a:lnTo>
                    <a:pt x="7701616" y="114235"/>
                  </a:lnTo>
                  <a:lnTo>
                    <a:pt x="7713840" y="111748"/>
                  </a:lnTo>
                  <a:lnTo>
                    <a:pt x="7723815" y="105000"/>
                  </a:lnTo>
                  <a:lnTo>
                    <a:pt x="7730530" y="95005"/>
                  </a:lnTo>
                  <a:lnTo>
                    <a:pt x="7732977" y="82774"/>
                  </a:lnTo>
                  <a:lnTo>
                    <a:pt x="7730493" y="70551"/>
                  </a:lnTo>
                  <a:lnTo>
                    <a:pt x="7723748" y="60576"/>
                  </a:lnTo>
                  <a:lnTo>
                    <a:pt x="7713754" y="53860"/>
                  </a:lnTo>
                  <a:lnTo>
                    <a:pt x="7701522" y="51409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8837" y="2091529"/>
            <a:ext cx="35331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el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Ru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clien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65407" y="2026190"/>
            <a:ext cx="1612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Se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rv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3592" y="10369391"/>
            <a:ext cx="27590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pp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762" y="10288272"/>
            <a:ext cx="756416" cy="75641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115908" y="3718189"/>
            <a:ext cx="7733030" cy="188595"/>
          </a:xfrm>
          <a:custGeom>
            <a:avLst/>
            <a:gdLst/>
            <a:ahLst/>
            <a:cxnLst/>
            <a:rect l="l" t="t" r="r" b="b"/>
            <a:pathLst>
              <a:path w="7733030" h="188595">
                <a:moveTo>
                  <a:pt x="188332" y="0"/>
                </a:moveTo>
                <a:lnTo>
                  <a:pt x="0" y="94524"/>
                </a:lnTo>
                <a:lnTo>
                  <a:pt x="188618" y="188475"/>
                </a:lnTo>
                <a:lnTo>
                  <a:pt x="188523" y="125698"/>
                </a:lnTo>
                <a:lnTo>
                  <a:pt x="157115" y="125698"/>
                </a:lnTo>
                <a:lnTo>
                  <a:pt x="144884" y="123248"/>
                </a:lnTo>
                <a:lnTo>
                  <a:pt x="134890" y="116531"/>
                </a:lnTo>
                <a:lnTo>
                  <a:pt x="128142" y="106556"/>
                </a:lnTo>
                <a:lnTo>
                  <a:pt x="125655" y="94333"/>
                </a:lnTo>
                <a:lnTo>
                  <a:pt x="128105" y="82102"/>
                </a:lnTo>
                <a:lnTo>
                  <a:pt x="134821" y="72107"/>
                </a:lnTo>
                <a:lnTo>
                  <a:pt x="144796" y="65360"/>
                </a:lnTo>
                <a:lnTo>
                  <a:pt x="157020" y="62873"/>
                </a:lnTo>
                <a:lnTo>
                  <a:pt x="188427" y="62825"/>
                </a:lnTo>
                <a:lnTo>
                  <a:pt x="188332" y="0"/>
                </a:lnTo>
                <a:close/>
              </a:path>
              <a:path w="7733030" h="188595">
                <a:moveTo>
                  <a:pt x="188427" y="62825"/>
                </a:moveTo>
                <a:lnTo>
                  <a:pt x="144796" y="65360"/>
                </a:lnTo>
                <a:lnTo>
                  <a:pt x="125655" y="94333"/>
                </a:lnTo>
                <a:lnTo>
                  <a:pt x="128142" y="106556"/>
                </a:lnTo>
                <a:lnTo>
                  <a:pt x="134890" y="116531"/>
                </a:lnTo>
                <a:lnTo>
                  <a:pt x="144884" y="123248"/>
                </a:lnTo>
                <a:lnTo>
                  <a:pt x="157115" y="125698"/>
                </a:lnTo>
                <a:lnTo>
                  <a:pt x="188523" y="125651"/>
                </a:lnTo>
                <a:lnTo>
                  <a:pt x="188427" y="62825"/>
                </a:lnTo>
                <a:close/>
              </a:path>
              <a:path w="7733030" h="188595">
                <a:moveTo>
                  <a:pt x="188523" y="125651"/>
                </a:moveTo>
                <a:lnTo>
                  <a:pt x="157115" y="125698"/>
                </a:lnTo>
                <a:lnTo>
                  <a:pt x="188523" y="125698"/>
                </a:lnTo>
                <a:close/>
              </a:path>
              <a:path w="7733030" h="188595">
                <a:moveTo>
                  <a:pt x="7701522" y="51409"/>
                </a:moveTo>
                <a:lnTo>
                  <a:pt x="188427" y="62825"/>
                </a:lnTo>
                <a:lnTo>
                  <a:pt x="188523" y="125651"/>
                </a:lnTo>
                <a:lnTo>
                  <a:pt x="7701616" y="114235"/>
                </a:lnTo>
                <a:lnTo>
                  <a:pt x="7713840" y="111748"/>
                </a:lnTo>
                <a:lnTo>
                  <a:pt x="7723815" y="105000"/>
                </a:lnTo>
                <a:lnTo>
                  <a:pt x="7730530" y="95005"/>
                </a:lnTo>
                <a:lnTo>
                  <a:pt x="7732977" y="82774"/>
                </a:lnTo>
                <a:lnTo>
                  <a:pt x="7730493" y="70551"/>
                </a:lnTo>
                <a:lnTo>
                  <a:pt x="7723748" y="60576"/>
                </a:lnTo>
                <a:lnTo>
                  <a:pt x="7713754" y="53860"/>
                </a:lnTo>
                <a:lnTo>
                  <a:pt x="7701522" y="51409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64517" y="10374417"/>
            <a:ext cx="29324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3675" algn="l"/>
              </a:tabLst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dirty="0">
                <a:solidFill>
                  <a:srgbClr val="F6914D"/>
                </a:solidFill>
                <a:latin typeface="Calibri"/>
                <a:cs typeface="Calibri"/>
              </a:rPr>
              <a:t>	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eck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ail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9839" y="10275707"/>
            <a:ext cx="756416" cy="756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597730" y="10331697"/>
            <a:ext cx="23876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ca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3314" y="10265655"/>
            <a:ext cx="756416" cy="7564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47028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The</a:t>
            </a:r>
            <a:r>
              <a:rPr lang="en-US" altLang="zh-CN" sz="5350" spc="-75" dirty="0"/>
              <a:t> </a:t>
            </a:r>
            <a:r>
              <a:rPr lang="en-US" altLang="zh-CN" sz="5350" spc="5" dirty="0" err="1"/>
              <a:t>Nativeloglet</a:t>
            </a:r>
            <a:endParaRPr sz="535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0982" y="2619849"/>
            <a:ext cx="2151138" cy="21486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2237" y="5727096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2237" y="8033514"/>
          <a:ext cx="3545839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FDFF"/>
                      </a:solidFill>
                      <a:prstDash val="solid"/>
                    </a:lnL>
                    <a:lnR w="12700">
                      <a:solidFill>
                        <a:srgbClr val="F9FDFF"/>
                      </a:solidFill>
                      <a:prstDash val="solid"/>
                    </a:lnR>
                    <a:lnT w="12700">
                      <a:solidFill>
                        <a:srgbClr val="F9FDFF"/>
                      </a:solidFill>
                      <a:prstDash val="solid"/>
                    </a:lnT>
                    <a:lnB w="12700">
                      <a:solidFill>
                        <a:srgbClr val="F9FDFF"/>
                      </a:solidFill>
                      <a:prstDash val="solid"/>
                    </a:lnB>
                    <a:solidFill>
                      <a:srgbClr val="5C7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812237" y="2861570"/>
            <a:ext cx="3556000" cy="1490980"/>
            <a:chOff x="11812237" y="2861570"/>
            <a:chExt cx="3556000" cy="1490980"/>
          </a:xfrm>
        </p:grpSpPr>
        <p:sp>
          <p:nvSpPr>
            <p:cNvPr id="7" name="object 7"/>
            <p:cNvSpPr/>
            <p:nvPr/>
          </p:nvSpPr>
          <p:spPr>
            <a:xfrm>
              <a:off x="11817464" y="3425919"/>
              <a:ext cx="3545840" cy="750570"/>
            </a:xfrm>
            <a:custGeom>
              <a:avLst/>
              <a:gdLst/>
              <a:ahLst/>
              <a:cxnLst/>
              <a:rect l="l" t="t" r="r" b="b"/>
              <a:pathLst>
                <a:path w="3545840" h="750570">
                  <a:moveTo>
                    <a:pt x="886345" y="0"/>
                  </a:moveTo>
                  <a:lnTo>
                    <a:pt x="0" y="0"/>
                  </a:lnTo>
                  <a:lnTo>
                    <a:pt x="0" y="750201"/>
                  </a:lnTo>
                  <a:lnTo>
                    <a:pt x="886345" y="750201"/>
                  </a:lnTo>
                  <a:lnTo>
                    <a:pt x="886345" y="0"/>
                  </a:lnTo>
                  <a:close/>
                </a:path>
                <a:path w="3545840" h="750570">
                  <a:moveTo>
                    <a:pt x="3545382" y="0"/>
                  </a:moveTo>
                  <a:lnTo>
                    <a:pt x="2659049" y="0"/>
                  </a:lnTo>
                  <a:lnTo>
                    <a:pt x="1772704" y="0"/>
                  </a:lnTo>
                  <a:lnTo>
                    <a:pt x="886358" y="0"/>
                  </a:lnTo>
                  <a:lnTo>
                    <a:pt x="886358" y="750201"/>
                  </a:lnTo>
                  <a:lnTo>
                    <a:pt x="1772704" y="750201"/>
                  </a:lnTo>
                  <a:lnTo>
                    <a:pt x="2659037" y="750201"/>
                  </a:lnTo>
                  <a:lnTo>
                    <a:pt x="3545382" y="750201"/>
                  </a:lnTo>
                  <a:lnTo>
                    <a:pt x="354538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12237" y="3420679"/>
              <a:ext cx="3556000" cy="760730"/>
            </a:xfrm>
            <a:custGeom>
              <a:avLst/>
              <a:gdLst/>
              <a:ahLst/>
              <a:cxnLst/>
              <a:rect l="l" t="t" r="r" b="b"/>
              <a:pathLst>
                <a:path w="3556000" h="760729">
                  <a:moveTo>
                    <a:pt x="891581" y="0"/>
                  </a:moveTo>
                  <a:lnTo>
                    <a:pt x="891581" y="760666"/>
                  </a:lnTo>
                </a:path>
                <a:path w="3556000" h="760729">
                  <a:moveTo>
                    <a:pt x="1777928" y="0"/>
                  </a:moveTo>
                  <a:lnTo>
                    <a:pt x="1777928" y="760666"/>
                  </a:lnTo>
                </a:path>
                <a:path w="3556000" h="760729">
                  <a:moveTo>
                    <a:pt x="2664274" y="0"/>
                  </a:moveTo>
                  <a:lnTo>
                    <a:pt x="2664274" y="760666"/>
                  </a:lnTo>
                </a:path>
                <a:path w="3556000" h="760729">
                  <a:moveTo>
                    <a:pt x="5235" y="0"/>
                  </a:moveTo>
                  <a:lnTo>
                    <a:pt x="5235" y="760666"/>
                  </a:lnTo>
                </a:path>
                <a:path w="3556000" h="760729">
                  <a:moveTo>
                    <a:pt x="3550621" y="0"/>
                  </a:moveTo>
                  <a:lnTo>
                    <a:pt x="3550621" y="760666"/>
                  </a:lnTo>
                </a:path>
                <a:path w="3556000" h="760729">
                  <a:moveTo>
                    <a:pt x="0" y="5235"/>
                  </a:moveTo>
                  <a:lnTo>
                    <a:pt x="3555856" y="5235"/>
                  </a:lnTo>
                </a:path>
                <a:path w="3556000" h="760729">
                  <a:moveTo>
                    <a:pt x="0" y="755431"/>
                  </a:moveTo>
                  <a:lnTo>
                    <a:pt x="3555856" y="755431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19600" y="2861570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4" h="1490979">
                  <a:moveTo>
                    <a:pt x="1054816" y="0"/>
                  </a:moveTo>
                  <a:lnTo>
                    <a:pt x="784468" y="400204"/>
                  </a:lnTo>
                  <a:lnTo>
                    <a:pt x="606662" y="158356"/>
                  </a:lnTo>
                  <a:lnTo>
                    <a:pt x="531114" y="436085"/>
                  </a:lnTo>
                  <a:lnTo>
                    <a:pt x="26878" y="158356"/>
                  </a:lnTo>
                  <a:lnTo>
                    <a:pt x="336084" y="525579"/>
                  </a:lnTo>
                  <a:lnTo>
                    <a:pt x="0" y="594442"/>
                  </a:lnTo>
                  <a:lnTo>
                    <a:pt x="270358" y="812485"/>
                  </a:lnTo>
                  <a:lnTo>
                    <a:pt x="9811" y="1006515"/>
                  </a:lnTo>
                  <a:lnTo>
                    <a:pt x="411631" y="961664"/>
                  </a:lnTo>
                  <a:lnTo>
                    <a:pt x="345895" y="1215588"/>
                  </a:lnTo>
                  <a:lnTo>
                    <a:pt x="560391" y="1078277"/>
                  </a:lnTo>
                  <a:lnTo>
                    <a:pt x="616316" y="1490418"/>
                  </a:lnTo>
                  <a:lnTo>
                    <a:pt x="765002" y="1030527"/>
                  </a:lnTo>
                  <a:lnTo>
                    <a:pt x="962211" y="1361870"/>
                  </a:lnTo>
                  <a:lnTo>
                    <a:pt x="1018356" y="997545"/>
                  </a:lnTo>
                  <a:lnTo>
                    <a:pt x="1317980" y="1248570"/>
                  </a:lnTo>
                  <a:lnTo>
                    <a:pt x="1222978" y="893009"/>
                  </a:lnTo>
                  <a:lnTo>
                    <a:pt x="1568936" y="917021"/>
                  </a:lnTo>
                  <a:lnTo>
                    <a:pt x="1278903" y="722784"/>
                  </a:lnTo>
                  <a:lnTo>
                    <a:pt x="1532403" y="561460"/>
                  </a:lnTo>
                  <a:lnTo>
                    <a:pt x="1213167" y="504741"/>
                  </a:lnTo>
                  <a:lnTo>
                    <a:pt x="1335048" y="307537"/>
                  </a:lnTo>
                  <a:lnTo>
                    <a:pt x="1028167" y="367429"/>
                  </a:lnTo>
                  <a:lnTo>
                    <a:pt x="1054816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20982" y="5046129"/>
            <a:ext cx="9697085" cy="4584065"/>
            <a:chOff x="2120982" y="5046129"/>
            <a:chExt cx="9697085" cy="45840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495" y="5046129"/>
              <a:ext cx="2148625" cy="21511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78096" y="6150152"/>
              <a:ext cx="7676515" cy="125730"/>
            </a:xfrm>
            <a:custGeom>
              <a:avLst/>
              <a:gdLst/>
              <a:ahLst/>
              <a:cxnLst/>
              <a:rect l="l" t="t" r="r" b="b"/>
              <a:pathLst>
                <a:path w="7676515" h="125729">
                  <a:moveTo>
                    <a:pt x="7550267" y="83767"/>
                  </a:moveTo>
                  <a:lnTo>
                    <a:pt x="7550267" y="125650"/>
                  </a:lnTo>
                  <a:lnTo>
                    <a:pt x="7634034" y="83767"/>
                  </a:lnTo>
                  <a:lnTo>
                    <a:pt x="7550267" y="83767"/>
                  </a:lnTo>
                  <a:close/>
                </a:path>
                <a:path w="7676515" h="125729">
                  <a:moveTo>
                    <a:pt x="7550267" y="41883"/>
                  </a:moveTo>
                  <a:lnTo>
                    <a:pt x="7550267" y="83767"/>
                  </a:lnTo>
                  <a:lnTo>
                    <a:pt x="7571203" y="83766"/>
                  </a:lnTo>
                  <a:lnTo>
                    <a:pt x="7579353" y="82120"/>
                  </a:lnTo>
                  <a:lnTo>
                    <a:pt x="7586009" y="77632"/>
                  </a:lnTo>
                  <a:lnTo>
                    <a:pt x="7590495" y="70975"/>
                  </a:lnTo>
                  <a:lnTo>
                    <a:pt x="7592140" y="62824"/>
                  </a:lnTo>
                  <a:lnTo>
                    <a:pt x="7590494" y="54673"/>
                  </a:lnTo>
                  <a:lnTo>
                    <a:pt x="7586007" y="48016"/>
                  </a:lnTo>
                  <a:lnTo>
                    <a:pt x="7579347" y="43528"/>
                  </a:lnTo>
                  <a:lnTo>
                    <a:pt x="7571198" y="41883"/>
                  </a:lnTo>
                  <a:lnTo>
                    <a:pt x="7550267" y="41883"/>
                  </a:lnTo>
                  <a:close/>
                </a:path>
                <a:path w="7676515" h="125729">
                  <a:moveTo>
                    <a:pt x="7550267" y="0"/>
                  </a:moveTo>
                  <a:lnTo>
                    <a:pt x="7550267" y="41883"/>
                  </a:lnTo>
                  <a:lnTo>
                    <a:pt x="7571198" y="41883"/>
                  </a:lnTo>
                  <a:lnTo>
                    <a:pt x="7579351" y="43529"/>
                  </a:lnTo>
                  <a:lnTo>
                    <a:pt x="7586008" y="48017"/>
                  </a:lnTo>
                  <a:lnTo>
                    <a:pt x="7590495" y="54673"/>
                  </a:lnTo>
                  <a:lnTo>
                    <a:pt x="7592140" y="62825"/>
                  </a:lnTo>
                  <a:lnTo>
                    <a:pt x="7590495" y="70976"/>
                  </a:lnTo>
                  <a:lnTo>
                    <a:pt x="7586008" y="77633"/>
                  </a:lnTo>
                  <a:lnTo>
                    <a:pt x="7579351" y="82121"/>
                  </a:lnTo>
                  <a:lnTo>
                    <a:pt x="7571198" y="83767"/>
                  </a:lnTo>
                  <a:lnTo>
                    <a:pt x="7634036" y="83766"/>
                  </a:lnTo>
                  <a:lnTo>
                    <a:pt x="7675917" y="62825"/>
                  </a:lnTo>
                  <a:lnTo>
                    <a:pt x="7550267" y="0"/>
                  </a:lnTo>
                  <a:close/>
                </a:path>
                <a:path w="7676515" h="125729">
                  <a:moveTo>
                    <a:pt x="20941" y="41882"/>
                  </a:moveTo>
                  <a:lnTo>
                    <a:pt x="12788" y="43529"/>
                  </a:lnTo>
                  <a:lnTo>
                    <a:pt x="6132" y="48017"/>
                  </a:lnTo>
                  <a:lnTo>
                    <a:pt x="1645" y="54673"/>
                  </a:lnTo>
                  <a:lnTo>
                    <a:pt x="0" y="62825"/>
                  </a:lnTo>
                  <a:lnTo>
                    <a:pt x="1646" y="70976"/>
                  </a:lnTo>
                  <a:lnTo>
                    <a:pt x="6134" y="77633"/>
                  </a:lnTo>
                  <a:lnTo>
                    <a:pt x="12795" y="82121"/>
                  </a:lnTo>
                  <a:lnTo>
                    <a:pt x="20941" y="83766"/>
                  </a:lnTo>
                  <a:lnTo>
                    <a:pt x="7550267" y="83767"/>
                  </a:lnTo>
                  <a:lnTo>
                    <a:pt x="7550267" y="41883"/>
                  </a:lnTo>
                  <a:lnTo>
                    <a:pt x="20941" y="41882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0982" y="7478725"/>
              <a:ext cx="2151138" cy="21511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78233" y="6192171"/>
              <a:ext cx="7675880" cy="2273300"/>
            </a:xfrm>
            <a:custGeom>
              <a:avLst/>
              <a:gdLst/>
              <a:ahLst/>
              <a:cxnLst/>
              <a:rect l="l" t="t" r="r" b="b"/>
              <a:pathLst>
                <a:path w="7675880" h="2273300">
                  <a:moveTo>
                    <a:pt x="7549279" y="2232852"/>
                  </a:moveTo>
                  <a:lnTo>
                    <a:pt x="7537576" y="2273070"/>
                  </a:lnTo>
                  <a:lnTo>
                    <a:pt x="7675781" y="2247844"/>
                  </a:lnTo>
                  <a:lnTo>
                    <a:pt x="7666650" y="2239393"/>
                  </a:lnTo>
                  <a:lnTo>
                    <a:pt x="7577655" y="2239393"/>
                  </a:lnTo>
                  <a:lnTo>
                    <a:pt x="7569366" y="2238696"/>
                  </a:lnTo>
                  <a:lnTo>
                    <a:pt x="7549279" y="2232852"/>
                  </a:lnTo>
                  <a:close/>
                </a:path>
                <a:path w="7675880" h="2273300">
                  <a:moveTo>
                    <a:pt x="7560982" y="2192639"/>
                  </a:moveTo>
                  <a:lnTo>
                    <a:pt x="7549279" y="2232852"/>
                  </a:lnTo>
                  <a:lnTo>
                    <a:pt x="7569366" y="2238696"/>
                  </a:lnTo>
                  <a:lnTo>
                    <a:pt x="7577655" y="2239393"/>
                  </a:lnTo>
                  <a:lnTo>
                    <a:pt x="7585301" y="2236943"/>
                  </a:lnTo>
                  <a:lnTo>
                    <a:pt x="7591469" y="2231806"/>
                  </a:lnTo>
                  <a:lnTo>
                    <a:pt x="7595323" y="2224439"/>
                  </a:lnTo>
                  <a:lnTo>
                    <a:pt x="7596022" y="2216152"/>
                  </a:lnTo>
                  <a:lnTo>
                    <a:pt x="7593572" y="2208506"/>
                  </a:lnTo>
                  <a:lnTo>
                    <a:pt x="7588432" y="2202337"/>
                  </a:lnTo>
                  <a:lnTo>
                    <a:pt x="7581062" y="2198481"/>
                  </a:lnTo>
                  <a:lnTo>
                    <a:pt x="7560982" y="2192639"/>
                  </a:lnTo>
                  <a:close/>
                </a:path>
                <a:path w="7675880" h="2273300">
                  <a:moveTo>
                    <a:pt x="7572685" y="2152421"/>
                  </a:moveTo>
                  <a:lnTo>
                    <a:pt x="7560982" y="2192639"/>
                  </a:lnTo>
                  <a:lnTo>
                    <a:pt x="7581062" y="2198481"/>
                  </a:lnTo>
                  <a:lnTo>
                    <a:pt x="7588432" y="2202337"/>
                  </a:lnTo>
                  <a:lnTo>
                    <a:pt x="7593572" y="2208506"/>
                  </a:lnTo>
                  <a:lnTo>
                    <a:pt x="7596022" y="2216152"/>
                  </a:lnTo>
                  <a:lnTo>
                    <a:pt x="7595323" y="2224439"/>
                  </a:lnTo>
                  <a:lnTo>
                    <a:pt x="7591469" y="2231806"/>
                  </a:lnTo>
                  <a:lnTo>
                    <a:pt x="7585301" y="2236943"/>
                  </a:lnTo>
                  <a:lnTo>
                    <a:pt x="7577655" y="2239393"/>
                  </a:lnTo>
                  <a:lnTo>
                    <a:pt x="7666650" y="2239393"/>
                  </a:lnTo>
                  <a:lnTo>
                    <a:pt x="7572685" y="2152421"/>
                  </a:lnTo>
                  <a:close/>
                </a:path>
                <a:path w="7675880" h="2273300">
                  <a:moveTo>
                    <a:pt x="18367" y="0"/>
                  </a:moveTo>
                  <a:lnTo>
                    <a:pt x="10722" y="2449"/>
                  </a:lnTo>
                  <a:lnTo>
                    <a:pt x="4553" y="7587"/>
                  </a:lnTo>
                  <a:lnTo>
                    <a:pt x="697" y="14954"/>
                  </a:lnTo>
                  <a:lnTo>
                    <a:pt x="0" y="23241"/>
                  </a:lnTo>
                  <a:lnTo>
                    <a:pt x="2449" y="30887"/>
                  </a:lnTo>
                  <a:lnTo>
                    <a:pt x="7587" y="37056"/>
                  </a:lnTo>
                  <a:lnTo>
                    <a:pt x="14955" y="40913"/>
                  </a:lnTo>
                  <a:lnTo>
                    <a:pt x="7549279" y="2232852"/>
                  </a:lnTo>
                  <a:lnTo>
                    <a:pt x="7560982" y="2192639"/>
                  </a:lnTo>
                  <a:lnTo>
                    <a:pt x="26654" y="696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0762" y="5767190"/>
              <a:ext cx="687070" cy="3018790"/>
            </a:xfrm>
            <a:custGeom>
              <a:avLst/>
              <a:gdLst/>
              <a:ahLst/>
              <a:cxnLst/>
              <a:rect l="l" t="t" r="r" b="b"/>
              <a:pathLst>
                <a:path w="687070" h="3018790">
                  <a:moveTo>
                    <a:pt x="686701" y="2659430"/>
                  </a:moveTo>
                  <a:lnTo>
                    <a:pt x="683564" y="2610751"/>
                  </a:lnTo>
                  <a:lnTo>
                    <a:pt x="674433" y="2564053"/>
                  </a:lnTo>
                  <a:lnTo>
                    <a:pt x="659726" y="2519781"/>
                  </a:lnTo>
                  <a:lnTo>
                    <a:pt x="639826" y="2478354"/>
                  </a:lnTo>
                  <a:lnTo>
                    <a:pt x="615162" y="2440190"/>
                  </a:lnTo>
                  <a:lnTo>
                    <a:pt x="606082" y="2429421"/>
                  </a:lnTo>
                  <a:lnTo>
                    <a:pt x="586143" y="2405735"/>
                  </a:lnTo>
                  <a:lnTo>
                    <a:pt x="556958" y="2378900"/>
                  </a:lnTo>
                  <a:lnTo>
                    <a:pt x="556958" y="2637053"/>
                  </a:lnTo>
                  <a:lnTo>
                    <a:pt x="556958" y="2681808"/>
                  </a:lnTo>
                  <a:lnTo>
                    <a:pt x="548855" y="2725864"/>
                  </a:lnTo>
                  <a:lnTo>
                    <a:pt x="532117" y="2768854"/>
                  </a:lnTo>
                  <a:lnTo>
                    <a:pt x="448208" y="2680233"/>
                  </a:lnTo>
                  <a:lnTo>
                    <a:pt x="448208" y="2860116"/>
                  </a:lnTo>
                  <a:lnTo>
                    <a:pt x="397903" y="2881896"/>
                  </a:lnTo>
                  <a:lnTo>
                    <a:pt x="344932" y="2889440"/>
                  </a:lnTo>
                  <a:lnTo>
                    <a:pt x="291858" y="2882735"/>
                  </a:lnTo>
                  <a:lnTo>
                    <a:pt x="241261" y="2861741"/>
                  </a:lnTo>
                  <a:lnTo>
                    <a:pt x="205295" y="2835579"/>
                  </a:lnTo>
                  <a:lnTo>
                    <a:pt x="175806" y="2803258"/>
                  </a:lnTo>
                  <a:lnTo>
                    <a:pt x="153162" y="2766009"/>
                  </a:lnTo>
                  <a:lnTo>
                    <a:pt x="137693" y="2725115"/>
                  </a:lnTo>
                  <a:lnTo>
                    <a:pt x="129755" y="2681808"/>
                  </a:lnTo>
                  <a:lnTo>
                    <a:pt x="129743" y="2637053"/>
                  </a:lnTo>
                  <a:lnTo>
                    <a:pt x="137858" y="2592997"/>
                  </a:lnTo>
                  <a:lnTo>
                    <a:pt x="154597" y="2549995"/>
                  </a:lnTo>
                  <a:lnTo>
                    <a:pt x="448208" y="2860116"/>
                  </a:lnTo>
                  <a:lnTo>
                    <a:pt x="448208" y="2680233"/>
                  </a:lnTo>
                  <a:lnTo>
                    <a:pt x="324904" y="2549995"/>
                  </a:lnTo>
                  <a:lnTo>
                    <a:pt x="238493" y="2458745"/>
                  </a:lnTo>
                  <a:lnTo>
                    <a:pt x="288810" y="2436965"/>
                  </a:lnTo>
                  <a:lnTo>
                    <a:pt x="341769" y="2429421"/>
                  </a:lnTo>
                  <a:lnTo>
                    <a:pt x="394843" y="2436126"/>
                  </a:lnTo>
                  <a:lnTo>
                    <a:pt x="445439" y="2457107"/>
                  </a:lnTo>
                  <a:lnTo>
                    <a:pt x="481406" y="2483281"/>
                  </a:lnTo>
                  <a:lnTo>
                    <a:pt x="510895" y="2515603"/>
                  </a:lnTo>
                  <a:lnTo>
                    <a:pt x="533539" y="2552852"/>
                  </a:lnTo>
                  <a:lnTo>
                    <a:pt x="549021" y="2593746"/>
                  </a:lnTo>
                  <a:lnTo>
                    <a:pt x="556958" y="2637053"/>
                  </a:lnTo>
                  <a:lnTo>
                    <a:pt x="556958" y="2378900"/>
                  </a:lnTo>
                  <a:lnTo>
                    <a:pt x="516648" y="2349639"/>
                  </a:lnTo>
                  <a:lnTo>
                    <a:pt x="476999" y="2328849"/>
                  </a:lnTo>
                  <a:lnTo>
                    <a:pt x="434632" y="2313470"/>
                  </a:lnTo>
                  <a:lnTo>
                    <a:pt x="389940" y="2303932"/>
                  </a:lnTo>
                  <a:lnTo>
                    <a:pt x="343357" y="2300655"/>
                  </a:lnTo>
                  <a:lnTo>
                    <a:pt x="296760" y="2303932"/>
                  </a:lnTo>
                  <a:lnTo>
                    <a:pt x="252082" y="2313470"/>
                  </a:lnTo>
                  <a:lnTo>
                    <a:pt x="209702" y="2328849"/>
                  </a:lnTo>
                  <a:lnTo>
                    <a:pt x="170053" y="2349639"/>
                  </a:lnTo>
                  <a:lnTo>
                    <a:pt x="133540" y="2375408"/>
                  </a:lnTo>
                  <a:lnTo>
                    <a:pt x="100571" y="2405735"/>
                  </a:lnTo>
                  <a:lnTo>
                    <a:pt x="71539" y="2440190"/>
                  </a:lnTo>
                  <a:lnTo>
                    <a:pt x="46875" y="2478354"/>
                  </a:lnTo>
                  <a:lnTo>
                    <a:pt x="26987" y="2519781"/>
                  </a:lnTo>
                  <a:lnTo>
                    <a:pt x="12268" y="2564053"/>
                  </a:lnTo>
                  <a:lnTo>
                    <a:pt x="3136" y="2610751"/>
                  </a:lnTo>
                  <a:lnTo>
                    <a:pt x="0" y="2659430"/>
                  </a:lnTo>
                  <a:lnTo>
                    <a:pt x="3136" y="2708110"/>
                  </a:lnTo>
                  <a:lnTo>
                    <a:pt x="12268" y="2754807"/>
                  </a:lnTo>
                  <a:lnTo>
                    <a:pt x="26987" y="2799080"/>
                  </a:lnTo>
                  <a:lnTo>
                    <a:pt x="46875" y="2840507"/>
                  </a:lnTo>
                  <a:lnTo>
                    <a:pt x="71539" y="2878671"/>
                  </a:lnTo>
                  <a:lnTo>
                    <a:pt x="100571" y="2913126"/>
                  </a:lnTo>
                  <a:lnTo>
                    <a:pt x="133540" y="2943453"/>
                  </a:lnTo>
                  <a:lnTo>
                    <a:pt x="170053" y="2969222"/>
                  </a:lnTo>
                  <a:lnTo>
                    <a:pt x="209702" y="2990011"/>
                  </a:lnTo>
                  <a:lnTo>
                    <a:pt x="252082" y="3005391"/>
                  </a:lnTo>
                  <a:lnTo>
                    <a:pt x="296760" y="3014929"/>
                  </a:lnTo>
                  <a:lnTo>
                    <a:pt x="343357" y="3018205"/>
                  </a:lnTo>
                  <a:lnTo>
                    <a:pt x="389940" y="3014929"/>
                  </a:lnTo>
                  <a:lnTo>
                    <a:pt x="434632" y="3005391"/>
                  </a:lnTo>
                  <a:lnTo>
                    <a:pt x="476999" y="2990011"/>
                  </a:lnTo>
                  <a:lnTo>
                    <a:pt x="516648" y="2969222"/>
                  </a:lnTo>
                  <a:lnTo>
                    <a:pt x="553161" y="2943453"/>
                  </a:lnTo>
                  <a:lnTo>
                    <a:pt x="586143" y="2913126"/>
                  </a:lnTo>
                  <a:lnTo>
                    <a:pt x="606082" y="2889440"/>
                  </a:lnTo>
                  <a:lnTo>
                    <a:pt x="615162" y="2878671"/>
                  </a:lnTo>
                  <a:lnTo>
                    <a:pt x="639826" y="2840507"/>
                  </a:lnTo>
                  <a:lnTo>
                    <a:pt x="659726" y="2799080"/>
                  </a:lnTo>
                  <a:lnTo>
                    <a:pt x="674433" y="2754807"/>
                  </a:lnTo>
                  <a:lnTo>
                    <a:pt x="683564" y="2708110"/>
                  </a:lnTo>
                  <a:lnTo>
                    <a:pt x="686701" y="2659430"/>
                  </a:lnTo>
                  <a:close/>
                </a:path>
                <a:path w="687070" h="3018790">
                  <a:moveTo>
                    <a:pt x="686701" y="358775"/>
                  </a:moveTo>
                  <a:lnTo>
                    <a:pt x="683564" y="310095"/>
                  </a:lnTo>
                  <a:lnTo>
                    <a:pt x="674433" y="263398"/>
                  </a:lnTo>
                  <a:lnTo>
                    <a:pt x="659726" y="219125"/>
                  </a:lnTo>
                  <a:lnTo>
                    <a:pt x="639826" y="177698"/>
                  </a:lnTo>
                  <a:lnTo>
                    <a:pt x="615162" y="139534"/>
                  </a:lnTo>
                  <a:lnTo>
                    <a:pt x="606082" y="128765"/>
                  </a:lnTo>
                  <a:lnTo>
                    <a:pt x="586143" y="105079"/>
                  </a:lnTo>
                  <a:lnTo>
                    <a:pt x="556958" y="78244"/>
                  </a:lnTo>
                  <a:lnTo>
                    <a:pt x="556958" y="336397"/>
                  </a:lnTo>
                  <a:lnTo>
                    <a:pt x="556958" y="381152"/>
                  </a:lnTo>
                  <a:lnTo>
                    <a:pt x="548855" y="425208"/>
                  </a:lnTo>
                  <a:lnTo>
                    <a:pt x="532117" y="468210"/>
                  </a:lnTo>
                  <a:lnTo>
                    <a:pt x="448208" y="379590"/>
                  </a:lnTo>
                  <a:lnTo>
                    <a:pt x="448208" y="559460"/>
                  </a:lnTo>
                  <a:lnTo>
                    <a:pt x="397903" y="581240"/>
                  </a:lnTo>
                  <a:lnTo>
                    <a:pt x="344932" y="588784"/>
                  </a:lnTo>
                  <a:lnTo>
                    <a:pt x="291858" y="582079"/>
                  </a:lnTo>
                  <a:lnTo>
                    <a:pt x="241261" y="561086"/>
                  </a:lnTo>
                  <a:lnTo>
                    <a:pt x="205295" y="534924"/>
                  </a:lnTo>
                  <a:lnTo>
                    <a:pt x="175806" y="502602"/>
                  </a:lnTo>
                  <a:lnTo>
                    <a:pt x="153162" y="465353"/>
                  </a:lnTo>
                  <a:lnTo>
                    <a:pt x="137693" y="424459"/>
                  </a:lnTo>
                  <a:lnTo>
                    <a:pt x="129755" y="381152"/>
                  </a:lnTo>
                  <a:lnTo>
                    <a:pt x="129743" y="336397"/>
                  </a:lnTo>
                  <a:lnTo>
                    <a:pt x="137858" y="292341"/>
                  </a:lnTo>
                  <a:lnTo>
                    <a:pt x="154597" y="249351"/>
                  </a:lnTo>
                  <a:lnTo>
                    <a:pt x="448208" y="559460"/>
                  </a:lnTo>
                  <a:lnTo>
                    <a:pt x="448208" y="379590"/>
                  </a:lnTo>
                  <a:lnTo>
                    <a:pt x="324904" y="249351"/>
                  </a:lnTo>
                  <a:lnTo>
                    <a:pt x="238493" y="158089"/>
                  </a:lnTo>
                  <a:lnTo>
                    <a:pt x="288810" y="136309"/>
                  </a:lnTo>
                  <a:lnTo>
                    <a:pt x="341769" y="128765"/>
                  </a:lnTo>
                  <a:lnTo>
                    <a:pt x="394843" y="135470"/>
                  </a:lnTo>
                  <a:lnTo>
                    <a:pt x="445439" y="156464"/>
                  </a:lnTo>
                  <a:lnTo>
                    <a:pt x="481406" y="182626"/>
                  </a:lnTo>
                  <a:lnTo>
                    <a:pt x="510895" y="214947"/>
                  </a:lnTo>
                  <a:lnTo>
                    <a:pt x="533539" y="252196"/>
                  </a:lnTo>
                  <a:lnTo>
                    <a:pt x="549021" y="293090"/>
                  </a:lnTo>
                  <a:lnTo>
                    <a:pt x="556958" y="336397"/>
                  </a:lnTo>
                  <a:lnTo>
                    <a:pt x="556958" y="78244"/>
                  </a:lnTo>
                  <a:lnTo>
                    <a:pt x="516648" y="48983"/>
                  </a:lnTo>
                  <a:lnTo>
                    <a:pt x="476999" y="28194"/>
                  </a:lnTo>
                  <a:lnTo>
                    <a:pt x="434632" y="12814"/>
                  </a:lnTo>
                  <a:lnTo>
                    <a:pt x="389940" y="3276"/>
                  </a:lnTo>
                  <a:lnTo>
                    <a:pt x="343357" y="0"/>
                  </a:lnTo>
                  <a:lnTo>
                    <a:pt x="296760" y="3276"/>
                  </a:lnTo>
                  <a:lnTo>
                    <a:pt x="252082" y="12814"/>
                  </a:lnTo>
                  <a:lnTo>
                    <a:pt x="209702" y="28194"/>
                  </a:lnTo>
                  <a:lnTo>
                    <a:pt x="170053" y="48983"/>
                  </a:lnTo>
                  <a:lnTo>
                    <a:pt x="133540" y="74752"/>
                  </a:lnTo>
                  <a:lnTo>
                    <a:pt x="100571" y="105079"/>
                  </a:lnTo>
                  <a:lnTo>
                    <a:pt x="71539" y="139534"/>
                  </a:lnTo>
                  <a:lnTo>
                    <a:pt x="46875" y="177698"/>
                  </a:lnTo>
                  <a:lnTo>
                    <a:pt x="26987" y="219125"/>
                  </a:lnTo>
                  <a:lnTo>
                    <a:pt x="12268" y="263398"/>
                  </a:lnTo>
                  <a:lnTo>
                    <a:pt x="3136" y="310095"/>
                  </a:lnTo>
                  <a:lnTo>
                    <a:pt x="0" y="358775"/>
                  </a:lnTo>
                  <a:lnTo>
                    <a:pt x="3136" y="407454"/>
                  </a:lnTo>
                  <a:lnTo>
                    <a:pt x="12268" y="454152"/>
                  </a:lnTo>
                  <a:lnTo>
                    <a:pt x="26987" y="498424"/>
                  </a:lnTo>
                  <a:lnTo>
                    <a:pt x="46875" y="539851"/>
                  </a:lnTo>
                  <a:lnTo>
                    <a:pt x="71539" y="578015"/>
                  </a:lnTo>
                  <a:lnTo>
                    <a:pt x="100571" y="612470"/>
                  </a:lnTo>
                  <a:lnTo>
                    <a:pt x="133540" y="642797"/>
                  </a:lnTo>
                  <a:lnTo>
                    <a:pt x="170053" y="668566"/>
                  </a:lnTo>
                  <a:lnTo>
                    <a:pt x="209702" y="689356"/>
                  </a:lnTo>
                  <a:lnTo>
                    <a:pt x="252082" y="704735"/>
                  </a:lnTo>
                  <a:lnTo>
                    <a:pt x="296760" y="714273"/>
                  </a:lnTo>
                  <a:lnTo>
                    <a:pt x="343357" y="717550"/>
                  </a:lnTo>
                  <a:lnTo>
                    <a:pt x="389940" y="714273"/>
                  </a:lnTo>
                  <a:lnTo>
                    <a:pt x="434632" y="704735"/>
                  </a:lnTo>
                  <a:lnTo>
                    <a:pt x="476999" y="689356"/>
                  </a:lnTo>
                  <a:lnTo>
                    <a:pt x="516648" y="668566"/>
                  </a:lnTo>
                  <a:lnTo>
                    <a:pt x="553161" y="642797"/>
                  </a:lnTo>
                  <a:lnTo>
                    <a:pt x="586143" y="612470"/>
                  </a:lnTo>
                  <a:lnTo>
                    <a:pt x="606082" y="588784"/>
                  </a:lnTo>
                  <a:lnTo>
                    <a:pt x="615162" y="578015"/>
                  </a:lnTo>
                  <a:lnTo>
                    <a:pt x="639826" y="539851"/>
                  </a:lnTo>
                  <a:lnTo>
                    <a:pt x="659726" y="498424"/>
                  </a:lnTo>
                  <a:lnTo>
                    <a:pt x="674433" y="454152"/>
                  </a:lnTo>
                  <a:lnTo>
                    <a:pt x="683564" y="407454"/>
                  </a:lnTo>
                  <a:lnTo>
                    <a:pt x="686701" y="3587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8837" y="2091529"/>
            <a:ext cx="35331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el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Ru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m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clien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)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2441" y="2859808"/>
            <a:ext cx="1573530" cy="1591945"/>
            <a:chOff x="5782441" y="2859808"/>
            <a:chExt cx="1573530" cy="159194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2441" y="2859808"/>
              <a:ext cx="1532937" cy="15354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86705" y="2960931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4" h="1490979">
                  <a:moveTo>
                    <a:pt x="1054818" y="0"/>
                  </a:moveTo>
                  <a:lnTo>
                    <a:pt x="784467" y="400205"/>
                  </a:lnTo>
                  <a:lnTo>
                    <a:pt x="606654" y="158357"/>
                  </a:lnTo>
                  <a:lnTo>
                    <a:pt x="531113" y="436086"/>
                  </a:lnTo>
                  <a:lnTo>
                    <a:pt x="26874" y="158357"/>
                  </a:lnTo>
                  <a:lnTo>
                    <a:pt x="336086" y="525579"/>
                  </a:lnTo>
                  <a:lnTo>
                    <a:pt x="0" y="594442"/>
                  </a:lnTo>
                  <a:lnTo>
                    <a:pt x="270350" y="812485"/>
                  </a:lnTo>
                  <a:lnTo>
                    <a:pt x="9804" y="1006515"/>
                  </a:lnTo>
                  <a:lnTo>
                    <a:pt x="411627" y="961666"/>
                  </a:lnTo>
                  <a:lnTo>
                    <a:pt x="345892" y="1215589"/>
                  </a:lnTo>
                  <a:lnTo>
                    <a:pt x="560386" y="1078277"/>
                  </a:lnTo>
                  <a:lnTo>
                    <a:pt x="616315" y="1490419"/>
                  </a:lnTo>
                  <a:lnTo>
                    <a:pt x="765000" y="1030528"/>
                  </a:lnTo>
                  <a:lnTo>
                    <a:pt x="962207" y="1361870"/>
                  </a:lnTo>
                  <a:lnTo>
                    <a:pt x="1018355" y="997546"/>
                  </a:lnTo>
                  <a:lnTo>
                    <a:pt x="1317978" y="1248571"/>
                  </a:lnTo>
                  <a:lnTo>
                    <a:pt x="1222970" y="893009"/>
                  </a:lnTo>
                  <a:lnTo>
                    <a:pt x="1568935" y="917022"/>
                  </a:lnTo>
                  <a:lnTo>
                    <a:pt x="1278900" y="722784"/>
                  </a:lnTo>
                  <a:lnTo>
                    <a:pt x="1532399" y="561460"/>
                  </a:lnTo>
                  <a:lnTo>
                    <a:pt x="1213165" y="504741"/>
                  </a:lnTo>
                  <a:lnTo>
                    <a:pt x="1335047" y="307537"/>
                  </a:lnTo>
                  <a:lnTo>
                    <a:pt x="1028161" y="367429"/>
                  </a:lnTo>
                  <a:lnTo>
                    <a:pt x="1054818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07319" y="2091529"/>
            <a:ext cx="16948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equence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65407" y="2026190"/>
            <a:ext cx="1612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Se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rv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3592" y="10369391"/>
            <a:ext cx="27590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pp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9762" y="10288272"/>
            <a:ext cx="756416" cy="7564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064517" y="10374417"/>
            <a:ext cx="29324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3675" algn="l"/>
              </a:tabLst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quo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dirty="0">
                <a:solidFill>
                  <a:srgbClr val="F6914D"/>
                </a:solidFill>
                <a:latin typeface="Calibri"/>
                <a:cs typeface="Calibri"/>
              </a:rPr>
              <a:t>	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eck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ail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79839" y="10275707"/>
            <a:ext cx="756416" cy="7564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597730" y="10331697"/>
            <a:ext cx="23876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ca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43250" y="2998626"/>
            <a:ext cx="1569085" cy="1490980"/>
          </a:xfrm>
          <a:custGeom>
            <a:avLst/>
            <a:gdLst/>
            <a:ahLst/>
            <a:cxnLst/>
            <a:rect l="l" t="t" r="r" b="b"/>
            <a:pathLst>
              <a:path w="1569085" h="1490979">
                <a:moveTo>
                  <a:pt x="1054818" y="0"/>
                </a:moveTo>
                <a:lnTo>
                  <a:pt x="784467" y="400204"/>
                </a:lnTo>
                <a:lnTo>
                  <a:pt x="606654" y="158356"/>
                </a:lnTo>
                <a:lnTo>
                  <a:pt x="531113" y="436085"/>
                </a:lnTo>
                <a:lnTo>
                  <a:pt x="26874" y="158356"/>
                </a:lnTo>
                <a:lnTo>
                  <a:pt x="336086" y="525579"/>
                </a:lnTo>
                <a:lnTo>
                  <a:pt x="0" y="594442"/>
                </a:lnTo>
                <a:lnTo>
                  <a:pt x="270350" y="812485"/>
                </a:lnTo>
                <a:lnTo>
                  <a:pt x="9805" y="1006515"/>
                </a:lnTo>
                <a:lnTo>
                  <a:pt x="411627" y="961664"/>
                </a:lnTo>
                <a:lnTo>
                  <a:pt x="345892" y="1215588"/>
                </a:lnTo>
                <a:lnTo>
                  <a:pt x="560386" y="1078277"/>
                </a:lnTo>
                <a:lnTo>
                  <a:pt x="616315" y="1490418"/>
                </a:lnTo>
                <a:lnTo>
                  <a:pt x="765000" y="1030527"/>
                </a:lnTo>
                <a:lnTo>
                  <a:pt x="962207" y="1361870"/>
                </a:lnTo>
                <a:lnTo>
                  <a:pt x="1018355" y="997545"/>
                </a:lnTo>
                <a:lnTo>
                  <a:pt x="1317978" y="1248570"/>
                </a:lnTo>
                <a:lnTo>
                  <a:pt x="1222971" y="893009"/>
                </a:lnTo>
                <a:lnTo>
                  <a:pt x="1568935" y="917021"/>
                </a:lnTo>
                <a:lnTo>
                  <a:pt x="1278900" y="722784"/>
                </a:lnTo>
                <a:lnTo>
                  <a:pt x="1532399" y="561460"/>
                </a:lnTo>
                <a:lnTo>
                  <a:pt x="1213165" y="504741"/>
                </a:lnTo>
                <a:lnTo>
                  <a:pt x="1335048" y="307536"/>
                </a:lnTo>
                <a:lnTo>
                  <a:pt x="1028161" y="367429"/>
                </a:lnTo>
                <a:lnTo>
                  <a:pt x="1054818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13314" y="10265655"/>
            <a:ext cx="756416" cy="75641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4722693" y="10331697"/>
            <a:ext cx="28352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lt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-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14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seal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71829" y="10275707"/>
            <a:ext cx="756416" cy="756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9965" y="3619105"/>
            <a:ext cx="11468735" cy="3782060"/>
            <a:chOff x="3999965" y="3619105"/>
            <a:chExt cx="11468735" cy="3782060"/>
          </a:xfrm>
        </p:grpSpPr>
        <p:sp>
          <p:nvSpPr>
            <p:cNvPr id="3" name="object 3"/>
            <p:cNvSpPr/>
            <p:nvPr/>
          </p:nvSpPr>
          <p:spPr>
            <a:xfrm>
              <a:off x="4023778" y="3642918"/>
              <a:ext cx="11421110" cy="1403985"/>
            </a:xfrm>
            <a:custGeom>
              <a:avLst/>
              <a:gdLst/>
              <a:ahLst/>
              <a:cxnLst/>
              <a:rect l="l" t="t" r="r" b="b"/>
              <a:pathLst>
                <a:path w="11421110" h="1403985">
                  <a:moveTo>
                    <a:pt x="11421060" y="0"/>
                  </a:moveTo>
                  <a:lnTo>
                    <a:pt x="233966" y="0"/>
                  </a:lnTo>
                  <a:lnTo>
                    <a:pt x="186814" y="4753"/>
                  </a:lnTo>
                  <a:lnTo>
                    <a:pt x="142896" y="18386"/>
                  </a:lnTo>
                  <a:lnTo>
                    <a:pt x="103153" y="39957"/>
                  </a:lnTo>
                  <a:lnTo>
                    <a:pt x="68527" y="68527"/>
                  </a:lnTo>
                  <a:lnTo>
                    <a:pt x="39957" y="103153"/>
                  </a:lnTo>
                  <a:lnTo>
                    <a:pt x="18386" y="142896"/>
                  </a:lnTo>
                  <a:lnTo>
                    <a:pt x="4753" y="186814"/>
                  </a:lnTo>
                  <a:lnTo>
                    <a:pt x="0" y="233966"/>
                  </a:lnTo>
                  <a:lnTo>
                    <a:pt x="0" y="1403753"/>
                  </a:lnTo>
                  <a:lnTo>
                    <a:pt x="11187088" y="1403753"/>
                  </a:lnTo>
                  <a:lnTo>
                    <a:pt x="11234242" y="1398999"/>
                  </a:lnTo>
                  <a:lnTo>
                    <a:pt x="11278161" y="1385366"/>
                  </a:lnTo>
                  <a:lnTo>
                    <a:pt x="11317905" y="1363795"/>
                  </a:lnTo>
                  <a:lnTo>
                    <a:pt x="11352532" y="1335225"/>
                  </a:lnTo>
                  <a:lnTo>
                    <a:pt x="11381102" y="1300599"/>
                  </a:lnTo>
                  <a:lnTo>
                    <a:pt x="11402674" y="1260856"/>
                  </a:lnTo>
                  <a:lnTo>
                    <a:pt x="11416307" y="1216938"/>
                  </a:lnTo>
                  <a:lnTo>
                    <a:pt x="11421060" y="1169786"/>
                  </a:lnTo>
                  <a:lnTo>
                    <a:pt x="11421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3778" y="3642918"/>
              <a:ext cx="11421110" cy="1403985"/>
            </a:xfrm>
            <a:custGeom>
              <a:avLst/>
              <a:gdLst/>
              <a:ahLst/>
              <a:cxnLst/>
              <a:rect l="l" t="t" r="r" b="b"/>
              <a:pathLst>
                <a:path w="11421110" h="1403985">
                  <a:moveTo>
                    <a:pt x="233966" y="0"/>
                  </a:moveTo>
                  <a:lnTo>
                    <a:pt x="11421061" y="0"/>
                  </a:lnTo>
                  <a:lnTo>
                    <a:pt x="11421061" y="1169785"/>
                  </a:lnTo>
                  <a:lnTo>
                    <a:pt x="11416307" y="1216938"/>
                  </a:lnTo>
                  <a:lnTo>
                    <a:pt x="11402674" y="1260856"/>
                  </a:lnTo>
                  <a:lnTo>
                    <a:pt x="11381103" y="1300599"/>
                  </a:lnTo>
                  <a:lnTo>
                    <a:pt x="11352533" y="1335225"/>
                  </a:lnTo>
                  <a:lnTo>
                    <a:pt x="11317907" y="1363795"/>
                  </a:lnTo>
                  <a:lnTo>
                    <a:pt x="11278164" y="1385367"/>
                  </a:lnTo>
                  <a:lnTo>
                    <a:pt x="11234246" y="1398999"/>
                  </a:lnTo>
                  <a:lnTo>
                    <a:pt x="11187094" y="1403753"/>
                  </a:lnTo>
                  <a:lnTo>
                    <a:pt x="0" y="1403753"/>
                  </a:lnTo>
                  <a:lnTo>
                    <a:pt x="0" y="233967"/>
                  </a:lnTo>
                  <a:lnTo>
                    <a:pt x="4753" y="186814"/>
                  </a:lnTo>
                  <a:lnTo>
                    <a:pt x="18386" y="142896"/>
                  </a:lnTo>
                  <a:lnTo>
                    <a:pt x="39957" y="103153"/>
                  </a:lnTo>
                  <a:lnTo>
                    <a:pt x="68527" y="68527"/>
                  </a:lnTo>
                  <a:lnTo>
                    <a:pt x="103153" y="39957"/>
                  </a:lnTo>
                  <a:lnTo>
                    <a:pt x="142896" y="18386"/>
                  </a:lnTo>
                  <a:lnTo>
                    <a:pt x="186814" y="4753"/>
                  </a:lnTo>
                  <a:lnTo>
                    <a:pt x="233966" y="0"/>
                  </a:lnTo>
                  <a:close/>
                </a:path>
              </a:pathLst>
            </a:custGeom>
            <a:ln w="47118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7808" y="4342417"/>
              <a:ext cx="1704975" cy="544830"/>
            </a:xfrm>
            <a:custGeom>
              <a:avLst/>
              <a:gdLst/>
              <a:ahLst/>
              <a:cxnLst/>
              <a:rect l="l" t="t" r="r" b="b"/>
              <a:pathLst>
                <a:path w="1704975" h="544829">
                  <a:moveTo>
                    <a:pt x="1613700" y="0"/>
                  </a:moveTo>
                  <a:lnTo>
                    <a:pt x="90776" y="0"/>
                  </a:lnTo>
                  <a:lnTo>
                    <a:pt x="55441" y="7133"/>
                  </a:lnTo>
                  <a:lnTo>
                    <a:pt x="26587" y="26587"/>
                  </a:lnTo>
                  <a:lnTo>
                    <a:pt x="7133" y="55441"/>
                  </a:lnTo>
                  <a:lnTo>
                    <a:pt x="0" y="90776"/>
                  </a:lnTo>
                  <a:lnTo>
                    <a:pt x="0" y="453878"/>
                  </a:lnTo>
                  <a:lnTo>
                    <a:pt x="7133" y="489212"/>
                  </a:lnTo>
                  <a:lnTo>
                    <a:pt x="26587" y="518067"/>
                  </a:lnTo>
                  <a:lnTo>
                    <a:pt x="55441" y="537521"/>
                  </a:lnTo>
                  <a:lnTo>
                    <a:pt x="90776" y="544655"/>
                  </a:lnTo>
                  <a:lnTo>
                    <a:pt x="1613700" y="544655"/>
                  </a:lnTo>
                  <a:lnTo>
                    <a:pt x="1649035" y="537521"/>
                  </a:lnTo>
                  <a:lnTo>
                    <a:pt x="1677889" y="518067"/>
                  </a:lnTo>
                  <a:lnTo>
                    <a:pt x="1697344" y="489212"/>
                  </a:lnTo>
                  <a:lnTo>
                    <a:pt x="1704477" y="453878"/>
                  </a:lnTo>
                  <a:lnTo>
                    <a:pt x="1704477" y="90776"/>
                  </a:lnTo>
                  <a:lnTo>
                    <a:pt x="1697344" y="55441"/>
                  </a:lnTo>
                  <a:lnTo>
                    <a:pt x="1677889" y="26587"/>
                  </a:lnTo>
                  <a:lnTo>
                    <a:pt x="1649035" y="7133"/>
                  </a:lnTo>
                  <a:lnTo>
                    <a:pt x="1613700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7808" y="4342417"/>
              <a:ext cx="1704975" cy="544830"/>
            </a:xfrm>
            <a:custGeom>
              <a:avLst/>
              <a:gdLst/>
              <a:ahLst/>
              <a:cxnLst/>
              <a:rect l="l" t="t" r="r" b="b"/>
              <a:pathLst>
                <a:path w="1704975" h="544829">
                  <a:moveTo>
                    <a:pt x="0" y="90776"/>
                  </a:moveTo>
                  <a:lnTo>
                    <a:pt x="7133" y="55442"/>
                  </a:lnTo>
                  <a:lnTo>
                    <a:pt x="26587" y="26587"/>
                  </a:lnTo>
                  <a:lnTo>
                    <a:pt x="55442" y="7133"/>
                  </a:lnTo>
                  <a:lnTo>
                    <a:pt x="90776" y="0"/>
                  </a:lnTo>
                  <a:lnTo>
                    <a:pt x="1613701" y="0"/>
                  </a:lnTo>
                  <a:lnTo>
                    <a:pt x="1649035" y="7133"/>
                  </a:lnTo>
                  <a:lnTo>
                    <a:pt x="1677890" y="26587"/>
                  </a:lnTo>
                  <a:lnTo>
                    <a:pt x="1697344" y="55442"/>
                  </a:lnTo>
                  <a:lnTo>
                    <a:pt x="1704478" y="90776"/>
                  </a:lnTo>
                  <a:lnTo>
                    <a:pt x="1704478" y="453879"/>
                  </a:lnTo>
                  <a:lnTo>
                    <a:pt x="1697344" y="489213"/>
                  </a:lnTo>
                  <a:lnTo>
                    <a:pt x="1677890" y="518067"/>
                  </a:lnTo>
                  <a:lnTo>
                    <a:pt x="1649035" y="537522"/>
                  </a:lnTo>
                  <a:lnTo>
                    <a:pt x="1613701" y="544655"/>
                  </a:lnTo>
                  <a:lnTo>
                    <a:pt x="90776" y="544655"/>
                  </a:lnTo>
                  <a:lnTo>
                    <a:pt x="55442" y="537522"/>
                  </a:lnTo>
                  <a:lnTo>
                    <a:pt x="26587" y="518067"/>
                  </a:lnTo>
                  <a:lnTo>
                    <a:pt x="7133" y="489213"/>
                  </a:lnTo>
                  <a:lnTo>
                    <a:pt x="0" y="453879"/>
                  </a:lnTo>
                  <a:lnTo>
                    <a:pt x="0" y="90776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4629" y="5973262"/>
              <a:ext cx="9194800" cy="1403985"/>
            </a:xfrm>
            <a:custGeom>
              <a:avLst/>
              <a:gdLst/>
              <a:ahLst/>
              <a:cxnLst/>
              <a:rect l="l" t="t" r="r" b="b"/>
              <a:pathLst>
                <a:path w="9194800" h="1403984">
                  <a:moveTo>
                    <a:pt x="9194349" y="0"/>
                  </a:moveTo>
                  <a:lnTo>
                    <a:pt x="233961" y="0"/>
                  </a:lnTo>
                  <a:lnTo>
                    <a:pt x="186810" y="4753"/>
                  </a:lnTo>
                  <a:lnTo>
                    <a:pt x="142893" y="18385"/>
                  </a:lnTo>
                  <a:lnTo>
                    <a:pt x="103151" y="39957"/>
                  </a:lnTo>
                  <a:lnTo>
                    <a:pt x="68525" y="68525"/>
                  </a:lnTo>
                  <a:lnTo>
                    <a:pt x="39957" y="103151"/>
                  </a:lnTo>
                  <a:lnTo>
                    <a:pt x="18385" y="142893"/>
                  </a:lnTo>
                  <a:lnTo>
                    <a:pt x="4753" y="186810"/>
                  </a:lnTo>
                  <a:lnTo>
                    <a:pt x="0" y="233961"/>
                  </a:lnTo>
                  <a:lnTo>
                    <a:pt x="0" y="1403753"/>
                  </a:lnTo>
                  <a:lnTo>
                    <a:pt x="8960387" y="1403753"/>
                  </a:lnTo>
                  <a:lnTo>
                    <a:pt x="9007538" y="1398999"/>
                  </a:lnTo>
                  <a:lnTo>
                    <a:pt x="9051455" y="1385367"/>
                  </a:lnTo>
                  <a:lnTo>
                    <a:pt x="9091196" y="1363795"/>
                  </a:lnTo>
                  <a:lnTo>
                    <a:pt x="9125822" y="1335227"/>
                  </a:lnTo>
                  <a:lnTo>
                    <a:pt x="9154391" y="1300601"/>
                  </a:lnTo>
                  <a:lnTo>
                    <a:pt x="9175963" y="1260859"/>
                  </a:lnTo>
                  <a:lnTo>
                    <a:pt x="9189595" y="1216942"/>
                  </a:lnTo>
                  <a:lnTo>
                    <a:pt x="9194349" y="1169790"/>
                  </a:lnTo>
                  <a:lnTo>
                    <a:pt x="9194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4629" y="5973262"/>
              <a:ext cx="9194800" cy="1403985"/>
            </a:xfrm>
            <a:custGeom>
              <a:avLst/>
              <a:gdLst/>
              <a:ahLst/>
              <a:cxnLst/>
              <a:rect l="l" t="t" r="r" b="b"/>
              <a:pathLst>
                <a:path w="9194800" h="1403984">
                  <a:moveTo>
                    <a:pt x="233961" y="0"/>
                  </a:moveTo>
                  <a:lnTo>
                    <a:pt x="9194348" y="0"/>
                  </a:lnTo>
                  <a:lnTo>
                    <a:pt x="9194348" y="1169790"/>
                  </a:lnTo>
                  <a:lnTo>
                    <a:pt x="9189595" y="1216942"/>
                  </a:lnTo>
                  <a:lnTo>
                    <a:pt x="9175963" y="1260859"/>
                  </a:lnTo>
                  <a:lnTo>
                    <a:pt x="9154392" y="1300601"/>
                  </a:lnTo>
                  <a:lnTo>
                    <a:pt x="9125823" y="1335227"/>
                  </a:lnTo>
                  <a:lnTo>
                    <a:pt x="9091197" y="1363796"/>
                  </a:lnTo>
                  <a:lnTo>
                    <a:pt x="9051456" y="1385367"/>
                  </a:lnTo>
                  <a:lnTo>
                    <a:pt x="9007539" y="1399000"/>
                  </a:lnTo>
                  <a:lnTo>
                    <a:pt x="8960388" y="1403753"/>
                  </a:lnTo>
                  <a:lnTo>
                    <a:pt x="0" y="1403753"/>
                  </a:lnTo>
                  <a:lnTo>
                    <a:pt x="0" y="233962"/>
                  </a:lnTo>
                  <a:lnTo>
                    <a:pt x="4753" y="186810"/>
                  </a:lnTo>
                  <a:lnTo>
                    <a:pt x="18385" y="142893"/>
                  </a:lnTo>
                  <a:lnTo>
                    <a:pt x="39956" y="103151"/>
                  </a:lnTo>
                  <a:lnTo>
                    <a:pt x="68525" y="68525"/>
                  </a:lnTo>
                  <a:lnTo>
                    <a:pt x="103151" y="39957"/>
                  </a:lnTo>
                  <a:lnTo>
                    <a:pt x="142892" y="18385"/>
                  </a:lnTo>
                  <a:lnTo>
                    <a:pt x="186809" y="4753"/>
                  </a:lnTo>
                  <a:lnTo>
                    <a:pt x="233961" y="0"/>
                  </a:lnTo>
                  <a:close/>
                </a:path>
              </a:pathLst>
            </a:custGeom>
            <a:ln w="47118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81392" y="4431981"/>
            <a:ext cx="9582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Calibri"/>
                <a:cs typeface="Calibri"/>
              </a:rPr>
              <a:t>No</a:t>
            </a:r>
            <a:r>
              <a:rPr sz="2600" b="1" spc="10" dirty="0">
                <a:latin typeface="Calibri"/>
                <a:cs typeface="Calibri"/>
              </a:rPr>
              <a:t>S</a:t>
            </a:r>
            <a:r>
              <a:rPr sz="2600" b="1" spc="20" dirty="0">
                <a:latin typeface="Calibri"/>
                <a:cs typeface="Calibri"/>
              </a:rPr>
              <a:t>QL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62370" y="4331939"/>
            <a:ext cx="1856739" cy="565785"/>
            <a:chOff x="6262370" y="4331939"/>
            <a:chExt cx="1856739" cy="565785"/>
          </a:xfrm>
        </p:grpSpPr>
        <p:sp>
          <p:nvSpPr>
            <p:cNvPr id="11" name="object 11"/>
            <p:cNvSpPr/>
            <p:nvPr/>
          </p:nvSpPr>
          <p:spPr>
            <a:xfrm>
              <a:off x="6272847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4" y="0"/>
                  </a:moveTo>
                  <a:lnTo>
                    <a:pt x="90778" y="0"/>
                  </a:lnTo>
                  <a:lnTo>
                    <a:pt x="55443" y="7133"/>
                  </a:lnTo>
                  <a:lnTo>
                    <a:pt x="26588" y="26588"/>
                  </a:lnTo>
                  <a:lnTo>
                    <a:pt x="7133" y="55442"/>
                  </a:lnTo>
                  <a:lnTo>
                    <a:pt x="0" y="90777"/>
                  </a:lnTo>
                  <a:lnTo>
                    <a:pt x="0" y="453877"/>
                  </a:lnTo>
                  <a:lnTo>
                    <a:pt x="7133" y="489212"/>
                  </a:lnTo>
                  <a:lnTo>
                    <a:pt x="26588" y="518067"/>
                  </a:lnTo>
                  <a:lnTo>
                    <a:pt x="55443" y="537521"/>
                  </a:lnTo>
                  <a:lnTo>
                    <a:pt x="90778" y="544655"/>
                  </a:lnTo>
                  <a:lnTo>
                    <a:pt x="1744814" y="544655"/>
                  </a:lnTo>
                  <a:lnTo>
                    <a:pt x="1780149" y="537521"/>
                  </a:lnTo>
                  <a:lnTo>
                    <a:pt x="1809004" y="518067"/>
                  </a:lnTo>
                  <a:lnTo>
                    <a:pt x="1828458" y="489212"/>
                  </a:lnTo>
                  <a:lnTo>
                    <a:pt x="1835592" y="453877"/>
                  </a:lnTo>
                  <a:lnTo>
                    <a:pt x="1835592" y="90777"/>
                  </a:lnTo>
                  <a:lnTo>
                    <a:pt x="1828458" y="55442"/>
                  </a:lnTo>
                  <a:lnTo>
                    <a:pt x="1809004" y="26588"/>
                  </a:lnTo>
                  <a:lnTo>
                    <a:pt x="1780149" y="7133"/>
                  </a:lnTo>
                  <a:lnTo>
                    <a:pt x="1744814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72847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9378" y="4431981"/>
            <a:ext cx="14624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Calibri"/>
                <a:cs typeface="Calibri"/>
              </a:rPr>
              <a:t>Databases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8524" y="4331939"/>
            <a:ext cx="1856739" cy="565785"/>
            <a:chOff x="8458524" y="4331939"/>
            <a:chExt cx="1856739" cy="565785"/>
          </a:xfrm>
        </p:grpSpPr>
        <p:sp>
          <p:nvSpPr>
            <p:cNvPr id="15" name="object 15"/>
            <p:cNvSpPr/>
            <p:nvPr/>
          </p:nvSpPr>
          <p:spPr>
            <a:xfrm>
              <a:off x="8469001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4" y="0"/>
                  </a:moveTo>
                  <a:lnTo>
                    <a:pt x="90778" y="0"/>
                  </a:lnTo>
                  <a:lnTo>
                    <a:pt x="55443" y="7133"/>
                  </a:lnTo>
                  <a:lnTo>
                    <a:pt x="26588" y="26588"/>
                  </a:lnTo>
                  <a:lnTo>
                    <a:pt x="7133" y="55442"/>
                  </a:lnTo>
                  <a:lnTo>
                    <a:pt x="0" y="90777"/>
                  </a:lnTo>
                  <a:lnTo>
                    <a:pt x="0" y="453877"/>
                  </a:lnTo>
                  <a:lnTo>
                    <a:pt x="7133" y="489212"/>
                  </a:lnTo>
                  <a:lnTo>
                    <a:pt x="26588" y="518067"/>
                  </a:lnTo>
                  <a:lnTo>
                    <a:pt x="55443" y="537521"/>
                  </a:lnTo>
                  <a:lnTo>
                    <a:pt x="90778" y="544655"/>
                  </a:lnTo>
                  <a:lnTo>
                    <a:pt x="1744814" y="544655"/>
                  </a:lnTo>
                  <a:lnTo>
                    <a:pt x="1780149" y="537521"/>
                  </a:lnTo>
                  <a:lnTo>
                    <a:pt x="1809004" y="518067"/>
                  </a:lnTo>
                  <a:lnTo>
                    <a:pt x="1828458" y="489212"/>
                  </a:lnTo>
                  <a:lnTo>
                    <a:pt x="1835592" y="453877"/>
                  </a:lnTo>
                  <a:lnTo>
                    <a:pt x="1835592" y="90777"/>
                  </a:lnTo>
                  <a:lnTo>
                    <a:pt x="1828458" y="55442"/>
                  </a:lnTo>
                  <a:lnTo>
                    <a:pt x="1809004" y="26588"/>
                  </a:lnTo>
                  <a:lnTo>
                    <a:pt x="1780149" y="7133"/>
                  </a:lnTo>
                  <a:lnTo>
                    <a:pt x="1744814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9001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84862" y="3548865"/>
            <a:ext cx="2298700" cy="131064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the</a:t>
            </a:r>
            <a:r>
              <a:rPr sz="2950" b="1" spc="-4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data</a:t>
            </a:r>
            <a:r>
              <a:rPr sz="2950" b="1" spc="-3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plane</a:t>
            </a:r>
            <a:endParaRPr sz="2950" dirty="0">
              <a:latin typeface="Calibri"/>
              <a:cs typeface="Calibri"/>
            </a:endParaRPr>
          </a:p>
          <a:p>
            <a:pPr marL="475615">
              <a:lnSpc>
                <a:spcPct val="100000"/>
              </a:lnSpc>
              <a:spcBef>
                <a:spcPts val="1639"/>
              </a:spcBef>
            </a:pPr>
            <a:r>
              <a:rPr sz="2600" b="1" spc="20" dirty="0">
                <a:latin typeface="Calibri"/>
                <a:cs typeface="Calibri"/>
              </a:rPr>
              <a:t>Web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54674" y="4331939"/>
            <a:ext cx="1856739" cy="565785"/>
            <a:chOff x="10654674" y="4331939"/>
            <a:chExt cx="1856739" cy="565785"/>
          </a:xfrm>
        </p:grpSpPr>
        <p:sp>
          <p:nvSpPr>
            <p:cNvPr id="19" name="object 19"/>
            <p:cNvSpPr/>
            <p:nvPr/>
          </p:nvSpPr>
          <p:spPr>
            <a:xfrm>
              <a:off x="10665151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5" y="0"/>
                  </a:moveTo>
                  <a:lnTo>
                    <a:pt x="90782" y="0"/>
                  </a:lnTo>
                  <a:lnTo>
                    <a:pt x="55447" y="7133"/>
                  </a:lnTo>
                  <a:lnTo>
                    <a:pt x="26590" y="26588"/>
                  </a:lnTo>
                  <a:lnTo>
                    <a:pt x="7134" y="55442"/>
                  </a:lnTo>
                  <a:lnTo>
                    <a:pt x="0" y="90777"/>
                  </a:lnTo>
                  <a:lnTo>
                    <a:pt x="0" y="453877"/>
                  </a:lnTo>
                  <a:lnTo>
                    <a:pt x="7134" y="489212"/>
                  </a:lnTo>
                  <a:lnTo>
                    <a:pt x="26590" y="518067"/>
                  </a:lnTo>
                  <a:lnTo>
                    <a:pt x="55447" y="537521"/>
                  </a:lnTo>
                  <a:lnTo>
                    <a:pt x="90782" y="544655"/>
                  </a:lnTo>
                  <a:lnTo>
                    <a:pt x="1744815" y="544655"/>
                  </a:lnTo>
                  <a:lnTo>
                    <a:pt x="1780151" y="537521"/>
                  </a:lnTo>
                  <a:lnTo>
                    <a:pt x="1809007" y="518067"/>
                  </a:lnTo>
                  <a:lnTo>
                    <a:pt x="1828463" y="489212"/>
                  </a:lnTo>
                  <a:lnTo>
                    <a:pt x="1835598" y="453877"/>
                  </a:lnTo>
                  <a:lnTo>
                    <a:pt x="1835598" y="90777"/>
                  </a:lnTo>
                  <a:lnTo>
                    <a:pt x="1828463" y="55442"/>
                  </a:lnTo>
                  <a:lnTo>
                    <a:pt x="1809007" y="26588"/>
                  </a:lnTo>
                  <a:lnTo>
                    <a:pt x="1780151" y="7133"/>
                  </a:lnTo>
                  <a:lnTo>
                    <a:pt x="1744815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65151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35055" y="4431981"/>
            <a:ext cx="89661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Calibri"/>
                <a:cs typeface="Calibri"/>
              </a:rPr>
              <a:t>AI/</a:t>
            </a:r>
            <a:r>
              <a:rPr sz="2600" b="1" spc="20" dirty="0">
                <a:latin typeface="Calibri"/>
                <a:cs typeface="Calibri"/>
              </a:rPr>
              <a:t>ML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73379" y="6671426"/>
            <a:ext cx="1856739" cy="565785"/>
            <a:chOff x="5373379" y="6671426"/>
            <a:chExt cx="1856739" cy="565785"/>
          </a:xfrm>
        </p:grpSpPr>
        <p:sp>
          <p:nvSpPr>
            <p:cNvPr id="23" name="object 23"/>
            <p:cNvSpPr/>
            <p:nvPr/>
          </p:nvSpPr>
          <p:spPr>
            <a:xfrm>
              <a:off x="5383856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4" y="0"/>
                  </a:moveTo>
                  <a:lnTo>
                    <a:pt x="90778" y="0"/>
                  </a:lnTo>
                  <a:lnTo>
                    <a:pt x="55443" y="7133"/>
                  </a:lnTo>
                  <a:lnTo>
                    <a:pt x="26588" y="26588"/>
                  </a:lnTo>
                  <a:lnTo>
                    <a:pt x="7133" y="55443"/>
                  </a:lnTo>
                  <a:lnTo>
                    <a:pt x="0" y="90778"/>
                  </a:lnTo>
                  <a:lnTo>
                    <a:pt x="0" y="453878"/>
                  </a:lnTo>
                  <a:lnTo>
                    <a:pt x="7133" y="489213"/>
                  </a:lnTo>
                  <a:lnTo>
                    <a:pt x="26588" y="518068"/>
                  </a:lnTo>
                  <a:lnTo>
                    <a:pt x="55443" y="537522"/>
                  </a:lnTo>
                  <a:lnTo>
                    <a:pt x="90778" y="544656"/>
                  </a:lnTo>
                  <a:lnTo>
                    <a:pt x="1744814" y="544656"/>
                  </a:lnTo>
                  <a:lnTo>
                    <a:pt x="1780149" y="537522"/>
                  </a:lnTo>
                  <a:lnTo>
                    <a:pt x="1809004" y="518068"/>
                  </a:lnTo>
                  <a:lnTo>
                    <a:pt x="1828458" y="489213"/>
                  </a:lnTo>
                  <a:lnTo>
                    <a:pt x="1835592" y="453878"/>
                  </a:lnTo>
                  <a:lnTo>
                    <a:pt x="1835592" y="90778"/>
                  </a:lnTo>
                  <a:lnTo>
                    <a:pt x="1828458" y="55443"/>
                  </a:lnTo>
                  <a:lnTo>
                    <a:pt x="1809004" y="26588"/>
                  </a:lnTo>
                  <a:lnTo>
                    <a:pt x="1780149" y="7133"/>
                  </a:lnTo>
                  <a:lnTo>
                    <a:pt x="1744814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83856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B56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01146" y="6771595"/>
            <a:ext cx="1400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Calibri"/>
                <a:cs typeface="Calibri"/>
              </a:rPr>
              <a:t>Scheduler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69533" y="6671426"/>
            <a:ext cx="4053204" cy="565785"/>
            <a:chOff x="7569533" y="6671426"/>
            <a:chExt cx="4053204" cy="565785"/>
          </a:xfrm>
        </p:grpSpPr>
        <p:sp>
          <p:nvSpPr>
            <p:cNvPr id="27" name="object 27"/>
            <p:cNvSpPr/>
            <p:nvPr/>
          </p:nvSpPr>
          <p:spPr>
            <a:xfrm>
              <a:off x="7580010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3" y="0"/>
                  </a:moveTo>
                  <a:lnTo>
                    <a:pt x="90777" y="0"/>
                  </a:lnTo>
                  <a:lnTo>
                    <a:pt x="55442" y="7133"/>
                  </a:lnTo>
                  <a:lnTo>
                    <a:pt x="26587" y="26588"/>
                  </a:lnTo>
                  <a:lnTo>
                    <a:pt x="7133" y="55443"/>
                  </a:lnTo>
                  <a:lnTo>
                    <a:pt x="0" y="90778"/>
                  </a:lnTo>
                  <a:lnTo>
                    <a:pt x="0" y="453878"/>
                  </a:lnTo>
                  <a:lnTo>
                    <a:pt x="7133" y="489213"/>
                  </a:lnTo>
                  <a:lnTo>
                    <a:pt x="26587" y="518068"/>
                  </a:lnTo>
                  <a:lnTo>
                    <a:pt x="55442" y="537522"/>
                  </a:lnTo>
                  <a:lnTo>
                    <a:pt x="90777" y="544656"/>
                  </a:lnTo>
                  <a:lnTo>
                    <a:pt x="1744813" y="544656"/>
                  </a:lnTo>
                  <a:lnTo>
                    <a:pt x="1780148" y="537522"/>
                  </a:lnTo>
                  <a:lnTo>
                    <a:pt x="1809003" y="518068"/>
                  </a:lnTo>
                  <a:lnTo>
                    <a:pt x="1828458" y="489213"/>
                  </a:lnTo>
                  <a:lnTo>
                    <a:pt x="1835592" y="453878"/>
                  </a:lnTo>
                  <a:lnTo>
                    <a:pt x="1835592" y="90778"/>
                  </a:lnTo>
                  <a:lnTo>
                    <a:pt x="1828458" y="55443"/>
                  </a:lnTo>
                  <a:lnTo>
                    <a:pt x="1809003" y="26588"/>
                  </a:lnTo>
                  <a:lnTo>
                    <a:pt x="1780148" y="7133"/>
                  </a:lnTo>
                  <a:lnTo>
                    <a:pt x="1744813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0010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B56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76164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3" y="0"/>
                  </a:moveTo>
                  <a:lnTo>
                    <a:pt x="90777" y="0"/>
                  </a:lnTo>
                  <a:lnTo>
                    <a:pt x="55442" y="7133"/>
                  </a:lnTo>
                  <a:lnTo>
                    <a:pt x="26588" y="26588"/>
                  </a:lnTo>
                  <a:lnTo>
                    <a:pt x="7133" y="55443"/>
                  </a:lnTo>
                  <a:lnTo>
                    <a:pt x="0" y="90778"/>
                  </a:lnTo>
                  <a:lnTo>
                    <a:pt x="0" y="453878"/>
                  </a:lnTo>
                  <a:lnTo>
                    <a:pt x="7133" y="489213"/>
                  </a:lnTo>
                  <a:lnTo>
                    <a:pt x="26588" y="518068"/>
                  </a:lnTo>
                  <a:lnTo>
                    <a:pt x="55442" y="537522"/>
                  </a:lnTo>
                  <a:lnTo>
                    <a:pt x="90777" y="544656"/>
                  </a:lnTo>
                  <a:lnTo>
                    <a:pt x="1744813" y="544656"/>
                  </a:lnTo>
                  <a:lnTo>
                    <a:pt x="1780149" y="537522"/>
                  </a:lnTo>
                  <a:lnTo>
                    <a:pt x="1809005" y="518068"/>
                  </a:lnTo>
                  <a:lnTo>
                    <a:pt x="1828461" y="489213"/>
                  </a:lnTo>
                  <a:lnTo>
                    <a:pt x="1835596" y="453878"/>
                  </a:lnTo>
                  <a:lnTo>
                    <a:pt x="1835596" y="90778"/>
                  </a:lnTo>
                  <a:lnTo>
                    <a:pt x="1828461" y="55443"/>
                  </a:lnTo>
                  <a:lnTo>
                    <a:pt x="1809005" y="26588"/>
                  </a:lnTo>
                  <a:lnTo>
                    <a:pt x="1780149" y="7133"/>
                  </a:lnTo>
                  <a:lnTo>
                    <a:pt x="1744813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76164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B56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42711" y="5867120"/>
            <a:ext cx="3204210" cy="13322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2000"/>
              </a:spcBef>
            </a:pP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the</a:t>
            </a:r>
            <a:r>
              <a:rPr sz="2950" b="1" spc="-2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control</a:t>
            </a:r>
            <a:r>
              <a:rPr sz="2950" b="1" spc="-1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plane</a:t>
            </a:r>
            <a:endParaRPr sz="2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  <a:tabLst>
                <a:tab pos="2098675" algn="l"/>
              </a:tabLst>
            </a:pPr>
            <a:r>
              <a:rPr sz="2600" b="1" spc="15" dirty="0">
                <a:latin typeface="Calibri"/>
                <a:cs typeface="Calibri"/>
              </a:rPr>
              <a:t>Config	Naming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961838" y="6671426"/>
            <a:ext cx="1856739" cy="565785"/>
            <a:chOff x="11961838" y="6671426"/>
            <a:chExt cx="1856739" cy="565785"/>
          </a:xfrm>
        </p:grpSpPr>
        <p:sp>
          <p:nvSpPr>
            <p:cNvPr id="33" name="object 33"/>
            <p:cNvSpPr/>
            <p:nvPr/>
          </p:nvSpPr>
          <p:spPr>
            <a:xfrm>
              <a:off x="11972316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15" y="0"/>
                  </a:moveTo>
                  <a:lnTo>
                    <a:pt x="90782" y="0"/>
                  </a:lnTo>
                  <a:lnTo>
                    <a:pt x="55447" y="7133"/>
                  </a:lnTo>
                  <a:lnTo>
                    <a:pt x="26590" y="26588"/>
                  </a:lnTo>
                  <a:lnTo>
                    <a:pt x="7134" y="55443"/>
                  </a:lnTo>
                  <a:lnTo>
                    <a:pt x="0" y="90778"/>
                  </a:lnTo>
                  <a:lnTo>
                    <a:pt x="0" y="453878"/>
                  </a:lnTo>
                  <a:lnTo>
                    <a:pt x="7134" y="489213"/>
                  </a:lnTo>
                  <a:lnTo>
                    <a:pt x="26590" y="518068"/>
                  </a:lnTo>
                  <a:lnTo>
                    <a:pt x="55447" y="537522"/>
                  </a:lnTo>
                  <a:lnTo>
                    <a:pt x="90782" y="544656"/>
                  </a:lnTo>
                  <a:lnTo>
                    <a:pt x="1744815" y="544656"/>
                  </a:lnTo>
                  <a:lnTo>
                    <a:pt x="1780151" y="537522"/>
                  </a:lnTo>
                  <a:lnTo>
                    <a:pt x="1809007" y="518068"/>
                  </a:lnTo>
                  <a:lnTo>
                    <a:pt x="1828463" y="489213"/>
                  </a:lnTo>
                  <a:lnTo>
                    <a:pt x="1835598" y="453878"/>
                  </a:lnTo>
                  <a:lnTo>
                    <a:pt x="1835598" y="90778"/>
                  </a:lnTo>
                  <a:lnTo>
                    <a:pt x="1828463" y="55443"/>
                  </a:lnTo>
                  <a:lnTo>
                    <a:pt x="1809007" y="26588"/>
                  </a:lnTo>
                  <a:lnTo>
                    <a:pt x="1780151" y="7133"/>
                  </a:lnTo>
                  <a:lnTo>
                    <a:pt x="1744815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972316" y="6681903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B56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266831" y="6771595"/>
            <a:ext cx="12465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Calibri"/>
                <a:cs typeface="Calibri"/>
              </a:rPr>
              <a:t>Sharding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53798" y="4331946"/>
            <a:ext cx="10454005" cy="3416300"/>
            <a:chOff x="4253798" y="4331946"/>
            <a:chExt cx="10454005" cy="3416300"/>
          </a:xfrm>
        </p:grpSpPr>
        <p:sp>
          <p:nvSpPr>
            <p:cNvPr id="37" name="object 37"/>
            <p:cNvSpPr/>
            <p:nvPr/>
          </p:nvSpPr>
          <p:spPr>
            <a:xfrm>
              <a:off x="8989482" y="5010235"/>
              <a:ext cx="786765" cy="1085850"/>
            </a:xfrm>
            <a:custGeom>
              <a:avLst/>
              <a:gdLst/>
              <a:ahLst/>
              <a:cxnLst/>
              <a:rect l="l" t="t" r="r" b="b"/>
              <a:pathLst>
                <a:path w="786765" h="1085850">
                  <a:moveTo>
                    <a:pt x="590011" y="0"/>
                  </a:moveTo>
                  <a:lnTo>
                    <a:pt x="196671" y="0"/>
                  </a:lnTo>
                  <a:lnTo>
                    <a:pt x="196671" y="692120"/>
                  </a:lnTo>
                  <a:lnTo>
                    <a:pt x="0" y="692120"/>
                  </a:lnTo>
                  <a:lnTo>
                    <a:pt x="393340" y="1085461"/>
                  </a:lnTo>
                  <a:lnTo>
                    <a:pt x="786681" y="692120"/>
                  </a:lnTo>
                  <a:lnTo>
                    <a:pt x="590011" y="692120"/>
                  </a:lnTo>
                  <a:lnTo>
                    <a:pt x="590011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64269" y="7158012"/>
              <a:ext cx="1168400" cy="590550"/>
            </a:xfrm>
            <a:custGeom>
              <a:avLst/>
              <a:gdLst/>
              <a:ahLst/>
              <a:cxnLst/>
              <a:rect l="l" t="t" r="r" b="b"/>
              <a:pathLst>
                <a:path w="1168400" h="590550">
                  <a:moveTo>
                    <a:pt x="0" y="20461"/>
                  </a:moveTo>
                  <a:lnTo>
                    <a:pt x="0" y="590094"/>
                  </a:lnTo>
                </a:path>
                <a:path w="1168400" h="590550">
                  <a:moveTo>
                    <a:pt x="0" y="127267"/>
                  </a:moveTo>
                  <a:lnTo>
                    <a:pt x="1168101" y="0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861314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05" y="0"/>
                  </a:moveTo>
                  <a:lnTo>
                    <a:pt x="90772" y="0"/>
                  </a:lnTo>
                  <a:lnTo>
                    <a:pt x="55438" y="7133"/>
                  </a:lnTo>
                  <a:lnTo>
                    <a:pt x="26585" y="26588"/>
                  </a:lnTo>
                  <a:lnTo>
                    <a:pt x="7132" y="55442"/>
                  </a:lnTo>
                  <a:lnTo>
                    <a:pt x="0" y="90777"/>
                  </a:lnTo>
                  <a:lnTo>
                    <a:pt x="0" y="453877"/>
                  </a:lnTo>
                  <a:lnTo>
                    <a:pt x="7132" y="489212"/>
                  </a:lnTo>
                  <a:lnTo>
                    <a:pt x="26585" y="518067"/>
                  </a:lnTo>
                  <a:lnTo>
                    <a:pt x="55438" y="537521"/>
                  </a:lnTo>
                  <a:lnTo>
                    <a:pt x="90772" y="544655"/>
                  </a:lnTo>
                  <a:lnTo>
                    <a:pt x="1744805" y="544655"/>
                  </a:lnTo>
                  <a:lnTo>
                    <a:pt x="1780140" y="537521"/>
                  </a:lnTo>
                  <a:lnTo>
                    <a:pt x="1808997" y="518067"/>
                  </a:lnTo>
                  <a:lnTo>
                    <a:pt x="1828453" y="489212"/>
                  </a:lnTo>
                  <a:lnTo>
                    <a:pt x="1835588" y="453877"/>
                  </a:lnTo>
                  <a:lnTo>
                    <a:pt x="1835588" y="90777"/>
                  </a:lnTo>
                  <a:lnTo>
                    <a:pt x="1828453" y="55442"/>
                  </a:lnTo>
                  <a:lnTo>
                    <a:pt x="1808997" y="26588"/>
                  </a:lnTo>
                  <a:lnTo>
                    <a:pt x="1780140" y="7133"/>
                  </a:lnTo>
                  <a:lnTo>
                    <a:pt x="1744805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861314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12353" y="7228964"/>
            <a:ext cx="26085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solidFill>
                  <a:srgbClr val="F6914D"/>
                </a:solidFill>
                <a:latin typeface="Calibri"/>
                <a:cs typeface="Calibri"/>
              </a:rPr>
              <a:t>[</a:t>
            </a:r>
            <a:r>
              <a:rPr sz="2600" b="1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2600" b="1" spc="-85" dirty="0">
                <a:solidFill>
                  <a:srgbClr val="F6914D"/>
                </a:solidFill>
                <a:latin typeface="Calibri"/>
                <a:cs typeface="Calibri"/>
              </a:rPr>
              <a:t>Twine</a:t>
            </a:r>
            <a:r>
              <a:rPr sz="2600" b="1" spc="5" dirty="0">
                <a:solidFill>
                  <a:srgbClr val="F6914D"/>
                </a:solidFill>
                <a:latin typeface="Calibri"/>
                <a:cs typeface="Calibri"/>
              </a:rPr>
              <a:t>,</a:t>
            </a:r>
            <a:r>
              <a:rPr sz="2600" b="1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2600" b="1" spc="-80" dirty="0">
                <a:solidFill>
                  <a:srgbClr val="F6914D"/>
                </a:solidFill>
                <a:latin typeface="Calibri"/>
                <a:cs typeface="Calibri"/>
              </a:rPr>
              <a:t>OS</a:t>
            </a:r>
            <a:r>
              <a:rPr sz="2600" b="1" spc="-8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2600" b="1" spc="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2600" b="1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2600" b="1" spc="-80" dirty="0">
                <a:solidFill>
                  <a:srgbClr val="F6914D"/>
                </a:solidFill>
                <a:latin typeface="Calibri"/>
                <a:cs typeface="Calibri"/>
              </a:rPr>
              <a:t>202</a:t>
            </a:r>
            <a:r>
              <a:rPr sz="2600" b="1" spc="15" dirty="0">
                <a:solidFill>
                  <a:srgbClr val="F6914D"/>
                </a:solidFill>
                <a:latin typeface="Calibri"/>
                <a:cs typeface="Calibri"/>
              </a:rPr>
              <a:t>0</a:t>
            </a:r>
            <a:r>
              <a:rPr sz="2600" b="1" spc="-18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F6914D"/>
                </a:solidFill>
                <a:latin typeface="Calibri"/>
                <a:cs typeface="Calibri"/>
              </a:rPr>
              <a:t>]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09683" y="459792"/>
            <a:ext cx="7033028" cy="1781257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830"/>
              </a:spcBef>
            </a:pP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-15" dirty="0"/>
              <a:t> </a:t>
            </a:r>
            <a:r>
              <a:rPr sz="5350" dirty="0"/>
              <a:t>Facebook</a:t>
            </a:r>
            <a:r>
              <a:rPr sz="5350" spc="-15" dirty="0"/>
              <a:t> </a:t>
            </a:r>
            <a:r>
              <a:rPr lang="en-US" sz="5350" dirty="0"/>
              <a:t>S</a:t>
            </a:r>
            <a:r>
              <a:rPr sz="5350" dirty="0"/>
              <a:t>tack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lang="en-US" sz="3700" b="0" dirty="0">
                <a:solidFill>
                  <a:srgbClr val="BFC1C3"/>
                </a:solidFill>
                <a:latin typeface="Calibri"/>
                <a:cs typeface="Calibri"/>
              </a:rPr>
              <a:t>Turtles</a:t>
            </a:r>
            <a:r>
              <a:rPr lang="en-US" sz="3700" b="0" spc="-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C1C3"/>
                </a:solidFill>
                <a:latin typeface="Calibri"/>
                <a:cs typeface="Calibri"/>
              </a:rPr>
              <a:t>all</a:t>
            </a:r>
            <a:r>
              <a:rPr lang="en-US" sz="3700" b="0" spc="-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C1C3"/>
                </a:solidFill>
                <a:latin typeface="Calibri"/>
                <a:cs typeface="Calibri"/>
              </a:rPr>
              <a:t>the</a:t>
            </a:r>
            <a:r>
              <a:rPr lang="en-US" sz="3700" b="0" spc="-2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C1C3"/>
                </a:solidFill>
                <a:latin typeface="Calibri"/>
                <a:cs typeface="Calibri"/>
              </a:rPr>
              <a:t>way</a:t>
            </a:r>
            <a:r>
              <a:rPr lang="en-US" sz="3700" b="0" spc="-1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C1C3"/>
                </a:solidFill>
                <a:latin typeface="Calibri"/>
                <a:cs typeface="Calibri"/>
              </a:rPr>
              <a:t>down…</a:t>
            </a:r>
            <a:endParaRPr lang="en-US" sz="37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47303" y="4431981"/>
            <a:ext cx="264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25EE3808-8E72-4F92-AC95-646734140A95}"/>
              </a:ext>
            </a:extLst>
          </p:cNvPr>
          <p:cNvGrpSpPr/>
          <p:nvPr/>
        </p:nvGrpSpPr>
        <p:grpSpPr>
          <a:xfrm>
            <a:off x="4253798" y="4331946"/>
            <a:ext cx="10454005" cy="5946775"/>
            <a:chOff x="4253798" y="4331946"/>
            <a:chExt cx="10454005" cy="5946775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389ACD9E-7C0B-4425-9736-B6434D3F2A33}"/>
                </a:ext>
              </a:extLst>
            </p:cNvPr>
            <p:cNvSpPr/>
            <p:nvPr/>
          </p:nvSpPr>
          <p:spPr>
            <a:xfrm>
              <a:off x="8989479" y="5010245"/>
              <a:ext cx="819785" cy="3497579"/>
            </a:xfrm>
            <a:custGeom>
              <a:avLst/>
              <a:gdLst/>
              <a:ahLst/>
              <a:cxnLst/>
              <a:rect l="l" t="t" r="r" b="b"/>
              <a:pathLst>
                <a:path w="819784" h="3497579">
                  <a:moveTo>
                    <a:pt x="786676" y="692111"/>
                  </a:moveTo>
                  <a:lnTo>
                    <a:pt x="590003" y="692111"/>
                  </a:lnTo>
                  <a:lnTo>
                    <a:pt x="590003" y="0"/>
                  </a:lnTo>
                  <a:lnTo>
                    <a:pt x="196672" y="0"/>
                  </a:lnTo>
                  <a:lnTo>
                    <a:pt x="196672" y="692111"/>
                  </a:lnTo>
                  <a:lnTo>
                    <a:pt x="0" y="692111"/>
                  </a:lnTo>
                  <a:lnTo>
                    <a:pt x="393331" y="1085456"/>
                  </a:lnTo>
                  <a:lnTo>
                    <a:pt x="786676" y="692111"/>
                  </a:lnTo>
                  <a:close/>
                </a:path>
                <a:path w="819784" h="3497579">
                  <a:moveTo>
                    <a:pt x="819454" y="3104197"/>
                  </a:moveTo>
                  <a:lnTo>
                    <a:pt x="622782" y="3104197"/>
                  </a:lnTo>
                  <a:lnTo>
                    <a:pt x="622782" y="2405126"/>
                  </a:lnTo>
                  <a:lnTo>
                    <a:pt x="229450" y="2405126"/>
                  </a:lnTo>
                  <a:lnTo>
                    <a:pt x="229450" y="3104197"/>
                  </a:lnTo>
                  <a:lnTo>
                    <a:pt x="32778" y="3104197"/>
                  </a:lnTo>
                  <a:lnTo>
                    <a:pt x="426123" y="3497529"/>
                  </a:lnTo>
                  <a:lnTo>
                    <a:pt x="819454" y="3104197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3149B275-D868-473D-A788-185CE0F6B4D1}"/>
                </a:ext>
              </a:extLst>
            </p:cNvPr>
            <p:cNvSpPr/>
            <p:nvPr/>
          </p:nvSpPr>
          <p:spPr>
            <a:xfrm>
              <a:off x="10665151" y="8415618"/>
              <a:ext cx="857885" cy="1842135"/>
            </a:xfrm>
            <a:custGeom>
              <a:avLst/>
              <a:gdLst/>
              <a:ahLst/>
              <a:cxnLst/>
              <a:rect l="l" t="t" r="r" b="b"/>
              <a:pathLst>
                <a:path w="857884" h="1842134">
                  <a:moveTo>
                    <a:pt x="0" y="0"/>
                  </a:moveTo>
                  <a:lnTo>
                    <a:pt x="77066" y="1151"/>
                  </a:lnTo>
                  <a:lnTo>
                    <a:pt x="149601" y="4470"/>
                  </a:lnTo>
                  <a:lnTo>
                    <a:pt x="216394" y="9755"/>
                  </a:lnTo>
                  <a:lnTo>
                    <a:pt x="276232" y="16804"/>
                  </a:lnTo>
                  <a:lnTo>
                    <a:pt x="327907" y="25416"/>
                  </a:lnTo>
                  <a:lnTo>
                    <a:pt x="370206" y="35389"/>
                  </a:lnTo>
                  <a:lnTo>
                    <a:pt x="421834" y="58609"/>
                  </a:lnTo>
                  <a:lnTo>
                    <a:pt x="428741" y="71453"/>
                  </a:lnTo>
                  <a:lnTo>
                    <a:pt x="428741" y="849488"/>
                  </a:lnTo>
                  <a:lnTo>
                    <a:pt x="435649" y="862332"/>
                  </a:lnTo>
                  <a:lnTo>
                    <a:pt x="487277" y="885552"/>
                  </a:lnTo>
                  <a:lnTo>
                    <a:pt x="529576" y="895524"/>
                  </a:lnTo>
                  <a:lnTo>
                    <a:pt x="581250" y="904136"/>
                  </a:lnTo>
                  <a:lnTo>
                    <a:pt x="641089" y="911186"/>
                  </a:lnTo>
                  <a:lnTo>
                    <a:pt x="707881" y="916471"/>
                  </a:lnTo>
                  <a:lnTo>
                    <a:pt x="780417" y="919790"/>
                  </a:lnTo>
                  <a:lnTo>
                    <a:pt x="857483" y="920941"/>
                  </a:lnTo>
                  <a:lnTo>
                    <a:pt x="780417" y="922092"/>
                  </a:lnTo>
                  <a:lnTo>
                    <a:pt x="707881" y="925412"/>
                  </a:lnTo>
                  <a:lnTo>
                    <a:pt x="641089" y="930697"/>
                  </a:lnTo>
                  <a:lnTo>
                    <a:pt x="581250" y="937746"/>
                  </a:lnTo>
                  <a:lnTo>
                    <a:pt x="529576" y="946358"/>
                  </a:lnTo>
                  <a:lnTo>
                    <a:pt x="487277" y="956331"/>
                  </a:lnTo>
                  <a:lnTo>
                    <a:pt x="435649" y="979552"/>
                  </a:lnTo>
                  <a:lnTo>
                    <a:pt x="428741" y="992395"/>
                  </a:lnTo>
                  <a:lnTo>
                    <a:pt x="428741" y="1770430"/>
                  </a:lnTo>
                  <a:lnTo>
                    <a:pt x="421834" y="1783274"/>
                  </a:lnTo>
                  <a:lnTo>
                    <a:pt x="370206" y="1806494"/>
                  </a:lnTo>
                  <a:lnTo>
                    <a:pt x="327907" y="1816467"/>
                  </a:lnTo>
                  <a:lnTo>
                    <a:pt x="276232" y="1825079"/>
                  </a:lnTo>
                  <a:lnTo>
                    <a:pt x="216394" y="1832128"/>
                  </a:lnTo>
                  <a:lnTo>
                    <a:pt x="149601" y="1837413"/>
                  </a:lnTo>
                  <a:lnTo>
                    <a:pt x="77066" y="1840732"/>
                  </a:lnTo>
                  <a:lnTo>
                    <a:pt x="0" y="1841884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B8452E20-1F11-47C9-9E92-89611990D682}"/>
                </a:ext>
              </a:extLst>
            </p:cNvPr>
            <p:cNvSpPr/>
            <p:nvPr/>
          </p:nvSpPr>
          <p:spPr>
            <a:xfrm>
              <a:off x="4264269" y="7158012"/>
              <a:ext cx="1168400" cy="590550"/>
            </a:xfrm>
            <a:custGeom>
              <a:avLst/>
              <a:gdLst/>
              <a:ahLst/>
              <a:cxnLst/>
              <a:rect l="l" t="t" r="r" b="b"/>
              <a:pathLst>
                <a:path w="1168400" h="590550">
                  <a:moveTo>
                    <a:pt x="0" y="20461"/>
                  </a:moveTo>
                  <a:lnTo>
                    <a:pt x="0" y="590094"/>
                  </a:lnTo>
                </a:path>
                <a:path w="1168400" h="590550">
                  <a:moveTo>
                    <a:pt x="0" y="127267"/>
                  </a:moveTo>
                  <a:lnTo>
                    <a:pt x="1168101" y="0"/>
                  </a:lnTo>
                </a:path>
              </a:pathLst>
            </a:custGeom>
            <a:ln w="20941">
              <a:solidFill>
                <a:srgbClr val="F691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C0429CAE-3964-4699-99D0-271755E23905}"/>
                </a:ext>
              </a:extLst>
            </p:cNvPr>
            <p:cNvSpPr/>
            <p:nvPr/>
          </p:nvSpPr>
          <p:spPr>
            <a:xfrm>
              <a:off x="12861314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1744805" y="0"/>
                  </a:moveTo>
                  <a:lnTo>
                    <a:pt x="90772" y="0"/>
                  </a:lnTo>
                  <a:lnTo>
                    <a:pt x="55438" y="7133"/>
                  </a:lnTo>
                  <a:lnTo>
                    <a:pt x="26585" y="26588"/>
                  </a:lnTo>
                  <a:lnTo>
                    <a:pt x="7132" y="55442"/>
                  </a:lnTo>
                  <a:lnTo>
                    <a:pt x="0" y="90777"/>
                  </a:lnTo>
                  <a:lnTo>
                    <a:pt x="0" y="453877"/>
                  </a:lnTo>
                  <a:lnTo>
                    <a:pt x="7132" y="489212"/>
                  </a:lnTo>
                  <a:lnTo>
                    <a:pt x="26585" y="518067"/>
                  </a:lnTo>
                  <a:lnTo>
                    <a:pt x="55438" y="537521"/>
                  </a:lnTo>
                  <a:lnTo>
                    <a:pt x="90772" y="544655"/>
                  </a:lnTo>
                  <a:lnTo>
                    <a:pt x="1744805" y="544655"/>
                  </a:lnTo>
                  <a:lnTo>
                    <a:pt x="1780140" y="537521"/>
                  </a:lnTo>
                  <a:lnTo>
                    <a:pt x="1808997" y="518067"/>
                  </a:lnTo>
                  <a:lnTo>
                    <a:pt x="1828453" y="489212"/>
                  </a:lnTo>
                  <a:lnTo>
                    <a:pt x="1835588" y="453877"/>
                  </a:lnTo>
                  <a:lnTo>
                    <a:pt x="1835588" y="90777"/>
                  </a:lnTo>
                  <a:lnTo>
                    <a:pt x="1828453" y="55442"/>
                  </a:lnTo>
                  <a:lnTo>
                    <a:pt x="1808997" y="26588"/>
                  </a:lnTo>
                  <a:lnTo>
                    <a:pt x="1780140" y="7133"/>
                  </a:lnTo>
                  <a:lnTo>
                    <a:pt x="1744805" y="0"/>
                  </a:lnTo>
                  <a:close/>
                </a:path>
              </a:pathLst>
            </a:custGeom>
            <a:solidFill>
              <a:srgbClr val="309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391BF274-2002-437B-A47C-2A070CF60553}"/>
                </a:ext>
              </a:extLst>
            </p:cNvPr>
            <p:cNvSpPr/>
            <p:nvPr/>
          </p:nvSpPr>
          <p:spPr>
            <a:xfrm>
              <a:off x="12861314" y="4342417"/>
              <a:ext cx="1835785" cy="544830"/>
            </a:xfrm>
            <a:custGeom>
              <a:avLst/>
              <a:gdLst/>
              <a:ahLst/>
              <a:cxnLst/>
              <a:rect l="l" t="t" r="r" b="b"/>
              <a:pathLst>
                <a:path w="1835784" h="544829">
                  <a:moveTo>
                    <a:pt x="0" y="90777"/>
                  </a:moveTo>
                  <a:lnTo>
                    <a:pt x="7133" y="55443"/>
                  </a:lnTo>
                  <a:lnTo>
                    <a:pt x="26588" y="26588"/>
                  </a:lnTo>
                  <a:lnTo>
                    <a:pt x="55443" y="7133"/>
                  </a:lnTo>
                  <a:lnTo>
                    <a:pt x="90777" y="0"/>
                  </a:lnTo>
                  <a:lnTo>
                    <a:pt x="1744814" y="0"/>
                  </a:lnTo>
                  <a:lnTo>
                    <a:pt x="1780149" y="7133"/>
                  </a:lnTo>
                  <a:lnTo>
                    <a:pt x="1809004" y="26588"/>
                  </a:lnTo>
                  <a:lnTo>
                    <a:pt x="1828458" y="55443"/>
                  </a:lnTo>
                  <a:lnTo>
                    <a:pt x="1835592" y="90777"/>
                  </a:lnTo>
                  <a:lnTo>
                    <a:pt x="1835592" y="453877"/>
                  </a:lnTo>
                  <a:lnTo>
                    <a:pt x="1828458" y="489212"/>
                  </a:lnTo>
                  <a:lnTo>
                    <a:pt x="1809004" y="518067"/>
                  </a:lnTo>
                  <a:lnTo>
                    <a:pt x="1780149" y="537522"/>
                  </a:lnTo>
                  <a:lnTo>
                    <a:pt x="1744814" y="544655"/>
                  </a:lnTo>
                  <a:lnTo>
                    <a:pt x="90777" y="544655"/>
                  </a:lnTo>
                  <a:lnTo>
                    <a:pt x="55443" y="537522"/>
                  </a:lnTo>
                  <a:lnTo>
                    <a:pt x="26588" y="518067"/>
                  </a:lnTo>
                  <a:lnTo>
                    <a:pt x="7133" y="489212"/>
                  </a:lnTo>
                  <a:lnTo>
                    <a:pt x="0" y="453877"/>
                  </a:lnTo>
                  <a:lnTo>
                    <a:pt x="0" y="90777"/>
                  </a:lnTo>
                  <a:close/>
                </a:path>
              </a:pathLst>
            </a:custGeom>
            <a:ln w="20941">
              <a:solidFill>
                <a:srgbClr val="2D8C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36">
            <a:extLst>
              <a:ext uri="{FF2B5EF4-FFF2-40B4-BE49-F238E27FC236}">
                <a16:creationId xmlns:a16="http://schemas.microsoft.com/office/drawing/2014/main" id="{E2696F02-A951-4567-81EE-5A27C2729618}"/>
              </a:ext>
            </a:extLst>
          </p:cNvPr>
          <p:cNvGrpSpPr/>
          <p:nvPr/>
        </p:nvGrpSpPr>
        <p:grpSpPr>
          <a:xfrm>
            <a:off x="8600010" y="8564696"/>
            <a:ext cx="1631314" cy="1590675"/>
            <a:chOff x="8600010" y="8564696"/>
            <a:chExt cx="1631314" cy="1590675"/>
          </a:xfrm>
        </p:grpSpPr>
        <p:sp>
          <p:nvSpPr>
            <p:cNvPr id="51" name="object 37">
              <a:extLst>
                <a:ext uri="{FF2B5EF4-FFF2-40B4-BE49-F238E27FC236}">
                  <a16:creationId xmlns:a16="http://schemas.microsoft.com/office/drawing/2014/main" id="{D09EEFC9-39B3-4211-99FF-697F8CEC98C3}"/>
                </a:ext>
              </a:extLst>
            </p:cNvPr>
            <p:cNvSpPr/>
            <p:nvPr/>
          </p:nvSpPr>
          <p:spPr>
            <a:xfrm>
              <a:off x="8755949" y="8724380"/>
              <a:ext cx="1315085" cy="1281430"/>
            </a:xfrm>
            <a:custGeom>
              <a:avLst/>
              <a:gdLst/>
              <a:ahLst/>
              <a:cxnLst/>
              <a:rect l="l" t="t" r="r" b="b"/>
              <a:pathLst>
                <a:path w="1315084" h="1281429">
                  <a:moveTo>
                    <a:pt x="657375" y="0"/>
                  </a:moveTo>
                  <a:lnTo>
                    <a:pt x="585755" y="945"/>
                  </a:lnTo>
                  <a:lnTo>
                    <a:pt x="516368" y="3715"/>
                  </a:lnTo>
                  <a:lnTo>
                    <a:pt x="449616" y="8213"/>
                  </a:lnTo>
                  <a:lnTo>
                    <a:pt x="385899" y="14339"/>
                  </a:lnTo>
                  <a:lnTo>
                    <a:pt x="325619" y="21996"/>
                  </a:lnTo>
                  <a:lnTo>
                    <a:pt x="269177" y="31085"/>
                  </a:lnTo>
                  <a:lnTo>
                    <a:pt x="216973" y="41509"/>
                  </a:lnTo>
                  <a:lnTo>
                    <a:pt x="169409" y="53169"/>
                  </a:lnTo>
                  <a:lnTo>
                    <a:pt x="126886" y="65967"/>
                  </a:lnTo>
                  <a:lnTo>
                    <a:pt x="89805" y="79804"/>
                  </a:lnTo>
                  <a:lnTo>
                    <a:pt x="33571" y="110206"/>
                  </a:lnTo>
                  <a:lnTo>
                    <a:pt x="3917" y="143590"/>
                  </a:lnTo>
                  <a:lnTo>
                    <a:pt x="0" y="1120011"/>
                  </a:lnTo>
                  <a:lnTo>
                    <a:pt x="3857" y="1137576"/>
                  </a:lnTo>
                  <a:lnTo>
                    <a:pt x="33511" y="1170959"/>
                  </a:lnTo>
                  <a:lnTo>
                    <a:pt x="89746" y="1201361"/>
                  </a:lnTo>
                  <a:lnTo>
                    <a:pt x="126829" y="1215199"/>
                  </a:lnTo>
                  <a:lnTo>
                    <a:pt x="169355" y="1227996"/>
                  </a:lnTo>
                  <a:lnTo>
                    <a:pt x="216922" y="1239656"/>
                  </a:lnTo>
                  <a:lnTo>
                    <a:pt x="269129" y="1250080"/>
                  </a:lnTo>
                  <a:lnTo>
                    <a:pt x="325577" y="1259169"/>
                  </a:lnTo>
                  <a:lnTo>
                    <a:pt x="385863" y="1266826"/>
                  </a:lnTo>
                  <a:lnTo>
                    <a:pt x="449586" y="1272953"/>
                  </a:lnTo>
                  <a:lnTo>
                    <a:pt x="516347" y="1277450"/>
                  </a:lnTo>
                  <a:lnTo>
                    <a:pt x="585744" y="1280220"/>
                  </a:lnTo>
                  <a:lnTo>
                    <a:pt x="657375" y="1281166"/>
                  </a:lnTo>
                  <a:lnTo>
                    <a:pt x="728996" y="1280220"/>
                  </a:lnTo>
                  <a:lnTo>
                    <a:pt x="798383" y="1277450"/>
                  </a:lnTo>
                  <a:lnTo>
                    <a:pt x="865135" y="1272953"/>
                  </a:lnTo>
                  <a:lnTo>
                    <a:pt x="928852" y="1266826"/>
                  </a:lnTo>
                  <a:lnTo>
                    <a:pt x="989132" y="1259169"/>
                  </a:lnTo>
                  <a:lnTo>
                    <a:pt x="1045574" y="1250080"/>
                  </a:lnTo>
                  <a:lnTo>
                    <a:pt x="1097778" y="1239656"/>
                  </a:lnTo>
                  <a:lnTo>
                    <a:pt x="1145342" y="1227996"/>
                  </a:lnTo>
                  <a:lnTo>
                    <a:pt x="1187865" y="1215199"/>
                  </a:lnTo>
                  <a:lnTo>
                    <a:pt x="1224946" y="1201361"/>
                  </a:lnTo>
                  <a:lnTo>
                    <a:pt x="1281179" y="1170959"/>
                  </a:lnTo>
                  <a:lnTo>
                    <a:pt x="1310833" y="1137576"/>
                  </a:lnTo>
                  <a:lnTo>
                    <a:pt x="1314751" y="161154"/>
                  </a:lnTo>
                  <a:lnTo>
                    <a:pt x="1310894" y="143590"/>
                  </a:lnTo>
                  <a:lnTo>
                    <a:pt x="1281240" y="110206"/>
                  </a:lnTo>
                  <a:lnTo>
                    <a:pt x="1225005" y="79804"/>
                  </a:lnTo>
                  <a:lnTo>
                    <a:pt x="1187922" y="65967"/>
                  </a:lnTo>
                  <a:lnTo>
                    <a:pt x="1145396" y="53169"/>
                  </a:lnTo>
                  <a:lnTo>
                    <a:pt x="1097829" y="41509"/>
                  </a:lnTo>
                  <a:lnTo>
                    <a:pt x="1045622" y="31085"/>
                  </a:lnTo>
                  <a:lnTo>
                    <a:pt x="989175" y="21996"/>
                  </a:lnTo>
                  <a:lnTo>
                    <a:pt x="928889" y="14339"/>
                  </a:lnTo>
                  <a:lnTo>
                    <a:pt x="865165" y="8213"/>
                  </a:lnTo>
                  <a:lnTo>
                    <a:pt x="798404" y="3715"/>
                  </a:lnTo>
                  <a:lnTo>
                    <a:pt x="729007" y="945"/>
                  </a:lnTo>
                  <a:lnTo>
                    <a:pt x="657375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8">
              <a:extLst>
                <a:ext uri="{FF2B5EF4-FFF2-40B4-BE49-F238E27FC236}">
                  <a16:creationId xmlns:a16="http://schemas.microsoft.com/office/drawing/2014/main" id="{4194D713-ACCB-4DC7-8FA0-7644AD6423B0}"/>
                </a:ext>
              </a:extLst>
            </p:cNvPr>
            <p:cNvSpPr/>
            <p:nvPr/>
          </p:nvSpPr>
          <p:spPr>
            <a:xfrm>
              <a:off x="8620952" y="8585638"/>
              <a:ext cx="1589405" cy="1548765"/>
            </a:xfrm>
            <a:custGeom>
              <a:avLst/>
              <a:gdLst/>
              <a:ahLst/>
              <a:cxnLst/>
              <a:rect l="l" t="t" r="r" b="b"/>
              <a:pathLst>
                <a:path w="1589404" h="1548765">
                  <a:moveTo>
                    <a:pt x="73" y="194806"/>
                  </a:moveTo>
                  <a:lnTo>
                    <a:pt x="28457" y="143008"/>
                  </a:lnTo>
                  <a:lnTo>
                    <a:pt x="76579" y="111283"/>
                  </a:lnTo>
                  <a:lnTo>
                    <a:pt x="145442" y="82446"/>
                  </a:lnTo>
                  <a:lnTo>
                    <a:pt x="186950" y="69282"/>
                  </a:lnTo>
                  <a:lnTo>
                    <a:pt x="232803" y="57045"/>
                  </a:lnTo>
                  <a:lnTo>
                    <a:pt x="282718" y="45805"/>
                  </a:lnTo>
                  <a:lnTo>
                    <a:pt x="336416" y="35630"/>
                  </a:lnTo>
                  <a:lnTo>
                    <a:pt x="393616" y="26589"/>
                  </a:lnTo>
                  <a:lnTo>
                    <a:pt x="454037" y="18751"/>
                  </a:lnTo>
                  <a:lnTo>
                    <a:pt x="517400" y="12183"/>
                  </a:lnTo>
                  <a:lnTo>
                    <a:pt x="583423" y="6956"/>
                  </a:lnTo>
                  <a:lnTo>
                    <a:pt x="651826" y="3137"/>
                  </a:lnTo>
                  <a:lnTo>
                    <a:pt x="722328" y="795"/>
                  </a:lnTo>
                  <a:lnTo>
                    <a:pt x="794649" y="0"/>
                  </a:lnTo>
                  <a:lnTo>
                    <a:pt x="866982" y="795"/>
                  </a:lnTo>
                  <a:lnTo>
                    <a:pt x="937495" y="3137"/>
                  </a:lnTo>
                  <a:lnTo>
                    <a:pt x="1005907" y="6956"/>
                  </a:lnTo>
                  <a:lnTo>
                    <a:pt x="1071938" y="12183"/>
                  </a:lnTo>
                  <a:lnTo>
                    <a:pt x="1135308" y="18751"/>
                  </a:lnTo>
                  <a:lnTo>
                    <a:pt x="1195735" y="26589"/>
                  </a:lnTo>
                  <a:lnTo>
                    <a:pt x="1252940" y="35630"/>
                  </a:lnTo>
                  <a:lnTo>
                    <a:pt x="1306642" y="45805"/>
                  </a:lnTo>
                  <a:lnTo>
                    <a:pt x="1356561" y="57045"/>
                  </a:lnTo>
                  <a:lnTo>
                    <a:pt x="1402416" y="69282"/>
                  </a:lnTo>
                  <a:lnTo>
                    <a:pt x="1443926" y="82446"/>
                  </a:lnTo>
                  <a:lnTo>
                    <a:pt x="1480812" y="96469"/>
                  </a:lnTo>
                  <a:lnTo>
                    <a:pt x="1539587" y="126819"/>
                  </a:lnTo>
                  <a:lnTo>
                    <a:pt x="1576497" y="159781"/>
                  </a:lnTo>
                  <a:lnTo>
                    <a:pt x="1589299" y="194806"/>
                  </a:lnTo>
                  <a:lnTo>
                    <a:pt x="1589226" y="1353896"/>
                  </a:lnTo>
                  <a:lnTo>
                    <a:pt x="1560842" y="1405694"/>
                  </a:lnTo>
                  <a:lnTo>
                    <a:pt x="1512720" y="1437419"/>
                  </a:lnTo>
                  <a:lnTo>
                    <a:pt x="1443857" y="1466256"/>
                  </a:lnTo>
                  <a:lnTo>
                    <a:pt x="1402349" y="1479421"/>
                  </a:lnTo>
                  <a:lnTo>
                    <a:pt x="1356497" y="1491657"/>
                  </a:lnTo>
                  <a:lnTo>
                    <a:pt x="1306581" y="1502897"/>
                  </a:lnTo>
                  <a:lnTo>
                    <a:pt x="1252884" y="1513072"/>
                  </a:lnTo>
                  <a:lnTo>
                    <a:pt x="1195684" y="1522113"/>
                  </a:lnTo>
                  <a:lnTo>
                    <a:pt x="1135262" y="1529952"/>
                  </a:lnTo>
                  <a:lnTo>
                    <a:pt x="1071899" y="1536519"/>
                  </a:lnTo>
                  <a:lnTo>
                    <a:pt x="1005876" y="1541746"/>
                  </a:lnTo>
                  <a:lnTo>
                    <a:pt x="937473" y="1545565"/>
                  </a:lnTo>
                  <a:lnTo>
                    <a:pt x="866971" y="1547907"/>
                  </a:lnTo>
                  <a:lnTo>
                    <a:pt x="794649" y="1548703"/>
                  </a:lnTo>
                  <a:lnTo>
                    <a:pt x="722317" y="1547907"/>
                  </a:lnTo>
                  <a:lnTo>
                    <a:pt x="651804" y="1545565"/>
                  </a:lnTo>
                  <a:lnTo>
                    <a:pt x="583392" y="1541746"/>
                  </a:lnTo>
                  <a:lnTo>
                    <a:pt x="517361" y="1536519"/>
                  </a:lnTo>
                  <a:lnTo>
                    <a:pt x="453991" y="1529952"/>
                  </a:lnTo>
                  <a:lnTo>
                    <a:pt x="393564" y="1522113"/>
                  </a:lnTo>
                  <a:lnTo>
                    <a:pt x="336359" y="1513072"/>
                  </a:lnTo>
                  <a:lnTo>
                    <a:pt x="282657" y="1502897"/>
                  </a:lnTo>
                  <a:lnTo>
                    <a:pt x="232738" y="1491657"/>
                  </a:lnTo>
                  <a:lnTo>
                    <a:pt x="186883" y="1479421"/>
                  </a:lnTo>
                  <a:lnTo>
                    <a:pt x="145373" y="1466256"/>
                  </a:lnTo>
                  <a:lnTo>
                    <a:pt x="108487" y="1452233"/>
                  </a:lnTo>
                  <a:lnTo>
                    <a:pt x="49712" y="1421883"/>
                  </a:lnTo>
                  <a:lnTo>
                    <a:pt x="12802" y="1388921"/>
                  </a:lnTo>
                  <a:lnTo>
                    <a:pt x="0" y="1353896"/>
                  </a:lnTo>
                  <a:lnTo>
                    <a:pt x="11" y="1172788"/>
                  </a:lnTo>
                  <a:lnTo>
                    <a:pt x="36" y="774351"/>
                  </a:lnTo>
                  <a:lnTo>
                    <a:pt x="62" y="375914"/>
                  </a:lnTo>
                  <a:lnTo>
                    <a:pt x="73" y="194806"/>
                  </a:lnTo>
                  <a:close/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9">
              <a:extLst>
                <a:ext uri="{FF2B5EF4-FFF2-40B4-BE49-F238E27FC236}">
                  <a16:creationId xmlns:a16="http://schemas.microsoft.com/office/drawing/2014/main" id="{9F4C3E7C-3789-4929-8A26-F736547F10AE}"/>
                </a:ext>
              </a:extLst>
            </p:cNvPr>
            <p:cNvSpPr/>
            <p:nvPr/>
          </p:nvSpPr>
          <p:spPr>
            <a:xfrm>
              <a:off x="8620952" y="8781508"/>
              <a:ext cx="1589405" cy="194945"/>
            </a:xfrm>
            <a:custGeom>
              <a:avLst/>
              <a:gdLst/>
              <a:ahLst/>
              <a:cxnLst/>
              <a:rect l="l" t="t" r="r" b="b"/>
              <a:pathLst>
                <a:path w="1589404" h="194945">
                  <a:moveTo>
                    <a:pt x="1589299" y="0"/>
                  </a:moveTo>
                  <a:lnTo>
                    <a:pt x="1560915" y="51778"/>
                  </a:lnTo>
                  <a:lnTo>
                    <a:pt x="1512792" y="83495"/>
                  </a:lnTo>
                  <a:lnTo>
                    <a:pt x="1443926" y="112328"/>
                  </a:lnTo>
                  <a:lnTo>
                    <a:pt x="1402416" y="125491"/>
                  </a:lnTo>
                  <a:lnTo>
                    <a:pt x="1356561" y="137727"/>
                  </a:lnTo>
                  <a:lnTo>
                    <a:pt x="1306642" y="148967"/>
                  </a:lnTo>
                  <a:lnTo>
                    <a:pt x="1252940" y="159142"/>
                  </a:lnTo>
                  <a:lnTo>
                    <a:pt x="1195735" y="168184"/>
                  </a:lnTo>
                  <a:lnTo>
                    <a:pt x="1135308" y="176023"/>
                  </a:lnTo>
                  <a:lnTo>
                    <a:pt x="1071938" y="182592"/>
                  </a:lnTo>
                  <a:lnTo>
                    <a:pt x="1005907" y="187820"/>
                  </a:lnTo>
                  <a:lnTo>
                    <a:pt x="937495" y="191640"/>
                  </a:lnTo>
                  <a:lnTo>
                    <a:pt x="866982" y="193982"/>
                  </a:lnTo>
                  <a:lnTo>
                    <a:pt x="794649" y="194778"/>
                  </a:lnTo>
                  <a:lnTo>
                    <a:pt x="722317" y="193982"/>
                  </a:lnTo>
                  <a:lnTo>
                    <a:pt x="651804" y="191640"/>
                  </a:lnTo>
                  <a:lnTo>
                    <a:pt x="583392" y="187820"/>
                  </a:lnTo>
                  <a:lnTo>
                    <a:pt x="517361" y="182592"/>
                  </a:lnTo>
                  <a:lnTo>
                    <a:pt x="453991" y="176023"/>
                  </a:lnTo>
                  <a:lnTo>
                    <a:pt x="393564" y="168184"/>
                  </a:lnTo>
                  <a:lnTo>
                    <a:pt x="336359" y="159142"/>
                  </a:lnTo>
                  <a:lnTo>
                    <a:pt x="282657" y="148967"/>
                  </a:lnTo>
                  <a:lnTo>
                    <a:pt x="232738" y="137727"/>
                  </a:lnTo>
                  <a:lnTo>
                    <a:pt x="186883" y="125491"/>
                  </a:lnTo>
                  <a:lnTo>
                    <a:pt x="145373" y="112328"/>
                  </a:lnTo>
                  <a:lnTo>
                    <a:pt x="108487" y="98306"/>
                  </a:lnTo>
                  <a:lnTo>
                    <a:pt x="49712" y="67963"/>
                  </a:lnTo>
                  <a:lnTo>
                    <a:pt x="12802" y="35010"/>
                  </a:lnTo>
                  <a:lnTo>
                    <a:pt x="3247" y="1772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0">
              <a:extLst>
                <a:ext uri="{FF2B5EF4-FFF2-40B4-BE49-F238E27FC236}">
                  <a16:creationId xmlns:a16="http://schemas.microsoft.com/office/drawing/2014/main" id="{10F5522D-2C31-47DB-9253-6741A8EF51D4}"/>
                </a:ext>
              </a:extLst>
            </p:cNvPr>
            <p:cNvSpPr/>
            <p:nvPr/>
          </p:nvSpPr>
          <p:spPr>
            <a:xfrm>
              <a:off x="8620952" y="9173250"/>
              <a:ext cx="1589405" cy="194945"/>
            </a:xfrm>
            <a:custGeom>
              <a:avLst/>
              <a:gdLst/>
              <a:ahLst/>
              <a:cxnLst/>
              <a:rect l="l" t="t" r="r" b="b"/>
              <a:pathLst>
                <a:path w="1589404" h="194945">
                  <a:moveTo>
                    <a:pt x="1589299" y="0"/>
                  </a:moveTo>
                  <a:lnTo>
                    <a:pt x="1560915" y="51778"/>
                  </a:lnTo>
                  <a:lnTo>
                    <a:pt x="1512792" y="83495"/>
                  </a:lnTo>
                  <a:lnTo>
                    <a:pt x="1443926" y="112328"/>
                  </a:lnTo>
                  <a:lnTo>
                    <a:pt x="1402416" y="125491"/>
                  </a:lnTo>
                  <a:lnTo>
                    <a:pt x="1356561" y="137727"/>
                  </a:lnTo>
                  <a:lnTo>
                    <a:pt x="1306642" y="148967"/>
                  </a:lnTo>
                  <a:lnTo>
                    <a:pt x="1252940" y="159142"/>
                  </a:lnTo>
                  <a:lnTo>
                    <a:pt x="1195735" y="168184"/>
                  </a:lnTo>
                  <a:lnTo>
                    <a:pt x="1135308" y="176023"/>
                  </a:lnTo>
                  <a:lnTo>
                    <a:pt x="1071938" y="182592"/>
                  </a:lnTo>
                  <a:lnTo>
                    <a:pt x="1005907" y="187820"/>
                  </a:lnTo>
                  <a:lnTo>
                    <a:pt x="937495" y="191640"/>
                  </a:lnTo>
                  <a:lnTo>
                    <a:pt x="866982" y="193982"/>
                  </a:lnTo>
                  <a:lnTo>
                    <a:pt x="794649" y="194778"/>
                  </a:lnTo>
                  <a:lnTo>
                    <a:pt x="722317" y="193982"/>
                  </a:lnTo>
                  <a:lnTo>
                    <a:pt x="651804" y="191640"/>
                  </a:lnTo>
                  <a:lnTo>
                    <a:pt x="583392" y="187820"/>
                  </a:lnTo>
                  <a:lnTo>
                    <a:pt x="517361" y="182592"/>
                  </a:lnTo>
                  <a:lnTo>
                    <a:pt x="453991" y="176023"/>
                  </a:lnTo>
                  <a:lnTo>
                    <a:pt x="393564" y="168184"/>
                  </a:lnTo>
                  <a:lnTo>
                    <a:pt x="336359" y="159142"/>
                  </a:lnTo>
                  <a:lnTo>
                    <a:pt x="282657" y="148967"/>
                  </a:lnTo>
                  <a:lnTo>
                    <a:pt x="232738" y="137727"/>
                  </a:lnTo>
                  <a:lnTo>
                    <a:pt x="186883" y="125491"/>
                  </a:lnTo>
                  <a:lnTo>
                    <a:pt x="145373" y="112328"/>
                  </a:lnTo>
                  <a:lnTo>
                    <a:pt x="108487" y="98306"/>
                  </a:lnTo>
                  <a:lnTo>
                    <a:pt x="49712" y="67963"/>
                  </a:lnTo>
                  <a:lnTo>
                    <a:pt x="12802" y="35010"/>
                  </a:lnTo>
                  <a:lnTo>
                    <a:pt x="3247" y="1772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1">
              <a:extLst>
                <a:ext uri="{FF2B5EF4-FFF2-40B4-BE49-F238E27FC236}">
                  <a16:creationId xmlns:a16="http://schemas.microsoft.com/office/drawing/2014/main" id="{CEA4C989-F411-44F3-A7EF-74E824814670}"/>
                </a:ext>
              </a:extLst>
            </p:cNvPr>
            <p:cNvSpPr/>
            <p:nvPr/>
          </p:nvSpPr>
          <p:spPr>
            <a:xfrm>
              <a:off x="8620952" y="9556829"/>
              <a:ext cx="1589405" cy="194945"/>
            </a:xfrm>
            <a:custGeom>
              <a:avLst/>
              <a:gdLst/>
              <a:ahLst/>
              <a:cxnLst/>
              <a:rect l="l" t="t" r="r" b="b"/>
              <a:pathLst>
                <a:path w="1589404" h="194945">
                  <a:moveTo>
                    <a:pt x="1589299" y="0"/>
                  </a:moveTo>
                  <a:lnTo>
                    <a:pt x="1560915" y="51778"/>
                  </a:lnTo>
                  <a:lnTo>
                    <a:pt x="1512792" y="83495"/>
                  </a:lnTo>
                  <a:lnTo>
                    <a:pt x="1443926" y="112328"/>
                  </a:lnTo>
                  <a:lnTo>
                    <a:pt x="1402416" y="125491"/>
                  </a:lnTo>
                  <a:lnTo>
                    <a:pt x="1356561" y="137727"/>
                  </a:lnTo>
                  <a:lnTo>
                    <a:pt x="1306642" y="148967"/>
                  </a:lnTo>
                  <a:lnTo>
                    <a:pt x="1252940" y="159142"/>
                  </a:lnTo>
                  <a:lnTo>
                    <a:pt x="1195735" y="168184"/>
                  </a:lnTo>
                  <a:lnTo>
                    <a:pt x="1135308" y="176023"/>
                  </a:lnTo>
                  <a:lnTo>
                    <a:pt x="1071938" y="182592"/>
                  </a:lnTo>
                  <a:lnTo>
                    <a:pt x="1005907" y="187820"/>
                  </a:lnTo>
                  <a:lnTo>
                    <a:pt x="937495" y="191640"/>
                  </a:lnTo>
                  <a:lnTo>
                    <a:pt x="866982" y="193982"/>
                  </a:lnTo>
                  <a:lnTo>
                    <a:pt x="794649" y="194778"/>
                  </a:lnTo>
                  <a:lnTo>
                    <a:pt x="722317" y="193982"/>
                  </a:lnTo>
                  <a:lnTo>
                    <a:pt x="651804" y="191640"/>
                  </a:lnTo>
                  <a:lnTo>
                    <a:pt x="583392" y="187820"/>
                  </a:lnTo>
                  <a:lnTo>
                    <a:pt x="517361" y="182592"/>
                  </a:lnTo>
                  <a:lnTo>
                    <a:pt x="453991" y="176023"/>
                  </a:lnTo>
                  <a:lnTo>
                    <a:pt x="393564" y="168184"/>
                  </a:lnTo>
                  <a:lnTo>
                    <a:pt x="336359" y="159142"/>
                  </a:lnTo>
                  <a:lnTo>
                    <a:pt x="282657" y="148967"/>
                  </a:lnTo>
                  <a:lnTo>
                    <a:pt x="232738" y="137727"/>
                  </a:lnTo>
                  <a:lnTo>
                    <a:pt x="186883" y="125491"/>
                  </a:lnTo>
                  <a:lnTo>
                    <a:pt x="145373" y="112328"/>
                  </a:lnTo>
                  <a:lnTo>
                    <a:pt x="108487" y="98306"/>
                  </a:lnTo>
                  <a:lnTo>
                    <a:pt x="49712" y="67963"/>
                  </a:lnTo>
                  <a:lnTo>
                    <a:pt x="12802" y="35010"/>
                  </a:lnTo>
                  <a:lnTo>
                    <a:pt x="3247" y="1772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43">
            <a:extLst>
              <a:ext uri="{FF2B5EF4-FFF2-40B4-BE49-F238E27FC236}">
                <a16:creationId xmlns:a16="http://schemas.microsoft.com/office/drawing/2014/main" id="{88B65FB1-44F3-4837-BA67-E92583B2444D}"/>
              </a:ext>
            </a:extLst>
          </p:cNvPr>
          <p:cNvSpPr txBox="1"/>
          <p:nvPr/>
        </p:nvSpPr>
        <p:spPr>
          <a:xfrm>
            <a:off x="7789503" y="10371067"/>
            <a:ext cx="336740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control</a:t>
            </a:r>
            <a:r>
              <a:rPr sz="2950" b="1" spc="-2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plane</a:t>
            </a:r>
            <a:r>
              <a:rPr sz="2950" b="1" spc="-2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2950" b="1" spc="5" dirty="0">
                <a:solidFill>
                  <a:srgbClr val="F9FDFF"/>
                </a:solidFill>
                <a:latin typeface="Calibri"/>
                <a:cs typeface="Calibri"/>
              </a:rPr>
              <a:t>storage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7" name="object 50">
            <a:extLst>
              <a:ext uri="{FF2B5EF4-FFF2-40B4-BE49-F238E27FC236}">
                <a16:creationId xmlns:a16="http://schemas.microsoft.com/office/drawing/2014/main" id="{1684D3D6-6E2D-43FE-96A8-754AD7EA2B8D}"/>
              </a:ext>
            </a:extLst>
          </p:cNvPr>
          <p:cNvSpPr txBox="1"/>
          <p:nvPr/>
        </p:nvSpPr>
        <p:spPr>
          <a:xfrm>
            <a:off x="12001500" y="8180558"/>
            <a:ext cx="719518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lang="en-US" sz="3300" spc="-100" dirty="0">
                <a:solidFill>
                  <a:srgbClr val="FFFFFF"/>
                </a:solidFill>
                <a:latin typeface="Calibri"/>
                <a:cs typeface="Calibri"/>
              </a:rPr>
              <a:t>fault-tolerant</a:t>
            </a:r>
            <a:endParaRPr lang="en-US" sz="3300" dirty="0">
              <a:latin typeface="Calibri"/>
              <a:cs typeface="Calibri"/>
            </a:endParaRPr>
          </a:p>
          <a:p>
            <a:pPr marL="12700">
              <a:lnSpc>
                <a:spcPts val="3960"/>
              </a:lnSpc>
            </a:pP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[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z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BFBFBF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o-d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p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nd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y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,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dur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,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i</a:t>
            </a:r>
            <a:r>
              <a:rPr sz="3300" spc="-100" dirty="0">
                <a:solidFill>
                  <a:srgbClr val="BFBFBF"/>
                </a:solidFill>
                <a:latin typeface="Calibri"/>
                <a:cs typeface="Calibri"/>
              </a:rPr>
              <a:t>g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BFBFBF"/>
                </a:solidFill>
                <a:latin typeface="Calibri"/>
                <a:cs typeface="Calibri"/>
              </a:rPr>
              <a:t>v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aila</a:t>
            </a:r>
            <a:r>
              <a:rPr sz="3300" spc="-105" dirty="0">
                <a:solidFill>
                  <a:srgbClr val="BFBFBF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BFBFBF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3300" spc="-204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]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8" name="object 51">
            <a:extLst>
              <a:ext uri="{FF2B5EF4-FFF2-40B4-BE49-F238E27FC236}">
                <a16:creationId xmlns:a16="http://schemas.microsoft.com/office/drawing/2014/main" id="{E5BB5E96-00D8-4869-BB82-22449FDBADFC}"/>
              </a:ext>
            </a:extLst>
          </p:cNvPr>
          <p:cNvSpPr txBox="1"/>
          <p:nvPr/>
        </p:nvSpPr>
        <p:spPr>
          <a:xfrm>
            <a:off x="12001500" y="9688365"/>
            <a:ext cx="76942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lang="en-US"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3300" dirty="0">
              <a:latin typeface="Calibri"/>
              <a:cs typeface="Calibri"/>
            </a:endParaRPr>
          </a:p>
          <a:p>
            <a:pPr marL="12700">
              <a:lnSpc>
                <a:spcPts val="3960"/>
              </a:lnSpc>
            </a:pP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[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BFBFBF"/>
                </a:solidFill>
                <a:latin typeface="Calibri"/>
                <a:cs typeface="Calibri"/>
              </a:rPr>
              <a:t>transactions,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80" dirty="0">
                <a:solidFill>
                  <a:srgbClr val="BFBFBF"/>
                </a:solidFill>
                <a:latin typeface="Calibri"/>
                <a:cs typeface="Calibri"/>
              </a:rPr>
              <a:t>range</a:t>
            </a:r>
            <a:r>
              <a:rPr sz="3300" spc="-19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90" dirty="0">
                <a:solidFill>
                  <a:srgbClr val="BFBFBF"/>
                </a:solidFill>
                <a:latin typeface="Calibri"/>
                <a:cs typeface="Calibri"/>
              </a:rPr>
              <a:t>queries,</a:t>
            </a:r>
            <a:r>
              <a:rPr sz="3300" spc="-204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95" dirty="0">
                <a:solidFill>
                  <a:srgbClr val="BFBFBF"/>
                </a:solidFill>
                <a:latin typeface="Calibri"/>
                <a:cs typeface="Calibri"/>
              </a:rPr>
              <a:t>secondary</a:t>
            </a:r>
            <a:r>
              <a:rPr sz="3300" spc="-20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90" dirty="0">
                <a:solidFill>
                  <a:srgbClr val="BFBFBF"/>
                </a:solidFill>
                <a:latin typeface="Calibri"/>
                <a:cs typeface="Calibri"/>
              </a:rPr>
              <a:t>indices</a:t>
            </a:r>
            <a:r>
              <a:rPr sz="3300" spc="-204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BFBFBF"/>
                </a:solidFill>
                <a:latin typeface="Calibri"/>
                <a:cs typeface="Calibri"/>
              </a:rPr>
              <a:t>]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9BED7685-F64E-46E1-8FFA-951F17984FE7}"/>
              </a:ext>
            </a:extLst>
          </p:cNvPr>
          <p:cNvSpPr txBox="1"/>
          <p:nvPr/>
        </p:nvSpPr>
        <p:spPr>
          <a:xfrm>
            <a:off x="13382810" y="4430920"/>
            <a:ext cx="89661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>
                <a:latin typeface="Calibri"/>
                <a:cs typeface="Calibri"/>
              </a:rPr>
              <a:t>…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5532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Switching</a:t>
            </a:r>
            <a:r>
              <a:rPr lang="en-US" sz="5350" spc="-15" dirty="0"/>
              <a:t> </a:t>
            </a:r>
            <a:r>
              <a:rPr lang="en-US" sz="5350" spc="5" dirty="0"/>
              <a:t>Logs</a:t>
            </a:r>
            <a:r>
              <a:rPr lang="en-US" sz="5350" spc="-30" dirty="0"/>
              <a:t> </a:t>
            </a:r>
            <a:r>
              <a:rPr lang="en-US" sz="5350" dirty="0"/>
              <a:t>Mid-flight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374" y="3225032"/>
            <a:ext cx="18376403" cy="72667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47536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2815" algn="l"/>
              </a:tabLst>
            </a:pPr>
            <a:r>
              <a:rPr lang="en-US" sz="5350" dirty="0"/>
              <a:t>Deploying</a:t>
            </a:r>
            <a:r>
              <a:rPr lang="en-US" sz="5350" spc="15" dirty="0"/>
              <a:t> </a:t>
            </a:r>
            <a:r>
              <a:rPr lang="en-US" sz="5350" dirty="0" err="1"/>
              <a:t>Loglets</a:t>
            </a:r>
            <a:r>
              <a:rPr lang="en-US" sz="5350" dirty="0"/>
              <a:t>:</a:t>
            </a:r>
            <a:r>
              <a:rPr lang="en-US" sz="5350" spc="15" dirty="0"/>
              <a:t> </a:t>
            </a:r>
            <a:r>
              <a:rPr lang="en-US" sz="5350" dirty="0">
                <a:solidFill>
                  <a:srgbClr val="41BFB9"/>
                </a:solidFill>
              </a:rPr>
              <a:t>Converged	</a:t>
            </a:r>
            <a:r>
              <a:rPr lang="en-US" sz="5350" spc="-5" dirty="0"/>
              <a:t>Vs.</a:t>
            </a:r>
            <a:r>
              <a:rPr lang="en-US" sz="5350" spc="-25" dirty="0"/>
              <a:t> </a:t>
            </a:r>
            <a:r>
              <a:rPr lang="en-US" sz="5350" dirty="0">
                <a:solidFill>
                  <a:srgbClr val="F6914D"/>
                </a:solidFill>
              </a:rPr>
              <a:t>Disaggregated</a:t>
            </a:r>
            <a:endParaRPr lang="en-US" sz="5350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4F505DE-6489-4929-B109-12611640D718}"/>
              </a:ext>
            </a:extLst>
          </p:cNvPr>
          <p:cNvSpPr txBox="1"/>
          <p:nvPr/>
        </p:nvSpPr>
        <p:spPr>
          <a:xfrm>
            <a:off x="5102327" y="3546563"/>
            <a:ext cx="366458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+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ac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rv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r: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54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ca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fate-sharing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9" name="object 4">
            <a:extLst>
              <a:ext uri="{FF2B5EF4-FFF2-40B4-BE49-F238E27FC236}">
                <a16:creationId xmlns:a16="http://schemas.microsoft.com/office/drawing/2014/main" id="{B8FBA37E-F573-4F63-A371-584A08DBE8C7}"/>
              </a:ext>
            </a:extLst>
          </p:cNvPr>
          <p:cNvGrpSpPr/>
          <p:nvPr/>
        </p:nvGrpSpPr>
        <p:grpSpPr>
          <a:xfrm>
            <a:off x="887001" y="5054219"/>
            <a:ext cx="1054735" cy="236854"/>
            <a:chOff x="887001" y="5054219"/>
            <a:chExt cx="1054735" cy="236854"/>
          </a:xfrm>
        </p:grpSpPr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C8439D30-94CB-4C33-831E-CA4A3B99A81B}"/>
                </a:ext>
              </a:extLst>
            </p:cNvPr>
            <p:cNvSpPr/>
            <p:nvPr/>
          </p:nvSpPr>
          <p:spPr>
            <a:xfrm>
              <a:off x="892225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62" y="0"/>
                  </a:moveTo>
                  <a:lnTo>
                    <a:pt x="695845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6BA57B3-0C95-4BE4-9E55-60C6BF7E0C57}"/>
                </a:ext>
              </a:extLst>
            </p:cNvPr>
            <p:cNvSpPr/>
            <p:nvPr/>
          </p:nvSpPr>
          <p:spPr>
            <a:xfrm>
              <a:off x="887001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7">
            <a:extLst>
              <a:ext uri="{FF2B5EF4-FFF2-40B4-BE49-F238E27FC236}">
                <a16:creationId xmlns:a16="http://schemas.microsoft.com/office/drawing/2014/main" id="{0A8802A7-129C-429A-94EC-85C8180B7D33}"/>
              </a:ext>
            </a:extLst>
          </p:cNvPr>
          <p:cNvGrpSpPr/>
          <p:nvPr/>
        </p:nvGrpSpPr>
        <p:grpSpPr>
          <a:xfrm>
            <a:off x="2138922" y="5054219"/>
            <a:ext cx="1054735" cy="236854"/>
            <a:chOff x="2138922" y="5054219"/>
            <a:chExt cx="1054735" cy="236854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8C26B096-BAEA-4AD1-A869-A2E5D7FA416B}"/>
                </a:ext>
              </a:extLst>
            </p:cNvPr>
            <p:cNvSpPr/>
            <p:nvPr/>
          </p:nvSpPr>
          <p:spPr>
            <a:xfrm>
              <a:off x="2144153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5AFBAB9B-E21F-401C-A246-C2DC87701AF3}"/>
                </a:ext>
              </a:extLst>
            </p:cNvPr>
            <p:cNvSpPr/>
            <p:nvPr/>
          </p:nvSpPr>
          <p:spPr>
            <a:xfrm>
              <a:off x="2138922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10">
            <a:extLst>
              <a:ext uri="{FF2B5EF4-FFF2-40B4-BE49-F238E27FC236}">
                <a16:creationId xmlns:a16="http://schemas.microsoft.com/office/drawing/2014/main" id="{56EBE55A-69CF-45E1-A640-3AB722A6DAEC}"/>
              </a:ext>
            </a:extLst>
          </p:cNvPr>
          <p:cNvGrpSpPr/>
          <p:nvPr/>
        </p:nvGrpSpPr>
        <p:grpSpPr>
          <a:xfrm>
            <a:off x="3441534" y="5054219"/>
            <a:ext cx="1054735" cy="236854"/>
            <a:chOff x="3441534" y="5054219"/>
            <a:chExt cx="1054735" cy="236854"/>
          </a:xfrm>
        </p:grpSpPr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6F695BA3-73D9-44C9-83A3-77FB80EF5FE4}"/>
                </a:ext>
              </a:extLst>
            </p:cNvPr>
            <p:cNvSpPr/>
            <p:nvPr/>
          </p:nvSpPr>
          <p:spPr>
            <a:xfrm>
              <a:off x="3446767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74A3271A-682D-497A-BFBC-5D6C1424BE41}"/>
                </a:ext>
              </a:extLst>
            </p:cNvPr>
            <p:cNvSpPr/>
            <p:nvPr/>
          </p:nvSpPr>
          <p:spPr>
            <a:xfrm>
              <a:off x="3441534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3">
            <a:extLst>
              <a:ext uri="{FF2B5EF4-FFF2-40B4-BE49-F238E27FC236}">
                <a16:creationId xmlns:a16="http://schemas.microsoft.com/office/drawing/2014/main" id="{D1B9140F-60EC-489C-BF24-642DF72BFF8E}"/>
              </a:ext>
            </a:extLst>
          </p:cNvPr>
          <p:cNvGrpSpPr/>
          <p:nvPr/>
        </p:nvGrpSpPr>
        <p:grpSpPr>
          <a:xfrm>
            <a:off x="761442" y="3490574"/>
            <a:ext cx="3860165" cy="1913255"/>
            <a:chOff x="761442" y="3490574"/>
            <a:chExt cx="3860165" cy="1913255"/>
          </a:xfrm>
        </p:grpSpPr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5B607E39-39F0-48EA-A791-8BC027CE42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442" y="3490574"/>
              <a:ext cx="1304253" cy="1306766"/>
            </a:xfrm>
            <a:prstGeom prst="rect">
              <a:avLst/>
            </a:prstGeom>
          </p:spPr>
        </p:pic>
        <p:pic>
          <p:nvPicPr>
            <p:cNvPr id="30" name="object 15">
              <a:extLst>
                <a:ext uri="{FF2B5EF4-FFF2-40B4-BE49-F238E27FC236}">
                  <a16:creationId xmlns:a16="http://schemas.microsoft.com/office/drawing/2014/main" id="{1E78FE04-06D5-4783-8944-A957227564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2922" y="3490574"/>
              <a:ext cx="2608506" cy="1306766"/>
            </a:xfrm>
            <a:prstGeom prst="rect">
              <a:avLst/>
            </a:prstGeom>
          </p:spPr>
        </p:pic>
        <p:sp>
          <p:nvSpPr>
            <p:cNvPr id="31" name="object 16">
              <a:extLst>
                <a:ext uri="{FF2B5EF4-FFF2-40B4-BE49-F238E27FC236}">
                  <a16:creationId xmlns:a16="http://schemas.microsoft.com/office/drawing/2014/main" id="{21729848-994C-48FB-9DD3-7B6BD5C99082}"/>
                </a:ext>
              </a:extLst>
            </p:cNvPr>
            <p:cNvSpPr/>
            <p:nvPr/>
          </p:nvSpPr>
          <p:spPr>
            <a:xfrm>
              <a:off x="2030478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72C2E1F7-97BD-474E-A980-6B9621ED5853}"/>
                </a:ext>
              </a:extLst>
            </p:cNvPr>
            <p:cNvSpPr/>
            <p:nvPr/>
          </p:nvSpPr>
          <p:spPr>
            <a:xfrm>
              <a:off x="3317342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4">
            <a:extLst>
              <a:ext uri="{FF2B5EF4-FFF2-40B4-BE49-F238E27FC236}">
                <a16:creationId xmlns:a16="http://schemas.microsoft.com/office/drawing/2014/main" id="{EC1D11D6-0171-4532-8252-E6FA870E41F2}"/>
              </a:ext>
            </a:extLst>
          </p:cNvPr>
          <p:cNvSpPr txBox="1"/>
          <p:nvPr/>
        </p:nvSpPr>
        <p:spPr>
          <a:xfrm>
            <a:off x="10703779" y="3546563"/>
            <a:ext cx="3697604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epa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DB:</a:t>
            </a:r>
            <a:endParaRPr sz="3300" dirty="0">
              <a:latin typeface="Calibri"/>
              <a:cs typeface="Calibri"/>
            </a:endParaRPr>
          </a:p>
          <a:p>
            <a:pPr marL="483870" indent="-471805">
              <a:lnSpc>
                <a:spcPts val="3954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/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ti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endParaRPr sz="3300" dirty="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ndependen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cali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34" name="object 19">
            <a:extLst>
              <a:ext uri="{FF2B5EF4-FFF2-40B4-BE49-F238E27FC236}">
                <a16:creationId xmlns:a16="http://schemas.microsoft.com/office/drawing/2014/main" id="{AF179A97-F970-4D0B-9AA0-D662CC697E85}"/>
              </a:ext>
            </a:extLst>
          </p:cNvPr>
          <p:cNvGrpSpPr/>
          <p:nvPr/>
        </p:nvGrpSpPr>
        <p:grpSpPr>
          <a:xfrm>
            <a:off x="14644904" y="3060165"/>
            <a:ext cx="4460875" cy="1931035"/>
            <a:chOff x="14644904" y="3060165"/>
            <a:chExt cx="4460875" cy="1931035"/>
          </a:xfrm>
        </p:grpSpPr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10C920D-F1DE-4919-8CAB-A0DFD4FE1379}"/>
                </a:ext>
              </a:extLst>
            </p:cNvPr>
            <p:cNvSpPr/>
            <p:nvPr/>
          </p:nvSpPr>
          <p:spPr>
            <a:xfrm>
              <a:off x="14644904" y="4927967"/>
              <a:ext cx="4460875" cy="62865"/>
            </a:xfrm>
            <a:custGeom>
              <a:avLst/>
              <a:gdLst/>
              <a:ahLst/>
              <a:cxnLst/>
              <a:rect l="l" t="t" r="r" b="b"/>
              <a:pathLst>
                <a:path w="4460875" h="62864">
                  <a:moveTo>
                    <a:pt x="157063" y="0"/>
                  </a:moveTo>
                  <a:lnTo>
                    <a:pt x="31412" y="0"/>
                  </a:lnTo>
                  <a:lnTo>
                    <a:pt x="19189" y="2468"/>
                  </a:lnTo>
                  <a:lnTo>
                    <a:pt x="9203" y="9200"/>
                  </a:lnTo>
                  <a:lnTo>
                    <a:pt x="2469" y="19185"/>
                  </a:lnTo>
                  <a:lnTo>
                    <a:pt x="0" y="31412"/>
                  </a:lnTo>
                  <a:lnTo>
                    <a:pt x="2469" y="43639"/>
                  </a:lnTo>
                  <a:lnTo>
                    <a:pt x="9203" y="53624"/>
                  </a:lnTo>
                  <a:lnTo>
                    <a:pt x="19189" y="60356"/>
                  </a:lnTo>
                  <a:lnTo>
                    <a:pt x="31412" y="62825"/>
                  </a:lnTo>
                  <a:lnTo>
                    <a:pt x="157063" y="62825"/>
                  </a:lnTo>
                  <a:lnTo>
                    <a:pt x="169291" y="60356"/>
                  </a:lnTo>
                  <a:lnTo>
                    <a:pt x="179275" y="53624"/>
                  </a:lnTo>
                  <a:lnTo>
                    <a:pt x="186007" y="43639"/>
                  </a:lnTo>
                  <a:lnTo>
                    <a:pt x="188475" y="31412"/>
                  </a:lnTo>
                  <a:lnTo>
                    <a:pt x="186007" y="19185"/>
                  </a:lnTo>
                  <a:lnTo>
                    <a:pt x="179275" y="9200"/>
                  </a:lnTo>
                  <a:lnTo>
                    <a:pt x="169291" y="2468"/>
                  </a:lnTo>
                  <a:lnTo>
                    <a:pt x="157063" y="0"/>
                  </a:lnTo>
                  <a:close/>
                </a:path>
                <a:path w="4460875" h="62864">
                  <a:moveTo>
                    <a:pt x="408364" y="0"/>
                  </a:moveTo>
                  <a:lnTo>
                    <a:pt x="282713" y="0"/>
                  </a:lnTo>
                  <a:lnTo>
                    <a:pt x="270490" y="2468"/>
                  </a:lnTo>
                  <a:lnTo>
                    <a:pt x="260505" y="9200"/>
                  </a:lnTo>
                  <a:lnTo>
                    <a:pt x="253771" y="19185"/>
                  </a:lnTo>
                  <a:lnTo>
                    <a:pt x="251301" y="31412"/>
                  </a:lnTo>
                  <a:lnTo>
                    <a:pt x="253771" y="43639"/>
                  </a:lnTo>
                  <a:lnTo>
                    <a:pt x="260505" y="53624"/>
                  </a:lnTo>
                  <a:lnTo>
                    <a:pt x="270490" y="60356"/>
                  </a:lnTo>
                  <a:lnTo>
                    <a:pt x="282713" y="62825"/>
                  </a:lnTo>
                  <a:lnTo>
                    <a:pt x="408364" y="62825"/>
                  </a:lnTo>
                  <a:lnTo>
                    <a:pt x="420592" y="60356"/>
                  </a:lnTo>
                  <a:lnTo>
                    <a:pt x="430577" y="53624"/>
                  </a:lnTo>
                  <a:lnTo>
                    <a:pt x="437308" y="43639"/>
                  </a:lnTo>
                  <a:lnTo>
                    <a:pt x="439777" y="31412"/>
                  </a:lnTo>
                  <a:lnTo>
                    <a:pt x="437308" y="19185"/>
                  </a:lnTo>
                  <a:lnTo>
                    <a:pt x="430577" y="9200"/>
                  </a:lnTo>
                  <a:lnTo>
                    <a:pt x="420592" y="2468"/>
                  </a:lnTo>
                  <a:lnTo>
                    <a:pt x="408364" y="0"/>
                  </a:lnTo>
                  <a:close/>
                </a:path>
                <a:path w="4460875" h="62864">
                  <a:moveTo>
                    <a:pt x="659665" y="0"/>
                  </a:moveTo>
                  <a:lnTo>
                    <a:pt x="534015" y="0"/>
                  </a:lnTo>
                  <a:lnTo>
                    <a:pt x="521791" y="2468"/>
                  </a:lnTo>
                  <a:lnTo>
                    <a:pt x="511806" y="9200"/>
                  </a:lnTo>
                  <a:lnTo>
                    <a:pt x="505072" y="19185"/>
                  </a:lnTo>
                  <a:lnTo>
                    <a:pt x="502602" y="31412"/>
                  </a:lnTo>
                  <a:lnTo>
                    <a:pt x="505072" y="43640"/>
                  </a:lnTo>
                  <a:lnTo>
                    <a:pt x="511806" y="53624"/>
                  </a:lnTo>
                  <a:lnTo>
                    <a:pt x="521792" y="60356"/>
                  </a:lnTo>
                  <a:lnTo>
                    <a:pt x="534015" y="62825"/>
                  </a:lnTo>
                  <a:lnTo>
                    <a:pt x="659665" y="62825"/>
                  </a:lnTo>
                  <a:lnTo>
                    <a:pt x="671893" y="60356"/>
                  </a:lnTo>
                  <a:lnTo>
                    <a:pt x="681878" y="53624"/>
                  </a:lnTo>
                  <a:lnTo>
                    <a:pt x="688610" y="43639"/>
                  </a:lnTo>
                  <a:lnTo>
                    <a:pt x="691078" y="31412"/>
                  </a:lnTo>
                  <a:lnTo>
                    <a:pt x="688610" y="19185"/>
                  </a:lnTo>
                  <a:lnTo>
                    <a:pt x="681878" y="9200"/>
                  </a:lnTo>
                  <a:lnTo>
                    <a:pt x="671893" y="2468"/>
                  </a:lnTo>
                  <a:lnTo>
                    <a:pt x="659665" y="0"/>
                  </a:lnTo>
                  <a:close/>
                </a:path>
                <a:path w="4460875" h="62864">
                  <a:moveTo>
                    <a:pt x="910967" y="0"/>
                  </a:moveTo>
                  <a:lnTo>
                    <a:pt x="785316" y="0"/>
                  </a:lnTo>
                  <a:lnTo>
                    <a:pt x="773092" y="2468"/>
                  </a:lnTo>
                  <a:lnTo>
                    <a:pt x="763107" y="9200"/>
                  </a:lnTo>
                  <a:lnTo>
                    <a:pt x="756373" y="19185"/>
                  </a:lnTo>
                  <a:lnTo>
                    <a:pt x="753903" y="31412"/>
                  </a:lnTo>
                  <a:lnTo>
                    <a:pt x="756373" y="43640"/>
                  </a:lnTo>
                  <a:lnTo>
                    <a:pt x="763107" y="53624"/>
                  </a:lnTo>
                  <a:lnTo>
                    <a:pt x="773092" y="60356"/>
                  </a:lnTo>
                  <a:lnTo>
                    <a:pt x="785316" y="62825"/>
                  </a:lnTo>
                  <a:lnTo>
                    <a:pt x="910967" y="62825"/>
                  </a:lnTo>
                  <a:lnTo>
                    <a:pt x="923194" y="60356"/>
                  </a:lnTo>
                  <a:lnTo>
                    <a:pt x="933179" y="53624"/>
                  </a:lnTo>
                  <a:lnTo>
                    <a:pt x="939911" y="43640"/>
                  </a:lnTo>
                  <a:lnTo>
                    <a:pt x="942379" y="31412"/>
                  </a:lnTo>
                  <a:lnTo>
                    <a:pt x="939911" y="19185"/>
                  </a:lnTo>
                  <a:lnTo>
                    <a:pt x="933179" y="9200"/>
                  </a:lnTo>
                  <a:lnTo>
                    <a:pt x="923194" y="2468"/>
                  </a:lnTo>
                  <a:lnTo>
                    <a:pt x="910967" y="0"/>
                  </a:lnTo>
                  <a:close/>
                </a:path>
                <a:path w="4460875" h="62864">
                  <a:moveTo>
                    <a:pt x="1162268" y="0"/>
                  </a:moveTo>
                  <a:lnTo>
                    <a:pt x="1036617" y="0"/>
                  </a:lnTo>
                  <a:lnTo>
                    <a:pt x="1024393" y="2468"/>
                  </a:lnTo>
                  <a:lnTo>
                    <a:pt x="1014408" y="9200"/>
                  </a:lnTo>
                  <a:lnTo>
                    <a:pt x="1007674" y="19185"/>
                  </a:lnTo>
                  <a:lnTo>
                    <a:pt x="1005204" y="31412"/>
                  </a:lnTo>
                  <a:lnTo>
                    <a:pt x="1007674" y="43640"/>
                  </a:lnTo>
                  <a:lnTo>
                    <a:pt x="1014408" y="53624"/>
                  </a:lnTo>
                  <a:lnTo>
                    <a:pt x="1024394" y="60356"/>
                  </a:lnTo>
                  <a:lnTo>
                    <a:pt x="1036617" y="62825"/>
                  </a:lnTo>
                  <a:lnTo>
                    <a:pt x="1162268" y="62825"/>
                  </a:lnTo>
                  <a:lnTo>
                    <a:pt x="1174496" y="60356"/>
                  </a:lnTo>
                  <a:lnTo>
                    <a:pt x="1184480" y="53624"/>
                  </a:lnTo>
                  <a:lnTo>
                    <a:pt x="1191212" y="43640"/>
                  </a:lnTo>
                  <a:lnTo>
                    <a:pt x="1193680" y="31412"/>
                  </a:lnTo>
                  <a:lnTo>
                    <a:pt x="1191212" y="19185"/>
                  </a:lnTo>
                  <a:lnTo>
                    <a:pt x="1184480" y="9200"/>
                  </a:lnTo>
                  <a:lnTo>
                    <a:pt x="1174495" y="2468"/>
                  </a:lnTo>
                  <a:lnTo>
                    <a:pt x="1162268" y="0"/>
                  </a:lnTo>
                  <a:close/>
                </a:path>
                <a:path w="4460875" h="62864">
                  <a:moveTo>
                    <a:pt x="1413569" y="0"/>
                  </a:moveTo>
                  <a:lnTo>
                    <a:pt x="1287918" y="0"/>
                  </a:lnTo>
                  <a:lnTo>
                    <a:pt x="1275695" y="2468"/>
                  </a:lnTo>
                  <a:lnTo>
                    <a:pt x="1265710" y="9200"/>
                  </a:lnTo>
                  <a:lnTo>
                    <a:pt x="1258976" y="19185"/>
                  </a:lnTo>
                  <a:lnTo>
                    <a:pt x="1256506" y="31412"/>
                  </a:lnTo>
                  <a:lnTo>
                    <a:pt x="1258976" y="43640"/>
                  </a:lnTo>
                  <a:lnTo>
                    <a:pt x="1265710" y="53624"/>
                  </a:lnTo>
                  <a:lnTo>
                    <a:pt x="1275695" y="60356"/>
                  </a:lnTo>
                  <a:lnTo>
                    <a:pt x="1287918" y="62825"/>
                  </a:lnTo>
                  <a:lnTo>
                    <a:pt x="1413569" y="62825"/>
                  </a:lnTo>
                  <a:lnTo>
                    <a:pt x="1425797" y="60356"/>
                  </a:lnTo>
                  <a:lnTo>
                    <a:pt x="1435782" y="53624"/>
                  </a:lnTo>
                  <a:lnTo>
                    <a:pt x="1442513" y="43640"/>
                  </a:lnTo>
                  <a:lnTo>
                    <a:pt x="1444982" y="31412"/>
                  </a:lnTo>
                  <a:lnTo>
                    <a:pt x="1442513" y="19185"/>
                  </a:lnTo>
                  <a:lnTo>
                    <a:pt x="1435782" y="9200"/>
                  </a:lnTo>
                  <a:lnTo>
                    <a:pt x="1425797" y="2468"/>
                  </a:lnTo>
                  <a:lnTo>
                    <a:pt x="1413569" y="0"/>
                  </a:lnTo>
                  <a:close/>
                </a:path>
                <a:path w="4460875" h="62864">
                  <a:moveTo>
                    <a:pt x="1664870" y="0"/>
                  </a:moveTo>
                  <a:lnTo>
                    <a:pt x="1539220" y="0"/>
                  </a:lnTo>
                  <a:lnTo>
                    <a:pt x="1526996" y="2468"/>
                  </a:lnTo>
                  <a:lnTo>
                    <a:pt x="1517011" y="9200"/>
                  </a:lnTo>
                  <a:lnTo>
                    <a:pt x="1510277" y="19185"/>
                  </a:lnTo>
                  <a:lnTo>
                    <a:pt x="1507807" y="31412"/>
                  </a:lnTo>
                  <a:lnTo>
                    <a:pt x="1510277" y="43640"/>
                  </a:lnTo>
                  <a:lnTo>
                    <a:pt x="1517011" y="53624"/>
                  </a:lnTo>
                  <a:lnTo>
                    <a:pt x="1526996" y="60356"/>
                  </a:lnTo>
                  <a:lnTo>
                    <a:pt x="1539220" y="62825"/>
                  </a:lnTo>
                  <a:lnTo>
                    <a:pt x="1664870" y="62825"/>
                  </a:lnTo>
                  <a:lnTo>
                    <a:pt x="1677098" y="60356"/>
                  </a:lnTo>
                  <a:lnTo>
                    <a:pt x="1687083" y="53624"/>
                  </a:lnTo>
                  <a:lnTo>
                    <a:pt x="1693815" y="43640"/>
                  </a:lnTo>
                  <a:lnTo>
                    <a:pt x="1696283" y="31412"/>
                  </a:lnTo>
                  <a:lnTo>
                    <a:pt x="1693815" y="19185"/>
                  </a:lnTo>
                  <a:lnTo>
                    <a:pt x="1687083" y="9200"/>
                  </a:lnTo>
                  <a:lnTo>
                    <a:pt x="1677098" y="2468"/>
                  </a:lnTo>
                  <a:lnTo>
                    <a:pt x="1664870" y="0"/>
                  </a:lnTo>
                  <a:close/>
                </a:path>
                <a:path w="4460875" h="62864">
                  <a:moveTo>
                    <a:pt x="1916172" y="0"/>
                  </a:moveTo>
                  <a:lnTo>
                    <a:pt x="1790521" y="0"/>
                  </a:lnTo>
                  <a:lnTo>
                    <a:pt x="1778297" y="2468"/>
                  </a:lnTo>
                  <a:lnTo>
                    <a:pt x="1768312" y="9200"/>
                  </a:lnTo>
                  <a:lnTo>
                    <a:pt x="1761578" y="19185"/>
                  </a:lnTo>
                  <a:lnTo>
                    <a:pt x="1759108" y="31412"/>
                  </a:lnTo>
                  <a:lnTo>
                    <a:pt x="1761578" y="43640"/>
                  </a:lnTo>
                  <a:lnTo>
                    <a:pt x="1768312" y="53624"/>
                  </a:lnTo>
                  <a:lnTo>
                    <a:pt x="1778297" y="60356"/>
                  </a:lnTo>
                  <a:lnTo>
                    <a:pt x="1790521" y="62825"/>
                  </a:lnTo>
                  <a:lnTo>
                    <a:pt x="1916172" y="62825"/>
                  </a:lnTo>
                  <a:lnTo>
                    <a:pt x="1928399" y="60356"/>
                  </a:lnTo>
                  <a:lnTo>
                    <a:pt x="1938384" y="53624"/>
                  </a:lnTo>
                  <a:lnTo>
                    <a:pt x="1945116" y="43640"/>
                  </a:lnTo>
                  <a:lnTo>
                    <a:pt x="1947584" y="31412"/>
                  </a:lnTo>
                  <a:lnTo>
                    <a:pt x="1945116" y="19185"/>
                  </a:lnTo>
                  <a:lnTo>
                    <a:pt x="1938384" y="9200"/>
                  </a:lnTo>
                  <a:lnTo>
                    <a:pt x="1928399" y="2468"/>
                  </a:lnTo>
                  <a:lnTo>
                    <a:pt x="1916172" y="0"/>
                  </a:lnTo>
                  <a:close/>
                </a:path>
                <a:path w="4460875" h="62864">
                  <a:moveTo>
                    <a:pt x="2167473" y="0"/>
                  </a:moveTo>
                  <a:lnTo>
                    <a:pt x="2041822" y="0"/>
                  </a:lnTo>
                  <a:lnTo>
                    <a:pt x="2029599" y="2468"/>
                  </a:lnTo>
                  <a:lnTo>
                    <a:pt x="2019613" y="9200"/>
                  </a:lnTo>
                  <a:lnTo>
                    <a:pt x="2012879" y="19185"/>
                  </a:lnTo>
                  <a:lnTo>
                    <a:pt x="2010409" y="31412"/>
                  </a:lnTo>
                  <a:lnTo>
                    <a:pt x="2012879" y="43640"/>
                  </a:lnTo>
                  <a:lnTo>
                    <a:pt x="2019613" y="53624"/>
                  </a:lnTo>
                  <a:lnTo>
                    <a:pt x="2029599" y="60356"/>
                  </a:lnTo>
                  <a:lnTo>
                    <a:pt x="2041822" y="62825"/>
                  </a:lnTo>
                  <a:lnTo>
                    <a:pt x="2167473" y="62825"/>
                  </a:lnTo>
                  <a:lnTo>
                    <a:pt x="2179701" y="60356"/>
                  </a:lnTo>
                  <a:lnTo>
                    <a:pt x="2189685" y="53624"/>
                  </a:lnTo>
                  <a:lnTo>
                    <a:pt x="2196417" y="43640"/>
                  </a:lnTo>
                  <a:lnTo>
                    <a:pt x="2198885" y="31412"/>
                  </a:lnTo>
                  <a:lnTo>
                    <a:pt x="2196417" y="19185"/>
                  </a:lnTo>
                  <a:lnTo>
                    <a:pt x="2189685" y="9200"/>
                  </a:lnTo>
                  <a:lnTo>
                    <a:pt x="2179701" y="2468"/>
                  </a:lnTo>
                  <a:lnTo>
                    <a:pt x="2167473" y="0"/>
                  </a:lnTo>
                  <a:close/>
                </a:path>
                <a:path w="4460875" h="62864">
                  <a:moveTo>
                    <a:pt x="2418774" y="0"/>
                  </a:moveTo>
                  <a:lnTo>
                    <a:pt x="2293123" y="0"/>
                  </a:lnTo>
                  <a:lnTo>
                    <a:pt x="2280900" y="2468"/>
                  </a:lnTo>
                  <a:lnTo>
                    <a:pt x="2270915" y="9200"/>
                  </a:lnTo>
                  <a:lnTo>
                    <a:pt x="2264181" y="19185"/>
                  </a:lnTo>
                  <a:lnTo>
                    <a:pt x="2261711" y="31412"/>
                  </a:lnTo>
                  <a:lnTo>
                    <a:pt x="2264181" y="43640"/>
                  </a:lnTo>
                  <a:lnTo>
                    <a:pt x="2270915" y="53624"/>
                  </a:lnTo>
                  <a:lnTo>
                    <a:pt x="2280900" y="60356"/>
                  </a:lnTo>
                  <a:lnTo>
                    <a:pt x="2293123" y="62825"/>
                  </a:lnTo>
                  <a:lnTo>
                    <a:pt x="2418774" y="62825"/>
                  </a:lnTo>
                  <a:lnTo>
                    <a:pt x="2431002" y="60356"/>
                  </a:lnTo>
                  <a:lnTo>
                    <a:pt x="2440987" y="53624"/>
                  </a:lnTo>
                  <a:lnTo>
                    <a:pt x="2447718" y="43640"/>
                  </a:lnTo>
                  <a:lnTo>
                    <a:pt x="2450187" y="31412"/>
                  </a:lnTo>
                  <a:lnTo>
                    <a:pt x="2447718" y="19185"/>
                  </a:lnTo>
                  <a:lnTo>
                    <a:pt x="2440987" y="9200"/>
                  </a:lnTo>
                  <a:lnTo>
                    <a:pt x="2431002" y="2468"/>
                  </a:lnTo>
                  <a:lnTo>
                    <a:pt x="2418774" y="0"/>
                  </a:lnTo>
                  <a:close/>
                </a:path>
                <a:path w="4460875" h="62864">
                  <a:moveTo>
                    <a:pt x="2670075" y="0"/>
                  </a:moveTo>
                  <a:lnTo>
                    <a:pt x="2544425" y="0"/>
                  </a:lnTo>
                  <a:lnTo>
                    <a:pt x="2532201" y="2468"/>
                  </a:lnTo>
                  <a:lnTo>
                    <a:pt x="2522216" y="9200"/>
                  </a:lnTo>
                  <a:lnTo>
                    <a:pt x="2515482" y="19185"/>
                  </a:lnTo>
                  <a:lnTo>
                    <a:pt x="2513012" y="31412"/>
                  </a:lnTo>
                  <a:lnTo>
                    <a:pt x="2515482" y="43640"/>
                  </a:lnTo>
                  <a:lnTo>
                    <a:pt x="2522216" y="53624"/>
                  </a:lnTo>
                  <a:lnTo>
                    <a:pt x="2532201" y="60356"/>
                  </a:lnTo>
                  <a:lnTo>
                    <a:pt x="2544425" y="62825"/>
                  </a:lnTo>
                  <a:lnTo>
                    <a:pt x="2670075" y="62825"/>
                  </a:lnTo>
                  <a:lnTo>
                    <a:pt x="2682303" y="60356"/>
                  </a:lnTo>
                  <a:lnTo>
                    <a:pt x="2692288" y="53624"/>
                  </a:lnTo>
                  <a:lnTo>
                    <a:pt x="2699020" y="43640"/>
                  </a:lnTo>
                  <a:lnTo>
                    <a:pt x="2701488" y="31412"/>
                  </a:lnTo>
                  <a:lnTo>
                    <a:pt x="2699020" y="19185"/>
                  </a:lnTo>
                  <a:lnTo>
                    <a:pt x="2692288" y="9200"/>
                  </a:lnTo>
                  <a:lnTo>
                    <a:pt x="2682303" y="2468"/>
                  </a:lnTo>
                  <a:lnTo>
                    <a:pt x="2670075" y="0"/>
                  </a:lnTo>
                  <a:close/>
                </a:path>
                <a:path w="4460875" h="62864">
                  <a:moveTo>
                    <a:pt x="2921377" y="0"/>
                  </a:moveTo>
                  <a:lnTo>
                    <a:pt x="2795726" y="0"/>
                  </a:lnTo>
                  <a:lnTo>
                    <a:pt x="2783502" y="2468"/>
                  </a:lnTo>
                  <a:lnTo>
                    <a:pt x="2773517" y="9200"/>
                  </a:lnTo>
                  <a:lnTo>
                    <a:pt x="2766783" y="19185"/>
                  </a:lnTo>
                  <a:lnTo>
                    <a:pt x="2764313" y="31412"/>
                  </a:lnTo>
                  <a:lnTo>
                    <a:pt x="2766783" y="43640"/>
                  </a:lnTo>
                  <a:lnTo>
                    <a:pt x="2773517" y="53624"/>
                  </a:lnTo>
                  <a:lnTo>
                    <a:pt x="2783502" y="60356"/>
                  </a:lnTo>
                  <a:lnTo>
                    <a:pt x="2795726" y="62825"/>
                  </a:lnTo>
                  <a:lnTo>
                    <a:pt x="2921377" y="62825"/>
                  </a:lnTo>
                  <a:lnTo>
                    <a:pt x="2933604" y="60356"/>
                  </a:lnTo>
                  <a:lnTo>
                    <a:pt x="2943589" y="53624"/>
                  </a:lnTo>
                  <a:lnTo>
                    <a:pt x="2950321" y="43640"/>
                  </a:lnTo>
                  <a:lnTo>
                    <a:pt x="2952789" y="31412"/>
                  </a:lnTo>
                  <a:lnTo>
                    <a:pt x="2950321" y="19185"/>
                  </a:lnTo>
                  <a:lnTo>
                    <a:pt x="2943589" y="9200"/>
                  </a:lnTo>
                  <a:lnTo>
                    <a:pt x="2933604" y="2468"/>
                  </a:lnTo>
                  <a:lnTo>
                    <a:pt x="2921377" y="0"/>
                  </a:lnTo>
                  <a:close/>
                </a:path>
                <a:path w="4460875" h="62864">
                  <a:moveTo>
                    <a:pt x="3172678" y="0"/>
                  </a:moveTo>
                  <a:lnTo>
                    <a:pt x="3047027" y="0"/>
                  </a:lnTo>
                  <a:lnTo>
                    <a:pt x="3034804" y="2468"/>
                  </a:lnTo>
                  <a:lnTo>
                    <a:pt x="3024818" y="9200"/>
                  </a:lnTo>
                  <a:lnTo>
                    <a:pt x="3018084" y="19185"/>
                  </a:lnTo>
                  <a:lnTo>
                    <a:pt x="3015614" y="31412"/>
                  </a:lnTo>
                  <a:lnTo>
                    <a:pt x="3018084" y="43640"/>
                  </a:lnTo>
                  <a:lnTo>
                    <a:pt x="3024818" y="53624"/>
                  </a:lnTo>
                  <a:lnTo>
                    <a:pt x="3034804" y="60356"/>
                  </a:lnTo>
                  <a:lnTo>
                    <a:pt x="3047027" y="62825"/>
                  </a:lnTo>
                  <a:lnTo>
                    <a:pt x="3172678" y="62825"/>
                  </a:lnTo>
                  <a:lnTo>
                    <a:pt x="3184906" y="60356"/>
                  </a:lnTo>
                  <a:lnTo>
                    <a:pt x="3194890" y="53624"/>
                  </a:lnTo>
                  <a:lnTo>
                    <a:pt x="3201622" y="43640"/>
                  </a:lnTo>
                  <a:lnTo>
                    <a:pt x="3204090" y="31412"/>
                  </a:lnTo>
                  <a:lnTo>
                    <a:pt x="3201622" y="19185"/>
                  </a:lnTo>
                  <a:lnTo>
                    <a:pt x="3194890" y="9200"/>
                  </a:lnTo>
                  <a:lnTo>
                    <a:pt x="3184906" y="2468"/>
                  </a:lnTo>
                  <a:lnTo>
                    <a:pt x="3172678" y="0"/>
                  </a:lnTo>
                  <a:close/>
                </a:path>
                <a:path w="4460875" h="62864">
                  <a:moveTo>
                    <a:pt x="3423979" y="0"/>
                  </a:moveTo>
                  <a:lnTo>
                    <a:pt x="3298328" y="0"/>
                  </a:lnTo>
                  <a:lnTo>
                    <a:pt x="3286105" y="2468"/>
                  </a:lnTo>
                  <a:lnTo>
                    <a:pt x="3276120" y="9200"/>
                  </a:lnTo>
                  <a:lnTo>
                    <a:pt x="3269386" y="19185"/>
                  </a:lnTo>
                  <a:lnTo>
                    <a:pt x="3266916" y="31412"/>
                  </a:lnTo>
                  <a:lnTo>
                    <a:pt x="3269386" y="43640"/>
                  </a:lnTo>
                  <a:lnTo>
                    <a:pt x="3276120" y="53624"/>
                  </a:lnTo>
                  <a:lnTo>
                    <a:pt x="3286105" y="60356"/>
                  </a:lnTo>
                  <a:lnTo>
                    <a:pt x="3298328" y="62825"/>
                  </a:lnTo>
                  <a:lnTo>
                    <a:pt x="3423979" y="62825"/>
                  </a:lnTo>
                  <a:lnTo>
                    <a:pt x="3436207" y="60356"/>
                  </a:lnTo>
                  <a:lnTo>
                    <a:pt x="3446192" y="53624"/>
                  </a:lnTo>
                  <a:lnTo>
                    <a:pt x="3452923" y="43640"/>
                  </a:lnTo>
                  <a:lnTo>
                    <a:pt x="3455392" y="31412"/>
                  </a:lnTo>
                  <a:lnTo>
                    <a:pt x="3452923" y="19185"/>
                  </a:lnTo>
                  <a:lnTo>
                    <a:pt x="3446192" y="9200"/>
                  </a:lnTo>
                  <a:lnTo>
                    <a:pt x="3436207" y="2468"/>
                  </a:lnTo>
                  <a:lnTo>
                    <a:pt x="3423979" y="0"/>
                  </a:lnTo>
                  <a:close/>
                </a:path>
                <a:path w="4460875" h="62864">
                  <a:moveTo>
                    <a:pt x="3675280" y="0"/>
                  </a:moveTo>
                  <a:lnTo>
                    <a:pt x="3549630" y="0"/>
                  </a:lnTo>
                  <a:lnTo>
                    <a:pt x="3537406" y="2468"/>
                  </a:lnTo>
                  <a:lnTo>
                    <a:pt x="3527421" y="9200"/>
                  </a:lnTo>
                  <a:lnTo>
                    <a:pt x="3520687" y="19185"/>
                  </a:lnTo>
                  <a:lnTo>
                    <a:pt x="3518217" y="31412"/>
                  </a:lnTo>
                  <a:lnTo>
                    <a:pt x="3520687" y="43640"/>
                  </a:lnTo>
                  <a:lnTo>
                    <a:pt x="3527421" y="53624"/>
                  </a:lnTo>
                  <a:lnTo>
                    <a:pt x="3537406" y="60356"/>
                  </a:lnTo>
                  <a:lnTo>
                    <a:pt x="3549630" y="62825"/>
                  </a:lnTo>
                  <a:lnTo>
                    <a:pt x="3675280" y="62825"/>
                  </a:lnTo>
                  <a:lnTo>
                    <a:pt x="3687508" y="60356"/>
                  </a:lnTo>
                  <a:lnTo>
                    <a:pt x="3697493" y="53624"/>
                  </a:lnTo>
                  <a:lnTo>
                    <a:pt x="3704225" y="43640"/>
                  </a:lnTo>
                  <a:lnTo>
                    <a:pt x="3706693" y="31412"/>
                  </a:lnTo>
                  <a:lnTo>
                    <a:pt x="3704225" y="19185"/>
                  </a:lnTo>
                  <a:lnTo>
                    <a:pt x="3697493" y="9200"/>
                  </a:lnTo>
                  <a:lnTo>
                    <a:pt x="3687508" y="2468"/>
                  </a:lnTo>
                  <a:lnTo>
                    <a:pt x="3675280" y="0"/>
                  </a:lnTo>
                  <a:close/>
                </a:path>
                <a:path w="4460875" h="62864">
                  <a:moveTo>
                    <a:pt x="3926582" y="1"/>
                  </a:moveTo>
                  <a:lnTo>
                    <a:pt x="3800931" y="1"/>
                  </a:lnTo>
                  <a:lnTo>
                    <a:pt x="3788707" y="2469"/>
                  </a:lnTo>
                  <a:lnTo>
                    <a:pt x="3778722" y="9201"/>
                  </a:lnTo>
                  <a:lnTo>
                    <a:pt x="3771988" y="19186"/>
                  </a:lnTo>
                  <a:lnTo>
                    <a:pt x="3769518" y="31413"/>
                  </a:lnTo>
                  <a:lnTo>
                    <a:pt x="3771988" y="43640"/>
                  </a:lnTo>
                  <a:lnTo>
                    <a:pt x="3778722" y="53625"/>
                  </a:lnTo>
                  <a:lnTo>
                    <a:pt x="3788707" y="60357"/>
                  </a:lnTo>
                  <a:lnTo>
                    <a:pt x="3800931" y="62826"/>
                  </a:lnTo>
                  <a:lnTo>
                    <a:pt x="3926582" y="62826"/>
                  </a:lnTo>
                  <a:lnTo>
                    <a:pt x="3938809" y="60357"/>
                  </a:lnTo>
                  <a:lnTo>
                    <a:pt x="3948794" y="53625"/>
                  </a:lnTo>
                  <a:lnTo>
                    <a:pt x="3955526" y="43640"/>
                  </a:lnTo>
                  <a:lnTo>
                    <a:pt x="3957994" y="31413"/>
                  </a:lnTo>
                  <a:lnTo>
                    <a:pt x="3955526" y="19186"/>
                  </a:lnTo>
                  <a:lnTo>
                    <a:pt x="3948794" y="9201"/>
                  </a:lnTo>
                  <a:lnTo>
                    <a:pt x="3938809" y="2469"/>
                  </a:lnTo>
                  <a:lnTo>
                    <a:pt x="3926582" y="1"/>
                  </a:lnTo>
                  <a:close/>
                </a:path>
                <a:path w="4460875" h="62864">
                  <a:moveTo>
                    <a:pt x="4177883" y="1"/>
                  </a:moveTo>
                  <a:lnTo>
                    <a:pt x="4052232" y="1"/>
                  </a:lnTo>
                  <a:lnTo>
                    <a:pt x="4040009" y="2469"/>
                  </a:lnTo>
                  <a:lnTo>
                    <a:pt x="4030023" y="9201"/>
                  </a:lnTo>
                  <a:lnTo>
                    <a:pt x="4023289" y="19186"/>
                  </a:lnTo>
                  <a:lnTo>
                    <a:pt x="4020819" y="31413"/>
                  </a:lnTo>
                  <a:lnTo>
                    <a:pt x="4023289" y="43640"/>
                  </a:lnTo>
                  <a:lnTo>
                    <a:pt x="4030023" y="53625"/>
                  </a:lnTo>
                  <a:lnTo>
                    <a:pt x="4040009" y="60357"/>
                  </a:lnTo>
                  <a:lnTo>
                    <a:pt x="4052232" y="62826"/>
                  </a:lnTo>
                  <a:lnTo>
                    <a:pt x="4177883" y="62826"/>
                  </a:lnTo>
                  <a:lnTo>
                    <a:pt x="4190111" y="60357"/>
                  </a:lnTo>
                  <a:lnTo>
                    <a:pt x="4200095" y="53625"/>
                  </a:lnTo>
                  <a:lnTo>
                    <a:pt x="4206827" y="43640"/>
                  </a:lnTo>
                  <a:lnTo>
                    <a:pt x="4209295" y="31413"/>
                  </a:lnTo>
                  <a:lnTo>
                    <a:pt x="4206827" y="19186"/>
                  </a:lnTo>
                  <a:lnTo>
                    <a:pt x="4200095" y="9201"/>
                  </a:lnTo>
                  <a:lnTo>
                    <a:pt x="4190111" y="2469"/>
                  </a:lnTo>
                  <a:lnTo>
                    <a:pt x="4177883" y="1"/>
                  </a:lnTo>
                  <a:close/>
                </a:path>
                <a:path w="4460875" h="62864">
                  <a:moveTo>
                    <a:pt x="4429184" y="1"/>
                  </a:moveTo>
                  <a:lnTo>
                    <a:pt x="4303533" y="1"/>
                  </a:lnTo>
                  <a:lnTo>
                    <a:pt x="4291310" y="2469"/>
                  </a:lnTo>
                  <a:lnTo>
                    <a:pt x="4281325" y="9201"/>
                  </a:lnTo>
                  <a:lnTo>
                    <a:pt x="4274591" y="19186"/>
                  </a:lnTo>
                  <a:lnTo>
                    <a:pt x="4272121" y="31413"/>
                  </a:lnTo>
                  <a:lnTo>
                    <a:pt x="4274591" y="43640"/>
                  </a:lnTo>
                  <a:lnTo>
                    <a:pt x="4281325" y="53625"/>
                  </a:lnTo>
                  <a:lnTo>
                    <a:pt x="4291310" y="60357"/>
                  </a:lnTo>
                  <a:lnTo>
                    <a:pt x="4303533" y="62826"/>
                  </a:lnTo>
                  <a:lnTo>
                    <a:pt x="4429184" y="62826"/>
                  </a:lnTo>
                  <a:lnTo>
                    <a:pt x="4441412" y="60357"/>
                  </a:lnTo>
                  <a:lnTo>
                    <a:pt x="4451397" y="53625"/>
                  </a:lnTo>
                  <a:lnTo>
                    <a:pt x="4458128" y="43640"/>
                  </a:lnTo>
                  <a:lnTo>
                    <a:pt x="4460597" y="31413"/>
                  </a:lnTo>
                  <a:lnTo>
                    <a:pt x="4458128" y="19186"/>
                  </a:lnTo>
                  <a:lnTo>
                    <a:pt x="4451397" y="9201"/>
                  </a:lnTo>
                  <a:lnTo>
                    <a:pt x="4441412" y="2469"/>
                  </a:lnTo>
                  <a:lnTo>
                    <a:pt x="4429184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21">
              <a:extLst>
                <a:ext uri="{FF2B5EF4-FFF2-40B4-BE49-F238E27FC236}">
                  <a16:creationId xmlns:a16="http://schemas.microsoft.com/office/drawing/2014/main" id="{7224E414-608F-4B33-96B2-DE31C1531E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0587" y="3425236"/>
              <a:ext cx="1304253" cy="1304253"/>
            </a:xfrm>
            <a:prstGeom prst="rect">
              <a:avLst/>
            </a:prstGeom>
          </p:spPr>
        </p:pic>
        <p:pic>
          <p:nvPicPr>
            <p:cNvPr id="37" name="object 22">
              <a:extLst>
                <a:ext uri="{FF2B5EF4-FFF2-40B4-BE49-F238E27FC236}">
                  <a16:creationId xmlns:a16="http://schemas.microsoft.com/office/drawing/2014/main" id="{ED16F955-BD86-41E7-B5EA-3259D7E067D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2067" y="3425236"/>
              <a:ext cx="2608506" cy="1304253"/>
            </a:xfrm>
            <a:prstGeom prst="rect">
              <a:avLst/>
            </a:prstGeom>
          </p:spPr>
        </p:pic>
        <p:sp>
          <p:nvSpPr>
            <p:cNvPr id="38" name="object 23">
              <a:extLst>
                <a:ext uri="{FF2B5EF4-FFF2-40B4-BE49-F238E27FC236}">
                  <a16:creationId xmlns:a16="http://schemas.microsoft.com/office/drawing/2014/main" id="{05248A6F-F706-43F3-BA7F-48C5DA33BCCA}"/>
                </a:ext>
              </a:extLst>
            </p:cNvPr>
            <p:cNvSpPr/>
            <p:nvPr/>
          </p:nvSpPr>
          <p:spPr>
            <a:xfrm>
              <a:off x="16349501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52287952-17B6-4ED7-87D2-3BC9E770F2B1}"/>
                </a:ext>
              </a:extLst>
            </p:cNvPr>
            <p:cNvSpPr/>
            <p:nvPr/>
          </p:nvSpPr>
          <p:spPr>
            <a:xfrm>
              <a:off x="17636363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25">
            <a:extLst>
              <a:ext uri="{FF2B5EF4-FFF2-40B4-BE49-F238E27FC236}">
                <a16:creationId xmlns:a16="http://schemas.microsoft.com/office/drawing/2014/main" id="{262F55BD-E8BE-4B54-8BF7-B5E3BA187396}"/>
              </a:ext>
            </a:extLst>
          </p:cNvPr>
          <p:cNvGrpSpPr/>
          <p:nvPr/>
        </p:nvGrpSpPr>
        <p:grpSpPr>
          <a:xfrm>
            <a:off x="14273702" y="5287669"/>
            <a:ext cx="5327650" cy="1575435"/>
            <a:chOff x="14273702" y="5287669"/>
            <a:chExt cx="5327650" cy="1575435"/>
          </a:xfrm>
        </p:grpSpPr>
        <p:sp>
          <p:nvSpPr>
            <p:cNvPr id="41" name="object 26">
              <a:extLst>
                <a:ext uri="{FF2B5EF4-FFF2-40B4-BE49-F238E27FC236}">
                  <a16:creationId xmlns:a16="http://schemas.microsoft.com/office/drawing/2014/main" id="{1BD86F09-84C1-416B-B328-A4E060B2EBC3}"/>
                </a:ext>
              </a:extLst>
            </p:cNvPr>
            <p:cNvSpPr/>
            <p:nvPr/>
          </p:nvSpPr>
          <p:spPr>
            <a:xfrm>
              <a:off x="15190280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58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7">
              <a:extLst>
                <a:ext uri="{FF2B5EF4-FFF2-40B4-BE49-F238E27FC236}">
                  <a16:creationId xmlns:a16="http://schemas.microsoft.com/office/drawing/2014/main" id="{25CF518F-2537-4EF4-B6CB-0027AE5C11DB}"/>
                </a:ext>
              </a:extLst>
            </p:cNvPr>
            <p:cNvSpPr/>
            <p:nvPr/>
          </p:nvSpPr>
          <p:spPr>
            <a:xfrm>
              <a:off x="1518505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8">
              <a:extLst>
                <a:ext uri="{FF2B5EF4-FFF2-40B4-BE49-F238E27FC236}">
                  <a16:creationId xmlns:a16="http://schemas.microsoft.com/office/drawing/2014/main" id="{27FB0A91-426F-47E9-A34B-D45DD2EB45E7}"/>
                </a:ext>
              </a:extLst>
            </p:cNvPr>
            <p:cNvSpPr/>
            <p:nvPr/>
          </p:nvSpPr>
          <p:spPr>
            <a:xfrm>
              <a:off x="16467557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9">
              <a:extLst>
                <a:ext uri="{FF2B5EF4-FFF2-40B4-BE49-F238E27FC236}">
                  <a16:creationId xmlns:a16="http://schemas.microsoft.com/office/drawing/2014/main" id="{1FE834E6-5228-49E6-ACED-D96BDBA50966}"/>
                </a:ext>
              </a:extLst>
            </p:cNvPr>
            <p:cNvSpPr/>
            <p:nvPr/>
          </p:nvSpPr>
          <p:spPr>
            <a:xfrm>
              <a:off x="1646232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0">
              <a:extLst>
                <a:ext uri="{FF2B5EF4-FFF2-40B4-BE49-F238E27FC236}">
                  <a16:creationId xmlns:a16="http://schemas.microsoft.com/office/drawing/2014/main" id="{A3B036E8-CEC6-4A29-A79E-096FA1800EF6}"/>
                </a:ext>
              </a:extLst>
            </p:cNvPr>
            <p:cNvSpPr/>
            <p:nvPr/>
          </p:nvSpPr>
          <p:spPr>
            <a:xfrm>
              <a:off x="17744822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1043762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1">
              <a:extLst>
                <a:ext uri="{FF2B5EF4-FFF2-40B4-BE49-F238E27FC236}">
                  <a16:creationId xmlns:a16="http://schemas.microsoft.com/office/drawing/2014/main" id="{32F38D01-DF93-47F7-802A-75F231EF5253}"/>
                </a:ext>
              </a:extLst>
            </p:cNvPr>
            <p:cNvSpPr/>
            <p:nvPr/>
          </p:nvSpPr>
          <p:spPr>
            <a:xfrm>
              <a:off x="1773959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2">
              <a:extLst>
                <a:ext uri="{FF2B5EF4-FFF2-40B4-BE49-F238E27FC236}">
                  <a16:creationId xmlns:a16="http://schemas.microsoft.com/office/drawing/2014/main" id="{1F28EE27-2F7C-48F2-BBD7-A2B8C2D103B9}"/>
                </a:ext>
              </a:extLst>
            </p:cNvPr>
            <p:cNvSpPr/>
            <p:nvPr/>
          </p:nvSpPr>
          <p:spPr>
            <a:xfrm>
              <a:off x="14284173" y="5298140"/>
              <a:ext cx="5306695" cy="1554480"/>
            </a:xfrm>
            <a:custGeom>
              <a:avLst/>
              <a:gdLst/>
              <a:ahLst/>
              <a:cxnLst/>
              <a:rect l="l" t="t" r="r" b="b"/>
              <a:pathLst>
                <a:path w="5306694" h="1554479">
                  <a:moveTo>
                    <a:pt x="482958" y="511596"/>
                  </a:moveTo>
                  <a:lnTo>
                    <a:pt x="476521" y="484591"/>
                  </a:lnTo>
                  <a:lnTo>
                    <a:pt x="475589" y="457896"/>
                  </a:lnTo>
                  <a:lnTo>
                    <a:pt x="479981" y="431608"/>
                  </a:lnTo>
                  <a:lnTo>
                    <a:pt x="504006" y="380632"/>
                  </a:lnTo>
                  <a:lnTo>
                    <a:pt x="547133" y="332429"/>
                  </a:lnTo>
                  <a:lnTo>
                    <a:pt x="607903" y="287764"/>
                  </a:lnTo>
                  <a:lnTo>
                    <a:pt x="644448" y="266998"/>
                  </a:lnTo>
                  <a:lnTo>
                    <a:pt x="684856" y="247404"/>
                  </a:lnTo>
                  <a:lnTo>
                    <a:pt x="728945" y="229078"/>
                  </a:lnTo>
                  <a:lnTo>
                    <a:pt x="776531" y="212115"/>
                  </a:lnTo>
                  <a:lnTo>
                    <a:pt x="827433" y="196611"/>
                  </a:lnTo>
                  <a:lnTo>
                    <a:pt x="881468" y="182662"/>
                  </a:lnTo>
                  <a:lnTo>
                    <a:pt x="938453" y="170363"/>
                  </a:lnTo>
                  <a:lnTo>
                    <a:pt x="998206" y="159811"/>
                  </a:lnTo>
                  <a:lnTo>
                    <a:pt x="1060545" y="151101"/>
                  </a:lnTo>
                  <a:lnTo>
                    <a:pt x="1125286" y="144329"/>
                  </a:lnTo>
                  <a:lnTo>
                    <a:pt x="1192247" y="139590"/>
                  </a:lnTo>
                  <a:lnTo>
                    <a:pt x="1242407" y="137486"/>
                  </a:lnTo>
                  <a:lnTo>
                    <a:pt x="1292585" y="136605"/>
                  </a:lnTo>
                  <a:lnTo>
                    <a:pt x="1342646" y="136935"/>
                  </a:lnTo>
                  <a:lnTo>
                    <a:pt x="1392455" y="138467"/>
                  </a:lnTo>
                  <a:lnTo>
                    <a:pt x="1441877" y="141188"/>
                  </a:lnTo>
                  <a:lnTo>
                    <a:pt x="1490778" y="145089"/>
                  </a:lnTo>
                  <a:lnTo>
                    <a:pt x="1539023" y="150159"/>
                  </a:lnTo>
                  <a:lnTo>
                    <a:pt x="1586478" y="156387"/>
                  </a:lnTo>
                  <a:lnTo>
                    <a:pt x="1633006" y="163762"/>
                  </a:lnTo>
                  <a:lnTo>
                    <a:pt x="1678475" y="172273"/>
                  </a:lnTo>
                  <a:lnTo>
                    <a:pt x="1722748" y="181910"/>
                  </a:lnTo>
                  <a:lnTo>
                    <a:pt x="1753047" y="161405"/>
                  </a:lnTo>
                  <a:lnTo>
                    <a:pt x="1787230" y="142401"/>
                  </a:lnTo>
                  <a:lnTo>
                    <a:pt x="1824986" y="124937"/>
                  </a:lnTo>
                  <a:lnTo>
                    <a:pt x="1866000" y="109051"/>
                  </a:lnTo>
                  <a:lnTo>
                    <a:pt x="1909962" y="94781"/>
                  </a:lnTo>
                  <a:lnTo>
                    <a:pt x="1956558" y="82165"/>
                  </a:lnTo>
                  <a:lnTo>
                    <a:pt x="2005477" y="71241"/>
                  </a:lnTo>
                  <a:lnTo>
                    <a:pt x="2056405" y="62049"/>
                  </a:lnTo>
                  <a:lnTo>
                    <a:pt x="2109032" y="54625"/>
                  </a:lnTo>
                  <a:lnTo>
                    <a:pt x="2163044" y="49008"/>
                  </a:lnTo>
                  <a:lnTo>
                    <a:pt x="2218128" y="45237"/>
                  </a:lnTo>
                  <a:lnTo>
                    <a:pt x="2273974" y="43349"/>
                  </a:lnTo>
                  <a:lnTo>
                    <a:pt x="2330267" y="43383"/>
                  </a:lnTo>
                  <a:lnTo>
                    <a:pt x="2386697" y="45376"/>
                  </a:lnTo>
                  <a:lnTo>
                    <a:pt x="2442950" y="49368"/>
                  </a:lnTo>
                  <a:lnTo>
                    <a:pt x="2498714" y="55396"/>
                  </a:lnTo>
                  <a:lnTo>
                    <a:pt x="2553677" y="63498"/>
                  </a:lnTo>
                  <a:lnTo>
                    <a:pt x="2607527" y="73713"/>
                  </a:lnTo>
                  <a:lnTo>
                    <a:pt x="2648494" y="83179"/>
                  </a:lnTo>
                  <a:lnTo>
                    <a:pt x="2687592" y="93788"/>
                  </a:lnTo>
                  <a:lnTo>
                    <a:pt x="2724670" y="105497"/>
                  </a:lnTo>
                  <a:lnTo>
                    <a:pt x="2759579" y="118261"/>
                  </a:lnTo>
                  <a:lnTo>
                    <a:pt x="2788438" y="97977"/>
                  </a:lnTo>
                  <a:lnTo>
                    <a:pt x="2821914" y="79423"/>
                  </a:lnTo>
                  <a:lnTo>
                    <a:pt x="2859569" y="62659"/>
                  </a:lnTo>
                  <a:lnTo>
                    <a:pt x="2900964" y="47744"/>
                  </a:lnTo>
                  <a:lnTo>
                    <a:pt x="2945661" y="34735"/>
                  </a:lnTo>
                  <a:lnTo>
                    <a:pt x="2993223" y="23692"/>
                  </a:lnTo>
                  <a:lnTo>
                    <a:pt x="3043210" y="14672"/>
                  </a:lnTo>
                  <a:lnTo>
                    <a:pt x="3095184" y="7734"/>
                  </a:lnTo>
                  <a:lnTo>
                    <a:pt x="3148709" y="2937"/>
                  </a:lnTo>
                  <a:lnTo>
                    <a:pt x="3203344" y="340"/>
                  </a:lnTo>
                  <a:lnTo>
                    <a:pt x="3258653" y="0"/>
                  </a:lnTo>
                  <a:lnTo>
                    <a:pt x="3314196" y="1976"/>
                  </a:lnTo>
                  <a:lnTo>
                    <a:pt x="3369537" y="6326"/>
                  </a:lnTo>
                  <a:lnTo>
                    <a:pt x="3424236" y="13110"/>
                  </a:lnTo>
                  <a:lnTo>
                    <a:pt x="3477855" y="22386"/>
                  </a:lnTo>
                  <a:lnTo>
                    <a:pt x="3530965" y="34521"/>
                  </a:lnTo>
                  <a:lnTo>
                    <a:pt x="3580107" y="48946"/>
                  </a:lnTo>
                  <a:lnTo>
                    <a:pt x="3624822" y="65508"/>
                  </a:lnTo>
                  <a:lnTo>
                    <a:pt x="3664648" y="84055"/>
                  </a:lnTo>
                  <a:lnTo>
                    <a:pt x="3703837" y="67334"/>
                  </a:lnTo>
                  <a:lnTo>
                    <a:pt x="3746062" y="52443"/>
                  </a:lnTo>
                  <a:lnTo>
                    <a:pt x="3790973" y="39392"/>
                  </a:lnTo>
                  <a:lnTo>
                    <a:pt x="3838216" y="28195"/>
                  </a:lnTo>
                  <a:lnTo>
                    <a:pt x="3887440" y="18862"/>
                  </a:lnTo>
                  <a:lnTo>
                    <a:pt x="3938293" y="11404"/>
                  </a:lnTo>
                  <a:lnTo>
                    <a:pt x="3990423" y="5835"/>
                  </a:lnTo>
                  <a:lnTo>
                    <a:pt x="4043479" y="2164"/>
                  </a:lnTo>
                  <a:lnTo>
                    <a:pt x="4097107" y="404"/>
                  </a:lnTo>
                  <a:lnTo>
                    <a:pt x="4150956" y="566"/>
                  </a:lnTo>
                  <a:lnTo>
                    <a:pt x="4204675" y="2661"/>
                  </a:lnTo>
                  <a:lnTo>
                    <a:pt x="4257911" y="6702"/>
                  </a:lnTo>
                  <a:lnTo>
                    <a:pt x="4310312" y="12699"/>
                  </a:lnTo>
                  <a:lnTo>
                    <a:pt x="4361526" y="20665"/>
                  </a:lnTo>
                  <a:lnTo>
                    <a:pt x="4411202" y="30611"/>
                  </a:lnTo>
                  <a:lnTo>
                    <a:pt x="4458986" y="42548"/>
                  </a:lnTo>
                  <a:lnTo>
                    <a:pt x="4504529" y="56488"/>
                  </a:lnTo>
                  <a:lnTo>
                    <a:pt x="4563613" y="79398"/>
                  </a:lnTo>
                  <a:lnTo>
                    <a:pt x="4613856" y="105144"/>
                  </a:lnTo>
                  <a:lnTo>
                    <a:pt x="4654673" y="133322"/>
                  </a:lnTo>
                  <a:lnTo>
                    <a:pt x="4685477" y="163528"/>
                  </a:lnTo>
                  <a:lnTo>
                    <a:pt x="4705683" y="195358"/>
                  </a:lnTo>
                  <a:lnTo>
                    <a:pt x="4773464" y="204326"/>
                  </a:lnTo>
                  <a:lnTo>
                    <a:pt x="4837151" y="215919"/>
                  </a:lnTo>
                  <a:lnTo>
                    <a:pt x="4896465" y="229942"/>
                  </a:lnTo>
                  <a:lnTo>
                    <a:pt x="4951125" y="246198"/>
                  </a:lnTo>
                  <a:lnTo>
                    <a:pt x="5000852" y="264492"/>
                  </a:lnTo>
                  <a:lnTo>
                    <a:pt x="5045364" y="284629"/>
                  </a:lnTo>
                  <a:lnTo>
                    <a:pt x="5084382" y="306411"/>
                  </a:lnTo>
                  <a:lnTo>
                    <a:pt x="5117626" y="329643"/>
                  </a:lnTo>
                  <a:lnTo>
                    <a:pt x="5165668" y="379676"/>
                  </a:lnTo>
                  <a:lnTo>
                    <a:pt x="5187249" y="433158"/>
                  </a:lnTo>
                  <a:lnTo>
                    <a:pt x="5187415" y="460704"/>
                  </a:lnTo>
                  <a:lnTo>
                    <a:pt x="5180126" y="488525"/>
                  </a:lnTo>
                  <a:lnTo>
                    <a:pt x="5158734" y="525167"/>
                  </a:lnTo>
                  <a:lnTo>
                    <a:pt x="5135133" y="550783"/>
                  </a:lnTo>
                  <a:lnTo>
                    <a:pt x="5178525" y="575542"/>
                  </a:lnTo>
                  <a:lnTo>
                    <a:pt x="5215524" y="601302"/>
                  </a:lnTo>
                  <a:lnTo>
                    <a:pt x="5246185" y="627899"/>
                  </a:lnTo>
                  <a:lnTo>
                    <a:pt x="5288709" y="682948"/>
                  </a:lnTo>
                  <a:lnTo>
                    <a:pt x="5306528" y="739375"/>
                  </a:lnTo>
                  <a:lnTo>
                    <a:pt x="5306308" y="767696"/>
                  </a:lnTo>
                  <a:lnTo>
                    <a:pt x="5287880" y="823729"/>
                  </a:lnTo>
                  <a:lnTo>
                    <a:pt x="5245827" y="877858"/>
                  </a:lnTo>
                  <a:lnTo>
                    <a:pt x="5216076" y="903799"/>
                  </a:lnTo>
                  <a:lnTo>
                    <a:pt x="5180581" y="928771"/>
                  </a:lnTo>
                  <a:lnTo>
                    <a:pt x="5139395" y="952610"/>
                  </a:lnTo>
                  <a:lnTo>
                    <a:pt x="5092573" y="975153"/>
                  </a:lnTo>
                  <a:lnTo>
                    <a:pt x="5040168" y="996235"/>
                  </a:lnTo>
                  <a:lnTo>
                    <a:pt x="4982235" y="1015692"/>
                  </a:lnTo>
                  <a:lnTo>
                    <a:pt x="4938798" y="1028134"/>
                  </a:lnTo>
                  <a:lnTo>
                    <a:pt x="4893589" y="1039404"/>
                  </a:lnTo>
                  <a:lnTo>
                    <a:pt x="4846757" y="1049474"/>
                  </a:lnTo>
                  <a:lnTo>
                    <a:pt x="4798456" y="1058321"/>
                  </a:lnTo>
                  <a:lnTo>
                    <a:pt x="4748836" y="1065919"/>
                  </a:lnTo>
                  <a:lnTo>
                    <a:pt x="4698048" y="1072242"/>
                  </a:lnTo>
                  <a:lnTo>
                    <a:pt x="4646245" y="1077265"/>
                  </a:lnTo>
                  <a:lnTo>
                    <a:pt x="4593577" y="1080962"/>
                  </a:lnTo>
                  <a:lnTo>
                    <a:pt x="4590159" y="1106701"/>
                  </a:lnTo>
                  <a:lnTo>
                    <a:pt x="4566712" y="1156085"/>
                  </a:lnTo>
                  <a:lnTo>
                    <a:pt x="4522802" y="1202013"/>
                  </a:lnTo>
                  <a:lnTo>
                    <a:pt x="4460450" y="1243693"/>
                  </a:lnTo>
                  <a:lnTo>
                    <a:pt x="4422989" y="1262692"/>
                  </a:lnTo>
                  <a:lnTo>
                    <a:pt x="4381676" y="1280333"/>
                  </a:lnTo>
                  <a:lnTo>
                    <a:pt x="4336762" y="1296515"/>
                  </a:lnTo>
                  <a:lnTo>
                    <a:pt x="4288501" y="1311139"/>
                  </a:lnTo>
                  <a:lnTo>
                    <a:pt x="4237144" y="1324108"/>
                  </a:lnTo>
                  <a:lnTo>
                    <a:pt x="4182945" y="1335321"/>
                  </a:lnTo>
                  <a:lnTo>
                    <a:pt x="4126156" y="1344679"/>
                  </a:lnTo>
                  <a:lnTo>
                    <a:pt x="4067029" y="1352084"/>
                  </a:lnTo>
                  <a:lnTo>
                    <a:pt x="4005818" y="1357436"/>
                  </a:lnTo>
                  <a:lnTo>
                    <a:pt x="3942774" y="1360636"/>
                  </a:lnTo>
                  <a:lnTo>
                    <a:pt x="3878150" y="1361586"/>
                  </a:lnTo>
                  <a:lnTo>
                    <a:pt x="3822240" y="1360527"/>
                  </a:lnTo>
                  <a:lnTo>
                    <a:pt x="3766927" y="1357730"/>
                  </a:lnTo>
                  <a:lnTo>
                    <a:pt x="3712457" y="1353223"/>
                  </a:lnTo>
                  <a:lnTo>
                    <a:pt x="3659080" y="1347035"/>
                  </a:lnTo>
                  <a:lnTo>
                    <a:pt x="3607044" y="1339194"/>
                  </a:lnTo>
                  <a:lnTo>
                    <a:pt x="3556595" y="1329729"/>
                  </a:lnTo>
                  <a:lnTo>
                    <a:pt x="3507983" y="1318670"/>
                  </a:lnTo>
                  <a:lnTo>
                    <a:pt x="3487893" y="1342076"/>
                  </a:lnTo>
                  <a:lnTo>
                    <a:pt x="3436243" y="1385886"/>
                  </a:lnTo>
                  <a:lnTo>
                    <a:pt x="3370633" y="1425406"/>
                  </a:lnTo>
                  <a:lnTo>
                    <a:pt x="3333092" y="1443451"/>
                  </a:lnTo>
                  <a:lnTo>
                    <a:pt x="3292660" y="1460294"/>
                  </a:lnTo>
                  <a:lnTo>
                    <a:pt x="3249536" y="1475895"/>
                  </a:lnTo>
                  <a:lnTo>
                    <a:pt x="3203922" y="1490209"/>
                  </a:lnTo>
                  <a:lnTo>
                    <a:pt x="3156015" y="1503195"/>
                  </a:lnTo>
                  <a:lnTo>
                    <a:pt x="3106016" y="1514808"/>
                  </a:lnTo>
                  <a:lnTo>
                    <a:pt x="3054125" y="1525008"/>
                  </a:lnTo>
                  <a:lnTo>
                    <a:pt x="3000542" y="1533750"/>
                  </a:lnTo>
                  <a:lnTo>
                    <a:pt x="2945465" y="1540992"/>
                  </a:lnTo>
                  <a:lnTo>
                    <a:pt x="2889095" y="1546692"/>
                  </a:lnTo>
                  <a:lnTo>
                    <a:pt x="2831632" y="1550805"/>
                  </a:lnTo>
                  <a:lnTo>
                    <a:pt x="2773275" y="1553291"/>
                  </a:lnTo>
                  <a:lnTo>
                    <a:pt x="2714224" y="1554106"/>
                  </a:lnTo>
                  <a:lnTo>
                    <a:pt x="2654679" y="1553207"/>
                  </a:lnTo>
                  <a:lnTo>
                    <a:pt x="2594839" y="1550552"/>
                  </a:lnTo>
                  <a:lnTo>
                    <a:pt x="2534904" y="1546097"/>
                  </a:lnTo>
                  <a:lnTo>
                    <a:pt x="2475074" y="1539800"/>
                  </a:lnTo>
                  <a:lnTo>
                    <a:pt x="2414864" y="1531484"/>
                  </a:lnTo>
                  <a:lnTo>
                    <a:pt x="2356726" y="1521400"/>
                  </a:lnTo>
                  <a:lnTo>
                    <a:pt x="2300882" y="1509611"/>
                  </a:lnTo>
                  <a:lnTo>
                    <a:pt x="2247553" y="1496186"/>
                  </a:lnTo>
                  <a:lnTo>
                    <a:pt x="2196964" y="1481189"/>
                  </a:lnTo>
                  <a:lnTo>
                    <a:pt x="2149336" y="1464686"/>
                  </a:lnTo>
                  <a:lnTo>
                    <a:pt x="2104891" y="1446744"/>
                  </a:lnTo>
                  <a:lnTo>
                    <a:pt x="2063854" y="1427429"/>
                  </a:lnTo>
                  <a:lnTo>
                    <a:pt x="2026445" y="1406806"/>
                  </a:lnTo>
                  <a:lnTo>
                    <a:pt x="1976103" y="1418112"/>
                  </a:lnTo>
                  <a:lnTo>
                    <a:pt x="1924798" y="1428066"/>
                  </a:lnTo>
                  <a:lnTo>
                    <a:pt x="1872664" y="1436681"/>
                  </a:lnTo>
                  <a:lnTo>
                    <a:pt x="1819840" y="1443972"/>
                  </a:lnTo>
                  <a:lnTo>
                    <a:pt x="1766459" y="1449951"/>
                  </a:lnTo>
                  <a:lnTo>
                    <a:pt x="1712659" y="1454633"/>
                  </a:lnTo>
                  <a:lnTo>
                    <a:pt x="1658575" y="1458031"/>
                  </a:lnTo>
                  <a:lnTo>
                    <a:pt x="1604344" y="1460158"/>
                  </a:lnTo>
                  <a:lnTo>
                    <a:pt x="1550100" y="1461028"/>
                  </a:lnTo>
                  <a:lnTo>
                    <a:pt x="1495981" y="1460655"/>
                  </a:lnTo>
                  <a:lnTo>
                    <a:pt x="1442121" y="1459051"/>
                  </a:lnTo>
                  <a:lnTo>
                    <a:pt x="1388658" y="1456231"/>
                  </a:lnTo>
                  <a:lnTo>
                    <a:pt x="1335727" y="1452209"/>
                  </a:lnTo>
                  <a:lnTo>
                    <a:pt x="1283464" y="1446997"/>
                  </a:lnTo>
                  <a:lnTo>
                    <a:pt x="1232004" y="1440610"/>
                  </a:lnTo>
                  <a:lnTo>
                    <a:pt x="1181485" y="1433060"/>
                  </a:lnTo>
                  <a:lnTo>
                    <a:pt x="1132041" y="1424362"/>
                  </a:lnTo>
                  <a:lnTo>
                    <a:pt x="1083809" y="1414529"/>
                  </a:lnTo>
                  <a:lnTo>
                    <a:pt x="1036925" y="1403574"/>
                  </a:lnTo>
                  <a:lnTo>
                    <a:pt x="991525" y="1391512"/>
                  </a:lnTo>
                  <a:lnTo>
                    <a:pt x="947744" y="1378355"/>
                  </a:lnTo>
                  <a:lnTo>
                    <a:pt x="905718" y="1364118"/>
                  </a:lnTo>
                  <a:lnTo>
                    <a:pt x="865585" y="1348813"/>
                  </a:lnTo>
                  <a:lnTo>
                    <a:pt x="827479" y="1332454"/>
                  </a:lnTo>
                  <a:lnTo>
                    <a:pt x="791536" y="1315056"/>
                  </a:lnTo>
                  <a:lnTo>
                    <a:pt x="757893" y="1296631"/>
                  </a:lnTo>
                  <a:lnTo>
                    <a:pt x="723288" y="1274930"/>
                  </a:lnTo>
                  <a:lnTo>
                    <a:pt x="716673" y="1270365"/>
                  </a:lnTo>
                  <a:lnTo>
                    <a:pt x="654296" y="1271836"/>
                  </a:lnTo>
                  <a:lnTo>
                    <a:pt x="593209" y="1270471"/>
                  </a:lnTo>
                  <a:lnTo>
                    <a:pt x="533860" y="1266409"/>
                  </a:lnTo>
                  <a:lnTo>
                    <a:pt x="476693" y="1259791"/>
                  </a:lnTo>
                  <a:lnTo>
                    <a:pt x="422153" y="1250757"/>
                  </a:lnTo>
                  <a:lnTo>
                    <a:pt x="370687" y="1239447"/>
                  </a:lnTo>
                  <a:lnTo>
                    <a:pt x="322739" y="1226000"/>
                  </a:lnTo>
                  <a:lnTo>
                    <a:pt x="278756" y="1210556"/>
                  </a:lnTo>
                  <a:lnTo>
                    <a:pt x="239181" y="1193256"/>
                  </a:lnTo>
                  <a:lnTo>
                    <a:pt x="204462" y="1174240"/>
                  </a:lnTo>
                  <a:lnTo>
                    <a:pt x="151369" y="1131617"/>
                  </a:lnTo>
                  <a:lnTo>
                    <a:pt x="123040" y="1083809"/>
                  </a:lnTo>
                  <a:lnTo>
                    <a:pt x="120297" y="1046602"/>
                  </a:lnTo>
                  <a:lnTo>
                    <a:pt x="133659" y="1010178"/>
                  </a:lnTo>
                  <a:lnTo>
                    <a:pt x="162465" y="975334"/>
                  </a:lnTo>
                  <a:lnTo>
                    <a:pt x="206058" y="942867"/>
                  </a:lnTo>
                  <a:lnTo>
                    <a:pt x="263779" y="913572"/>
                  </a:lnTo>
                  <a:lnTo>
                    <a:pt x="203818" y="897228"/>
                  </a:lnTo>
                  <a:lnTo>
                    <a:pt x="151113" y="878262"/>
                  </a:lnTo>
                  <a:lnTo>
                    <a:pt x="105893" y="857022"/>
                  </a:lnTo>
                  <a:lnTo>
                    <a:pt x="68384" y="833858"/>
                  </a:lnTo>
                  <a:lnTo>
                    <a:pt x="38813" y="809116"/>
                  </a:lnTo>
                  <a:lnTo>
                    <a:pt x="4393" y="756298"/>
                  </a:lnTo>
                  <a:lnTo>
                    <a:pt x="0" y="728917"/>
                  </a:lnTo>
                  <a:lnTo>
                    <a:pt x="4452" y="701355"/>
                  </a:lnTo>
                  <a:lnTo>
                    <a:pt x="40806" y="647076"/>
                  </a:lnTo>
                  <a:lnTo>
                    <a:pt x="73162" y="621057"/>
                  </a:lnTo>
                  <a:lnTo>
                    <a:pt x="108292" y="599972"/>
                  </a:lnTo>
                  <a:lnTo>
                    <a:pt x="148947" y="580895"/>
                  </a:lnTo>
                  <a:lnTo>
                    <a:pt x="194582" y="563965"/>
                  </a:lnTo>
                  <a:lnTo>
                    <a:pt x="244657" y="549323"/>
                  </a:lnTo>
                  <a:lnTo>
                    <a:pt x="298627" y="537109"/>
                  </a:lnTo>
                  <a:lnTo>
                    <a:pt x="355952" y="527463"/>
                  </a:lnTo>
                  <a:lnTo>
                    <a:pt x="416088" y="520524"/>
                  </a:lnTo>
                  <a:lnTo>
                    <a:pt x="478493" y="516434"/>
                  </a:lnTo>
                  <a:lnTo>
                    <a:pt x="482958" y="511596"/>
                  </a:lnTo>
                  <a:close/>
                </a:path>
                <a:path w="5306694" h="1554479">
                  <a:moveTo>
                    <a:pt x="580250" y="936182"/>
                  </a:moveTo>
                  <a:lnTo>
                    <a:pt x="526088" y="936767"/>
                  </a:lnTo>
                  <a:lnTo>
                    <a:pt x="472333" y="935157"/>
                  </a:lnTo>
                  <a:lnTo>
                    <a:pt x="419388" y="931390"/>
                  </a:lnTo>
                  <a:lnTo>
                    <a:pt x="367659" y="925504"/>
                  </a:lnTo>
                  <a:lnTo>
                    <a:pt x="317550" y="917535"/>
                  </a:lnTo>
                  <a:lnTo>
                    <a:pt x="269465" y="907522"/>
                  </a:lnTo>
                </a:path>
                <a:path w="5306694" h="1554479">
                  <a:moveTo>
                    <a:pt x="854460" y="1249831"/>
                  </a:moveTo>
                  <a:lnTo>
                    <a:pt x="821373" y="1254590"/>
                  </a:lnTo>
                  <a:lnTo>
                    <a:pt x="787608" y="1258470"/>
                  </a:lnTo>
                  <a:lnTo>
                    <a:pt x="753275" y="1261460"/>
                  </a:lnTo>
                  <a:lnTo>
                    <a:pt x="718485" y="1263548"/>
                  </a:lnTo>
                </a:path>
                <a:path w="5306694" h="1554479">
                  <a:moveTo>
                    <a:pt x="2026143" y="1400542"/>
                  </a:moveTo>
                  <a:lnTo>
                    <a:pt x="2002547" y="1385572"/>
                  </a:lnTo>
                  <a:lnTo>
                    <a:pt x="1980998" y="1370131"/>
                  </a:lnTo>
                  <a:lnTo>
                    <a:pt x="1961538" y="1354253"/>
                  </a:lnTo>
                  <a:lnTo>
                    <a:pt x="1944212" y="1337970"/>
                  </a:lnTo>
                </a:path>
                <a:path w="5306694" h="1554479">
                  <a:moveTo>
                    <a:pt x="3541231" y="1244509"/>
                  </a:moveTo>
                  <a:lnTo>
                    <a:pt x="3536464" y="1261915"/>
                  </a:lnTo>
                  <a:lnTo>
                    <a:pt x="3529412" y="1279184"/>
                  </a:lnTo>
                  <a:lnTo>
                    <a:pt x="3520090" y="1296280"/>
                  </a:lnTo>
                  <a:lnTo>
                    <a:pt x="3508516" y="1313167"/>
                  </a:lnTo>
                </a:path>
                <a:path w="5306694" h="1554479">
                  <a:moveTo>
                    <a:pt x="4191729" y="820281"/>
                  </a:moveTo>
                  <a:lnTo>
                    <a:pt x="4256498" y="834562"/>
                  </a:lnTo>
                  <a:lnTo>
                    <a:pt x="4316467" y="851232"/>
                  </a:lnTo>
                  <a:lnTo>
                    <a:pt x="4371337" y="870098"/>
                  </a:lnTo>
                  <a:lnTo>
                    <a:pt x="4420806" y="890967"/>
                  </a:lnTo>
                  <a:lnTo>
                    <a:pt x="4464575" y="913645"/>
                  </a:lnTo>
                  <a:lnTo>
                    <a:pt x="4502342" y="937939"/>
                  </a:lnTo>
                  <a:lnTo>
                    <a:pt x="4533808" y="963656"/>
                  </a:lnTo>
                  <a:lnTo>
                    <a:pt x="4576632" y="1018584"/>
                  </a:lnTo>
                  <a:lnTo>
                    <a:pt x="4587389" y="1047409"/>
                  </a:lnTo>
                  <a:lnTo>
                    <a:pt x="4590642" y="1076883"/>
                  </a:lnTo>
                </a:path>
                <a:path w="5306694" h="1554479">
                  <a:moveTo>
                    <a:pt x="5132632" y="546981"/>
                  </a:moveTo>
                  <a:lnTo>
                    <a:pt x="5098905" y="573999"/>
                  </a:lnTo>
                  <a:lnTo>
                    <a:pt x="5057760" y="599203"/>
                  </a:lnTo>
                  <a:lnTo>
                    <a:pt x="5009645" y="622351"/>
                  </a:lnTo>
                  <a:lnTo>
                    <a:pt x="4955005" y="643200"/>
                  </a:lnTo>
                </a:path>
                <a:path w="5306694" h="1554479">
                  <a:moveTo>
                    <a:pt x="4706410" y="189964"/>
                  </a:moveTo>
                  <a:lnTo>
                    <a:pt x="4710815" y="201247"/>
                  </a:lnTo>
                  <a:lnTo>
                    <a:pt x="4713849" y="212595"/>
                  </a:lnTo>
                  <a:lnTo>
                    <a:pt x="4715508" y="223988"/>
                  </a:lnTo>
                  <a:lnTo>
                    <a:pt x="4715787" y="235406"/>
                  </a:lnTo>
                </a:path>
                <a:path w="5306694" h="1554479">
                  <a:moveTo>
                    <a:pt x="3572025" y="136958"/>
                  </a:moveTo>
                  <a:lnTo>
                    <a:pt x="3590775" y="121515"/>
                  </a:lnTo>
                  <a:lnTo>
                    <a:pt x="3612251" y="106670"/>
                  </a:lnTo>
                  <a:lnTo>
                    <a:pt x="3636363" y="92482"/>
                  </a:lnTo>
                  <a:lnTo>
                    <a:pt x="3663022" y="79006"/>
                  </a:lnTo>
                </a:path>
                <a:path w="5306694" h="1554479">
                  <a:moveTo>
                    <a:pt x="2720931" y="164576"/>
                  </a:moveTo>
                  <a:lnTo>
                    <a:pt x="2729013" y="151688"/>
                  </a:lnTo>
                  <a:lnTo>
                    <a:pt x="2739073" y="139039"/>
                  </a:lnTo>
                  <a:lnTo>
                    <a:pt x="2751081" y="126662"/>
                  </a:lnTo>
                  <a:lnTo>
                    <a:pt x="2765004" y="114596"/>
                  </a:lnTo>
                </a:path>
                <a:path w="5306694" h="1554479">
                  <a:moveTo>
                    <a:pt x="1722118" y="181549"/>
                  </a:moveTo>
                  <a:lnTo>
                    <a:pt x="1764702" y="192206"/>
                  </a:lnTo>
                  <a:lnTo>
                    <a:pt x="1805550" y="203862"/>
                  </a:lnTo>
                  <a:lnTo>
                    <a:pt x="1844552" y="216484"/>
                  </a:lnTo>
                  <a:lnTo>
                    <a:pt x="1881598" y="230038"/>
                  </a:lnTo>
                </a:path>
                <a:path w="5306694" h="1554479">
                  <a:moveTo>
                    <a:pt x="510808" y="562624"/>
                  </a:moveTo>
                  <a:lnTo>
                    <a:pt x="501957" y="550042"/>
                  </a:lnTo>
                  <a:lnTo>
                    <a:pt x="494363" y="537335"/>
                  </a:lnTo>
                  <a:lnTo>
                    <a:pt x="488033" y="524519"/>
                  </a:lnTo>
                  <a:lnTo>
                    <a:pt x="482976" y="51160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3">
            <a:extLst>
              <a:ext uri="{FF2B5EF4-FFF2-40B4-BE49-F238E27FC236}">
                <a16:creationId xmlns:a16="http://schemas.microsoft.com/office/drawing/2014/main" id="{9385FD01-C73B-4838-B64F-211B4D8BF9CA}"/>
              </a:ext>
            </a:extLst>
          </p:cNvPr>
          <p:cNvSpPr txBox="1"/>
          <p:nvPr/>
        </p:nvSpPr>
        <p:spPr>
          <a:xfrm>
            <a:off x="519667" y="7732404"/>
            <a:ext cx="7749540" cy="12369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v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er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95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erre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ant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fate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-</a:t>
            </a: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har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g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56680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2815" algn="l"/>
              </a:tabLst>
            </a:pPr>
            <a:r>
              <a:rPr lang="en-US" altLang="zh-CN" sz="5350" dirty="0"/>
              <a:t>Deploying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</a:t>
            </a:r>
            <a:r>
              <a:rPr lang="en-US" altLang="zh-CN" sz="5350" spc="15" dirty="0"/>
              <a:t> </a:t>
            </a:r>
            <a:r>
              <a:rPr lang="en-US" altLang="zh-CN" sz="5350" dirty="0">
                <a:solidFill>
                  <a:srgbClr val="41BFB9"/>
                </a:solidFill>
              </a:rPr>
              <a:t>Converged	</a:t>
            </a:r>
            <a:r>
              <a:rPr lang="en-US" altLang="zh-CN" sz="5350" spc="-5" dirty="0"/>
              <a:t>Vs.</a:t>
            </a:r>
            <a:r>
              <a:rPr lang="en-US" altLang="zh-CN" sz="5350" spc="-25" dirty="0"/>
              <a:t> </a:t>
            </a:r>
            <a:r>
              <a:rPr lang="en-US" altLang="zh-CN" sz="5350" dirty="0">
                <a:solidFill>
                  <a:srgbClr val="F6914D"/>
                </a:solidFill>
              </a:rPr>
              <a:t>Disaggregated</a:t>
            </a:r>
            <a:endParaRPr lang="en-US" sz="5350" dirty="0"/>
          </a:p>
        </p:txBody>
      </p:sp>
      <p:sp>
        <p:nvSpPr>
          <p:cNvPr id="3" name="object 3"/>
          <p:cNvSpPr txBox="1"/>
          <p:nvPr/>
        </p:nvSpPr>
        <p:spPr>
          <a:xfrm>
            <a:off x="5102327" y="3546563"/>
            <a:ext cx="36645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+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ac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rv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r: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327" y="4049165"/>
            <a:ext cx="34175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Char char="-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ca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fate-sharing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3779" y="3546563"/>
            <a:ext cx="3295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epa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DB: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3779" y="4049165"/>
            <a:ext cx="369760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/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ti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ndependen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cali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41534" y="5054219"/>
            <a:ext cx="1054735" cy="236854"/>
            <a:chOff x="3441534" y="5054219"/>
            <a:chExt cx="1054735" cy="236854"/>
          </a:xfrm>
        </p:grpSpPr>
        <p:sp>
          <p:nvSpPr>
            <p:cNvPr id="8" name="object 8"/>
            <p:cNvSpPr/>
            <p:nvPr/>
          </p:nvSpPr>
          <p:spPr>
            <a:xfrm>
              <a:off x="3446767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1534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644904" y="3060165"/>
            <a:ext cx="4460875" cy="1931035"/>
            <a:chOff x="14644904" y="3060165"/>
            <a:chExt cx="4460875" cy="1931035"/>
          </a:xfrm>
        </p:grpSpPr>
        <p:sp>
          <p:nvSpPr>
            <p:cNvPr id="11" name="object 11"/>
            <p:cNvSpPr/>
            <p:nvPr/>
          </p:nvSpPr>
          <p:spPr>
            <a:xfrm>
              <a:off x="14644904" y="4927967"/>
              <a:ext cx="4460875" cy="62865"/>
            </a:xfrm>
            <a:custGeom>
              <a:avLst/>
              <a:gdLst/>
              <a:ahLst/>
              <a:cxnLst/>
              <a:rect l="l" t="t" r="r" b="b"/>
              <a:pathLst>
                <a:path w="4460875" h="62864">
                  <a:moveTo>
                    <a:pt x="157063" y="0"/>
                  </a:moveTo>
                  <a:lnTo>
                    <a:pt x="31412" y="0"/>
                  </a:lnTo>
                  <a:lnTo>
                    <a:pt x="19189" y="2468"/>
                  </a:lnTo>
                  <a:lnTo>
                    <a:pt x="9203" y="9200"/>
                  </a:lnTo>
                  <a:lnTo>
                    <a:pt x="2469" y="19185"/>
                  </a:lnTo>
                  <a:lnTo>
                    <a:pt x="0" y="31412"/>
                  </a:lnTo>
                  <a:lnTo>
                    <a:pt x="2469" y="43639"/>
                  </a:lnTo>
                  <a:lnTo>
                    <a:pt x="9203" y="53624"/>
                  </a:lnTo>
                  <a:lnTo>
                    <a:pt x="19189" y="60356"/>
                  </a:lnTo>
                  <a:lnTo>
                    <a:pt x="31412" y="62825"/>
                  </a:lnTo>
                  <a:lnTo>
                    <a:pt x="157063" y="62825"/>
                  </a:lnTo>
                  <a:lnTo>
                    <a:pt x="169291" y="60356"/>
                  </a:lnTo>
                  <a:lnTo>
                    <a:pt x="179275" y="53624"/>
                  </a:lnTo>
                  <a:lnTo>
                    <a:pt x="186007" y="43639"/>
                  </a:lnTo>
                  <a:lnTo>
                    <a:pt x="188475" y="31412"/>
                  </a:lnTo>
                  <a:lnTo>
                    <a:pt x="186007" y="19185"/>
                  </a:lnTo>
                  <a:lnTo>
                    <a:pt x="179275" y="9200"/>
                  </a:lnTo>
                  <a:lnTo>
                    <a:pt x="169291" y="2468"/>
                  </a:lnTo>
                  <a:lnTo>
                    <a:pt x="157063" y="0"/>
                  </a:lnTo>
                  <a:close/>
                </a:path>
                <a:path w="4460875" h="62864">
                  <a:moveTo>
                    <a:pt x="408364" y="0"/>
                  </a:moveTo>
                  <a:lnTo>
                    <a:pt x="282713" y="0"/>
                  </a:lnTo>
                  <a:lnTo>
                    <a:pt x="270490" y="2468"/>
                  </a:lnTo>
                  <a:lnTo>
                    <a:pt x="260505" y="9200"/>
                  </a:lnTo>
                  <a:lnTo>
                    <a:pt x="253771" y="19185"/>
                  </a:lnTo>
                  <a:lnTo>
                    <a:pt x="251301" y="31412"/>
                  </a:lnTo>
                  <a:lnTo>
                    <a:pt x="253771" y="43639"/>
                  </a:lnTo>
                  <a:lnTo>
                    <a:pt x="260505" y="53624"/>
                  </a:lnTo>
                  <a:lnTo>
                    <a:pt x="270490" y="60356"/>
                  </a:lnTo>
                  <a:lnTo>
                    <a:pt x="282713" y="62825"/>
                  </a:lnTo>
                  <a:lnTo>
                    <a:pt x="408364" y="62825"/>
                  </a:lnTo>
                  <a:lnTo>
                    <a:pt x="420592" y="60356"/>
                  </a:lnTo>
                  <a:lnTo>
                    <a:pt x="430577" y="53624"/>
                  </a:lnTo>
                  <a:lnTo>
                    <a:pt x="437308" y="43639"/>
                  </a:lnTo>
                  <a:lnTo>
                    <a:pt x="439777" y="31412"/>
                  </a:lnTo>
                  <a:lnTo>
                    <a:pt x="437308" y="19185"/>
                  </a:lnTo>
                  <a:lnTo>
                    <a:pt x="430577" y="9200"/>
                  </a:lnTo>
                  <a:lnTo>
                    <a:pt x="420592" y="2468"/>
                  </a:lnTo>
                  <a:lnTo>
                    <a:pt x="408364" y="0"/>
                  </a:lnTo>
                  <a:close/>
                </a:path>
                <a:path w="4460875" h="62864">
                  <a:moveTo>
                    <a:pt x="659665" y="0"/>
                  </a:moveTo>
                  <a:lnTo>
                    <a:pt x="534015" y="0"/>
                  </a:lnTo>
                  <a:lnTo>
                    <a:pt x="521791" y="2468"/>
                  </a:lnTo>
                  <a:lnTo>
                    <a:pt x="511806" y="9200"/>
                  </a:lnTo>
                  <a:lnTo>
                    <a:pt x="505072" y="19185"/>
                  </a:lnTo>
                  <a:lnTo>
                    <a:pt x="502602" y="31412"/>
                  </a:lnTo>
                  <a:lnTo>
                    <a:pt x="505072" y="43640"/>
                  </a:lnTo>
                  <a:lnTo>
                    <a:pt x="511806" y="53624"/>
                  </a:lnTo>
                  <a:lnTo>
                    <a:pt x="521792" y="60356"/>
                  </a:lnTo>
                  <a:lnTo>
                    <a:pt x="534015" y="62825"/>
                  </a:lnTo>
                  <a:lnTo>
                    <a:pt x="659665" y="62825"/>
                  </a:lnTo>
                  <a:lnTo>
                    <a:pt x="671893" y="60356"/>
                  </a:lnTo>
                  <a:lnTo>
                    <a:pt x="681878" y="53624"/>
                  </a:lnTo>
                  <a:lnTo>
                    <a:pt x="688610" y="43639"/>
                  </a:lnTo>
                  <a:lnTo>
                    <a:pt x="691078" y="31412"/>
                  </a:lnTo>
                  <a:lnTo>
                    <a:pt x="688610" y="19185"/>
                  </a:lnTo>
                  <a:lnTo>
                    <a:pt x="681878" y="9200"/>
                  </a:lnTo>
                  <a:lnTo>
                    <a:pt x="671893" y="2468"/>
                  </a:lnTo>
                  <a:lnTo>
                    <a:pt x="659665" y="0"/>
                  </a:lnTo>
                  <a:close/>
                </a:path>
                <a:path w="4460875" h="62864">
                  <a:moveTo>
                    <a:pt x="910967" y="0"/>
                  </a:moveTo>
                  <a:lnTo>
                    <a:pt x="785316" y="0"/>
                  </a:lnTo>
                  <a:lnTo>
                    <a:pt x="773092" y="2468"/>
                  </a:lnTo>
                  <a:lnTo>
                    <a:pt x="763107" y="9200"/>
                  </a:lnTo>
                  <a:lnTo>
                    <a:pt x="756373" y="19185"/>
                  </a:lnTo>
                  <a:lnTo>
                    <a:pt x="753903" y="31412"/>
                  </a:lnTo>
                  <a:lnTo>
                    <a:pt x="756373" y="43640"/>
                  </a:lnTo>
                  <a:lnTo>
                    <a:pt x="763107" y="53624"/>
                  </a:lnTo>
                  <a:lnTo>
                    <a:pt x="773092" y="60356"/>
                  </a:lnTo>
                  <a:lnTo>
                    <a:pt x="785316" y="62825"/>
                  </a:lnTo>
                  <a:lnTo>
                    <a:pt x="910967" y="62825"/>
                  </a:lnTo>
                  <a:lnTo>
                    <a:pt x="923194" y="60356"/>
                  </a:lnTo>
                  <a:lnTo>
                    <a:pt x="933179" y="53624"/>
                  </a:lnTo>
                  <a:lnTo>
                    <a:pt x="939911" y="43640"/>
                  </a:lnTo>
                  <a:lnTo>
                    <a:pt x="942379" y="31412"/>
                  </a:lnTo>
                  <a:lnTo>
                    <a:pt x="939911" y="19185"/>
                  </a:lnTo>
                  <a:lnTo>
                    <a:pt x="933179" y="9200"/>
                  </a:lnTo>
                  <a:lnTo>
                    <a:pt x="923194" y="2468"/>
                  </a:lnTo>
                  <a:lnTo>
                    <a:pt x="910967" y="0"/>
                  </a:lnTo>
                  <a:close/>
                </a:path>
                <a:path w="4460875" h="62864">
                  <a:moveTo>
                    <a:pt x="1162268" y="0"/>
                  </a:moveTo>
                  <a:lnTo>
                    <a:pt x="1036617" y="0"/>
                  </a:lnTo>
                  <a:lnTo>
                    <a:pt x="1024393" y="2468"/>
                  </a:lnTo>
                  <a:lnTo>
                    <a:pt x="1014408" y="9200"/>
                  </a:lnTo>
                  <a:lnTo>
                    <a:pt x="1007674" y="19185"/>
                  </a:lnTo>
                  <a:lnTo>
                    <a:pt x="1005204" y="31412"/>
                  </a:lnTo>
                  <a:lnTo>
                    <a:pt x="1007674" y="43640"/>
                  </a:lnTo>
                  <a:lnTo>
                    <a:pt x="1014408" y="53624"/>
                  </a:lnTo>
                  <a:lnTo>
                    <a:pt x="1024394" y="60356"/>
                  </a:lnTo>
                  <a:lnTo>
                    <a:pt x="1036617" y="62825"/>
                  </a:lnTo>
                  <a:lnTo>
                    <a:pt x="1162268" y="62825"/>
                  </a:lnTo>
                  <a:lnTo>
                    <a:pt x="1174496" y="60356"/>
                  </a:lnTo>
                  <a:lnTo>
                    <a:pt x="1184480" y="53624"/>
                  </a:lnTo>
                  <a:lnTo>
                    <a:pt x="1191212" y="43640"/>
                  </a:lnTo>
                  <a:lnTo>
                    <a:pt x="1193680" y="31412"/>
                  </a:lnTo>
                  <a:lnTo>
                    <a:pt x="1191212" y="19185"/>
                  </a:lnTo>
                  <a:lnTo>
                    <a:pt x="1184480" y="9200"/>
                  </a:lnTo>
                  <a:lnTo>
                    <a:pt x="1174495" y="2468"/>
                  </a:lnTo>
                  <a:lnTo>
                    <a:pt x="1162268" y="0"/>
                  </a:lnTo>
                  <a:close/>
                </a:path>
                <a:path w="4460875" h="62864">
                  <a:moveTo>
                    <a:pt x="1413569" y="0"/>
                  </a:moveTo>
                  <a:lnTo>
                    <a:pt x="1287918" y="0"/>
                  </a:lnTo>
                  <a:lnTo>
                    <a:pt x="1275695" y="2468"/>
                  </a:lnTo>
                  <a:lnTo>
                    <a:pt x="1265710" y="9200"/>
                  </a:lnTo>
                  <a:lnTo>
                    <a:pt x="1258976" y="19185"/>
                  </a:lnTo>
                  <a:lnTo>
                    <a:pt x="1256506" y="31412"/>
                  </a:lnTo>
                  <a:lnTo>
                    <a:pt x="1258976" y="43640"/>
                  </a:lnTo>
                  <a:lnTo>
                    <a:pt x="1265710" y="53624"/>
                  </a:lnTo>
                  <a:lnTo>
                    <a:pt x="1275695" y="60356"/>
                  </a:lnTo>
                  <a:lnTo>
                    <a:pt x="1287918" y="62825"/>
                  </a:lnTo>
                  <a:lnTo>
                    <a:pt x="1413569" y="62825"/>
                  </a:lnTo>
                  <a:lnTo>
                    <a:pt x="1425797" y="60356"/>
                  </a:lnTo>
                  <a:lnTo>
                    <a:pt x="1435782" y="53624"/>
                  </a:lnTo>
                  <a:lnTo>
                    <a:pt x="1442513" y="43640"/>
                  </a:lnTo>
                  <a:lnTo>
                    <a:pt x="1444982" y="31412"/>
                  </a:lnTo>
                  <a:lnTo>
                    <a:pt x="1442513" y="19185"/>
                  </a:lnTo>
                  <a:lnTo>
                    <a:pt x="1435782" y="9200"/>
                  </a:lnTo>
                  <a:lnTo>
                    <a:pt x="1425797" y="2468"/>
                  </a:lnTo>
                  <a:lnTo>
                    <a:pt x="1413569" y="0"/>
                  </a:lnTo>
                  <a:close/>
                </a:path>
                <a:path w="4460875" h="62864">
                  <a:moveTo>
                    <a:pt x="1664870" y="0"/>
                  </a:moveTo>
                  <a:lnTo>
                    <a:pt x="1539220" y="0"/>
                  </a:lnTo>
                  <a:lnTo>
                    <a:pt x="1526996" y="2468"/>
                  </a:lnTo>
                  <a:lnTo>
                    <a:pt x="1517011" y="9200"/>
                  </a:lnTo>
                  <a:lnTo>
                    <a:pt x="1510277" y="19185"/>
                  </a:lnTo>
                  <a:lnTo>
                    <a:pt x="1507807" y="31412"/>
                  </a:lnTo>
                  <a:lnTo>
                    <a:pt x="1510277" y="43640"/>
                  </a:lnTo>
                  <a:lnTo>
                    <a:pt x="1517011" y="53624"/>
                  </a:lnTo>
                  <a:lnTo>
                    <a:pt x="1526996" y="60356"/>
                  </a:lnTo>
                  <a:lnTo>
                    <a:pt x="1539220" y="62825"/>
                  </a:lnTo>
                  <a:lnTo>
                    <a:pt x="1664870" y="62825"/>
                  </a:lnTo>
                  <a:lnTo>
                    <a:pt x="1677098" y="60356"/>
                  </a:lnTo>
                  <a:lnTo>
                    <a:pt x="1687083" y="53624"/>
                  </a:lnTo>
                  <a:lnTo>
                    <a:pt x="1693815" y="43640"/>
                  </a:lnTo>
                  <a:lnTo>
                    <a:pt x="1696283" y="31412"/>
                  </a:lnTo>
                  <a:lnTo>
                    <a:pt x="1693815" y="19185"/>
                  </a:lnTo>
                  <a:lnTo>
                    <a:pt x="1687083" y="9200"/>
                  </a:lnTo>
                  <a:lnTo>
                    <a:pt x="1677098" y="2468"/>
                  </a:lnTo>
                  <a:lnTo>
                    <a:pt x="1664870" y="0"/>
                  </a:lnTo>
                  <a:close/>
                </a:path>
                <a:path w="4460875" h="62864">
                  <a:moveTo>
                    <a:pt x="1916172" y="0"/>
                  </a:moveTo>
                  <a:lnTo>
                    <a:pt x="1790521" y="0"/>
                  </a:lnTo>
                  <a:lnTo>
                    <a:pt x="1778297" y="2468"/>
                  </a:lnTo>
                  <a:lnTo>
                    <a:pt x="1768312" y="9200"/>
                  </a:lnTo>
                  <a:lnTo>
                    <a:pt x="1761578" y="19185"/>
                  </a:lnTo>
                  <a:lnTo>
                    <a:pt x="1759108" y="31412"/>
                  </a:lnTo>
                  <a:lnTo>
                    <a:pt x="1761578" y="43640"/>
                  </a:lnTo>
                  <a:lnTo>
                    <a:pt x="1768312" y="53624"/>
                  </a:lnTo>
                  <a:lnTo>
                    <a:pt x="1778297" y="60356"/>
                  </a:lnTo>
                  <a:lnTo>
                    <a:pt x="1790521" y="62825"/>
                  </a:lnTo>
                  <a:lnTo>
                    <a:pt x="1916172" y="62825"/>
                  </a:lnTo>
                  <a:lnTo>
                    <a:pt x="1928399" y="60356"/>
                  </a:lnTo>
                  <a:lnTo>
                    <a:pt x="1938384" y="53624"/>
                  </a:lnTo>
                  <a:lnTo>
                    <a:pt x="1945116" y="43640"/>
                  </a:lnTo>
                  <a:lnTo>
                    <a:pt x="1947584" y="31412"/>
                  </a:lnTo>
                  <a:lnTo>
                    <a:pt x="1945116" y="19185"/>
                  </a:lnTo>
                  <a:lnTo>
                    <a:pt x="1938384" y="9200"/>
                  </a:lnTo>
                  <a:lnTo>
                    <a:pt x="1928399" y="2468"/>
                  </a:lnTo>
                  <a:lnTo>
                    <a:pt x="1916172" y="0"/>
                  </a:lnTo>
                  <a:close/>
                </a:path>
                <a:path w="4460875" h="62864">
                  <a:moveTo>
                    <a:pt x="2167473" y="0"/>
                  </a:moveTo>
                  <a:lnTo>
                    <a:pt x="2041822" y="0"/>
                  </a:lnTo>
                  <a:lnTo>
                    <a:pt x="2029599" y="2468"/>
                  </a:lnTo>
                  <a:lnTo>
                    <a:pt x="2019613" y="9200"/>
                  </a:lnTo>
                  <a:lnTo>
                    <a:pt x="2012879" y="19185"/>
                  </a:lnTo>
                  <a:lnTo>
                    <a:pt x="2010409" y="31412"/>
                  </a:lnTo>
                  <a:lnTo>
                    <a:pt x="2012879" y="43640"/>
                  </a:lnTo>
                  <a:lnTo>
                    <a:pt x="2019613" y="53624"/>
                  </a:lnTo>
                  <a:lnTo>
                    <a:pt x="2029599" y="60356"/>
                  </a:lnTo>
                  <a:lnTo>
                    <a:pt x="2041822" y="62825"/>
                  </a:lnTo>
                  <a:lnTo>
                    <a:pt x="2167473" y="62825"/>
                  </a:lnTo>
                  <a:lnTo>
                    <a:pt x="2179701" y="60356"/>
                  </a:lnTo>
                  <a:lnTo>
                    <a:pt x="2189685" y="53624"/>
                  </a:lnTo>
                  <a:lnTo>
                    <a:pt x="2196417" y="43640"/>
                  </a:lnTo>
                  <a:lnTo>
                    <a:pt x="2198885" y="31412"/>
                  </a:lnTo>
                  <a:lnTo>
                    <a:pt x="2196417" y="19185"/>
                  </a:lnTo>
                  <a:lnTo>
                    <a:pt x="2189685" y="9200"/>
                  </a:lnTo>
                  <a:lnTo>
                    <a:pt x="2179701" y="2468"/>
                  </a:lnTo>
                  <a:lnTo>
                    <a:pt x="2167473" y="0"/>
                  </a:lnTo>
                  <a:close/>
                </a:path>
                <a:path w="4460875" h="62864">
                  <a:moveTo>
                    <a:pt x="2418774" y="0"/>
                  </a:moveTo>
                  <a:lnTo>
                    <a:pt x="2293123" y="0"/>
                  </a:lnTo>
                  <a:lnTo>
                    <a:pt x="2280900" y="2468"/>
                  </a:lnTo>
                  <a:lnTo>
                    <a:pt x="2270915" y="9200"/>
                  </a:lnTo>
                  <a:lnTo>
                    <a:pt x="2264181" y="19185"/>
                  </a:lnTo>
                  <a:lnTo>
                    <a:pt x="2261711" y="31412"/>
                  </a:lnTo>
                  <a:lnTo>
                    <a:pt x="2264181" y="43640"/>
                  </a:lnTo>
                  <a:lnTo>
                    <a:pt x="2270915" y="53624"/>
                  </a:lnTo>
                  <a:lnTo>
                    <a:pt x="2280900" y="60356"/>
                  </a:lnTo>
                  <a:lnTo>
                    <a:pt x="2293123" y="62825"/>
                  </a:lnTo>
                  <a:lnTo>
                    <a:pt x="2418774" y="62825"/>
                  </a:lnTo>
                  <a:lnTo>
                    <a:pt x="2431002" y="60356"/>
                  </a:lnTo>
                  <a:lnTo>
                    <a:pt x="2440987" y="53624"/>
                  </a:lnTo>
                  <a:lnTo>
                    <a:pt x="2447718" y="43640"/>
                  </a:lnTo>
                  <a:lnTo>
                    <a:pt x="2450187" y="31412"/>
                  </a:lnTo>
                  <a:lnTo>
                    <a:pt x="2447718" y="19185"/>
                  </a:lnTo>
                  <a:lnTo>
                    <a:pt x="2440987" y="9200"/>
                  </a:lnTo>
                  <a:lnTo>
                    <a:pt x="2431002" y="2468"/>
                  </a:lnTo>
                  <a:lnTo>
                    <a:pt x="2418774" y="0"/>
                  </a:lnTo>
                  <a:close/>
                </a:path>
                <a:path w="4460875" h="62864">
                  <a:moveTo>
                    <a:pt x="2670075" y="0"/>
                  </a:moveTo>
                  <a:lnTo>
                    <a:pt x="2544425" y="0"/>
                  </a:lnTo>
                  <a:lnTo>
                    <a:pt x="2532201" y="2468"/>
                  </a:lnTo>
                  <a:lnTo>
                    <a:pt x="2522216" y="9200"/>
                  </a:lnTo>
                  <a:lnTo>
                    <a:pt x="2515482" y="19185"/>
                  </a:lnTo>
                  <a:lnTo>
                    <a:pt x="2513012" y="31412"/>
                  </a:lnTo>
                  <a:lnTo>
                    <a:pt x="2515482" y="43640"/>
                  </a:lnTo>
                  <a:lnTo>
                    <a:pt x="2522216" y="53624"/>
                  </a:lnTo>
                  <a:lnTo>
                    <a:pt x="2532201" y="60356"/>
                  </a:lnTo>
                  <a:lnTo>
                    <a:pt x="2544425" y="62825"/>
                  </a:lnTo>
                  <a:lnTo>
                    <a:pt x="2670075" y="62825"/>
                  </a:lnTo>
                  <a:lnTo>
                    <a:pt x="2682303" y="60356"/>
                  </a:lnTo>
                  <a:lnTo>
                    <a:pt x="2692288" y="53624"/>
                  </a:lnTo>
                  <a:lnTo>
                    <a:pt x="2699020" y="43640"/>
                  </a:lnTo>
                  <a:lnTo>
                    <a:pt x="2701488" y="31412"/>
                  </a:lnTo>
                  <a:lnTo>
                    <a:pt x="2699020" y="19185"/>
                  </a:lnTo>
                  <a:lnTo>
                    <a:pt x="2692288" y="9200"/>
                  </a:lnTo>
                  <a:lnTo>
                    <a:pt x="2682303" y="2468"/>
                  </a:lnTo>
                  <a:lnTo>
                    <a:pt x="2670075" y="0"/>
                  </a:lnTo>
                  <a:close/>
                </a:path>
                <a:path w="4460875" h="62864">
                  <a:moveTo>
                    <a:pt x="2921377" y="0"/>
                  </a:moveTo>
                  <a:lnTo>
                    <a:pt x="2795726" y="0"/>
                  </a:lnTo>
                  <a:lnTo>
                    <a:pt x="2783502" y="2468"/>
                  </a:lnTo>
                  <a:lnTo>
                    <a:pt x="2773517" y="9200"/>
                  </a:lnTo>
                  <a:lnTo>
                    <a:pt x="2766783" y="19185"/>
                  </a:lnTo>
                  <a:lnTo>
                    <a:pt x="2764313" y="31412"/>
                  </a:lnTo>
                  <a:lnTo>
                    <a:pt x="2766783" y="43640"/>
                  </a:lnTo>
                  <a:lnTo>
                    <a:pt x="2773517" y="53624"/>
                  </a:lnTo>
                  <a:lnTo>
                    <a:pt x="2783502" y="60356"/>
                  </a:lnTo>
                  <a:lnTo>
                    <a:pt x="2795726" y="62825"/>
                  </a:lnTo>
                  <a:lnTo>
                    <a:pt x="2921377" y="62825"/>
                  </a:lnTo>
                  <a:lnTo>
                    <a:pt x="2933604" y="60356"/>
                  </a:lnTo>
                  <a:lnTo>
                    <a:pt x="2943589" y="53624"/>
                  </a:lnTo>
                  <a:lnTo>
                    <a:pt x="2950321" y="43640"/>
                  </a:lnTo>
                  <a:lnTo>
                    <a:pt x="2952789" y="31412"/>
                  </a:lnTo>
                  <a:lnTo>
                    <a:pt x="2950321" y="19185"/>
                  </a:lnTo>
                  <a:lnTo>
                    <a:pt x="2943589" y="9200"/>
                  </a:lnTo>
                  <a:lnTo>
                    <a:pt x="2933604" y="2468"/>
                  </a:lnTo>
                  <a:lnTo>
                    <a:pt x="2921377" y="0"/>
                  </a:lnTo>
                  <a:close/>
                </a:path>
                <a:path w="4460875" h="62864">
                  <a:moveTo>
                    <a:pt x="3172678" y="0"/>
                  </a:moveTo>
                  <a:lnTo>
                    <a:pt x="3047027" y="0"/>
                  </a:lnTo>
                  <a:lnTo>
                    <a:pt x="3034804" y="2468"/>
                  </a:lnTo>
                  <a:lnTo>
                    <a:pt x="3024818" y="9200"/>
                  </a:lnTo>
                  <a:lnTo>
                    <a:pt x="3018084" y="19185"/>
                  </a:lnTo>
                  <a:lnTo>
                    <a:pt x="3015614" y="31412"/>
                  </a:lnTo>
                  <a:lnTo>
                    <a:pt x="3018084" y="43640"/>
                  </a:lnTo>
                  <a:lnTo>
                    <a:pt x="3024818" y="53624"/>
                  </a:lnTo>
                  <a:lnTo>
                    <a:pt x="3034804" y="60356"/>
                  </a:lnTo>
                  <a:lnTo>
                    <a:pt x="3047027" y="62825"/>
                  </a:lnTo>
                  <a:lnTo>
                    <a:pt x="3172678" y="62825"/>
                  </a:lnTo>
                  <a:lnTo>
                    <a:pt x="3184906" y="60356"/>
                  </a:lnTo>
                  <a:lnTo>
                    <a:pt x="3194890" y="53624"/>
                  </a:lnTo>
                  <a:lnTo>
                    <a:pt x="3201622" y="43640"/>
                  </a:lnTo>
                  <a:lnTo>
                    <a:pt x="3204090" y="31412"/>
                  </a:lnTo>
                  <a:lnTo>
                    <a:pt x="3201622" y="19185"/>
                  </a:lnTo>
                  <a:lnTo>
                    <a:pt x="3194890" y="9200"/>
                  </a:lnTo>
                  <a:lnTo>
                    <a:pt x="3184906" y="2468"/>
                  </a:lnTo>
                  <a:lnTo>
                    <a:pt x="3172678" y="0"/>
                  </a:lnTo>
                  <a:close/>
                </a:path>
                <a:path w="4460875" h="62864">
                  <a:moveTo>
                    <a:pt x="3423979" y="0"/>
                  </a:moveTo>
                  <a:lnTo>
                    <a:pt x="3298328" y="0"/>
                  </a:lnTo>
                  <a:lnTo>
                    <a:pt x="3286105" y="2468"/>
                  </a:lnTo>
                  <a:lnTo>
                    <a:pt x="3276120" y="9200"/>
                  </a:lnTo>
                  <a:lnTo>
                    <a:pt x="3269386" y="19185"/>
                  </a:lnTo>
                  <a:lnTo>
                    <a:pt x="3266916" y="31412"/>
                  </a:lnTo>
                  <a:lnTo>
                    <a:pt x="3269386" y="43640"/>
                  </a:lnTo>
                  <a:lnTo>
                    <a:pt x="3276120" y="53624"/>
                  </a:lnTo>
                  <a:lnTo>
                    <a:pt x="3286105" y="60356"/>
                  </a:lnTo>
                  <a:lnTo>
                    <a:pt x="3298328" y="62825"/>
                  </a:lnTo>
                  <a:lnTo>
                    <a:pt x="3423979" y="62825"/>
                  </a:lnTo>
                  <a:lnTo>
                    <a:pt x="3436207" y="60356"/>
                  </a:lnTo>
                  <a:lnTo>
                    <a:pt x="3446192" y="53624"/>
                  </a:lnTo>
                  <a:lnTo>
                    <a:pt x="3452923" y="43640"/>
                  </a:lnTo>
                  <a:lnTo>
                    <a:pt x="3455392" y="31412"/>
                  </a:lnTo>
                  <a:lnTo>
                    <a:pt x="3452923" y="19185"/>
                  </a:lnTo>
                  <a:lnTo>
                    <a:pt x="3446192" y="9200"/>
                  </a:lnTo>
                  <a:lnTo>
                    <a:pt x="3436207" y="2468"/>
                  </a:lnTo>
                  <a:lnTo>
                    <a:pt x="3423979" y="0"/>
                  </a:lnTo>
                  <a:close/>
                </a:path>
                <a:path w="4460875" h="62864">
                  <a:moveTo>
                    <a:pt x="3675280" y="0"/>
                  </a:moveTo>
                  <a:lnTo>
                    <a:pt x="3549630" y="0"/>
                  </a:lnTo>
                  <a:lnTo>
                    <a:pt x="3537406" y="2468"/>
                  </a:lnTo>
                  <a:lnTo>
                    <a:pt x="3527421" y="9200"/>
                  </a:lnTo>
                  <a:lnTo>
                    <a:pt x="3520687" y="19185"/>
                  </a:lnTo>
                  <a:lnTo>
                    <a:pt x="3518217" y="31412"/>
                  </a:lnTo>
                  <a:lnTo>
                    <a:pt x="3520687" y="43640"/>
                  </a:lnTo>
                  <a:lnTo>
                    <a:pt x="3527421" y="53624"/>
                  </a:lnTo>
                  <a:lnTo>
                    <a:pt x="3537406" y="60356"/>
                  </a:lnTo>
                  <a:lnTo>
                    <a:pt x="3549630" y="62825"/>
                  </a:lnTo>
                  <a:lnTo>
                    <a:pt x="3675280" y="62825"/>
                  </a:lnTo>
                  <a:lnTo>
                    <a:pt x="3687508" y="60356"/>
                  </a:lnTo>
                  <a:lnTo>
                    <a:pt x="3697493" y="53624"/>
                  </a:lnTo>
                  <a:lnTo>
                    <a:pt x="3704225" y="43640"/>
                  </a:lnTo>
                  <a:lnTo>
                    <a:pt x="3706693" y="31412"/>
                  </a:lnTo>
                  <a:lnTo>
                    <a:pt x="3704225" y="19185"/>
                  </a:lnTo>
                  <a:lnTo>
                    <a:pt x="3697493" y="9200"/>
                  </a:lnTo>
                  <a:lnTo>
                    <a:pt x="3687508" y="2468"/>
                  </a:lnTo>
                  <a:lnTo>
                    <a:pt x="3675280" y="0"/>
                  </a:lnTo>
                  <a:close/>
                </a:path>
                <a:path w="4460875" h="62864">
                  <a:moveTo>
                    <a:pt x="3926582" y="1"/>
                  </a:moveTo>
                  <a:lnTo>
                    <a:pt x="3800931" y="1"/>
                  </a:lnTo>
                  <a:lnTo>
                    <a:pt x="3788707" y="2469"/>
                  </a:lnTo>
                  <a:lnTo>
                    <a:pt x="3778722" y="9201"/>
                  </a:lnTo>
                  <a:lnTo>
                    <a:pt x="3771988" y="19186"/>
                  </a:lnTo>
                  <a:lnTo>
                    <a:pt x="3769518" y="31413"/>
                  </a:lnTo>
                  <a:lnTo>
                    <a:pt x="3771988" y="43640"/>
                  </a:lnTo>
                  <a:lnTo>
                    <a:pt x="3778722" y="53625"/>
                  </a:lnTo>
                  <a:lnTo>
                    <a:pt x="3788707" y="60357"/>
                  </a:lnTo>
                  <a:lnTo>
                    <a:pt x="3800931" y="62826"/>
                  </a:lnTo>
                  <a:lnTo>
                    <a:pt x="3926582" y="62826"/>
                  </a:lnTo>
                  <a:lnTo>
                    <a:pt x="3938809" y="60357"/>
                  </a:lnTo>
                  <a:lnTo>
                    <a:pt x="3948794" y="53625"/>
                  </a:lnTo>
                  <a:lnTo>
                    <a:pt x="3955526" y="43640"/>
                  </a:lnTo>
                  <a:lnTo>
                    <a:pt x="3957994" y="31413"/>
                  </a:lnTo>
                  <a:lnTo>
                    <a:pt x="3955526" y="19186"/>
                  </a:lnTo>
                  <a:lnTo>
                    <a:pt x="3948794" y="9201"/>
                  </a:lnTo>
                  <a:lnTo>
                    <a:pt x="3938809" y="2469"/>
                  </a:lnTo>
                  <a:lnTo>
                    <a:pt x="3926582" y="1"/>
                  </a:lnTo>
                  <a:close/>
                </a:path>
                <a:path w="4460875" h="62864">
                  <a:moveTo>
                    <a:pt x="4177883" y="1"/>
                  </a:moveTo>
                  <a:lnTo>
                    <a:pt x="4052232" y="1"/>
                  </a:lnTo>
                  <a:lnTo>
                    <a:pt x="4040009" y="2469"/>
                  </a:lnTo>
                  <a:lnTo>
                    <a:pt x="4030023" y="9201"/>
                  </a:lnTo>
                  <a:lnTo>
                    <a:pt x="4023289" y="19186"/>
                  </a:lnTo>
                  <a:lnTo>
                    <a:pt x="4020819" y="31413"/>
                  </a:lnTo>
                  <a:lnTo>
                    <a:pt x="4023289" y="43640"/>
                  </a:lnTo>
                  <a:lnTo>
                    <a:pt x="4030023" y="53625"/>
                  </a:lnTo>
                  <a:lnTo>
                    <a:pt x="4040009" y="60357"/>
                  </a:lnTo>
                  <a:lnTo>
                    <a:pt x="4052232" y="62826"/>
                  </a:lnTo>
                  <a:lnTo>
                    <a:pt x="4177883" y="62826"/>
                  </a:lnTo>
                  <a:lnTo>
                    <a:pt x="4190111" y="60357"/>
                  </a:lnTo>
                  <a:lnTo>
                    <a:pt x="4200095" y="53625"/>
                  </a:lnTo>
                  <a:lnTo>
                    <a:pt x="4206827" y="43640"/>
                  </a:lnTo>
                  <a:lnTo>
                    <a:pt x="4209295" y="31413"/>
                  </a:lnTo>
                  <a:lnTo>
                    <a:pt x="4206827" y="19186"/>
                  </a:lnTo>
                  <a:lnTo>
                    <a:pt x="4200095" y="9201"/>
                  </a:lnTo>
                  <a:lnTo>
                    <a:pt x="4190111" y="2469"/>
                  </a:lnTo>
                  <a:lnTo>
                    <a:pt x="4177883" y="1"/>
                  </a:lnTo>
                  <a:close/>
                </a:path>
                <a:path w="4460875" h="62864">
                  <a:moveTo>
                    <a:pt x="4429184" y="1"/>
                  </a:moveTo>
                  <a:lnTo>
                    <a:pt x="4303533" y="1"/>
                  </a:lnTo>
                  <a:lnTo>
                    <a:pt x="4291310" y="2469"/>
                  </a:lnTo>
                  <a:lnTo>
                    <a:pt x="4281325" y="9201"/>
                  </a:lnTo>
                  <a:lnTo>
                    <a:pt x="4274591" y="19186"/>
                  </a:lnTo>
                  <a:lnTo>
                    <a:pt x="4272121" y="31413"/>
                  </a:lnTo>
                  <a:lnTo>
                    <a:pt x="4274591" y="43640"/>
                  </a:lnTo>
                  <a:lnTo>
                    <a:pt x="4281325" y="53625"/>
                  </a:lnTo>
                  <a:lnTo>
                    <a:pt x="4291310" y="60357"/>
                  </a:lnTo>
                  <a:lnTo>
                    <a:pt x="4303533" y="62826"/>
                  </a:lnTo>
                  <a:lnTo>
                    <a:pt x="4429184" y="62826"/>
                  </a:lnTo>
                  <a:lnTo>
                    <a:pt x="4441412" y="60357"/>
                  </a:lnTo>
                  <a:lnTo>
                    <a:pt x="4451397" y="53625"/>
                  </a:lnTo>
                  <a:lnTo>
                    <a:pt x="4458128" y="43640"/>
                  </a:lnTo>
                  <a:lnTo>
                    <a:pt x="4460597" y="31413"/>
                  </a:lnTo>
                  <a:lnTo>
                    <a:pt x="4458128" y="19186"/>
                  </a:lnTo>
                  <a:lnTo>
                    <a:pt x="4451397" y="9201"/>
                  </a:lnTo>
                  <a:lnTo>
                    <a:pt x="4441412" y="2469"/>
                  </a:lnTo>
                  <a:lnTo>
                    <a:pt x="4429184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0587" y="3425236"/>
              <a:ext cx="1304253" cy="13042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2067" y="3425236"/>
              <a:ext cx="2608506" cy="13042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349501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36363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273702" y="5287669"/>
            <a:ext cx="5327650" cy="1575435"/>
            <a:chOff x="14273702" y="5287669"/>
            <a:chExt cx="5327650" cy="1575435"/>
          </a:xfrm>
        </p:grpSpPr>
        <p:sp>
          <p:nvSpPr>
            <p:cNvPr id="17" name="object 17"/>
            <p:cNvSpPr/>
            <p:nvPr/>
          </p:nvSpPr>
          <p:spPr>
            <a:xfrm>
              <a:off x="15190280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58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8505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67557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6232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44822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1043762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3959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84173" y="5298140"/>
              <a:ext cx="5306695" cy="1554480"/>
            </a:xfrm>
            <a:custGeom>
              <a:avLst/>
              <a:gdLst/>
              <a:ahLst/>
              <a:cxnLst/>
              <a:rect l="l" t="t" r="r" b="b"/>
              <a:pathLst>
                <a:path w="5306694" h="1554479">
                  <a:moveTo>
                    <a:pt x="482958" y="511596"/>
                  </a:moveTo>
                  <a:lnTo>
                    <a:pt x="476521" y="484591"/>
                  </a:lnTo>
                  <a:lnTo>
                    <a:pt x="475589" y="457896"/>
                  </a:lnTo>
                  <a:lnTo>
                    <a:pt x="479981" y="431608"/>
                  </a:lnTo>
                  <a:lnTo>
                    <a:pt x="504006" y="380632"/>
                  </a:lnTo>
                  <a:lnTo>
                    <a:pt x="547133" y="332429"/>
                  </a:lnTo>
                  <a:lnTo>
                    <a:pt x="607903" y="287764"/>
                  </a:lnTo>
                  <a:lnTo>
                    <a:pt x="644448" y="266998"/>
                  </a:lnTo>
                  <a:lnTo>
                    <a:pt x="684856" y="247404"/>
                  </a:lnTo>
                  <a:lnTo>
                    <a:pt x="728945" y="229078"/>
                  </a:lnTo>
                  <a:lnTo>
                    <a:pt x="776531" y="212115"/>
                  </a:lnTo>
                  <a:lnTo>
                    <a:pt x="827433" y="196611"/>
                  </a:lnTo>
                  <a:lnTo>
                    <a:pt x="881468" y="182662"/>
                  </a:lnTo>
                  <a:lnTo>
                    <a:pt x="938453" y="170363"/>
                  </a:lnTo>
                  <a:lnTo>
                    <a:pt x="998206" y="159811"/>
                  </a:lnTo>
                  <a:lnTo>
                    <a:pt x="1060545" y="151101"/>
                  </a:lnTo>
                  <a:lnTo>
                    <a:pt x="1125286" y="144329"/>
                  </a:lnTo>
                  <a:lnTo>
                    <a:pt x="1192247" y="139590"/>
                  </a:lnTo>
                  <a:lnTo>
                    <a:pt x="1242407" y="137486"/>
                  </a:lnTo>
                  <a:lnTo>
                    <a:pt x="1292585" y="136605"/>
                  </a:lnTo>
                  <a:lnTo>
                    <a:pt x="1342646" y="136935"/>
                  </a:lnTo>
                  <a:lnTo>
                    <a:pt x="1392455" y="138467"/>
                  </a:lnTo>
                  <a:lnTo>
                    <a:pt x="1441877" y="141188"/>
                  </a:lnTo>
                  <a:lnTo>
                    <a:pt x="1490778" y="145089"/>
                  </a:lnTo>
                  <a:lnTo>
                    <a:pt x="1539023" y="150159"/>
                  </a:lnTo>
                  <a:lnTo>
                    <a:pt x="1586478" y="156387"/>
                  </a:lnTo>
                  <a:lnTo>
                    <a:pt x="1633006" y="163762"/>
                  </a:lnTo>
                  <a:lnTo>
                    <a:pt x="1678475" y="172273"/>
                  </a:lnTo>
                  <a:lnTo>
                    <a:pt x="1722748" y="181910"/>
                  </a:lnTo>
                  <a:lnTo>
                    <a:pt x="1753047" y="161405"/>
                  </a:lnTo>
                  <a:lnTo>
                    <a:pt x="1787230" y="142401"/>
                  </a:lnTo>
                  <a:lnTo>
                    <a:pt x="1824986" y="124937"/>
                  </a:lnTo>
                  <a:lnTo>
                    <a:pt x="1866000" y="109051"/>
                  </a:lnTo>
                  <a:lnTo>
                    <a:pt x="1909962" y="94781"/>
                  </a:lnTo>
                  <a:lnTo>
                    <a:pt x="1956558" y="82165"/>
                  </a:lnTo>
                  <a:lnTo>
                    <a:pt x="2005477" y="71241"/>
                  </a:lnTo>
                  <a:lnTo>
                    <a:pt x="2056405" y="62049"/>
                  </a:lnTo>
                  <a:lnTo>
                    <a:pt x="2109032" y="54625"/>
                  </a:lnTo>
                  <a:lnTo>
                    <a:pt x="2163044" y="49008"/>
                  </a:lnTo>
                  <a:lnTo>
                    <a:pt x="2218128" y="45237"/>
                  </a:lnTo>
                  <a:lnTo>
                    <a:pt x="2273974" y="43349"/>
                  </a:lnTo>
                  <a:lnTo>
                    <a:pt x="2330267" y="43383"/>
                  </a:lnTo>
                  <a:lnTo>
                    <a:pt x="2386697" y="45376"/>
                  </a:lnTo>
                  <a:lnTo>
                    <a:pt x="2442950" y="49368"/>
                  </a:lnTo>
                  <a:lnTo>
                    <a:pt x="2498714" y="55396"/>
                  </a:lnTo>
                  <a:lnTo>
                    <a:pt x="2553677" y="63498"/>
                  </a:lnTo>
                  <a:lnTo>
                    <a:pt x="2607527" y="73713"/>
                  </a:lnTo>
                  <a:lnTo>
                    <a:pt x="2648494" y="83179"/>
                  </a:lnTo>
                  <a:lnTo>
                    <a:pt x="2687592" y="93788"/>
                  </a:lnTo>
                  <a:lnTo>
                    <a:pt x="2724670" y="105497"/>
                  </a:lnTo>
                  <a:lnTo>
                    <a:pt x="2759579" y="118261"/>
                  </a:lnTo>
                  <a:lnTo>
                    <a:pt x="2788438" y="97977"/>
                  </a:lnTo>
                  <a:lnTo>
                    <a:pt x="2821914" y="79423"/>
                  </a:lnTo>
                  <a:lnTo>
                    <a:pt x="2859569" y="62659"/>
                  </a:lnTo>
                  <a:lnTo>
                    <a:pt x="2900964" y="47744"/>
                  </a:lnTo>
                  <a:lnTo>
                    <a:pt x="2945661" y="34735"/>
                  </a:lnTo>
                  <a:lnTo>
                    <a:pt x="2993223" y="23692"/>
                  </a:lnTo>
                  <a:lnTo>
                    <a:pt x="3043210" y="14672"/>
                  </a:lnTo>
                  <a:lnTo>
                    <a:pt x="3095184" y="7734"/>
                  </a:lnTo>
                  <a:lnTo>
                    <a:pt x="3148709" y="2937"/>
                  </a:lnTo>
                  <a:lnTo>
                    <a:pt x="3203344" y="340"/>
                  </a:lnTo>
                  <a:lnTo>
                    <a:pt x="3258653" y="0"/>
                  </a:lnTo>
                  <a:lnTo>
                    <a:pt x="3314196" y="1976"/>
                  </a:lnTo>
                  <a:lnTo>
                    <a:pt x="3369537" y="6326"/>
                  </a:lnTo>
                  <a:lnTo>
                    <a:pt x="3424236" y="13110"/>
                  </a:lnTo>
                  <a:lnTo>
                    <a:pt x="3477855" y="22386"/>
                  </a:lnTo>
                  <a:lnTo>
                    <a:pt x="3530965" y="34521"/>
                  </a:lnTo>
                  <a:lnTo>
                    <a:pt x="3580107" y="48946"/>
                  </a:lnTo>
                  <a:lnTo>
                    <a:pt x="3624822" y="65508"/>
                  </a:lnTo>
                  <a:lnTo>
                    <a:pt x="3664648" y="84055"/>
                  </a:lnTo>
                  <a:lnTo>
                    <a:pt x="3703837" y="67334"/>
                  </a:lnTo>
                  <a:lnTo>
                    <a:pt x="3746062" y="52443"/>
                  </a:lnTo>
                  <a:lnTo>
                    <a:pt x="3790973" y="39392"/>
                  </a:lnTo>
                  <a:lnTo>
                    <a:pt x="3838216" y="28195"/>
                  </a:lnTo>
                  <a:lnTo>
                    <a:pt x="3887440" y="18862"/>
                  </a:lnTo>
                  <a:lnTo>
                    <a:pt x="3938293" y="11404"/>
                  </a:lnTo>
                  <a:lnTo>
                    <a:pt x="3990423" y="5835"/>
                  </a:lnTo>
                  <a:lnTo>
                    <a:pt x="4043479" y="2164"/>
                  </a:lnTo>
                  <a:lnTo>
                    <a:pt x="4097107" y="404"/>
                  </a:lnTo>
                  <a:lnTo>
                    <a:pt x="4150956" y="566"/>
                  </a:lnTo>
                  <a:lnTo>
                    <a:pt x="4204675" y="2661"/>
                  </a:lnTo>
                  <a:lnTo>
                    <a:pt x="4257911" y="6702"/>
                  </a:lnTo>
                  <a:lnTo>
                    <a:pt x="4310312" y="12699"/>
                  </a:lnTo>
                  <a:lnTo>
                    <a:pt x="4361526" y="20665"/>
                  </a:lnTo>
                  <a:lnTo>
                    <a:pt x="4411202" y="30611"/>
                  </a:lnTo>
                  <a:lnTo>
                    <a:pt x="4458986" y="42548"/>
                  </a:lnTo>
                  <a:lnTo>
                    <a:pt x="4504529" y="56488"/>
                  </a:lnTo>
                  <a:lnTo>
                    <a:pt x="4563613" y="79398"/>
                  </a:lnTo>
                  <a:lnTo>
                    <a:pt x="4613856" y="105144"/>
                  </a:lnTo>
                  <a:lnTo>
                    <a:pt x="4654673" y="133322"/>
                  </a:lnTo>
                  <a:lnTo>
                    <a:pt x="4685477" y="163528"/>
                  </a:lnTo>
                  <a:lnTo>
                    <a:pt x="4705683" y="195358"/>
                  </a:lnTo>
                  <a:lnTo>
                    <a:pt x="4773464" y="204326"/>
                  </a:lnTo>
                  <a:lnTo>
                    <a:pt x="4837151" y="215919"/>
                  </a:lnTo>
                  <a:lnTo>
                    <a:pt x="4896465" y="229942"/>
                  </a:lnTo>
                  <a:lnTo>
                    <a:pt x="4951125" y="246198"/>
                  </a:lnTo>
                  <a:lnTo>
                    <a:pt x="5000852" y="264492"/>
                  </a:lnTo>
                  <a:lnTo>
                    <a:pt x="5045364" y="284629"/>
                  </a:lnTo>
                  <a:lnTo>
                    <a:pt x="5084382" y="306411"/>
                  </a:lnTo>
                  <a:lnTo>
                    <a:pt x="5117626" y="329643"/>
                  </a:lnTo>
                  <a:lnTo>
                    <a:pt x="5165668" y="379676"/>
                  </a:lnTo>
                  <a:lnTo>
                    <a:pt x="5187249" y="433158"/>
                  </a:lnTo>
                  <a:lnTo>
                    <a:pt x="5187415" y="460704"/>
                  </a:lnTo>
                  <a:lnTo>
                    <a:pt x="5180126" y="488525"/>
                  </a:lnTo>
                  <a:lnTo>
                    <a:pt x="5158734" y="525167"/>
                  </a:lnTo>
                  <a:lnTo>
                    <a:pt x="5135133" y="550783"/>
                  </a:lnTo>
                  <a:lnTo>
                    <a:pt x="5178525" y="575542"/>
                  </a:lnTo>
                  <a:lnTo>
                    <a:pt x="5215524" y="601302"/>
                  </a:lnTo>
                  <a:lnTo>
                    <a:pt x="5246185" y="627899"/>
                  </a:lnTo>
                  <a:lnTo>
                    <a:pt x="5288709" y="682948"/>
                  </a:lnTo>
                  <a:lnTo>
                    <a:pt x="5306528" y="739375"/>
                  </a:lnTo>
                  <a:lnTo>
                    <a:pt x="5306308" y="767696"/>
                  </a:lnTo>
                  <a:lnTo>
                    <a:pt x="5287880" y="823729"/>
                  </a:lnTo>
                  <a:lnTo>
                    <a:pt x="5245827" y="877858"/>
                  </a:lnTo>
                  <a:lnTo>
                    <a:pt x="5216076" y="903799"/>
                  </a:lnTo>
                  <a:lnTo>
                    <a:pt x="5180581" y="928771"/>
                  </a:lnTo>
                  <a:lnTo>
                    <a:pt x="5139395" y="952610"/>
                  </a:lnTo>
                  <a:lnTo>
                    <a:pt x="5092573" y="975153"/>
                  </a:lnTo>
                  <a:lnTo>
                    <a:pt x="5040168" y="996235"/>
                  </a:lnTo>
                  <a:lnTo>
                    <a:pt x="4982235" y="1015692"/>
                  </a:lnTo>
                  <a:lnTo>
                    <a:pt x="4938798" y="1028134"/>
                  </a:lnTo>
                  <a:lnTo>
                    <a:pt x="4893589" y="1039404"/>
                  </a:lnTo>
                  <a:lnTo>
                    <a:pt x="4846757" y="1049474"/>
                  </a:lnTo>
                  <a:lnTo>
                    <a:pt x="4798456" y="1058321"/>
                  </a:lnTo>
                  <a:lnTo>
                    <a:pt x="4748836" y="1065919"/>
                  </a:lnTo>
                  <a:lnTo>
                    <a:pt x="4698048" y="1072242"/>
                  </a:lnTo>
                  <a:lnTo>
                    <a:pt x="4646245" y="1077265"/>
                  </a:lnTo>
                  <a:lnTo>
                    <a:pt x="4593577" y="1080962"/>
                  </a:lnTo>
                  <a:lnTo>
                    <a:pt x="4590159" y="1106701"/>
                  </a:lnTo>
                  <a:lnTo>
                    <a:pt x="4566712" y="1156085"/>
                  </a:lnTo>
                  <a:lnTo>
                    <a:pt x="4522802" y="1202013"/>
                  </a:lnTo>
                  <a:lnTo>
                    <a:pt x="4460450" y="1243693"/>
                  </a:lnTo>
                  <a:lnTo>
                    <a:pt x="4422989" y="1262692"/>
                  </a:lnTo>
                  <a:lnTo>
                    <a:pt x="4381676" y="1280333"/>
                  </a:lnTo>
                  <a:lnTo>
                    <a:pt x="4336762" y="1296515"/>
                  </a:lnTo>
                  <a:lnTo>
                    <a:pt x="4288501" y="1311139"/>
                  </a:lnTo>
                  <a:lnTo>
                    <a:pt x="4237144" y="1324108"/>
                  </a:lnTo>
                  <a:lnTo>
                    <a:pt x="4182945" y="1335321"/>
                  </a:lnTo>
                  <a:lnTo>
                    <a:pt x="4126156" y="1344679"/>
                  </a:lnTo>
                  <a:lnTo>
                    <a:pt x="4067029" y="1352084"/>
                  </a:lnTo>
                  <a:lnTo>
                    <a:pt x="4005818" y="1357436"/>
                  </a:lnTo>
                  <a:lnTo>
                    <a:pt x="3942774" y="1360636"/>
                  </a:lnTo>
                  <a:lnTo>
                    <a:pt x="3878150" y="1361586"/>
                  </a:lnTo>
                  <a:lnTo>
                    <a:pt x="3822240" y="1360527"/>
                  </a:lnTo>
                  <a:lnTo>
                    <a:pt x="3766927" y="1357730"/>
                  </a:lnTo>
                  <a:lnTo>
                    <a:pt x="3712457" y="1353223"/>
                  </a:lnTo>
                  <a:lnTo>
                    <a:pt x="3659080" y="1347035"/>
                  </a:lnTo>
                  <a:lnTo>
                    <a:pt x="3607044" y="1339194"/>
                  </a:lnTo>
                  <a:lnTo>
                    <a:pt x="3556595" y="1329729"/>
                  </a:lnTo>
                  <a:lnTo>
                    <a:pt x="3507983" y="1318670"/>
                  </a:lnTo>
                  <a:lnTo>
                    <a:pt x="3487893" y="1342076"/>
                  </a:lnTo>
                  <a:lnTo>
                    <a:pt x="3436243" y="1385886"/>
                  </a:lnTo>
                  <a:lnTo>
                    <a:pt x="3370633" y="1425406"/>
                  </a:lnTo>
                  <a:lnTo>
                    <a:pt x="3333092" y="1443451"/>
                  </a:lnTo>
                  <a:lnTo>
                    <a:pt x="3292660" y="1460294"/>
                  </a:lnTo>
                  <a:lnTo>
                    <a:pt x="3249536" y="1475895"/>
                  </a:lnTo>
                  <a:lnTo>
                    <a:pt x="3203922" y="1490209"/>
                  </a:lnTo>
                  <a:lnTo>
                    <a:pt x="3156015" y="1503195"/>
                  </a:lnTo>
                  <a:lnTo>
                    <a:pt x="3106016" y="1514808"/>
                  </a:lnTo>
                  <a:lnTo>
                    <a:pt x="3054125" y="1525008"/>
                  </a:lnTo>
                  <a:lnTo>
                    <a:pt x="3000542" y="1533750"/>
                  </a:lnTo>
                  <a:lnTo>
                    <a:pt x="2945465" y="1540992"/>
                  </a:lnTo>
                  <a:lnTo>
                    <a:pt x="2889095" y="1546692"/>
                  </a:lnTo>
                  <a:lnTo>
                    <a:pt x="2831632" y="1550805"/>
                  </a:lnTo>
                  <a:lnTo>
                    <a:pt x="2773275" y="1553291"/>
                  </a:lnTo>
                  <a:lnTo>
                    <a:pt x="2714224" y="1554106"/>
                  </a:lnTo>
                  <a:lnTo>
                    <a:pt x="2654679" y="1553207"/>
                  </a:lnTo>
                  <a:lnTo>
                    <a:pt x="2594839" y="1550552"/>
                  </a:lnTo>
                  <a:lnTo>
                    <a:pt x="2534904" y="1546097"/>
                  </a:lnTo>
                  <a:lnTo>
                    <a:pt x="2475074" y="1539800"/>
                  </a:lnTo>
                  <a:lnTo>
                    <a:pt x="2414864" y="1531484"/>
                  </a:lnTo>
                  <a:lnTo>
                    <a:pt x="2356726" y="1521400"/>
                  </a:lnTo>
                  <a:lnTo>
                    <a:pt x="2300882" y="1509611"/>
                  </a:lnTo>
                  <a:lnTo>
                    <a:pt x="2247553" y="1496186"/>
                  </a:lnTo>
                  <a:lnTo>
                    <a:pt x="2196964" y="1481189"/>
                  </a:lnTo>
                  <a:lnTo>
                    <a:pt x="2149336" y="1464686"/>
                  </a:lnTo>
                  <a:lnTo>
                    <a:pt x="2104891" y="1446744"/>
                  </a:lnTo>
                  <a:lnTo>
                    <a:pt x="2063854" y="1427429"/>
                  </a:lnTo>
                  <a:lnTo>
                    <a:pt x="2026445" y="1406806"/>
                  </a:lnTo>
                  <a:lnTo>
                    <a:pt x="1976103" y="1418112"/>
                  </a:lnTo>
                  <a:lnTo>
                    <a:pt x="1924798" y="1428066"/>
                  </a:lnTo>
                  <a:lnTo>
                    <a:pt x="1872664" y="1436681"/>
                  </a:lnTo>
                  <a:lnTo>
                    <a:pt x="1819840" y="1443972"/>
                  </a:lnTo>
                  <a:lnTo>
                    <a:pt x="1766459" y="1449951"/>
                  </a:lnTo>
                  <a:lnTo>
                    <a:pt x="1712659" y="1454633"/>
                  </a:lnTo>
                  <a:lnTo>
                    <a:pt x="1658575" y="1458031"/>
                  </a:lnTo>
                  <a:lnTo>
                    <a:pt x="1604344" y="1460158"/>
                  </a:lnTo>
                  <a:lnTo>
                    <a:pt x="1550100" y="1461028"/>
                  </a:lnTo>
                  <a:lnTo>
                    <a:pt x="1495981" y="1460655"/>
                  </a:lnTo>
                  <a:lnTo>
                    <a:pt x="1442121" y="1459051"/>
                  </a:lnTo>
                  <a:lnTo>
                    <a:pt x="1388658" y="1456231"/>
                  </a:lnTo>
                  <a:lnTo>
                    <a:pt x="1335727" y="1452209"/>
                  </a:lnTo>
                  <a:lnTo>
                    <a:pt x="1283464" y="1446997"/>
                  </a:lnTo>
                  <a:lnTo>
                    <a:pt x="1232004" y="1440610"/>
                  </a:lnTo>
                  <a:lnTo>
                    <a:pt x="1181485" y="1433060"/>
                  </a:lnTo>
                  <a:lnTo>
                    <a:pt x="1132041" y="1424362"/>
                  </a:lnTo>
                  <a:lnTo>
                    <a:pt x="1083809" y="1414529"/>
                  </a:lnTo>
                  <a:lnTo>
                    <a:pt x="1036925" y="1403574"/>
                  </a:lnTo>
                  <a:lnTo>
                    <a:pt x="991525" y="1391512"/>
                  </a:lnTo>
                  <a:lnTo>
                    <a:pt x="947744" y="1378355"/>
                  </a:lnTo>
                  <a:lnTo>
                    <a:pt x="905718" y="1364118"/>
                  </a:lnTo>
                  <a:lnTo>
                    <a:pt x="865585" y="1348813"/>
                  </a:lnTo>
                  <a:lnTo>
                    <a:pt x="827479" y="1332454"/>
                  </a:lnTo>
                  <a:lnTo>
                    <a:pt x="791536" y="1315056"/>
                  </a:lnTo>
                  <a:lnTo>
                    <a:pt x="757893" y="1296631"/>
                  </a:lnTo>
                  <a:lnTo>
                    <a:pt x="723288" y="1274930"/>
                  </a:lnTo>
                  <a:lnTo>
                    <a:pt x="716673" y="1270365"/>
                  </a:lnTo>
                  <a:lnTo>
                    <a:pt x="654296" y="1271836"/>
                  </a:lnTo>
                  <a:lnTo>
                    <a:pt x="593209" y="1270471"/>
                  </a:lnTo>
                  <a:lnTo>
                    <a:pt x="533860" y="1266409"/>
                  </a:lnTo>
                  <a:lnTo>
                    <a:pt x="476693" y="1259791"/>
                  </a:lnTo>
                  <a:lnTo>
                    <a:pt x="422153" y="1250757"/>
                  </a:lnTo>
                  <a:lnTo>
                    <a:pt x="370687" y="1239447"/>
                  </a:lnTo>
                  <a:lnTo>
                    <a:pt x="322739" y="1226000"/>
                  </a:lnTo>
                  <a:lnTo>
                    <a:pt x="278756" y="1210556"/>
                  </a:lnTo>
                  <a:lnTo>
                    <a:pt x="239181" y="1193256"/>
                  </a:lnTo>
                  <a:lnTo>
                    <a:pt x="204462" y="1174240"/>
                  </a:lnTo>
                  <a:lnTo>
                    <a:pt x="151369" y="1131617"/>
                  </a:lnTo>
                  <a:lnTo>
                    <a:pt x="123040" y="1083809"/>
                  </a:lnTo>
                  <a:lnTo>
                    <a:pt x="120297" y="1046602"/>
                  </a:lnTo>
                  <a:lnTo>
                    <a:pt x="133659" y="1010178"/>
                  </a:lnTo>
                  <a:lnTo>
                    <a:pt x="162465" y="975334"/>
                  </a:lnTo>
                  <a:lnTo>
                    <a:pt x="206058" y="942867"/>
                  </a:lnTo>
                  <a:lnTo>
                    <a:pt x="263779" y="913572"/>
                  </a:lnTo>
                  <a:lnTo>
                    <a:pt x="203818" y="897228"/>
                  </a:lnTo>
                  <a:lnTo>
                    <a:pt x="151113" y="878262"/>
                  </a:lnTo>
                  <a:lnTo>
                    <a:pt x="105893" y="857022"/>
                  </a:lnTo>
                  <a:lnTo>
                    <a:pt x="68384" y="833858"/>
                  </a:lnTo>
                  <a:lnTo>
                    <a:pt x="38813" y="809116"/>
                  </a:lnTo>
                  <a:lnTo>
                    <a:pt x="4393" y="756298"/>
                  </a:lnTo>
                  <a:lnTo>
                    <a:pt x="0" y="728917"/>
                  </a:lnTo>
                  <a:lnTo>
                    <a:pt x="4452" y="701355"/>
                  </a:lnTo>
                  <a:lnTo>
                    <a:pt x="40806" y="647076"/>
                  </a:lnTo>
                  <a:lnTo>
                    <a:pt x="73162" y="621057"/>
                  </a:lnTo>
                  <a:lnTo>
                    <a:pt x="108292" y="599972"/>
                  </a:lnTo>
                  <a:lnTo>
                    <a:pt x="148947" y="580895"/>
                  </a:lnTo>
                  <a:lnTo>
                    <a:pt x="194582" y="563965"/>
                  </a:lnTo>
                  <a:lnTo>
                    <a:pt x="244657" y="549323"/>
                  </a:lnTo>
                  <a:lnTo>
                    <a:pt x="298627" y="537109"/>
                  </a:lnTo>
                  <a:lnTo>
                    <a:pt x="355952" y="527463"/>
                  </a:lnTo>
                  <a:lnTo>
                    <a:pt x="416088" y="520524"/>
                  </a:lnTo>
                  <a:lnTo>
                    <a:pt x="478493" y="516434"/>
                  </a:lnTo>
                  <a:lnTo>
                    <a:pt x="482958" y="511596"/>
                  </a:lnTo>
                  <a:close/>
                </a:path>
                <a:path w="5306694" h="1554479">
                  <a:moveTo>
                    <a:pt x="580250" y="936182"/>
                  </a:moveTo>
                  <a:lnTo>
                    <a:pt x="526088" y="936767"/>
                  </a:lnTo>
                  <a:lnTo>
                    <a:pt x="472333" y="935157"/>
                  </a:lnTo>
                  <a:lnTo>
                    <a:pt x="419388" y="931390"/>
                  </a:lnTo>
                  <a:lnTo>
                    <a:pt x="367659" y="925504"/>
                  </a:lnTo>
                  <a:lnTo>
                    <a:pt x="317550" y="917535"/>
                  </a:lnTo>
                  <a:lnTo>
                    <a:pt x="269465" y="907522"/>
                  </a:lnTo>
                </a:path>
                <a:path w="5306694" h="1554479">
                  <a:moveTo>
                    <a:pt x="854460" y="1249831"/>
                  </a:moveTo>
                  <a:lnTo>
                    <a:pt x="821373" y="1254590"/>
                  </a:lnTo>
                  <a:lnTo>
                    <a:pt x="787608" y="1258470"/>
                  </a:lnTo>
                  <a:lnTo>
                    <a:pt x="753275" y="1261460"/>
                  </a:lnTo>
                  <a:lnTo>
                    <a:pt x="718485" y="1263548"/>
                  </a:lnTo>
                </a:path>
                <a:path w="5306694" h="1554479">
                  <a:moveTo>
                    <a:pt x="2026143" y="1400542"/>
                  </a:moveTo>
                  <a:lnTo>
                    <a:pt x="2002547" y="1385572"/>
                  </a:lnTo>
                  <a:lnTo>
                    <a:pt x="1980998" y="1370131"/>
                  </a:lnTo>
                  <a:lnTo>
                    <a:pt x="1961538" y="1354253"/>
                  </a:lnTo>
                  <a:lnTo>
                    <a:pt x="1944212" y="1337970"/>
                  </a:lnTo>
                </a:path>
                <a:path w="5306694" h="1554479">
                  <a:moveTo>
                    <a:pt x="3541231" y="1244509"/>
                  </a:moveTo>
                  <a:lnTo>
                    <a:pt x="3536464" y="1261915"/>
                  </a:lnTo>
                  <a:lnTo>
                    <a:pt x="3529412" y="1279184"/>
                  </a:lnTo>
                  <a:lnTo>
                    <a:pt x="3520090" y="1296280"/>
                  </a:lnTo>
                  <a:lnTo>
                    <a:pt x="3508516" y="1313167"/>
                  </a:lnTo>
                </a:path>
                <a:path w="5306694" h="1554479">
                  <a:moveTo>
                    <a:pt x="4191729" y="820281"/>
                  </a:moveTo>
                  <a:lnTo>
                    <a:pt x="4256498" y="834562"/>
                  </a:lnTo>
                  <a:lnTo>
                    <a:pt x="4316467" y="851232"/>
                  </a:lnTo>
                  <a:lnTo>
                    <a:pt x="4371337" y="870098"/>
                  </a:lnTo>
                  <a:lnTo>
                    <a:pt x="4420806" y="890967"/>
                  </a:lnTo>
                  <a:lnTo>
                    <a:pt x="4464575" y="913645"/>
                  </a:lnTo>
                  <a:lnTo>
                    <a:pt x="4502342" y="937939"/>
                  </a:lnTo>
                  <a:lnTo>
                    <a:pt x="4533808" y="963656"/>
                  </a:lnTo>
                  <a:lnTo>
                    <a:pt x="4576632" y="1018584"/>
                  </a:lnTo>
                  <a:lnTo>
                    <a:pt x="4587389" y="1047409"/>
                  </a:lnTo>
                  <a:lnTo>
                    <a:pt x="4590642" y="1076883"/>
                  </a:lnTo>
                </a:path>
                <a:path w="5306694" h="1554479">
                  <a:moveTo>
                    <a:pt x="5132632" y="546981"/>
                  </a:moveTo>
                  <a:lnTo>
                    <a:pt x="5098905" y="573999"/>
                  </a:lnTo>
                  <a:lnTo>
                    <a:pt x="5057760" y="599203"/>
                  </a:lnTo>
                  <a:lnTo>
                    <a:pt x="5009645" y="622351"/>
                  </a:lnTo>
                  <a:lnTo>
                    <a:pt x="4955005" y="643200"/>
                  </a:lnTo>
                </a:path>
                <a:path w="5306694" h="1554479">
                  <a:moveTo>
                    <a:pt x="4706410" y="189964"/>
                  </a:moveTo>
                  <a:lnTo>
                    <a:pt x="4710815" y="201247"/>
                  </a:lnTo>
                  <a:lnTo>
                    <a:pt x="4713849" y="212595"/>
                  </a:lnTo>
                  <a:lnTo>
                    <a:pt x="4715508" y="223988"/>
                  </a:lnTo>
                  <a:lnTo>
                    <a:pt x="4715787" y="235406"/>
                  </a:lnTo>
                </a:path>
                <a:path w="5306694" h="1554479">
                  <a:moveTo>
                    <a:pt x="3572025" y="136958"/>
                  </a:moveTo>
                  <a:lnTo>
                    <a:pt x="3590775" y="121515"/>
                  </a:lnTo>
                  <a:lnTo>
                    <a:pt x="3612251" y="106670"/>
                  </a:lnTo>
                  <a:lnTo>
                    <a:pt x="3636363" y="92482"/>
                  </a:lnTo>
                  <a:lnTo>
                    <a:pt x="3663022" y="79006"/>
                  </a:lnTo>
                </a:path>
                <a:path w="5306694" h="1554479">
                  <a:moveTo>
                    <a:pt x="2720931" y="164576"/>
                  </a:moveTo>
                  <a:lnTo>
                    <a:pt x="2729013" y="151688"/>
                  </a:lnTo>
                  <a:lnTo>
                    <a:pt x="2739073" y="139039"/>
                  </a:lnTo>
                  <a:lnTo>
                    <a:pt x="2751081" y="126662"/>
                  </a:lnTo>
                  <a:lnTo>
                    <a:pt x="2765004" y="114596"/>
                  </a:lnTo>
                </a:path>
                <a:path w="5306694" h="1554479">
                  <a:moveTo>
                    <a:pt x="1722118" y="181549"/>
                  </a:moveTo>
                  <a:lnTo>
                    <a:pt x="1764702" y="192206"/>
                  </a:lnTo>
                  <a:lnTo>
                    <a:pt x="1805550" y="203862"/>
                  </a:lnTo>
                  <a:lnTo>
                    <a:pt x="1844552" y="216484"/>
                  </a:lnTo>
                  <a:lnTo>
                    <a:pt x="1881598" y="230038"/>
                  </a:lnTo>
                </a:path>
                <a:path w="5306694" h="1554479">
                  <a:moveTo>
                    <a:pt x="510808" y="562624"/>
                  </a:moveTo>
                  <a:lnTo>
                    <a:pt x="501957" y="550042"/>
                  </a:lnTo>
                  <a:lnTo>
                    <a:pt x="494363" y="537335"/>
                  </a:lnTo>
                  <a:lnTo>
                    <a:pt x="488033" y="524519"/>
                  </a:lnTo>
                  <a:lnTo>
                    <a:pt x="482976" y="51160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42411" y="3490574"/>
            <a:ext cx="3979545" cy="1969770"/>
            <a:chOff x="642411" y="3490574"/>
            <a:chExt cx="3979545" cy="196977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442" y="3490574"/>
              <a:ext cx="1304253" cy="130676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2922" y="3490574"/>
              <a:ext cx="2608506" cy="13067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30478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7343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2225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62" y="0"/>
                  </a:moveTo>
                  <a:lnTo>
                    <a:pt x="695845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7001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44153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8922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647" y="3964627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5" h="1490979">
                  <a:moveTo>
                    <a:pt x="1054819" y="0"/>
                  </a:moveTo>
                  <a:lnTo>
                    <a:pt x="784468" y="400205"/>
                  </a:lnTo>
                  <a:lnTo>
                    <a:pt x="606654" y="158357"/>
                  </a:lnTo>
                  <a:lnTo>
                    <a:pt x="531113" y="436086"/>
                  </a:lnTo>
                  <a:lnTo>
                    <a:pt x="26875" y="158357"/>
                  </a:lnTo>
                  <a:lnTo>
                    <a:pt x="336086" y="525579"/>
                  </a:lnTo>
                  <a:lnTo>
                    <a:pt x="0" y="594443"/>
                  </a:lnTo>
                  <a:lnTo>
                    <a:pt x="270350" y="812486"/>
                  </a:lnTo>
                  <a:lnTo>
                    <a:pt x="9805" y="1006515"/>
                  </a:lnTo>
                  <a:lnTo>
                    <a:pt x="411628" y="961666"/>
                  </a:lnTo>
                  <a:lnTo>
                    <a:pt x="345892" y="1215589"/>
                  </a:lnTo>
                  <a:lnTo>
                    <a:pt x="560385" y="1078277"/>
                  </a:lnTo>
                  <a:lnTo>
                    <a:pt x="616316" y="1490419"/>
                  </a:lnTo>
                  <a:lnTo>
                    <a:pt x="765001" y="1030528"/>
                  </a:lnTo>
                  <a:lnTo>
                    <a:pt x="962208" y="1361870"/>
                  </a:lnTo>
                  <a:lnTo>
                    <a:pt x="1018355" y="997546"/>
                  </a:lnTo>
                  <a:lnTo>
                    <a:pt x="1317978" y="1248571"/>
                  </a:lnTo>
                  <a:lnTo>
                    <a:pt x="1222971" y="893010"/>
                  </a:lnTo>
                  <a:lnTo>
                    <a:pt x="1568935" y="917022"/>
                  </a:lnTo>
                  <a:lnTo>
                    <a:pt x="1278900" y="722785"/>
                  </a:lnTo>
                  <a:lnTo>
                    <a:pt x="1532400" y="561460"/>
                  </a:lnTo>
                  <a:lnTo>
                    <a:pt x="1213165" y="504741"/>
                  </a:lnTo>
                  <a:lnTo>
                    <a:pt x="1335048" y="307537"/>
                  </a:lnTo>
                  <a:lnTo>
                    <a:pt x="1028161" y="367430"/>
                  </a:lnTo>
                  <a:lnTo>
                    <a:pt x="1054819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47" y="3964627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5" h="1490979">
                  <a:moveTo>
                    <a:pt x="784468" y="400205"/>
                  </a:moveTo>
                  <a:lnTo>
                    <a:pt x="1054818" y="0"/>
                  </a:lnTo>
                  <a:lnTo>
                    <a:pt x="1028161" y="367429"/>
                  </a:lnTo>
                  <a:lnTo>
                    <a:pt x="1335048" y="307537"/>
                  </a:lnTo>
                  <a:lnTo>
                    <a:pt x="1213165" y="504741"/>
                  </a:lnTo>
                  <a:lnTo>
                    <a:pt x="1532400" y="561460"/>
                  </a:lnTo>
                  <a:lnTo>
                    <a:pt x="1278900" y="722784"/>
                  </a:lnTo>
                  <a:lnTo>
                    <a:pt x="1568936" y="917022"/>
                  </a:lnTo>
                  <a:lnTo>
                    <a:pt x="1222971" y="893009"/>
                  </a:lnTo>
                  <a:lnTo>
                    <a:pt x="1317978" y="1248571"/>
                  </a:lnTo>
                  <a:lnTo>
                    <a:pt x="1018355" y="997545"/>
                  </a:lnTo>
                  <a:lnTo>
                    <a:pt x="962208" y="1361870"/>
                  </a:lnTo>
                  <a:lnTo>
                    <a:pt x="765001" y="1030528"/>
                  </a:lnTo>
                  <a:lnTo>
                    <a:pt x="616315" y="1490419"/>
                  </a:lnTo>
                  <a:lnTo>
                    <a:pt x="560386" y="1078276"/>
                  </a:lnTo>
                  <a:lnTo>
                    <a:pt x="345892" y="1215589"/>
                  </a:lnTo>
                  <a:lnTo>
                    <a:pt x="411627" y="961665"/>
                  </a:lnTo>
                  <a:lnTo>
                    <a:pt x="9805" y="1006515"/>
                  </a:lnTo>
                  <a:lnTo>
                    <a:pt x="270350" y="812485"/>
                  </a:lnTo>
                  <a:lnTo>
                    <a:pt x="0" y="594442"/>
                  </a:lnTo>
                  <a:lnTo>
                    <a:pt x="336086" y="525579"/>
                  </a:lnTo>
                  <a:lnTo>
                    <a:pt x="26875" y="158357"/>
                  </a:lnTo>
                  <a:lnTo>
                    <a:pt x="531113" y="436085"/>
                  </a:lnTo>
                  <a:lnTo>
                    <a:pt x="606655" y="158357"/>
                  </a:lnTo>
                  <a:lnTo>
                    <a:pt x="784468" y="400205"/>
                  </a:lnTo>
                  <a:close/>
                </a:path>
              </a:pathLst>
            </a:custGeom>
            <a:ln w="10470">
              <a:solidFill>
                <a:srgbClr val="E459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9667" y="7732404"/>
            <a:ext cx="7749540" cy="1927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v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er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95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erre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ant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fate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-</a:t>
            </a: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har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g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(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u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nles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ow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bad…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)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5448880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2815" algn="l"/>
              </a:tabLst>
            </a:pPr>
            <a:r>
              <a:rPr lang="en-US" altLang="zh-CN" sz="5350" dirty="0"/>
              <a:t>Deploying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</a:t>
            </a:r>
            <a:r>
              <a:rPr lang="en-US" altLang="zh-CN" sz="5350" spc="15" dirty="0"/>
              <a:t> </a:t>
            </a:r>
            <a:r>
              <a:rPr lang="en-US" altLang="zh-CN" sz="5350" dirty="0">
                <a:solidFill>
                  <a:srgbClr val="41BFB9"/>
                </a:solidFill>
              </a:rPr>
              <a:t>Converged	</a:t>
            </a:r>
            <a:r>
              <a:rPr lang="en-US" altLang="zh-CN" sz="5350" spc="-5" dirty="0"/>
              <a:t>Vs.</a:t>
            </a:r>
            <a:r>
              <a:rPr lang="en-US" altLang="zh-CN" sz="5350" spc="-25" dirty="0"/>
              <a:t> </a:t>
            </a:r>
            <a:r>
              <a:rPr lang="en-US" altLang="zh-CN" sz="5350" dirty="0">
                <a:solidFill>
                  <a:srgbClr val="F6914D"/>
                </a:solidFill>
              </a:rPr>
              <a:t>Disaggregated</a:t>
            </a:r>
            <a:endParaRPr sz="5350" dirty="0"/>
          </a:p>
        </p:txBody>
      </p:sp>
      <p:sp>
        <p:nvSpPr>
          <p:cNvPr id="3" name="object 3"/>
          <p:cNvSpPr txBox="1"/>
          <p:nvPr/>
        </p:nvSpPr>
        <p:spPr>
          <a:xfrm>
            <a:off x="5102327" y="3546563"/>
            <a:ext cx="36645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+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ac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rv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327" y="4049165"/>
            <a:ext cx="34175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Char char="-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ca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fate-sharing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3779" y="3546563"/>
            <a:ext cx="3295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epa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DB: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3779" y="4049165"/>
            <a:ext cx="369760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/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ti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endParaRPr sz="330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Char char="-"/>
              <a:tabLst>
                <a:tab pos="483234" algn="l"/>
                <a:tab pos="484505" algn="l"/>
              </a:tabLst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ndependen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cali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44904" y="3060165"/>
            <a:ext cx="4460875" cy="1931035"/>
            <a:chOff x="14644904" y="3060165"/>
            <a:chExt cx="4460875" cy="1931035"/>
          </a:xfrm>
        </p:grpSpPr>
        <p:sp>
          <p:nvSpPr>
            <p:cNvPr id="8" name="object 8"/>
            <p:cNvSpPr/>
            <p:nvPr/>
          </p:nvSpPr>
          <p:spPr>
            <a:xfrm>
              <a:off x="14644904" y="4927967"/>
              <a:ext cx="4460875" cy="62865"/>
            </a:xfrm>
            <a:custGeom>
              <a:avLst/>
              <a:gdLst/>
              <a:ahLst/>
              <a:cxnLst/>
              <a:rect l="l" t="t" r="r" b="b"/>
              <a:pathLst>
                <a:path w="4460875" h="62864">
                  <a:moveTo>
                    <a:pt x="157063" y="0"/>
                  </a:moveTo>
                  <a:lnTo>
                    <a:pt x="31412" y="0"/>
                  </a:lnTo>
                  <a:lnTo>
                    <a:pt x="19189" y="2468"/>
                  </a:lnTo>
                  <a:lnTo>
                    <a:pt x="9203" y="9200"/>
                  </a:lnTo>
                  <a:lnTo>
                    <a:pt x="2469" y="19185"/>
                  </a:lnTo>
                  <a:lnTo>
                    <a:pt x="0" y="31412"/>
                  </a:lnTo>
                  <a:lnTo>
                    <a:pt x="2469" y="43639"/>
                  </a:lnTo>
                  <a:lnTo>
                    <a:pt x="9203" y="53624"/>
                  </a:lnTo>
                  <a:lnTo>
                    <a:pt x="19189" y="60356"/>
                  </a:lnTo>
                  <a:lnTo>
                    <a:pt x="31412" y="62825"/>
                  </a:lnTo>
                  <a:lnTo>
                    <a:pt x="157063" y="62825"/>
                  </a:lnTo>
                  <a:lnTo>
                    <a:pt x="169291" y="60356"/>
                  </a:lnTo>
                  <a:lnTo>
                    <a:pt x="179275" y="53624"/>
                  </a:lnTo>
                  <a:lnTo>
                    <a:pt x="186007" y="43639"/>
                  </a:lnTo>
                  <a:lnTo>
                    <a:pt x="188475" y="31412"/>
                  </a:lnTo>
                  <a:lnTo>
                    <a:pt x="186007" y="19185"/>
                  </a:lnTo>
                  <a:lnTo>
                    <a:pt x="179275" y="9200"/>
                  </a:lnTo>
                  <a:lnTo>
                    <a:pt x="169291" y="2468"/>
                  </a:lnTo>
                  <a:lnTo>
                    <a:pt x="157063" y="0"/>
                  </a:lnTo>
                  <a:close/>
                </a:path>
                <a:path w="4460875" h="62864">
                  <a:moveTo>
                    <a:pt x="408364" y="0"/>
                  </a:moveTo>
                  <a:lnTo>
                    <a:pt x="282713" y="0"/>
                  </a:lnTo>
                  <a:lnTo>
                    <a:pt x="270490" y="2468"/>
                  </a:lnTo>
                  <a:lnTo>
                    <a:pt x="260505" y="9200"/>
                  </a:lnTo>
                  <a:lnTo>
                    <a:pt x="253771" y="19185"/>
                  </a:lnTo>
                  <a:lnTo>
                    <a:pt x="251301" y="31412"/>
                  </a:lnTo>
                  <a:lnTo>
                    <a:pt x="253771" y="43639"/>
                  </a:lnTo>
                  <a:lnTo>
                    <a:pt x="260505" y="53624"/>
                  </a:lnTo>
                  <a:lnTo>
                    <a:pt x="270490" y="60356"/>
                  </a:lnTo>
                  <a:lnTo>
                    <a:pt x="282713" y="62825"/>
                  </a:lnTo>
                  <a:lnTo>
                    <a:pt x="408364" y="62825"/>
                  </a:lnTo>
                  <a:lnTo>
                    <a:pt x="420592" y="60356"/>
                  </a:lnTo>
                  <a:lnTo>
                    <a:pt x="430577" y="53624"/>
                  </a:lnTo>
                  <a:lnTo>
                    <a:pt x="437308" y="43639"/>
                  </a:lnTo>
                  <a:lnTo>
                    <a:pt x="439777" y="31412"/>
                  </a:lnTo>
                  <a:lnTo>
                    <a:pt x="437308" y="19185"/>
                  </a:lnTo>
                  <a:lnTo>
                    <a:pt x="430577" y="9200"/>
                  </a:lnTo>
                  <a:lnTo>
                    <a:pt x="420592" y="2468"/>
                  </a:lnTo>
                  <a:lnTo>
                    <a:pt x="408364" y="0"/>
                  </a:lnTo>
                  <a:close/>
                </a:path>
                <a:path w="4460875" h="62864">
                  <a:moveTo>
                    <a:pt x="659665" y="0"/>
                  </a:moveTo>
                  <a:lnTo>
                    <a:pt x="534015" y="0"/>
                  </a:lnTo>
                  <a:lnTo>
                    <a:pt x="521791" y="2468"/>
                  </a:lnTo>
                  <a:lnTo>
                    <a:pt x="511806" y="9200"/>
                  </a:lnTo>
                  <a:lnTo>
                    <a:pt x="505072" y="19185"/>
                  </a:lnTo>
                  <a:lnTo>
                    <a:pt x="502602" y="31412"/>
                  </a:lnTo>
                  <a:lnTo>
                    <a:pt x="505072" y="43640"/>
                  </a:lnTo>
                  <a:lnTo>
                    <a:pt x="511806" y="53624"/>
                  </a:lnTo>
                  <a:lnTo>
                    <a:pt x="521792" y="60356"/>
                  </a:lnTo>
                  <a:lnTo>
                    <a:pt x="534015" y="62825"/>
                  </a:lnTo>
                  <a:lnTo>
                    <a:pt x="659665" y="62825"/>
                  </a:lnTo>
                  <a:lnTo>
                    <a:pt x="671893" y="60356"/>
                  </a:lnTo>
                  <a:lnTo>
                    <a:pt x="681878" y="53624"/>
                  </a:lnTo>
                  <a:lnTo>
                    <a:pt x="688610" y="43639"/>
                  </a:lnTo>
                  <a:lnTo>
                    <a:pt x="691078" y="31412"/>
                  </a:lnTo>
                  <a:lnTo>
                    <a:pt x="688610" y="19185"/>
                  </a:lnTo>
                  <a:lnTo>
                    <a:pt x="681878" y="9200"/>
                  </a:lnTo>
                  <a:lnTo>
                    <a:pt x="671893" y="2468"/>
                  </a:lnTo>
                  <a:lnTo>
                    <a:pt x="659665" y="0"/>
                  </a:lnTo>
                  <a:close/>
                </a:path>
                <a:path w="4460875" h="62864">
                  <a:moveTo>
                    <a:pt x="910967" y="0"/>
                  </a:moveTo>
                  <a:lnTo>
                    <a:pt x="785316" y="0"/>
                  </a:lnTo>
                  <a:lnTo>
                    <a:pt x="773092" y="2468"/>
                  </a:lnTo>
                  <a:lnTo>
                    <a:pt x="763107" y="9200"/>
                  </a:lnTo>
                  <a:lnTo>
                    <a:pt x="756373" y="19185"/>
                  </a:lnTo>
                  <a:lnTo>
                    <a:pt x="753903" y="31412"/>
                  </a:lnTo>
                  <a:lnTo>
                    <a:pt x="756373" y="43640"/>
                  </a:lnTo>
                  <a:lnTo>
                    <a:pt x="763107" y="53624"/>
                  </a:lnTo>
                  <a:lnTo>
                    <a:pt x="773092" y="60356"/>
                  </a:lnTo>
                  <a:lnTo>
                    <a:pt x="785316" y="62825"/>
                  </a:lnTo>
                  <a:lnTo>
                    <a:pt x="910967" y="62825"/>
                  </a:lnTo>
                  <a:lnTo>
                    <a:pt x="923194" y="60356"/>
                  </a:lnTo>
                  <a:lnTo>
                    <a:pt x="933179" y="53624"/>
                  </a:lnTo>
                  <a:lnTo>
                    <a:pt x="939911" y="43640"/>
                  </a:lnTo>
                  <a:lnTo>
                    <a:pt x="942379" y="31412"/>
                  </a:lnTo>
                  <a:lnTo>
                    <a:pt x="939911" y="19185"/>
                  </a:lnTo>
                  <a:lnTo>
                    <a:pt x="933179" y="9200"/>
                  </a:lnTo>
                  <a:lnTo>
                    <a:pt x="923194" y="2468"/>
                  </a:lnTo>
                  <a:lnTo>
                    <a:pt x="910967" y="0"/>
                  </a:lnTo>
                  <a:close/>
                </a:path>
                <a:path w="4460875" h="62864">
                  <a:moveTo>
                    <a:pt x="1162268" y="0"/>
                  </a:moveTo>
                  <a:lnTo>
                    <a:pt x="1036617" y="0"/>
                  </a:lnTo>
                  <a:lnTo>
                    <a:pt x="1024393" y="2468"/>
                  </a:lnTo>
                  <a:lnTo>
                    <a:pt x="1014408" y="9200"/>
                  </a:lnTo>
                  <a:lnTo>
                    <a:pt x="1007674" y="19185"/>
                  </a:lnTo>
                  <a:lnTo>
                    <a:pt x="1005204" y="31412"/>
                  </a:lnTo>
                  <a:lnTo>
                    <a:pt x="1007674" y="43640"/>
                  </a:lnTo>
                  <a:lnTo>
                    <a:pt x="1014408" y="53624"/>
                  </a:lnTo>
                  <a:lnTo>
                    <a:pt x="1024394" y="60356"/>
                  </a:lnTo>
                  <a:lnTo>
                    <a:pt x="1036617" y="62825"/>
                  </a:lnTo>
                  <a:lnTo>
                    <a:pt x="1162268" y="62825"/>
                  </a:lnTo>
                  <a:lnTo>
                    <a:pt x="1174496" y="60356"/>
                  </a:lnTo>
                  <a:lnTo>
                    <a:pt x="1184480" y="53624"/>
                  </a:lnTo>
                  <a:lnTo>
                    <a:pt x="1191212" y="43640"/>
                  </a:lnTo>
                  <a:lnTo>
                    <a:pt x="1193680" y="31412"/>
                  </a:lnTo>
                  <a:lnTo>
                    <a:pt x="1191212" y="19185"/>
                  </a:lnTo>
                  <a:lnTo>
                    <a:pt x="1184480" y="9200"/>
                  </a:lnTo>
                  <a:lnTo>
                    <a:pt x="1174495" y="2468"/>
                  </a:lnTo>
                  <a:lnTo>
                    <a:pt x="1162268" y="0"/>
                  </a:lnTo>
                  <a:close/>
                </a:path>
                <a:path w="4460875" h="62864">
                  <a:moveTo>
                    <a:pt x="1413569" y="0"/>
                  </a:moveTo>
                  <a:lnTo>
                    <a:pt x="1287918" y="0"/>
                  </a:lnTo>
                  <a:lnTo>
                    <a:pt x="1275695" y="2468"/>
                  </a:lnTo>
                  <a:lnTo>
                    <a:pt x="1265710" y="9200"/>
                  </a:lnTo>
                  <a:lnTo>
                    <a:pt x="1258976" y="19185"/>
                  </a:lnTo>
                  <a:lnTo>
                    <a:pt x="1256506" y="31412"/>
                  </a:lnTo>
                  <a:lnTo>
                    <a:pt x="1258976" y="43640"/>
                  </a:lnTo>
                  <a:lnTo>
                    <a:pt x="1265710" y="53624"/>
                  </a:lnTo>
                  <a:lnTo>
                    <a:pt x="1275695" y="60356"/>
                  </a:lnTo>
                  <a:lnTo>
                    <a:pt x="1287918" y="62825"/>
                  </a:lnTo>
                  <a:lnTo>
                    <a:pt x="1413569" y="62825"/>
                  </a:lnTo>
                  <a:lnTo>
                    <a:pt x="1425797" y="60356"/>
                  </a:lnTo>
                  <a:lnTo>
                    <a:pt x="1435782" y="53624"/>
                  </a:lnTo>
                  <a:lnTo>
                    <a:pt x="1442513" y="43640"/>
                  </a:lnTo>
                  <a:lnTo>
                    <a:pt x="1444982" y="31412"/>
                  </a:lnTo>
                  <a:lnTo>
                    <a:pt x="1442513" y="19185"/>
                  </a:lnTo>
                  <a:lnTo>
                    <a:pt x="1435782" y="9200"/>
                  </a:lnTo>
                  <a:lnTo>
                    <a:pt x="1425797" y="2468"/>
                  </a:lnTo>
                  <a:lnTo>
                    <a:pt x="1413569" y="0"/>
                  </a:lnTo>
                  <a:close/>
                </a:path>
                <a:path w="4460875" h="62864">
                  <a:moveTo>
                    <a:pt x="1664870" y="0"/>
                  </a:moveTo>
                  <a:lnTo>
                    <a:pt x="1539220" y="0"/>
                  </a:lnTo>
                  <a:lnTo>
                    <a:pt x="1526996" y="2468"/>
                  </a:lnTo>
                  <a:lnTo>
                    <a:pt x="1517011" y="9200"/>
                  </a:lnTo>
                  <a:lnTo>
                    <a:pt x="1510277" y="19185"/>
                  </a:lnTo>
                  <a:lnTo>
                    <a:pt x="1507807" y="31412"/>
                  </a:lnTo>
                  <a:lnTo>
                    <a:pt x="1510277" y="43640"/>
                  </a:lnTo>
                  <a:lnTo>
                    <a:pt x="1517011" y="53624"/>
                  </a:lnTo>
                  <a:lnTo>
                    <a:pt x="1526996" y="60356"/>
                  </a:lnTo>
                  <a:lnTo>
                    <a:pt x="1539220" y="62825"/>
                  </a:lnTo>
                  <a:lnTo>
                    <a:pt x="1664870" y="62825"/>
                  </a:lnTo>
                  <a:lnTo>
                    <a:pt x="1677098" y="60356"/>
                  </a:lnTo>
                  <a:lnTo>
                    <a:pt x="1687083" y="53624"/>
                  </a:lnTo>
                  <a:lnTo>
                    <a:pt x="1693815" y="43640"/>
                  </a:lnTo>
                  <a:lnTo>
                    <a:pt x="1696283" y="31412"/>
                  </a:lnTo>
                  <a:lnTo>
                    <a:pt x="1693815" y="19185"/>
                  </a:lnTo>
                  <a:lnTo>
                    <a:pt x="1687083" y="9200"/>
                  </a:lnTo>
                  <a:lnTo>
                    <a:pt x="1677098" y="2468"/>
                  </a:lnTo>
                  <a:lnTo>
                    <a:pt x="1664870" y="0"/>
                  </a:lnTo>
                  <a:close/>
                </a:path>
                <a:path w="4460875" h="62864">
                  <a:moveTo>
                    <a:pt x="1916172" y="0"/>
                  </a:moveTo>
                  <a:lnTo>
                    <a:pt x="1790521" y="0"/>
                  </a:lnTo>
                  <a:lnTo>
                    <a:pt x="1778297" y="2468"/>
                  </a:lnTo>
                  <a:lnTo>
                    <a:pt x="1768312" y="9200"/>
                  </a:lnTo>
                  <a:lnTo>
                    <a:pt x="1761578" y="19185"/>
                  </a:lnTo>
                  <a:lnTo>
                    <a:pt x="1759108" y="31412"/>
                  </a:lnTo>
                  <a:lnTo>
                    <a:pt x="1761578" y="43640"/>
                  </a:lnTo>
                  <a:lnTo>
                    <a:pt x="1768312" y="53624"/>
                  </a:lnTo>
                  <a:lnTo>
                    <a:pt x="1778297" y="60356"/>
                  </a:lnTo>
                  <a:lnTo>
                    <a:pt x="1790521" y="62825"/>
                  </a:lnTo>
                  <a:lnTo>
                    <a:pt x="1916172" y="62825"/>
                  </a:lnTo>
                  <a:lnTo>
                    <a:pt x="1928399" y="60356"/>
                  </a:lnTo>
                  <a:lnTo>
                    <a:pt x="1938384" y="53624"/>
                  </a:lnTo>
                  <a:lnTo>
                    <a:pt x="1945116" y="43640"/>
                  </a:lnTo>
                  <a:lnTo>
                    <a:pt x="1947584" y="31412"/>
                  </a:lnTo>
                  <a:lnTo>
                    <a:pt x="1945116" y="19185"/>
                  </a:lnTo>
                  <a:lnTo>
                    <a:pt x="1938384" y="9200"/>
                  </a:lnTo>
                  <a:lnTo>
                    <a:pt x="1928399" y="2468"/>
                  </a:lnTo>
                  <a:lnTo>
                    <a:pt x="1916172" y="0"/>
                  </a:lnTo>
                  <a:close/>
                </a:path>
                <a:path w="4460875" h="62864">
                  <a:moveTo>
                    <a:pt x="2167473" y="0"/>
                  </a:moveTo>
                  <a:lnTo>
                    <a:pt x="2041822" y="0"/>
                  </a:lnTo>
                  <a:lnTo>
                    <a:pt x="2029599" y="2468"/>
                  </a:lnTo>
                  <a:lnTo>
                    <a:pt x="2019613" y="9200"/>
                  </a:lnTo>
                  <a:lnTo>
                    <a:pt x="2012879" y="19185"/>
                  </a:lnTo>
                  <a:lnTo>
                    <a:pt x="2010409" y="31412"/>
                  </a:lnTo>
                  <a:lnTo>
                    <a:pt x="2012879" y="43640"/>
                  </a:lnTo>
                  <a:lnTo>
                    <a:pt x="2019613" y="53624"/>
                  </a:lnTo>
                  <a:lnTo>
                    <a:pt x="2029599" y="60356"/>
                  </a:lnTo>
                  <a:lnTo>
                    <a:pt x="2041822" y="62825"/>
                  </a:lnTo>
                  <a:lnTo>
                    <a:pt x="2167473" y="62825"/>
                  </a:lnTo>
                  <a:lnTo>
                    <a:pt x="2179701" y="60356"/>
                  </a:lnTo>
                  <a:lnTo>
                    <a:pt x="2189685" y="53624"/>
                  </a:lnTo>
                  <a:lnTo>
                    <a:pt x="2196417" y="43640"/>
                  </a:lnTo>
                  <a:lnTo>
                    <a:pt x="2198885" y="31412"/>
                  </a:lnTo>
                  <a:lnTo>
                    <a:pt x="2196417" y="19185"/>
                  </a:lnTo>
                  <a:lnTo>
                    <a:pt x="2189685" y="9200"/>
                  </a:lnTo>
                  <a:lnTo>
                    <a:pt x="2179701" y="2468"/>
                  </a:lnTo>
                  <a:lnTo>
                    <a:pt x="2167473" y="0"/>
                  </a:lnTo>
                  <a:close/>
                </a:path>
                <a:path w="4460875" h="62864">
                  <a:moveTo>
                    <a:pt x="2418774" y="0"/>
                  </a:moveTo>
                  <a:lnTo>
                    <a:pt x="2293123" y="0"/>
                  </a:lnTo>
                  <a:lnTo>
                    <a:pt x="2280900" y="2468"/>
                  </a:lnTo>
                  <a:lnTo>
                    <a:pt x="2270915" y="9200"/>
                  </a:lnTo>
                  <a:lnTo>
                    <a:pt x="2264181" y="19185"/>
                  </a:lnTo>
                  <a:lnTo>
                    <a:pt x="2261711" y="31412"/>
                  </a:lnTo>
                  <a:lnTo>
                    <a:pt x="2264181" y="43640"/>
                  </a:lnTo>
                  <a:lnTo>
                    <a:pt x="2270915" y="53624"/>
                  </a:lnTo>
                  <a:lnTo>
                    <a:pt x="2280900" y="60356"/>
                  </a:lnTo>
                  <a:lnTo>
                    <a:pt x="2293123" y="62825"/>
                  </a:lnTo>
                  <a:lnTo>
                    <a:pt x="2418774" y="62825"/>
                  </a:lnTo>
                  <a:lnTo>
                    <a:pt x="2431002" y="60356"/>
                  </a:lnTo>
                  <a:lnTo>
                    <a:pt x="2440987" y="53624"/>
                  </a:lnTo>
                  <a:lnTo>
                    <a:pt x="2447718" y="43640"/>
                  </a:lnTo>
                  <a:lnTo>
                    <a:pt x="2450187" y="31412"/>
                  </a:lnTo>
                  <a:lnTo>
                    <a:pt x="2447718" y="19185"/>
                  </a:lnTo>
                  <a:lnTo>
                    <a:pt x="2440987" y="9200"/>
                  </a:lnTo>
                  <a:lnTo>
                    <a:pt x="2431002" y="2468"/>
                  </a:lnTo>
                  <a:lnTo>
                    <a:pt x="2418774" y="0"/>
                  </a:lnTo>
                  <a:close/>
                </a:path>
                <a:path w="4460875" h="62864">
                  <a:moveTo>
                    <a:pt x="2670075" y="0"/>
                  </a:moveTo>
                  <a:lnTo>
                    <a:pt x="2544425" y="0"/>
                  </a:lnTo>
                  <a:lnTo>
                    <a:pt x="2532201" y="2468"/>
                  </a:lnTo>
                  <a:lnTo>
                    <a:pt x="2522216" y="9200"/>
                  </a:lnTo>
                  <a:lnTo>
                    <a:pt x="2515482" y="19185"/>
                  </a:lnTo>
                  <a:lnTo>
                    <a:pt x="2513012" y="31412"/>
                  </a:lnTo>
                  <a:lnTo>
                    <a:pt x="2515482" y="43640"/>
                  </a:lnTo>
                  <a:lnTo>
                    <a:pt x="2522216" y="53624"/>
                  </a:lnTo>
                  <a:lnTo>
                    <a:pt x="2532201" y="60356"/>
                  </a:lnTo>
                  <a:lnTo>
                    <a:pt x="2544425" y="62825"/>
                  </a:lnTo>
                  <a:lnTo>
                    <a:pt x="2670075" y="62825"/>
                  </a:lnTo>
                  <a:lnTo>
                    <a:pt x="2682303" y="60356"/>
                  </a:lnTo>
                  <a:lnTo>
                    <a:pt x="2692288" y="53624"/>
                  </a:lnTo>
                  <a:lnTo>
                    <a:pt x="2699020" y="43640"/>
                  </a:lnTo>
                  <a:lnTo>
                    <a:pt x="2701488" y="31412"/>
                  </a:lnTo>
                  <a:lnTo>
                    <a:pt x="2699020" y="19185"/>
                  </a:lnTo>
                  <a:lnTo>
                    <a:pt x="2692288" y="9200"/>
                  </a:lnTo>
                  <a:lnTo>
                    <a:pt x="2682303" y="2468"/>
                  </a:lnTo>
                  <a:lnTo>
                    <a:pt x="2670075" y="0"/>
                  </a:lnTo>
                  <a:close/>
                </a:path>
                <a:path w="4460875" h="62864">
                  <a:moveTo>
                    <a:pt x="2921377" y="0"/>
                  </a:moveTo>
                  <a:lnTo>
                    <a:pt x="2795726" y="0"/>
                  </a:lnTo>
                  <a:lnTo>
                    <a:pt x="2783502" y="2468"/>
                  </a:lnTo>
                  <a:lnTo>
                    <a:pt x="2773517" y="9200"/>
                  </a:lnTo>
                  <a:lnTo>
                    <a:pt x="2766783" y="19185"/>
                  </a:lnTo>
                  <a:lnTo>
                    <a:pt x="2764313" y="31412"/>
                  </a:lnTo>
                  <a:lnTo>
                    <a:pt x="2766783" y="43640"/>
                  </a:lnTo>
                  <a:lnTo>
                    <a:pt x="2773517" y="53624"/>
                  </a:lnTo>
                  <a:lnTo>
                    <a:pt x="2783502" y="60356"/>
                  </a:lnTo>
                  <a:lnTo>
                    <a:pt x="2795726" y="62825"/>
                  </a:lnTo>
                  <a:lnTo>
                    <a:pt x="2921377" y="62825"/>
                  </a:lnTo>
                  <a:lnTo>
                    <a:pt x="2933604" y="60356"/>
                  </a:lnTo>
                  <a:lnTo>
                    <a:pt x="2943589" y="53624"/>
                  </a:lnTo>
                  <a:lnTo>
                    <a:pt x="2950321" y="43640"/>
                  </a:lnTo>
                  <a:lnTo>
                    <a:pt x="2952789" y="31412"/>
                  </a:lnTo>
                  <a:lnTo>
                    <a:pt x="2950321" y="19185"/>
                  </a:lnTo>
                  <a:lnTo>
                    <a:pt x="2943589" y="9200"/>
                  </a:lnTo>
                  <a:lnTo>
                    <a:pt x="2933604" y="2468"/>
                  </a:lnTo>
                  <a:lnTo>
                    <a:pt x="2921377" y="0"/>
                  </a:lnTo>
                  <a:close/>
                </a:path>
                <a:path w="4460875" h="62864">
                  <a:moveTo>
                    <a:pt x="3172678" y="0"/>
                  </a:moveTo>
                  <a:lnTo>
                    <a:pt x="3047027" y="0"/>
                  </a:lnTo>
                  <a:lnTo>
                    <a:pt x="3034804" y="2468"/>
                  </a:lnTo>
                  <a:lnTo>
                    <a:pt x="3024818" y="9200"/>
                  </a:lnTo>
                  <a:lnTo>
                    <a:pt x="3018084" y="19185"/>
                  </a:lnTo>
                  <a:lnTo>
                    <a:pt x="3015614" y="31412"/>
                  </a:lnTo>
                  <a:lnTo>
                    <a:pt x="3018084" y="43640"/>
                  </a:lnTo>
                  <a:lnTo>
                    <a:pt x="3024818" y="53624"/>
                  </a:lnTo>
                  <a:lnTo>
                    <a:pt x="3034804" y="60356"/>
                  </a:lnTo>
                  <a:lnTo>
                    <a:pt x="3047027" y="62825"/>
                  </a:lnTo>
                  <a:lnTo>
                    <a:pt x="3172678" y="62825"/>
                  </a:lnTo>
                  <a:lnTo>
                    <a:pt x="3184906" y="60356"/>
                  </a:lnTo>
                  <a:lnTo>
                    <a:pt x="3194890" y="53624"/>
                  </a:lnTo>
                  <a:lnTo>
                    <a:pt x="3201622" y="43640"/>
                  </a:lnTo>
                  <a:lnTo>
                    <a:pt x="3204090" y="31412"/>
                  </a:lnTo>
                  <a:lnTo>
                    <a:pt x="3201622" y="19185"/>
                  </a:lnTo>
                  <a:lnTo>
                    <a:pt x="3194890" y="9200"/>
                  </a:lnTo>
                  <a:lnTo>
                    <a:pt x="3184906" y="2468"/>
                  </a:lnTo>
                  <a:lnTo>
                    <a:pt x="3172678" y="0"/>
                  </a:lnTo>
                  <a:close/>
                </a:path>
                <a:path w="4460875" h="62864">
                  <a:moveTo>
                    <a:pt x="3423979" y="0"/>
                  </a:moveTo>
                  <a:lnTo>
                    <a:pt x="3298328" y="0"/>
                  </a:lnTo>
                  <a:lnTo>
                    <a:pt x="3286105" y="2468"/>
                  </a:lnTo>
                  <a:lnTo>
                    <a:pt x="3276120" y="9200"/>
                  </a:lnTo>
                  <a:lnTo>
                    <a:pt x="3269386" y="19185"/>
                  </a:lnTo>
                  <a:lnTo>
                    <a:pt x="3266916" y="31412"/>
                  </a:lnTo>
                  <a:lnTo>
                    <a:pt x="3269386" y="43640"/>
                  </a:lnTo>
                  <a:lnTo>
                    <a:pt x="3276120" y="53624"/>
                  </a:lnTo>
                  <a:lnTo>
                    <a:pt x="3286105" y="60356"/>
                  </a:lnTo>
                  <a:lnTo>
                    <a:pt x="3298328" y="62825"/>
                  </a:lnTo>
                  <a:lnTo>
                    <a:pt x="3423979" y="62825"/>
                  </a:lnTo>
                  <a:lnTo>
                    <a:pt x="3436207" y="60356"/>
                  </a:lnTo>
                  <a:lnTo>
                    <a:pt x="3446192" y="53624"/>
                  </a:lnTo>
                  <a:lnTo>
                    <a:pt x="3452923" y="43640"/>
                  </a:lnTo>
                  <a:lnTo>
                    <a:pt x="3455392" y="31412"/>
                  </a:lnTo>
                  <a:lnTo>
                    <a:pt x="3452923" y="19185"/>
                  </a:lnTo>
                  <a:lnTo>
                    <a:pt x="3446192" y="9200"/>
                  </a:lnTo>
                  <a:lnTo>
                    <a:pt x="3436207" y="2468"/>
                  </a:lnTo>
                  <a:lnTo>
                    <a:pt x="3423979" y="0"/>
                  </a:lnTo>
                  <a:close/>
                </a:path>
                <a:path w="4460875" h="62864">
                  <a:moveTo>
                    <a:pt x="3675280" y="0"/>
                  </a:moveTo>
                  <a:lnTo>
                    <a:pt x="3549630" y="0"/>
                  </a:lnTo>
                  <a:lnTo>
                    <a:pt x="3537406" y="2468"/>
                  </a:lnTo>
                  <a:lnTo>
                    <a:pt x="3527421" y="9200"/>
                  </a:lnTo>
                  <a:lnTo>
                    <a:pt x="3520687" y="19185"/>
                  </a:lnTo>
                  <a:lnTo>
                    <a:pt x="3518217" y="31412"/>
                  </a:lnTo>
                  <a:lnTo>
                    <a:pt x="3520687" y="43640"/>
                  </a:lnTo>
                  <a:lnTo>
                    <a:pt x="3527421" y="53624"/>
                  </a:lnTo>
                  <a:lnTo>
                    <a:pt x="3537406" y="60356"/>
                  </a:lnTo>
                  <a:lnTo>
                    <a:pt x="3549630" y="62825"/>
                  </a:lnTo>
                  <a:lnTo>
                    <a:pt x="3675280" y="62825"/>
                  </a:lnTo>
                  <a:lnTo>
                    <a:pt x="3687508" y="60356"/>
                  </a:lnTo>
                  <a:lnTo>
                    <a:pt x="3697493" y="53624"/>
                  </a:lnTo>
                  <a:lnTo>
                    <a:pt x="3704225" y="43640"/>
                  </a:lnTo>
                  <a:lnTo>
                    <a:pt x="3706693" y="31412"/>
                  </a:lnTo>
                  <a:lnTo>
                    <a:pt x="3704225" y="19185"/>
                  </a:lnTo>
                  <a:lnTo>
                    <a:pt x="3697493" y="9200"/>
                  </a:lnTo>
                  <a:lnTo>
                    <a:pt x="3687508" y="2468"/>
                  </a:lnTo>
                  <a:lnTo>
                    <a:pt x="3675280" y="0"/>
                  </a:lnTo>
                  <a:close/>
                </a:path>
                <a:path w="4460875" h="62864">
                  <a:moveTo>
                    <a:pt x="3926582" y="1"/>
                  </a:moveTo>
                  <a:lnTo>
                    <a:pt x="3800931" y="1"/>
                  </a:lnTo>
                  <a:lnTo>
                    <a:pt x="3788707" y="2469"/>
                  </a:lnTo>
                  <a:lnTo>
                    <a:pt x="3778722" y="9201"/>
                  </a:lnTo>
                  <a:lnTo>
                    <a:pt x="3771988" y="19186"/>
                  </a:lnTo>
                  <a:lnTo>
                    <a:pt x="3769518" y="31413"/>
                  </a:lnTo>
                  <a:lnTo>
                    <a:pt x="3771988" y="43640"/>
                  </a:lnTo>
                  <a:lnTo>
                    <a:pt x="3778722" y="53625"/>
                  </a:lnTo>
                  <a:lnTo>
                    <a:pt x="3788707" y="60357"/>
                  </a:lnTo>
                  <a:lnTo>
                    <a:pt x="3800931" y="62826"/>
                  </a:lnTo>
                  <a:lnTo>
                    <a:pt x="3926582" y="62826"/>
                  </a:lnTo>
                  <a:lnTo>
                    <a:pt x="3938809" y="60357"/>
                  </a:lnTo>
                  <a:lnTo>
                    <a:pt x="3948794" y="53625"/>
                  </a:lnTo>
                  <a:lnTo>
                    <a:pt x="3955526" y="43640"/>
                  </a:lnTo>
                  <a:lnTo>
                    <a:pt x="3957994" y="31413"/>
                  </a:lnTo>
                  <a:lnTo>
                    <a:pt x="3955526" y="19186"/>
                  </a:lnTo>
                  <a:lnTo>
                    <a:pt x="3948794" y="9201"/>
                  </a:lnTo>
                  <a:lnTo>
                    <a:pt x="3938809" y="2469"/>
                  </a:lnTo>
                  <a:lnTo>
                    <a:pt x="3926582" y="1"/>
                  </a:lnTo>
                  <a:close/>
                </a:path>
                <a:path w="4460875" h="62864">
                  <a:moveTo>
                    <a:pt x="4177883" y="1"/>
                  </a:moveTo>
                  <a:lnTo>
                    <a:pt x="4052232" y="1"/>
                  </a:lnTo>
                  <a:lnTo>
                    <a:pt x="4040009" y="2469"/>
                  </a:lnTo>
                  <a:lnTo>
                    <a:pt x="4030023" y="9201"/>
                  </a:lnTo>
                  <a:lnTo>
                    <a:pt x="4023289" y="19186"/>
                  </a:lnTo>
                  <a:lnTo>
                    <a:pt x="4020819" y="31413"/>
                  </a:lnTo>
                  <a:lnTo>
                    <a:pt x="4023289" y="43640"/>
                  </a:lnTo>
                  <a:lnTo>
                    <a:pt x="4030023" y="53625"/>
                  </a:lnTo>
                  <a:lnTo>
                    <a:pt x="4040009" y="60357"/>
                  </a:lnTo>
                  <a:lnTo>
                    <a:pt x="4052232" y="62826"/>
                  </a:lnTo>
                  <a:lnTo>
                    <a:pt x="4177883" y="62826"/>
                  </a:lnTo>
                  <a:lnTo>
                    <a:pt x="4190111" y="60357"/>
                  </a:lnTo>
                  <a:lnTo>
                    <a:pt x="4200095" y="53625"/>
                  </a:lnTo>
                  <a:lnTo>
                    <a:pt x="4206827" y="43640"/>
                  </a:lnTo>
                  <a:lnTo>
                    <a:pt x="4209295" y="31413"/>
                  </a:lnTo>
                  <a:lnTo>
                    <a:pt x="4206827" y="19186"/>
                  </a:lnTo>
                  <a:lnTo>
                    <a:pt x="4200095" y="9201"/>
                  </a:lnTo>
                  <a:lnTo>
                    <a:pt x="4190111" y="2469"/>
                  </a:lnTo>
                  <a:lnTo>
                    <a:pt x="4177883" y="1"/>
                  </a:lnTo>
                  <a:close/>
                </a:path>
                <a:path w="4460875" h="62864">
                  <a:moveTo>
                    <a:pt x="4429184" y="1"/>
                  </a:moveTo>
                  <a:lnTo>
                    <a:pt x="4303533" y="1"/>
                  </a:lnTo>
                  <a:lnTo>
                    <a:pt x="4291310" y="2469"/>
                  </a:lnTo>
                  <a:lnTo>
                    <a:pt x="4281325" y="9201"/>
                  </a:lnTo>
                  <a:lnTo>
                    <a:pt x="4274591" y="19186"/>
                  </a:lnTo>
                  <a:lnTo>
                    <a:pt x="4272121" y="31413"/>
                  </a:lnTo>
                  <a:lnTo>
                    <a:pt x="4274591" y="43640"/>
                  </a:lnTo>
                  <a:lnTo>
                    <a:pt x="4281325" y="53625"/>
                  </a:lnTo>
                  <a:lnTo>
                    <a:pt x="4291310" y="60357"/>
                  </a:lnTo>
                  <a:lnTo>
                    <a:pt x="4303533" y="62826"/>
                  </a:lnTo>
                  <a:lnTo>
                    <a:pt x="4429184" y="62826"/>
                  </a:lnTo>
                  <a:lnTo>
                    <a:pt x="4441412" y="60357"/>
                  </a:lnTo>
                  <a:lnTo>
                    <a:pt x="4451397" y="53625"/>
                  </a:lnTo>
                  <a:lnTo>
                    <a:pt x="4458128" y="43640"/>
                  </a:lnTo>
                  <a:lnTo>
                    <a:pt x="4460597" y="31413"/>
                  </a:lnTo>
                  <a:lnTo>
                    <a:pt x="4458128" y="19186"/>
                  </a:lnTo>
                  <a:lnTo>
                    <a:pt x="4451397" y="9201"/>
                  </a:lnTo>
                  <a:lnTo>
                    <a:pt x="4441412" y="2469"/>
                  </a:lnTo>
                  <a:lnTo>
                    <a:pt x="4429184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0587" y="3425236"/>
              <a:ext cx="1304253" cy="1304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2067" y="3425236"/>
              <a:ext cx="2608506" cy="13042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49501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36363" y="3060165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273702" y="5287669"/>
            <a:ext cx="5327650" cy="1575435"/>
            <a:chOff x="14273702" y="5287669"/>
            <a:chExt cx="5327650" cy="1575435"/>
          </a:xfrm>
        </p:grpSpPr>
        <p:sp>
          <p:nvSpPr>
            <p:cNvPr id="14" name="object 14"/>
            <p:cNvSpPr/>
            <p:nvPr/>
          </p:nvSpPr>
          <p:spPr>
            <a:xfrm>
              <a:off x="15190280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58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8505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67557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6232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44822" y="5821216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1043762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39596" y="5815975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84173" y="5298140"/>
              <a:ext cx="5306695" cy="1554480"/>
            </a:xfrm>
            <a:custGeom>
              <a:avLst/>
              <a:gdLst/>
              <a:ahLst/>
              <a:cxnLst/>
              <a:rect l="l" t="t" r="r" b="b"/>
              <a:pathLst>
                <a:path w="5306694" h="1554479">
                  <a:moveTo>
                    <a:pt x="482958" y="511596"/>
                  </a:moveTo>
                  <a:lnTo>
                    <a:pt x="476521" y="484591"/>
                  </a:lnTo>
                  <a:lnTo>
                    <a:pt x="475589" y="457896"/>
                  </a:lnTo>
                  <a:lnTo>
                    <a:pt x="479981" y="431608"/>
                  </a:lnTo>
                  <a:lnTo>
                    <a:pt x="504006" y="380632"/>
                  </a:lnTo>
                  <a:lnTo>
                    <a:pt x="547133" y="332429"/>
                  </a:lnTo>
                  <a:lnTo>
                    <a:pt x="607903" y="287764"/>
                  </a:lnTo>
                  <a:lnTo>
                    <a:pt x="644448" y="266998"/>
                  </a:lnTo>
                  <a:lnTo>
                    <a:pt x="684856" y="247404"/>
                  </a:lnTo>
                  <a:lnTo>
                    <a:pt x="728945" y="229078"/>
                  </a:lnTo>
                  <a:lnTo>
                    <a:pt x="776531" y="212115"/>
                  </a:lnTo>
                  <a:lnTo>
                    <a:pt x="827433" y="196611"/>
                  </a:lnTo>
                  <a:lnTo>
                    <a:pt x="881468" y="182662"/>
                  </a:lnTo>
                  <a:lnTo>
                    <a:pt x="938453" y="170363"/>
                  </a:lnTo>
                  <a:lnTo>
                    <a:pt x="998206" y="159811"/>
                  </a:lnTo>
                  <a:lnTo>
                    <a:pt x="1060545" y="151101"/>
                  </a:lnTo>
                  <a:lnTo>
                    <a:pt x="1125286" y="144329"/>
                  </a:lnTo>
                  <a:lnTo>
                    <a:pt x="1192247" y="139590"/>
                  </a:lnTo>
                  <a:lnTo>
                    <a:pt x="1242407" y="137486"/>
                  </a:lnTo>
                  <a:lnTo>
                    <a:pt x="1292585" y="136605"/>
                  </a:lnTo>
                  <a:lnTo>
                    <a:pt x="1342646" y="136935"/>
                  </a:lnTo>
                  <a:lnTo>
                    <a:pt x="1392455" y="138467"/>
                  </a:lnTo>
                  <a:lnTo>
                    <a:pt x="1441877" y="141188"/>
                  </a:lnTo>
                  <a:lnTo>
                    <a:pt x="1490778" y="145089"/>
                  </a:lnTo>
                  <a:lnTo>
                    <a:pt x="1539023" y="150159"/>
                  </a:lnTo>
                  <a:lnTo>
                    <a:pt x="1586478" y="156387"/>
                  </a:lnTo>
                  <a:lnTo>
                    <a:pt x="1633006" y="163762"/>
                  </a:lnTo>
                  <a:lnTo>
                    <a:pt x="1678475" y="172273"/>
                  </a:lnTo>
                  <a:lnTo>
                    <a:pt x="1722748" y="181910"/>
                  </a:lnTo>
                  <a:lnTo>
                    <a:pt x="1753047" y="161405"/>
                  </a:lnTo>
                  <a:lnTo>
                    <a:pt x="1787230" y="142401"/>
                  </a:lnTo>
                  <a:lnTo>
                    <a:pt x="1824986" y="124937"/>
                  </a:lnTo>
                  <a:lnTo>
                    <a:pt x="1866000" y="109051"/>
                  </a:lnTo>
                  <a:lnTo>
                    <a:pt x="1909962" y="94781"/>
                  </a:lnTo>
                  <a:lnTo>
                    <a:pt x="1956558" y="82165"/>
                  </a:lnTo>
                  <a:lnTo>
                    <a:pt x="2005477" y="71241"/>
                  </a:lnTo>
                  <a:lnTo>
                    <a:pt x="2056405" y="62049"/>
                  </a:lnTo>
                  <a:lnTo>
                    <a:pt x="2109032" y="54625"/>
                  </a:lnTo>
                  <a:lnTo>
                    <a:pt x="2163044" y="49008"/>
                  </a:lnTo>
                  <a:lnTo>
                    <a:pt x="2218128" y="45237"/>
                  </a:lnTo>
                  <a:lnTo>
                    <a:pt x="2273974" y="43349"/>
                  </a:lnTo>
                  <a:lnTo>
                    <a:pt x="2330267" y="43383"/>
                  </a:lnTo>
                  <a:lnTo>
                    <a:pt x="2386697" y="45376"/>
                  </a:lnTo>
                  <a:lnTo>
                    <a:pt x="2442950" y="49368"/>
                  </a:lnTo>
                  <a:lnTo>
                    <a:pt x="2498714" y="55396"/>
                  </a:lnTo>
                  <a:lnTo>
                    <a:pt x="2553677" y="63498"/>
                  </a:lnTo>
                  <a:lnTo>
                    <a:pt x="2607527" y="73713"/>
                  </a:lnTo>
                  <a:lnTo>
                    <a:pt x="2648494" y="83179"/>
                  </a:lnTo>
                  <a:lnTo>
                    <a:pt x="2687592" y="93788"/>
                  </a:lnTo>
                  <a:lnTo>
                    <a:pt x="2724670" y="105497"/>
                  </a:lnTo>
                  <a:lnTo>
                    <a:pt x="2759579" y="118261"/>
                  </a:lnTo>
                  <a:lnTo>
                    <a:pt x="2788438" y="97977"/>
                  </a:lnTo>
                  <a:lnTo>
                    <a:pt x="2821914" y="79423"/>
                  </a:lnTo>
                  <a:lnTo>
                    <a:pt x="2859569" y="62659"/>
                  </a:lnTo>
                  <a:lnTo>
                    <a:pt x="2900964" y="47744"/>
                  </a:lnTo>
                  <a:lnTo>
                    <a:pt x="2945661" y="34735"/>
                  </a:lnTo>
                  <a:lnTo>
                    <a:pt x="2993223" y="23692"/>
                  </a:lnTo>
                  <a:lnTo>
                    <a:pt x="3043210" y="14672"/>
                  </a:lnTo>
                  <a:lnTo>
                    <a:pt x="3095184" y="7734"/>
                  </a:lnTo>
                  <a:lnTo>
                    <a:pt x="3148709" y="2937"/>
                  </a:lnTo>
                  <a:lnTo>
                    <a:pt x="3203344" y="340"/>
                  </a:lnTo>
                  <a:lnTo>
                    <a:pt x="3258653" y="0"/>
                  </a:lnTo>
                  <a:lnTo>
                    <a:pt x="3314196" y="1976"/>
                  </a:lnTo>
                  <a:lnTo>
                    <a:pt x="3369537" y="6326"/>
                  </a:lnTo>
                  <a:lnTo>
                    <a:pt x="3424236" y="13110"/>
                  </a:lnTo>
                  <a:lnTo>
                    <a:pt x="3477855" y="22386"/>
                  </a:lnTo>
                  <a:lnTo>
                    <a:pt x="3530965" y="34521"/>
                  </a:lnTo>
                  <a:lnTo>
                    <a:pt x="3580107" y="48946"/>
                  </a:lnTo>
                  <a:lnTo>
                    <a:pt x="3624822" y="65508"/>
                  </a:lnTo>
                  <a:lnTo>
                    <a:pt x="3664648" y="84055"/>
                  </a:lnTo>
                  <a:lnTo>
                    <a:pt x="3703837" y="67334"/>
                  </a:lnTo>
                  <a:lnTo>
                    <a:pt x="3746062" y="52443"/>
                  </a:lnTo>
                  <a:lnTo>
                    <a:pt x="3790973" y="39392"/>
                  </a:lnTo>
                  <a:lnTo>
                    <a:pt x="3838216" y="28195"/>
                  </a:lnTo>
                  <a:lnTo>
                    <a:pt x="3887440" y="18862"/>
                  </a:lnTo>
                  <a:lnTo>
                    <a:pt x="3938293" y="11404"/>
                  </a:lnTo>
                  <a:lnTo>
                    <a:pt x="3990423" y="5835"/>
                  </a:lnTo>
                  <a:lnTo>
                    <a:pt x="4043479" y="2164"/>
                  </a:lnTo>
                  <a:lnTo>
                    <a:pt x="4097107" y="404"/>
                  </a:lnTo>
                  <a:lnTo>
                    <a:pt x="4150956" y="566"/>
                  </a:lnTo>
                  <a:lnTo>
                    <a:pt x="4204675" y="2661"/>
                  </a:lnTo>
                  <a:lnTo>
                    <a:pt x="4257911" y="6702"/>
                  </a:lnTo>
                  <a:lnTo>
                    <a:pt x="4310312" y="12699"/>
                  </a:lnTo>
                  <a:lnTo>
                    <a:pt x="4361526" y="20665"/>
                  </a:lnTo>
                  <a:lnTo>
                    <a:pt x="4411202" y="30611"/>
                  </a:lnTo>
                  <a:lnTo>
                    <a:pt x="4458986" y="42548"/>
                  </a:lnTo>
                  <a:lnTo>
                    <a:pt x="4504529" y="56488"/>
                  </a:lnTo>
                  <a:lnTo>
                    <a:pt x="4563613" y="79398"/>
                  </a:lnTo>
                  <a:lnTo>
                    <a:pt x="4613856" y="105144"/>
                  </a:lnTo>
                  <a:lnTo>
                    <a:pt x="4654673" y="133322"/>
                  </a:lnTo>
                  <a:lnTo>
                    <a:pt x="4685477" y="163528"/>
                  </a:lnTo>
                  <a:lnTo>
                    <a:pt x="4705683" y="195358"/>
                  </a:lnTo>
                  <a:lnTo>
                    <a:pt x="4773464" y="204326"/>
                  </a:lnTo>
                  <a:lnTo>
                    <a:pt x="4837151" y="215919"/>
                  </a:lnTo>
                  <a:lnTo>
                    <a:pt x="4896465" y="229942"/>
                  </a:lnTo>
                  <a:lnTo>
                    <a:pt x="4951125" y="246198"/>
                  </a:lnTo>
                  <a:lnTo>
                    <a:pt x="5000852" y="264492"/>
                  </a:lnTo>
                  <a:lnTo>
                    <a:pt x="5045364" y="284629"/>
                  </a:lnTo>
                  <a:lnTo>
                    <a:pt x="5084382" y="306411"/>
                  </a:lnTo>
                  <a:lnTo>
                    <a:pt x="5117626" y="329643"/>
                  </a:lnTo>
                  <a:lnTo>
                    <a:pt x="5165668" y="379676"/>
                  </a:lnTo>
                  <a:lnTo>
                    <a:pt x="5187249" y="433158"/>
                  </a:lnTo>
                  <a:lnTo>
                    <a:pt x="5187415" y="460704"/>
                  </a:lnTo>
                  <a:lnTo>
                    <a:pt x="5180126" y="488525"/>
                  </a:lnTo>
                  <a:lnTo>
                    <a:pt x="5158734" y="525167"/>
                  </a:lnTo>
                  <a:lnTo>
                    <a:pt x="5135133" y="550783"/>
                  </a:lnTo>
                  <a:lnTo>
                    <a:pt x="5178525" y="575542"/>
                  </a:lnTo>
                  <a:lnTo>
                    <a:pt x="5215524" y="601302"/>
                  </a:lnTo>
                  <a:lnTo>
                    <a:pt x="5246185" y="627899"/>
                  </a:lnTo>
                  <a:lnTo>
                    <a:pt x="5288709" y="682948"/>
                  </a:lnTo>
                  <a:lnTo>
                    <a:pt x="5306528" y="739375"/>
                  </a:lnTo>
                  <a:lnTo>
                    <a:pt x="5306308" y="767696"/>
                  </a:lnTo>
                  <a:lnTo>
                    <a:pt x="5287880" y="823729"/>
                  </a:lnTo>
                  <a:lnTo>
                    <a:pt x="5245827" y="877858"/>
                  </a:lnTo>
                  <a:lnTo>
                    <a:pt x="5216076" y="903799"/>
                  </a:lnTo>
                  <a:lnTo>
                    <a:pt x="5180581" y="928771"/>
                  </a:lnTo>
                  <a:lnTo>
                    <a:pt x="5139395" y="952610"/>
                  </a:lnTo>
                  <a:lnTo>
                    <a:pt x="5092573" y="975153"/>
                  </a:lnTo>
                  <a:lnTo>
                    <a:pt x="5040168" y="996235"/>
                  </a:lnTo>
                  <a:lnTo>
                    <a:pt x="4982235" y="1015692"/>
                  </a:lnTo>
                  <a:lnTo>
                    <a:pt x="4938798" y="1028134"/>
                  </a:lnTo>
                  <a:lnTo>
                    <a:pt x="4893589" y="1039404"/>
                  </a:lnTo>
                  <a:lnTo>
                    <a:pt x="4846757" y="1049474"/>
                  </a:lnTo>
                  <a:lnTo>
                    <a:pt x="4798456" y="1058321"/>
                  </a:lnTo>
                  <a:lnTo>
                    <a:pt x="4748836" y="1065919"/>
                  </a:lnTo>
                  <a:lnTo>
                    <a:pt x="4698048" y="1072242"/>
                  </a:lnTo>
                  <a:lnTo>
                    <a:pt x="4646245" y="1077265"/>
                  </a:lnTo>
                  <a:lnTo>
                    <a:pt x="4593577" y="1080962"/>
                  </a:lnTo>
                  <a:lnTo>
                    <a:pt x="4590159" y="1106701"/>
                  </a:lnTo>
                  <a:lnTo>
                    <a:pt x="4566712" y="1156085"/>
                  </a:lnTo>
                  <a:lnTo>
                    <a:pt x="4522802" y="1202013"/>
                  </a:lnTo>
                  <a:lnTo>
                    <a:pt x="4460450" y="1243693"/>
                  </a:lnTo>
                  <a:lnTo>
                    <a:pt x="4422989" y="1262692"/>
                  </a:lnTo>
                  <a:lnTo>
                    <a:pt x="4381676" y="1280333"/>
                  </a:lnTo>
                  <a:lnTo>
                    <a:pt x="4336762" y="1296515"/>
                  </a:lnTo>
                  <a:lnTo>
                    <a:pt x="4288501" y="1311139"/>
                  </a:lnTo>
                  <a:lnTo>
                    <a:pt x="4237144" y="1324108"/>
                  </a:lnTo>
                  <a:lnTo>
                    <a:pt x="4182945" y="1335321"/>
                  </a:lnTo>
                  <a:lnTo>
                    <a:pt x="4126156" y="1344679"/>
                  </a:lnTo>
                  <a:lnTo>
                    <a:pt x="4067029" y="1352084"/>
                  </a:lnTo>
                  <a:lnTo>
                    <a:pt x="4005818" y="1357436"/>
                  </a:lnTo>
                  <a:lnTo>
                    <a:pt x="3942774" y="1360636"/>
                  </a:lnTo>
                  <a:lnTo>
                    <a:pt x="3878150" y="1361586"/>
                  </a:lnTo>
                  <a:lnTo>
                    <a:pt x="3822240" y="1360527"/>
                  </a:lnTo>
                  <a:lnTo>
                    <a:pt x="3766927" y="1357730"/>
                  </a:lnTo>
                  <a:lnTo>
                    <a:pt x="3712457" y="1353223"/>
                  </a:lnTo>
                  <a:lnTo>
                    <a:pt x="3659080" y="1347035"/>
                  </a:lnTo>
                  <a:lnTo>
                    <a:pt x="3607044" y="1339194"/>
                  </a:lnTo>
                  <a:lnTo>
                    <a:pt x="3556595" y="1329729"/>
                  </a:lnTo>
                  <a:lnTo>
                    <a:pt x="3507983" y="1318670"/>
                  </a:lnTo>
                  <a:lnTo>
                    <a:pt x="3487893" y="1342076"/>
                  </a:lnTo>
                  <a:lnTo>
                    <a:pt x="3436243" y="1385886"/>
                  </a:lnTo>
                  <a:lnTo>
                    <a:pt x="3370633" y="1425406"/>
                  </a:lnTo>
                  <a:lnTo>
                    <a:pt x="3333092" y="1443451"/>
                  </a:lnTo>
                  <a:lnTo>
                    <a:pt x="3292660" y="1460294"/>
                  </a:lnTo>
                  <a:lnTo>
                    <a:pt x="3249536" y="1475895"/>
                  </a:lnTo>
                  <a:lnTo>
                    <a:pt x="3203922" y="1490209"/>
                  </a:lnTo>
                  <a:lnTo>
                    <a:pt x="3156015" y="1503195"/>
                  </a:lnTo>
                  <a:lnTo>
                    <a:pt x="3106016" y="1514808"/>
                  </a:lnTo>
                  <a:lnTo>
                    <a:pt x="3054125" y="1525008"/>
                  </a:lnTo>
                  <a:lnTo>
                    <a:pt x="3000542" y="1533750"/>
                  </a:lnTo>
                  <a:lnTo>
                    <a:pt x="2945465" y="1540992"/>
                  </a:lnTo>
                  <a:lnTo>
                    <a:pt x="2889095" y="1546692"/>
                  </a:lnTo>
                  <a:lnTo>
                    <a:pt x="2831632" y="1550805"/>
                  </a:lnTo>
                  <a:lnTo>
                    <a:pt x="2773275" y="1553291"/>
                  </a:lnTo>
                  <a:lnTo>
                    <a:pt x="2714224" y="1554106"/>
                  </a:lnTo>
                  <a:lnTo>
                    <a:pt x="2654679" y="1553207"/>
                  </a:lnTo>
                  <a:lnTo>
                    <a:pt x="2594839" y="1550552"/>
                  </a:lnTo>
                  <a:lnTo>
                    <a:pt x="2534904" y="1546097"/>
                  </a:lnTo>
                  <a:lnTo>
                    <a:pt x="2475074" y="1539800"/>
                  </a:lnTo>
                  <a:lnTo>
                    <a:pt x="2414864" y="1531484"/>
                  </a:lnTo>
                  <a:lnTo>
                    <a:pt x="2356726" y="1521400"/>
                  </a:lnTo>
                  <a:lnTo>
                    <a:pt x="2300882" y="1509611"/>
                  </a:lnTo>
                  <a:lnTo>
                    <a:pt x="2247553" y="1496186"/>
                  </a:lnTo>
                  <a:lnTo>
                    <a:pt x="2196964" y="1481189"/>
                  </a:lnTo>
                  <a:lnTo>
                    <a:pt x="2149336" y="1464686"/>
                  </a:lnTo>
                  <a:lnTo>
                    <a:pt x="2104891" y="1446744"/>
                  </a:lnTo>
                  <a:lnTo>
                    <a:pt x="2063854" y="1427429"/>
                  </a:lnTo>
                  <a:lnTo>
                    <a:pt x="2026445" y="1406806"/>
                  </a:lnTo>
                  <a:lnTo>
                    <a:pt x="1976103" y="1418112"/>
                  </a:lnTo>
                  <a:lnTo>
                    <a:pt x="1924798" y="1428066"/>
                  </a:lnTo>
                  <a:lnTo>
                    <a:pt x="1872664" y="1436681"/>
                  </a:lnTo>
                  <a:lnTo>
                    <a:pt x="1819840" y="1443972"/>
                  </a:lnTo>
                  <a:lnTo>
                    <a:pt x="1766459" y="1449951"/>
                  </a:lnTo>
                  <a:lnTo>
                    <a:pt x="1712659" y="1454633"/>
                  </a:lnTo>
                  <a:lnTo>
                    <a:pt x="1658575" y="1458031"/>
                  </a:lnTo>
                  <a:lnTo>
                    <a:pt x="1604344" y="1460158"/>
                  </a:lnTo>
                  <a:lnTo>
                    <a:pt x="1550100" y="1461028"/>
                  </a:lnTo>
                  <a:lnTo>
                    <a:pt x="1495981" y="1460655"/>
                  </a:lnTo>
                  <a:lnTo>
                    <a:pt x="1442121" y="1459051"/>
                  </a:lnTo>
                  <a:lnTo>
                    <a:pt x="1388658" y="1456231"/>
                  </a:lnTo>
                  <a:lnTo>
                    <a:pt x="1335727" y="1452209"/>
                  </a:lnTo>
                  <a:lnTo>
                    <a:pt x="1283464" y="1446997"/>
                  </a:lnTo>
                  <a:lnTo>
                    <a:pt x="1232004" y="1440610"/>
                  </a:lnTo>
                  <a:lnTo>
                    <a:pt x="1181485" y="1433060"/>
                  </a:lnTo>
                  <a:lnTo>
                    <a:pt x="1132041" y="1424362"/>
                  </a:lnTo>
                  <a:lnTo>
                    <a:pt x="1083809" y="1414529"/>
                  </a:lnTo>
                  <a:lnTo>
                    <a:pt x="1036925" y="1403574"/>
                  </a:lnTo>
                  <a:lnTo>
                    <a:pt x="991525" y="1391512"/>
                  </a:lnTo>
                  <a:lnTo>
                    <a:pt x="947744" y="1378355"/>
                  </a:lnTo>
                  <a:lnTo>
                    <a:pt x="905718" y="1364118"/>
                  </a:lnTo>
                  <a:lnTo>
                    <a:pt x="865585" y="1348813"/>
                  </a:lnTo>
                  <a:lnTo>
                    <a:pt x="827479" y="1332454"/>
                  </a:lnTo>
                  <a:lnTo>
                    <a:pt x="791536" y="1315056"/>
                  </a:lnTo>
                  <a:lnTo>
                    <a:pt x="757893" y="1296631"/>
                  </a:lnTo>
                  <a:lnTo>
                    <a:pt x="723288" y="1274930"/>
                  </a:lnTo>
                  <a:lnTo>
                    <a:pt x="716673" y="1270365"/>
                  </a:lnTo>
                  <a:lnTo>
                    <a:pt x="654296" y="1271836"/>
                  </a:lnTo>
                  <a:lnTo>
                    <a:pt x="593209" y="1270471"/>
                  </a:lnTo>
                  <a:lnTo>
                    <a:pt x="533860" y="1266409"/>
                  </a:lnTo>
                  <a:lnTo>
                    <a:pt x="476693" y="1259791"/>
                  </a:lnTo>
                  <a:lnTo>
                    <a:pt x="422153" y="1250757"/>
                  </a:lnTo>
                  <a:lnTo>
                    <a:pt x="370687" y="1239447"/>
                  </a:lnTo>
                  <a:lnTo>
                    <a:pt x="322739" y="1226000"/>
                  </a:lnTo>
                  <a:lnTo>
                    <a:pt x="278756" y="1210556"/>
                  </a:lnTo>
                  <a:lnTo>
                    <a:pt x="239181" y="1193256"/>
                  </a:lnTo>
                  <a:lnTo>
                    <a:pt x="204462" y="1174240"/>
                  </a:lnTo>
                  <a:lnTo>
                    <a:pt x="151369" y="1131617"/>
                  </a:lnTo>
                  <a:lnTo>
                    <a:pt x="123040" y="1083809"/>
                  </a:lnTo>
                  <a:lnTo>
                    <a:pt x="120297" y="1046602"/>
                  </a:lnTo>
                  <a:lnTo>
                    <a:pt x="133659" y="1010178"/>
                  </a:lnTo>
                  <a:lnTo>
                    <a:pt x="162465" y="975334"/>
                  </a:lnTo>
                  <a:lnTo>
                    <a:pt x="206058" y="942867"/>
                  </a:lnTo>
                  <a:lnTo>
                    <a:pt x="263779" y="913572"/>
                  </a:lnTo>
                  <a:lnTo>
                    <a:pt x="203818" y="897228"/>
                  </a:lnTo>
                  <a:lnTo>
                    <a:pt x="151113" y="878262"/>
                  </a:lnTo>
                  <a:lnTo>
                    <a:pt x="105893" y="857022"/>
                  </a:lnTo>
                  <a:lnTo>
                    <a:pt x="68384" y="833858"/>
                  </a:lnTo>
                  <a:lnTo>
                    <a:pt x="38813" y="809116"/>
                  </a:lnTo>
                  <a:lnTo>
                    <a:pt x="4393" y="756298"/>
                  </a:lnTo>
                  <a:lnTo>
                    <a:pt x="0" y="728917"/>
                  </a:lnTo>
                  <a:lnTo>
                    <a:pt x="4452" y="701355"/>
                  </a:lnTo>
                  <a:lnTo>
                    <a:pt x="40806" y="647076"/>
                  </a:lnTo>
                  <a:lnTo>
                    <a:pt x="73162" y="621057"/>
                  </a:lnTo>
                  <a:lnTo>
                    <a:pt x="108292" y="599972"/>
                  </a:lnTo>
                  <a:lnTo>
                    <a:pt x="148947" y="580895"/>
                  </a:lnTo>
                  <a:lnTo>
                    <a:pt x="194582" y="563965"/>
                  </a:lnTo>
                  <a:lnTo>
                    <a:pt x="244657" y="549323"/>
                  </a:lnTo>
                  <a:lnTo>
                    <a:pt x="298627" y="537109"/>
                  </a:lnTo>
                  <a:lnTo>
                    <a:pt x="355952" y="527463"/>
                  </a:lnTo>
                  <a:lnTo>
                    <a:pt x="416088" y="520524"/>
                  </a:lnTo>
                  <a:lnTo>
                    <a:pt x="478493" y="516434"/>
                  </a:lnTo>
                  <a:lnTo>
                    <a:pt x="482958" y="511596"/>
                  </a:lnTo>
                  <a:close/>
                </a:path>
                <a:path w="5306694" h="1554479">
                  <a:moveTo>
                    <a:pt x="580250" y="936182"/>
                  </a:moveTo>
                  <a:lnTo>
                    <a:pt x="526088" y="936767"/>
                  </a:lnTo>
                  <a:lnTo>
                    <a:pt x="472333" y="935157"/>
                  </a:lnTo>
                  <a:lnTo>
                    <a:pt x="419388" y="931390"/>
                  </a:lnTo>
                  <a:lnTo>
                    <a:pt x="367659" y="925504"/>
                  </a:lnTo>
                  <a:lnTo>
                    <a:pt x="317550" y="917535"/>
                  </a:lnTo>
                  <a:lnTo>
                    <a:pt x="269465" y="907522"/>
                  </a:lnTo>
                </a:path>
                <a:path w="5306694" h="1554479">
                  <a:moveTo>
                    <a:pt x="854460" y="1249831"/>
                  </a:moveTo>
                  <a:lnTo>
                    <a:pt x="821373" y="1254590"/>
                  </a:lnTo>
                  <a:lnTo>
                    <a:pt x="787608" y="1258470"/>
                  </a:lnTo>
                  <a:lnTo>
                    <a:pt x="753275" y="1261460"/>
                  </a:lnTo>
                  <a:lnTo>
                    <a:pt x="718485" y="1263548"/>
                  </a:lnTo>
                </a:path>
                <a:path w="5306694" h="1554479">
                  <a:moveTo>
                    <a:pt x="2026143" y="1400542"/>
                  </a:moveTo>
                  <a:lnTo>
                    <a:pt x="2002547" y="1385572"/>
                  </a:lnTo>
                  <a:lnTo>
                    <a:pt x="1980998" y="1370131"/>
                  </a:lnTo>
                  <a:lnTo>
                    <a:pt x="1961538" y="1354253"/>
                  </a:lnTo>
                  <a:lnTo>
                    <a:pt x="1944212" y="1337970"/>
                  </a:lnTo>
                </a:path>
                <a:path w="5306694" h="1554479">
                  <a:moveTo>
                    <a:pt x="3541231" y="1244509"/>
                  </a:moveTo>
                  <a:lnTo>
                    <a:pt x="3536464" y="1261915"/>
                  </a:lnTo>
                  <a:lnTo>
                    <a:pt x="3529412" y="1279184"/>
                  </a:lnTo>
                  <a:lnTo>
                    <a:pt x="3520090" y="1296280"/>
                  </a:lnTo>
                  <a:lnTo>
                    <a:pt x="3508516" y="1313167"/>
                  </a:lnTo>
                </a:path>
                <a:path w="5306694" h="1554479">
                  <a:moveTo>
                    <a:pt x="4191729" y="820281"/>
                  </a:moveTo>
                  <a:lnTo>
                    <a:pt x="4256498" y="834562"/>
                  </a:lnTo>
                  <a:lnTo>
                    <a:pt x="4316467" y="851232"/>
                  </a:lnTo>
                  <a:lnTo>
                    <a:pt x="4371337" y="870098"/>
                  </a:lnTo>
                  <a:lnTo>
                    <a:pt x="4420806" y="890967"/>
                  </a:lnTo>
                  <a:lnTo>
                    <a:pt x="4464575" y="913645"/>
                  </a:lnTo>
                  <a:lnTo>
                    <a:pt x="4502342" y="937939"/>
                  </a:lnTo>
                  <a:lnTo>
                    <a:pt x="4533808" y="963656"/>
                  </a:lnTo>
                  <a:lnTo>
                    <a:pt x="4576632" y="1018584"/>
                  </a:lnTo>
                  <a:lnTo>
                    <a:pt x="4587389" y="1047409"/>
                  </a:lnTo>
                  <a:lnTo>
                    <a:pt x="4590642" y="1076883"/>
                  </a:lnTo>
                </a:path>
                <a:path w="5306694" h="1554479">
                  <a:moveTo>
                    <a:pt x="5132632" y="546981"/>
                  </a:moveTo>
                  <a:lnTo>
                    <a:pt x="5098905" y="573999"/>
                  </a:lnTo>
                  <a:lnTo>
                    <a:pt x="5057760" y="599203"/>
                  </a:lnTo>
                  <a:lnTo>
                    <a:pt x="5009645" y="622351"/>
                  </a:lnTo>
                  <a:lnTo>
                    <a:pt x="4955005" y="643200"/>
                  </a:lnTo>
                </a:path>
                <a:path w="5306694" h="1554479">
                  <a:moveTo>
                    <a:pt x="4706410" y="189964"/>
                  </a:moveTo>
                  <a:lnTo>
                    <a:pt x="4710815" y="201247"/>
                  </a:lnTo>
                  <a:lnTo>
                    <a:pt x="4713849" y="212595"/>
                  </a:lnTo>
                  <a:lnTo>
                    <a:pt x="4715508" y="223988"/>
                  </a:lnTo>
                  <a:lnTo>
                    <a:pt x="4715787" y="235406"/>
                  </a:lnTo>
                </a:path>
                <a:path w="5306694" h="1554479">
                  <a:moveTo>
                    <a:pt x="3572025" y="136958"/>
                  </a:moveTo>
                  <a:lnTo>
                    <a:pt x="3590775" y="121515"/>
                  </a:lnTo>
                  <a:lnTo>
                    <a:pt x="3612251" y="106670"/>
                  </a:lnTo>
                  <a:lnTo>
                    <a:pt x="3636363" y="92482"/>
                  </a:lnTo>
                  <a:lnTo>
                    <a:pt x="3663022" y="79006"/>
                  </a:lnTo>
                </a:path>
                <a:path w="5306694" h="1554479">
                  <a:moveTo>
                    <a:pt x="2720931" y="164576"/>
                  </a:moveTo>
                  <a:lnTo>
                    <a:pt x="2729013" y="151688"/>
                  </a:lnTo>
                  <a:lnTo>
                    <a:pt x="2739073" y="139039"/>
                  </a:lnTo>
                  <a:lnTo>
                    <a:pt x="2751081" y="126662"/>
                  </a:lnTo>
                  <a:lnTo>
                    <a:pt x="2765004" y="114596"/>
                  </a:lnTo>
                </a:path>
                <a:path w="5306694" h="1554479">
                  <a:moveTo>
                    <a:pt x="1722118" y="181549"/>
                  </a:moveTo>
                  <a:lnTo>
                    <a:pt x="1764702" y="192206"/>
                  </a:lnTo>
                  <a:lnTo>
                    <a:pt x="1805550" y="203862"/>
                  </a:lnTo>
                  <a:lnTo>
                    <a:pt x="1844552" y="216484"/>
                  </a:lnTo>
                  <a:lnTo>
                    <a:pt x="1881598" y="230038"/>
                  </a:lnTo>
                </a:path>
                <a:path w="5306694" h="1554479">
                  <a:moveTo>
                    <a:pt x="510808" y="562624"/>
                  </a:moveTo>
                  <a:lnTo>
                    <a:pt x="501957" y="550042"/>
                  </a:lnTo>
                  <a:lnTo>
                    <a:pt x="494363" y="537335"/>
                  </a:lnTo>
                  <a:lnTo>
                    <a:pt x="488033" y="524519"/>
                  </a:lnTo>
                  <a:lnTo>
                    <a:pt x="482976" y="51160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35505" y="3490574"/>
            <a:ext cx="4464685" cy="2034539"/>
            <a:chOff x="235505" y="3490574"/>
            <a:chExt cx="4464685" cy="203453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442" y="3490574"/>
              <a:ext cx="1304253" cy="13067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2923" y="3490574"/>
              <a:ext cx="2608506" cy="13067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30478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7343" y="3544672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874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2225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62" y="0"/>
                  </a:moveTo>
                  <a:lnTo>
                    <a:pt x="695845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7001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44153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8922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6767" y="5059457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33" y="226174"/>
                  </a:lnTo>
                  <a:lnTo>
                    <a:pt x="1043749" y="226174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534" y="5054219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5505" y="4847355"/>
              <a:ext cx="4464685" cy="678180"/>
            </a:xfrm>
            <a:custGeom>
              <a:avLst/>
              <a:gdLst/>
              <a:ahLst/>
              <a:cxnLst/>
              <a:rect l="l" t="t" r="r" b="b"/>
              <a:pathLst>
                <a:path w="4464685" h="678179">
                  <a:moveTo>
                    <a:pt x="4464456" y="0"/>
                  </a:moveTo>
                  <a:lnTo>
                    <a:pt x="0" y="0"/>
                  </a:lnTo>
                  <a:lnTo>
                    <a:pt x="0" y="677676"/>
                  </a:lnTo>
                  <a:lnTo>
                    <a:pt x="4464456" y="677676"/>
                  </a:lnTo>
                  <a:lnTo>
                    <a:pt x="4464456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647" y="3964627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5" h="1490979">
                  <a:moveTo>
                    <a:pt x="1054819" y="0"/>
                  </a:moveTo>
                  <a:lnTo>
                    <a:pt x="784468" y="400205"/>
                  </a:lnTo>
                  <a:lnTo>
                    <a:pt x="606654" y="158357"/>
                  </a:lnTo>
                  <a:lnTo>
                    <a:pt x="531113" y="436086"/>
                  </a:lnTo>
                  <a:lnTo>
                    <a:pt x="26875" y="158357"/>
                  </a:lnTo>
                  <a:lnTo>
                    <a:pt x="336086" y="525579"/>
                  </a:lnTo>
                  <a:lnTo>
                    <a:pt x="0" y="594443"/>
                  </a:lnTo>
                  <a:lnTo>
                    <a:pt x="270350" y="812486"/>
                  </a:lnTo>
                  <a:lnTo>
                    <a:pt x="9805" y="1006515"/>
                  </a:lnTo>
                  <a:lnTo>
                    <a:pt x="411628" y="961666"/>
                  </a:lnTo>
                  <a:lnTo>
                    <a:pt x="345892" y="1215589"/>
                  </a:lnTo>
                  <a:lnTo>
                    <a:pt x="560385" y="1078277"/>
                  </a:lnTo>
                  <a:lnTo>
                    <a:pt x="616316" y="1490419"/>
                  </a:lnTo>
                  <a:lnTo>
                    <a:pt x="765001" y="1030528"/>
                  </a:lnTo>
                  <a:lnTo>
                    <a:pt x="962208" y="1361870"/>
                  </a:lnTo>
                  <a:lnTo>
                    <a:pt x="1018355" y="997546"/>
                  </a:lnTo>
                  <a:lnTo>
                    <a:pt x="1317978" y="1248571"/>
                  </a:lnTo>
                  <a:lnTo>
                    <a:pt x="1222971" y="893010"/>
                  </a:lnTo>
                  <a:lnTo>
                    <a:pt x="1568935" y="917022"/>
                  </a:lnTo>
                  <a:lnTo>
                    <a:pt x="1278900" y="722785"/>
                  </a:lnTo>
                  <a:lnTo>
                    <a:pt x="1532400" y="561460"/>
                  </a:lnTo>
                  <a:lnTo>
                    <a:pt x="1213165" y="504741"/>
                  </a:lnTo>
                  <a:lnTo>
                    <a:pt x="1335048" y="307537"/>
                  </a:lnTo>
                  <a:lnTo>
                    <a:pt x="1028161" y="367430"/>
                  </a:lnTo>
                  <a:lnTo>
                    <a:pt x="1054819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47" y="3964627"/>
              <a:ext cx="1569085" cy="1490980"/>
            </a:xfrm>
            <a:custGeom>
              <a:avLst/>
              <a:gdLst/>
              <a:ahLst/>
              <a:cxnLst/>
              <a:rect l="l" t="t" r="r" b="b"/>
              <a:pathLst>
                <a:path w="1569085" h="1490979">
                  <a:moveTo>
                    <a:pt x="784468" y="400205"/>
                  </a:moveTo>
                  <a:lnTo>
                    <a:pt x="1054818" y="0"/>
                  </a:lnTo>
                  <a:lnTo>
                    <a:pt x="1028161" y="367429"/>
                  </a:lnTo>
                  <a:lnTo>
                    <a:pt x="1335048" y="307537"/>
                  </a:lnTo>
                  <a:lnTo>
                    <a:pt x="1213165" y="504741"/>
                  </a:lnTo>
                  <a:lnTo>
                    <a:pt x="1532400" y="561460"/>
                  </a:lnTo>
                  <a:lnTo>
                    <a:pt x="1278900" y="722784"/>
                  </a:lnTo>
                  <a:lnTo>
                    <a:pt x="1568936" y="917022"/>
                  </a:lnTo>
                  <a:lnTo>
                    <a:pt x="1222971" y="893009"/>
                  </a:lnTo>
                  <a:lnTo>
                    <a:pt x="1317978" y="1248571"/>
                  </a:lnTo>
                  <a:lnTo>
                    <a:pt x="1018355" y="997545"/>
                  </a:lnTo>
                  <a:lnTo>
                    <a:pt x="962208" y="1361870"/>
                  </a:lnTo>
                  <a:lnTo>
                    <a:pt x="765001" y="1030528"/>
                  </a:lnTo>
                  <a:lnTo>
                    <a:pt x="616315" y="1490419"/>
                  </a:lnTo>
                  <a:lnTo>
                    <a:pt x="560386" y="1078276"/>
                  </a:lnTo>
                  <a:lnTo>
                    <a:pt x="345892" y="1215589"/>
                  </a:lnTo>
                  <a:lnTo>
                    <a:pt x="411627" y="961665"/>
                  </a:lnTo>
                  <a:lnTo>
                    <a:pt x="9805" y="1006515"/>
                  </a:lnTo>
                  <a:lnTo>
                    <a:pt x="270350" y="812485"/>
                  </a:lnTo>
                  <a:lnTo>
                    <a:pt x="0" y="594442"/>
                  </a:lnTo>
                  <a:lnTo>
                    <a:pt x="336086" y="525579"/>
                  </a:lnTo>
                  <a:lnTo>
                    <a:pt x="26875" y="158357"/>
                  </a:lnTo>
                  <a:lnTo>
                    <a:pt x="531113" y="436085"/>
                  </a:lnTo>
                  <a:lnTo>
                    <a:pt x="606655" y="158357"/>
                  </a:lnTo>
                  <a:lnTo>
                    <a:pt x="784468" y="400205"/>
                  </a:lnTo>
                  <a:close/>
                </a:path>
              </a:pathLst>
            </a:custGeom>
            <a:ln w="10470">
              <a:solidFill>
                <a:srgbClr val="E459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9667" y="7732404"/>
            <a:ext cx="7749540" cy="3275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v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er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95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erre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ant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fate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-</a:t>
            </a: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har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g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(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u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nles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ow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s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bad…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)</a:t>
            </a:r>
            <a:endParaRPr sz="3950" dirty="0">
              <a:latin typeface="Calibri"/>
              <a:cs typeface="Calibri"/>
            </a:endParaRPr>
          </a:p>
          <a:p>
            <a:pPr marL="37465" marR="46990">
              <a:lnSpc>
                <a:spcPct val="101000"/>
              </a:lnSpc>
              <a:spcBef>
                <a:spcPts val="1030"/>
              </a:spcBef>
              <a:tabLst>
                <a:tab pos="574675" algn="l"/>
                <a:tab pos="2143760" algn="l"/>
              </a:tabLst>
            </a:pP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…	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	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d</a:t>
            </a: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ec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upl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950" spc="-19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fat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nfig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5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disaggr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ga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950" spc="-18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9071" y="5663330"/>
            <a:ext cx="4460875" cy="62865"/>
          </a:xfrm>
          <a:custGeom>
            <a:avLst/>
            <a:gdLst/>
            <a:ahLst/>
            <a:cxnLst/>
            <a:rect l="l" t="t" r="r" b="b"/>
            <a:pathLst>
              <a:path w="4460875" h="62864">
                <a:moveTo>
                  <a:pt x="157063" y="0"/>
                </a:moveTo>
                <a:lnTo>
                  <a:pt x="31412" y="0"/>
                </a:lnTo>
                <a:lnTo>
                  <a:pt x="19185" y="2468"/>
                </a:lnTo>
                <a:lnTo>
                  <a:pt x="9200" y="9200"/>
                </a:lnTo>
                <a:lnTo>
                  <a:pt x="2468" y="19185"/>
                </a:lnTo>
                <a:lnTo>
                  <a:pt x="0" y="31412"/>
                </a:lnTo>
                <a:lnTo>
                  <a:pt x="2468" y="43639"/>
                </a:lnTo>
                <a:lnTo>
                  <a:pt x="9200" y="53624"/>
                </a:lnTo>
                <a:lnTo>
                  <a:pt x="19185" y="60356"/>
                </a:lnTo>
                <a:lnTo>
                  <a:pt x="31412" y="62825"/>
                </a:lnTo>
                <a:lnTo>
                  <a:pt x="157063" y="62825"/>
                </a:lnTo>
                <a:lnTo>
                  <a:pt x="169290" y="60356"/>
                </a:lnTo>
                <a:lnTo>
                  <a:pt x="179275" y="53624"/>
                </a:lnTo>
                <a:lnTo>
                  <a:pt x="186007" y="43639"/>
                </a:lnTo>
                <a:lnTo>
                  <a:pt x="188475" y="31412"/>
                </a:lnTo>
                <a:lnTo>
                  <a:pt x="186007" y="19185"/>
                </a:lnTo>
                <a:lnTo>
                  <a:pt x="179275" y="9200"/>
                </a:lnTo>
                <a:lnTo>
                  <a:pt x="169290" y="2468"/>
                </a:lnTo>
                <a:lnTo>
                  <a:pt x="157063" y="0"/>
                </a:lnTo>
                <a:close/>
              </a:path>
              <a:path w="4460875" h="62864">
                <a:moveTo>
                  <a:pt x="408364" y="0"/>
                </a:moveTo>
                <a:lnTo>
                  <a:pt x="282713" y="0"/>
                </a:lnTo>
                <a:lnTo>
                  <a:pt x="270486" y="2468"/>
                </a:lnTo>
                <a:lnTo>
                  <a:pt x="260501" y="9200"/>
                </a:lnTo>
                <a:lnTo>
                  <a:pt x="253769" y="19185"/>
                </a:lnTo>
                <a:lnTo>
                  <a:pt x="251301" y="31412"/>
                </a:lnTo>
                <a:lnTo>
                  <a:pt x="253769" y="43639"/>
                </a:lnTo>
                <a:lnTo>
                  <a:pt x="260501" y="53624"/>
                </a:lnTo>
                <a:lnTo>
                  <a:pt x="270486" y="60356"/>
                </a:lnTo>
                <a:lnTo>
                  <a:pt x="282713" y="62825"/>
                </a:lnTo>
                <a:lnTo>
                  <a:pt x="408364" y="62825"/>
                </a:lnTo>
                <a:lnTo>
                  <a:pt x="420591" y="60356"/>
                </a:lnTo>
                <a:lnTo>
                  <a:pt x="430576" y="53624"/>
                </a:lnTo>
                <a:lnTo>
                  <a:pt x="437308" y="43639"/>
                </a:lnTo>
                <a:lnTo>
                  <a:pt x="439777" y="31412"/>
                </a:lnTo>
                <a:lnTo>
                  <a:pt x="437308" y="19185"/>
                </a:lnTo>
                <a:lnTo>
                  <a:pt x="430576" y="9200"/>
                </a:lnTo>
                <a:lnTo>
                  <a:pt x="420591" y="2468"/>
                </a:lnTo>
                <a:lnTo>
                  <a:pt x="408364" y="0"/>
                </a:lnTo>
                <a:close/>
              </a:path>
              <a:path w="4460875" h="62864">
                <a:moveTo>
                  <a:pt x="659665" y="0"/>
                </a:moveTo>
                <a:lnTo>
                  <a:pt x="534015" y="0"/>
                </a:lnTo>
                <a:lnTo>
                  <a:pt x="521787" y="2468"/>
                </a:lnTo>
                <a:lnTo>
                  <a:pt x="511803" y="9200"/>
                </a:lnTo>
                <a:lnTo>
                  <a:pt x="505071" y="19185"/>
                </a:lnTo>
                <a:lnTo>
                  <a:pt x="502602" y="31412"/>
                </a:lnTo>
                <a:lnTo>
                  <a:pt x="505071" y="43639"/>
                </a:lnTo>
                <a:lnTo>
                  <a:pt x="511803" y="53624"/>
                </a:lnTo>
                <a:lnTo>
                  <a:pt x="521787" y="60356"/>
                </a:lnTo>
                <a:lnTo>
                  <a:pt x="534015" y="62825"/>
                </a:lnTo>
                <a:lnTo>
                  <a:pt x="659665" y="62825"/>
                </a:lnTo>
                <a:lnTo>
                  <a:pt x="671892" y="60356"/>
                </a:lnTo>
                <a:lnTo>
                  <a:pt x="681877" y="53624"/>
                </a:lnTo>
                <a:lnTo>
                  <a:pt x="688610" y="43639"/>
                </a:lnTo>
                <a:lnTo>
                  <a:pt x="691078" y="31412"/>
                </a:lnTo>
                <a:lnTo>
                  <a:pt x="688610" y="19185"/>
                </a:lnTo>
                <a:lnTo>
                  <a:pt x="681877" y="9200"/>
                </a:lnTo>
                <a:lnTo>
                  <a:pt x="671892" y="2468"/>
                </a:lnTo>
                <a:lnTo>
                  <a:pt x="659665" y="0"/>
                </a:lnTo>
                <a:close/>
              </a:path>
              <a:path w="4460875" h="62864">
                <a:moveTo>
                  <a:pt x="910967" y="0"/>
                </a:moveTo>
                <a:lnTo>
                  <a:pt x="785316" y="0"/>
                </a:lnTo>
                <a:lnTo>
                  <a:pt x="773089" y="2468"/>
                </a:lnTo>
                <a:lnTo>
                  <a:pt x="763104" y="9200"/>
                </a:lnTo>
                <a:lnTo>
                  <a:pt x="756372" y="19185"/>
                </a:lnTo>
                <a:lnTo>
                  <a:pt x="753903" y="31412"/>
                </a:lnTo>
                <a:lnTo>
                  <a:pt x="756372" y="43640"/>
                </a:lnTo>
                <a:lnTo>
                  <a:pt x="763104" y="53624"/>
                </a:lnTo>
                <a:lnTo>
                  <a:pt x="773089" y="60356"/>
                </a:lnTo>
                <a:lnTo>
                  <a:pt x="785316" y="62825"/>
                </a:lnTo>
                <a:lnTo>
                  <a:pt x="910967" y="62825"/>
                </a:lnTo>
                <a:lnTo>
                  <a:pt x="923194" y="60356"/>
                </a:lnTo>
                <a:lnTo>
                  <a:pt x="933179" y="53624"/>
                </a:lnTo>
                <a:lnTo>
                  <a:pt x="939911" y="43639"/>
                </a:lnTo>
                <a:lnTo>
                  <a:pt x="942379" y="31412"/>
                </a:lnTo>
                <a:lnTo>
                  <a:pt x="939911" y="19185"/>
                </a:lnTo>
                <a:lnTo>
                  <a:pt x="933179" y="9200"/>
                </a:lnTo>
                <a:lnTo>
                  <a:pt x="923194" y="2468"/>
                </a:lnTo>
                <a:lnTo>
                  <a:pt x="910967" y="0"/>
                </a:lnTo>
                <a:close/>
              </a:path>
              <a:path w="4460875" h="62864">
                <a:moveTo>
                  <a:pt x="1162268" y="0"/>
                </a:moveTo>
                <a:lnTo>
                  <a:pt x="1036617" y="0"/>
                </a:lnTo>
                <a:lnTo>
                  <a:pt x="1024390" y="2468"/>
                </a:lnTo>
                <a:lnTo>
                  <a:pt x="1014405" y="9200"/>
                </a:lnTo>
                <a:lnTo>
                  <a:pt x="1007673" y="19185"/>
                </a:lnTo>
                <a:lnTo>
                  <a:pt x="1005205" y="31412"/>
                </a:lnTo>
                <a:lnTo>
                  <a:pt x="1007673" y="43640"/>
                </a:lnTo>
                <a:lnTo>
                  <a:pt x="1014405" y="53624"/>
                </a:lnTo>
                <a:lnTo>
                  <a:pt x="1024390" y="60356"/>
                </a:lnTo>
                <a:lnTo>
                  <a:pt x="1036617" y="62825"/>
                </a:lnTo>
                <a:lnTo>
                  <a:pt x="1162268" y="62825"/>
                </a:lnTo>
                <a:lnTo>
                  <a:pt x="1174495" y="60356"/>
                </a:lnTo>
                <a:lnTo>
                  <a:pt x="1184480" y="53624"/>
                </a:lnTo>
                <a:lnTo>
                  <a:pt x="1191212" y="43640"/>
                </a:lnTo>
                <a:lnTo>
                  <a:pt x="1193681" y="31412"/>
                </a:lnTo>
                <a:lnTo>
                  <a:pt x="1191212" y="19185"/>
                </a:lnTo>
                <a:lnTo>
                  <a:pt x="1184480" y="9200"/>
                </a:lnTo>
                <a:lnTo>
                  <a:pt x="1174495" y="2468"/>
                </a:lnTo>
                <a:lnTo>
                  <a:pt x="1162268" y="0"/>
                </a:lnTo>
                <a:close/>
              </a:path>
              <a:path w="4460875" h="62864">
                <a:moveTo>
                  <a:pt x="1413569" y="0"/>
                </a:moveTo>
                <a:lnTo>
                  <a:pt x="1287919" y="0"/>
                </a:lnTo>
                <a:lnTo>
                  <a:pt x="1275691" y="2468"/>
                </a:lnTo>
                <a:lnTo>
                  <a:pt x="1265706" y="9200"/>
                </a:lnTo>
                <a:lnTo>
                  <a:pt x="1258974" y="19185"/>
                </a:lnTo>
                <a:lnTo>
                  <a:pt x="1256506" y="31412"/>
                </a:lnTo>
                <a:lnTo>
                  <a:pt x="1258974" y="43640"/>
                </a:lnTo>
                <a:lnTo>
                  <a:pt x="1265706" y="53624"/>
                </a:lnTo>
                <a:lnTo>
                  <a:pt x="1275691" y="60356"/>
                </a:lnTo>
                <a:lnTo>
                  <a:pt x="1287919" y="62825"/>
                </a:lnTo>
                <a:lnTo>
                  <a:pt x="1413569" y="62825"/>
                </a:lnTo>
                <a:lnTo>
                  <a:pt x="1425796" y="60356"/>
                </a:lnTo>
                <a:lnTo>
                  <a:pt x="1435781" y="53624"/>
                </a:lnTo>
                <a:lnTo>
                  <a:pt x="1442513" y="43640"/>
                </a:lnTo>
                <a:lnTo>
                  <a:pt x="1444982" y="31412"/>
                </a:lnTo>
                <a:lnTo>
                  <a:pt x="1442513" y="19185"/>
                </a:lnTo>
                <a:lnTo>
                  <a:pt x="1435781" y="9200"/>
                </a:lnTo>
                <a:lnTo>
                  <a:pt x="1425795" y="2468"/>
                </a:lnTo>
                <a:lnTo>
                  <a:pt x="1413569" y="0"/>
                </a:lnTo>
                <a:close/>
              </a:path>
              <a:path w="4460875" h="62864">
                <a:moveTo>
                  <a:pt x="1664870" y="0"/>
                </a:moveTo>
                <a:lnTo>
                  <a:pt x="1539220" y="0"/>
                </a:lnTo>
                <a:lnTo>
                  <a:pt x="1526992" y="2468"/>
                </a:lnTo>
                <a:lnTo>
                  <a:pt x="1517008" y="9200"/>
                </a:lnTo>
                <a:lnTo>
                  <a:pt x="1510276" y="19185"/>
                </a:lnTo>
                <a:lnTo>
                  <a:pt x="1507807" y="31412"/>
                </a:lnTo>
                <a:lnTo>
                  <a:pt x="1510276" y="43640"/>
                </a:lnTo>
                <a:lnTo>
                  <a:pt x="1517008" y="53624"/>
                </a:lnTo>
                <a:lnTo>
                  <a:pt x="1526992" y="60356"/>
                </a:lnTo>
                <a:lnTo>
                  <a:pt x="1539220" y="62825"/>
                </a:lnTo>
                <a:lnTo>
                  <a:pt x="1664870" y="62825"/>
                </a:lnTo>
                <a:lnTo>
                  <a:pt x="1677097" y="60356"/>
                </a:lnTo>
                <a:lnTo>
                  <a:pt x="1687082" y="53624"/>
                </a:lnTo>
                <a:lnTo>
                  <a:pt x="1693814" y="43640"/>
                </a:lnTo>
                <a:lnTo>
                  <a:pt x="1696283" y="31412"/>
                </a:lnTo>
                <a:lnTo>
                  <a:pt x="1693814" y="19185"/>
                </a:lnTo>
                <a:lnTo>
                  <a:pt x="1687082" y="9200"/>
                </a:lnTo>
                <a:lnTo>
                  <a:pt x="1677097" y="2468"/>
                </a:lnTo>
                <a:lnTo>
                  <a:pt x="1664870" y="0"/>
                </a:lnTo>
                <a:close/>
              </a:path>
              <a:path w="4460875" h="62864">
                <a:moveTo>
                  <a:pt x="1916172" y="0"/>
                </a:moveTo>
                <a:lnTo>
                  <a:pt x="1790521" y="0"/>
                </a:lnTo>
                <a:lnTo>
                  <a:pt x="1778294" y="2468"/>
                </a:lnTo>
                <a:lnTo>
                  <a:pt x="1768309" y="9200"/>
                </a:lnTo>
                <a:lnTo>
                  <a:pt x="1761577" y="19185"/>
                </a:lnTo>
                <a:lnTo>
                  <a:pt x="1759108" y="31412"/>
                </a:lnTo>
                <a:lnTo>
                  <a:pt x="1761577" y="43640"/>
                </a:lnTo>
                <a:lnTo>
                  <a:pt x="1768309" y="53624"/>
                </a:lnTo>
                <a:lnTo>
                  <a:pt x="1778294" y="60356"/>
                </a:lnTo>
                <a:lnTo>
                  <a:pt x="1790521" y="62825"/>
                </a:lnTo>
                <a:lnTo>
                  <a:pt x="1916172" y="62825"/>
                </a:lnTo>
                <a:lnTo>
                  <a:pt x="1928399" y="60356"/>
                </a:lnTo>
                <a:lnTo>
                  <a:pt x="1938384" y="53624"/>
                </a:lnTo>
                <a:lnTo>
                  <a:pt x="1945116" y="43640"/>
                </a:lnTo>
                <a:lnTo>
                  <a:pt x="1947584" y="31412"/>
                </a:lnTo>
                <a:lnTo>
                  <a:pt x="1945116" y="19185"/>
                </a:lnTo>
                <a:lnTo>
                  <a:pt x="1938384" y="9200"/>
                </a:lnTo>
                <a:lnTo>
                  <a:pt x="1928399" y="2468"/>
                </a:lnTo>
                <a:lnTo>
                  <a:pt x="1916172" y="0"/>
                </a:lnTo>
                <a:close/>
              </a:path>
              <a:path w="4460875" h="62864">
                <a:moveTo>
                  <a:pt x="2167473" y="0"/>
                </a:moveTo>
                <a:lnTo>
                  <a:pt x="2041822" y="0"/>
                </a:lnTo>
                <a:lnTo>
                  <a:pt x="2029595" y="2468"/>
                </a:lnTo>
                <a:lnTo>
                  <a:pt x="2019610" y="9200"/>
                </a:lnTo>
                <a:lnTo>
                  <a:pt x="2012878" y="19185"/>
                </a:lnTo>
                <a:lnTo>
                  <a:pt x="2010410" y="31412"/>
                </a:lnTo>
                <a:lnTo>
                  <a:pt x="2012878" y="43640"/>
                </a:lnTo>
                <a:lnTo>
                  <a:pt x="2019610" y="53624"/>
                </a:lnTo>
                <a:lnTo>
                  <a:pt x="2029595" y="60356"/>
                </a:lnTo>
                <a:lnTo>
                  <a:pt x="2041822" y="62825"/>
                </a:lnTo>
                <a:lnTo>
                  <a:pt x="2167473" y="62825"/>
                </a:lnTo>
                <a:lnTo>
                  <a:pt x="2179700" y="60356"/>
                </a:lnTo>
                <a:lnTo>
                  <a:pt x="2189685" y="53624"/>
                </a:lnTo>
                <a:lnTo>
                  <a:pt x="2196417" y="43640"/>
                </a:lnTo>
                <a:lnTo>
                  <a:pt x="2198886" y="31412"/>
                </a:lnTo>
                <a:lnTo>
                  <a:pt x="2196417" y="19185"/>
                </a:lnTo>
                <a:lnTo>
                  <a:pt x="2189685" y="9200"/>
                </a:lnTo>
                <a:lnTo>
                  <a:pt x="2179700" y="2468"/>
                </a:lnTo>
                <a:lnTo>
                  <a:pt x="2167473" y="0"/>
                </a:lnTo>
                <a:close/>
              </a:path>
              <a:path w="4460875" h="62864">
                <a:moveTo>
                  <a:pt x="2418774" y="0"/>
                </a:moveTo>
                <a:lnTo>
                  <a:pt x="2293124" y="0"/>
                </a:lnTo>
                <a:lnTo>
                  <a:pt x="2280896" y="2468"/>
                </a:lnTo>
                <a:lnTo>
                  <a:pt x="2270911" y="9200"/>
                </a:lnTo>
                <a:lnTo>
                  <a:pt x="2264179" y="19185"/>
                </a:lnTo>
                <a:lnTo>
                  <a:pt x="2261711" y="31412"/>
                </a:lnTo>
                <a:lnTo>
                  <a:pt x="2264179" y="43640"/>
                </a:lnTo>
                <a:lnTo>
                  <a:pt x="2270911" y="53624"/>
                </a:lnTo>
                <a:lnTo>
                  <a:pt x="2280896" y="60356"/>
                </a:lnTo>
                <a:lnTo>
                  <a:pt x="2293124" y="62825"/>
                </a:lnTo>
                <a:lnTo>
                  <a:pt x="2418774" y="62825"/>
                </a:lnTo>
                <a:lnTo>
                  <a:pt x="2431001" y="60356"/>
                </a:lnTo>
                <a:lnTo>
                  <a:pt x="2440986" y="53624"/>
                </a:lnTo>
                <a:lnTo>
                  <a:pt x="2447718" y="43640"/>
                </a:lnTo>
                <a:lnTo>
                  <a:pt x="2450187" y="31412"/>
                </a:lnTo>
                <a:lnTo>
                  <a:pt x="2447718" y="19185"/>
                </a:lnTo>
                <a:lnTo>
                  <a:pt x="2440986" y="9200"/>
                </a:lnTo>
                <a:lnTo>
                  <a:pt x="2431001" y="2468"/>
                </a:lnTo>
                <a:lnTo>
                  <a:pt x="2418774" y="0"/>
                </a:lnTo>
                <a:close/>
              </a:path>
              <a:path w="4460875" h="62864">
                <a:moveTo>
                  <a:pt x="2670075" y="0"/>
                </a:moveTo>
                <a:lnTo>
                  <a:pt x="2544425" y="0"/>
                </a:lnTo>
                <a:lnTo>
                  <a:pt x="2532197" y="2468"/>
                </a:lnTo>
                <a:lnTo>
                  <a:pt x="2522213" y="9200"/>
                </a:lnTo>
                <a:lnTo>
                  <a:pt x="2515481" y="19185"/>
                </a:lnTo>
                <a:lnTo>
                  <a:pt x="2513012" y="31412"/>
                </a:lnTo>
                <a:lnTo>
                  <a:pt x="2515481" y="43640"/>
                </a:lnTo>
                <a:lnTo>
                  <a:pt x="2522213" y="53624"/>
                </a:lnTo>
                <a:lnTo>
                  <a:pt x="2532197" y="60356"/>
                </a:lnTo>
                <a:lnTo>
                  <a:pt x="2544425" y="62825"/>
                </a:lnTo>
                <a:lnTo>
                  <a:pt x="2670075" y="62825"/>
                </a:lnTo>
                <a:lnTo>
                  <a:pt x="2682302" y="60356"/>
                </a:lnTo>
                <a:lnTo>
                  <a:pt x="2692287" y="53624"/>
                </a:lnTo>
                <a:lnTo>
                  <a:pt x="2699019" y="43640"/>
                </a:lnTo>
                <a:lnTo>
                  <a:pt x="2701488" y="31412"/>
                </a:lnTo>
                <a:lnTo>
                  <a:pt x="2699019" y="19185"/>
                </a:lnTo>
                <a:lnTo>
                  <a:pt x="2692287" y="9200"/>
                </a:lnTo>
                <a:lnTo>
                  <a:pt x="2682302" y="2468"/>
                </a:lnTo>
                <a:lnTo>
                  <a:pt x="2670075" y="0"/>
                </a:lnTo>
                <a:close/>
              </a:path>
              <a:path w="4460875" h="62864">
                <a:moveTo>
                  <a:pt x="2921377" y="0"/>
                </a:moveTo>
                <a:lnTo>
                  <a:pt x="2795726" y="0"/>
                </a:lnTo>
                <a:lnTo>
                  <a:pt x="2783499" y="2468"/>
                </a:lnTo>
                <a:lnTo>
                  <a:pt x="2773514" y="9200"/>
                </a:lnTo>
                <a:lnTo>
                  <a:pt x="2766782" y="19185"/>
                </a:lnTo>
                <a:lnTo>
                  <a:pt x="2764313" y="31412"/>
                </a:lnTo>
                <a:lnTo>
                  <a:pt x="2766782" y="43640"/>
                </a:lnTo>
                <a:lnTo>
                  <a:pt x="2773514" y="53624"/>
                </a:lnTo>
                <a:lnTo>
                  <a:pt x="2783499" y="60356"/>
                </a:lnTo>
                <a:lnTo>
                  <a:pt x="2795726" y="62825"/>
                </a:lnTo>
                <a:lnTo>
                  <a:pt x="2921377" y="62825"/>
                </a:lnTo>
                <a:lnTo>
                  <a:pt x="2933604" y="60356"/>
                </a:lnTo>
                <a:lnTo>
                  <a:pt x="2943589" y="53624"/>
                </a:lnTo>
                <a:lnTo>
                  <a:pt x="2950321" y="43640"/>
                </a:lnTo>
                <a:lnTo>
                  <a:pt x="2952789" y="31412"/>
                </a:lnTo>
                <a:lnTo>
                  <a:pt x="2950321" y="19185"/>
                </a:lnTo>
                <a:lnTo>
                  <a:pt x="2943589" y="9200"/>
                </a:lnTo>
                <a:lnTo>
                  <a:pt x="2933604" y="2468"/>
                </a:lnTo>
                <a:lnTo>
                  <a:pt x="2921377" y="0"/>
                </a:lnTo>
                <a:close/>
              </a:path>
              <a:path w="4460875" h="62864">
                <a:moveTo>
                  <a:pt x="3172678" y="0"/>
                </a:moveTo>
                <a:lnTo>
                  <a:pt x="3047027" y="0"/>
                </a:lnTo>
                <a:lnTo>
                  <a:pt x="3034800" y="2468"/>
                </a:lnTo>
                <a:lnTo>
                  <a:pt x="3024815" y="9200"/>
                </a:lnTo>
                <a:lnTo>
                  <a:pt x="3018083" y="19185"/>
                </a:lnTo>
                <a:lnTo>
                  <a:pt x="3015615" y="31412"/>
                </a:lnTo>
                <a:lnTo>
                  <a:pt x="3018083" y="43640"/>
                </a:lnTo>
                <a:lnTo>
                  <a:pt x="3024815" y="53624"/>
                </a:lnTo>
                <a:lnTo>
                  <a:pt x="3034800" y="60356"/>
                </a:lnTo>
                <a:lnTo>
                  <a:pt x="3047027" y="62825"/>
                </a:lnTo>
                <a:lnTo>
                  <a:pt x="3172678" y="62825"/>
                </a:lnTo>
                <a:lnTo>
                  <a:pt x="3184905" y="60356"/>
                </a:lnTo>
                <a:lnTo>
                  <a:pt x="3194890" y="53624"/>
                </a:lnTo>
                <a:lnTo>
                  <a:pt x="3201622" y="43640"/>
                </a:lnTo>
                <a:lnTo>
                  <a:pt x="3204091" y="31412"/>
                </a:lnTo>
                <a:lnTo>
                  <a:pt x="3201622" y="19185"/>
                </a:lnTo>
                <a:lnTo>
                  <a:pt x="3194890" y="9200"/>
                </a:lnTo>
                <a:lnTo>
                  <a:pt x="3184905" y="2468"/>
                </a:lnTo>
                <a:lnTo>
                  <a:pt x="3172678" y="0"/>
                </a:lnTo>
                <a:close/>
              </a:path>
              <a:path w="4460875" h="62864">
                <a:moveTo>
                  <a:pt x="3423979" y="0"/>
                </a:moveTo>
                <a:lnTo>
                  <a:pt x="3298329" y="0"/>
                </a:lnTo>
                <a:lnTo>
                  <a:pt x="3286101" y="2468"/>
                </a:lnTo>
                <a:lnTo>
                  <a:pt x="3276116" y="9200"/>
                </a:lnTo>
                <a:lnTo>
                  <a:pt x="3269384" y="19185"/>
                </a:lnTo>
                <a:lnTo>
                  <a:pt x="3266916" y="31412"/>
                </a:lnTo>
                <a:lnTo>
                  <a:pt x="3269384" y="43640"/>
                </a:lnTo>
                <a:lnTo>
                  <a:pt x="3276116" y="53624"/>
                </a:lnTo>
                <a:lnTo>
                  <a:pt x="3286101" y="60356"/>
                </a:lnTo>
                <a:lnTo>
                  <a:pt x="3298329" y="62825"/>
                </a:lnTo>
                <a:lnTo>
                  <a:pt x="3423979" y="62825"/>
                </a:lnTo>
                <a:lnTo>
                  <a:pt x="3436206" y="60356"/>
                </a:lnTo>
                <a:lnTo>
                  <a:pt x="3446191" y="53624"/>
                </a:lnTo>
                <a:lnTo>
                  <a:pt x="3452923" y="43640"/>
                </a:lnTo>
                <a:lnTo>
                  <a:pt x="3455392" y="31412"/>
                </a:lnTo>
                <a:lnTo>
                  <a:pt x="3452923" y="19185"/>
                </a:lnTo>
                <a:lnTo>
                  <a:pt x="3446191" y="9200"/>
                </a:lnTo>
                <a:lnTo>
                  <a:pt x="3436206" y="2468"/>
                </a:lnTo>
                <a:lnTo>
                  <a:pt x="3423979" y="0"/>
                </a:lnTo>
                <a:close/>
              </a:path>
              <a:path w="4460875" h="62864">
                <a:moveTo>
                  <a:pt x="3675280" y="0"/>
                </a:moveTo>
                <a:lnTo>
                  <a:pt x="3549630" y="0"/>
                </a:lnTo>
                <a:lnTo>
                  <a:pt x="3537402" y="2468"/>
                </a:lnTo>
                <a:lnTo>
                  <a:pt x="3527418" y="9200"/>
                </a:lnTo>
                <a:lnTo>
                  <a:pt x="3520686" y="19185"/>
                </a:lnTo>
                <a:lnTo>
                  <a:pt x="3518217" y="31412"/>
                </a:lnTo>
                <a:lnTo>
                  <a:pt x="3520686" y="43640"/>
                </a:lnTo>
                <a:lnTo>
                  <a:pt x="3527418" y="53624"/>
                </a:lnTo>
                <a:lnTo>
                  <a:pt x="3537402" y="60356"/>
                </a:lnTo>
                <a:lnTo>
                  <a:pt x="3549630" y="62825"/>
                </a:lnTo>
                <a:lnTo>
                  <a:pt x="3675280" y="62825"/>
                </a:lnTo>
                <a:lnTo>
                  <a:pt x="3687507" y="60356"/>
                </a:lnTo>
                <a:lnTo>
                  <a:pt x="3697492" y="53624"/>
                </a:lnTo>
                <a:lnTo>
                  <a:pt x="3704224" y="43640"/>
                </a:lnTo>
                <a:lnTo>
                  <a:pt x="3706693" y="31412"/>
                </a:lnTo>
                <a:lnTo>
                  <a:pt x="3704224" y="19185"/>
                </a:lnTo>
                <a:lnTo>
                  <a:pt x="3697492" y="9200"/>
                </a:lnTo>
                <a:lnTo>
                  <a:pt x="3687507" y="2468"/>
                </a:lnTo>
                <a:lnTo>
                  <a:pt x="3675280" y="0"/>
                </a:lnTo>
                <a:close/>
              </a:path>
              <a:path w="4460875" h="62864">
                <a:moveTo>
                  <a:pt x="3926582" y="0"/>
                </a:moveTo>
                <a:lnTo>
                  <a:pt x="3800931" y="0"/>
                </a:lnTo>
                <a:lnTo>
                  <a:pt x="3788704" y="2468"/>
                </a:lnTo>
                <a:lnTo>
                  <a:pt x="3778719" y="9200"/>
                </a:lnTo>
                <a:lnTo>
                  <a:pt x="3771987" y="19185"/>
                </a:lnTo>
                <a:lnTo>
                  <a:pt x="3769518" y="31412"/>
                </a:lnTo>
                <a:lnTo>
                  <a:pt x="3771987" y="43640"/>
                </a:lnTo>
                <a:lnTo>
                  <a:pt x="3778719" y="53624"/>
                </a:lnTo>
                <a:lnTo>
                  <a:pt x="3788704" y="60356"/>
                </a:lnTo>
                <a:lnTo>
                  <a:pt x="3800931" y="62825"/>
                </a:lnTo>
                <a:lnTo>
                  <a:pt x="3926582" y="62825"/>
                </a:lnTo>
                <a:lnTo>
                  <a:pt x="3938809" y="60356"/>
                </a:lnTo>
                <a:lnTo>
                  <a:pt x="3948794" y="53624"/>
                </a:lnTo>
                <a:lnTo>
                  <a:pt x="3955526" y="43640"/>
                </a:lnTo>
                <a:lnTo>
                  <a:pt x="3957994" y="31412"/>
                </a:lnTo>
                <a:lnTo>
                  <a:pt x="3955526" y="19185"/>
                </a:lnTo>
                <a:lnTo>
                  <a:pt x="3948794" y="9200"/>
                </a:lnTo>
                <a:lnTo>
                  <a:pt x="3938809" y="2468"/>
                </a:lnTo>
                <a:lnTo>
                  <a:pt x="3926582" y="0"/>
                </a:lnTo>
                <a:close/>
              </a:path>
              <a:path w="4460875" h="62864">
                <a:moveTo>
                  <a:pt x="4177883" y="1"/>
                </a:moveTo>
                <a:lnTo>
                  <a:pt x="4052232" y="1"/>
                </a:lnTo>
                <a:lnTo>
                  <a:pt x="4040005" y="2469"/>
                </a:lnTo>
                <a:lnTo>
                  <a:pt x="4030020" y="9201"/>
                </a:lnTo>
                <a:lnTo>
                  <a:pt x="4023288" y="19186"/>
                </a:lnTo>
                <a:lnTo>
                  <a:pt x="4020820" y="31413"/>
                </a:lnTo>
                <a:lnTo>
                  <a:pt x="4023288" y="43640"/>
                </a:lnTo>
                <a:lnTo>
                  <a:pt x="4030020" y="53625"/>
                </a:lnTo>
                <a:lnTo>
                  <a:pt x="4040005" y="60357"/>
                </a:lnTo>
                <a:lnTo>
                  <a:pt x="4052232" y="62826"/>
                </a:lnTo>
                <a:lnTo>
                  <a:pt x="4177883" y="62826"/>
                </a:lnTo>
                <a:lnTo>
                  <a:pt x="4190110" y="60357"/>
                </a:lnTo>
                <a:lnTo>
                  <a:pt x="4200095" y="53625"/>
                </a:lnTo>
                <a:lnTo>
                  <a:pt x="4206827" y="43640"/>
                </a:lnTo>
                <a:lnTo>
                  <a:pt x="4209296" y="31413"/>
                </a:lnTo>
                <a:lnTo>
                  <a:pt x="4206827" y="19186"/>
                </a:lnTo>
                <a:lnTo>
                  <a:pt x="4200095" y="9201"/>
                </a:lnTo>
                <a:lnTo>
                  <a:pt x="4190110" y="2469"/>
                </a:lnTo>
                <a:lnTo>
                  <a:pt x="4177883" y="1"/>
                </a:lnTo>
                <a:close/>
              </a:path>
              <a:path w="4460875" h="62864">
                <a:moveTo>
                  <a:pt x="4429184" y="1"/>
                </a:moveTo>
                <a:lnTo>
                  <a:pt x="4303534" y="1"/>
                </a:lnTo>
                <a:lnTo>
                  <a:pt x="4291306" y="2469"/>
                </a:lnTo>
                <a:lnTo>
                  <a:pt x="4281321" y="9201"/>
                </a:lnTo>
                <a:lnTo>
                  <a:pt x="4274589" y="19186"/>
                </a:lnTo>
                <a:lnTo>
                  <a:pt x="4272121" y="31413"/>
                </a:lnTo>
                <a:lnTo>
                  <a:pt x="4274589" y="43640"/>
                </a:lnTo>
                <a:lnTo>
                  <a:pt x="4281321" y="53625"/>
                </a:lnTo>
                <a:lnTo>
                  <a:pt x="4291306" y="60357"/>
                </a:lnTo>
                <a:lnTo>
                  <a:pt x="4303534" y="62826"/>
                </a:lnTo>
                <a:lnTo>
                  <a:pt x="4429184" y="62826"/>
                </a:lnTo>
                <a:lnTo>
                  <a:pt x="4441411" y="60357"/>
                </a:lnTo>
                <a:lnTo>
                  <a:pt x="4451396" y="53625"/>
                </a:lnTo>
                <a:lnTo>
                  <a:pt x="4458128" y="43640"/>
                </a:lnTo>
                <a:lnTo>
                  <a:pt x="4460597" y="31413"/>
                </a:lnTo>
                <a:lnTo>
                  <a:pt x="4458128" y="19186"/>
                </a:lnTo>
                <a:lnTo>
                  <a:pt x="4451396" y="9201"/>
                </a:lnTo>
                <a:lnTo>
                  <a:pt x="4441411" y="2469"/>
                </a:lnTo>
                <a:lnTo>
                  <a:pt x="4429184" y="1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87863" y="6006642"/>
            <a:ext cx="5327650" cy="1575435"/>
            <a:chOff x="87863" y="6006642"/>
            <a:chExt cx="5327650" cy="1575435"/>
          </a:xfrm>
        </p:grpSpPr>
        <p:sp>
          <p:nvSpPr>
            <p:cNvPr id="38" name="object 38"/>
            <p:cNvSpPr/>
            <p:nvPr/>
          </p:nvSpPr>
          <p:spPr>
            <a:xfrm>
              <a:off x="1004455" y="6556584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61"/>
                  </a:lnTo>
                  <a:lnTo>
                    <a:pt x="347916" y="226161"/>
                  </a:lnTo>
                  <a:lnTo>
                    <a:pt x="695833" y="226161"/>
                  </a:lnTo>
                  <a:lnTo>
                    <a:pt x="1043749" y="226161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9221" y="6551338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1720" y="6556584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49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61"/>
                  </a:lnTo>
                  <a:lnTo>
                    <a:pt x="347916" y="226161"/>
                  </a:lnTo>
                  <a:lnTo>
                    <a:pt x="695833" y="226161"/>
                  </a:lnTo>
                  <a:lnTo>
                    <a:pt x="1043749" y="226161"/>
                  </a:lnTo>
                  <a:lnTo>
                    <a:pt x="1043749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6487" y="6551338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8984" y="6556584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39" h="226695">
                  <a:moveTo>
                    <a:pt x="1043762" y="0"/>
                  </a:moveTo>
                  <a:lnTo>
                    <a:pt x="695833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61"/>
                  </a:lnTo>
                  <a:lnTo>
                    <a:pt x="347916" y="226161"/>
                  </a:lnTo>
                  <a:lnTo>
                    <a:pt x="695833" y="226161"/>
                  </a:lnTo>
                  <a:lnTo>
                    <a:pt x="1043762" y="226161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53753" y="6551338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5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5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5" h="236854">
                  <a:moveTo>
                    <a:pt x="5235" y="0"/>
                  </a:moveTo>
                  <a:lnTo>
                    <a:pt x="5235" y="236642"/>
                  </a:lnTo>
                </a:path>
                <a:path w="1054735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5" h="236854">
                  <a:moveTo>
                    <a:pt x="0" y="5235"/>
                  </a:moveTo>
                  <a:lnTo>
                    <a:pt x="1054229" y="5235"/>
                  </a:lnTo>
                </a:path>
                <a:path w="1054735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34" y="6017113"/>
              <a:ext cx="5306695" cy="1554480"/>
            </a:xfrm>
            <a:custGeom>
              <a:avLst/>
              <a:gdLst/>
              <a:ahLst/>
              <a:cxnLst/>
              <a:rect l="l" t="t" r="r" b="b"/>
              <a:pathLst>
                <a:path w="5306695" h="1554479">
                  <a:moveTo>
                    <a:pt x="482958" y="511596"/>
                  </a:moveTo>
                  <a:lnTo>
                    <a:pt x="476521" y="484591"/>
                  </a:lnTo>
                  <a:lnTo>
                    <a:pt x="475589" y="457896"/>
                  </a:lnTo>
                  <a:lnTo>
                    <a:pt x="479981" y="431608"/>
                  </a:lnTo>
                  <a:lnTo>
                    <a:pt x="504006" y="380632"/>
                  </a:lnTo>
                  <a:lnTo>
                    <a:pt x="547133" y="332429"/>
                  </a:lnTo>
                  <a:lnTo>
                    <a:pt x="607903" y="287764"/>
                  </a:lnTo>
                  <a:lnTo>
                    <a:pt x="644448" y="266998"/>
                  </a:lnTo>
                  <a:lnTo>
                    <a:pt x="684856" y="247404"/>
                  </a:lnTo>
                  <a:lnTo>
                    <a:pt x="728945" y="229078"/>
                  </a:lnTo>
                  <a:lnTo>
                    <a:pt x="776531" y="212115"/>
                  </a:lnTo>
                  <a:lnTo>
                    <a:pt x="827433" y="196611"/>
                  </a:lnTo>
                  <a:lnTo>
                    <a:pt x="881468" y="182662"/>
                  </a:lnTo>
                  <a:lnTo>
                    <a:pt x="938453" y="170363"/>
                  </a:lnTo>
                  <a:lnTo>
                    <a:pt x="998206" y="159811"/>
                  </a:lnTo>
                  <a:lnTo>
                    <a:pt x="1060545" y="151101"/>
                  </a:lnTo>
                  <a:lnTo>
                    <a:pt x="1125286" y="144329"/>
                  </a:lnTo>
                  <a:lnTo>
                    <a:pt x="1192247" y="139590"/>
                  </a:lnTo>
                  <a:lnTo>
                    <a:pt x="1242407" y="137486"/>
                  </a:lnTo>
                  <a:lnTo>
                    <a:pt x="1292585" y="136605"/>
                  </a:lnTo>
                  <a:lnTo>
                    <a:pt x="1342646" y="136935"/>
                  </a:lnTo>
                  <a:lnTo>
                    <a:pt x="1392455" y="138467"/>
                  </a:lnTo>
                  <a:lnTo>
                    <a:pt x="1441877" y="141188"/>
                  </a:lnTo>
                  <a:lnTo>
                    <a:pt x="1490778" y="145089"/>
                  </a:lnTo>
                  <a:lnTo>
                    <a:pt x="1539023" y="150159"/>
                  </a:lnTo>
                  <a:lnTo>
                    <a:pt x="1586478" y="156387"/>
                  </a:lnTo>
                  <a:lnTo>
                    <a:pt x="1633006" y="163762"/>
                  </a:lnTo>
                  <a:lnTo>
                    <a:pt x="1678475" y="172273"/>
                  </a:lnTo>
                  <a:lnTo>
                    <a:pt x="1722748" y="181910"/>
                  </a:lnTo>
                  <a:lnTo>
                    <a:pt x="1753047" y="161405"/>
                  </a:lnTo>
                  <a:lnTo>
                    <a:pt x="1787230" y="142401"/>
                  </a:lnTo>
                  <a:lnTo>
                    <a:pt x="1824986" y="124937"/>
                  </a:lnTo>
                  <a:lnTo>
                    <a:pt x="1866000" y="109051"/>
                  </a:lnTo>
                  <a:lnTo>
                    <a:pt x="1909962" y="94781"/>
                  </a:lnTo>
                  <a:lnTo>
                    <a:pt x="1956558" y="82165"/>
                  </a:lnTo>
                  <a:lnTo>
                    <a:pt x="2005477" y="71241"/>
                  </a:lnTo>
                  <a:lnTo>
                    <a:pt x="2056405" y="62049"/>
                  </a:lnTo>
                  <a:lnTo>
                    <a:pt x="2109032" y="54625"/>
                  </a:lnTo>
                  <a:lnTo>
                    <a:pt x="2163044" y="49008"/>
                  </a:lnTo>
                  <a:lnTo>
                    <a:pt x="2218128" y="45237"/>
                  </a:lnTo>
                  <a:lnTo>
                    <a:pt x="2273974" y="43349"/>
                  </a:lnTo>
                  <a:lnTo>
                    <a:pt x="2330267" y="43383"/>
                  </a:lnTo>
                  <a:lnTo>
                    <a:pt x="2386697" y="45376"/>
                  </a:lnTo>
                  <a:lnTo>
                    <a:pt x="2442950" y="49368"/>
                  </a:lnTo>
                  <a:lnTo>
                    <a:pt x="2498714" y="55396"/>
                  </a:lnTo>
                  <a:lnTo>
                    <a:pt x="2553677" y="63498"/>
                  </a:lnTo>
                  <a:lnTo>
                    <a:pt x="2607527" y="73713"/>
                  </a:lnTo>
                  <a:lnTo>
                    <a:pt x="2648494" y="83179"/>
                  </a:lnTo>
                  <a:lnTo>
                    <a:pt x="2687592" y="93788"/>
                  </a:lnTo>
                  <a:lnTo>
                    <a:pt x="2724670" y="105497"/>
                  </a:lnTo>
                  <a:lnTo>
                    <a:pt x="2759579" y="118261"/>
                  </a:lnTo>
                  <a:lnTo>
                    <a:pt x="2788438" y="97977"/>
                  </a:lnTo>
                  <a:lnTo>
                    <a:pt x="2821914" y="79423"/>
                  </a:lnTo>
                  <a:lnTo>
                    <a:pt x="2859569" y="62659"/>
                  </a:lnTo>
                  <a:lnTo>
                    <a:pt x="2900964" y="47744"/>
                  </a:lnTo>
                  <a:lnTo>
                    <a:pt x="2945661" y="34735"/>
                  </a:lnTo>
                  <a:lnTo>
                    <a:pt x="2993223" y="23692"/>
                  </a:lnTo>
                  <a:lnTo>
                    <a:pt x="3043210" y="14672"/>
                  </a:lnTo>
                  <a:lnTo>
                    <a:pt x="3095184" y="7734"/>
                  </a:lnTo>
                  <a:lnTo>
                    <a:pt x="3148709" y="2937"/>
                  </a:lnTo>
                  <a:lnTo>
                    <a:pt x="3203344" y="340"/>
                  </a:lnTo>
                  <a:lnTo>
                    <a:pt x="3258653" y="0"/>
                  </a:lnTo>
                  <a:lnTo>
                    <a:pt x="3314196" y="1976"/>
                  </a:lnTo>
                  <a:lnTo>
                    <a:pt x="3369537" y="6326"/>
                  </a:lnTo>
                  <a:lnTo>
                    <a:pt x="3424236" y="13110"/>
                  </a:lnTo>
                  <a:lnTo>
                    <a:pt x="3477855" y="22386"/>
                  </a:lnTo>
                  <a:lnTo>
                    <a:pt x="3530965" y="34521"/>
                  </a:lnTo>
                  <a:lnTo>
                    <a:pt x="3580107" y="48946"/>
                  </a:lnTo>
                  <a:lnTo>
                    <a:pt x="3624822" y="65508"/>
                  </a:lnTo>
                  <a:lnTo>
                    <a:pt x="3664648" y="84055"/>
                  </a:lnTo>
                  <a:lnTo>
                    <a:pt x="3703837" y="67334"/>
                  </a:lnTo>
                  <a:lnTo>
                    <a:pt x="3746062" y="52443"/>
                  </a:lnTo>
                  <a:lnTo>
                    <a:pt x="3790973" y="39392"/>
                  </a:lnTo>
                  <a:lnTo>
                    <a:pt x="3838216" y="28195"/>
                  </a:lnTo>
                  <a:lnTo>
                    <a:pt x="3887440" y="18862"/>
                  </a:lnTo>
                  <a:lnTo>
                    <a:pt x="3938293" y="11404"/>
                  </a:lnTo>
                  <a:lnTo>
                    <a:pt x="3990423" y="5835"/>
                  </a:lnTo>
                  <a:lnTo>
                    <a:pt x="4043479" y="2164"/>
                  </a:lnTo>
                  <a:lnTo>
                    <a:pt x="4097107" y="404"/>
                  </a:lnTo>
                  <a:lnTo>
                    <a:pt x="4150956" y="566"/>
                  </a:lnTo>
                  <a:lnTo>
                    <a:pt x="4204675" y="2661"/>
                  </a:lnTo>
                  <a:lnTo>
                    <a:pt x="4257911" y="6702"/>
                  </a:lnTo>
                  <a:lnTo>
                    <a:pt x="4310312" y="12699"/>
                  </a:lnTo>
                  <a:lnTo>
                    <a:pt x="4361526" y="20665"/>
                  </a:lnTo>
                  <a:lnTo>
                    <a:pt x="4411202" y="30611"/>
                  </a:lnTo>
                  <a:lnTo>
                    <a:pt x="4458986" y="42548"/>
                  </a:lnTo>
                  <a:lnTo>
                    <a:pt x="4504529" y="56488"/>
                  </a:lnTo>
                  <a:lnTo>
                    <a:pt x="4563613" y="79398"/>
                  </a:lnTo>
                  <a:lnTo>
                    <a:pt x="4613856" y="105144"/>
                  </a:lnTo>
                  <a:lnTo>
                    <a:pt x="4654673" y="133322"/>
                  </a:lnTo>
                  <a:lnTo>
                    <a:pt x="4685477" y="163528"/>
                  </a:lnTo>
                  <a:lnTo>
                    <a:pt x="4705683" y="195358"/>
                  </a:lnTo>
                  <a:lnTo>
                    <a:pt x="4773464" y="204326"/>
                  </a:lnTo>
                  <a:lnTo>
                    <a:pt x="4837151" y="215919"/>
                  </a:lnTo>
                  <a:lnTo>
                    <a:pt x="4896465" y="229942"/>
                  </a:lnTo>
                  <a:lnTo>
                    <a:pt x="4951125" y="246198"/>
                  </a:lnTo>
                  <a:lnTo>
                    <a:pt x="5000852" y="264492"/>
                  </a:lnTo>
                  <a:lnTo>
                    <a:pt x="5045364" y="284629"/>
                  </a:lnTo>
                  <a:lnTo>
                    <a:pt x="5084382" y="306411"/>
                  </a:lnTo>
                  <a:lnTo>
                    <a:pt x="5117626" y="329643"/>
                  </a:lnTo>
                  <a:lnTo>
                    <a:pt x="5165668" y="379676"/>
                  </a:lnTo>
                  <a:lnTo>
                    <a:pt x="5187249" y="433158"/>
                  </a:lnTo>
                  <a:lnTo>
                    <a:pt x="5187415" y="460704"/>
                  </a:lnTo>
                  <a:lnTo>
                    <a:pt x="5180126" y="488525"/>
                  </a:lnTo>
                  <a:lnTo>
                    <a:pt x="5158734" y="525167"/>
                  </a:lnTo>
                  <a:lnTo>
                    <a:pt x="5135133" y="550783"/>
                  </a:lnTo>
                  <a:lnTo>
                    <a:pt x="5178525" y="575542"/>
                  </a:lnTo>
                  <a:lnTo>
                    <a:pt x="5215524" y="601302"/>
                  </a:lnTo>
                  <a:lnTo>
                    <a:pt x="5246185" y="627899"/>
                  </a:lnTo>
                  <a:lnTo>
                    <a:pt x="5288709" y="682948"/>
                  </a:lnTo>
                  <a:lnTo>
                    <a:pt x="5306528" y="739375"/>
                  </a:lnTo>
                  <a:lnTo>
                    <a:pt x="5306308" y="767696"/>
                  </a:lnTo>
                  <a:lnTo>
                    <a:pt x="5287880" y="823729"/>
                  </a:lnTo>
                  <a:lnTo>
                    <a:pt x="5245827" y="877858"/>
                  </a:lnTo>
                  <a:lnTo>
                    <a:pt x="5216076" y="903799"/>
                  </a:lnTo>
                  <a:lnTo>
                    <a:pt x="5180581" y="928771"/>
                  </a:lnTo>
                  <a:lnTo>
                    <a:pt x="5139395" y="952610"/>
                  </a:lnTo>
                  <a:lnTo>
                    <a:pt x="5092573" y="975153"/>
                  </a:lnTo>
                  <a:lnTo>
                    <a:pt x="5040168" y="996235"/>
                  </a:lnTo>
                  <a:lnTo>
                    <a:pt x="4982235" y="1015692"/>
                  </a:lnTo>
                  <a:lnTo>
                    <a:pt x="4938798" y="1028134"/>
                  </a:lnTo>
                  <a:lnTo>
                    <a:pt x="4893589" y="1039404"/>
                  </a:lnTo>
                  <a:lnTo>
                    <a:pt x="4846757" y="1049474"/>
                  </a:lnTo>
                  <a:lnTo>
                    <a:pt x="4798456" y="1058321"/>
                  </a:lnTo>
                  <a:lnTo>
                    <a:pt x="4748836" y="1065919"/>
                  </a:lnTo>
                  <a:lnTo>
                    <a:pt x="4698048" y="1072242"/>
                  </a:lnTo>
                  <a:lnTo>
                    <a:pt x="4646245" y="1077265"/>
                  </a:lnTo>
                  <a:lnTo>
                    <a:pt x="4593577" y="1080962"/>
                  </a:lnTo>
                  <a:lnTo>
                    <a:pt x="4590159" y="1106701"/>
                  </a:lnTo>
                  <a:lnTo>
                    <a:pt x="4566712" y="1156085"/>
                  </a:lnTo>
                  <a:lnTo>
                    <a:pt x="4522802" y="1202013"/>
                  </a:lnTo>
                  <a:lnTo>
                    <a:pt x="4460450" y="1243693"/>
                  </a:lnTo>
                  <a:lnTo>
                    <a:pt x="4422989" y="1262692"/>
                  </a:lnTo>
                  <a:lnTo>
                    <a:pt x="4381676" y="1280333"/>
                  </a:lnTo>
                  <a:lnTo>
                    <a:pt x="4336762" y="1296515"/>
                  </a:lnTo>
                  <a:lnTo>
                    <a:pt x="4288501" y="1311139"/>
                  </a:lnTo>
                  <a:lnTo>
                    <a:pt x="4237144" y="1324108"/>
                  </a:lnTo>
                  <a:lnTo>
                    <a:pt x="4182945" y="1335321"/>
                  </a:lnTo>
                  <a:lnTo>
                    <a:pt x="4126156" y="1344679"/>
                  </a:lnTo>
                  <a:lnTo>
                    <a:pt x="4067029" y="1352084"/>
                  </a:lnTo>
                  <a:lnTo>
                    <a:pt x="4005818" y="1357436"/>
                  </a:lnTo>
                  <a:lnTo>
                    <a:pt x="3942774" y="1360636"/>
                  </a:lnTo>
                  <a:lnTo>
                    <a:pt x="3878150" y="1361586"/>
                  </a:lnTo>
                  <a:lnTo>
                    <a:pt x="3822240" y="1360527"/>
                  </a:lnTo>
                  <a:lnTo>
                    <a:pt x="3766927" y="1357730"/>
                  </a:lnTo>
                  <a:lnTo>
                    <a:pt x="3712457" y="1353223"/>
                  </a:lnTo>
                  <a:lnTo>
                    <a:pt x="3659080" y="1347035"/>
                  </a:lnTo>
                  <a:lnTo>
                    <a:pt x="3607044" y="1339194"/>
                  </a:lnTo>
                  <a:lnTo>
                    <a:pt x="3556595" y="1329729"/>
                  </a:lnTo>
                  <a:lnTo>
                    <a:pt x="3507983" y="1318670"/>
                  </a:lnTo>
                  <a:lnTo>
                    <a:pt x="3487893" y="1342076"/>
                  </a:lnTo>
                  <a:lnTo>
                    <a:pt x="3436243" y="1385886"/>
                  </a:lnTo>
                  <a:lnTo>
                    <a:pt x="3370633" y="1425406"/>
                  </a:lnTo>
                  <a:lnTo>
                    <a:pt x="3333092" y="1443451"/>
                  </a:lnTo>
                  <a:lnTo>
                    <a:pt x="3292660" y="1460294"/>
                  </a:lnTo>
                  <a:lnTo>
                    <a:pt x="3249536" y="1475895"/>
                  </a:lnTo>
                  <a:lnTo>
                    <a:pt x="3203922" y="1490209"/>
                  </a:lnTo>
                  <a:lnTo>
                    <a:pt x="3156015" y="1503195"/>
                  </a:lnTo>
                  <a:lnTo>
                    <a:pt x="3106016" y="1514808"/>
                  </a:lnTo>
                  <a:lnTo>
                    <a:pt x="3054125" y="1525008"/>
                  </a:lnTo>
                  <a:lnTo>
                    <a:pt x="3000542" y="1533750"/>
                  </a:lnTo>
                  <a:lnTo>
                    <a:pt x="2945465" y="1540992"/>
                  </a:lnTo>
                  <a:lnTo>
                    <a:pt x="2889095" y="1546692"/>
                  </a:lnTo>
                  <a:lnTo>
                    <a:pt x="2831632" y="1550805"/>
                  </a:lnTo>
                  <a:lnTo>
                    <a:pt x="2773275" y="1553291"/>
                  </a:lnTo>
                  <a:lnTo>
                    <a:pt x="2714224" y="1554106"/>
                  </a:lnTo>
                  <a:lnTo>
                    <a:pt x="2654679" y="1553207"/>
                  </a:lnTo>
                  <a:lnTo>
                    <a:pt x="2594839" y="1550552"/>
                  </a:lnTo>
                  <a:lnTo>
                    <a:pt x="2534904" y="1546097"/>
                  </a:lnTo>
                  <a:lnTo>
                    <a:pt x="2475074" y="1539800"/>
                  </a:lnTo>
                  <a:lnTo>
                    <a:pt x="2414864" y="1531484"/>
                  </a:lnTo>
                  <a:lnTo>
                    <a:pt x="2356726" y="1521400"/>
                  </a:lnTo>
                  <a:lnTo>
                    <a:pt x="2300882" y="1509611"/>
                  </a:lnTo>
                  <a:lnTo>
                    <a:pt x="2247553" y="1496186"/>
                  </a:lnTo>
                  <a:lnTo>
                    <a:pt x="2196964" y="1481189"/>
                  </a:lnTo>
                  <a:lnTo>
                    <a:pt x="2149336" y="1464686"/>
                  </a:lnTo>
                  <a:lnTo>
                    <a:pt x="2104891" y="1446744"/>
                  </a:lnTo>
                  <a:lnTo>
                    <a:pt x="2063854" y="1427429"/>
                  </a:lnTo>
                  <a:lnTo>
                    <a:pt x="2026445" y="1406806"/>
                  </a:lnTo>
                  <a:lnTo>
                    <a:pt x="1976103" y="1418112"/>
                  </a:lnTo>
                  <a:lnTo>
                    <a:pt x="1924798" y="1428066"/>
                  </a:lnTo>
                  <a:lnTo>
                    <a:pt x="1872664" y="1436681"/>
                  </a:lnTo>
                  <a:lnTo>
                    <a:pt x="1819840" y="1443972"/>
                  </a:lnTo>
                  <a:lnTo>
                    <a:pt x="1766459" y="1449951"/>
                  </a:lnTo>
                  <a:lnTo>
                    <a:pt x="1712659" y="1454633"/>
                  </a:lnTo>
                  <a:lnTo>
                    <a:pt x="1658575" y="1458031"/>
                  </a:lnTo>
                  <a:lnTo>
                    <a:pt x="1604344" y="1460158"/>
                  </a:lnTo>
                  <a:lnTo>
                    <a:pt x="1550100" y="1461028"/>
                  </a:lnTo>
                  <a:lnTo>
                    <a:pt x="1495981" y="1460655"/>
                  </a:lnTo>
                  <a:lnTo>
                    <a:pt x="1442121" y="1459051"/>
                  </a:lnTo>
                  <a:lnTo>
                    <a:pt x="1388658" y="1456231"/>
                  </a:lnTo>
                  <a:lnTo>
                    <a:pt x="1335727" y="1452209"/>
                  </a:lnTo>
                  <a:lnTo>
                    <a:pt x="1283464" y="1446997"/>
                  </a:lnTo>
                  <a:lnTo>
                    <a:pt x="1232004" y="1440610"/>
                  </a:lnTo>
                  <a:lnTo>
                    <a:pt x="1181485" y="1433060"/>
                  </a:lnTo>
                  <a:lnTo>
                    <a:pt x="1132041" y="1424362"/>
                  </a:lnTo>
                  <a:lnTo>
                    <a:pt x="1083809" y="1414529"/>
                  </a:lnTo>
                  <a:lnTo>
                    <a:pt x="1036925" y="1403574"/>
                  </a:lnTo>
                  <a:lnTo>
                    <a:pt x="991525" y="1391512"/>
                  </a:lnTo>
                  <a:lnTo>
                    <a:pt x="947744" y="1378355"/>
                  </a:lnTo>
                  <a:lnTo>
                    <a:pt x="905718" y="1364118"/>
                  </a:lnTo>
                  <a:lnTo>
                    <a:pt x="865585" y="1348813"/>
                  </a:lnTo>
                  <a:lnTo>
                    <a:pt x="827479" y="1332454"/>
                  </a:lnTo>
                  <a:lnTo>
                    <a:pt x="791536" y="1315056"/>
                  </a:lnTo>
                  <a:lnTo>
                    <a:pt x="757893" y="1296631"/>
                  </a:lnTo>
                  <a:lnTo>
                    <a:pt x="723288" y="1274930"/>
                  </a:lnTo>
                  <a:lnTo>
                    <a:pt x="716673" y="1270365"/>
                  </a:lnTo>
                  <a:lnTo>
                    <a:pt x="654296" y="1271836"/>
                  </a:lnTo>
                  <a:lnTo>
                    <a:pt x="593209" y="1270471"/>
                  </a:lnTo>
                  <a:lnTo>
                    <a:pt x="533860" y="1266409"/>
                  </a:lnTo>
                  <a:lnTo>
                    <a:pt x="476693" y="1259791"/>
                  </a:lnTo>
                  <a:lnTo>
                    <a:pt x="422153" y="1250757"/>
                  </a:lnTo>
                  <a:lnTo>
                    <a:pt x="370687" y="1239447"/>
                  </a:lnTo>
                  <a:lnTo>
                    <a:pt x="322739" y="1226000"/>
                  </a:lnTo>
                  <a:lnTo>
                    <a:pt x="278756" y="1210556"/>
                  </a:lnTo>
                  <a:lnTo>
                    <a:pt x="239181" y="1193256"/>
                  </a:lnTo>
                  <a:lnTo>
                    <a:pt x="204462" y="1174240"/>
                  </a:lnTo>
                  <a:lnTo>
                    <a:pt x="151369" y="1131617"/>
                  </a:lnTo>
                  <a:lnTo>
                    <a:pt x="123040" y="1083809"/>
                  </a:lnTo>
                  <a:lnTo>
                    <a:pt x="120297" y="1046602"/>
                  </a:lnTo>
                  <a:lnTo>
                    <a:pt x="133659" y="1010178"/>
                  </a:lnTo>
                  <a:lnTo>
                    <a:pt x="162465" y="975334"/>
                  </a:lnTo>
                  <a:lnTo>
                    <a:pt x="206058" y="942867"/>
                  </a:lnTo>
                  <a:lnTo>
                    <a:pt x="263779" y="913572"/>
                  </a:lnTo>
                  <a:lnTo>
                    <a:pt x="203818" y="897228"/>
                  </a:lnTo>
                  <a:lnTo>
                    <a:pt x="151113" y="878262"/>
                  </a:lnTo>
                  <a:lnTo>
                    <a:pt x="105893" y="857022"/>
                  </a:lnTo>
                  <a:lnTo>
                    <a:pt x="68384" y="833858"/>
                  </a:lnTo>
                  <a:lnTo>
                    <a:pt x="38813" y="809116"/>
                  </a:lnTo>
                  <a:lnTo>
                    <a:pt x="4393" y="756298"/>
                  </a:lnTo>
                  <a:lnTo>
                    <a:pt x="0" y="728917"/>
                  </a:lnTo>
                  <a:lnTo>
                    <a:pt x="4452" y="701355"/>
                  </a:lnTo>
                  <a:lnTo>
                    <a:pt x="40806" y="647076"/>
                  </a:lnTo>
                  <a:lnTo>
                    <a:pt x="73162" y="621057"/>
                  </a:lnTo>
                  <a:lnTo>
                    <a:pt x="108292" y="599972"/>
                  </a:lnTo>
                  <a:lnTo>
                    <a:pt x="148947" y="580895"/>
                  </a:lnTo>
                  <a:lnTo>
                    <a:pt x="194582" y="563965"/>
                  </a:lnTo>
                  <a:lnTo>
                    <a:pt x="244657" y="549323"/>
                  </a:lnTo>
                  <a:lnTo>
                    <a:pt x="298627" y="537109"/>
                  </a:lnTo>
                  <a:lnTo>
                    <a:pt x="355952" y="527463"/>
                  </a:lnTo>
                  <a:lnTo>
                    <a:pt x="416088" y="520524"/>
                  </a:lnTo>
                  <a:lnTo>
                    <a:pt x="478493" y="516434"/>
                  </a:lnTo>
                  <a:lnTo>
                    <a:pt x="482958" y="511596"/>
                  </a:lnTo>
                  <a:close/>
                </a:path>
                <a:path w="5306695" h="1554479">
                  <a:moveTo>
                    <a:pt x="580250" y="936182"/>
                  </a:moveTo>
                  <a:lnTo>
                    <a:pt x="526088" y="936767"/>
                  </a:lnTo>
                  <a:lnTo>
                    <a:pt x="472333" y="935157"/>
                  </a:lnTo>
                  <a:lnTo>
                    <a:pt x="419388" y="931390"/>
                  </a:lnTo>
                  <a:lnTo>
                    <a:pt x="367659" y="925504"/>
                  </a:lnTo>
                  <a:lnTo>
                    <a:pt x="317550" y="917535"/>
                  </a:lnTo>
                  <a:lnTo>
                    <a:pt x="269465" y="907522"/>
                  </a:lnTo>
                </a:path>
                <a:path w="5306695" h="1554479">
                  <a:moveTo>
                    <a:pt x="854460" y="1249831"/>
                  </a:moveTo>
                  <a:lnTo>
                    <a:pt x="821373" y="1254590"/>
                  </a:lnTo>
                  <a:lnTo>
                    <a:pt x="787608" y="1258470"/>
                  </a:lnTo>
                  <a:lnTo>
                    <a:pt x="753275" y="1261460"/>
                  </a:lnTo>
                  <a:lnTo>
                    <a:pt x="718485" y="1263548"/>
                  </a:lnTo>
                </a:path>
                <a:path w="5306695" h="1554479">
                  <a:moveTo>
                    <a:pt x="2026143" y="1400542"/>
                  </a:moveTo>
                  <a:lnTo>
                    <a:pt x="2002547" y="1385572"/>
                  </a:lnTo>
                  <a:lnTo>
                    <a:pt x="1980998" y="1370131"/>
                  </a:lnTo>
                  <a:lnTo>
                    <a:pt x="1961538" y="1354253"/>
                  </a:lnTo>
                  <a:lnTo>
                    <a:pt x="1944212" y="1337970"/>
                  </a:lnTo>
                </a:path>
                <a:path w="5306695" h="1554479">
                  <a:moveTo>
                    <a:pt x="3541231" y="1244509"/>
                  </a:moveTo>
                  <a:lnTo>
                    <a:pt x="3536464" y="1261915"/>
                  </a:lnTo>
                  <a:lnTo>
                    <a:pt x="3529412" y="1279184"/>
                  </a:lnTo>
                  <a:lnTo>
                    <a:pt x="3520090" y="1296280"/>
                  </a:lnTo>
                  <a:lnTo>
                    <a:pt x="3508516" y="1313167"/>
                  </a:lnTo>
                </a:path>
                <a:path w="5306695" h="1554479">
                  <a:moveTo>
                    <a:pt x="4191729" y="820281"/>
                  </a:moveTo>
                  <a:lnTo>
                    <a:pt x="4256498" y="834562"/>
                  </a:lnTo>
                  <a:lnTo>
                    <a:pt x="4316467" y="851232"/>
                  </a:lnTo>
                  <a:lnTo>
                    <a:pt x="4371337" y="870098"/>
                  </a:lnTo>
                  <a:lnTo>
                    <a:pt x="4420806" y="890967"/>
                  </a:lnTo>
                  <a:lnTo>
                    <a:pt x="4464575" y="913645"/>
                  </a:lnTo>
                  <a:lnTo>
                    <a:pt x="4502342" y="937939"/>
                  </a:lnTo>
                  <a:lnTo>
                    <a:pt x="4533808" y="963656"/>
                  </a:lnTo>
                  <a:lnTo>
                    <a:pt x="4576632" y="1018584"/>
                  </a:lnTo>
                  <a:lnTo>
                    <a:pt x="4587389" y="1047409"/>
                  </a:lnTo>
                  <a:lnTo>
                    <a:pt x="4590642" y="1076883"/>
                  </a:lnTo>
                </a:path>
                <a:path w="5306695" h="1554479">
                  <a:moveTo>
                    <a:pt x="5132632" y="546981"/>
                  </a:moveTo>
                  <a:lnTo>
                    <a:pt x="5098905" y="573999"/>
                  </a:lnTo>
                  <a:lnTo>
                    <a:pt x="5057760" y="599203"/>
                  </a:lnTo>
                  <a:lnTo>
                    <a:pt x="5009645" y="622351"/>
                  </a:lnTo>
                  <a:lnTo>
                    <a:pt x="4955005" y="643200"/>
                  </a:lnTo>
                </a:path>
                <a:path w="5306695" h="1554479">
                  <a:moveTo>
                    <a:pt x="4706410" y="189964"/>
                  </a:moveTo>
                  <a:lnTo>
                    <a:pt x="4710815" y="201247"/>
                  </a:lnTo>
                  <a:lnTo>
                    <a:pt x="4713849" y="212595"/>
                  </a:lnTo>
                  <a:lnTo>
                    <a:pt x="4715508" y="223988"/>
                  </a:lnTo>
                  <a:lnTo>
                    <a:pt x="4715787" y="235406"/>
                  </a:lnTo>
                </a:path>
                <a:path w="5306695" h="1554479">
                  <a:moveTo>
                    <a:pt x="3572025" y="136958"/>
                  </a:moveTo>
                  <a:lnTo>
                    <a:pt x="3590775" y="121515"/>
                  </a:lnTo>
                  <a:lnTo>
                    <a:pt x="3612251" y="106670"/>
                  </a:lnTo>
                  <a:lnTo>
                    <a:pt x="3636363" y="92482"/>
                  </a:lnTo>
                  <a:lnTo>
                    <a:pt x="3663022" y="79006"/>
                  </a:lnTo>
                </a:path>
                <a:path w="5306695" h="1554479">
                  <a:moveTo>
                    <a:pt x="2720931" y="164576"/>
                  </a:moveTo>
                  <a:lnTo>
                    <a:pt x="2729013" y="151688"/>
                  </a:lnTo>
                  <a:lnTo>
                    <a:pt x="2739073" y="139039"/>
                  </a:lnTo>
                  <a:lnTo>
                    <a:pt x="2751081" y="126662"/>
                  </a:lnTo>
                  <a:lnTo>
                    <a:pt x="2765004" y="114596"/>
                  </a:lnTo>
                </a:path>
                <a:path w="5306695" h="1554479">
                  <a:moveTo>
                    <a:pt x="1722118" y="181549"/>
                  </a:moveTo>
                  <a:lnTo>
                    <a:pt x="1764702" y="192206"/>
                  </a:lnTo>
                  <a:lnTo>
                    <a:pt x="1805550" y="203862"/>
                  </a:lnTo>
                  <a:lnTo>
                    <a:pt x="1844552" y="216484"/>
                  </a:lnTo>
                  <a:lnTo>
                    <a:pt x="1881598" y="230038"/>
                  </a:lnTo>
                </a:path>
                <a:path w="5306695" h="1554479">
                  <a:moveTo>
                    <a:pt x="510808" y="562624"/>
                  </a:moveTo>
                  <a:lnTo>
                    <a:pt x="501957" y="550042"/>
                  </a:lnTo>
                  <a:lnTo>
                    <a:pt x="494363" y="537335"/>
                  </a:lnTo>
                  <a:lnTo>
                    <a:pt x="488033" y="524519"/>
                  </a:lnTo>
                  <a:lnTo>
                    <a:pt x="482976" y="51160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9CBCA750-EF6E-4DDD-B6CA-DF14FE42B73F}"/>
              </a:ext>
            </a:extLst>
          </p:cNvPr>
          <p:cNvSpPr txBox="1"/>
          <p:nvPr/>
        </p:nvSpPr>
        <p:spPr>
          <a:xfrm>
            <a:off x="12074837" y="8199825"/>
            <a:ext cx="5894705" cy="2396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732155" algn="ctr">
              <a:lnSpc>
                <a:spcPts val="14755"/>
              </a:lnSpc>
              <a:spcBef>
                <a:spcPts val="114"/>
              </a:spcBef>
            </a:pPr>
            <a:r>
              <a:rPr sz="12350" dirty="0">
                <a:solidFill>
                  <a:srgbClr val="FFFFFF"/>
                </a:solidFill>
                <a:latin typeface="Calibri"/>
                <a:cs typeface="Calibri"/>
              </a:rPr>
              <a:t>10X</a:t>
            </a:r>
            <a:endParaRPr sz="12350">
              <a:latin typeface="Calibri"/>
              <a:cs typeface="Calibri"/>
            </a:endParaRPr>
          </a:p>
          <a:p>
            <a:pPr marL="12700">
              <a:lnSpc>
                <a:spcPts val="3895"/>
              </a:lnSpc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g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hroughpu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v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19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ggr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ati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2AAE90F-3DD2-4745-B880-44C25631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509" y="3490574"/>
            <a:ext cx="5306695" cy="425950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EBB6A2E-6ABB-4CBE-A98B-EC5DE57B2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610" y="1953005"/>
            <a:ext cx="7315331" cy="890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6200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Composing</a:t>
            </a:r>
            <a:r>
              <a:rPr lang="en-US" sz="5350" spc="15" dirty="0"/>
              <a:t> </a:t>
            </a:r>
            <a:r>
              <a:rPr lang="en-US" sz="5350" dirty="0" err="1"/>
              <a:t>Loglets</a:t>
            </a:r>
            <a:r>
              <a:rPr lang="en-US" sz="5350" dirty="0"/>
              <a:t>: The </a:t>
            </a:r>
            <a:r>
              <a:rPr lang="en-US" sz="5350" dirty="0" err="1">
                <a:solidFill>
                  <a:srgbClr val="41BFB9"/>
                </a:solidFill>
              </a:rPr>
              <a:t>Stripedloglet</a:t>
            </a:r>
            <a:endParaRPr lang="en-US"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C3A3024A-4F93-42F3-BD11-A921F0BE7AC6}"/>
              </a:ext>
            </a:extLst>
          </p:cNvPr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AF7EB435-2DEC-415C-AB84-826127619168}"/>
                </a:ext>
              </a:extLst>
            </p:cNvPr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36F2AB2D-AED7-490B-8297-82472DD71103}"/>
                </a:ext>
              </a:extLst>
            </p:cNvPr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FA7FAB2C-4967-4EE5-BD7B-B6B5CFDDD8A8}"/>
              </a:ext>
            </a:extLst>
          </p:cNvPr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754A60A3-A65D-419D-B41D-3C8AF824D9EC}"/>
                </a:ext>
              </a:extLst>
            </p:cNvPr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490BDE54-7D6F-44E1-889C-854C05EA6D11}"/>
                </a:ext>
              </a:extLst>
            </p:cNvPr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E4502707-D0FC-4700-9A64-A3A70BDCAFEE}"/>
              </a:ext>
            </a:extLst>
          </p:cNvPr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80EE7DDC-DECC-41B5-9F33-243B1DD8BF0B}"/>
                </a:ext>
              </a:extLst>
            </p:cNvPr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3030D6D5-2707-4A59-95C9-C47884487227}"/>
                </a:ext>
              </a:extLst>
            </p:cNvPr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DEB7C015-CAF5-4579-AFBC-893C5E788B3A}"/>
              </a:ext>
            </a:extLst>
          </p:cNvPr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BADEC39-0A1A-46ED-ADA9-ABCC8D8E77BB}"/>
              </a:ext>
            </a:extLst>
          </p:cNvPr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0B9A637-384E-4885-A45D-0DA2A5C9FF45}"/>
              </a:ext>
            </a:extLst>
          </p:cNvPr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0866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6" name="object 6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9" name="object 9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15" name="object 15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9" name="object 19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6072" y="851705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8"/>
                  </a:lnTo>
                  <a:lnTo>
                    <a:pt x="497420" y="43765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5327" y="5893716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5110" y="8419294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1628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6" name="object 6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2" name="object 12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6072" y="851705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8"/>
                  </a:lnTo>
                  <a:lnTo>
                    <a:pt x="497420" y="43765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16" name="object 16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21" name="object 21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5110" y="8419294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5327" y="5893716"/>
            <a:ext cx="8001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9248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9" name="object 9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6072" y="851705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8"/>
                  </a:lnTo>
                  <a:lnTo>
                    <a:pt x="497420" y="43765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13" name="object 13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17" name="object 17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23" name="object 23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5110" y="8419294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5327" y="5893716"/>
            <a:ext cx="14128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790356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9" name="object 9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13" name="object 13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7" name="object 17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6068" y="8517057"/>
              <a:ext cx="1196975" cy="430530"/>
            </a:xfrm>
            <a:custGeom>
              <a:avLst/>
              <a:gdLst/>
              <a:ahLst/>
              <a:cxnLst/>
              <a:rect l="l" t="t" r="r" b="b"/>
              <a:pathLst>
                <a:path w="1196975" h="430529">
                  <a:moveTo>
                    <a:pt x="503047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38"/>
                  </a:lnTo>
                  <a:lnTo>
                    <a:pt x="20980" y="20993"/>
                  </a:lnTo>
                  <a:lnTo>
                    <a:pt x="5626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65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196975" h="430529">
                  <a:moveTo>
                    <a:pt x="1196606" y="71666"/>
                  </a:moveTo>
                  <a:lnTo>
                    <a:pt x="1190980" y="43776"/>
                  </a:lnTo>
                  <a:lnTo>
                    <a:pt x="1175626" y="20993"/>
                  </a:lnTo>
                  <a:lnTo>
                    <a:pt x="1152842" y="5638"/>
                  </a:lnTo>
                  <a:lnTo>
                    <a:pt x="1124953" y="0"/>
                  </a:lnTo>
                  <a:lnTo>
                    <a:pt x="633476" y="0"/>
                  </a:lnTo>
                  <a:lnTo>
                    <a:pt x="605586" y="5638"/>
                  </a:lnTo>
                  <a:lnTo>
                    <a:pt x="582803" y="20993"/>
                  </a:lnTo>
                  <a:lnTo>
                    <a:pt x="567448" y="43776"/>
                  </a:lnTo>
                  <a:lnTo>
                    <a:pt x="561822" y="71666"/>
                  </a:lnTo>
                  <a:lnTo>
                    <a:pt x="561822" y="358292"/>
                  </a:lnTo>
                  <a:lnTo>
                    <a:pt x="567448" y="386181"/>
                  </a:lnTo>
                  <a:lnTo>
                    <a:pt x="582803" y="408965"/>
                  </a:lnTo>
                  <a:lnTo>
                    <a:pt x="605586" y="424319"/>
                  </a:lnTo>
                  <a:lnTo>
                    <a:pt x="633476" y="429945"/>
                  </a:lnTo>
                  <a:lnTo>
                    <a:pt x="1124953" y="429945"/>
                  </a:lnTo>
                  <a:lnTo>
                    <a:pt x="1152842" y="424319"/>
                  </a:lnTo>
                  <a:lnTo>
                    <a:pt x="1175626" y="408965"/>
                  </a:lnTo>
                  <a:lnTo>
                    <a:pt x="1190980" y="386181"/>
                  </a:lnTo>
                  <a:lnTo>
                    <a:pt x="1196606" y="358292"/>
                  </a:lnTo>
                  <a:lnTo>
                    <a:pt x="1196606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21" name="object 21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14975" y="598445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110" y="8419294"/>
            <a:ext cx="8655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5327" y="5893716"/>
            <a:ext cx="19869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  <a:tab pos="176085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790356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2767330" cy="2764790"/>
            <a:chOff x="4533474" y="1512833"/>
            <a:chExt cx="2767330" cy="2764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9" name="object 9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13" name="object 13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7" name="object 17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6068" y="8517057"/>
              <a:ext cx="1196975" cy="430530"/>
            </a:xfrm>
            <a:custGeom>
              <a:avLst/>
              <a:gdLst/>
              <a:ahLst/>
              <a:cxnLst/>
              <a:rect l="l" t="t" r="r" b="b"/>
              <a:pathLst>
                <a:path w="1196975" h="430529">
                  <a:moveTo>
                    <a:pt x="503047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38"/>
                  </a:lnTo>
                  <a:lnTo>
                    <a:pt x="20980" y="20993"/>
                  </a:lnTo>
                  <a:lnTo>
                    <a:pt x="5626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65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196975" h="430529">
                  <a:moveTo>
                    <a:pt x="1196606" y="71666"/>
                  </a:moveTo>
                  <a:lnTo>
                    <a:pt x="1190980" y="43776"/>
                  </a:lnTo>
                  <a:lnTo>
                    <a:pt x="1175626" y="20993"/>
                  </a:lnTo>
                  <a:lnTo>
                    <a:pt x="1152842" y="5638"/>
                  </a:lnTo>
                  <a:lnTo>
                    <a:pt x="1124953" y="0"/>
                  </a:lnTo>
                  <a:lnTo>
                    <a:pt x="633476" y="0"/>
                  </a:lnTo>
                  <a:lnTo>
                    <a:pt x="605586" y="5638"/>
                  </a:lnTo>
                  <a:lnTo>
                    <a:pt x="582803" y="20993"/>
                  </a:lnTo>
                  <a:lnTo>
                    <a:pt x="567448" y="43776"/>
                  </a:lnTo>
                  <a:lnTo>
                    <a:pt x="561822" y="71666"/>
                  </a:lnTo>
                  <a:lnTo>
                    <a:pt x="561822" y="358292"/>
                  </a:lnTo>
                  <a:lnTo>
                    <a:pt x="567448" y="386181"/>
                  </a:lnTo>
                  <a:lnTo>
                    <a:pt x="582803" y="408965"/>
                  </a:lnTo>
                  <a:lnTo>
                    <a:pt x="605586" y="424319"/>
                  </a:lnTo>
                  <a:lnTo>
                    <a:pt x="633476" y="429945"/>
                  </a:lnTo>
                  <a:lnTo>
                    <a:pt x="1124953" y="429945"/>
                  </a:lnTo>
                  <a:lnTo>
                    <a:pt x="1152842" y="424319"/>
                  </a:lnTo>
                  <a:lnTo>
                    <a:pt x="1175626" y="408965"/>
                  </a:lnTo>
                  <a:lnTo>
                    <a:pt x="1190980" y="386181"/>
                  </a:lnTo>
                  <a:lnTo>
                    <a:pt x="1196606" y="358292"/>
                  </a:lnTo>
                  <a:lnTo>
                    <a:pt x="1196606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50459" y="5669596"/>
            <a:ext cx="6958965" cy="1075055"/>
            <a:chOff x="4550459" y="5669596"/>
            <a:chExt cx="6958965" cy="1075055"/>
          </a:xfrm>
        </p:grpSpPr>
        <p:sp>
          <p:nvSpPr>
            <p:cNvPr id="21" name="object 21"/>
            <p:cNvSpPr/>
            <p:nvPr/>
          </p:nvSpPr>
          <p:spPr>
            <a:xfrm>
              <a:off x="4571320" y="5669596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14975" y="598445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110" y="8419294"/>
            <a:ext cx="8655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5327" y="5893716"/>
            <a:ext cx="19869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  <a:tab pos="176085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6920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7848138" y="1512833"/>
            <a:ext cx="2764790" cy="2764790"/>
            <a:chOff x="7848138" y="1512833"/>
            <a:chExt cx="2764790" cy="2764790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138" y="1512833"/>
              <a:ext cx="2764313" cy="276431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98600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2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2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80713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71467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6148" y="1731098"/>
            <a:ext cx="1859280" cy="4090670"/>
          </a:xfrm>
          <a:custGeom>
            <a:avLst/>
            <a:gdLst/>
            <a:ahLst/>
            <a:cxnLst/>
            <a:rect l="l" t="t" r="r" b="b"/>
            <a:pathLst>
              <a:path w="1859279" h="4090670">
                <a:moveTo>
                  <a:pt x="1859212" y="0"/>
                </a:moveTo>
                <a:lnTo>
                  <a:pt x="0" y="0"/>
                </a:lnTo>
                <a:lnTo>
                  <a:pt x="0" y="4090158"/>
                </a:lnTo>
                <a:lnTo>
                  <a:pt x="1859212" y="4090158"/>
                </a:lnTo>
                <a:lnTo>
                  <a:pt x="1859212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0960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10" dirty="0"/>
              <a:t> </a:t>
            </a:r>
            <a:r>
              <a:rPr lang="en-US" sz="5350" dirty="0"/>
              <a:t>N</a:t>
            </a:r>
            <a:r>
              <a:rPr sz="5350" dirty="0"/>
              <a:t>eed </a:t>
            </a:r>
            <a:r>
              <a:rPr lang="en-US" sz="5350" dirty="0"/>
              <a:t>F</a:t>
            </a:r>
            <a:r>
              <a:rPr sz="5350" dirty="0"/>
              <a:t>or</a:t>
            </a:r>
            <a:r>
              <a:rPr sz="5350" spc="5" dirty="0"/>
              <a:t> </a:t>
            </a:r>
            <a:r>
              <a:rPr lang="en-US" sz="5350" dirty="0"/>
              <a:t>A</a:t>
            </a:r>
            <a:r>
              <a:rPr sz="5350" spc="5" dirty="0"/>
              <a:t> </a:t>
            </a:r>
            <a:r>
              <a:rPr lang="en-US" sz="5350" spc="5" dirty="0"/>
              <a:t>N</a:t>
            </a:r>
            <a:r>
              <a:rPr sz="5350" spc="5" dirty="0"/>
              <a:t>ew</a:t>
            </a:r>
            <a:r>
              <a:rPr sz="5350" spc="-5" dirty="0"/>
              <a:t> </a:t>
            </a:r>
            <a:r>
              <a:rPr lang="en-US" sz="5350" dirty="0"/>
              <a:t>S</a:t>
            </a:r>
            <a:r>
              <a:rPr sz="5350" dirty="0"/>
              <a:t>torage</a:t>
            </a:r>
            <a:r>
              <a:rPr sz="5350" spc="5" dirty="0"/>
              <a:t> </a:t>
            </a:r>
            <a:r>
              <a:rPr lang="en-US" sz="5350" dirty="0"/>
              <a:t>S</a:t>
            </a:r>
            <a:r>
              <a:rPr sz="5350" dirty="0"/>
              <a:t>ystem</a:t>
            </a:r>
          </a:p>
        </p:txBody>
      </p:sp>
      <p:sp>
        <p:nvSpPr>
          <p:cNvPr id="3" name="object 3"/>
          <p:cNvSpPr/>
          <p:nvPr/>
        </p:nvSpPr>
        <p:spPr>
          <a:xfrm>
            <a:off x="3231400" y="4568500"/>
            <a:ext cx="4078604" cy="3092450"/>
          </a:xfrm>
          <a:custGeom>
            <a:avLst/>
            <a:gdLst/>
            <a:ahLst/>
            <a:cxnLst/>
            <a:rect l="l" t="t" r="r" b="b"/>
            <a:pathLst>
              <a:path w="4078604" h="3092450">
                <a:moveTo>
                  <a:pt x="4078186" y="3029077"/>
                </a:moveTo>
                <a:lnTo>
                  <a:pt x="4036301" y="3008134"/>
                </a:lnTo>
                <a:lnTo>
                  <a:pt x="3952532" y="2966250"/>
                </a:lnTo>
                <a:lnTo>
                  <a:pt x="3952532" y="3008134"/>
                </a:lnTo>
                <a:lnTo>
                  <a:pt x="83769" y="3008134"/>
                </a:lnTo>
                <a:lnTo>
                  <a:pt x="83769" y="125653"/>
                </a:lnTo>
                <a:lnTo>
                  <a:pt x="125653" y="125653"/>
                </a:lnTo>
                <a:lnTo>
                  <a:pt x="104711" y="83769"/>
                </a:lnTo>
                <a:lnTo>
                  <a:pt x="62826" y="0"/>
                </a:lnTo>
                <a:lnTo>
                  <a:pt x="0" y="125653"/>
                </a:lnTo>
                <a:lnTo>
                  <a:pt x="41884" y="125653"/>
                </a:lnTo>
                <a:lnTo>
                  <a:pt x="41884" y="3029077"/>
                </a:lnTo>
                <a:lnTo>
                  <a:pt x="43522" y="3037230"/>
                </a:lnTo>
                <a:lnTo>
                  <a:pt x="48018" y="3043885"/>
                </a:lnTo>
                <a:lnTo>
                  <a:pt x="54673" y="3048368"/>
                </a:lnTo>
                <a:lnTo>
                  <a:pt x="62826" y="3050019"/>
                </a:lnTo>
                <a:lnTo>
                  <a:pt x="3952532" y="3050019"/>
                </a:lnTo>
                <a:lnTo>
                  <a:pt x="3952532" y="3091904"/>
                </a:lnTo>
                <a:lnTo>
                  <a:pt x="4036301" y="3050019"/>
                </a:lnTo>
                <a:lnTo>
                  <a:pt x="4078186" y="3029077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8819" y="7667904"/>
            <a:ext cx="23806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fault-tolerance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0150" y="5635625"/>
            <a:ext cx="537210" cy="1235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00"/>
              </a:lnSpc>
            </a:pPr>
            <a:r>
              <a:rPr sz="3300" spc="-95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ic</a:t>
            </a:r>
            <a:r>
              <a:rPr sz="3300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AP</a:t>
            </a:r>
            <a:r>
              <a:rPr sz="330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7275" y="4910085"/>
            <a:ext cx="436245" cy="436245"/>
            <a:chOff x="3527275" y="4910085"/>
            <a:chExt cx="436245" cy="436245"/>
          </a:xfrm>
        </p:grpSpPr>
        <p:sp>
          <p:nvSpPr>
            <p:cNvPr id="7" name="object 7"/>
            <p:cNvSpPr/>
            <p:nvPr/>
          </p:nvSpPr>
          <p:spPr>
            <a:xfrm>
              <a:off x="3549626" y="4931040"/>
              <a:ext cx="391795" cy="394335"/>
            </a:xfrm>
            <a:custGeom>
              <a:avLst/>
              <a:gdLst/>
              <a:ahLst/>
              <a:cxnLst/>
              <a:rect l="l" t="t" r="r" b="b"/>
              <a:pathLst>
                <a:path w="391795" h="394335">
                  <a:moveTo>
                    <a:pt x="0" y="0"/>
                  </a:moveTo>
                  <a:lnTo>
                    <a:pt x="391408" y="394199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8230" y="4932434"/>
              <a:ext cx="394335" cy="391795"/>
            </a:xfrm>
            <a:custGeom>
              <a:avLst/>
              <a:gdLst/>
              <a:ahLst/>
              <a:cxnLst/>
              <a:rect l="l" t="t" r="r" b="b"/>
              <a:pathLst>
                <a:path w="394335" h="391795">
                  <a:moveTo>
                    <a:pt x="394199" y="0"/>
                  </a:moveTo>
                  <a:lnTo>
                    <a:pt x="0" y="391408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18900000">
            <a:off x="3890928" y="4629743"/>
            <a:ext cx="122278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4"/>
              </a:lnSpc>
            </a:pP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31658" y="6948177"/>
            <a:ext cx="436245" cy="436245"/>
            <a:chOff x="3531658" y="6948177"/>
            <a:chExt cx="436245" cy="436245"/>
          </a:xfrm>
        </p:grpSpPr>
        <p:sp>
          <p:nvSpPr>
            <p:cNvPr id="11" name="object 11"/>
            <p:cNvSpPr/>
            <p:nvPr/>
          </p:nvSpPr>
          <p:spPr>
            <a:xfrm>
              <a:off x="3554009" y="6969132"/>
              <a:ext cx="391795" cy="394335"/>
            </a:xfrm>
            <a:custGeom>
              <a:avLst/>
              <a:gdLst/>
              <a:ahLst/>
              <a:cxnLst/>
              <a:rect l="l" t="t" r="r" b="b"/>
              <a:pathLst>
                <a:path w="391795" h="394334">
                  <a:moveTo>
                    <a:pt x="0" y="0"/>
                  </a:moveTo>
                  <a:lnTo>
                    <a:pt x="391408" y="394199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2613" y="6970527"/>
              <a:ext cx="394335" cy="391795"/>
            </a:xfrm>
            <a:custGeom>
              <a:avLst/>
              <a:gdLst/>
              <a:ahLst/>
              <a:cxnLst/>
              <a:rect l="l" t="t" r="r" b="b"/>
              <a:pathLst>
                <a:path w="394335" h="391795">
                  <a:moveTo>
                    <a:pt x="394199" y="0"/>
                  </a:moveTo>
                  <a:lnTo>
                    <a:pt x="0" y="391408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 rot="18900000">
            <a:off x="3874805" y="6607250"/>
            <a:ext cx="1385092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4"/>
              </a:lnSpc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ipp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yDB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4435" y="6948191"/>
            <a:ext cx="436245" cy="436245"/>
            <a:chOff x="6154435" y="6948191"/>
            <a:chExt cx="436245" cy="436245"/>
          </a:xfrm>
        </p:grpSpPr>
        <p:sp>
          <p:nvSpPr>
            <p:cNvPr id="15" name="object 15"/>
            <p:cNvSpPr/>
            <p:nvPr/>
          </p:nvSpPr>
          <p:spPr>
            <a:xfrm>
              <a:off x="6176773" y="6969133"/>
              <a:ext cx="391795" cy="394335"/>
            </a:xfrm>
            <a:custGeom>
              <a:avLst/>
              <a:gdLst/>
              <a:ahLst/>
              <a:cxnLst/>
              <a:rect l="l" t="t" r="r" b="b"/>
              <a:pathLst>
                <a:path w="391795" h="394334">
                  <a:moveTo>
                    <a:pt x="0" y="0"/>
                  </a:moveTo>
                  <a:lnTo>
                    <a:pt x="391408" y="394199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5376" y="6970527"/>
              <a:ext cx="394335" cy="391795"/>
            </a:xfrm>
            <a:custGeom>
              <a:avLst/>
              <a:gdLst/>
              <a:ahLst/>
              <a:cxnLst/>
              <a:rect l="l" t="t" r="r" b="b"/>
              <a:pathLst>
                <a:path w="394334" h="391795">
                  <a:moveTo>
                    <a:pt x="394199" y="0"/>
                  </a:moveTo>
                  <a:lnTo>
                    <a:pt x="0" y="391408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 rot="18900000">
            <a:off x="6442844" y="6456632"/>
            <a:ext cx="1795837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4"/>
              </a:lnSpc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Zoo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Keepe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2346" y="2535495"/>
            <a:ext cx="6750050" cy="263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41BFB9"/>
                </a:solidFill>
                <a:latin typeface="Calibri"/>
                <a:cs typeface="Calibri"/>
              </a:rPr>
              <a:t>why</a:t>
            </a:r>
            <a:r>
              <a:rPr sz="3950" b="1" spc="-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41BFB9"/>
                </a:solidFill>
                <a:latin typeface="Calibri"/>
                <a:cs typeface="Calibri"/>
              </a:rPr>
              <a:t>not</a:t>
            </a:r>
            <a:r>
              <a:rPr sz="3950" b="1" spc="-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41BFB9"/>
                </a:solidFill>
                <a:latin typeface="Calibri"/>
                <a:cs typeface="Calibri"/>
              </a:rPr>
              <a:t>use</a:t>
            </a:r>
            <a:r>
              <a:rPr sz="3950" b="1" spc="-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41BFB9"/>
                </a:solidFill>
                <a:latin typeface="Calibri"/>
                <a:cs typeface="Calibri"/>
              </a:rPr>
              <a:t>an</a:t>
            </a:r>
            <a:r>
              <a:rPr sz="3950" b="1" spc="-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b="1" spc="-5" dirty="0">
                <a:solidFill>
                  <a:srgbClr val="41BFB9"/>
                </a:solidFill>
                <a:latin typeface="Calibri"/>
                <a:cs typeface="Calibri"/>
              </a:rPr>
              <a:t>existing</a:t>
            </a:r>
            <a:r>
              <a:rPr sz="3950" b="1" spc="-1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41BFB9"/>
                </a:solidFill>
                <a:latin typeface="Calibri"/>
                <a:cs typeface="Calibri"/>
              </a:rPr>
              <a:t>system?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alibri"/>
              <a:cs typeface="Calibri"/>
            </a:endParaRPr>
          </a:p>
          <a:p>
            <a:pPr marL="4154170">
              <a:lnSpc>
                <a:spcPct val="100000"/>
              </a:lnSpc>
            </a:pPr>
            <a:r>
              <a:rPr sz="4450" spc="-105" dirty="0">
                <a:solidFill>
                  <a:srgbClr val="FFFFFF"/>
                </a:solidFill>
                <a:latin typeface="Calibri"/>
                <a:cs typeface="Calibri"/>
              </a:rPr>
              <a:t>???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302D410-61FA-4768-92D3-F06AA3A0D0D8}"/>
              </a:ext>
            </a:extLst>
          </p:cNvPr>
          <p:cNvSpPr txBox="1"/>
          <p:nvPr/>
        </p:nvSpPr>
        <p:spPr>
          <a:xfrm>
            <a:off x="10817745" y="2535495"/>
            <a:ext cx="74961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6914D"/>
                </a:solidFill>
                <a:latin typeface="Calibri"/>
                <a:cs typeface="Calibri"/>
              </a:rPr>
              <a:t>why</a:t>
            </a:r>
            <a:r>
              <a:rPr sz="3950" b="1" spc="-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F6914D"/>
                </a:solidFill>
                <a:latin typeface="Calibri"/>
                <a:cs typeface="Calibri"/>
              </a:rPr>
              <a:t>not</a:t>
            </a:r>
            <a:r>
              <a:rPr sz="3950" b="1" spc="-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F6914D"/>
                </a:solidFill>
                <a:latin typeface="Calibri"/>
                <a:cs typeface="Calibri"/>
              </a:rPr>
              <a:t>modify</a:t>
            </a:r>
            <a:r>
              <a:rPr sz="3950" b="1" spc="-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F6914D"/>
                </a:solidFill>
                <a:latin typeface="Calibri"/>
                <a:cs typeface="Calibri"/>
              </a:rPr>
              <a:t>an</a:t>
            </a:r>
            <a:r>
              <a:rPr sz="3950" b="1" spc="-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b="1" spc="-5" dirty="0">
                <a:solidFill>
                  <a:srgbClr val="F6914D"/>
                </a:solidFill>
                <a:latin typeface="Calibri"/>
                <a:cs typeface="Calibri"/>
              </a:rPr>
              <a:t>existing</a:t>
            </a:r>
            <a:r>
              <a:rPr sz="3950" b="1" spc="-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F6914D"/>
                </a:solidFill>
                <a:latin typeface="Calibri"/>
                <a:cs typeface="Calibri"/>
              </a:rPr>
              <a:t>system?</a:t>
            </a:r>
            <a:endParaRPr sz="3950" dirty="0">
              <a:latin typeface="Calibri"/>
              <a:cs typeface="Calibri"/>
            </a:endParaRPr>
          </a:p>
        </p:txBody>
      </p:sp>
      <p:grpSp>
        <p:nvGrpSpPr>
          <p:cNvPr id="20" name="object 25">
            <a:extLst>
              <a:ext uri="{FF2B5EF4-FFF2-40B4-BE49-F238E27FC236}">
                <a16:creationId xmlns:a16="http://schemas.microsoft.com/office/drawing/2014/main" id="{8580A5D9-4CEE-447C-B496-1E91142A41BF}"/>
              </a:ext>
            </a:extLst>
          </p:cNvPr>
          <p:cNvGrpSpPr/>
          <p:nvPr/>
        </p:nvGrpSpPr>
        <p:grpSpPr>
          <a:xfrm>
            <a:off x="12496300" y="5176805"/>
            <a:ext cx="4243070" cy="3380740"/>
            <a:chOff x="12496300" y="5176805"/>
            <a:chExt cx="4243070" cy="3380740"/>
          </a:xfrm>
        </p:grpSpPr>
        <p:pic>
          <p:nvPicPr>
            <p:cNvPr id="21" name="object 26">
              <a:extLst>
                <a:ext uri="{FF2B5EF4-FFF2-40B4-BE49-F238E27FC236}">
                  <a16:creationId xmlns:a16="http://schemas.microsoft.com/office/drawing/2014/main" id="{1CBBBDD6-B650-43FC-B6A1-0A6BCC78BD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0423" y="5176805"/>
              <a:ext cx="2033027" cy="2033027"/>
            </a:xfrm>
            <a:prstGeom prst="rect">
              <a:avLst/>
            </a:prstGeom>
          </p:spPr>
        </p:pic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4B97A73F-3301-42D1-9707-10C609F265DD}"/>
                </a:ext>
              </a:extLst>
            </p:cNvPr>
            <p:cNvSpPr/>
            <p:nvPr/>
          </p:nvSpPr>
          <p:spPr>
            <a:xfrm>
              <a:off x="12496300" y="7383016"/>
              <a:ext cx="4243070" cy="1174115"/>
            </a:xfrm>
            <a:custGeom>
              <a:avLst/>
              <a:gdLst/>
              <a:ahLst/>
              <a:cxnLst/>
              <a:rect l="l" t="t" r="r" b="b"/>
              <a:pathLst>
                <a:path w="4243069" h="1174115">
                  <a:moveTo>
                    <a:pt x="2121275" y="0"/>
                  </a:moveTo>
                  <a:lnTo>
                    <a:pt x="1827787" y="293494"/>
                  </a:lnTo>
                  <a:lnTo>
                    <a:pt x="1974526" y="293494"/>
                  </a:lnTo>
                  <a:lnTo>
                    <a:pt x="1974526" y="411158"/>
                  </a:lnTo>
                  <a:lnTo>
                    <a:pt x="0" y="411158"/>
                  </a:lnTo>
                  <a:lnTo>
                    <a:pt x="0" y="1173969"/>
                  </a:lnTo>
                  <a:lnTo>
                    <a:pt x="4242551" y="1173969"/>
                  </a:lnTo>
                  <a:lnTo>
                    <a:pt x="4242551" y="411158"/>
                  </a:lnTo>
                  <a:lnTo>
                    <a:pt x="2268014" y="411158"/>
                  </a:lnTo>
                  <a:lnTo>
                    <a:pt x="2268014" y="293494"/>
                  </a:lnTo>
                  <a:lnTo>
                    <a:pt x="2414764" y="293494"/>
                  </a:lnTo>
                  <a:lnTo>
                    <a:pt x="2121275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9">
            <a:extLst>
              <a:ext uri="{FF2B5EF4-FFF2-40B4-BE49-F238E27FC236}">
                <a16:creationId xmlns:a16="http://schemas.microsoft.com/office/drawing/2014/main" id="{4472A1DE-11BC-497C-A0AE-6E710E2FC00E}"/>
              </a:ext>
            </a:extLst>
          </p:cNvPr>
          <p:cNvSpPr/>
          <p:nvPr/>
        </p:nvSpPr>
        <p:spPr>
          <a:xfrm>
            <a:off x="12496300" y="3846470"/>
            <a:ext cx="4243070" cy="1174115"/>
          </a:xfrm>
          <a:custGeom>
            <a:avLst/>
            <a:gdLst/>
            <a:ahLst/>
            <a:cxnLst/>
            <a:rect l="l" t="t" r="r" b="b"/>
            <a:pathLst>
              <a:path w="4243069" h="1174114">
                <a:moveTo>
                  <a:pt x="4242551" y="0"/>
                </a:moveTo>
                <a:lnTo>
                  <a:pt x="0" y="0"/>
                </a:lnTo>
                <a:lnTo>
                  <a:pt x="0" y="762811"/>
                </a:lnTo>
                <a:lnTo>
                  <a:pt x="1974526" y="762811"/>
                </a:lnTo>
                <a:lnTo>
                  <a:pt x="1974526" y="880478"/>
                </a:lnTo>
                <a:lnTo>
                  <a:pt x="1827787" y="880478"/>
                </a:lnTo>
                <a:lnTo>
                  <a:pt x="2121275" y="1173968"/>
                </a:lnTo>
                <a:lnTo>
                  <a:pt x="2414764" y="880478"/>
                </a:lnTo>
                <a:lnTo>
                  <a:pt x="2268014" y="880478"/>
                </a:lnTo>
                <a:lnTo>
                  <a:pt x="2268014" y="762811"/>
                </a:lnTo>
                <a:lnTo>
                  <a:pt x="4242551" y="762811"/>
                </a:lnTo>
                <a:lnTo>
                  <a:pt x="4242551" y="0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E3D72FEF-473E-4315-8F0E-C06435780DC2}"/>
              </a:ext>
            </a:extLst>
          </p:cNvPr>
          <p:cNvSpPr txBox="1"/>
          <p:nvPr/>
        </p:nvSpPr>
        <p:spPr>
          <a:xfrm>
            <a:off x="12815003" y="3845612"/>
            <a:ext cx="3604895" cy="691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45720">
              <a:lnSpc>
                <a:spcPts val="2470"/>
              </a:lnSpc>
              <a:spcBef>
                <a:spcPts val="430"/>
              </a:spcBef>
            </a:pPr>
            <a:r>
              <a:rPr sz="2300" b="1" dirty="0">
                <a:latin typeface="Calibri"/>
                <a:cs typeface="Calibri"/>
              </a:rPr>
              <a:t>hard to change database API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(e.g.,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add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TXes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to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ZooKeeper)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DC6E9CAE-402D-452D-A597-3572E63B8456}"/>
              </a:ext>
            </a:extLst>
          </p:cNvPr>
          <p:cNvSpPr/>
          <p:nvPr/>
        </p:nvSpPr>
        <p:spPr>
          <a:xfrm>
            <a:off x="1631168" y="2142624"/>
            <a:ext cx="8317230" cy="6414770"/>
          </a:xfrm>
          <a:custGeom>
            <a:avLst/>
            <a:gdLst/>
            <a:ahLst/>
            <a:cxnLst/>
            <a:rect l="l" t="t" r="r" b="b"/>
            <a:pathLst>
              <a:path w="8317230" h="6414770">
                <a:moveTo>
                  <a:pt x="8316701" y="0"/>
                </a:moveTo>
                <a:lnTo>
                  <a:pt x="0" y="0"/>
                </a:lnTo>
                <a:lnTo>
                  <a:pt x="0" y="6414360"/>
                </a:lnTo>
                <a:lnTo>
                  <a:pt x="8316701" y="6414360"/>
                </a:lnTo>
                <a:lnTo>
                  <a:pt x="8316701" y="0"/>
                </a:lnTo>
                <a:close/>
              </a:path>
            </a:pathLst>
          </a:custGeom>
          <a:solidFill>
            <a:srgbClr val="000000">
              <a:alpha val="603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EE7EF08A-435D-4D2A-B053-236261BC85A2}"/>
              </a:ext>
            </a:extLst>
          </p:cNvPr>
          <p:cNvSpPr txBox="1"/>
          <p:nvPr/>
        </p:nvSpPr>
        <p:spPr>
          <a:xfrm>
            <a:off x="12659248" y="7793554"/>
            <a:ext cx="3917315" cy="691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374650">
              <a:lnSpc>
                <a:spcPts val="2470"/>
              </a:lnSpc>
              <a:spcBef>
                <a:spcPts val="430"/>
              </a:spcBef>
            </a:pPr>
            <a:r>
              <a:rPr sz="2300" b="1" dirty="0">
                <a:latin typeface="Calibri"/>
                <a:cs typeface="Calibri"/>
              </a:rPr>
              <a:t>hard to change consensus 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protocol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(e.g.,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spc="5" dirty="0">
                <a:latin typeface="Calibri"/>
                <a:cs typeface="Calibri"/>
              </a:rPr>
              <a:t>MySQL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over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ZAB)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9F3021D1-1D4E-4E55-B3E2-3F67C99C76C2}"/>
              </a:ext>
            </a:extLst>
          </p:cNvPr>
          <p:cNvSpPr txBox="1"/>
          <p:nvPr/>
        </p:nvSpPr>
        <p:spPr>
          <a:xfrm>
            <a:off x="13766336" y="5210177"/>
            <a:ext cx="1703070" cy="186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95"/>
              </a:spcBef>
            </a:pPr>
            <a:r>
              <a:rPr sz="3300" b="1" spc="-90" dirty="0">
                <a:solidFill>
                  <a:srgbClr val="F6914D"/>
                </a:solidFill>
                <a:latin typeface="Calibri"/>
                <a:cs typeface="Calibri"/>
              </a:rPr>
              <a:t>database</a:t>
            </a: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300" b="1" spc="-105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b="1" spc="-11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b="1" spc="-100" dirty="0">
                <a:solidFill>
                  <a:srgbClr val="F6914D"/>
                </a:solidFill>
                <a:latin typeface="Calibri"/>
                <a:cs typeface="Calibri"/>
              </a:rPr>
              <a:t>ns</a:t>
            </a:r>
            <a:r>
              <a:rPr sz="3300" b="1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b="1" spc="-100" dirty="0">
                <a:solidFill>
                  <a:srgbClr val="F6914D"/>
                </a:solidFill>
                <a:latin typeface="Calibri"/>
                <a:cs typeface="Calibri"/>
              </a:rPr>
              <a:t>nsus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33" name="object 21">
            <a:extLst>
              <a:ext uri="{FF2B5EF4-FFF2-40B4-BE49-F238E27FC236}">
                <a16:creationId xmlns:a16="http://schemas.microsoft.com/office/drawing/2014/main" id="{C2C5AD3A-4ED4-4BFA-842F-00C01E7F39E2}"/>
              </a:ext>
            </a:extLst>
          </p:cNvPr>
          <p:cNvGrpSpPr/>
          <p:nvPr/>
        </p:nvGrpSpPr>
        <p:grpSpPr>
          <a:xfrm>
            <a:off x="12920102" y="4805193"/>
            <a:ext cx="3395345" cy="2700655"/>
            <a:chOff x="12920102" y="4805193"/>
            <a:chExt cx="3395345" cy="2700655"/>
          </a:xfrm>
        </p:grpSpPr>
        <p:sp>
          <p:nvSpPr>
            <p:cNvPr id="34" name="object 22">
              <a:extLst>
                <a:ext uri="{FF2B5EF4-FFF2-40B4-BE49-F238E27FC236}">
                  <a16:creationId xmlns:a16="http://schemas.microsoft.com/office/drawing/2014/main" id="{2721D3B7-26F3-44D9-973F-60F4EC21AC5C}"/>
                </a:ext>
              </a:extLst>
            </p:cNvPr>
            <p:cNvSpPr/>
            <p:nvPr/>
          </p:nvSpPr>
          <p:spPr>
            <a:xfrm>
              <a:off x="12930580" y="4815671"/>
              <a:ext cx="3374390" cy="1381125"/>
            </a:xfrm>
            <a:custGeom>
              <a:avLst/>
              <a:gdLst/>
              <a:ahLst/>
              <a:cxnLst/>
              <a:rect l="l" t="t" r="r" b="b"/>
              <a:pathLst>
                <a:path w="3374390" h="1381125">
                  <a:moveTo>
                    <a:pt x="0" y="0"/>
                  </a:moveTo>
                  <a:lnTo>
                    <a:pt x="3373977" y="0"/>
                  </a:lnTo>
                  <a:lnTo>
                    <a:pt x="3373977" y="1380934"/>
                  </a:lnTo>
                  <a:lnTo>
                    <a:pt x="0" y="138093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3">
              <a:extLst>
                <a:ext uri="{FF2B5EF4-FFF2-40B4-BE49-F238E27FC236}">
                  <a16:creationId xmlns:a16="http://schemas.microsoft.com/office/drawing/2014/main" id="{6B76BA99-49DE-4569-8852-47B151C6DECE}"/>
                </a:ext>
              </a:extLst>
            </p:cNvPr>
            <p:cNvSpPr/>
            <p:nvPr/>
          </p:nvSpPr>
          <p:spPr>
            <a:xfrm>
              <a:off x="12930580" y="6196605"/>
              <a:ext cx="3374390" cy="1298575"/>
            </a:xfrm>
            <a:custGeom>
              <a:avLst/>
              <a:gdLst/>
              <a:ahLst/>
              <a:cxnLst/>
              <a:rect l="l" t="t" r="r" b="b"/>
              <a:pathLst>
                <a:path w="3374390" h="1298575">
                  <a:moveTo>
                    <a:pt x="0" y="0"/>
                  </a:moveTo>
                  <a:lnTo>
                    <a:pt x="3373977" y="0"/>
                  </a:lnTo>
                  <a:lnTo>
                    <a:pt x="3373977" y="1298403"/>
                  </a:lnTo>
                  <a:lnTo>
                    <a:pt x="0" y="129840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1">
            <a:extLst>
              <a:ext uri="{FF2B5EF4-FFF2-40B4-BE49-F238E27FC236}">
                <a16:creationId xmlns:a16="http://schemas.microsoft.com/office/drawing/2014/main" id="{6E7A6270-46CB-4D33-AB82-9DDCFBEDB878}"/>
              </a:ext>
            </a:extLst>
          </p:cNvPr>
          <p:cNvSpPr txBox="1"/>
          <p:nvPr/>
        </p:nvSpPr>
        <p:spPr>
          <a:xfrm>
            <a:off x="1321548" y="9736112"/>
            <a:ext cx="13098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prob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3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tat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2017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  <a:p>
            <a:pPr marL="12700">
              <a:lnSpc>
                <a:spcPts val="3960"/>
              </a:lnSpc>
            </a:pPr>
            <a:r>
              <a:rPr sz="3300" spc="-7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8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zero-dependency,</a:t>
            </a:r>
            <a:r>
              <a:rPr sz="33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fault-tolerant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9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3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8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3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8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33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80" dirty="0">
                <a:solidFill>
                  <a:srgbClr val="FFFFFF"/>
                </a:solidFill>
                <a:latin typeface="Calibri"/>
                <a:cs typeface="Calibri"/>
              </a:rPr>
              <a:t>API…</a:t>
            </a:r>
            <a:r>
              <a:rPr sz="33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i="1" spc="-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300" i="1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i="1" spc="-90" dirty="0">
                <a:solidFill>
                  <a:srgbClr val="FFFFFF"/>
                </a:solidFill>
                <a:latin typeface="Calibri"/>
                <a:cs typeface="Calibri"/>
              </a:rPr>
              <a:t>months?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/>
      <p:bldP spid="25" grpId="0" animBg="1"/>
      <p:bldP spid="31" grpId="0"/>
      <p:bldP spid="32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734343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6976109" cy="5231765"/>
            <a:chOff x="4533474" y="1512833"/>
            <a:chExt cx="6976109" cy="5231765"/>
          </a:xfrm>
        </p:grpSpPr>
        <p:sp>
          <p:nvSpPr>
            <p:cNvPr id="6" name="object 6"/>
            <p:cNvSpPr/>
            <p:nvPr/>
          </p:nvSpPr>
          <p:spPr>
            <a:xfrm>
              <a:off x="4571320" y="566959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11" name="object 11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15" name="object 15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9" name="object 19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6068" y="8517057"/>
              <a:ext cx="1196975" cy="430530"/>
            </a:xfrm>
            <a:custGeom>
              <a:avLst/>
              <a:gdLst/>
              <a:ahLst/>
              <a:cxnLst/>
              <a:rect l="l" t="t" r="r" b="b"/>
              <a:pathLst>
                <a:path w="1196975" h="430529">
                  <a:moveTo>
                    <a:pt x="503047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38"/>
                  </a:lnTo>
                  <a:lnTo>
                    <a:pt x="20980" y="20993"/>
                  </a:lnTo>
                  <a:lnTo>
                    <a:pt x="5626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65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196975" h="430529">
                  <a:moveTo>
                    <a:pt x="1196606" y="71666"/>
                  </a:moveTo>
                  <a:lnTo>
                    <a:pt x="1190980" y="43776"/>
                  </a:lnTo>
                  <a:lnTo>
                    <a:pt x="1175626" y="20993"/>
                  </a:lnTo>
                  <a:lnTo>
                    <a:pt x="1152842" y="5638"/>
                  </a:lnTo>
                  <a:lnTo>
                    <a:pt x="1124953" y="0"/>
                  </a:lnTo>
                  <a:lnTo>
                    <a:pt x="633476" y="0"/>
                  </a:lnTo>
                  <a:lnTo>
                    <a:pt x="605586" y="5638"/>
                  </a:lnTo>
                  <a:lnTo>
                    <a:pt x="582803" y="20993"/>
                  </a:lnTo>
                  <a:lnTo>
                    <a:pt x="567448" y="43776"/>
                  </a:lnTo>
                  <a:lnTo>
                    <a:pt x="561822" y="71666"/>
                  </a:lnTo>
                  <a:lnTo>
                    <a:pt x="561822" y="358292"/>
                  </a:lnTo>
                  <a:lnTo>
                    <a:pt x="567448" y="386181"/>
                  </a:lnTo>
                  <a:lnTo>
                    <a:pt x="582803" y="408965"/>
                  </a:lnTo>
                  <a:lnTo>
                    <a:pt x="605586" y="424319"/>
                  </a:lnTo>
                  <a:lnTo>
                    <a:pt x="633476" y="429945"/>
                  </a:lnTo>
                  <a:lnTo>
                    <a:pt x="1124953" y="429945"/>
                  </a:lnTo>
                  <a:lnTo>
                    <a:pt x="1152842" y="424319"/>
                  </a:lnTo>
                  <a:lnTo>
                    <a:pt x="1175626" y="408965"/>
                  </a:lnTo>
                  <a:lnTo>
                    <a:pt x="1190980" y="386181"/>
                  </a:lnTo>
                  <a:lnTo>
                    <a:pt x="1196606" y="358292"/>
                  </a:lnTo>
                  <a:lnTo>
                    <a:pt x="1196606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66290" y="5984454"/>
            <a:ext cx="2252345" cy="438150"/>
            <a:chOff x="4566290" y="5984454"/>
            <a:chExt cx="2252345" cy="438150"/>
          </a:xfrm>
        </p:grpSpPr>
        <p:sp>
          <p:nvSpPr>
            <p:cNvPr id="24" name="object 24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14975" y="598445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110" y="8419294"/>
            <a:ext cx="8655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5327" y="5893716"/>
            <a:ext cx="19869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  <a:tab pos="176085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848138" y="1512833"/>
            <a:ext cx="2764790" cy="2764790"/>
            <a:chOff x="7848138" y="1512833"/>
            <a:chExt cx="2764790" cy="276479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138" y="1512833"/>
              <a:ext cx="2764313" cy="27643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98600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2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2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986148" y="1731098"/>
            <a:ext cx="3590925" cy="4689475"/>
            <a:chOff x="4986148" y="1731098"/>
            <a:chExt cx="3590925" cy="4689475"/>
          </a:xfrm>
        </p:grpSpPr>
        <p:sp>
          <p:nvSpPr>
            <p:cNvPr id="39" name="object 39"/>
            <p:cNvSpPr/>
            <p:nvPr/>
          </p:nvSpPr>
          <p:spPr>
            <a:xfrm>
              <a:off x="5656920" y="4368586"/>
              <a:ext cx="582295" cy="1100455"/>
            </a:xfrm>
            <a:custGeom>
              <a:avLst/>
              <a:gdLst/>
              <a:ahLst/>
              <a:cxnLst/>
              <a:rect l="l" t="t" r="r" b="b"/>
              <a:pathLst>
                <a:path w="582295" h="1100454">
                  <a:moveTo>
                    <a:pt x="436524" y="0"/>
                  </a:moveTo>
                  <a:lnTo>
                    <a:pt x="145508" y="0"/>
                  </a:lnTo>
                  <a:lnTo>
                    <a:pt x="145508" y="809023"/>
                  </a:lnTo>
                  <a:lnTo>
                    <a:pt x="0" y="809023"/>
                  </a:lnTo>
                  <a:lnTo>
                    <a:pt x="291017" y="1100039"/>
                  </a:lnTo>
                  <a:lnTo>
                    <a:pt x="582033" y="809023"/>
                  </a:lnTo>
                  <a:lnTo>
                    <a:pt x="436524" y="809023"/>
                  </a:lnTo>
                  <a:lnTo>
                    <a:pt x="436524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6148" y="1731098"/>
              <a:ext cx="1859280" cy="4090670"/>
            </a:xfrm>
            <a:custGeom>
              <a:avLst/>
              <a:gdLst/>
              <a:ahLst/>
              <a:cxnLst/>
              <a:rect l="l" t="t" r="r" b="b"/>
              <a:pathLst>
                <a:path w="1859279" h="4090670">
                  <a:moveTo>
                    <a:pt x="1859212" y="0"/>
                  </a:moveTo>
                  <a:lnTo>
                    <a:pt x="0" y="0"/>
                  </a:lnTo>
                  <a:lnTo>
                    <a:pt x="0" y="4090158"/>
                  </a:lnTo>
                  <a:lnTo>
                    <a:pt x="1859212" y="4090158"/>
                  </a:lnTo>
                  <a:lnTo>
                    <a:pt x="1859212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4025" y="599026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53" y="20993"/>
                  </a:lnTo>
                  <a:lnTo>
                    <a:pt x="459282" y="5626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26"/>
                  </a:lnTo>
                  <a:lnTo>
                    <a:pt x="20980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52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53" y="408952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480713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71467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2176" y="8507111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71214" y="840924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13064" y="5893716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26200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6976109" cy="5231765"/>
            <a:chOff x="4533474" y="1512833"/>
            <a:chExt cx="6976109" cy="5231765"/>
          </a:xfrm>
        </p:grpSpPr>
        <p:sp>
          <p:nvSpPr>
            <p:cNvPr id="6" name="object 6"/>
            <p:cNvSpPr/>
            <p:nvPr/>
          </p:nvSpPr>
          <p:spPr>
            <a:xfrm>
              <a:off x="4571320" y="566959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162544" y="8180356"/>
            <a:ext cx="1913889" cy="1015365"/>
            <a:chOff x="7162544" y="8180356"/>
            <a:chExt cx="1913889" cy="1015365"/>
          </a:xfrm>
        </p:grpSpPr>
        <p:sp>
          <p:nvSpPr>
            <p:cNvPr id="11" name="object 11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15" name="object 15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9" name="object 19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6068" y="8517057"/>
              <a:ext cx="1196975" cy="430530"/>
            </a:xfrm>
            <a:custGeom>
              <a:avLst/>
              <a:gdLst/>
              <a:ahLst/>
              <a:cxnLst/>
              <a:rect l="l" t="t" r="r" b="b"/>
              <a:pathLst>
                <a:path w="1196975" h="430529">
                  <a:moveTo>
                    <a:pt x="503047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38"/>
                  </a:lnTo>
                  <a:lnTo>
                    <a:pt x="20980" y="20993"/>
                  </a:lnTo>
                  <a:lnTo>
                    <a:pt x="5626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65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196975" h="430529">
                  <a:moveTo>
                    <a:pt x="1196606" y="71666"/>
                  </a:moveTo>
                  <a:lnTo>
                    <a:pt x="1190980" y="43776"/>
                  </a:lnTo>
                  <a:lnTo>
                    <a:pt x="1175626" y="20993"/>
                  </a:lnTo>
                  <a:lnTo>
                    <a:pt x="1152842" y="5638"/>
                  </a:lnTo>
                  <a:lnTo>
                    <a:pt x="1124953" y="0"/>
                  </a:lnTo>
                  <a:lnTo>
                    <a:pt x="633476" y="0"/>
                  </a:lnTo>
                  <a:lnTo>
                    <a:pt x="605586" y="5638"/>
                  </a:lnTo>
                  <a:lnTo>
                    <a:pt x="582803" y="20993"/>
                  </a:lnTo>
                  <a:lnTo>
                    <a:pt x="567448" y="43776"/>
                  </a:lnTo>
                  <a:lnTo>
                    <a:pt x="561822" y="71666"/>
                  </a:lnTo>
                  <a:lnTo>
                    <a:pt x="561822" y="358292"/>
                  </a:lnTo>
                  <a:lnTo>
                    <a:pt x="567448" y="386181"/>
                  </a:lnTo>
                  <a:lnTo>
                    <a:pt x="582803" y="408965"/>
                  </a:lnTo>
                  <a:lnTo>
                    <a:pt x="605586" y="424319"/>
                  </a:lnTo>
                  <a:lnTo>
                    <a:pt x="633476" y="429945"/>
                  </a:lnTo>
                  <a:lnTo>
                    <a:pt x="1124953" y="429945"/>
                  </a:lnTo>
                  <a:lnTo>
                    <a:pt x="1152842" y="424319"/>
                  </a:lnTo>
                  <a:lnTo>
                    <a:pt x="1175626" y="408965"/>
                  </a:lnTo>
                  <a:lnTo>
                    <a:pt x="1190980" y="386181"/>
                  </a:lnTo>
                  <a:lnTo>
                    <a:pt x="1196606" y="358292"/>
                  </a:lnTo>
                  <a:lnTo>
                    <a:pt x="1196606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66290" y="5984454"/>
            <a:ext cx="2252345" cy="438150"/>
            <a:chOff x="4566290" y="5984454"/>
            <a:chExt cx="2252345" cy="438150"/>
          </a:xfrm>
        </p:grpSpPr>
        <p:sp>
          <p:nvSpPr>
            <p:cNvPr id="24" name="object 24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14975" y="598445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110" y="8419294"/>
            <a:ext cx="8655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5327" y="5893716"/>
            <a:ext cx="19869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  <a:tab pos="176085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848138" y="1512833"/>
            <a:ext cx="2764790" cy="2764790"/>
            <a:chOff x="7848138" y="1512833"/>
            <a:chExt cx="2764790" cy="276479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138" y="1512833"/>
              <a:ext cx="2764313" cy="27643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98600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2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2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986148" y="1731098"/>
            <a:ext cx="3590925" cy="4689475"/>
            <a:chOff x="4986148" y="1731098"/>
            <a:chExt cx="3590925" cy="4689475"/>
          </a:xfrm>
        </p:grpSpPr>
        <p:sp>
          <p:nvSpPr>
            <p:cNvPr id="39" name="object 39"/>
            <p:cNvSpPr/>
            <p:nvPr/>
          </p:nvSpPr>
          <p:spPr>
            <a:xfrm>
              <a:off x="5656920" y="4368586"/>
              <a:ext cx="582295" cy="1100455"/>
            </a:xfrm>
            <a:custGeom>
              <a:avLst/>
              <a:gdLst/>
              <a:ahLst/>
              <a:cxnLst/>
              <a:rect l="l" t="t" r="r" b="b"/>
              <a:pathLst>
                <a:path w="582295" h="1100454">
                  <a:moveTo>
                    <a:pt x="436524" y="0"/>
                  </a:moveTo>
                  <a:lnTo>
                    <a:pt x="145508" y="0"/>
                  </a:lnTo>
                  <a:lnTo>
                    <a:pt x="145508" y="809023"/>
                  </a:lnTo>
                  <a:lnTo>
                    <a:pt x="0" y="809023"/>
                  </a:lnTo>
                  <a:lnTo>
                    <a:pt x="291017" y="1100039"/>
                  </a:lnTo>
                  <a:lnTo>
                    <a:pt x="582033" y="809023"/>
                  </a:lnTo>
                  <a:lnTo>
                    <a:pt x="436524" y="809023"/>
                  </a:lnTo>
                  <a:lnTo>
                    <a:pt x="436524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6148" y="1731098"/>
              <a:ext cx="1859280" cy="4090670"/>
            </a:xfrm>
            <a:custGeom>
              <a:avLst/>
              <a:gdLst/>
              <a:ahLst/>
              <a:cxnLst/>
              <a:rect l="l" t="t" r="r" b="b"/>
              <a:pathLst>
                <a:path w="1859279" h="4090670">
                  <a:moveTo>
                    <a:pt x="1859212" y="0"/>
                  </a:moveTo>
                  <a:lnTo>
                    <a:pt x="0" y="0"/>
                  </a:lnTo>
                  <a:lnTo>
                    <a:pt x="0" y="4090158"/>
                  </a:lnTo>
                  <a:lnTo>
                    <a:pt x="1859212" y="4090158"/>
                  </a:lnTo>
                  <a:lnTo>
                    <a:pt x="1859212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4025" y="599026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53" y="20993"/>
                  </a:lnTo>
                  <a:lnTo>
                    <a:pt x="459282" y="5626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26"/>
                  </a:lnTo>
                  <a:lnTo>
                    <a:pt x="20980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52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53" y="408952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480713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71467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2176" y="8507111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71214" y="840924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13064" y="5893716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43776" y="9442374"/>
            <a:ext cx="5327650" cy="1575435"/>
            <a:chOff x="5343776" y="9442374"/>
            <a:chExt cx="5327650" cy="1575435"/>
          </a:xfrm>
        </p:grpSpPr>
        <p:sp>
          <p:nvSpPr>
            <p:cNvPr id="48" name="object 48"/>
            <p:cNvSpPr/>
            <p:nvPr/>
          </p:nvSpPr>
          <p:spPr>
            <a:xfrm>
              <a:off x="6260363" y="10143089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45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55135" y="10137851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7628" y="10143089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45" y="0"/>
                  </a:lnTo>
                  <a:lnTo>
                    <a:pt x="347916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16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2400" y="10137851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14892" y="10143089"/>
              <a:ext cx="1043940" cy="226695"/>
            </a:xfrm>
            <a:custGeom>
              <a:avLst/>
              <a:gdLst/>
              <a:ahLst/>
              <a:cxnLst/>
              <a:rect l="l" t="t" r="r" b="b"/>
              <a:pathLst>
                <a:path w="1043940" h="226695">
                  <a:moveTo>
                    <a:pt x="1043762" y="0"/>
                  </a:moveTo>
                  <a:lnTo>
                    <a:pt x="695845" y="0"/>
                  </a:lnTo>
                  <a:lnTo>
                    <a:pt x="347929" y="0"/>
                  </a:lnTo>
                  <a:lnTo>
                    <a:pt x="0" y="0"/>
                  </a:lnTo>
                  <a:lnTo>
                    <a:pt x="0" y="226174"/>
                  </a:lnTo>
                  <a:lnTo>
                    <a:pt x="347929" y="226174"/>
                  </a:lnTo>
                  <a:lnTo>
                    <a:pt x="695845" y="226174"/>
                  </a:lnTo>
                  <a:lnTo>
                    <a:pt x="1043762" y="226174"/>
                  </a:lnTo>
                  <a:lnTo>
                    <a:pt x="104376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09666" y="10137851"/>
              <a:ext cx="1054735" cy="236854"/>
            </a:xfrm>
            <a:custGeom>
              <a:avLst/>
              <a:gdLst/>
              <a:ahLst/>
              <a:cxnLst/>
              <a:rect l="l" t="t" r="r" b="b"/>
              <a:pathLst>
                <a:path w="1054734" h="236854">
                  <a:moveTo>
                    <a:pt x="353154" y="0"/>
                  </a:moveTo>
                  <a:lnTo>
                    <a:pt x="353154" y="236642"/>
                  </a:lnTo>
                </a:path>
                <a:path w="1054734" h="236854">
                  <a:moveTo>
                    <a:pt x="701074" y="0"/>
                  </a:moveTo>
                  <a:lnTo>
                    <a:pt x="701074" y="236642"/>
                  </a:lnTo>
                </a:path>
                <a:path w="1054734" h="236854">
                  <a:moveTo>
                    <a:pt x="5235" y="0"/>
                  </a:moveTo>
                  <a:lnTo>
                    <a:pt x="5235" y="236642"/>
                  </a:lnTo>
                </a:path>
                <a:path w="1054734" h="236854">
                  <a:moveTo>
                    <a:pt x="1048993" y="0"/>
                  </a:moveTo>
                  <a:lnTo>
                    <a:pt x="1048993" y="236642"/>
                  </a:lnTo>
                </a:path>
                <a:path w="1054734" h="236854">
                  <a:moveTo>
                    <a:pt x="0" y="5235"/>
                  </a:moveTo>
                  <a:lnTo>
                    <a:pt x="1054229" y="5235"/>
                  </a:lnTo>
                </a:path>
                <a:path w="1054734" h="236854">
                  <a:moveTo>
                    <a:pt x="0" y="231406"/>
                  </a:moveTo>
                  <a:lnTo>
                    <a:pt x="1054229" y="231406"/>
                  </a:lnTo>
                </a:path>
              </a:pathLst>
            </a:custGeom>
            <a:ln w="10470">
              <a:solidFill>
                <a:srgbClr val="F9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54247" y="9452844"/>
              <a:ext cx="5306695" cy="1554480"/>
            </a:xfrm>
            <a:custGeom>
              <a:avLst/>
              <a:gdLst/>
              <a:ahLst/>
              <a:cxnLst/>
              <a:rect l="l" t="t" r="r" b="b"/>
              <a:pathLst>
                <a:path w="5306695" h="1554479">
                  <a:moveTo>
                    <a:pt x="482958" y="511596"/>
                  </a:moveTo>
                  <a:lnTo>
                    <a:pt x="476521" y="484591"/>
                  </a:lnTo>
                  <a:lnTo>
                    <a:pt x="475589" y="457896"/>
                  </a:lnTo>
                  <a:lnTo>
                    <a:pt x="479981" y="431608"/>
                  </a:lnTo>
                  <a:lnTo>
                    <a:pt x="504006" y="380632"/>
                  </a:lnTo>
                  <a:lnTo>
                    <a:pt x="547133" y="332429"/>
                  </a:lnTo>
                  <a:lnTo>
                    <a:pt x="607903" y="287764"/>
                  </a:lnTo>
                  <a:lnTo>
                    <a:pt x="644448" y="266998"/>
                  </a:lnTo>
                  <a:lnTo>
                    <a:pt x="684856" y="247404"/>
                  </a:lnTo>
                  <a:lnTo>
                    <a:pt x="728945" y="229078"/>
                  </a:lnTo>
                  <a:lnTo>
                    <a:pt x="776531" y="212115"/>
                  </a:lnTo>
                  <a:lnTo>
                    <a:pt x="827433" y="196611"/>
                  </a:lnTo>
                  <a:lnTo>
                    <a:pt x="881468" y="182662"/>
                  </a:lnTo>
                  <a:lnTo>
                    <a:pt x="938453" y="170363"/>
                  </a:lnTo>
                  <a:lnTo>
                    <a:pt x="998206" y="159811"/>
                  </a:lnTo>
                  <a:lnTo>
                    <a:pt x="1060545" y="151101"/>
                  </a:lnTo>
                  <a:lnTo>
                    <a:pt x="1125286" y="144329"/>
                  </a:lnTo>
                  <a:lnTo>
                    <a:pt x="1192247" y="139590"/>
                  </a:lnTo>
                  <a:lnTo>
                    <a:pt x="1242407" y="137486"/>
                  </a:lnTo>
                  <a:lnTo>
                    <a:pt x="1292585" y="136605"/>
                  </a:lnTo>
                  <a:lnTo>
                    <a:pt x="1342646" y="136935"/>
                  </a:lnTo>
                  <a:lnTo>
                    <a:pt x="1392455" y="138467"/>
                  </a:lnTo>
                  <a:lnTo>
                    <a:pt x="1441877" y="141188"/>
                  </a:lnTo>
                  <a:lnTo>
                    <a:pt x="1490778" y="145089"/>
                  </a:lnTo>
                  <a:lnTo>
                    <a:pt x="1539023" y="150159"/>
                  </a:lnTo>
                  <a:lnTo>
                    <a:pt x="1586478" y="156387"/>
                  </a:lnTo>
                  <a:lnTo>
                    <a:pt x="1633006" y="163762"/>
                  </a:lnTo>
                  <a:lnTo>
                    <a:pt x="1678475" y="172273"/>
                  </a:lnTo>
                  <a:lnTo>
                    <a:pt x="1722748" y="181910"/>
                  </a:lnTo>
                  <a:lnTo>
                    <a:pt x="1753047" y="161405"/>
                  </a:lnTo>
                  <a:lnTo>
                    <a:pt x="1787230" y="142401"/>
                  </a:lnTo>
                  <a:lnTo>
                    <a:pt x="1824986" y="124937"/>
                  </a:lnTo>
                  <a:lnTo>
                    <a:pt x="1866000" y="109051"/>
                  </a:lnTo>
                  <a:lnTo>
                    <a:pt x="1909962" y="94781"/>
                  </a:lnTo>
                  <a:lnTo>
                    <a:pt x="1956558" y="82165"/>
                  </a:lnTo>
                  <a:lnTo>
                    <a:pt x="2005477" y="71241"/>
                  </a:lnTo>
                  <a:lnTo>
                    <a:pt x="2056405" y="62049"/>
                  </a:lnTo>
                  <a:lnTo>
                    <a:pt x="2109032" y="54625"/>
                  </a:lnTo>
                  <a:lnTo>
                    <a:pt x="2163044" y="49008"/>
                  </a:lnTo>
                  <a:lnTo>
                    <a:pt x="2218128" y="45237"/>
                  </a:lnTo>
                  <a:lnTo>
                    <a:pt x="2273974" y="43349"/>
                  </a:lnTo>
                  <a:lnTo>
                    <a:pt x="2330267" y="43383"/>
                  </a:lnTo>
                  <a:lnTo>
                    <a:pt x="2386697" y="45376"/>
                  </a:lnTo>
                  <a:lnTo>
                    <a:pt x="2442950" y="49368"/>
                  </a:lnTo>
                  <a:lnTo>
                    <a:pt x="2498714" y="55396"/>
                  </a:lnTo>
                  <a:lnTo>
                    <a:pt x="2553677" y="63498"/>
                  </a:lnTo>
                  <a:lnTo>
                    <a:pt x="2607527" y="73713"/>
                  </a:lnTo>
                  <a:lnTo>
                    <a:pt x="2648494" y="83179"/>
                  </a:lnTo>
                  <a:lnTo>
                    <a:pt x="2687592" y="93788"/>
                  </a:lnTo>
                  <a:lnTo>
                    <a:pt x="2724670" y="105497"/>
                  </a:lnTo>
                  <a:lnTo>
                    <a:pt x="2759579" y="118261"/>
                  </a:lnTo>
                  <a:lnTo>
                    <a:pt x="2788438" y="97977"/>
                  </a:lnTo>
                  <a:lnTo>
                    <a:pt x="2821914" y="79423"/>
                  </a:lnTo>
                  <a:lnTo>
                    <a:pt x="2859569" y="62659"/>
                  </a:lnTo>
                  <a:lnTo>
                    <a:pt x="2900964" y="47744"/>
                  </a:lnTo>
                  <a:lnTo>
                    <a:pt x="2945661" y="34735"/>
                  </a:lnTo>
                  <a:lnTo>
                    <a:pt x="2993223" y="23692"/>
                  </a:lnTo>
                  <a:lnTo>
                    <a:pt x="3043210" y="14672"/>
                  </a:lnTo>
                  <a:lnTo>
                    <a:pt x="3095184" y="7734"/>
                  </a:lnTo>
                  <a:lnTo>
                    <a:pt x="3148709" y="2937"/>
                  </a:lnTo>
                  <a:lnTo>
                    <a:pt x="3203344" y="340"/>
                  </a:lnTo>
                  <a:lnTo>
                    <a:pt x="3258653" y="0"/>
                  </a:lnTo>
                  <a:lnTo>
                    <a:pt x="3314196" y="1976"/>
                  </a:lnTo>
                  <a:lnTo>
                    <a:pt x="3369537" y="6326"/>
                  </a:lnTo>
                  <a:lnTo>
                    <a:pt x="3424236" y="13110"/>
                  </a:lnTo>
                  <a:lnTo>
                    <a:pt x="3477855" y="22386"/>
                  </a:lnTo>
                  <a:lnTo>
                    <a:pt x="3530965" y="34521"/>
                  </a:lnTo>
                  <a:lnTo>
                    <a:pt x="3580107" y="48946"/>
                  </a:lnTo>
                  <a:lnTo>
                    <a:pt x="3624822" y="65508"/>
                  </a:lnTo>
                  <a:lnTo>
                    <a:pt x="3664648" y="84055"/>
                  </a:lnTo>
                  <a:lnTo>
                    <a:pt x="3703837" y="67334"/>
                  </a:lnTo>
                  <a:lnTo>
                    <a:pt x="3746062" y="52443"/>
                  </a:lnTo>
                  <a:lnTo>
                    <a:pt x="3790973" y="39392"/>
                  </a:lnTo>
                  <a:lnTo>
                    <a:pt x="3838216" y="28195"/>
                  </a:lnTo>
                  <a:lnTo>
                    <a:pt x="3887440" y="18862"/>
                  </a:lnTo>
                  <a:lnTo>
                    <a:pt x="3938293" y="11404"/>
                  </a:lnTo>
                  <a:lnTo>
                    <a:pt x="3990423" y="5835"/>
                  </a:lnTo>
                  <a:lnTo>
                    <a:pt x="4043479" y="2164"/>
                  </a:lnTo>
                  <a:lnTo>
                    <a:pt x="4097107" y="404"/>
                  </a:lnTo>
                  <a:lnTo>
                    <a:pt x="4150956" y="566"/>
                  </a:lnTo>
                  <a:lnTo>
                    <a:pt x="4204675" y="2661"/>
                  </a:lnTo>
                  <a:lnTo>
                    <a:pt x="4257911" y="6702"/>
                  </a:lnTo>
                  <a:lnTo>
                    <a:pt x="4310312" y="12699"/>
                  </a:lnTo>
                  <a:lnTo>
                    <a:pt x="4361526" y="20665"/>
                  </a:lnTo>
                  <a:lnTo>
                    <a:pt x="4411202" y="30611"/>
                  </a:lnTo>
                  <a:lnTo>
                    <a:pt x="4458986" y="42548"/>
                  </a:lnTo>
                  <a:lnTo>
                    <a:pt x="4504529" y="56488"/>
                  </a:lnTo>
                  <a:lnTo>
                    <a:pt x="4563613" y="79398"/>
                  </a:lnTo>
                  <a:lnTo>
                    <a:pt x="4613856" y="105144"/>
                  </a:lnTo>
                  <a:lnTo>
                    <a:pt x="4654673" y="133322"/>
                  </a:lnTo>
                  <a:lnTo>
                    <a:pt x="4685477" y="163528"/>
                  </a:lnTo>
                  <a:lnTo>
                    <a:pt x="4705683" y="195358"/>
                  </a:lnTo>
                  <a:lnTo>
                    <a:pt x="4773464" y="204326"/>
                  </a:lnTo>
                  <a:lnTo>
                    <a:pt x="4837151" y="215919"/>
                  </a:lnTo>
                  <a:lnTo>
                    <a:pt x="4896465" y="229942"/>
                  </a:lnTo>
                  <a:lnTo>
                    <a:pt x="4951125" y="246198"/>
                  </a:lnTo>
                  <a:lnTo>
                    <a:pt x="5000852" y="264492"/>
                  </a:lnTo>
                  <a:lnTo>
                    <a:pt x="5045364" y="284629"/>
                  </a:lnTo>
                  <a:lnTo>
                    <a:pt x="5084382" y="306411"/>
                  </a:lnTo>
                  <a:lnTo>
                    <a:pt x="5117626" y="329643"/>
                  </a:lnTo>
                  <a:lnTo>
                    <a:pt x="5165668" y="379676"/>
                  </a:lnTo>
                  <a:lnTo>
                    <a:pt x="5187249" y="433158"/>
                  </a:lnTo>
                  <a:lnTo>
                    <a:pt x="5187415" y="460704"/>
                  </a:lnTo>
                  <a:lnTo>
                    <a:pt x="5180126" y="488525"/>
                  </a:lnTo>
                  <a:lnTo>
                    <a:pt x="5158734" y="525167"/>
                  </a:lnTo>
                  <a:lnTo>
                    <a:pt x="5135133" y="550783"/>
                  </a:lnTo>
                  <a:lnTo>
                    <a:pt x="5178525" y="575542"/>
                  </a:lnTo>
                  <a:lnTo>
                    <a:pt x="5215524" y="601302"/>
                  </a:lnTo>
                  <a:lnTo>
                    <a:pt x="5246185" y="627899"/>
                  </a:lnTo>
                  <a:lnTo>
                    <a:pt x="5288709" y="682948"/>
                  </a:lnTo>
                  <a:lnTo>
                    <a:pt x="5306528" y="739375"/>
                  </a:lnTo>
                  <a:lnTo>
                    <a:pt x="5306308" y="767696"/>
                  </a:lnTo>
                  <a:lnTo>
                    <a:pt x="5287880" y="823729"/>
                  </a:lnTo>
                  <a:lnTo>
                    <a:pt x="5245827" y="877858"/>
                  </a:lnTo>
                  <a:lnTo>
                    <a:pt x="5216076" y="903799"/>
                  </a:lnTo>
                  <a:lnTo>
                    <a:pt x="5180581" y="928771"/>
                  </a:lnTo>
                  <a:lnTo>
                    <a:pt x="5139395" y="952610"/>
                  </a:lnTo>
                  <a:lnTo>
                    <a:pt x="5092573" y="975153"/>
                  </a:lnTo>
                  <a:lnTo>
                    <a:pt x="5040168" y="996235"/>
                  </a:lnTo>
                  <a:lnTo>
                    <a:pt x="4982235" y="1015692"/>
                  </a:lnTo>
                  <a:lnTo>
                    <a:pt x="4938798" y="1028134"/>
                  </a:lnTo>
                  <a:lnTo>
                    <a:pt x="4893589" y="1039404"/>
                  </a:lnTo>
                  <a:lnTo>
                    <a:pt x="4846757" y="1049474"/>
                  </a:lnTo>
                  <a:lnTo>
                    <a:pt x="4798456" y="1058321"/>
                  </a:lnTo>
                  <a:lnTo>
                    <a:pt x="4748836" y="1065919"/>
                  </a:lnTo>
                  <a:lnTo>
                    <a:pt x="4698048" y="1072242"/>
                  </a:lnTo>
                  <a:lnTo>
                    <a:pt x="4646245" y="1077265"/>
                  </a:lnTo>
                  <a:lnTo>
                    <a:pt x="4593577" y="1080962"/>
                  </a:lnTo>
                  <a:lnTo>
                    <a:pt x="4590159" y="1106701"/>
                  </a:lnTo>
                  <a:lnTo>
                    <a:pt x="4566712" y="1156085"/>
                  </a:lnTo>
                  <a:lnTo>
                    <a:pt x="4522802" y="1202013"/>
                  </a:lnTo>
                  <a:lnTo>
                    <a:pt x="4460450" y="1243693"/>
                  </a:lnTo>
                  <a:lnTo>
                    <a:pt x="4422989" y="1262692"/>
                  </a:lnTo>
                  <a:lnTo>
                    <a:pt x="4381676" y="1280333"/>
                  </a:lnTo>
                  <a:lnTo>
                    <a:pt x="4336762" y="1296515"/>
                  </a:lnTo>
                  <a:lnTo>
                    <a:pt x="4288501" y="1311139"/>
                  </a:lnTo>
                  <a:lnTo>
                    <a:pt x="4237144" y="1324108"/>
                  </a:lnTo>
                  <a:lnTo>
                    <a:pt x="4182945" y="1335321"/>
                  </a:lnTo>
                  <a:lnTo>
                    <a:pt x="4126156" y="1344679"/>
                  </a:lnTo>
                  <a:lnTo>
                    <a:pt x="4067029" y="1352084"/>
                  </a:lnTo>
                  <a:lnTo>
                    <a:pt x="4005818" y="1357436"/>
                  </a:lnTo>
                  <a:lnTo>
                    <a:pt x="3942774" y="1360636"/>
                  </a:lnTo>
                  <a:lnTo>
                    <a:pt x="3878150" y="1361586"/>
                  </a:lnTo>
                  <a:lnTo>
                    <a:pt x="3822240" y="1360527"/>
                  </a:lnTo>
                  <a:lnTo>
                    <a:pt x="3766927" y="1357730"/>
                  </a:lnTo>
                  <a:lnTo>
                    <a:pt x="3712457" y="1353223"/>
                  </a:lnTo>
                  <a:lnTo>
                    <a:pt x="3659080" y="1347035"/>
                  </a:lnTo>
                  <a:lnTo>
                    <a:pt x="3607044" y="1339194"/>
                  </a:lnTo>
                  <a:lnTo>
                    <a:pt x="3556595" y="1329729"/>
                  </a:lnTo>
                  <a:lnTo>
                    <a:pt x="3507983" y="1318670"/>
                  </a:lnTo>
                  <a:lnTo>
                    <a:pt x="3487893" y="1342076"/>
                  </a:lnTo>
                  <a:lnTo>
                    <a:pt x="3436243" y="1385886"/>
                  </a:lnTo>
                  <a:lnTo>
                    <a:pt x="3370633" y="1425406"/>
                  </a:lnTo>
                  <a:lnTo>
                    <a:pt x="3333092" y="1443451"/>
                  </a:lnTo>
                  <a:lnTo>
                    <a:pt x="3292660" y="1460294"/>
                  </a:lnTo>
                  <a:lnTo>
                    <a:pt x="3249536" y="1475895"/>
                  </a:lnTo>
                  <a:lnTo>
                    <a:pt x="3203922" y="1490209"/>
                  </a:lnTo>
                  <a:lnTo>
                    <a:pt x="3156015" y="1503195"/>
                  </a:lnTo>
                  <a:lnTo>
                    <a:pt x="3106016" y="1514808"/>
                  </a:lnTo>
                  <a:lnTo>
                    <a:pt x="3054125" y="1525008"/>
                  </a:lnTo>
                  <a:lnTo>
                    <a:pt x="3000542" y="1533750"/>
                  </a:lnTo>
                  <a:lnTo>
                    <a:pt x="2945465" y="1540992"/>
                  </a:lnTo>
                  <a:lnTo>
                    <a:pt x="2889095" y="1546692"/>
                  </a:lnTo>
                  <a:lnTo>
                    <a:pt x="2831632" y="1550805"/>
                  </a:lnTo>
                  <a:lnTo>
                    <a:pt x="2773275" y="1553291"/>
                  </a:lnTo>
                  <a:lnTo>
                    <a:pt x="2714224" y="1554106"/>
                  </a:lnTo>
                  <a:lnTo>
                    <a:pt x="2654679" y="1553207"/>
                  </a:lnTo>
                  <a:lnTo>
                    <a:pt x="2594839" y="1550552"/>
                  </a:lnTo>
                  <a:lnTo>
                    <a:pt x="2534904" y="1546097"/>
                  </a:lnTo>
                  <a:lnTo>
                    <a:pt x="2475074" y="1539800"/>
                  </a:lnTo>
                  <a:lnTo>
                    <a:pt x="2414864" y="1531484"/>
                  </a:lnTo>
                  <a:lnTo>
                    <a:pt x="2356726" y="1521400"/>
                  </a:lnTo>
                  <a:lnTo>
                    <a:pt x="2300882" y="1509611"/>
                  </a:lnTo>
                  <a:lnTo>
                    <a:pt x="2247553" y="1496186"/>
                  </a:lnTo>
                  <a:lnTo>
                    <a:pt x="2196964" y="1481189"/>
                  </a:lnTo>
                  <a:lnTo>
                    <a:pt x="2149336" y="1464686"/>
                  </a:lnTo>
                  <a:lnTo>
                    <a:pt x="2104891" y="1446744"/>
                  </a:lnTo>
                  <a:lnTo>
                    <a:pt x="2063854" y="1427429"/>
                  </a:lnTo>
                  <a:lnTo>
                    <a:pt x="2026445" y="1406806"/>
                  </a:lnTo>
                  <a:lnTo>
                    <a:pt x="1976103" y="1418112"/>
                  </a:lnTo>
                  <a:lnTo>
                    <a:pt x="1924798" y="1428066"/>
                  </a:lnTo>
                  <a:lnTo>
                    <a:pt x="1872664" y="1436681"/>
                  </a:lnTo>
                  <a:lnTo>
                    <a:pt x="1819840" y="1443972"/>
                  </a:lnTo>
                  <a:lnTo>
                    <a:pt x="1766459" y="1449951"/>
                  </a:lnTo>
                  <a:lnTo>
                    <a:pt x="1712659" y="1454633"/>
                  </a:lnTo>
                  <a:lnTo>
                    <a:pt x="1658575" y="1458031"/>
                  </a:lnTo>
                  <a:lnTo>
                    <a:pt x="1604344" y="1460158"/>
                  </a:lnTo>
                  <a:lnTo>
                    <a:pt x="1550100" y="1461028"/>
                  </a:lnTo>
                  <a:lnTo>
                    <a:pt x="1495981" y="1460655"/>
                  </a:lnTo>
                  <a:lnTo>
                    <a:pt x="1442121" y="1459051"/>
                  </a:lnTo>
                  <a:lnTo>
                    <a:pt x="1388658" y="1456231"/>
                  </a:lnTo>
                  <a:lnTo>
                    <a:pt x="1335727" y="1452209"/>
                  </a:lnTo>
                  <a:lnTo>
                    <a:pt x="1283464" y="1446997"/>
                  </a:lnTo>
                  <a:lnTo>
                    <a:pt x="1232004" y="1440610"/>
                  </a:lnTo>
                  <a:lnTo>
                    <a:pt x="1181485" y="1433060"/>
                  </a:lnTo>
                  <a:lnTo>
                    <a:pt x="1132041" y="1424362"/>
                  </a:lnTo>
                  <a:lnTo>
                    <a:pt x="1083809" y="1414529"/>
                  </a:lnTo>
                  <a:lnTo>
                    <a:pt x="1036925" y="1403574"/>
                  </a:lnTo>
                  <a:lnTo>
                    <a:pt x="991525" y="1391512"/>
                  </a:lnTo>
                  <a:lnTo>
                    <a:pt x="947744" y="1378355"/>
                  </a:lnTo>
                  <a:lnTo>
                    <a:pt x="905718" y="1364118"/>
                  </a:lnTo>
                  <a:lnTo>
                    <a:pt x="865585" y="1348813"/>
                  </a:lnTo>
                  <a:lnTo>
                    <a:pt x="827479" y="1332454"/>
                  </a:lnTo>
                  <a:lnTo>
                    <a:pt x="791536" y="1315056"/>
                  </a:lnTo>
                  <a:lnTo>
                    <a:pt x="757893" y="1296631"/>
                  </a:lnTo>
                  <a:lnTo>
                    <a:pt x="723288" y="1274930"/>
                  </a:lnTo>
                  <a:lnTo>
                    <a:pt x="716673" y="1270365"/>
                  </a:lnTo>
                  <a:lnTo>
                    <a:pt x="654296" y="1271836"/>
                  </a:lnTo>
                  <a:lnTo>
                    <a:pt x="593209" y="1270471"/>
                  </a:lnTo>
                  <a:lnTo>
                    <a:pt x="533860" y="1266409"/>
                  </a:lnTo>
                  <a:lnTo>
                    <a:pt x="476693" y="1259791"/>
                  </a:lnTo>
                  <a:lnTo>
                    <a:pt x="422153" y="1250757"/>
                  </a:lnTo>
                  <a:lnTo>
                    <a:pt x="370687" y="1239447"/>
                  </a:lnTo>
                  <a:lnTo>
                    <a:pt x="322739" y="1226000"/>
                  </a:lnTo>
                  <a:lnTo>
                    <a:pt x="278756" y="1210556"/>
                  </a:lnTo>
                  <a:lnTo>
                    <a:pt x="239181" y="1193256"/>
                  </a:lnTo>
                  <a:lnTo>
                    <a:pt x="204462" y="1174240"/>
                  </a:lnTo>
                  <a:lnTo>
                    <a:pt x="151369" y="1131617"/>
                  </a:lnTo>
                  <a:lnTo>
                    <a:pt x="123040" y="1083809"/>
                  </a:lnTo>
                  <a:lnTo>
                    <a:pt x="120297" y="1046602"/>
                  </a:lnTo>
                  <a:lnTo>
                    <a:pt x="133659" y="1010178"/>
                  </a:lnTo>
                  <a:lnTo>
                    <a:pt x="162465" y="975334"/>
                  </a:lnTo>
                  <a:lnTo>
                    <a:pt x="206058" y="942867"/>
                  </a:lnTo>
                  <a:lnTo>
                    <a:pt x="263779" y="913572"/>
                  </a:lnTo>
                  <a:lnTo>
                    <a:pt x="203818" y="897228"/>
                  </a:lnTo>
                  <a:lnTo>
                    <a:pt x="151113" y="878262"/>
                  </a:lnTo>
                  <a:lnTo>
                    <a:pt x="105893" y="857022"/>
                  </a:lnTo>
                  <a:lnTo>
                    <a:pt x="68384" y="833858"/>
                  </a:lnTo>
                  <a:lnTo>
                    <a:pt x="38813" y="809116"/>
                  </a:lnTo>
                  <a:lnTo>
                    <a:pt x="4393" y="756298"/>
                  </a:lnTo>
                  <a:lnTo>
                    <a:pt x="0" y="728917"/>
                  </a:lnTo>
                  <a:lnTo>
                    <a:pt x="4452" y="701355"/>
                  </a:lnTo>
                  <a:lnTo>
                    <a:pt x="40806" y="647076"/>
                  </a:lnTo>
                  <a:lnTo>
                    <a:pt x="73162" y="621057"/>
                  </a:lnTo>
                  <a:lnTo>
                    <a:pt x="108292" y="599972"/>
                  </a:lnTo>
                  <a:lnTo>
                    <a:pt x="148947" y="580895"/>
                  </a:lnTo>
                  <a:lnTo>
                    <a:pt x="194582" y="563965"/>
                  </a:lnTo>
                  <a:lnTo>
                    <a:pt x="244657" y="549323"/>
                  </a:lnTo>
                  <a:lnTo>
                    <a:pt x="298627" y="537109"/>
                  </a:lnTo>
                  <a:lnTo>
                    <a:pt x="355952" y="527463"/>
                  </a:lnTo>
                  <a:lnTo>
                    <a:pt x="416088" y="520524"/>
                  </a:lnTo>
                  <a:lnTo>
                    <a:pt x="478493" y="516434"/>
                  </a:lnTo>
                  <a:lnTo>
                    <a:pt x="482958" y="511596"/>
                  </a:lnTo>
                  <a:close/>
                </a:path>
                <a:path w="5306695" h="1554479">
                  <a:moveTo>
                    <a:pt x="580250" y="936182"/>
                  </a:moveTo>
                  <a:lnTo>
                    <a:pt x="526088" y="936767"/>
                  </a:lnTo>
                  <a:lnTo>
                    <a:pt x="472333" y="935157"/>
                  </a:lnTo>
                  <a:lnTo>
                    <a:pt x="419388" y="931390"/>
                  </a:lnTo>
                  <a:lnTo>
                    <a:pt x="367659" y="925504"/>
                  </a:lnTo>
                  <a:lnTo>
                    <a:pt x="317550" y="917535"/>
                  </a:lnTo>
                  <a:lnTo>
                    <a:pt x="269465" y="907522"/>
                  </a:lnTo>
                </a:path>
                <a:path w="5306695" h="1554479">
                  <a:moveTo>
                    <a:pt x="854460" y="1249831"/>
                  </a:moveTo>
                  <a:lnTo>
                    <a:pt x="821373" y="1254590"/>
                  </a:lnTo>
                  <a:lnTo>
                    <a:pt x="787608" y="1258470"/>
                  </a:lnTo>
                  <a:lnTo>
                    <a:pt x="753275" y="1261460"/>
                  </a:lnTo>
                  <a:lnTo>
                    <a:pt x="718485" y="1263548"/>
                  </a:lnTo>
                </a:path>
                <a:path w="5306695" h="1554479">
                  <a:moveTo>
                    <a:pt x="2026143" y="1400542"/>
                  </a:moveTo>
                  <a:lnTo>
                    <a:pt x="2002547" y="1385572"/>
                  </a:lnTo>
                  <a:lnTo>
                    <a:pt x="1980998" y="1370131"/>
                  </a:lnTo>
                  <a:lnTo>
                    <a:pt x="1961538" y="1354253"/>
                  </a:lnTo>
                  <a:lnTo>
                    <a:pt x="1944212" y="1337970"/>
                  </a:lnTo>
                </a:path>
                <a:path w="5306695" h="1554479">
                  <a:moveTo>
                    <a:pt x="3541231" y="1244509"/>
                  </a:moveTo>
                  <a:lnTo>
                    <a:pt x="3536464" y="1261915"/>
                  </a:lnTo>
                  <a:lnTo>
                    <a:pt x="3529412" y="1279184"/>
                  </a:lnTo>
                  <a:lnTo>
                    <a:pt x="3520090" y="1296280"/>
                  </a:lnTo>
                  <a:lnTo>
                    <a:pt x="3508516" y="1313167"/>
                  </a:lnTo>
                </a:path>
                <a:path w="5306695" h="1554479">
                  <a:moveTo>
                    <a:pt x="4191729" y="820281"/>
                  </a:moveTo>
                  <a:lnTo>
                    <a:pt x="4256498" y="834562"/>
                  </a:lnTo>
                  <a:lnTo>
                    <a:pt x="4316467" y="851232"/>
                  </a:lnTo>
                  <a:lnTo>
                    <a:pt x="4371337" y="870098"/>
                  </a:lnTo>
                  <a:lnTo>
                    <a:pt x="4420806" y="890967"/>
                  </a:lnTo>
                  <a:lnTo>
                    <a:pt x="4464575" y="913645"/>
                  </a:lnTo>
                  <a:lnTo>
                    <a:pt x="4502342" y="937939"/>
                  </a:lnTo>
                  <a:lnTo>
                    <a:pt x="4533808" y="963656"/>
                  </a:lnTo>
                  <a:lnTo>
                    <a:pt x="4576632" y="1018584"/>
                  </a:lnTo>
                  <a:lnTo>
                    <a:pt x="4587389" y="1047409"/>
                  </a:lnTo>
                  <a:lnTo>
                    <a:pt x="4590642" y="1076883"/>
                  </a:lnTo>
                </a:path>
                <a:path w="5306695" h="1554479">
                  <a:moveTo>
                    <a:pt x="5132632" y="546981"/>
                  </a:moveTo>
                  <a:lnTo>
                    <a:pt x="5098905" y="573999"/>
                  </a:lnTo>
                  <a:lnTo>
                    <a:pt x="5057760" y="599203"/>
                  </a:lnTo>
                  <a:lnTo>
                    <a:pt x="5009645" y="622351"/>
                  </a:lnTo>
                  <a:lnTo>
                    <a:pt x="4955005" y="643200"/>
                  </a:lnTo>
                </a:path>
                <a:path w="5306695" h="1554479">
                  <a:moveTo>
                    <a:pt x="4706410" y="189964"/>
                  </a:moveTo>
                  <a:lnTo>
                    <a:pt x="4710815" y="201247"/>
                  </a:lnTo>
                  <a:lnTo>
                    <a:pt x="4713849" y="212595"/>
                  </a:lnTo>
                  <a:lnTo>
                    <a:pt x="4715508" y="223988"/>
                  </a:lnTo>
                  <a:lnTo>
                    <a:pt x="4715787" y="235406"/>
                  </a:lnTo>
                </a:path>
                <a:path w="5306695" h="1554479">
                  <a:moveTo>
                    <a:pt x="3572025" y="136958"/>
                  </a:moveTo>
                  <a:lnTo>
                    <a:pt x="3590775" y="121515"/>
                  </a:lnTo>
                  <a:lnTo>
                    <a:pt x="3612251" y="106670"/>
                  </a:lnTo>
                  <a:lnTo>
                    <a:pt x="3636363" y="92482"/>
                  </a:lnTo>
                  <a:lnTo>
                    <a:pt x="3663022" y="79006"/>
                  </a:lnTo>
                </a:path>
                <a:path w="5306695" h="1554479">
                  <a:moveTo>
                    <a:pt x="2720931" y="164576"/>
                  </a:moveTo>
                  <a:lnTo>
                    <a:pt x="2729013" y="151688"/>
                  </a:lnTo>
                  <a:lnTo>
                    <a:pt x="2739073" y="139039"/>
                  </a:lnTo>
                  <a:lnTo>
                    <a:pt x="2751081" y="126662"/>
                  </a:lnTo>
                  <a:lnTo>
                    <a:pt x="2765004" y="114596"/>
                  </a:lnTo>
                </a:path>
                <a:path w="5306695" h="1554479">
                  <a:moveTo>
                    <a:pt x="1722118" y="181549"/>
                  </a:moveTo>
                  <a:lnTo>
                    <a:pt x="1764702" y="192206"/>
                  </a:lnTo>
                  <a:lnTo>
                    <a:pt x="1805550" y="203862"/>
                  </a:lnTo>
                  <a:lnTo>
                    <a:pt x="1844552" y="216484"/>
                  </a:lnTo>
                  <a:lnTo>
                    <a:pt x="1881598" y="230038"/>
                  </a:lnTo>
                </a:path>
                <a:path w="5306695" h="1554479">
                  <a:moveTo>
                    <a:pt x="510808" y="562624"/>
                  </a:moveTo>
                  <a:lnTo>
                    <a:pt x="501957" y="550042"/>
                  </a:lnTo>
                  <a:lnTo>
                    <a:pt x="494363" y="537335"/>
                  </a:lnTo>
                  <a:lnTo>
                    <a:pt x="488033" y="524519"/>
                  </a:lnTo>
                  <a:lnTo>
                    <a:pt x="482976" y="51160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8546" y="9489134"/>
              <a:ext cx="630766" cy="63076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7721" y="9499186"/>
              <a:ext cx="633279" cy="6332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9461" y="9489134"/>
              <a:ext cx="630766" cy="630766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458120" y="9739036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5" y="910821"/>
                </a:moveTo>
                <a:lnTo>
                  <a:pt x="103823" y="903081"/>
                </a:lnTo>
                <a:lnTo>
                  <a:pt x="62151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4"/>
                </a:lnTo>
                <a:lnTo>
                  <a:pt x="0" y="151806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1" y="29289"/>
                </a:lnTo>
                <a:lnTo>
                  <a:pt x="103823" y="7739"/>
                </a:lnTo>
                <a:lnTo>
                  <a:pt x="151805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47916" y="9739036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6" y="62151"/>
                </a:lnTo>
                <a:lnTo>
                  <a:pt x="144067" y="103823"/>
                </a:lnTo>
                <a:lnTo>
                  <a:pt x="151806" y="151806"/>
                </a:lnTo>
                <a:lnTo>
                  <a:pt x="151806" y="759014"/>
                </a:lnTo>
                <a:lnTo>
                  <a:pt x="144067" y="806997"/>
                </a:lnTo>
                <a:lnTo>
                  <a:pt x="122516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74210" y="9876842"/>
            <a:ext cx="30397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ro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tati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qu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ce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1790356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Composing</a:t>
            </a:r>
            <a:r>
              <a:rPr lang="en-US" altLang="zh-CN" sz="5350" spc="15" dirty="0"/>
              <a:t> </a:t>
            </a:r>
            <a:r>
              <a:rPr lang="en-US" altLang="zh-CN" sz="5350" dirty="0" err="1"/>
              <a:t>Loglets</a:t>
            </a:r>
            <a:r>
              <a:rPr lang="en-US" altLang="zh-CN" sz="5350" dirty="0"/>
              <a:t>: The </a:t>
            </a:r>
            <a:r>
              <a:rPr lang="en-US" altLang="zh-CN" sz="5350" dirty="0" err="1">
                <a:solidFill>
                  <a:srgbClr val="41BFB9"/>
                </a:solidFill>
              </a:rPr>
              <a:t>Stripedloglet</a:t>
            </a:r>
            <a:endParaRPr sz="5350" dirty="0"/>
          </a:p>
        </p:txBody>
      </p:sp>
      <p:sp>
        <p:nvSpPr>
          <p:cNvPr id="3" name="object 3"/>
          <p:cNvSpPr/>
          <p:nvPr/>
        </p:nvSpPr>
        <p:spPr>
          <a:xfrm>
            <a:off x="396356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93176" y="5992056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52" y="0"/>
                </a:lnTo>
                <a:lnTo>
                  <a:pt x="43763" y="5631"/>
                </a:lnTo>
                <a:lnTo>
                  <a:pt x="20987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7" y="408957"/>
                </a:lnTo>
                <a:lnTo>
                  <a:pt x="43763" y="424314"/>
                </a:lnTo>
                <a:lnTo>
                  <a:pt x="7165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80"/>
                </a:lnTo>
                <a:lnTo>
                  <a:pt x="503052" y="358287"/>
                </a:lnTo>
                <a:lnTo>
                  <a:pt x="503052" y="71659"/>
                </a:lnTo>
                <a:lnTo>
                  <a:pt x="497421" y="43766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33474" y="1512833"/>
            <a:ext cx="6976109" cy="5231765"/>
            <a:chOff x="4533474" y="1512833"/>
            <a:chExt cx="6976109" cy="5231765"/>
          </a:xfrm>
        </p:grpSpPr>
        <p:sp>
          <p:nvSpPr>
            <p:cNvPr id="6" name="object 6"/>
            <p:cNvSpPr/>
            <p:nvPr/>
          </p:nvSpPr>
          <p:spPr>
            <a:xfrm>
              <a:off x="4571320" y="5669597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7" y="806153"/>
                  </a:lnTo>
                  <a:lnTo>
                    <a:pt x="6379717" y="1074866"/>
                  </a:lnTo>
                  <a:lnTo>
                    <a:pt x="6917146" y="537432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0448" y="5992056"/>
              <a:ext cx="6958965" cy="430530"/>
            </a:xfrm>
            <a:custGeom>
              <a:avLst/>
              <a:gdLst/>
              <a:ahLst/>
              <a:cxnLst/>
              <a:rect l="l" t="t" r="r" b="b"/>
              <a:pathLst>
                <a:path w="6958965" h="430529">
                  <a:moveTo>
                    <a:pt x="503059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95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38"/>
                  </a:lnTo>
                  <a:lnTo>
                    <a:pt x="20993" y="20993"/>
                  </a:lnTo>
                  <a:lnTo>
                    <a:pt x="5638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76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  <a:path w="6958965" h="430529">
                  <a:moveTo>
                    <a:pt x="1089952" y="71666"/>
                  </a:moveTo>
                  <a:lnTo>
                    <a:pt x="1084313" y="43776"/>
                  </a:lnTo>
                  <a:lnTo>
                    <a:pt x="1068959" y="20993"/>
                  </a:lnTo>
                  <a:lnTo>
                    <a:pt x="1046187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38"/>
                  </a:lnTo>
                  <a:lnTo>
                    <a:pt x="607885" y="20993"/>
                  </a:lnTo>
                  <a:lnTo>
                    <a:pt x="592531" y="43776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69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52" y="358292"/>
                  </a:lnTo>
                  <a:lnTo>
                    <a:pt x="1089952" y="71666"/>
                  </a:lnTo>
                  <a:close/>
                </a:path>
                <a:path w="6958965" h="430529">
                  <a:moveTo>
                    <a:pt x="1676844" y="71666"/>
                  </a:moveTo>
                  <a:lnTo>
                    <a:pt x="1671205" y="43776"/>
                  </a:lnTo>
                  <a:lnTo>
                    <a:pt x="1655851" y="20993"/>
                  </a:lnTo>
                  <a:lnTo>
                    <a:pt x="1633080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38"/>
                  </a:lnTo>
                  <a:lnTo>
                    <a:pt x="1194777" y="20993"/>
                  </a:lnTo>
                  <a:lnTo>
                    <a:pt x="1179423" y="43776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61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6958965" h="430529">
                  <a:moveTo>
                    <a:pt x="2263737" y="71666"/>
                  </a:moveTo>
                  <a:lnTo>
                    <a:pt x="2258098" y="43776"/>
                  </a:lnTo>
                  <a:lnTo>
                    <a:pt x="2242743" y="20993"/>
                  </a:lnTo>
                  <a:lnTo>
                    <a:pt x="2219972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54" y="5638"/>
                  </a:lnTo>
                  <a:lnTo>
                    <a:pt x="1781670" y="20993"/>
                  </a:lnTo>
                  <a:lnTo>
                    <a:pt x="1766316" y="43776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54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72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6958965" h="430529">
                  <a:moveTo>
                    <a:pt x="2850629" y="71666"/>
                  </a:moveTo>
                  <a:lnTo>
                    <a:pt x="2845003" y="43776"/>
                  </a:lnTo>
                  <a:lnTo>
                    <a:pt x="2829636" y="20993"/>
                  </a:lnTo>
                  <a:lnTo>
                    <a:pt x="2806865" y="5638"/>
                  </a:lnTo>
                  <a:lnTo>
                    <a:pt x="2778976" y="0"/>
                  </a:lnTo>
                  <a:lnTo>
                    <a:pt x="2419235" y="0"/>
                  </a:lnTo>
                  <a:lnTo>
                    <a:pt x="2391346" y="5638"/>
                  </a:lnTo>
                  <a:lnTo>
                    <a:pt x="2368562" y="20993"/>
                  </a:lnTo>
                  <a:lnTo>
                    <a:pt x="2353208" y="43776"/>
                  </a:lnTo>
                  <a:lnTo>
                    <a:pt x="2347582" y="71666"/>
                  </a:lnTo>
                  <a:lnTo>
                    <a:pt x="2347582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46" y="424319"/>
                  </a:lnTo>
                  <a:lnTo>
                    <a:pt x="2419235" y="429945"/>
                  </a:lnTo>
                  <a:lnTo>
                    <a:pt x="2778976" y="429945"/>
                  </a:lnTo>
                  <a:lnTo>
                    <a:pt x="2806865" y="424319"/>
                  </a:lnTo>
                  <a:lnTo>
                    <a:pt x="2829636" y="408965"/>
                  </a:lnTo>
                  <a:lnTo>
                    <a:pt x="2845003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6958965" h="430529">
                  <a:moveTo>
                    <a:pt x="3437521" y="71666"/>
                  </a:moveTo>
                  <a:lnTo>
                    <a:pt x="3431883" y="43776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39" y="5638"/>
                  </a:lnTo>
                  <a:lnTo>
                    <a:pt x="2955455" y="20993"/>
                  </a:lnTo>
                  <a:lnTo>
                    <a:pt x="2940100" y="43776"/>
                  </a:lnTo>
                  <a:lnTo>
                    <a:pt x="2934474" y="71666"/>
                  </a:lnTo>
                  <a:lnTo>
                    <a:pt x="2934474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39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6958965" h="430529">
                  <a:moveTo>
                    <a:pt x="4024414" y="71666"/>
                  </a:moveTo>
                  <a:lnTo>
                    <a:pt x="4018788" y="43776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76"/>
                  </a:lnTo>
                  <a:lnTo>
                    <a:pt x="3521367" y="71666"/>
                  </a:lnTo>
                  <a:lnTo>
                    <a:pt x="3521367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88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6958965" h="430529">
                  <a:moveTo>
                    <a:pt x="4611306" y="71666"/>
                  </a:moveTo>
                  <a:lnTo>
                    <a:pt x="4605680" y="43776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76"/>
                  </a:lnTo>
                  <a:lnTo>
                    <a:pt x="4108259" y="71666"/>
                  </a:lnTo>
                  <a:lnTo>
                    <a:pt x="4108259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6958965" h="430529">
                  <a:moveTo>
                    <a:pt x="5198199" y="71666"/>
                  </a:moveTo>
                  <a:lnTo>
                    <a:pt x="5192573" y="43776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76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6958965" h="430529">
                  <a:moveTo>
                    <a:pt x="5785091" y="71666"/>
                  </a:moveTo>
                  <a:lnTo>
                    <a:pt x="5779465" y="43776"/>
                  </a:lnTo>
                  <a:lnTo>
                    <a:pt x="5764111" y="20993"/>
                  </a:lnTo>
                  <a:lnTo>
                    <a:pt x="5741327" y="5638"/>
                  </a:lnTo>
                  <a:lnTo>
                    <a:pt x="5713438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76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38" y="429945"/>
                  </a:lnTo>
                  <a:lnTo>
                    <a:pt x="5741327" y="424319"/>
                  </a:lnTo>
                  <a:lnTo>
                    <a:pt x="5764111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  <a:path w="6958965" h="430529">
                  <a:moveTo>
                    <a:pt x="6371984" y="71666"/>
                  </a:moveTo>
                  <a:lnTo>
                    <a:pt x="6366357" y="43776"/>
                  </a:lnTo>
                  <a:lnTo>
                    <a:pt x="6351003" y="20993"/>
                  </a:lnTo>
                  <a:lnTo>
                    <a:pt x="6328219" y="5638"/>
                  </a:lnTo>
                  <a:lnTo>
                    <a:pt x="6300330" y="0"/>
                  </a:lnTo>
                  <a:lnTo>
                    <a:pt x="5940590" y="0"/>
                  </a:lnTo>
                  <a:lnTo>
                    <a:pt x="5912701" y="5638"/>
                  </a:lnTo>
                  <a:lnTo>
                    <a:pt x="5889917" y="20993"/>
                  </a:lnTo>
                  <a:lnTo>
                    <a:pt x="5874563" y="43776"/>
                  </a:lnTo>
                  <a:lnTo>
                    <a:pt x="5868936" y="71666"/>
                  </a:lnTo>
                  <a:lnTo>
                    <a:pt x="5868936" y="358292"/>
                  </a:lnTo>
                  <a:lnTo>
                    <a:pt x="5874563" y="386181"/>
                  </a:lnTo>
                  <a:lnTo>
                    <a:pt x="5889917" y="408965"/>
                  </a:lnTo>
                  <a:lnTo>
                    <a:pt x="5912701" y="424319"/>
                  </a:lnTo>
                  <a:lnTo>
                    <a:pt x="5940590" y="429945"/>
                  </a:lnTo>
                  <a:lnTo>
                    <a:pt x="6300330" y="429945"/>
                  </a:lnTo>
                  <a:lnTo>
                    <a:pt x="6328219" y="424319"/>
                  </a:lnTo>
                  <a:lnTo>
                    <a:pt x="6351003" y="408965"/>
                  </a:lnTo>
                  <a:lnTo>
                    <a:pt x="6366357" y="386181"/>
                  </a:lnTo>
                  <a:lnTo>
                    <a:pt x="6371984" y="358292"/>
                  </a:lnTo>
                  <a:lnTo>
                    <a:pt x="6371984" y="71666"/>
                  </a:lnTo>
                  <a:close/>
                </a:path>
                <a:path w="6958965" h="430529">
                  <a:moveTo>
                    <a:pt x="6958876" y="71666"/>
                  </a:moveTo>
                  <a:lnTo>
                    <a:pt x="6953250" y="43776"/>
                  </a:lnTo>
                  <a:lnTo>
                    <a:pt x="6937896" y="20993"/>
                  </a:lnTo>
                  <a:lnTo>
                    <a:pt x="6915112" y="5638"/>
                  </a:lnTo>
                  <a:lnTo>
                    <a:pt x="6887223" y="0"/>
                  </a:lnTo>
                  <a:lnTo>
                    <a:pt x="6527495" y="0"/>
                  </a:lnTo>
                  <a:lnTo>
                    <a:pt x="6499593" y="5638"/>
                  </a:lnTo>
                  <a:lnTo>
                    <a:pt x="6476822" y="20993"/>
                  </a:lnTo>
                  <a:lnTo>
                    <a:pt x="6461455" y="43776"/>
                  </a:lnTo>
                  <a:lnTo>
                    <a:pt x="6455829" y="71666"/>
                  </a:lnTo>
                  <a:lnTo>
                    <a:pt x="6455829" y="358292"/>
                  </a:lnTo>
                  <a:lnTo>
                    <a:pt x="6461455" y="386181"/>
                  </a:lnTo>
                  <a:lnTo>
                    <a:pt x="6476822" y="408965"/>
                  </a:lnTo>
                  <a:lnTo>
                    <a:pt x="6499593" y="424319"/>
                  </a:lnTo>
                  <a:lnTo>
                    <a:pt x="6527495" y="429945"/>
                  </a:lnTo>
                  <a:lnTo>
                    <a:pt x="6887223" y="429945"/>
                  </a:lnTo>
                  <a:lnTo>
                    <a:pt x="6915112" y="424319"/>
                  </a:lnTo>
                  <a:lnTo>
                    <a:pt x="6937896" y="408965"/>
                  </a:lnTo>
                  <a:lnTo>
                    <a:pt x="6953250" y="386181"/>
                  </a:lnTo>
                  <a:lnTo>
                    <a:pt x="6958876" y="358292"/>
                  </a:lnTo>
                  <a:lnTo>
                    <a:pt x="6958876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3474" y="1512833"/>
              <a:ext cx="2766826" cy="27643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4054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1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1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162576" y="8165719"/>
            <a:ext cx="1913889" cy="1015365"/>
            <a:chOff x="7162544" y="8180356"/>
            <a:chExt cx="1913889" cy="1015365"/>
          </a:xfrm>
        </p:grpSpPr>
        <p:sp>
          <p:nvSpPr>
            <p:cNvPr id="11" name="object 11"/>
            <p:cNvSpPr/>
            <p:nvPr/>
          </p:nvSpPr>
          <p:spPr>
            <a:xfrm>
              <a:off x="7306085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2533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58" y="41338"/>
                  </a:lnTo>
                  <a:lnTo>
                    <a:pt x="554355" y="19824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21"/>
                  </a:lnTo>
                  <a:lnTo>
                    <a:pt x="19824" y="19824"/>
                  </a:lnTo>
                  <a:lnTo>
                    <a:pt x="5321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94"/>
                  </a:lnTo>
                  <a:lnTo>
                    <a:pt x="41338" y="400697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97"/>
                  </a:lnTo>
                  <a:lnTo>
                    <a:pt x="554355" y="386194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28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702" y="5321"/>
                  </a:lnTo>
                  <a:lnTo>
                    <a:pt x="1176362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86" y="19824"/>
                  </a:lnTo>
                  <a:lnTo>
                    <a:pt x="675182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62" y="406006"/>
                  </a:lnTo>
                  <a:lnTo>
                    <a:pt x="1202702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64" y="5321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47" y="19824"/>
                  </a:lnTo>
                  <a:lnTo>
                    <a:pt x="1345044" y="41338"/>
                  </a:lnTo>
                  <a:lnTo>
                    <a:pt x="1339723" y="67678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2300" y="8472893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80"/>
                  </a:lnTo>
                  <a:lnTo>
                    <a:pt x="503051" y="358287"/>
                  </a:lnTo>
                  <a:lnTo>
                    <a:pt x="503051" y="71659"/>
                  </a:lnTo>
                  <a:lnTo>
                    <a:pt x="497420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33900" y="8180356"/>
            <a:ext cx="1913889" cy="1015365"/>
            <a:chOff x="10833900" y="8180356"/>
            <a:chExt cx="1913889" cy="1015365"/>
          </a:xfrm>
        </p:grpSpPr>
        <p:sp>
          <p:nvSpPr>
            <p:cNvPr id="15" name="object 15"/>
            <p:cNvSpPr/>
            <p:nvPr/>
          </p:nvSpPr>
          <p:spPr>
            <a:xfrm>
              <a:off x="10977446" y="8180356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5" y="0"/>
                  </a:moveTo>
                  <a:lnTo>
                    <a:pt x="1119295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5" y="761265"/>
                  </a:lnTo>
                  <a:lnTo>
                    <a:pt x="1119295" y="1015021"/>
                  </a:lnTo>
                  <a:lnTo>
                    <a:pt x="1626798" y="507511"/>
                  </a:lnTo>
                  <a:lnTo>
                    <a:pt x="1119295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3900" y="848486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78"/>
                  </a:moveTo>
                  <a:lnTo>
                    <a:pt x="568845" y="41338"/>
                  </a:lnTo>
                  <a:lnTo>
                    <a:pt x="554342" y="19824"/>
                  </a:lnTo>
                  <a:lnTo>
                    <a:pt x="532828" y="5321"/>
                  </a:lnTo>
                  <a:lnTo>
                    <a:pt x="506488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12" y="19824"/>
                  </a:lnTo>
                  <a:lnTo>
                    <a:pt x="5308" y="41338"/>
                  </a:lnTo>
                  <a:lnTo>
                    <a:pt x="0" y="67678"/>
                  </a:lnTo>
                  <a:lnTo>
                    <a:pt x="0" y="338340"/>
                  </a:lnTo>
                  <a:lnTo>
                    <a:pt x="5308" y="364680"/>
                  </a:lnTo>
                  <a:lnTo>
                    <a:pt x="19812" y="386194"/>
                  </a:lnTo>
                  <a:lnTo>
                    <a:pt x="41325" y="400697"/>
                  </a:lnTo>
                  <a:lnTo>
                    <a:pt x="67665" y="406006"/>
                  </a:lnTo>
                  <a:lnTo>
                    <a:pt x="506488" y="406006"/>
                  </a:lnTo>
                  <a:lnTo>
                    <a:pt x="532828" y="400697"/>
                  </a:lnTo>
                  <a:lnTo>
                    <a:pt x="554342" y="386194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78"/>
                  </a:lnTo>
                  <a:close/>
                </a:path>
                <a:path w="1913890" h="406400">
                  <a:moveTo>
                    <a:pt x="1244015" y="67678"/>
                  </a:moveTo>
                  <a:lnTo>
                    <a:pt x="1238707" y="41338"/>
                  </a:lnTo>
                  <a:lnTo>
                    <a:pt x="1224203" y="19824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24"/>
                  </a:lnTo>
                  <a:lnTo>
                    <a:pt x="675170" y="41338"/>
                  </a:lnTo>
                  <a:lnTo>
                    <a:pt x="669861" y="67678"/>
                  </a:lnTo>
                  <a:lnTo>
                    <a:pt x="669861" y="338340"/>
                  </a:lnTo>
                  <a:lnTo>
                    <a:pt x="675170" y="364680"/>
                  </a:lnTo>
                  <a:lnTo>
                    <a:pt x="689673" y="386194"/>
                  </a:lnTo>
                  <a:lnTo>
                    <a:pt x="711187" y="400697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97"/>
                  </a:lnTo>
                  <a:lnTo>
                    <a:pt x="1224203" y="386194"/>
                  </a:lnTo>
                  <a:lnTo>
                    <a:pt x="1238707" y="364680"/>
                  </a:lnTo>
                  <a:lnTo>
                    <a:pt x="1244015" y="338340"/>
                  </a:lnTo>
                  <a:lnTo>
                    <a:pt x="1244015" y="67678"/>
                  </a:lnTo>
                  <a:close/>
                </a:path>
                <a:path w="1913890" h="406400">
                  <a:moveTo>
                    <a:pt x="1913890" y="67678"/>
                  </a:moveTo>
                  <a:lnTo>
                    <a:pt x="1908568" y="41338"/>
                  </a:lnTo>
                  <a:lnTo>
                    <a:pt x="1894065" y="19824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24"/>
                  </a:lnTo>
                  <a:lnTo>
                    <a:pt x="1345031" y="41338"/>
                  </a:lnTo>
                  <a:lnTo>
                    <a:pt x="1339710" y="67678"/>
                  </a:lnTo>
                  <a:lnTo>
                    <a:pt x="1339710" y="338340"/>
                  </a:lnTo>
                  <a:lnTo>
                    <a:pt x="1345031" y="364680"/>
                  </a:lnTo>
                  <a:lnTo>
                    <a:pt x="1359535" y="386194"/>
                  </a:lnTo>
                  <a:lnTo>
                    <a:pt x="1381048" y="400697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97"/>
                  </a:lnTo>
                  <a:lnTo>
                    <a:pt x="1894065" y="386194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16400" y="848229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0" y="0"/>
                  </a:moveTo>
                  <a:lnTo>
                    <a:pt x="71652" y="0"/>
                  </a:lnTo>
                  <a:lnTo>
                    <a:pt x="43763" y="5631"/>
                  </a:lnTo>
                  <a:lnTo>
                    <a:pt x="20987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7" y="408957"/>
                  </a:lnTo>
                  <a:lnTo>
                    <a:pt x="43763" y="424314"/>
                  </a:lnTo>
                  <a:lnTo>
                    <a:pt x="71652" y="429946"/>
                  </a:lnTo>
                  <a:lnTo>
                    <a:pt x="431390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1" y="386180"/>
                  </a:lnTo>
                  <a:lnTo>
                    <a:pt x="503052" y="358287"/>
                  </a:lnTo>
                  <a:lnTo>
                    <a:pt x="503052" y="71659"/>
                  </a:lnTo>
                  <a:lnTo>
                    <a:pt x="497421" y="43766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0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91185" y="8224518"/>
            <a:ext cx="1913889" cy="1015365"/>
            <a:chOff x="3491185" y="8224518"/>
            <a:chExt cx="1913889" cy="1015365"/>
          </a:xfrm>
        </p:grpSpPr>
        <p:sp>
          <p:nvSpPr>
            <p:cNvPr id="19" name="object 19"/>
            <p:cNvSpPr/>
            <p:nvPr/>
          </p:nvSpPr>
          <p:spPr>
            <a:xfrm>
              <a:off x="3634726" y="8224518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179" y="8529033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89" h="406400">
                  <a:moveTo>
                    <a:pt x="574167" y="67665"/>
                  </a:moveTo>
                  <a:lnTo>
                    <a:pt x="568845" y="41325"/>
                  </a:lnTo>
                  <a:lnTo>
                    <a:pt x="554342" y="19812"/>
                  </a:lnTo>
                  <a:lnTo>
                    <a:pt x="532841" y="5321"/>
                  </a:lnTo>
                  <a:lnTo>
                    <a:pt x="506501" y="0"/>
                  </a:lnTo>
                  <a:lnTo>
                    <a:pt x="67665" y="0"/>
                  </a:lnTo>
                  <a:lnTo>
                    <a:pt x="41325" y="5321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25" y="400685"/>
                  </a:lnTo>
                  <a:lnTo>
                    <a:pt x="67665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42" y="386181"/>
                  </a:lnTo>
                  <a:lnTo>
                    <a:pt x="568845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89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690" y="5321"/>
                  </a:lnTo>
                  <a:lnTo>
                    <a:pt x="1176350" y="0"/>
                  </a:lnTo>
                  <a:lnTo>
                    <a:pt x="737527" y="0"/>
                  </a:lnTo>
                  <a:lnTo>
                    <a:pt x="711187" y="5321"/>
                  </a:lnTo>
                  <a:lnTo>
                    <a:pt x="689673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73" y="386181"/>
                  </a:lnTo>
                  <a:lnTo>
                    <a:pt x="711187" y="400685"/>
                  </a:lnTo>
                  <a:lnTo>
                    <a:pt x="737527" y="406006"/>
                  </a:lnTo>
                  <a:lnTo>
                    <a:pt x="1176350" y="406006"/>
                  </a:lnTo>
                  <a:lnTo>
                    <a:pt x="1202690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89" h="406400">
                  <a:moveTo>
                    <a:pt x="1913877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51" y="5321"/>
                  </a:lnTo>
                  <a:lnTo>
                    <a:pt x="1846211" y="0"/>
                  </a:lnTo>
                  <a:lnTo>
                    <a:pt x="1407388" y="0"/>
                  </a:lnTo>
                  <a:lnTo>
                    <a:pt x="1381048" y="5321"/>
                  </a:lnTo>
                  <a:lnTo>
                    <a:pt x="1359535" y="19812"/>
                  </a:lnTo>
                  <a:lnTo>
                    <a:pt x="1345031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31" y="364680"/>
                  </a:lnTo>
                  <a:lnTo>
                    <a:pt x="1359535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11" y="406006"/>
                  </a:lnTo>
                  <a:lnTo>
                    <a:pt x="1872551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77" y="338340"/>
                  </a:lnTo>
                  <a:lnTo>
                    <a:pt x="1913877" y="6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6068" y="8517057"/>
              <a:ext cx="1196975" cy="430530"/>
            </a:xfrm>
            <a:custGeom>
              <a:avLst/>
              <a:gdLst/>
              <a:ahLst/>
              <a:cxnLst/>
              <a:rect l="l" t="t" r="r" b="b"/>
              <a:pathLst>
                <a:path w="1196975" h="430529">
                  <a:moveTo>
                    <a:pt x="503047" y="71666"/>
                  </a:moveTo>
                  <a:lnTo>
                    <a:pt x="497420" y="43776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38"/>
                  </a:lnTo>
                  <a:lnTo>
                    <a:pt x="20980" y="20993"/>
                  </a:lnTo>
                  <a:lnTo>
                    <a:pt x="5626" y="43776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65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196975" h="430529">
                  <a:moveTo>
                    <a:pt x="1196606" y="71666"/>
                  </a:moveTo>
                  <a:lnTo>
                    <a:pt x="1190980" y="43776"/>
                  </a:lnTo>
                  <a:lnTo>
                    <a:pt x="1175626" y="20993"/>
                  </a:lnTo>
                  <a:lnTo>
                    <a:pt x="1152842" y="5638"/>
                  </a:lnTo>
                  <a:lnTo>
                    <a:pt x="1124953" y="0"/>
                  </a:lnTo>
                  <a:lnTo>
                    <a:pt x="633476" y="0"/>
                  </a:lnTo>
                  <a:lnTo>
                    <a:pt x="605586" y="5638"/>
                  </a:lnTo>
                  <a:lnTo>
                    <a:pt x="582803" y="20993"/>
                  </a:lnTo>
                  <a:lnTo>
                    <a:pt x="567448" y="43776"/>
                  </a:lnTo>
                  <a:lnTo>
                    <a:pt x="561822" y="71666"/>
                  </a:lnTo>
                  <a:lnTo>
                    <a:pt x="561822" y="358292"/>
                  </a:lnTo>
                  <a:lnTo>
                    <a:pt x="567448" y="386181"/>
                  </a:lnTo>
                  <a:lnTo>
                    <a:pt x="582803" y="408965"/>
                  </a:lnTo>
                  <a:lnTo>
                    <a:pt x="605586" y="424319"/>
                  </a:lnTo>
                  <a:lnTo>
                    <a:pt x="633476" y="429945"/>
                  </a:lnTo>
                  <a:lnTo>
                    <a:pt x="1124953" y="429945"/>
                  </a:lnTo>
                  <a:lnTo>
                    <a:pt x="1152842" y="424319"/>
                  </a:lnTo>
                  <a:lnTo>
                    <a:pt x="1175626" y="408965"/>
                  </a:lnTo>
                  <a:lnTo>
                    <a:pt x="1190980" y="386181"/>
                  </a:lnTo>
                  <a:lnTo>
                    <a:pt x="1196606" y="358292"/>
                  </a:lnTo>
                  <a:lnTo>
                    <a:pt x="1196606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6167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66290" y="5984454"/>
            <a:ext cx="2252345" cy="438150"/>
            <a:chOff x="4566290" y="5984454"/>
            <a:chExt cx="2252345" cy="438150"/>
          </a:xfrm>
        </p:grpSpPr>
        <p:sp>
          <p:nvSpPr>
            <p:cNvPr id="24" name="object 24"/>
            <p:cNvSpPr/>
            <p:nvPr/>
          </p:nvSpPr>
          <p:spPr>
            <a:xfrm>
              <a:off x="4566290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8414" y="5992057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1023" y="5990260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6"/>
                  </a:lnTo>
                  <a:lnTo>
                    <a:pt x="0" y="71659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9"/>
                  </a:lnTo>
                  <a:lnTo>
                    <a:pt x="497419" y="43766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E4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14975" y="5984454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8" y="0"/>
                  </a:lnTo>
                  <a:lnTo>
                    <a:pt x="43765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7"/>
                  </a:lnTo>
                  <a:lnTo>
                    <a:pt x="5631" y="386180"/>
                  </a:lnTo>
                  <a:lnTo>
                    <a:pt x="20988" y="408957"/>
                  </a:lnTo>
                  <a:lnTo>
                    <a:pt x="43765" y="424314"/>
                  </a:lnTo>
                  <a:lnTo>
                    <a:pt x="71658" y="429946"/>
                  </a:lnTo>
                  <a:lnTo>
                    <a:pt x="431392" y="429946"/>
                  </a:lnTo>
                  <a:lnTo>
                    <a:pt x="459284" y="424314"/>
                  </a:lnTo>
                  <a:lnTo>
                    <a:pt x="482062" y="408957"/>
                  </a:lnTo>
                  <a:lnTo>
                    <a:pt x="497419" y="386180"/>
                  </a:lnTo>
                  <a:lnTo>
                    <a:pt x="503050" y="358287"/>
                  </a:lnTo>
                  <a:lnTo>
                    <a:pt x="503050" y="71658"/>
                  </a:lnTo>
                  <a:lnTo>
                    <a:pt x="497419" y="43765"/>
                  </a:lnTo>
                  <a:lnTo>
                    <a:pt x="482062" y="20988"/>
                  </a:lnTo>
                  <a:lnTo>
                    <a:pt x="459284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1338" y="8376573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434" y="838411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110" y="8419294"/>
            <a:ext cx="8655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5327" y="5893716"/>
            <a:ext cx="19869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186815" algn="l"/>
                <a:tab pos="1760855" algn="l"/>
              </a:tabLst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	1	2	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1668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4364" y="6901691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2"/>
                </a:lnTo>
                <a:lnTo>
                  <a:pt x="0" y="809022"/>
                </a:lnTo>
                <a:lnTo>
                  <a:pt x="291017" y="1100038"/>
                </a:lnTo>
                <a:lnTo>
                  <a:pt x="582033" y="809022"/>
                </a:lnTo>
                <a:lnTo>
                  <a:pt x="436524" y="809022"/>
                </a:lnTo>
                <a:lnTo>
                  <a:pt x="436524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8425" y="6901690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31" y="0"/>
                </a:moveTo>
                <a:lnTo>
                  <a:pt x="145513" y="0"/>
                </a:lnTo>
                <a:lnTo>
                  <a:pt x="145513" y="809023"/>
                </a:lnTo>
                <a:lnTo>
                  <a:pt x="0" y="809023"/>
                </a:lnTo>
                <a:lnTo>
                  <a:pt x="291017" y="1100038"/>
                </a:lnTo>
                <a:lnTo>
                  <a:pt x="582034" y="809023"/>
                </a:lnTo>
                <a:lnTo>
                  <a:pt x="436531" y="809023"/>
                </a:lnTo>
                <a:lnTo>
                  <a:pt x="436531" y="0"/>
                </a:lnTo>
                <a:close/>
              </a:path>
            </a:pathLst>
          </a:custGeom>
          <a:solidFill>
            <a:srgbClr val="E45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848138" y="1512833"/>
            <a:ext cx="2764790" cy="2764790"/>
            <a:chOff x="7848138" y="1512833"/>
            <a:chExt cx="2764790" cy="276479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138" y="1512833"/>
              <a:ext cx="2764313" cy="27643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98600" y="360433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2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2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986148" y="1731098"/>
            <a:ext cx="3590925" cy="4689475"/>
            <a:chOff x="4986148" y="1731098"/>
            <a:chExt cx="3590925" cy="4689475"/>
          </a:xfrm>
        </p:grpSpPr>
        <p:sp>
          <p:nvSpPr>
            <p:cNvPr id="39" name="object 39"/>
            <p:cNvSpPr/>
            <p:nvPr/>
          </p:nvSpPr>
          <p:spPr>
            <a:xfrm>
              <a:off x="5656920" y="4368586"/>
              <a:ext cx="582295" cy="1100455"/>
            </a:xfrm>
            <a:custGeom>
              <a:avLst/>
              <a:gdLst/>
              <a:ahLst/>
              <a:cxnLst/>
              <a:rect l="l" t="t" r="r" b="b"/>
              <a:pathLst>
                <a:path w="582295" h="1100454">
                  <a:moveTo>
                    <a:pt x="436524" y="0"/>
                  </a:moveTo>
                  <a:lnTo>
                    <a:pt x="145508" y="0"/>
                  </a:lnTo>
                  <a:lnTo>
                    <a:pt x="145508" y="809023"/>
                  </a:lnTo>
                  <a:lnTo>
                    <a:pt x="0" y="809023"/>
                  </a:lnTo>
                  <a:lnTo>
                    <a:pt x="291017" y="1100039"/>
                  </a:lnTo>
                  <a:lnTo>
                    <a:pt x="582033" y="809023"/>
                  </a:lnTo>
                  <a:lnTo>
                    <a:pt x="436524" y="809023"/>
                  </a:lnTo>
                  <a:lnTo>
                    <a:pt x="436524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6148" y="1731098"/>
              <a:ext cx="1859280" cy="4090670"/>
            </a:xfrm>
            <a:custGeom>
              <a:avLst/>
              <a:gdLst/>
              <a:ahLst/>
              <a:cxnLst/>
              <a:rect l="l" t="t" r="r" b="b"/>
              <a:pathLst>
                <a:path w="1859279" h="4090670">
                  <a:moveTo>
                    <a:pt x="1859212" y="0"/>
                  </a:moveTo>
                  <a:lnTo>
                    <a:pt x="0" y="0"/>
                  </a:lnTo>
                  <a:lnTo>
                    <a:pt x="0" y="4090158"/>
                  </a:lnTo>
                  <a:lnTo>
                    <a:pt x="1859212" y="4090158"/>
                  </a:lnTo>
                  <a:lnTo>
                    <a:pt x="1859212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4025" y="5990266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53" y="20993"/>
                  </a:lnTo>
                  <a:lnTo>
                    <a:pt x="459282" y="5626"/>
                  </a:lnTo>
                  <a:lnTo>
                    <a:pt x="431393" y="0"/>
                  </a:lnTo>
                  <a:lnTo>
                    <a:pt x="71653" y="0"/>
                  </a:lnTo>
                  <a:lnTo>
                    <a:pt x="43764" y="5626"/>
                  </a:lnTo>
                  <a:lnTo>
                    <a:pt x="20980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80" y="408952"/>
                  </a:lnTo>
                  <a:lnTo>
                    <a:pt x="43764" y="424319"/>
                  </a:lnTo>
                  <a:lnTo>
                    <a:pt x="71653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53" y="408952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480713" y="3636193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71467" y="4368586"/>
            <a:ext cx="582295" cy="1100455"/>
          </a:xfrm>
          <a:custGeom>
            <a:avLst/>
            <a:gdLst/>
            <a:ahLst/>
            <a:cxnLst/>
            <a:rect l="l" t="t" r="r" b="b"/>
            <a:pathLst>
              <a:path w="582295" h="1100454">
                <a:moveTo>
                  <a:pt x="436524" y="0"/>
                </a:moveTo>
                <a:lnTo>
                  <a:pt x="145508" y="0"/>
                </a:lnTo>
                <a:lnTo>
                  <a:pt x="145508" y="809023"/>
                </a:lnTo>
                <a:lnTo>
                  <a:pt x="0" y="809023"/>
                </a:lnTo>
                <a:lnTo>
                  <a:pt x="291017" y="1100039"/>
                </a:lnTo>
                <a:lnTo>
                  <a:pt x="582033" y="809023"/>
                </a:lnTo>
                <a:lnTo>
                  <a:pt x="436524" y="809023"/>
                </a:lnTo>
                <a:lnTo>
                  <a:pt x="436524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2176" y="8507111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6"/>
                </a:lnTo>
                <a:lnTo>
                  <a:pt x="0" y="71659"/>
                </a:lnTo>
                <a:lnTo>
                  <a:pt x="0" y="358287"/>
                </a:lnTo>
                <a:lnTo>
                  <a:pt x="5631" y="386180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80"/>
                </a:lnTo>
                <a:lnTo>
                  <a:pt x="503050" y="358287"/>
                </a:lnTo>
                <a:lnTo>
                  <a:pt x="503050" y="71659"/>
                </a:lnTo>
                <a:lnTo>
                  <a:pt x="497419" y="43766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71214" y="8409242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13064" y="5893716"/>
            <a:ext cx="23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06595" y="9499316"/>
            <a:ext cx="3387725" cy="1187450"/>
          </a:xfrm>
          <a:custGeom>
            <a:avLst/>
            <a:gdLst/>
            <a:ahLst/>
            <a:cxnLst/>
            <a:rect l="l" t="t" r="r" b="b"/>
            <a:pathLst>
              <a:path w="3387725" h="1187450">
                <a:moveTo>
                  <a:pt x="307630" y="390952"/>
                </a:moveTo>
                <a:lnTo>
                  <a:pt x="302771" y="359304"/>
                </a:lnTo>
                <a:lnTo>
                  <a:pt x="306083" y="328311"/>
                </a:lnTo>
                <a:lnTo>
                  <a:pt x="317142" y="298238"/>
                </a:lnTo>
                <a:lnTo>
                  <a:pt x="360805" y="241919"/>
                </a:lnTo>
                <a:lnTo>
                  <a:pt x="392559" y="216206"/>
                </a:lnTo>
                <a:lnTo>
                  <a:pt x="430363" y="192479"/>
                </a:lnTo>
                <a:lnTo>
                  <a:pt x="473792" y="171004"/>
                </a:lnTo>
                <a:lnTo>
                  <a:pt x="522422" y="152048"/>
                </a:lnTo>
                <a:lnTo>
                  <a:pt x="575829" y="135877"/>
                </a:lnTo>
                <a:lnTo>
                  <a:pt x="633587" y="122757"/>
                </a:lnTo>
                <a:lnTo>
                  <a:pt x="695274" y="112955"/>
                </a:lnTo>
                <a:lnTo>
                  <a:pt x="760464" y="106736"/>
                </a:lnTo>
                <a:lnTo>
                  <a:pt x="810798" y="104631"/>
                </a:lnTo>
                <a:lnTo>
                  <a:pt x="861038" y="104819"/>
                </a:lnTo>
                <a:lnTo>
                  <a:pt x="910851" y="107271"/>
                </a:lnTo>
                <a:lnTo>
                  <a:pt x="959903" y="111954"/>
                </a:lnTo>
                <a:lnTo>
                  <a:pt x="1007860" y="118836"/>
                </a:lnTo>
                <a:lnTo>
                  <a:pt x="1054388" y="127885"/>
                </a:lnTo>
                <a:lnTo>
                  <a:pt x="1099153" y="139070"/>
                </a:lnTo>
                <a:lnTo>
                  <a:pt x="1129111" y="115999"/>
                </a:lnTo>
                <a:lnTo>
                  <a:pt x="1164425" y="95541"/>
                </a:lnTo>
                <a:lnTo>
                  <a:pt x="1204421" y="77797"/>
                </a:lnTo>
                <a:lnTo>
                  <a:pt x="1248425" y="62863"/>
                </a:lnTo>
                <a:lnTo>
                  <a:pt x="1295766" y="50839"/>
                </a:lnTo>
                <a:lnTo>
                  <a:pt x="1345770" y="41822"/>
                </a:lnTo>
                <a:lnTo>
                  <a:pt x="1397763" y="35912"/>
                </a:lnTo>
                <a:lnTo>
                  <a:pt x="1451074" y="33207"/>
                </a:lnTo>
                <a:lnTo>
                  <a:pt x="1505029" y="33806"/>
                </a:lnTo>
                <a:lnTo>
                  <a:pt x="1558954" y="37806"/>
                </a:lnTo>
                <a:lnTo>
                  <a:pt x="1612177" y="45307"/>
                </a:lnTo>
                <a:lnTo>
                  <a:pt x="1664025" y="56406"/>
                </a:lnTo>
                <a:lnTo>
                  <a:pt x="1715142" y="71743"/>
                </a:lnTo>
                <a:lnTo>
                  <a:pt x="1761101" y="90441"/>
                </a:lnTo>
                <a:lnTo>
                  <a:pt x="1789861" y="67688"/>
                </a:lnTo>
                <a:lnTo>
                  <a:pt x="1824938" y="47961"/>
                </a:lnTo>
                <a:lnTo>
                  <a:pt x="1865388" y="31411"/>
                </a:lnTo>
                <a:lnTo>
                  <a:pt x="1910267" y="18189"/>
                </a:lnTo>
                <a:lnTo>
                  <a:pt x="1958630" y="8446"/>
                </a:lnTo>
                <a:lnTo>
                  <a:pt x="2009534" y="2332"/>
                </a:lnTo>
                <a:lnTo>
                  <a:pt x="2062034" y="0"/>
                </a:lnTo>
                <a:lnTo>
                  <a:pt x="2115187" y="1598"/>
                </a:lnTo>
                <a:lnTo>
                  <a:pt x="2168048" y="7278"/>
                </a:lnTo>
                <a:lnTo>
                  <a:pt x="2219672" y="17191"/>
                </a:lnTo>
                <a:lnTo>
                  <a:pt x="2284953" y="37484"/>
                </a:lnTo>
                <a:lnTo>
                  <a:pt x="2338927" y="64307"/>
                </a:lnTo>
                <a:lnTo>
                  <a:pt x="2378425" y="45153"/>
                </a:lnTo>
                <a:lnTo>
                  <a:pt x="2422261" y="29348"/>
                </a:lnTo>
                <a:lnTo>
                  <a:pt x="2469605" y="16926"/>
                </a:lnTo>
                <a:lnTo>
                  <a:pt x="2519628" y="7920"/>
                </a:lnTo>
                <a:lnTo>
                  <a:pt x="2571501" y="2362"/>
                </a:lnTo>
                <a:lnTo>
                  <a:pt x="2624395" y="285"/>
                </a:lnTo>
                <a:lnTo>
                  <a:pt x="2677479" y="1720"/>
                </a:lnTo>
                <a:lnTo>
                  <a:pt x="2729924" y="6702"/>
                </a:lnTo>
                <a:lnTo>
                  <a:pt x="2780901" y="15261"/>
                </a:lnTo>
                <a:lnTo>
                  <a:pt x="2829581" y="27432"/>
                </a:lnTo>
                <a:lnTo>
                  <a:pt x="2875134" y="43246"/>
                </a:lnTo>
                <a:lnTo>
                  <a:pt x="2921419" y="65476"/>
                </a:lnTo>
                <a:lnTo>
                  <a:pt x="2958737" y="90971"/>
                </a:lnTo>
                <a:lnTo>
                  <a:pt x="2986360" y="119128"/>
                </a:lnTo>
                <a:lnTo>
                  <a:pt x="3003558" y="149344"/>
                </a:lnTo>
                <a:lnTo>
                  <a:pt x="3067499" y="160382"/>
                </a:lnTo>
                <a:lnTo>
                  <a:pt x="3125359" y="175766"/>
                </a:lnTo>
                <a:lnTo>
                  <a:pt x="3176535" y="194989"/>
                </a:lnTo>
                <a:lnTo>
                  <a:pt x="3220422" y="217547"/>
                </a:lnTo>
                <a:lnTo>
                  <a:pt x="3256416" y="242935"/>
                </a:lnTo>
                <a:lnTo>
                  <a:pt x="3283914" y="270647"/>
                </a:lnTo>
                <a:lnTo>
                  <a:pt x="3311006" y="331025"/>
                </a:lnTo>
                <a:lnTo>
                  <a:pt x="3309391" y="362681"/>
                </a:lnTo>
                <a:lnTo>
                  <a:pt x="3292801" y="401321"/>
                </a:lnTo>
                <a:lnTo>
                  <a:pt x="3277733" y="420892"/>
                </a:lnTo>
                <a:lnTo>
                  <a:pt x="3317754" y="449560"/>
                </a:lnTo>
                <a:lnTo>
                  <a:pt x="3348632" y="479809"/>
                </a:lnTo>
                <a:lnTo>
                  <a:pt x="3370483" y="511215"/>
                </a:lnTo>
                <a:lnTo>
                  <a:pt x="3383423" y="543354"/>
                </a:lnTo>
                <a:lnTo>
                  <a:pt x="3387569" y="575803"/>
                </a:lnTo>
                <a:lnTo>
                  <a:pt x="3383037" y="608139"/>
                </a:lnTo>
                <a:lnTo>
                  <a:pt x="3348404" y="670780"/>
                </a:lnTo>
                <a:lnTo>
                  <a:pt x="3318535" y="700239"/>
                </a:lnTo>
                <a:lnTo>
                  <a:pt x="3280454" y="727891"/>
                </a:lnTo>
                <a:lnTo>
                  <a:pt x="3234276" y="753315"/>
                </a:lnTo>
                <a:lnTo>
                  <a:pt x="3180118" y="776086"/>
                </a:lnTo>
                <a:lnTo>
                  <a:pt x="3135198" y="790867"/>
                </a:lnTo>
                <a:lnTo>
                  <a:pt x="3087529" y="803324"/>
                </a:lnTo>
                <a:lnTo>
                  <a:pt x="3037507" y="813377"/>
                </a:lnTo>
                <a:lnTo>
                  <a:pt x="2985527" y="820947"/>
                </a:lnTo>
                <a:lnTo>
                  <a:pt x="2931986" y="825953"/>
                </a:lnTo>
                <a:lnTo>
                  <a:pt x="2927356" y="855265"/>
                </a:lnTo>
                <a:lnTo>
                  <a:pt x="2894963" y="909946"/>
                </a:lnTo>
                <a:lnTo>
                  <a:pt x="2835352" y="957664"/>
                </a:lnTo>
                <a:lnTo>
                  <a:pt x="2796701" y="978274"/>
                </a:lnTo>
                <a:lnTo>
                  <a:pt x="2752878" y="996378"/>
                </a:lnTo>
                <a:lnTo>
                  <a:pt x="2704427" y="1011719"/>
                </a:lnTo>
                <a:lnTo>
                  <a:pt x="2651893" y="1024042"/>
                </a:lnTo>
                <a:lnTo>
                  <a:pt x="2595820" y="1033092"/>
                </a:lnTo>
                <a:lnTo>
                  <a:pt x="2536752" y="1038614"/>
                </a:lnTo>
                <a:lnTo>
                  <a:pt x="2475234" y="1040352"/>
                </a:lnTo>
                <a:lnTo>
                  <a:pt x="2425359" y="1038847"/>
                </a:lnTo>
                <a:lnTo>
                  <a:pt x="2376354" y="1034755"/>
                </a:lnTo>
                <a:lnTo>
                  <a:pt x="2328654" y="1028138"/>
                </a:lnTo>
                <a:lnTo>
                  <a:pt x="2282694" y="1019054"/>
                </a:lnTo>
                <a:lnTo>
                  <a:pt x="2238907" y="1007565"/>
                </a:lnTo>
                <a:lnTo>
                  <a:pt x="2219237" y="1033537"/>
                </a:lnTo>
                <a:lnTo>
                  <a:pt x="2164659" y="1080413"/>
                </a:lnTo>
                <a:lnTo>
                  <a:pt x="2130555" y="1101112"/>
                </a:lnTo>
                <a:lnTo>
                  <a:pt x="2092444" y="1119847"/>
                </a:lnTo>
                <a:lnTo>
                  <a:pt x="2050729" y="1136515"/>
                </a:lnTo>
                <a:lnTo>
                  <a:pt x="2005811" y="1151013"/>
                </a:lnTo>
                <a:lnTo>
                  <a:pt x="1958094" y="1163238"/>
                </a:lnTo>
                <a:lnTo>
                  <a:pt x="1907979" y="1173087"/>
                </a:lnTo>
                <a:lnTo>
                  <a:pt x="1855868" y="1180456"/>
                </a:lnTo>
                <a:lnTo>
                  <a:pt x="1802164" y="1185244"/>
                </a:lnTo>
                <a:lnTo>
                  <a:pt x="1747270" y="1187346"/>
                </a:lnTo>
                <a:lnTo>
                  <a:pt x="1691586" y="1186660"/>
                </a:lnTo>
                <a:lnTo>
                  <a:pt x="1635517" y="1183082"/>
                </a:lnTo>
                <a:lnTo>
                  <a:pt x="1579463" y="1176510"/>
                </a:lnTo>
                <a:lnTo>
                  <a:pt x="1522291" y="1166470"/>
                </a:lnTo>
                <a:lnTo>
                  <a:pt x="1468253" y="1153445"/>
                </a:lnTo>
                <a:lnTo>
                  <a:pt x="1417830" y="1137606"/>
                </a:lnTo>
                <a:lnTo>
                  <a:pt x="1371501" y="1119122"/>
                </a:lnTo>
                <a:lnTo>
                  <a:pt x="1329746" y="1098164"/>
                </a:lnTo>
                <a:lnTo>
                  <a:pt x="1293044" y="1074901"/>
                </a:lnTo>
                <a:lnTo>
                  <a:pt x="1244598" y="1087470"/>
                </a:lnTo>
                <a:lnTo>
                  <a:pt x="1194865" y="1097726"/>
                </a:lnTo>
                <a:lnTo>
                  <a:pt x="1144139" y="1105705"/>
                </a:lnTo>
                <a:lnTo>
                  <a:pt x="1092713" y="1111442"/>
                </a:lnTo>
                <a:lnTo>
                  <a:pt x="1040878" y="1114971"/>
                </a:lnTo>
                <a:lnTo>
                  <a:pt x="988929" y="1116327"/>
                </a:lnTo>
                <a:lnTo>
                  <a:pt x="937159" y="1115546"/>
                </a:lnTo>
                <a:lnTo>
                  <a:pt x="885860" y="1112663"/>
                </a:lnTo>
                <a:lnTo>
                  <a:pt x="835324" y="1107712"/>
                </a:lnTo>
                <a:lnTo>
                  <a:pt x="785846" y="1100728"/>
                </a:lnTo>
                <a:lnTo>
                  <a:pt x="737719" y="1091746"/>
                </a:lnTo>
                <a:lnTo>
                  <a:pt x="691234" y="1080802"/>
                </a:lnTo>
                <a:lnTo>
                  <a:pt x="646685" y="1067930"/>
                </a:lnTo>
                <a:lnTo>
                  <a:pt x="604365" y="1053165"/>
                </a:lnTo>
                <a:lnTo>
                  <a:pt x="564567" y="1036542"/>
                </a:lnTo>
                <a:lnTo>
                  <a:pt x="527584" y="1018096"/>
                </a:lnTo>
                <a:lnTo>
                  <a:pt x="493709" y="997862"/>
                </a:lnTo>
                <a:lnTo>
                  <a:pt x="461065" y="974147"/>
                </a:lnTo>
                <a:lnTo>
                  <a:pt x="456842" y="970659"/>
                </a:lnTo>
                <a:lnTo>
                  <a:pt x="395232" y="971465"/>
                </a:lnTo>
                <a:lnTo>
                  <a:pt x="335999" y="967170"/>
                </a:lnTo>
                <a:lnTo>
                  <a:pt x="280213" y="958178"/>
                </a:lnTo>
                <a:lnTo>
                  <a:pt x="228946" y="944892"/>
                </a:lnTo>
                <a:lnTo>
                  <a:pt x="183268" y="927713"/>
                </a:lnTo>
                <a:lnTo>
                  <a:pt x="144248" y="907045"/>
                </a:lnTo>
                <a:lnTo>
                  <a:pt x="112958" y="883290"/>
                </a:lnTo>
                <a:lnTo>
                  <a:pt x="77847" y="828128"/>
                </a:lnTo>
                <a:lnTo>
                  <a:pt x="77281" y="792665"/>
                </a:lnTo>
                <a:lnTo>
                  <a:pt x="92615" y="758375"/>
                </a:lnTo>
                <a:lnTo>
                  <a:pt x="123029" y="726445"/>
                </a:lnTo>
                <a:lnTo>
                  <a:pt x="167699" y="698066"/>
                </a:lnTo>
                <a:lnTo>
                  <a:pt x="112006" y="678568"/>
                </a:lnTo>
                <a:lnTo>
                  <a:pt x="66900" y="654861"/>
                </a:lnTo>
                <a:lnTo>
                  <a:pt x="32870" y="627846"/>
                </a:lnTo>
                <a:lnTo>
                  <a:pt x="10407" y="598420"/>
                </a:lnTo>
                <a:lnTo>
                  <a:pt x="0" y="567481"/>
                </a:lnTo>
                <a:lnTo>
                  <a:pt x="2137" y="535930"/>
                </a:lnTo>
                <a:lnTo>
                  <a:pt x="46003" y="474582"/>
                </a:lnTo>
                <a:lnTo>
                  <a:pt x="113478" y="435085"/>
                </a:lnTo>
                <a:lnTo>
                  <a:pt x="155491" y="419776"/>
                </a:lnTo>
                <a:lnTo>
                  <a:pt x="201926" y="407765"/>
                </a:lnTo>
                <a:lnTo>
                  <a:pt x="251963" y="399304"/>
                </a:lnTo>
                <a:lnTo>
                  <a:pt x="304780" y="394649"/>
                </a:lnTo>
                <a:lnTo>
                  <a:pt x="307630" y="390952"/>
                </a:lnTo>
                <a:close/>
              </a:path>
              <a:path w="3387725" h="1187450">
                <a:moveTo>
                  <a:pt x="369745" y="715340"/>
                </a:moveTo>
                <a:lnTo>
                  <a:pt x="317958" y="715380"/>
                </a:lnTo>
                <a:lnTo>
                  <a:pt x="267046" y="711679"/>
                </a:lnTo>
                <a:lnTo>
                  <a:pt x="217879" y="704335"/>
                </a:lnTo>
                <a:lnTo>
                  <a:pt x="171329" y="693443"/>
                </a:lnTo>
              </a:path>
              <a:path w="3387725" h="1187450">
                <a:moveTo>
                  <a:pt x="544810" y="954971"/>
                </a:moveTo>
                <a:lnTo>
                  <a:pt x="523686" y="958607"/>
                </a:lnTo>
                <a:lnTo>
                  <a:pt x="502129" y="961572"/>
                </a:lnTo>
                <a:lnTo>
                  <a:pt x="480210" y="963856"/>
                </a:lnTo>
                <a:lnTo>
                  <a:pt x="457999" y="965451"/>
                </a:lnTo>
              </a:path>
              <a:path w="3387725" h="1187450">
                <a:moveTo>
                  <a:pt x="1292850" y="1070116"/>
                </a:moveTo>
                <a:lnTo>
                  <a:pt x="1277786" y="1058678"/>
                </a:lnTo>
                <a:lnTo>
                  <a:pt x="1264028" y="1046881"/>
                </a:lnTo>
                <a:lnTo>
                  <a:pt x="1251605" y="1034750"/>
                </a:lnTo>
                <a:lnTo>
                  <a:pt x="1240544" y="1022310"/>
                </a:lnTo>
              </a:path>
              <a:path w="3387725" h="1187450">
                <a:moveTo>
                  <a:pt x="2260133" y="950905"/>
                </a:moveTo>
                <a:lnTo>
                  <a:pt x="2257090" y="964203"/>
                </a:lnTo>
                <a:lnTo>
                  <a:pt x="2252587" y="977397"/>
                </a:lnTo>
                <a:lnTo>
                  <a:pt x="2246636" y="990459"/>
                </a:lnTo>
                <a:lnTo>
                  <a:pt x="2239247" y="1003361"/>
                </a:lnTo>
              </a:path>
              <a:path w="3387725" h="1187450">
                <a:moveTo>
                  <a:pt x="2675433" y="626791"/>
                </a:moveTo>
                <a:lnTo>
                  <a:pt x="2739049" y="644766"/>
                </a:lnTo>
                <a:lnTo>
                  <a:pt x="2794828" y="667039"/>
                </a:lnTo>
                <a:lnTo>
                  <a:pt x="2842025" y="693039"/>
                </a:lnTo>
                <a:lnTo>
                  <a:pt x="2879897" y="722192"/>
                </a:lnTo>
                <a:lnTo>
                  <a:pt x="2907698" y="753924"/>
                </a:lnTo>
                <a:lnTo>
                  <a:pt x="2924685" y="787664"/>
                </a:lnTo>
                <a:lnTo>
                  <a:pt x="2930112" y="822837"/>
                </a:lnTo>
              </a:path>
              <a:path w="3387725" h="1187450">
                <a:moveTo>
                  <a:pt x="3276136" y="417987"/>
                </a:moveTo>
                <a:lnTo>
                  <a:pt x="3254604" y="438629"/>
                </a:lnTo>
                <a:lnTo>
                  <a:pt x="3228335" y="457885"/>
                </a:lnTo>
                <a:lnTo>
                  <a:pt x="3197617" y="475570"/>
                </a:lnTo>
                <a:lnTo>
                  <a:pt x="3162733" y="491499"/>
                </a:lnTo>
              </a:path>
              <a:path w="3387725" h="1187450">
                <a:moveTo>
                  <a:pt x="3004022" y="145222"/>
                </a:moveTo>
                <a:lnTo>
                  <a:pt x="3006834" y="153843"/>
                </a:lnTo>
                <a:lnTo>
                  <a:pt x="3008771" y="162513"/>
                </a:lnTo>
                <a:lnTo>
                  <a:pt x="3009831" y="171217"/>
                </a:lnTo>
                <a:lnTo>
                  <a:pt x="3010009" y="179941"/>
                </a:lnTo>
              </a:path>
              <a:path w="3387725" h="1187450">
                <a:moveTo>
                  <a:pt x="2279793" y="104725"/>
                </a:moveTo>
                <a:lnTo>
                  <a:pt x="2291764" y="92927"/>
                </a:lnTo>
                <a:lnTo>
                  <a:pt x="2305475" y="81586"/>
                </a:lnTo>
                <a:lnTo>
                  <a:pt x="2320869" y="70745"/>
                </a:lnTo>
                <a:lnTo>
                  <a:pt x="2337889" y="60449"/>
                </a:lnTo>
              </a:path>
              <a:path w="3387725" h="1187450">
                <a:moveTo>
                  <a:pt x="1736427" y="125826"/>
                </a:moveTo>
                <a:lnTo>
                  <a:pt x="1741586" y="115980"/>
                </a:lnTo>
                <a:lnTo>
                  <a:pt x="1748009" y="106315"/>
                </a:lnTo>
                <a:lnTo>
                  <a:pt x="1755675" y="96860"/>
                </a:lnTo>
                <a:lnTo>
                  <a:pt x="1764564" y="87641"/>
                </a:lnTo>
              </a:path>
              <a:path w="3387725" h="1187450">
                <a:moveTo>
                  <a:pt x="1098752" y="138794"/>
                </a:moveTo>
                <a:lnTo>
                  <a:pt x="1125938" y="146935"/>
                </a:lnTo>
                <a:lnTo>
                  <a:pt x="1152017" y="155841"/>
                </a:lnTo>
                <a:lnTo>
                  <a:pt x="1176917" y="165484"/>
                </a:lnTo>
                <a:lnTo>
                  <a:pt x="1200569" y="175839"/>
                </a:lnTo>
              </a:path>
              <a:path w="3387725" h="1187450">
                <a:moveTo>
                  <a:pt x="325411" y="429938"/>
                </a:moveTo>
                <a:lnTo>
                  <a:pt x="319760" y="420325"/>
                </a:lnTo>
                <a:lnTo>
                  <a:pt x="314912" y="410618"/>
                </a:lnTo>
                <a:lnTo>
                  <a:pt x="310871" y="400826"/>
                </a:lnTo>
                <a:lnTo>
                  <a:pt x="307642" y="390962"/>
                </a:lnTo>
              </a:path>
            </a:pathLst>
          </a:custGeom>
          <a:ln w="20941">
            <a:solidFill>
              <a:srgbClr val="F691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57030" y="969775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5" y="910821"/>
                </a:moveTo>
                <a:lnTo>
                  <a:pt x="103823" y="903081"/>
                </a:lnTo>
                <a:lnTo>
                  <a:pt x="62151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4"/>
                </a:lnTo>
                <a:lnTo>
                  <a:pt x="0" y="151806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1" y="29289"/>
                </a:lnTo>
                <a:lnTo>
                  <a:pt x="103823" y="7739"/>
                </a:lnTo>
                <a:lnTo>
                  <a:pt x="151805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46825" y="9697752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6" y="62151"/>
                </a:lnTo>
                <a:lnTo>
                  <a:pt x="144067" y="103823"/>
                </a:lnTo>
                <a:lnTo>
                  <a:pt x="151806" y="151806"/>
                </a:lnTo>
                <a:lnTo>
                  <a:pt x="151806" y="759014"/>
                </a:lnTo>
                <a:lnTo>
                  <a:pt x="144067" y="806997"/>
                </a:lnTo>
                <a:lnTo>
                  <a:pt x="122516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073112" y="9836633"/>
            <a:ext cx="29502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de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accept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or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25434" y="9499316"/>
            <a:ext cx="3387725" cy="1187450"/>
          </a:xfrm>
          <a:custGeom>
            <a:avLst/>
            <a:gdLst/>
            <a:ahLst/>
            <a:cxnLst/>
            <a:rect l="l" t="t" r="r" b="b"/>
            <a:pathLst>
              <a:path w="3387725" h="1187450">
                <a:moveTo>
                  <a:pt x="307630" y="390952"/>
                </a:moveTo>
                <a:lnTo>
                  <a:pt x="302771" y="359304"/>
                </a:lnTo>
                <a:lnTo>
                  <a:pt x="306083" y="328311"/>
                </a:lnTo>
                <a:lnTo>
                  <a:pt x="317142" y="298238"/>
                </a:lnTo>
                <a:lnTo>
                  <a:pt x="360805" y="241919"/>
                </a:lnTo>
                <a:lnTo>
                  <a:pt x="392559" y="216206"/>
                </a:lnTo>
                <a:lnTo>
                  <a:pt x="430363" y="192479"/>
                </a:lnTo>
                <a:lnTo>
                  <a:pt x="473792" y="171004"/>
                </a:lnTo>
                <a:lnTo>
                  <a:pt x="522422" y="152048"/>
                </a:lnTo>
                <a:lnTo>
                  <a:pt x="575829" y="135877"/>
                </a:lnTo>
                <a:lnTo>
                  <a:pt x="633587" y="122757"/>
                </a:lnTo>
                <a:lnTo>
                  <a:pt x="695274" y="112955"/>
                </a:lnTo>
                <a:lnTo>
                  <a:pt x="760464" y="106736"/>
                </a:lnTo>
                <a:lnTo>
                  <a:pt x="810798" y="104631"/>
                </a:lnTo>
                <a:lnTo>
                  <a:pt x="861038" y="104819"/>
                </a:lnTo>
                <a:lnTo>
                  <a:pt x="910851" y="107271"/>
                </a:lnTo>
                <a:lnTo>
                  <a:pt x="959903" y="111954"/>
                </a:lnTo>
                <a:lnTo>
                  <a:pt x="1007860" y="118836"/>
                </a:lnTo>
                <a:lnTo>
                  <a:pt x="1054388" y="127885"/>
                </a:lnTo>
                <a:lnTo>
                  <a:pt x="1099153" y="139070"/>
                </a:lnTo>
                <a:lnTo>
                  <a:pt x="1129111" y="115999"/>
                </a:lnTo>
                <a:lnTo>
                  <a:pt x="1164425" y="95541"/>
                </a:lnTo>
                <a:lnTo>
                  <a:pt x="1204421" y="77797"/>
                </a:lnTo>
                <a:lnTo>
                  <a:pt x="1248425" y="62863"/>
                </a:lnTo>
                <a:lnTo>
                  <a:pt x="1295766" y="50839"/>
                </a:lnTo>
                <a:lnTo>
                  <a:pt x="1345770" y="41822"/>
                </a:lnTo>
                <a:lnTo>
                  <a:pt x="1397763" y="35912"/>
                </a:lnTo>
                <a:lnTo>
                  <a:pt x="1451074" y="33207"/>
                </a:lnTo>
                <a:lnTo>
                  <a:pt x="1505029" y="33806"/>
                </a:lnTo>
                <a:lnTo>
                  <a:pt x="1558954" y="37806"/>
                </a:lnTo>
                <a:lnTo>
                  <a:pt x="1612177" y="45307"/>
                </a:lnTo>
                <a:lnTo>
                  <a:pt x="1664025" y="56406"/>
                </a:lnTo>
                <a:lnTo>
                  <a:pt x="1715142" y="71743"/>
                </a:lnTo>
                <a:lnTo>
                  <a:pt x="1761101" y="90441"/>
                </a:lnTo>
                <a:lnTo>
                  <a:pt x="1789861" y="67688"/>
                </a:lnTo>
                <a:lnTo>
                  <a:pt x="1824938" y="47961"/>
                </a:lnTo>
                <a:lnTo>
                  <a:pt x="1865388" y="31411"/>
                </a:lnTo>
                <a:lnTo>
                  <a:pt x="1910267" y="18189"/>
                </a:lnTo>
                <a:lnTo>
                  <a:pt x="1958630" y="8446"/>
                </a:lnTo>
                <a:lnTo>
                  <a:pt x="2009534" y="2332"/>
                </a:lnTo>
                <a:lnTo>
                  <a:pt x="2062034" y="0"/>
                </a:lnTo>
                <a:lnTo>
                  <a:pt x="2115187" y="1598"/>
                </a:lnTo>
                <a:lnTo>
                  <a:pt x="2168048" y="7278"/>
                </a:lnTo>
                <a:lnTo>
                  <a:pt x="2219672" y="17191"/>
                </a:lnTo>
                <a:lnTo>
                  <a:pt x="2284953" y="37484"/>
                </a:lnTo>
                <a:lnTo>
                  <a:pt x="2338927" y="64307"/>
                </a:lnTo>
                <a:lnTo>
                  <a:pt x="2378425" y="45153"/>
                </a:lnTo>
                <a:lnTo>
                  <a:pt x="2422261" y="29348"/>
                </a:lnTo>
                <a:lnTo>
                  <a:pt x="2469605" y="16926"/>
                </a:lnTo>
                <a:lnTo>
                  <a:pt x="2519628" y="7920"/>
                </a:lnTo>
                <a:lnTo>
                  <a:pt x="2571501" y="2362"/>
                </a:lnTo>
                <a:lnTo>
                  <a:pt x="2624395" y="285"/>
                </a:lnTo>
                <a:lnTo>
                  <a:pt x="2677479" y="1720"/>
                </a:lnTo>
                <a:lnTo>
                  <a:pt x="2729924" y="6702"/>
                </a:lnTo>
                <a:lnTo>
                  <a:pt x="2780901" y="15261"/>
                </a:lnTo>
                <a:lnTo>
                  <a:pt x="2829581" y="27432"/>
                </a:lnTo>
                <a:lnTo>
                  <a:pt x="2875134" y="43246"/>
                </a:lnTo>
                <a:lnTo>
                  <a:pt x="2921419" y="65476"/>
                </a:lnTo>
                <a:lnTo>
                  <a:pt x="2958737" y="90971"/>
                </a:lnTo>
                <a:lnTo>
                  <a:pt x="2986360" y="119128"/>
                </a:lnTo>
                <a:lnTo>
                  <a:pt x="3003558" y="149344"/>
                </a:lnTo>
                <a:lnTo>
                  <a:pt x="3067499" y="160382"/>
                </a:lnTo>
                <a:lnTo>
                  <a:pt x="3125359" y="175766"/>
                </a:lnTo>
                <a:lnTo>
                  <a:pt x="3176535" y="194989"/>
                </a:lnTo>
                <a:lnTo>
                  <a:pt x="3220422" y="217547"/>
                </a:lnTo>
                <a:lnTo>
                  <a:pt x="3256416" y="242935"/>
                </a:lnTo>
                <a:lnTo>
                  <a:pt x="3283914" y="270647"/>
                </a:lnTo>
                <a:lnTo>
                  <a:pt x="3311006" y="331025"/>
                </a:lnTo>
                <a:lnTo>
                  <a:pt x="3309391" y="362681"/>
                </a:lnTo>
                <a:lnTo>
                  <a:pt x="3292801" y="401321"/>
                </a:lnTo>
                <a:lnTo>
                  <a:pt x="3277733" y="420892"/>
                </a:lnTo>
                <a:lnTo>
                  <a:pt x="3317754" y="449560"/>
                </a:lnTo>
                <a:lnTo>
                  <a:pt x="3348632" y="479809"/>
                </a:lnTo>
                <a:lnTo>
                  <a:pt x="3370483" y="511215"/>
                </a:lnTo>
                <a:lnTo>
                  <a:pt x="3383423" y="543354"/>
                </a:lnTo>
                <a:lnTo>
                  <a:pt x="3387569" y="575803"/>
                </a:lnTo>
                <a:lnTo>
                  <a:pt x="3383037" y="608139"/>
                </a:lnTo>
                <a:lnTo>
                  <a:pt x="3348404" y="670780"/>
                </a:lnTo>
                <a:lnTo>
                  <a:pt x="3318535" y="700239"/>
                </a:lnTo>
                <a:lnTo>
                  <a:pt x="3280454" y="727891"/>
                </a:lnTo>
                <a:lnTo>
                  <a:pt x="3234276" y="753315"/>
                </a:lnTo>
                <a:lnTo>
                  <a:pt x="3180118" y="776086"/>
                </a:lnTo>
                <a:lnTo>
                  <a:pt x="3135198" y="790867"/>
                </a:lnTo>
                <a:lnTo>
                  <a:pt x="3087529" y="803324"/>
                </a:lnTo>
                <a:lnTo>
                  <a:pt x="3037507" y="813377"/>
                </a:lnTo>
                <a:lnTo>
                  <a:pt x="2985527" y="820947"/>
                </a:lnTo>
                <a:lnTo>
                  <a:pt x="2931986" y="825953"/>
                </a:lnTo>
                <a:lnTo>
                  <a:pt x="2927356" y="855265"/>
                </a:lnTo>
                <a:lnTo>
                  <a:pt x="2894963" y="909946"/>
                </a:lnTo>
                <a:lnTo>
                  <a:pt x="2835352" y="957664"/>
                </a:lnTo>
                <a:lnTo>
                  <a:pt x="2796701" y="978274"/>
                </a:lnTo>
                <a:lnTo>
                  <a:pt x="2752878" y="996378"/>
                </a:lnTo>
                <a:lnTo>
                  <a:pt x="2704427" y="1011719"/>
                </a:lnTo>
                <a:lnTo>
                  <a:pt x="2651893" y="1024042"/>
                </a:lnTo>
                <a:lnTo>
                  <a:pt x="2595820" y="1033092"/>
                </a:lnTo>
                <a:lnTo>
                  <a:pt x="2536752" y="1038614"/>
                </a:lnTo>
                <a:lnTo>
                  <a:pt x="2475234" y="1040352"/>
                </a:lnTo>
                <a:lnTo>
                  <a:pt x="2425359" y="1038847"/>
                </a:lnTo>
                <a:lnTo>
                  <a:pt x="2376354" y="1034755"/>
                </a:lnTo>
                <a:lnTo>
                  <a:pt x="2328654" y="1028138"/>
                </a:lnTo>
                <a:lnTo>
                  <a:pt x="2282694" y="1019054"/>
                </a:lnTo>
                <a:lnTo>
                  <a:pt x="2238907" y="1007565"/>
                </a:lnTo>
                <a:lnTo>
                  <a:pt x="2219237" y="1033537"/>
                </a:lnTo>
                <a:lnTo>
                  <a:pt x="2164659" y="1080413"/>
                </a:lnTo>
                <a:lnTo>
                  <a:pt x="2130555" y="1101112"/>
                </a:lnTo>
                <a:lnTo>
                  <a:pt x="2092444" y="1119847"/>
                </a:lnTo>
                <a:lnTo>
                  <a:pt x="2050729" y="1136515"/>
                </a:lnTo>
                <a:lnTo>
                  <a:pt x="2005811" y="1151013"/>
                </a:lnTo>
                <a:lnTo>
                  <a:pt x="1958094" y="1163238"/>
                </a:lnTo>
                <a:lnTo>
                  <a:pt x="1907979" y="1173087"/>
                </a:lnTo>
                <a:lnTo>
                  <a:pt x="1855868" y="1180456"/>
                </a:lnTo>
                <a:lnTo>
                  <a:pt x="1802164" y="1185244"/>
                </a:lnTo>
                <a:lnTo>
                  <a:pt x="1747270" y="1187346"/>
                </a:lnTo>
                <a:lnTo>
                  <a:pt x="1691586" y="1186660"/>
                </a:lnTo>
                <a:lnTo>
                  <a:pt x="1635517" y="1183082"/>
                </a:lnTo>
                <a:lnTo>
                  <a:pt x="1579463" y="1176510"/>
                </a:lnTo>
                <a:lnTo>
                  <a:pt x="1522291" y="1166470"/>
                </a:lnTo>
                <a:lnTo>
                  <a:pt x="1468253" y="1153445"/>
                </a:lnTo>
                <a:lnTo>
                  <a:pt x="1417830" y="1137606"/>
                </a:lnTo>
                <a:lnTo>
                  <a:pt x="1371501" y="1119122"/>
                </a:lnTo>
                <a:lnTo>
                  <a:pt x="1329746" y="1098164"/>
                </a:lnTo>
                <a:lnTo>
                  <a:pt x="1293044" y="1074901"/>
                </a:lnTo>
                <a:lnTo>
                  <a:pt x="1244598" y="1087470"/>
                </a:lnTo>
                <a:lnTo>
                  <a:pt x="1194865" y="1097726"/>
                </a:lnTo>
                <a:lnTo>
                  <a:pt x="1144139" y="1105705"/>
                </a:lnTo>
                <a:lnTo>
                  <a:pt x="1092713" y="1111442"/>
                </a:lnTo>
                <a:lnTo>
                  <a:pt x="1040878" y="1114971"/>
                </a:lnTo>
                <a:lnTo>
                  <a:pt x="988929" y="1116327"/>
                </a:lnTo>
                <a:lnTo>
                  <a:pt x="937159" y="1115546"/>
                </a:lnTo>
                <a:lnTo>
                  <a:pt x="885860" y="1112663"/>
                </a:lnTo>
                <a:lnTo>
                  <a:pt x="835324" y="1107712"/>
                </a:lnTo>
                <a:lnTo>
                  <a:pt x="785846" y="1100728"/>
                </a:lnTo>
                <a:lnTo>
                  <a:pt x="737719" y="1091746"/>
                </a:lnTo>
                <a:lnTo>
                  <a:pt x="691234" y="1080802"/>
                </a:lnTo>
                <a:lnTo>
                  <a:pt x="646685" y="1067930"/>
                </a:lnTo>
                <a:lnTo>
                  <a:pt x="604365" y="1053165"/>
                </a:lnTo>
                <a:lnTo>
                  <a:pt x="564567" y="1036542"/>
                </a:lnTo>
                <a:lnTo>
                  <a:pt x="527584" y="1018096"/>
                </a:lnTo>
                <a:lnTo>
                  <a:pt x="493709" y="997862"/>
                </a:lnTo>
                <a:lnTo>
                  <a:pt x="461065" y="974147"/>
                </a:lnTo>
                <a:lnTo>
                  <a:pt x="456842" y="970659"/>
                </a:lnTo>
                <a:lnTo>
                  <a:pt x="395232" y="971465"/>
                </a:lnTo>
                <a:lnTo>
                  <a:pt x="335999" y="967170"/>
                </a:lnTo>
                <a:lnTo>
                  <a:pt x="280213" y="958178"/>
                </a:lnTo>
                <a:lnTo>
                  <a:pt x="228946" y="944892"/>
                </a:lnTo>
                <a:lnTo>
                  <a:pt x="183268" y="927713"/>
                </a:lnTo>
                <a:lnTo>
                  <a:pt x="144248" y="907045"/>
                </a:lnTo>
                <a:lnTo>
                  <a:pt x="112958" y="883290"/>
                </a:lnTo>
                <a:lnTo>
                  <a:pt x="77847" y="828128"/>
                </a:lnTo>
                <a:lnTo>
                  <a:pt x="77281" y="792665"/>
                </a:lnTo>
                <a:lnTo>
                  <a:pt x="92615" y="758375"/>
                </a:lnTo>
                <a:lnTo>
                  <a:pt x="123029" y="726445"/>
                </a:lnTo>
                <a:lnTo>
                  <a:pt x="167699" y="698066"/>
                </a:lnTo>
                <a:lnTo>
                  <a:pt x="112006" y="678568"/>
                </a:lnTo>
                <a:lnTo>
                  <a:pt x="66900" y="654861"/>
                </a:lnTo>
                <a:lnTo>
                  <a:pt x="32870" y="627846"/>
                </a:lnTo>
                <a:lnTo>
                  <a:pt x="10407" y="598420"/>
                </a:lnTo>
                <a:lnTo>
                  <a:pt x="0" y="567481"/>
                </a:lnTo>
                <a:lnTo>
                  <a:pt x="2137" y="535930"/>
                </a:lnTo>
                <a:lnTo>
                  <a:pt x="46003" y="474582"/>
                </a:lnTo>
                <a:lnTo>
                  <a:pt x="113478" y="435085"/>
                </a:lnTo>
                <a:lnTo>
                  <a:pt x="155491" y="419776"/>
                </a:lnTo>
                <a:lnTo>
                  <a:pt x="201926" y="407765"/>
                </a:lnTo>
                <a:lnTo>
                  <a:pt x="251963" y="399304"/>
                </a:lnTo>
                <a:lnTo>
                  <a:pt x="304780" y="394649"/>
                </a:lnTo>
                <a:lnTo>
                  <a:pt x="307630" y="390952"/>
                </a:lnTo>
                <a:close/>
              </a:path>
              <a:path w="3387725" h="1187450">
                <a:moveTo>
                  <a:pt x="369745" y="715340"/>
                </a:moveTo>
                <a:lnTo>
                  <a:pt x="317958" y="715380"/>
                </a:lnTo>
                <a:lnTo>
                  <a:pt x="267046" y="711679"/>
                </a:lnTo>
                <a:lnTo>
                  <a:pt x="217879" y="704335"/>
                </a:lnTo>
                <a:lnTo>
                  <a:pt x="171329" y="693443"/>
                </a:lnTo>
              </a:path>
              <a:path w="3387725" h="1187450">
                <a:moveTo>
                  <a:pt x="544810" y="954971"/>
                </a:moveTo>
                <a:lnTo>
                  <a:pt x="523686" y="958607"/>
                </a:lnTo>
                <a:lnTo>
                  <a:pt x="502129" y="961572"/>
                </a:lnTo>
                <a:lnTo>
                  <a:pt x="480210" y="963856"/>
                </a:lnTo>
                <a:lnTo>
                  <a:pt x="457999" y="965451"/>
                </a:lnTo>
              </a:path>
              <a:path w="3387725" h="1187450">
                <a:moveTo>
                  <a:pt x="1292850" y="1070116"/>
                </a:moveTo>
                <a:lnTo>
                  <a:pt x="1277786" y="1058678"/>
                </a:lnTo>
                <a:lnTo>
                  <a:pt x="1264028" y="1046881"/>
                </a:lnTo>
                <a:lnTo>
                  <a:pt x="1251605" y="1034750"/>
                </a:lnTo>
                <a:lnTo>
                  <a:pt x="1240544" y="1022310"/>
                </a:lnTo>
              </a:path>
              <a:path w="3387725" h="1187450">
                <a:moveTo>
                  <a:pt x="2260133" y="950905"/>
                </a:moveTo>
                <a:lnTo>
                  <a:pt x="2257090" y="964203"/>
                </a:lnTo>
                <a:lnTo>
                  <a:pt x="2252587" y="977397"/>
                </a:lnTo>
                <a:lnTo>
                  <a:pt x="2246636" y="990459"/>
                </a:lnTo>
                <a:lnTo>
                  <a:pt x="2239247" y="1003361"/>
                </a:lnTo>
              </a:path>
              <a:path w="3387725" h="1187450">
                <a:moveTo>
                  <a:pt x="2675433" y="626791"/>
                </a:moveTo>
                <a:lnTo>
                  <a:pt x="2739049" y="644766"/>
                </a:lnTo>
                <a:lnTo>
                  <a:pt x="2794828" y="667039"/>
                </a:lnTo>
                <a:lnTo>
                  <a:pt x="2842025" y="693039"/>
                </a:lnTo>
                <a:lnTo>
                  <a:pt x="2879897" y="722192"/>
                </a:lnTo>
                <a:lnTo>
                  <a:pt x="2907698" y="753924"/>
                </a:lnTo>
                <a:lnTo>
                  <a:pt x="2924685" y="787664"/>
                </a:lnTo>
                <a:lnTo>
                  <a:pt x="2930112" y="822837"/>
                </a:lnTo>
              </a:path>
              <a:path w="3387725" h="1187450">
                <a:moveTo>
                  <a:pt x="3276136" y="417987"/>
                </a:moveTo>
                <a:lnTo>
                  <a:pt x="3254604" y="438629"/>
                </a:lnTo>
                <a:lnTo>
                  <a:pt x="3228335" y="457885"/>
                </a:lnTo>
                <a:lnTo>
                  <a:pt x="3197617" y="475570"/>
                </a:lnTo>
                <a:lnTo>
                  <a:pt x="3162733" y="491499"/>
                </a:lnTo>
              </a:path>
              <a:path w="3387725" h="1187450">
                <a:moveTo>
                  <a:pt x="3004022" y="145222"/>
                </a:moveTo>
                <a:lnTo>
                  <a:pt x="3006834" y="153843"/>
                </a:lnTo>
                <a:lnTo>
                  <a:pt x="3008771" y="162513"/>
                </a:lnTo>
                <a:lnTo>
                  <a:pt x="3009831" y="171217"/>
                </a:lnTo>
                <a:lnTo>
                  <a:pt x="3010009" y="179941"/>
                </a:lnTo>
              </a:path>
              <a:path w="3387725" h="1187450">
                <a:moveTo>
                  <a:pt x="2279793" y="104725"/>
                </a:moveTo>
                <a:lnTo>
                  <a:pt x="2291764" y="92927"/>
                </a:lnTo>
                <a:lnTo>
                  <a:pt x="2305475" y="81586"/>
                </a:lnTo>
                <a:lnTo>
                  <a:pt x="2320869" y="70745"/>
                </a:lnTo>
                <a:lnTo>
                  <a:pt x="2337889" y="60449"/>
                </a:lnTo>
              </a:path>
              <a:path w="3387725" h="1187450">
                <a:moveTo>
                  <a:pt x="1736427" y="125826"/>
                </a:moveTo>
                <a:lnTo>
                  <a:pt x="1741586" y="115980"/>
                </a:lnTo>
                <a:lnTo>
                  <a:pt x="1748009" y="106315"/>
                </a:lnTo>
                <a:lnTo>
                  <a:pt x="1755675" y="96860"/>
                </a:lnTo>
                <a:lnTo>
                  <a:pt x="1764564" y="87641"/>
                </a:lnTo>
              </a:path>
              <a:path w="3387725" h="1187450">
                <a:moveTo>
                  <a:pt x="1098752" y="138794"/>
                </a:moveTo>
                <a:lnTo>
                  <a:pt x="1125938" y="146935"/>
                </a:lnTo>
                <a:lnTo>
                  <a:pt x="1152017" y="155841"/>
                </a:lnTo>
                <a:lnTo>
                  <a:pt x="1176917" y="165484"/>
                </a:lnTo>
                <a:lnTo>
                  <a:pt x="1200569" y="175839"/>
                </a:lnTo>
              </a:path>
              <a:path w="3387725" h="1187450">
                <a:moveTo>
                  <a:pt x="325411" y="429938"/>
                </a:moveTo>
                <a:lnTo>
                  <a:pt x="319760" y="420325"/>
                </a:lnTo>
                <a:lnTo>
                  <a:pt x="314912" y="410618"/>
                </a:lnTo>
                <a:lnTo>
                  <a:pt x="310871" y="400826"/>
                </a:lnTo>
                <a:lnTo>
                  <a:pt x="307642" y="390962"/>
                </a:lnTo>
              </a:path>
            </a:pathLst>
          </a:custGeom>
          <a:ln w="20941">
            <a:solidFill>
              <a:srgbClr val="5C78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51187" y="9461518"/>
            <a:ext cx="3387725" cy="1187450"/>
          </a:xfrm>
          <a:custGeom>
            <a:avLst/>
            <a:gdLst/>
            <a:ahLst/>
            <a:cxnLst/>
            <a:rect l="l" t="t" r="r" b="b"/>
            <a:pathLst>
              <a:path w="3387725" h="1187450">
                <a:moveTo>
                  <a:pt x="307630" y="390952"/>
                </a:moveTo>
                <a:lnTo>
                  <a:pt x="302771" y="359304"/>
                </a:lnTo>
                <a:lnTo>
                  <a:pt x="306083" y="328311"/>
                </a:lnTo>
                <a:lnTo>
                  <a:pt x="317142" y="298238"/>
                </a:lnTo>
                <a:lnTo>
                  <a:pt x="360805" y="241919"/>
                </a:lnTo>
                <a:lnTo>
                  <a:pt x="392559" y="216206"/>
                </a:lnTo>
                <a:lnTo>
                  <a:pt x="430363" y="192479"/>
                </a:lnTo>
                <a:lnTo>
                  <a:pt x="473792" y="171004"/>
                </a:lnTo>
                <a:lnTo>
                  <a:pt x="522422" y="152048"/>
                </a:lnTo>
                <a:lnTo>
                  <a:pt x="575829" y="135877"/>
                </a:lnTo>
                <a:lnTo>
                  <a:pt x="633587" y="122757"/>
                </a:lnTo>
                <a:lnTo>
                  <a:pt x="695274" y="112955"/>
                </a:lnTo>
                <a:lnTo>
                  <a:pt x="760464" y="106736"/>
                </a:lnTo>
                <a:lnTo>
                  <a:pt x="810798" y="104631"/>
                </a:lnTo>
                <a:lnTo>
                  <a:pt x="861038" y="104819"/>
                </a:lnTo>
                <a:lnTo>
                  <a:pt x="910851" y="107271"/>
                </a:lnTo>
                <a:lnTo>
                  <a:pt x="959903" y="111954"/>
                </a:lnTo>
                <a:lnTo>
                  <a:pt x="1007860" y="118836"/>
                </a:lnTo>
                <a:lnTo>
                  <a:pt x="1054388" y="127885"/>
                </a:lnTo>
                <a:lnTo>
                  <a:pt x="1099153" y="139070"/>
                </a:lnTo>
                <a:lnTo>
                  <a:pt x="1129111" y="115999"/>
                </a:lnTo>
                <a:lnTo>
                  <a:pt x="1164425" y="95541"/>
                </a:lnTo>
                <a:lnTo>
                  <a:pt x="1204421" y="77797"/>
                </a:lnTo>
                <a:lnTo>
                  <a:pt x="1248425" y="62863"/>
                </a:lnTo>
                <a:lnTo>
                  <a:pt x="1295766" y="50839"/>
                </a:lnTo>
                <a:lnTo>
                  <a:pt x="1345770" y="41822"/>
                </a:lnTo>
                <a:lnTo>
                  <a:pt x="1397763" y="35912"/>
                </a:lnTo>
                <a:lnTo>
                  <a:pt x="1451074" y="33207"/>
                </a:lnTo>
                <a:lnTo>
                  <a:pt x="1505029" y="33806"/>
                </a:lnTo>
                <a:lnTo>
                  <a:pt x="1558954" y="37806"/>
                </a:lnTo>
                <a:lnTo>
                  <a:pt x="1612177" y="45307"/>
                </a:lnTo>
                <a:lnTo>
                  <a:pt x="1664025" y="56406"/>
                </a:lnTo>
                <a:lnTo>
                  <a:pt x="1715142" y="71743"/>
                </a:lnTo>
                <a:lnTo>
                  <a:pt x="1761101" y="90441"/>
                </a:lnTo>
                <a:lnTo>
                  <a:pt x="1789861" y="67688"/>
                </a:lnTo>
                <a:lnTo>
                  <a:pt x="1824938" y="47961"/>
                </a:lnTo>
                <a:lnTo>
                  <a:pt x="1865388" y="31411"/>
                </a:lnTo>
                <a:lnTo>
                  <a:pt x="1910267" y="18189"/>
                </a:lnTo>
                <a:lnTo>
                  <a:pt x="1958630" y="8446"/>
                </a:lnTo>
                <a:lnTo>
                  <a:pt x="2009534" y="2332"/>
                </a:lnTo>
                <a:lnTo>
                  <a:pt x="2062034" y="0"/>
                </a:lnTo>
                <a:lnTo>
                  <a:pt x="2115187" y="1598"/>
                </a:lnTo>
                <a:lnTo>
                  <a:pt x="2168048" y="7278"/>
                </a:lnTo>
                <a:lnTo>
                  <a:pt x="2219672" y="17191"/>
                </a:lnTo>
                <a:lnTo>
                  <a:pt x="2284953" y="37484"/>
                </a:lnTo>
                <a:lnTo>
                  <a:pt x="2338927" y="64307"/>
                </a:lnTo>
                <a:lnTo>
                  <a:pt x="2378425" y="45153"/>
                </a:lnTo>
                <a:lnTo>
                  <a:pt x="2422261" y="29348"/>
                </a:lnTo>
                <a:lnTo>
                  <a:pt x="2469605" y="16926"/>
                </a:lnTo>
                <a:lnTo>
                  <a:pt x="2519628" y="7920"/>
                </a:lnTo>
                <a:lnTo>
                  <a:pt x="2571501" y="2362"/>
                </a:lnTo>
                <a:lnTo>
                  <a:pt x="2624395" y="285"/>
                </a:lnTo>
                <a:lnTo>
                  <a:pt x="2677479" y="1720"/>
                </a:lnTo>
                <a:lnTo>
                  <a:pt x="2729924" y="6702"/>
                </a:lnTo>
                <a:lnTo>
                  <a:pt x="2780901" y="15261"/>
                </a:lnTo>
                <a:lnTo>
                  <a:pt x="2829581" y="27432"/>
                </a:lnTo>
                <a:lnTo>
                  <a:pt x="2875134" y="43246"/>
                </a:lnTo>
                <a:lnTo>
                  <a:pt x="2921419" y="65476"/>
                </a:lnTo>
                <a:lnTo>
                  <a:pt x="2958737" y="90971"/>
                </a:lnTo>
                <a:lnTo>
                  <a:pt x="2986360" y="119128"/>
                </a:lnTo>
                <a:lnTo>
                  <a:pt x="3003558" y="149344"/>
                </a:lnTo>
                <a:lnTo>
                  <a:pt x="3067499" y="160382"/>
                </a:lnTo>
                <a:lnTo>
                  <a:pt x="3125359" y="175766"/>
                </a:lnTo>
                <a:lnTo>
                  <a:pt x="3176535" y="194989"/>
                </a:lnTo>
                <a:lnTo>
                  <a:pt x="3220422" y="217547"/>
                </a:lnTo>
                <a:lnTo>
                  <a:pt x="3256416" y="242935"/>
                </a:lnTo>
                <a:lnTo>
                  <a:pt x="3283914" y="270647"/>
                </a:lnTo>
                <a:lnTo>
                  <a:pt x="3311006" y="331025"/>
                </a:lnTo>
                <a:lnTo>
                  <a:pt x="3309391" y="362681"/>
                </a:lnTo>
                <a:lnTo>
                  <a:pt x="3292801" y="401321"/>
                </a:lnTo>
                <a:lnTo>
                  <a:pt x="3277733" y="420892"/>
                </a:lnTo>
                <a:lnTo>
                  <a:pt x="3317754" y="449560"/>
                </a:lnTo>
                <a:lnTo>
                  <a:pt x="3348632" y="479809"/>
                </a:lnTo>
                <a:lnTo>
                  <a:pt x="3370483" y="511215"/>
                </a:lnTo>
                <a:lnTo>
                  <a:pt x="3383423" y="543354"/>
                </a:lnTo>
                <a:lnTo>
                  <a:pt x="3387569" y="575803"/>
                </a:lnTo>
                <a:lnTo>
                  <a:pt x="3383037" y="608139"/>
                </a:lnTo>
                <a:lnTo>
                  <a:pt x="3348404" y="670780"/>
                </a:lnTo>
                <a:lnTo>
                  <a:pt x="3318535" y="700239"/>
                </a:lnTo>
                <a:lnTo>
                  <a:pt x="3280454" y="727891"/>
                </a:lnTo>
                <a:lnTo>
                  <a:pt x="3234276" y="753315"/>
                </a:lnTo>
                <a:lnTo>
                  <a:pt x="3180118" y="776086"/>
                </a:lnTo>
                <a:lnTo>
                  <a:pt x="3135198" y="790867"/>
                </a:lnTo>
                <a:lnTo>
                  <a:pt x="3087529" y="803324"/>
                </a:lnTo>
                <a:lnTo>
                  <a:pt x="3037507" y="813377"/>
                </a:lnTo>
                <a:lnTo>
                  <a:pt x="2985527" y="820947"/>
                </a:lnTo>
                <a:lnTo>
                  <a:pt x="2931986" y="825953"/>
                </a:lnTo>
                <a:lnTo>
                  <a:pt x="2927356" y="855265"/>
                </a:lnTo>
                <a:lnTo>
                  <a:pt x="2894963" y="909946"/>
                </a:lnTo>
                <a:lnTo>
                  <a:pt x="2835352" y="957664"/>
                </a:lnTo>
                <a:lnTo>
                  <a:pt x="2796701" y="978274"/>
                </a:lnTo>
                <a:lnTo>
                  <a:pt x="2752878" y="996378"/>
                </a:lnTo>
                <a:lnTo>
                  <a:pt x="2704427" y="1011719"/>
                </a:lnTo>
                <a:lnTo>
                  <a:pt x="2651893" y="1024042"/>
                </a:lnTo>
                <a:lnTo>
                  <a:pt x="2595820" y="1033092"/>
                </a:lnTo>
                <a:lnTo>
                  <a:pt x="2536752" y="1038614"/>
                </a:lnTo>
                <a:lnTo>
                  <a:pt x="2475234" y="1040352"/>
                </a:lnTo>
                <a:lnTo>
                  <a:pt x="2425359" y="1038847"/>
                </a:lnTo>
                <a:lnTo>
                  <a:pt x="2376354" y="1034755"/>
                </a:lnTo>
                <a:lnTo>
                  <a:pt x="2328654" y="1028138"/>
                </a:lnTo>
                <a:lnTo>
                  <a:pt x="2282694" y="1019054"/>
                </a:lnTo>
                <a:lnTo>
                  <a:pt x="2238907" y="1007565"/>
                </a:lnTo>
                <a:lnTo>
                  <a:pt x="2219237" y="1033537"/>
                </a:lnTo>
                <a:lnTo>
                  <a:pt x="2164659" y="1080413"/>
                </a:lnTo>
                <a:lnTo>
                  <a:pt x="2130555" y="1101112"/>
                </a:lnTo>
                <a:lnTo>
                  <a:pt x="2092444" y="1119847"/>
                </a:lnTo>
                <a:lnTo>
                  <a:pt x="2050729" y="1136515"/>
                </a:lnTo>
                <a:lnTo>
                  <a:pt x="2005811" y="1151013"/>
                </a:lnTo>
                <a:lnTo>
                  <a:pt x="1958094" y="1163238"/>
                </a:lnTo>
                <a:lnTo>
                  <a:pt x="1907979" y="1173087"/>
                </a:lnTo>
                <a:lnTo>
                  <a:pt x="1855868" y="1180456"/>
                </a:lnTo>
                <a:lnTo>
                  <a:pt x="1802164" y="1185244"/>
                </a:lnTo>
                <a:lnTo>
                  <a:pt x="1747270" y="1187346"/>
                </a:lnTo>
                <a:lnTo>
                  <a:pt x="1691586" y="1186660"/>
                </a:lnTo>
                <a:lnTo>
                  <a:pt x="1635517" y="1183082"/>
                </a:lnTo>
                <a:lnTo>
                  <a:pt x="1579463" y="1176510"/>
                </a:lnTo>
                <a:lnTo>
                  <a:pt x="1522291" y="1166470"/>
                </a:lnTo>
                <a:lnTo>
                  <a:pt x="1468253" y="1153445"/>
                </a:lnTo>
                <a:lnTo>
                  <a:pt x="1417830" y="1137606"/>
                </a:lnTo>
                <a:lnTo>
                  <a:pt x="1371501" y="1119122"/>
                </a:lnTo>
                <a:lnTo>
                  <a:pt x="1329746" y="1098164"/>
                </a:lnTo>
                <a:lnTo>
                  <a:pt x="1293044" y="1074901"/>
                </a:lnTo>
                <a:lnTo>
                  <a:pt x="1244598" y="1087470"/>
                </a:lnTo>
                <a:lnTo>
                  <a:pt x="1194865" y="1097726"/>
                </a:lnTo>
                <a:lnTo>
                  <a:pt x="1144139" y="1105705"/>
                </a:lnTo>
                <a:lnTo>
                  <a:pt x="1092713" y="1111442"/>
                </a:lnTo>
                <a:lnTo>
                  <a:pt x="1040878" y="1114971"/>
                </a:lnTo>
                <a:lnTo>
                  <a:pt x="988929" y="1116327"/>
                </a:lnTo>
                <a:lnTo>
                  <a:pt x="937159" y="1115546"/>
                </a:lnTo>
                <a:lnTo>
                  <a:pt x="885860" y="1112663"/>
                </a:lnTo>
                <a:lnTo>
                  <a:pt x="835324" y="1107712"/>
                </a:lnTo>
                <a:lnTo>
                  <a:pt x="785846" y="1100728"/>
                </a:lnTo>
                <a:lnTo>
                  <a:pt x="737719" y="1091746"/>
                </a:lnTo>
                <a:lnTo>
                  <a:pt x="691234" y="1080802"/>
                </a:lnTo>
                <a:lnTo>
                  <a:pt x="646685" y="1067930"/>
                </a:lnTo>
                <a:lnTo>
                  <a:pt x="604365" y="1053165"/>
                </a:lnTo>
                <a:lnTo>
                  <a:pt x="564567" y="1036542"/>
                </a:lnTo>
                <a:lnTo>
                  <a:pt x="527584" y="1018096"/>
                </a:lnTo>
                <a:lnTo>
                  <a:pt x="493709" y="997862"/>
                </a:lnTo>
                <a:lnTo>
                  <a:pt x="461065" y="974147"/>
                </a:lnTo>
                <a:lnTo>
                  <a:pt x="456842" y="970659"/>
                </a:lnTo>
                <a:lnTo>
                  <a:pt x="395232" y="971465"/>
                </a:lnTo>
                <a:lnTo>
                  <a:pt x="335999" y="967170"/>
                </a:lnTo>
                <a:lnTo>
                  <a:pt x="280213" y="958178"/>
                </a:lnTo>
                <a:lnTo>
                  <a:pt x="228946" y="944892"/>
                </a:lnTo>
                <a:lnTo>
                  <a:pt x="183268" y="927713"/>
                </a:lnTo>
                <a:lnTo>
                  <a:pt x="144248" y="907045"/>
                </a:lnTo>
                <a:lnTo>
                  <a:pt x="112958" y="883290"/>
                </a:lnTo>
                <a:lnTo>
                  <a:pt x="77847" y="828128"/>
                </a:lnTo>
                <a:lnTo>
                  <a:pt x="77281" y="792665"/>
                </a:lnTo>
                <a:lnTo>
                  <a:pt x="92615" y="758375"/>
                </a:lnTo>
                <a:lnTo>
                  <a:pt x="123029" y="726445"/>
                </a:lnTo>
                <a:lnTo>
                  <a:pt x="167699" y="698066"/>
                </a:lnTo>
                <a:lnTo>
                  <a:pt x="112006" y="678568"/>
                </a:lnTo>
                <a:lnTo>
                  <a:pt x="66900" y="654861"/>
                </a:lnTo>
                <a:lnTo>
                  <a:pt x="32870" y="627846"/>
                </a:lnTo>
                <a:lnTo>
                  <a:pt x="10407" y="598420"/>
                </a:lnTo>
                <a:lnTo>
                  <a:pt x="0" y="567481"/>
                </a:lnTo>
                <a:lnTo>
                  <a:pt x="2137" y="535930"/>
                </a:lnTo>
                <a:lnTo>
                  <a:pt x="46003" y="474582"/>
                </a:lnTo>
                <a:lnTo>
                  <a:pt x="113478" y="435085"/>
                </a:lnTo>
                <a:lnTo>
                  <a:pt x="155491" y="419776"/>
                </a:lnTo>
                <a:lnTo>
                  <a:pt x="201926" y="407765"/>
                </a:lnTo>
                <a:lnTo>
                  <a:pt x="251963" y="399304"/>
                </a:lnTo>
                <a:lnTo>
                  <a:pt x="304780" y="394649"/>
                </a:lnTo>
                <a:lnTo>
                  <a:pt x="307630" y="390952"/>
                </a:lnTo>
                <a:close/>
              </a:path>
              <a:path w="3387725" h="1187450">
                <a:moveTo>
                  <a:pt x="369745" y="715340"/>
                </a:moveTo>
                <a:lnTo>
                  <a:pt x="317958" y="715380"/>
                </a:lnTo>
                <a:lnTo>
                  <a:pt x="267046" y="711679"/>
                </a:lnTo>
                <a:lnTo>
                  <a:pt x="217879" y="704335"/>
                </a:lnTo>
                <a:lnTo>
                  <a:pt x="171329" y="693443"/>
                </a:lnTo>
              </a:path>
              <a:path w="3387725" h="1187450">
                <a:moveTo>
                  <a:pt x="544810" y="954971"/>
                </a:moveTo>
                <a:lnTo>
                  <a:pt x="523686" y="958607"/>
                </a:lnTo>
                <a:lnTo>
                  <a:pt x="502129" y="961572"/>
                </a:lnTo>
                <a:lnTo>
                  <a:pt x="480210" y="963856"/>
                </a:lnTo>
                <a:lnTo>
                  <a:pt x="457999" y="965451"/>
                </a:lnTo>
              </a:path>
              <a:path w="3387725" h="1187450">
                <a:moveTo>
                  <a:pt x="1292850" y="1070116"/>
                </a:moveTo>
                <a:lnTo>
                  <a:pt x="1277786" y="1058678"/>
                </a:lnTo>
                <a:lnTo>
                  <a:pt x="1264028" y="1046881"/>
                </a:lnTo>
                <a:lnTo>
                  <a:pt x="1251605" y="1034750"/>
                </a:lnTo>
                <a:lnTo>
                  <a:pt x="1240544" y="1022310"/>
                </a:lnTo>
              </a:path>
              <a:path w="3387725" h="1187450">
                <a:moveTo>
                  <a:pt x="2260133" y="950905"/>
                </a:moveTo>
                <a:lnTo>
                  <a:pt x="2257090" y="964203"/>
                </a:lnTo>
                <a:lnTo>
                  <a:pt x="2252587" y="977397"/>
                </a:lnTo>
                <a:lnTo>
                  <a:pt x="2246636" y="990459"/>
                </a:lnTo>
                <a:lnTo>
                  <a:pt x="2239247" y="1003361"/>
                </a:lnTo>
              </a:path>
              <a:path w="3387725" h="1187450">
                <a:moveTo>
                  <a:pt x="2675433" y="626791"/>
                </a:moveTo>
                <a:lnTo>
                  <a:pt x="2739049" y="644766"/>
                </a:lnTo>
                <a:lnTo>
                  <a:pt x="2794828" y="667039"/>
                </a:lnTo>
                <a:lnTo>
                  <a:pt x="2842025" y="693039"/>
                </a:lnTo>
                <a:lnTo>
                  <a:pt x="2879897" y="722192"/>
                </a:lnTo>
                <a:lnTo>
                  <a:pt x="2907698" y="753924"/>
                </a:lnTo>
                <a:lnTo>
                  <a:pt x="2924685" y="787664"/>
                </a:lnTo>
                <a:lnTo>
                  <a:pt x="2930112" y="822837"/>
                </a:lnTo>
              </a:path>
              <a:path w="3387725" h="1187450">
                <a:moveTo>
                  <a:pt x="3276136" y="417987"/>
                </a:moveTo>
                <a:lnTo>
                  <a:pt x="3254604" y="438629"/>
                </a:lnTo>
                <a:lnTo>
                  <a:pt x="3228335" y="457885"/>
                </a:lnTo>
                <a:lnTo>
                  <a:pt x="3197617" y="475570"/>
                </a:lnTo>
                <a:lnTo>
                  <a:pt x="3162733" y="491499"/>
                </a:lnTo>
              </a:path>
              <a:path w="3387725" h="1187450">
                <a:moveTo>
                  <a:pt x="3004022" y="145222"/>
                </a:moveTo>
                <a:lnTo>
                  <a:pt x="3006834" y="153843"/>
                </a:lnTo>
                <a:lnTo>
                  <a:pt x="3008771" y="162513"/>
                </a:lnTo>
                <a:lnTo>
                  <a:pt x="3009831" y="171217"/>
                </a:lnTo>
                <a:lnTo>
                  <a:pt x="3010009" y="179941"/>
                </a:lnTo>
              </a:path>
              <a:path w="3387725" h="1187450">
                <a:moveTo>
                  <a:pt x="2279793" y="104725"/>
                </a:moveTo>
                <a:lnTo>
                  <a:pt x="2291764" y="92927"/>
                </a:lnTo>
                <a:lnTo>
                  <a:pt x="2305475" y="81586"/>
                </a:lnTo>
                <a:lnTo>
                  <a:pt x="2320869" y="70745"/>
                </a:lnTo>
                <a:lnTo>
                  <a:pt x="2337889" y="60449"/>
                </a:lnTo>
              </a:path>
              <a:path w="3387725" h="1187450">
                <a:moveTo>
                  <a:pt x="1736427" y="125826"/>
                </a:moveTo>
                <a:lnTo>
                  <a:pt x="1741586" y="115980"/>
                </a:lnTo>
                <a:lnTo>
                  <a:pt x="1748009" y="106315"/>
                </a:lnTo>
                <a:lnTo>
                  <a:pt x="1755675" y="96860"/>
                </a:lnTo>
                <a:lnTo>
                  <a:pt x="1764564" y="87641"/>
                </a:lnTo>
              </a:path>
              <a:path w="3387725" h="1187450">
                <a:moveTo>
                  <a:pt x="1098752" y="138794"/>
                </a:moveTo>
                <a:lnTo>
                  <a:pt x="1125938" y="146935"/>
                </a:lnTo>
                <a:lnTo>
                  <a:pt x="1152017" y="155841"/>
                </a:lnTo>
                <a:lnTo>
                  <a:pt x="1176917" y="165484"/>
                </a:lnTo>
                <a:lnTo>
                  <a:pt x="1200569" y="175839"/>
                </a:lnTo>
              </a:path>
              <a:path w="3387725" h="1187450">
                <a:moveTo>
                  <a:pt x="325411" y="429938"/>
                </a:moveTo>
                <a:lnTo>
                  <a:pt x="319760" y="420325"/>
                </a:lnTo>
                <a:lnTo>
                  <a:pt x="314912" y="410618"/>
                </a:lnTo>
                <a:lnTo>
                  <a:pt x="310871" y="400826"/>
                </a:lnTo>
                <a:lnTo>
                  <a:pt x="307642" y="390962"/>
                </a:lnTo>
              </a:path>
            </a:pathLst>
          </a:custGeom>
          <a:ln w="20941">
            <a:solidFill>
              <a:srgbClr val="E459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B9DAACAA-D9A1-4324-BD6B-6FBDAAB19D68}"/>
              </a:ext>
            </a:extLst>
          </p:cNvPr>
          <p:cNvSpPr txBox="1"/>
          <p:nvPr/>
        </p:nvSpPr>
        <p:spPr>
          <a:xfrm>
            <a:off x="14247902" y="6288050"/>
            <a:ext cx="4792980" cy="2966085"/>
          </a:xfrm>
          <a:prstGeom prst="rect">
            <a:avLst/>
          </a:prstGeom>
        </p:spPr>
        <p:txBody>
          <a:bodyPr vert="horz" wrap="square" lIns="0" tIns="451484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3554"/>
              </a:spcBef>
            </a:pPr>
            <a:r>
              <a:rPr sz="12350" spc="5" dirty="0">
                <a:solidFill>
                  <a:srgbClr val="FFFFFF"/>
                </a:solidFill>
                <a:latin typeface="Calibri"/>
                <a:cs typeface="Calibri"/>
              </a:rPr>
              <a:t>1M+</a:t>
            </a:r>
            <a:endParaRPr sz="123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1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K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B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ppend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/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w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it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h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3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0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st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pes</a:t>
            </a:r>
            <a:endParaRPr sz="33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5C383FD8-F944-41B2-ADA7-C5FF0F2123E2}"/>
                  </a:ext>
                </a:extLst>
              </p14:cNvPr>
              <p14:cNvContentPartPr/>
              <p14:nvPr/>
            </p14:nvContentPartPr>
            <p14:xfrm>
              <a:off x="4643265" y="10811773"/>
              <a:ext cx="360" cy="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5C383FD8-F944-41B2-ADA7-C5FF0F2123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5265" y="1079413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7" name="图片 146">
            <a:extLst>
              <a:ext uri="{FF2B5EF4-FFF2-40B4-BE49-F238E27FC236}">
                <a16:creationId xmlns:a16="http://schemas.microsoft.com/office/drawing/2014/main" id="{E9506F25-C528-41CC-8DF5-B5DB7EDAE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179" y="2506541"/>
            <a:ext cx="12573678" cy="48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8801075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Trimming</a:t>
            </a:r>
            <a:r>
              <a:rPr lang="en-US" sz="5350" spc="-15" dirty="0"/>
              <a:t> </a:t>
            </a:r>
            <a:r>
              <a:rPr lang="en-US" sz="5350" dirty="0"/>
              <a:t>The</a:t>
            </a:r>
            <a:r>
              <a:rPr lang="en-US" sz="5350" spc="-30" dirty="0"/>
              <a:t> </a:t>
            </a:r>
            <a:r>
              <a:rPr lang="en-US" sz="5350" dirty="0" err="1"/>
              <a:t>Virtuallog</a:t>
            </a:r>
            <a:endParaRPr lang="en-US" sz="5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29284" y="6374731"/>
            <a:ext cx="2126615" cy="1645920"/>
            <a:chOff x="4229284" y="6374731"/>
            <a:chExt cx="2126615" cy="1645920"/>
          </a:xfrm>
        </p:grpSpPr>
        <p:sp>
          <p:nvSpPr>
            <p:cNvPr id="4" name="object 4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9278" y="6374732"/>
              <a:ext cx="2126615" cy="1341120"/>
            </a:xfrm>
            <a:custGeom>
              <a:avLst/>
              <a:gdLst/>
              <a:ahLst/>
              <a:cxnLst/>
              <a:rect l="l" t="t" r="r" b="b"/>
              <a:pathLst>
                <a:path w="2126615" h="1341120">
                  <a:moveTo>
                    <a:pt x="574167" y="1002449"/>
                  </a:moveTo>
                  <a:lnTo>
                    <a:pt x="568845" y="976109"/>
                  </a:lnTo>
                  <a:lnTo>
                    <a:pt x="554342" y="954608"/>
                  </a:lnTo>
                  <a:lnTo>
                    <a:pt x="532841" y="940104"/>
                  </a:lnTo>
                  <a:lnTo>
                    <a:pt x="506501" y="934783"/>
                  </a:lnTo>
                  <a:lnTo>
                    <a:pt x="67665" y="934783"/>
                  </a:lnTo>
                  <a:lnTo>
                    <a:pt x="41325" y="940104"/>
                  </a:lnTo>
                  <a:lnTo>
                    <a:pt x="19824" y="954608"/>
                  </a:lnTo>
                  <a:lnTo>
                    <a:pt x="5321" y="976109"/>
                  </a:lnTo>
                  <a:lnTo>
                    <a:pt x="0" y="1002449"/>
                  </a:lnTo>
                  <a:lnTo>
                    <a:pt x="0" y="1273124"/>
                  </a:lnTo>
                  <a:lnTo>
                    <a:pt x="5321" y="1299464"/>
                  </a:lnTo>
                  <a:lnTo>
                    <a:pt x="19824" y="1320977"/>
                  </a:lnTo>
                  <a:lnTo>
                    <a:pt x="41325" y="1335481"/>
                  </a:lnTo>
                  <a:lnTo>
                    <a:pt x="67665" y="1340789"/>
                  </a:lnTo>
                  <a:lnTo>
                    <a:pt x="506501" y="1340789"/>
                  </a:lnTo>
                  <a:lnTo>
                    <a:pt x="532841" y="1335481"/>
                  </a:lnTo>
                  <a:lnTo>
                    <a:pt x="554342" y="1320977"/>
                  </a:lnTo>
                  <a:lnTo>
                    <a:pt x="568845" y="1299464"/>
                  </a:lnTo>
                  <a:lnTo>
                    <a:pt x="574167" y="1273124"/>
                  </a:lnTo>
                  <a:lnTo>
                    <a:pt x="574167" y="1002449"/>
                  </a:lnTo>
                  <a:close/>
                </a:path>
                <a:path w="2126615" h="1341120">
                  <a:moveTo>
                    <a:pt x="1244028" y="1002449"/>
                  </a:moveTo>
                  <a:lnTo>
                    <a:pt x="1238707" y="976109"/>
                  </a:lnTo>
                  <a:lnTo>
                    <a:pt x="1224203" y="954608"/>
                  </a:lnTo>
                  <a:lnTo>
                    <a:pt x="1202690" y="940104"/>
                  </a:lnTo>
                  <a:lnTo>
                    <a:pt x="1176350" y="934783"/>
                  </a:lnTo>
                  <a:lnTo>
                    <a:pt x="737527" y="934783"/>
                  </a:lnTo>
                  <a:lnTo>
                    <a:pt x="711187" y="940104"/>
                  </a:lnTo>
                  <a:lnTo>
                    <a:pt x="689673" y="954608"/>
                  </a:lnTo>
                  <a:lnTo>
                    <a:pt x="675182" y="976109"/>
                  </a:lnTo>
                  <a:lnTo>
                    <a:pt x="669861" y="1002449"/>
                  </a:lnTo>
                  <a:lnTo>
                    <a:pt x="669861" y="1273124"/>
                  </a:lnTo>
                  <a:lnTo>
                    <a:pt x="675182" y="1299464"/>
                  </a:lnTo>
                  <a:lnTo>
                    <a:pt x="689673" y="1320977"/>
                  </a:lnTo>
                  <a:lnTo>
                    <a:pt x="711187" y="1335481"/>
                  </a:lnTo>
                  <a:lnTo>
                    <a:pt x="737527" y="1340789"/>
                  </a:lnTo>
                  <a:lnTo>
                    <a:pt x="1176350" y="1340789"/>
                  </a:lnTo>
                  <a:lnTo>
                    <a:pt x="1202690" y="1335481"/>
                  </a:lnTo>
                  <a:lnTo>
                    <a:pt x="1224203" y="1320977"/>
                  </a:lnTo>
                  <a:lnTo>
                    <a:pt x="1238707" y="1299464"/>
                  </a:lnTo>
                  <a:lnTo>
                    <a:pt x="1244028" y="1273124"/>
                  </a:lnTo>
                  <a:lnTo>
                    <a:pt x="1244028" y="1002449"/>
                  </a:lnTo>
                  <a:close/>
                </a:path>
                <a:path w="2126615" h="1341120">
                  <a:moveTo>
                    <a:pt x="1913890" y="1002449"/>
                  </a:moveTo>
                  <a:lnTo>
                    <a:pt x="1908568" y="976109"/>
                  </a:lnTo>
                  <a:lnTo>
                    <a:pt x="1894065" y="954608"/>
                  </a:lnTo>
                  <a:lnTo>
                    <a:pt x="1872551" y="940104"/>
                  </a:lnTo>
                  <a:lnTo>
                    <a:pt x="1846211" y="934783"/>
                  </a:lnTo>
                  <a:lnTo>
                    <a:pt x="1407388" y="934783"/>
                  </a:lnTo>
                  <a:lnTo>
                    <a:pt x="1381048" y="940104"/>
                  </a:lnTo>
                  <a:lnTo>
                    <a:pt x="1359535" y="954608"/>
                  </a:lnTo>
                  <a:lnTo>
                    <a:pt x="1345031" y="976109"/>
                  </a:lnTo>
                  <a:lnTo>
                    <a:pt x="1339723" y="1002449"/>
                  </a:lnTo>
                  <a:lnTo>
                    <a:pt x="1339723" y="1273124"/>
                  </a:lnTo>
                  <a:lnTo>
                    <a:pt x="1345031" y="1299464"/>
                  </a:lnTo>
                  <a:lnTo>
                    <a:pt x="1359535" y="1320977"/>
                  </a:lnTo>
                  <a:lnTo>
                    <a:pt x="1381048" y="1335481"/>
                  </a:lnTo>
                  <a:lnTo>
                    <a:pt x="1407388" y="1340789"/>
                  </a:lnTo>
                  <a:lnTo>
                    <a:pt x="1846211" y="1340789"/>
                  </a:lnTo>
                  <a:lnTo>
                    <a:pt x="1872551" y="1335481"/>
                  </a:lnTo>
                  <a:lnTo>
                    <a:pt x="1894065" y="1320977"/>
                  </a:lnTo>
                  <a:lnTo>
                    <a:pt x="1908568" y="1299464"/>
                  </a:lnTo>
                  <a:lnTo>
                    <a:pt x="1913890" y="1273124"/>
                  </a:lnTo>
                  <a:lnTo>
                    <a:pt x="1913890" y="1002449"/>
                  </a:lnTo>
                  <a:close/>
                </a:path>
                <a:path w="2126615" h="1341120">
                  <a:moveTo>
                    <a:pt x="2126094" y="579412"/>
                  </a:moveTo>
                  <a:lnTo>
                    <a:pt x="2037842" y="579412"/>
                  </a:lnTo>
                  <a:lnTo>
                    <a:pt x="2037842" y="0"/>
                  </a:lnTo>
                  <a:lnTo>
                    <a:pt x="1861324" y="0"/>
                  </a:lnTo>
                  <a:lnTo>
                    <a:pt x="1861324" y="579412"/>
                  </a:lnTo>
                  <a:lnTo>
                    <a:pt x="1773072" y="579412"/>
                  </a:lnTo>
                  <a:lnTo>
                    <a:pt x="1949577" y="755929"/>
                  </a:lnTo>
                  <a:lnTo>
                    <a:pt x="2126094" y="57941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900644" y="6324971"/>
            <a:ext cx="1913889" cy="1651000"/>
            <a:chOff x="7900644" y="6324971"/>
            <a:chExt cx="1913889" cy="1651000"/>
          </a:xfrm>
        </p:grpSpPr>
        <p:sp>
          <p:nvSpPr>
            <p:cNvPr id="7" name="object 7"/>
            <p:cNvSpPr/>
            <p:nvPr/>
          </p:nvSpPr>
          <p:spPr>
            <a:xfrm>
              <a:off x="8373757" y="632497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4051" y="5229117"/>
            <a:ext cx="4109720" cy="1002030"/>
            <a:chOff x="5504051" y="5229117"/>
            <a:chExt cx="4109720" cy="1002030"/>
          </a:xfrm>
        </p:grpSpPr>
        <p:sp>
          <p:nvSpPr>
            <p:cNvPr id="11" name="object 11"/>
            <p:cNvSpPr/>
            <p:nvPr/>
          </p:nvSpPr>
          <p:spPr>
            <a:xfrm>
              <a:off x="5811559" y="5229117"/>
              <a:ext cx="3494404" cy="1002030"/>
            </a:xfrm>
            <a:custGeom>
              <a:avLst/>
              <a:gdLst/>
              <a:ahLst/>
              <a:cxnLst/>
              <a:rect l="l" t="t" r="r" b="b"/>
              <a:pathLst>
                <a:path w="3494404" h="1002029">
                  <a:moveTo>
                    <a:pt x="2993307" y="0"/>
                  </a:moveTo>
                  <a:lnTo>
                    <a:pt x="2993307" y="250443"/>
                  </a:lnTo>
                  <a:lnTo>
                    <a:pt x="0" y="250443"/>
                  </a:lnTo>
                  <a:lnTo>
                    <a:pt x="0" y="751327"/>
                  </a:lnTo>
                  <a:lnTo>
                    <a:pt x="2993307" y="751327"/>
                  </a:lnTo>
                  <a:lnTo>
                    <a:pt x="2993307" y="1001768"/>
                  </a:lnTo>
                  <a:lnTo>
                    <a:pt x="3494192" y="500884"/>
                  </a:lnTo>
                  <a:lnTo>
                    <a:pt x="299330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4040" y="5529649"/>
              <a:ext cx="1712595" cy="401320"/>
            </a:xfrm>
            <a:custGeom>
              <a:avLst/>
              <a:gdLst/>
              <a:ahLst/>
              <a:cxnLst/>
              <a:rect l="l" t="t" r="r" b="b"/>
              <a:pathLst>
                <a:path w="1712595" h="401320">
                  <a:moveTo>
                    <a:pt x="513651" y="66789"/>
                  </a:moveTo>
                  <a:lnTo>
                    <a:pt x="508406" y="40792"/>
                  </a:lnTo>
                  <a:lnTo>
                    <a:pt x="494093" y="19570"/>
                  </a:lnTo>
                  <a:lnTo>
                    <a:pt x="472871" y="5257"/>
                  </a:lnTo>
                  <a:lnTo>
                    <a:pt x="446874" y="0"/>
                  </a:lnTo>
                  <a:lnTo>
                    <a:pt x="66789" y="0"/>
                  </a:lnTo>
                  <a:lnTo>
                    <a:pt x="40792" y="5257"/>
                  </a:lnTo>
                  <a:lnTo>
                    <a:pt x="19570" y="19570"/>
                  </a:lnTo>
                  <a:lnTo>
                    <a:pt x="5257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57" y="359918"/>
                  </a:lnTo>
                  <a:lnTo>
                    <a:pt x="19570" y="381152"/>
                  </a:lnTo>
                  <a:lnTo>
                    <a:pt x="40792" y="395465"/>
                  </a:lnTo>
                  <a:lnTo>
                    <a:pt x="66789" y="400710"/>
                  </a:lnTo>
                  <a:lnTo>
                    <a:pt x="446874" y="400710"/>
                  </a:lnTo>
                  <a:lnTo>
                    <a:pt x="472871" y="395465"/>
                  </a:lnTo>
                  <a:lnTo>
                    <a:pt x="494093" y="381152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1712595" h="401320">
                  <a:moveTo>
                    <a:pt x="1112913" y="66789"/>
                  </a:moveTo>
                  <a:lnTo>
                    <a:pt x="1107668" y="40792"/>
                  </a:lnTo>
                  <a:lnTo>
                    <a:pt x="1093355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51" y="0"/>
                  </a:lnTo>
                  <a:lnTo>
                    <a:pt x="640054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54" y="395465"/>
                  </a:lnTo>
                  <a:lnTo>
                    <a:pt x="666051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55" y="381152"/>
                  </a:lnTo>
                  <a:lnTo>
                    <a:pt x="1107668" y="359918"/>
                  </a:lnTo>
                  <a:lnTo>
                    <a:pt x="1112913" y="333921"/>
                  </a:lnTo>
                  <a:lnTo>
                    <a:pt x="1112913" y="66789"/>
                  </a:lnTo>
                  <a:close/>
                </a:path>
                <a:path w="1712595" h="401320">
                  <a:moveTo>
                    <a:pt x="1712175" y="66789"/>
                  </a:moveTo>
                  <a:lnTo>
                    <a:pt x="1706930" y="40792"/>
                  </a:lnTo>
                  <a:lnTo>
                    <a:pt x="1692617" y="19570"/>
                  </a:lnTo>
                  <a:lnTo>
                    <a:pt x="1671383" y="5257"/>
                  </a:lnTo>
                  <a:lnTo>
                    <a:pt x="1645386" y="0"/>
                  </a:lnTo>
                  <a:lnTo>
                    <a:pt x="1265313" y="0"/>
                  </a:lnTo>
                  <a:lnTo>
                    <a:pt x="1239316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24" y="66789"/>
                  </a:lnTo>
                  <a:lnTo>
                    <a:pt x="1198524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16" y="395465"/>
                  </a:lnTo>
                  <a:lnTo>
                    <a:pt x="1265313" y="400710"/>
                  </a:lnTo>
                  <a:lnTo>
                    <a:pt x="1645386" y="400710"/>
                  </a:lnTo>
                  <a:lnTo>
                    <a:pt x="1671383" y="395465"/>
                  </a:lnTo>
                  <a:lnTo>
                    <a:pt x="1692617" y="381152"/>
                  </a:lnTo>
                  <a:lnTo>
                    <a:pt x="1706930" y="359918"/>
                  </a:lnTo>
                  <a:lnTo>
                    <a:pt x="1712175" y="333921"/>
                  </a:lnTo>
                  <a:lnTo>
                    <a:pt x="1712175" y="66789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1827" y="5529649"/>
              <a:ext cx="2312035" cy="401320"/>
            </a:xfrm>
            <a:custGeom>
              <a:avLst/>
              <a:gdLst/>
              <a:ahLst/>
              <a:cxnLst/>
              <a:rect l="l" t="t" r="r" b="b"/>
              <a:pathLst>
                <a:path w="2312034" h="401320">
                  <a:moveTo>
                    <a:pt x="513651" y="66789"/>
                  </a:moveTo>
                  <a:lnTo>
                    <a:pt x="508393" y="40792"/>
                  </a:lnTo>
                  <a:lnTo>
                    <a:pt x="494080" y="19570"/>
                  </a:lnTo>
                  <a:lnTo>
                    <a:pt x="472859" y="5257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92" y="5257"/>
                  </a:lnTo>
                  <a:lnTo>
                    <a:pt x="19558" y="19570"/>
                  </a:lnTo>
                  <a:lnTo>
                    <a:pt x="5245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52"/>
                  </a:lnTo>
                  <a:lnTo>
                    <a:pt x="40792" y="395465"/>
                  </a:lnTo>
                  <a:lnTo>
                    <a:pt x="66776" y="400710"/>
                  </a:lnTo>
                  <a:lnTo>
                    <a:pt x="446862" y="400710"/>
                  </a:lnTo>
                  <a:lnTo>
                    <a:pt x="472859" y="395465"/>
                  </a:lnTo>
                  <a:lnTo>
                    <a:pt x="494080" y="381152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2312034" h="401320">
                  <a:moveTo>
                    <a:pt x="1112901" y="66789"/>
                  </a:moveTo>
                  <a:lnTo>
                    <a:pt x="1107655" y="40792"/>
                  </a:lnTo>
                  <a:lnTo>
                    <a:pt x="1093343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38" y="0"/>
                  </a:lnTo>
                  <a:lnTo>
                    <a:pt x="640041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41" y="395465"/>
                  </a:lnTo>
                  <a:lnTo>
                    <a:pt x="666038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43" y="381152"/>
                  </a:lnTo>
                  <a:lnTo>
                    <a:pt x="1107655" y="359918"/>
                  </a:lnTo>
                  <a:lnTo>
                    <a:pt x="1112901" y="333921"/>
                  </a:lnTo>
                  <a:lnTo>
                    <a:pt x="1112901" y="66789"/>
                  </a:lnTo>
                  <a:close/>
                </a:path>
                <a:path w="2312034" h="401320">
                  <a:moveTo>
                    <a:pt x="1712163" y="66789"/>
                  </a:moveTo>
                  <a:lnTo>
                    <a:pt x="1706918" y="40792"/>
                  </a:lnTo>
                  <a:lnTo>
                    <a:pt x="1692605" y="19570"/>
                  </a:lnTo>
                  <a:lnTo>
                    <a:pt x="1671370" y="5257"/>
                  </a:lnTo>
                  <a:lnTo>
                    <a:pt x="1645386" y="0"/>
                  </a:lnTo>
                  <a:lnTo>
                    <a:pt x="1265301" y="0"/>
                  </a:lnTo>
                  <a:lnTo>
                    <a:pt x="1239304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11" y="66789"/>
                  </a:lnTo>
                  <a:lnTo>
                    <a:pt x="1198511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04" y="395465"/>
                  </a:lnTo>
                  <a:lnTo>
                    <a:pt x="1265301" y="400710"/>
                  </a:lnTo>
                  <a:lnTo>
                    <a:pt x="1645386" y="400710"/>
                  </a:lnTo>
                  <a:lnTo>
                    <a:pt x="1671370" y="395465"/>
                  </a:lnTo>
                  <a:lnTo>
                    <a:pt x="1692605" y="381152"/>
                  </a:lnTo>
                  <a:lnTo>
                    <a:pt x="1706918" y="359918"/>
                  </a:lnTo>
                  <a:lnTo>
                    <a:pt x="1712163" y="333921"/>
                  </a:lnTo>
                  <a:lnTo>
                    <a:pt x="1712163" y="66789"/>
                  </a:lnTo>
                  <a:close/>
                </a:path>
                <a:path w="2312034" h="401320">
                  <a:moveTo>
                    <a:pt x="2311425" y="66789"/>
                  </a:moveTo>
                  <a:lnTo>
                    <a:pt x="2306180" y="40792"/>
                  </a:lnTo>
                  <a:lnTo>
                    <a:pt x="2291867" y="19570"/>
                  </a:lnTo>
                  <a:lnTo>
                    <a:pt x="2270633" y="5257"/>
                  </a:lnTo>
                  <a:lnTo>
                    <a:pt x="2244636" y="0"/>
                  </a:lnTo>
                  <a:lnTo>
                    <a:pt x="1864563" y="0"/>
                  </a:lnTo>
                  <a:lnTo>
                    <a:pt x="1838566" y="5257"/>
                  </a:lnTo>
                  <a:lnTo>
                    <a:pt x="1817331" y="19570"/>
                  </a:lnTo>
                  <a:lnTo>
                    <a:pt x="1803019" y="40792"/>
                  </a:lnTo>
                  <a:lnTo>
                    <a:pt x="1797773" y="66789"/>
                  </a:lnTo>
                  <a:lnTo>
                    <a:pt x="1797773" y="333921"/>
                  </a:lnTo>
                  <a:lnTo>
                    <a:pt x="1803019" y="359918"/>
                  </a:lnTo>
                  <a:lnTo>
                    <a:pt x="1817331" y="381152"/>
                  </a:lnTo>
                  <a:lnTo>
                    <a:pt x="1838566" y="395465"/>
                  </a:lnTo>
                  <a:lnTo>
                    <a:pt x="1864563" y="400710"/>
                  </a:lnTo>
                  <a:lnTo>
                    <a:pt x="2244636" y="400710"/>
                  </a:lnTo>
                  <a:lnTo>
                    <a:pt x="2270633" y="395465"/>
                  </a:lnTo>
                  <a:lnTo>
                    <a:pt x="2291867" y="381152"/>
                  </a:lnTo>
                  <a:lnTo>
                    <a:pt x="2306180" y="359918"/>
                  </a:lnTo>
                  <a:lnTo>
                    <a:pt x="2311425" y="333921"/>
                  </a:lnTo>
                  <a:lnTo>
                    <a:pt x="2311425" y="6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1382" y="5533992"/>
              <a:ext cx="1704975" cy="401955"/>
            </a:xfrm>
            <a:custGeom>
              <a:avLst/>
              <a:gdLst/>
              <a:ahLst/>
              <a:cxnLst/>
              <a:rect l="l" t="t" r="r" b="b"/>
              <a:pathLst>
                <a:path w="1704975" h="401954">
                  <a:moveTo>
                    <a:pt x="513651" y="66776"/>
                  </a:moveTo>
                  <a:lnTo>
                    <a:pt x="508393" y="40792"/>
                  </a:lnTo>
                  <a:lnTo>
                    <a:pt x="494080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79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79" y="395452"/>
                  </a:lnTo>
                  <a:lnTo>
                    <a:pt x="66776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80" y="381139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  <a:path w="1704975" h="401954">
                  <a:moveTo>
                    <a:pt x="1109065" y="66776"/>
                  </a:moveTo>
                  <a:lnTo>
                    <a:pt x="1103820" y="40792"/>
                  </a:lnTo>
                  <a:lnTo>
                    <a:pt x="1089507" y="19558"/>
                  </a:lnTo>
                  <a:lnTo>
                    <a:pt x="1068273" y="5245"/>
                  </a:lnTo>
                  <a:lnTo>
                    <a:pt x="1042276" y="0"/>
                  </a:lnTo>
                  <a:lnTo>
                    <a:pt x="662203" y="0"/>
                  </a:lnTo>
                  <a:lnTo>
                    <a:pt x="636206" y="5245"/>
                  </a:lnTo>
                  <a:lnTo>
                    <a:pt x="614972" y="19558"/>
                  </a:lnTo>
                  <a:lnTo>
                    <a:pt x="600659" y="40792"/>
                  </a:lnTo>
                  <a:lnTo>
                    <a:pt x="595414" y="66776"/>
                  </a:lnTo>
                  <a:lnTo>
                    <a:pt x="595414" y="333921"/>
                  </a:lnTo>
                  <a:lnTo>
                    <a:pt x="600659" y="359918"/>
                  </a:lnTo>
                  <a:lnTo>
                    <a:pt x="614972" y="381139"/>
                  </a:lnTo>
                  <a:lnTo>
                    <a:pt x="636206" y="395452"/>
                  </a:lnTo>
                  <a:lnTo>
                    <a:pt x="662203" y="400697"/>
                  </a:lnTo>
                  <a:lnTo>
                    <a:pt x="1042276" y="400697"/>
                  </a:lnTo>
                  <a:lnTo>
                    <a:pt x="1068273" y="395452"/>
                  </a:lnTo>
                  <a:lnTo>
                    <a:pt x="1089507" y="381139"/>
                  </a:lnTo>
                  <a:lnTo>
                    <a:pt x="1103820" y="359918"/>
                  </a:lnTo>
                  <a:lnTo>
                    <a:pt x="1109065" y="333921"/>
                  </a:lnTo>
                  <a:lnTo>
                    <a:pt x="1109065" y="66776"/>
                  </a:lnTo>
                  <a:close/>
                </a:path>
                <a:path w="1704975" h="401954">
                  <a:moveTo>
                    <a:pt x="1704479" y="67640"/>
                  </a:moveTo>
                  <a:lnTo>
                    <a:pt x="1699234" y="41643"/>
                  </a:lnTo>
                  <a:lnTo>
                    <a:pt x="1684921" y="20421"/>
                  </a:lnTo>
                  <a:lnTo>
                    <a:pt x="1663700" y="6096"/>
                  </a:lnTo>
                  <a:lnTo>
                    <a:pt x="1637703" y="850"/>
                  </a:lnTo>
                  <a:lnTo>
                    <a:pt x="1257617" y="850"/>
                  </a:lnTo>
                  <a:lnTo>
                    <a:pt x="1231620" y="6096"/>
                  </a:lnTo>
                  <a:lnTo>
                    <a:pt x="1210398" y="20421"/>
                  </a:lnTo>
                  <a:lnTo>
                    <a:pt x="1196086" y="41643"/>
                  </a:lnTo>
                  <a:lnTo>
                    <a:pt x="1190840" y="67640"/>
                  </a:lnTo>
                  <a:lnTo>
                    <a:pt x="1190840" y="334772"/>
                  </a:lnTo>
                  <a:lnTo>
                    <a:pt x="1196086" y="360768"/>
                  </a:lnTo>
                  <a:lnTo>
                    <a:pt x="1210398" y="382003"/>
                  </a:lnTo>
                  <a:lnTo>
                    <a:pt x="1231620" y="396316"/>
                  </a:lnTo>
                  <a:lnTo>
                    <a:pt x="1257617" y="401561"/>
                  </a:lnTo>
                  <a:lnTo>
                    <a:pt x="1637703" y="401561"/>
                  </a:lnTo>
                  <a:lnTo>
                    <a:pt x="1663700" y="396316"/>
                  </a:lnTo>
                  <a:lnTo>
                    <a:pt x="1684921" y="382003"/>
                  </a:lnTo>
                  <a:lnTo>
                    <a:pt x="1699234" y="360768"/>
                  </a:lnTo>
                  <a:lnTo>
                    <a:pt x="1704479" y="334772"/>
                  </a:lnTo>
                  <a:lnTo>
                    <a:pt x="1704479" y="6764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09623" y="7949361"/>
            <a:ext cx="1390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5330" y="7853866"/>
            <a:ext cx="20320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8292517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Trimming</a:t>
            </a:r>
            <a:r>
              <a:rPr lang="en-US" altLang="zh-CN" sz="5350" spc="-1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-30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29284" y="6374731"/>
            <a:ext cx="2126615" cy="1645920"/>
            <a:chOff x="4229284" y="6374731"/>
            <a:chExt cx="2126615" cy="1645920"/>
          </a:xfrm>
        </p:grpSpPr>
        <p:sp>
          <p:nvSpPr>
            <p:cNvPr id="4" name="object 4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9278" y="6374732"/>
              <a:ext cx="2126615" cy="1341120"/>
            </a:xfrm>
            <a:custGeom>
              <a:avLst/>
              <a:gdLst/>
              <a:ahLst/>
              <a:cxnLst/>
              <a:rect l="l" t="t" r="r" b="b"/>
              <a:pathLst>
                <a:path w="2126615" h="1341120">
                  <a:moveTo>
                    <a:pt x="574167" y="1002449"/>
                  </a:moveTo>
                  <a:lnTo>
                    <a:pt x="568845" y="976109"/>
                  </a:lnTo>
                  <a:lnTo>
                    <a:pt x="554342" y="954608"/>
                  </a:lnTo>
                  <a:lnTo>
                    <a:pt x="532841" y="940104"/>
                  </a:lnTo>
                  <a:lnTo>
                    <a:pt x="506501" y="934783"/>
                  </a:lnTo>
                  <a:lnTo>
                    <a:pt x="67665" y="934783"/>
                  </a:lnTo>
                  <a:lnTo>
                    <a:pt x="41325" y="940104"/>
                  </a:lnTo>
                  <a:lnTo>
                    <a:pt x="19824" y="954608"/>
                  </a:lnTo>
                  <a:lnTo>
                    <a:pt x="5321" y="976109"/>
                  </a:lnTo>
                  <a:lnTo>
                    <a:pt x="0" y="1002449"/>
                  </a:lnTo>
                  <a:lnTo>
                    <a:pt x="0" y="1273124"/>
                  </a:lnTo>
                  <a:lnTo>
                    <a:pt x="5321" y="1299464"/>
                  </a:lnTo>
                  <a:lnTo>
                    <a:pt x="19824" y="1320977"/>
                  </a:lnTo>
                  <a:lnTo>
                    <a:pt x="41325" y="1335481"/>
                  </a:lnTo>
                  <a:lnTo>
                    <a:pt x="67665" y="1340789"/>
                  </a:lnTo>
                  <a:lnTo>
                    <a:pt x="506501" y="1340789"/>
                  </a:lnTo>
                  <a:lnTo>
                    <a:pt x="532841" y="1335481"/>
                  </a:lnTo>
                  <a:lnTo>
                    <a:pt x="554342" y="1320977"/>
                  </a:lnTo>
                  <a:lnTo>
                    <a:pt x="568845" y="1299464"/>
                  </a:lnTo>
                  <a:lnTo>
                    <a:pt x="574167" y="1273124"/>
                  </a:lnTo>
                  <a:lnTo>
                    <a:pt x="574167" y="1002449"/>
                  </a:lnTo>
                  <a:close/>
                </a:path>
                <a:path w="2126615" h="1341120">
                  <a:moveTo>
                    <a:pt x="1244028" y="1002449"/>
                  </a:moveTo>
                  <a:lnTo>
                    <a:pt x="1238707" y="976109"/>
                  </a:lnTo>
                  <a:lnTo>
                    <a:pt x="1224203" y="954608"/>
                  </a:lnTo>
                  <a:lnTo>
                    <a:pt x="1202690" y="940104"/>
                  </a:lnTo>
                  <a:lnTo>
                    <a:pt x="1176350" y="934783"/>
                  </a:lnTo>
                  <a:lnTo>
                    <a:pt x="737527" y="934783"/>
                  </a:lnTo>
                  <a:lnTo>
                    <a:pt x="711187" y="940104"/>
                  </a:lnTo>
                  <a:lnTo>
                    <a:pt x="689673" y="954608"/>
                  </a:lnTo>
                  <a:lnTo>
                    <a:pt x="675182" y="976109"/>
                  </a:lnTo>
                  <a:lnTo>
                    <a:pt x="669861" y="1002449"/>
                  </a:lnTo>
                  <a:lnTo>
                    <a:pt x="669861" y="1273124"/>
                  </a:lnTo>
                  <a:lnTo>
                    <a:pt x="675182" y="1299464"/>
                  </a:lnTo>
                  <a:lnTo>
                    <a:pt x="689673" y="1320977"/>
                  </a:lnTo>
                  <a:lnTo>
                    <a:pt x="711187" y="1335481"/>
                  </a:lnTo>
                  <a:lnTo>
                    <a:pt x="737527" y="1340789"/>
                  </a:lnTo>
                  <a:lnTo>
                    <a:pt x="1176350" y="1340789"/>
                  </a:lnTo>
                  <a:lnTo>
                    <a:pt x="1202690" y="1335481"/>
                  </a:lnTo>
                  <a:lnTo>
                    <a:pt x="1224203" y="1320977"/>
                  </a:lnTo>
                  <a:lnTo>
                    <a:pt x="1238707" y="1299464"/>
                  </a:lnTo>
                  <a:lnTo>
                    <a:pt x="1244028" y="1273124"/>
                  </a:lnTo>
                  <a:lnTo>
                    <a:pt x="1244028" y="1002449"/>
                  </a:lnTo>
                  <a:close/>
                </a:path>
                <a:path w="2126615" h="1341120">
                  <a:moveTo>
                    <a:pt x="1913890" y="1002449"/>
                  </a:moveTo>
                  <a:lnTo>
                    <a:pt x="1908568" y="976109"/>
                  </a:lnTo>
                  <a:lnTo>
                    <a:pt x="1894065" y="954608"/>
                  </a:lnTo>
                  <a:lnTo>
                    <a:pt x="1872551" y="940104"/>
                  </a:lnTo>
                  <a:lnTo>
                    <a:pt x="1846211" y="934783"/>
                  </a:lnTo>
                  <a:lnTo>
                    <a:pt x="1407388" y="934783"/>
                  </a:lnTo>
                  <a:lnTo>
                    <a:pt x="1381048" y="940104"/>
                  </a:lnTo>
                  <a:lnTo>
                    <a:pt x="1359535" y="954608"/>
                  </a:lnTo>
                  <a:lnTo>
                    <a:pt x="1345031" y="976109"/>
                  </a:lnTo>
                  <a:lnTo>
                    <a:pt x="1339723" y="1002449"/>
                  </a:lnTo>
                  <a:lnTo>
                    <a:pt x="1339723" y="1273124"/>
                  </a:lnTo>
                  <a:lnTo>
                    <a:pt x="1345031" y="1299464"/>
                  </a:lnTo>
                  <a:lnTo>
                    <a:pt x="1359535" y="1320977"/>
                  </a:lnTo>
                  <a:lnTo>
                    <a:pt x="1381048" y="1335481"/>
                  </a:lnTo>
                  <a:lnTo>
                    <a:pt x="1407388" y="1340789"/>
                  </a:lnTo>
                  <a:lnTo>
                    <a:pt x="1846211" y="1340789"/>
                  </a:lnTo>
                  <a:lnTo>
                    <a:pt x="1872551" y="1335481"/>
                  </a:lnTo>
                  <a:lnTo>
                    <a:pt x="1894065" y="1320977"/>
                  </a:lnTo>
                  <a:lnTo>
                    <a:pt x="1908568" y="1299464"/>
                  </a:lnTo>
                  <a:lnTo>
                    <a:pt x="1913890" y="1273124"/>
                  </a:lnTo>
                  <a:lnTo>
                    <a:pt x="1913890" y="1002449"/>
                  </a:lnTo>
                  <a:close/>
                </a:path>
                <a:path w="2126615" h="1341120">
                  <a:moveTo>
                    <a:pt x="2126094" y="579412"/>
                  </a:moveTo>
                  <a:lnTo>
                    <a:pt x="2037842" y="579412"/>
                  </a:lnTo>
                  <a:lnTo>
                    <a:pt x="2037842" y="0"/>
                  </a:lnTo>
                  <a:lnTo>
                    <a:pt x="1861324" y="0"/>
                  </a:lnTo>
                  <a:lnTo>
                    <a:pt x="1861324" y="579412"/>
                  </a:lnTo>
                  <a:lnTo>
                    <a:pt x="1773072" y="579412"/>
                  </a:lnTo>
                  <a:lnTo>
                    <a:pt x="1949577" y="755929"/>
                  </a:lnTo>
                  <a:lnTo>
                    <a:pt x="2126094" y="57941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900644" y="6324971"/>
            <a:ext cx="1913889" cy="1651000"/>
            <a:chOff x="7900644" y="6324971"/>
            <a:chExt cx="1913889" cy="1651000"/>
          </a:xfrm>
        </p:grpSpPr>
        <p:sp>
          <p:nvSpPr>
            <p:cNvPr id="7" name="object 7"/>
            <p:cNvSpPr/>
            <p:nvPr/>
          </p:nvSpPr>
          <p:spPr>
            <a:xfrm>
              <a:off x="8373757" y="632497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4051" y="5229117"/>
            <a:ext cx="4109720" cy="1002030"/>
            <a:chOff x="5504051" y="5229117"/>
            <a:chExt cx="4109720" cy="1002030"/>
          </a:xfrm>
        </p:grpSpPr>
        <p:sp>
          <p:nvSpPr>
            <p:cNvPr id="11" name="object 11"/>
            <p:cNvSpPr/>
            <p:nvPr/>
          </p:nvSpPr>
          <p:spPr>
            <a:xfrm>
              <a:off x="5811559" y="5229117"/>
              <a:ext cx="3494404" cy="1002030"/>
            </a:xfrm>
            <a:custGeom>
              <a:avLst/>
              <a:gdLst/>
              <a:ahLst/>
              <a:cxnLst/>
              <a:rect l="l" t="t" r="r" b="b"/>
              <a:pathLst>
                <a:path w="3494404" h="1002029">
                  <a:moveTo>
                    <a:pt x="2993307" y="0"/>
                  </a:moveTo>
                  <a:lnTo>
                    <a:pt x="2993307" y="250443"/>
                  </a:lnTo>
                  <a:lnTo>
                    <a:pt x="0" y="250443"/>
                  </a:lnTo>
                  <a:lnTo>
                    <a:pt x="0" y="751327"/>
                  </a:lnTo>
                  <a:lnTo>
                    <a:pt x="2993307" y="751327"/>
                  </a:lnTo>
                  <a:lnTo>
                    <a:pt x="2993307" y="1001768"/>
                  </a:lnTo>
                  <a:lnTo>
                    <a:pt x="3494192" y="500884"/>
                  </a:lnTo>
                  <a:lnTo>
                    <a:pt x="299330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4040" y="5529649"/>
              <a:ext cx="1712595" cy="401320"/>
            </a:xfrm>
            <a:custGeom>
              <a:avLst/>
              <a:gdLst/>
              <a:ahLst/>
              <a:cxnLst/>
              <a:rect l="l" t="t" r="r" b="b"/>
              <a:pathLst>
                <a:path w="1712595" h="401320">
                  <a:moveTo>
                    <a:pt x="513651" y="66789"/>
                  </a:moveTo>
                  <a:lnTo>
                    <a:pt x="508406" y="40792"/>
                  </a:lnTo>
                  <a:lnTo>
                    <a:pt x="494093" y="19570"/>
                  </a:lnTo>
                  <a:lnTo>
                    <a:pt x="472871" y="5257"/>
                  </a:lnTo>
                  <a:lnTo>
                    <a:pt x="446874" y="0"/>
                  </a:lnTo>
                  <a:lnTo>
                    <a:pt x="66789" y="0"/>
                  </a:lnTo>
                  <a:lnTo>
                    <a:pt x="40792" y="5257"/>
                  </a:lnTo>
                  <a:lnTo>
                    <a:pt x="19570" y="19570"/>
                  </a:lnTo>
                  <a:lnTo>
                    <a:pt x="5257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57" y="359918"/>
                  </a:lnTo>
                  <a:lnTo>
                    <a:pt x="19570" y="381152"/>
                  </a:lnTo>
                  <a:lnTo>
                    <a:pt x="40792" y="395465"/>
                  </a:lnTo>
                  <a:lnTo>
                    <a:pt x="66789" y="400710"/>
                  </a:lnTo>
                  <a:lnTo>
                    <a:pt x="446874" y="400710"/>
                  </a:lnTo>
                  <a:lnTo>
                    <a:pt x="472871" y="395465"/>
                  </a:lnTo>
                  <a:lnTo>
                    <a:pt x="494093" y="381152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1712595" h="401320">
                  <a:moveTo>
                    <a:pt x="1112913" y="66789"/>
                  </a:moveTo>
                  <a:lnTo>
                    <a:pt x="1107668" y="40792"/>
                  </a:lnTo>
                  <a:lnTo>
                    <a:pt x="1093355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51" y="0"/>
                  </a:lnTo>
                  <a:lnTo>
                    <a:pt x="640054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54" y="395465"/>
                  </a:lnTo>
                  <a:lnTo>
                    <a:pt x="666051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55" y="381152"/>
                  </a:lnTo>
                  <a:lnTo>
                    <a:pt x="1107668" y="359918"/>
                  </a:lnTo>
                  <a:lnTo>
                    <a:pt x="1112913" y="333921"/>
                  </a:lnTo>
                  <a:lnTo>
                    <a:pt x="1112913" y="66789"/>
                  </a:lnTo>
                  <a:close/>
                </a:path>
                <a:path w="1712595" h="401320">
                  <a:moveTo>
                    <a:pt x="1712175" y="66789"/>
                  </a:moveTo>
                  <a:lnTo>
                    <a:pt x="1706930" y="40792"/>
                  </a:lnTo>
                  <a:lnTo>
                    <a:pt x="1692617" y="19570"/>
                  </a:lnTo>
                  <a:lnTo>
                    <a:pt x="1671383" y="5257"/>
                  </a:lnTo>
                  <a:lnTo>
                    <a:pt x="1645386" y="0"/>
                  </a:lnTo>
                  <a:lnTo>
                    <a:pt x="1265313" y="0"/>
                  </a:lnTo>
                  <a:lnTo>
                    <a:pt x="1239316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24" y="66789"/>
                  </a:lnTo>
                  <a:lnTo>
                    <a:pt x="1198524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16" y="395465"/>
                  </a:lnTo>
                  <a:lnTo>
                    <a:pt x="1265313" y="400710"/>
                  </a:lnTo>
                  <a:lnTo>
                    <a:pt x="1645386" y="400710"/>
                  </a:lnTo>
                  <a:lnTo>
                    <a:pt x="1671383" y="395465"/>
                  </a:lnTo>
                  <a:lnTo>
                    <a:pt x="1692617" y="381152"/>
                  </a:lnTo>
                  <a:lnTo>
                    <a:pt x="1706930" y="359918"/>
                  </a:lnTo>
                  <a:lnTo>
                    <a:pt x="1712175" y="333921"/>
                  </a:lnTo>
                  <a:lnTo>
                    <a:pt x="1712175" y="66789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1827" y="5529649"/>
              <a:ext cx="2312035" cy="401320"/>
            </a:xfrm>
            <a:custGeom>
              <a:avLst/>
              <a:gdLst/>
              <a:ahLst/>
              <a:cxnLst/>
              <a:rect l="l" t="t" r="r" b="b"/>
              <a:pathLst>
                <a:path w="2312034" h="401320">
                  <a:moveTo>
                    <a:pt x="513651" y="66789"/>
                  </a:moveTo>
                  <a:lnTo>
                    <a:pt x="508393" y="40792"/>
                  </a:lnTo>
                  <a:lnTo>
                    <a:pt x="494080" y="19570"/>
                  </a:lnTo>
                  <a:lnTo>
                    <a:pt x="472859" y="5257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92" y="5257"/>
                  </a:lnTo>
                  <a:lnTo>
                    <a:pt x="19558" y="19570"/>
                  </a:lnTo>
                  <a:lnTo>
                    <a:pt x="5245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52"/>
                  </a:lnTo>
                  <a:lnTo>
                    <a:pt x="40792" y="395465"/>
                  </a:lnTo>
                  <a:lnTo>
                    <a:pt x="66776" y="400710"/>
                  </a:lnTo>
                  <a:lnTo>
                    <a:pt x="446862" y="400710"/>
                  </a:lnTo>
                  <a:lnTo>
                    <a:pt x="472859" y="395465"/>
                  </a:lnTo>
                  <a:lnTo>
                    <a:pt x="494080" y="381152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2312034" h="401320">
                  <a:moveTo>
                    <a:pt x="1112901" y="66789"/>
                  </a:moveTo>
                  <a:lnTo>
                    <a:pt x="1107655" y="40792"/>
                  </a:lnTo>
                  <a:lnTo>
                    <a:pt x="1093343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38" y="0"/>
                  </a:lnTo>
                  <a:lnTo>
                    <a:pt x="640041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41" y="395465"/>
                  </a:lnTo>
                  <a:lnTo>
                    <a:pt x="666038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43" y="381152"/>
                  </a:lnTo>
                  <a:lnTo>
                    <a:pt x="1107655" y="359918"/>
                  </a:lnTo>
                  <a:lnTo>
                    <a:pt x="1112901" y="333921"/>
                  </a:lnTo>
                  <a:lnTo>
                    <a:pt x="1112901" y="66789"/>
                  </a:lnTo>
                  <a:close/>
                </a:path>
                <a:path w="2312034" h="401320">
                  <a:moveTo>
                    <a:pt x="1712163" y="66789"/>
                  </a:moveTo>
                  <a:lnTo>
                    <a:pt x="1706918" y="40792"/>
                  </a:lnTo>
                  <a:lnTo>
                    <a:pt x="1692605" y="19570"/>
                  </a:lnTo>
                  <a:lnTo>
                    <a:pt x="1671370" y="5257"/>
                  </a:lnTo>
                  <a:lnTo>
                    <a:pt x="1645386" y="0"/>
                  </a:lnTo>
                  <a:lnTo>
                    <a:pt x="1265301" y="0"/>
                  </a:lnTo>
                  <a:lnTo>
                    <a:pt x="1239304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11" y="66789"/>
                  </a:lnTo>
                  <a:lnTo>
                    <a:pt x="1198511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04" y="395465"/>
                  </a:lnTo>
                  <a:lnTo>
                    <a:pt x="1265301" y="400710"/>
                  </a:lnTo>
                  <a:lnTo>
                    <a:pt x="1645386" y="400710"/>
                  </a:lnTo>
                  <a:lnTo>
                    <a:pt x="1671370" y="395465"/>
                  </a:lnTo>
                  <a:lnTo>
                    <a:pt x="1692605" y="381152"/>
                  </a:lnTo>
                  <a:lnTo>
                    <a:pt x="1706918" y="359918"/>
                  </a:lnTo>
                  <a:lnTo>
                    <a:pt x="1712163" y="333921"/>
                  </a:lnTo>
                  <a:lnTo>
                    <a:pt x="1712163" y="66789"/>
                  </a:lnTo>
                  <a:close/>
                </a:path>
                <a:path w="2312034" h="401320">
                  <a:moveTo>
                    <a:pt x="2311425" y="66789"/>
                  </a:moveTo>
                  <a:lnTo>
                    <a:pt x="2306180" y="40792"/>
                  </a:lnTo>
                  <a:lnTo>
                    <a:pt x="2291867" y="19570"/>
                  </a:lnTo>
                  <a:lnTo>
                    <a:pt x="2270633" y="5257"/>
                  </a:lnTo>
                  <a:lnTo>
                    <a:pt x="2244636" y="0"/>
                  </a:lnTo>
                  <a:lnTo>
                    <a:pt x="1864563" y="0"/>
                  </a:lnTo>
                  <a:lnTo>
                    <a:pt x="1838566" y="5257"/>
                  </a:lnTo>
                  <a:lnTo>
                    <a:pt x="1817331" y="19570"/>
                  </a:lnTo>
                  <a:lnTo>
                    <a:pt x="1803019" y="40792"/>
                  </a:lnTo>
                  <a:lnTo>
                    <a:pt x="1797773" y="66789"/>
                  </a:lnTo>
                  <a:lnTo>
                    <a:pt x="1797773" y="333921"/>
                  </a:lnTo>
                  <a:lnTo>
                    <a:pt x="1803019" y="359918"/>
                  </a:lnTo>
                  <a:lnTo>
                    <a:pt x="1817331" y="381152"/>
                  </a:lnTo>
                  <a:lnTo>
                    <a:pt x="1838566" y="395465"/>
                  </a:lnTo>
                  <a:lnTo>
                    <a:pt x="1864563" y="400710"/>
                  </a:lnTo>
                  <a:lnTo>
                    <a:pt x="2244636" y="400710"/>
                  </a:lnTo>
                  <a:lnTo>
                    <a:pt x="2270633" y="395465"/>
                  </a:lnTo>
                  <a:lnTo>
                    <a:pt x="2291867" y="381152"/>
                  </a:lnTo>
                  <a:lnTo>
                    <a:pt x="2306180" y="359918"/>
                  </a:lnTo>
                  <a:lnTo>
                    <a:pt x="2311425" y="333921"/>
                  </a:lnTo>
                  <a:lnTo>
                    <a:pt x="2311425" y="6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6796" y="5533992"/>
              <a:ext cx="1109345" cy="401955"/>
            </a:xfrm>
            <a:custGeom>
              <a:avLst/>
              <a:gdLst/>
              <a:ahLst/>
              <a:cxnLst/>
              <a:rect l="l" t="t" r="r" b="b"/>
              <a:pathLst>
                <a:path w="1109345" h="401954">
                  <a:moveTo>
                    <a:pt x="513651" y="66776"/>
                  </a:moveTo>
                  <a:lnTo>
                    <a:pt x="508406" y="40792"/>
                  </a:lnTo>
                  <a:lnTo>
                    <a:pt x="494093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89" y="0"/>
                  </a:lnTo>
                  <a:lnTo>
                    <a:pt x="40792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92" y="395452"/>
                  </a:lnTo>
                  <a:lnTo>
                    <a:pt x="66789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93" y="381139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  <a:path w="1109345" h="401954">
                  <a:moveTo>
                    <a:pt x="1109065" y="67640"/>
                  </a:moveTo>
                  <a:lnTo>
                    <a:pt x="1103820" y="41643"/>
                  </a:lnTo>
                  <a:lnTo>
                    <a:pt x="1089507" y="20421"/>
                  </a:lnTo>
                  <a:lnTo>
                    <a:pt x="1068285" y="6096"/>
                  </a:lnTo>
                  <a:lnTo>
                    <a:pt x="1042289" y="850"/>
                  </a:lnTo>
                  <a:lnTo>
                    <a:pt x="662203" y="850"/>
                  </a:lnTo>
                  <a:lnTo>
                    <a:pt x="636206" y="6096"/>
                  </a:lnTo>
                  <a:lnTo>
                    <a:pt x="614984" y="20421"/>
                  </a:lnTo>
                  <a:lnTo>
                    <a:pt x="600671" y="41643"/>
                  </a:lnTo>
                  <a:lnTo>
                    <a:pt x="595426" y="67640"/>
                  </a:lnTo>
                  <a:lnTo>
                    <a:pt x="595426" y="334772"/>
                  </a:lnTo>
                  <a:lnTo>
                    <a:pt x="600671" y="360768"/>
                  </a:lnTo>
                  <a:lnTo>
                    <a:pt x="614984" y="382003"/>
                  </a:lnTo>
                  <a:lnTo>
                    <a:pt x="636206" y="396316"/>
                  </a:lnTo>
                  <a:lnTo>
                    <a:pt x="662203" y="401561"/>
                  </a:lnTo>
                  <a:lnTo>
                    <a:pt x="1042289" y="401561"/>
                  </a:lnTo>
                  <a:lnTo>
                    <a:pt x="1068285" y="396316"/>
                  </a:lnTo>
                  <a:lnTo>
                    <a:pt x="1089507" y="382003"/>
                  </a:lnTo>
                  <a:lnTo>
                    <a:pt x="1103820" y="360768"/>
                  </a:lnTo>
                  <a:lnTo>
                    <a:pt x="1109065" y="334772"/>
                  </a:lnTo>
                  <a:lnTo>
                    <a:pt x="1109065" y="6764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09623" y="7949361"/>
            <a:ext cx="1390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5330" y="7853866"/>
            <a:ext cx="20320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3923" y="2912446"/>
            <a:ext cx="372617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5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2809" y="5035817"/>
            <a:ext cx="4082415" cy="4090670"/>
            <a:chOff x="3732809" y="5035817"/>
            <a:chExt cx="4082415" cy="4090670"/>
          </a:xfrm>
        </p:grpSpPr>
        <p:sp>
          <p:nvSpPr>
            <p:cNvPr id="19" name="object 19"/>
            <p:cNvSpPr/>
            <p:nvPr/>
          </p:nvSpPr>
          <p:spPr>
            <a:xfrm>
              <a:off x="3732809" y="5035817"/>
              <a:ext cx="3541395" cy="4090670"/>
            </a:xfrm>
            <a:custGeom>
              <a:avLst/>
              <a:gdLst/>
              <a:ahLst/>
              <a:cxnLst/>
              <a:rect l="l" t="t" r="r" b="b"/>
              <a:pathLst>
                <a:path w="3541395" h="4090670">
                  <a:moveTo>
                    <a:pt x="3540876" y="0"/>
                  </a:moveTo>
                  <a:lnTo>
                    <a:pt x="0" y="0"/>
                  </a:lnTo>
                  <a:lnTo>
                    <a:pt x="0" y="4090158"/>
                  </a:lnTo>
                  <a:lnTo>
                    <a:pt x="3540876" y="4090158"/>
                  </a:lnTo>
                  <a:lnTo>
                    <a:pt x="3540876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1382" y="5533992"/>
              <a:ext cx="513715" cy="401320"/>
            </a:xfrm>
            <a:custGeom>
              <a:avLst/>
              <a:gdLst/>
              <a:ahLst/>
              <a:cxnLst/>
              <a:rect l="l" t="t" r="r" b="b"/>
              <a:pathLst>
                <a:path w="513715" h="401320">
                  <a:moveTo>
                    <a:pt x="513651" y="66776"/>
                  </a:moveTo>
                  <a:lnTo>
                    <a:pt x="508393" y="40792"/>
                  </a:lnTo>
                  <a:lnTo>
                    <a:pt x="494080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79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79" y="395452"/>
                  </a:lnTo>
                  <a:lnTo>
                    <a:pt x="66776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80" y="381139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8600416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Trimming</a:t>
            </a:r>
            <a:r>
              <a:rPr lang="en-US" altLang="zh-CN" sz="5350" spc="-1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-30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29284" y="6374731"/>
            <a:ext cx="2126615" cy="1645920"/>
            <a:chOff x="4229284" y="6374731"/>
            <a:chExt cx="2126615" cy="1645920"/>
          </a:xfrm>
        </p:grpSpPr>
        <p:sp>
          <p:nvSpPr>
            <p:cNvPr id="4" name="object 4"/>
            <p:cNvSpPr/>
            <p:nvPr/>
          </p:nvSpPr>
          <p:spPr>
            <a:xfrm>
              <a:off x="4372826" y="7005005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9278" y="6374732"/>
              <a:ext cx="2126615" cy="1341120"/>
            </a:xfrm>
            <a:custGeom>
              <a:avLst/>
              <a:gdLst/>
              <a:ahLst/>
              <a:cxnLst/>
              <a:rect l="l" t="t" r="r" b="b"/>
              <a:pathLst>
                <a:path w="2126615" h="1341120">
                  <a:moveTo>
                    <a:pt x="574167" y="1002449"/>
                  </a:moveTo>
                  <a:lnTo>
                    <a:pt x="568845" y="976109"/>
                  </a:lnTo>
                  <a:lnTo>
                    <a:pt x="554342" y="954608"/>
                  </a:lnTo>
                  <a:lnTo>
                    <a:pt x="532841" y="940104"/>
                  </a:lnTo>
                  <a:lnTo>
                    <a:pt x="506501" y="934783"/>
                  </a:lnTo>
                  <a:lnTo>
                    <a:pt x="67665" y="934783"/>
                  </a:lnTo>
                  <a:lnTo>
                    <a:pt x="41325" y="940104"/>
                  </a:lnTo>
                  <a:lnTo>
                    <a:pt x="19824" y="954608"/>
                  </a:lnTo>
                  <a:lnTo>
                    <a:pt x="5321" y="976109"/>
                  </a:lnTo>
                  <a:lnTo>
                    <a:pt x="0" y="1002449"/>
                  </a:lnTo>
                  <a:lnTo>
                    <a:pt x="0" y="1273124"/>
                  </a:lnTo>
                  <a:lnTo>
                    <a:pt x="5321" y="1299464"/>
                  </a:lnTo>
                  <a:lnTo>
                    <a:pt x="19824" y="1320977"/>
                  </a:lnTo>
                  <a:lnTo>
                    <a:pt x="41325" y="1335481"/>
                  </a:lnTo>
                  <a:lnTo>
                    <a:pt x="67665" y="1340789"/>
                  </a:lnTo>
                  <a:lnTo>
                    <a:pt x="506501" y="1340789"/>
                  </a:lnTo>
                  <a:lnTo>
                    <a:pt x="532841" y="1335481"/>
                  </a:lnTo>
                  <a:lnTo>
                    <a:pt x="554342" y="1320977"/>
                  </a:lnTo>
                  <a:lnTo>
                    <a:pt x="568845" y="1299464"/>
                  </a:lnTo>
                  <a:lnTo>
                    <a:pt x="574167" y="1273124"/>
                  </a:lnTo>
                  <a:lnTo>
                    <a:pt x="574167" y="1002449"/>
                  </a:lnTo>
                  <a:close/>
                </a:path>
                <a:path w="2126615" h="1341120">
                  <a:moveTo>
                    <a:pt x="1244028" y="1002449"/>
                  </a:moveTo>
                  <a:lnTo>
                    <a:pt x="1238707" y="976109"/>
                  </a:lnTo>
                  <a:lnTo>
                    <a:pt x="1224203" y="954608"/>
                  </a:lnTo>
                  <a:lnTo>
                    <a:pt x="1202690" y="940104"/>
                  </a:lnTo>
                  <a:lnTo>
                    <a:pt x="1176350" y="934783"/>
                  </a:lnTo>
                  <a:lnTo>
                    <a:pt x="737527" y="934783"/>
                  </a:lnTo>
                  <a:lnTo>
                    <a:pt x="711187" y="940104"/>
                  </a:lnTo>
                  <a:lnTo>
                    <a:pt x="689673" y="954608"/>
                  </a:lnTo>
                  <a:lnTo>
                    <a:pt x="675182" y="976109"/>
                  </a:lnTo>
                  <a:lnTo>
                    <a:pt x="669861" y="1002449"/>
                  </a:lnTo>
                  <a:lnTo>
                    <a:pt x="669861" y="1273124"/>
                  </a:lnTo>
                  <a:lnTo>
                    <a:pt x="675182" y="1299464"/>
                  </a:lnTo>
                  <a:lnTo>
                    <a:pt x="689673" y="1320977"/>
                  </a:lnTo>
                  <a:lnTo>
                    <a:pt x="711187" y="1335481"/>
                  </a:lnTo>
                  <a:lnTo>
                    <a:pt x="737527" y="1340789"/>
                  </a:lnTo>
                  <a:lnTo>
                    <a:pt x="1176350" y="1340789"/>
                  </a:lnTo>
                  <a:lnTo>
                    <a:pt x="1202690" y="1335481"/>
                  </a:lnTo>
                  <a:lnTo>
                    <a:pt x="1224203" y="1320977"/>
                  </a:lnTo>
                  <a:lnTo>
                    <a:pt x="1238707" y="1299464"/>
                  </a:lnTo>
                  <a:lnTo>
                    <a:pt x="1244028" y="1273124"/>
                  </a:lnTo>
                  <a:lnTo>
                    <a:pt x="1244028" y="1002449"/>
                  </a:lnTo>
                  <a:close/>
                </a:path>
                <a:path w="2126615" h="1341120">
                  <a:moveTo>
                    <a:pt x="1913890" y="1002449"/>
                  </a:moveTo>
                  <a:lnTo>
                    <a:pt x="1908568" y="976109"/>
                  </a:lnTo>
                  <a:lnTo>
                    <a:pt x="1894065" y="954608"/>
                  </a:lnTo>
                  <a:lnTo>
                    <a:pt x="1872551" y="940104"/>
                  </a:lnTo>
                  <a:lnTo>
                    <a:pt x="1846211" y="934783"/>
                  </a:lnTo>
                  <a:lnTo>
                    <a:pt x="1407388" y="934783"/>
                  </a:lnTo>
                  <a:lnTo>
                    <a:pt x="1381048" y="940104"/>
                  </a:lnTo>
                  <a:lnTo>
                    <a:pt x="1359535" y="954608"/>
                  </a:lnTo>
                  <a:lnTo>
                    <a:pt x="1345031" y="976109"/>
                  </a:lnTo>
                  <a:lnTo>
                    <a:pt x="1339723" y="1002449"/>
                  </a:lnTo>
                  <a:lnTo>
                    <a:pt x="1339723" y="1273124"/>
                  </a:lnTo>
                  <a:lnTo>
                    <a:pt x="1345031" y="1299464"/>
                  </a:lnTo>
                  <a:lnTo>
                    <a:pt x="1359535" y="1320977"/>
                  </a:lnTo>
                  <a:lnTo>
                    <a:pt x="1381048" y="1335481"/>
                  </a:lnTo>
                  <a:lnTo>
                    <a:pt x="1407388" y="1340789"/>
                  </a:lnTo>
                  <a:lnTo>
                    <a:pt x="1846211" y="1340789"/>
                  </a:lnTo>
                  <a:lnTo>
                    <a:pt x="1872551" y="1335481"/>
                  </a:lnTo>
                  <a:lnTo>
                    <a:pt x="1894065" y="1320977"/>
                  </a:lnTo>
                  <a:lnTo>
                    <a:pt x="1908568" y="1299464"/>
                  </a:lnTo>
                  <a:lnTo>
                    <a:pt x="1913890" y="1273124"/>
                  </a:lnTo>
                  <a:lnTo>
                    <a:pt x="1913890" y="1002449"/>
                  </a:lnTo>
                  <a:close/>
                </a:path>
                <a:path w="2126615" h="1341120">
                  <a:moveTo>
                    <a:pt x="2126094" y="579412"/>
                  </a:moveTo>
                  <a:lnTo>
                    <a:pt x="2037842" y="579412"/>
                  </a:lnTo>
                  <a:lnTo>
                    <a:pt x="2037842" y="0"/>
                  </a:lnTo>
                  <a:lnTo>
                    <a:pt x="1861324" y="0"/>
                  </a:lnTo>
                  <a:lnTo>
                    <a:pt x="1861324" y="579412"/>
                  </a:lnTo>
                  <a:lnTo>
                    <a:pt x="1773072" y="579412"/>
                  </a:lnTo>
                  <a:lnTo>
                    <a:pt x="1949577" y="755929"/>
                  </a:lnTo>
                  <a:lnTo>
                    <a:pt x="2126094" y="57941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900644" y="6324971"/>
            <a:ext cx="1913889" cy="1651000"/>
            <a:chOff x="7900644" y="6324971"/>
            <a:chExt cx="1913889" cy="1651000"/>
          </a:xfrm>
        </p:grpSpPr>
        <p:sp>
          <p:nvSpPr>
            <p:cNvPr id="7" name="object 7"/>
            <p:cNvSpPr/>
            <p:nvPr/>
          </p:nvSpPr>
          <p:spPr>
            <a:xfrm>
              <a:off x="8373757" y="632497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4051" y="5229117"/>
            <a:ext cx="4109720" cy="1002030"/>
            <a:chOff x="5504051" y="5229117"/>
            <a:chExt cx="4109720" cy="1002030"/>
          </a:xfrm>
        </p:grpSpPr>
        <p:sp>
          <p:nvSpPr>
            <p:cNvPr id="11" name="object 11"/>
            <p:cNvSpPr/>
            <p:nvPr/>
          </p:nvSpPr>
          <p:spPr>
            <a:xfrm>
              <a:off x="5811559" y="5229117"/>
              <a:ext cx="3494404" cy="1002030"/>
            </a:xfrm>
            <a:custGeom>
              <a:avLst/>
              <a:gdLst/>
              <a:ahLst/>
              <a:cxnLst/>
              <a:rect l="l" t="t" r="r" b="b"/>
              <a:pathLst>
                <a:path w="3494404" h="1002029">
                  <a:moveTo>
                    <a:pt x="2993307" y="0"/>
                  </a:moveTo>
                  <a:lnTo>
                    <a:pt x="2993307" y="250443"/>
                  </a:lnTo>
                  <a:lnTo>
                    <a:pt x="0" y="250443"/>
                  </a:lnTo>
                  <a:lnTo>
                    <a:pt x="0" y="751327"/>
                  </a:lnTo>
                  <a:lnTo>
                    <a:pt x="2993307" y="751327"/>
                  </a:lnTo>
                  <a:lnTo>
                    <a:pt x="2993307" y="1001768"/>
                  </a:lnTo>
                  <a:lnTo>
                    <a:pt x="3494192" y="500884"/>
                  </a:lnTo>
                  <a:lnTo>
                    <a:pt x="299330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4040" y="5529649"/>
              <a:ext cx="1712595" cy="401320"/>
            </a:xfrm>
            <a:custGeom>
              <a:avLst/>
              <a:gdLst/>
              <a:ahLst/>
              <a:cxnLst/>
              <a:rect l="l" t="t" r="r" b="b"/>
              <a:pathLst>
                <a:path w="1712595" h="401320">
                  <a:moveTo>
                    <a:pt x="513651" y="66789"/>
                  </a:moveTo>
                  <a:lnTo>
                    <a:pt x="508406" y="40792"/>
                  </a:lnTo>
                  <a:lnTo>
                    <a:pt x="494093" y="19570"/>
                  </a:lnTo>
                  <a:lnTo>
                    <a:pt x="472871" y="5257"/>
                  </a:lnTo>
                  <a:lnTo>
                    <a:pt x="446874" y="0"/>
                  </a:lnTo>
                  <a:lnTo>
                    <a:pt x="66789" y="0"/>
                  </a:lnTo>
                  <a:lnTo>
                    <a:pt x="40792" y="5257"/>
                  </a:lnTo>
                  <a:lnTo>
                    <a:pt x="19570" y="19570"/>
                  </a:lnTo>
                  <a:lnTo>
                    <a:pt x="5257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57" y="359918"/>
                  </a:lnTo>
                  <a:lnTo>
                    <a:pt x="19570" y="381152"/>
                  </a:lnTo>
                  <a:lnTo>
                    <a:pt x="40792" y="395465"/>
                  </a:lnTo>
                  <a:lnTo>
                    <a:pt x="66789" y="400710"/>
                  </a:lnTo>
                  <a:lnTo>
                    <a:pt x="446874" y="400710"/>
                  </a:lnTo>
                  <a:lnTo>
                    <a:pt x="472871" y="395465"/>
                  </a:lnTo>
                  <a:lnTo>
                    <a:pt x="494093" y="381152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1712595" h="401320">
                  <a:moveTo>
                    <a:pt x="1112913" y="66789"/>
                  </a:moveTo>
                  <a:lnTo>
                    <a:pt x="1107668" y="40792"/>
                  </a:lnTo>
                  <a:lnTo>
                    <a:pt x="1093355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51" y="0"/>
                  </a:lnTo>
                  <a:lnTo>
                    <a:pt x="640054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54" y="395465"/>
                  </a:lnTo>
                  <a:lnTo>
                    <a:pt x="666051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55" y="381152"/>
                  </a:lnTo>
                  <a:lnTo>
                    <a:pt x="1107668" y="359918"/>
                  </a:lnTo>
                  <a:lnTo>
                    <a:pt x="1112913" y="333921"/>
                  </a:lnTo>
                  <a:lnTo>
                    <a:pt x="1112913" y="66789"/>
                  </a:lnTo>
                  <a:close/>
                </a:path>
                <a:path w="1712595" h="401320">
                  <a:moveTo>
                    <a:pt x="1712175" y="66789"/>
                  </a:moveTo>
                  <a:lnTo>
                    <a:pt x="1706930" y="40792"/>
                  </a:lnTo>
                  <a:lnTo>
                    <a:pt x="1692617" y="19570"/>
                  </a:lnTo>
                  <a:lnTo>
                    <a:pt x="1671383" y="5257"/>
                  </a:lnTo>
                  <a:lnTo>
                    <a:pt x="1645386" y="0"/>
                  </a:lnTo>
                  <a:lnTo>
                    <a:pt x="1265313" y="0"/>
                  </a:lnTo>
                  <a:lnTo>
                    <a:pt x="1239316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24" y="66789"/>
                  </a:lnTo>
                  <a:lnTo>
                    <a:pt x="1198524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16" y="395465"/>
                  </a:lnTo>
                  <a:lnTo>
                    <a:pt x="1265313" y="400710"/>
                  </a:lnTo>
                  <a:lnTo>
                    <a:pt x="1645386" y="400710"/>
                  </a:lnTo>
                  <a:lnTo>
                    <a:pt x="1671383" y="395465"/>
                  </a:lnTo>
                  <a:lnTo>
                    <a:pt x="1692617" y="381152"/>
                  </a:lnTo>
                  <a:lnTo>
                    <a:pt x="1706930" y="359918"/>
                  </a:lnTo>
                  <a:lnTo>
                    <a:pt x="1712175" y="333921"/>
                  </a:lnTo>
                  <a:lnTo>
                    <a:pt x="1712175" y="66789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1827" y="5529649"/>
              <a:ext cx="2312035" cy="401320"/>
            </a:xfrm>
            <a:custGeom>
              <a:avLst/>
              <a:gdLst/>
              <a:ahLst/>
              <a:cxnLst/>
              <a:rect l="l" t="t" r="r" b="b"/>
              <a:pathLst>
                <a:path w="2312034" h="401320">
                  <a:moveTo>
                    <a:pt x="513651" y="66789"/>
                  </a:moveTo>
                  <a:lnTo>
                    <a:pt x="508393" y="40792"/>
                  </a:lnTo>
                  <a:lnTo>
                    <a:pt x="494080" y="19570"/>
                  </a:lnTo>
                  <a:lnTo>
                    <a:pt x="472859" y="5257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92" y="5257"/>
                  </a:lnTo>
                  <a:lnTo>
                    <a:pt x="19558" y="19570"/>
                  </a:lnTo>
                  <a:lnTo>
                    <a:pt x="5245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52"/>
                  </a:lnTo>
                  <a:lnTo>
                    <a:pt x="40792" y="395465"/>
                  </a:lnTo>
                  <a:lnTo>
                    <a:pt x="66776" y="400710"/>
                  </a:lnTo>
                  <a:lnTo>
                    <a:pt x="446862" y="400710"/>
                  </a:lnTo>
                  <a:lnTo>
                    <a:pt x="472859" y="395465"/>
                  </a:lnTo>
                  <a:lnTo>
                    <a:pt x="494080" y="381152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2312034" h="401320">
                  <a:moveTo>
                    <a:pt x="1112901" y="66789"/>
                  </a:moveTo>
                  <a:lnTo>
                    <a:pt x="1107655" y="40792"/>
                  </a:lnTo>
                  <a:lnTo>
                    <a:pt x="1093343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38" y="0"/>
                  </a:lnTo>
                  <a:lnTo>
                    <a:pt x="640041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41" y="395465"/>
                  </a:lnTo>
                  <a:lnTo>
                    <a:pt x="666038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43" y="381152"/>
                  </a:lnTo>
                  <a:lnTo>
                    <a:pt x="1107655" y="359918"/>
                  </a:lnTo>
                  <a:lnTo>
                    <a:pt x="1112901" y="333921"/>
                  </a:lnTo>
                  <a:lnTo>
                    <a:pt x="1112901" y="66789"/>
                  </a:lnTo>
                  <a:close/>
                </a:path>
                <a:path w="2312034" h="401320">
                  <a:moveTo>
                    <a:pt x="1712163" y="66789"/>
                  </a:moveTo>
                  <a:lnTo>
                    <a:pt x="1706918" y="40792"/>
                  </a:lnTo>
                  <a:lnTo>
                    <a:pt x="1692605" y="19570"/>
                  </a:lnTo>
                  <a:lnTo>
                    <a:pt x="1671370" y="5257"/>
                  </a:lnTo>
                  <a:lnTo>
                    <a:pt x="1645386" y="0"/>
                  </a:lnTo>
                  <a:lnTo>
                    <a:pt x="1265301" y="0"/>
                  </a:lnTo>
                  <a:lnTo>
                    <a:pt x="1239304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11" y="66789"/>
                  </a:lnTo>
                  <a:lnTo>
                    <a:pt x="1198511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04" y="395465"/>
                  </a:lnTo>
                  <a:lnTo>
                    <a:pt x="1265301" y="400710"/>
                  </a:lnTo>
                  <a:lnTo>
                    <a:pt x="1645386" y="400710"/>
                  </a:lnTo>
                  <a:lnTo>
                    <a:pt x="1671370" y="395465"/>
                  </a:lnTo>
                  <a:lnTo>
                    <a:pt x="1692605" y="381152"/>
                  </a:lnTo>
                  <a:lnTo>
                    <a:pt x="1706918" y="359918"/>
                  </a:lnTo>
                  <a:lnTo>
                    <a:pt x="1712163" y="333921"/>
                  </a:lnTo>
                  <a:lnTo>
                    <a:pt x="1712163" y="66789"/>
                  </a:lnTo>
                  <a:close/>
                </a:path>
                <a:path w="2312034" h="401320">
                  <a:moveTo>
                    <a:pt x="2311425" y="66789"/>
                  </a:moveTo>
                  <a:lnTo>
                    <a:pt x="2306180" y="40792"/>
                  </a:lnTo>
                  <a:lnTo>
                    <a:pt x="2291867" y="19570"/>
                  </a:lnTo>
                  <a:lnTo>
                    <a:pt x="2270633" y="5257"/>
                  </a:lnTo>
                  <a:lnTo>
                    <a:pt x="2244636" y="0"/>
                  </a:lnTo>
                  <a:lnTo>
                    <a:pt x="1864563" y="0"/>
                  </a:lnTo>
                  <a:lnTo>
                    <a:pt x="1838566" y="5257"/>
                  </a:lnTo>
                  <a:lnTo>
                    <a:pt x="1817331" y="19570"/>
                  </a:lnTo>
                  <a:lnTo>
                    <a:pt x="1803019" y="40792"/>
                  </a:lnTo>
                  <a:lnTo>
                    <a:pt x="1797773" y="66789"/>
                  </a:lnTo>
                  <a:lnTo>
                    <a:pt x="1797773" y="333921"/>
                  </a:lnTo>
                  <a:lnTo>
                    <a:pt x="1803019" y="359918"/>
                  </a:lnTo>
                  <a:lnTo>
                    <a:pt x="1817331" y="381152"/>
                  </a:lnTo>
                  <a:lnTo>
                    <a:pt x="1838566" y="395465"/>
                  </a:lnTo>
                  <a:lnTo>
                    <a:pt x="1864563" y="400710"/>
                  </a:lnTo>
                  <a:lnTo>
                    <a:pt x="2244636" y="400710"/>
                  </a:lnTo>
                  <a:lnTo>
                    <a:pt x="2270633" y="395465"/>
                  </a:lnTo>
                  <a:lnTo>
                    <a:pt x="2291867" y="381152"/>
                  </a:lnTo>
                  <a:lnTo>
                    <a:pt x="2306180" y="359918"/>
                  </a:lnTo>
                  <a:lnTo>
                    <a:pt x="2311425" y="333921"/>
                  </a:lnTo>
                  <a:lnTo>
                    <a:pt x="2311425" y="6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1382" y="5533992"/>
              <a:ext cx="1704975" cy="401955"/>
            </a:xfrm>
            <a:custGeom>
              <a:avLst/>
              <a:gdLst/>
              <a:ahLst/>
              <a:cxnLst/>
              <a:rect l="l" t="t" r="r" b="b"/>
              <a:pathLst>
                <a:path w="1704975" h="401954">
                  <a:moveTo>
                    <a:pt x="513651" y="66776"/>
                  </a:moveTo>
                  <a:lnTo>
                    <a:pt x="508393" y="40792"/>
                  </a:lnTo>
                  <a:lnTo>
                    <a:pt x="494080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79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79" y="395452"/>
                  </a:lnTo>
                  <a:lnTo>
                    <a:pt x="66776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80" y="381139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  <a:path w="1704975" h="401954">
                  <a:moveTo>
                    <a:pt x="1109065" y="66776"/>
                  </a:moveTo>
                  <a:lnTo>
                    <a:pt x="1103820" y="40792"/>
                  </a:lnTo>
                  <a:lnTo>
                    <a:pt x="1089507" y="19558"/>
                  </a:lnTo>
                  <a:lnTo>
                    <a:pt x="1068273" y="5245"/>
                  </a:lnTo>
                  <a:lnTo>
                    <a:pt x="1042276" y="0"/>
                  </a:lnTo>
                  <a:lnTo>
                    <a:pt x="662203" y="0"/>
                  </a:lnTo>
                  <a:lnTo>
                    <a:pt x="636206" y="5245"/>
                  </a:lnTo>
                  <a:lnTo>
                    <a:pt x="614972" y="19558"/>
                  </a:lnTo>
                  <a:lnTo>
                    <a:pt x="600659" y="40792"/>
                  </a:lnTo>
                  <a:lnTo>
                    <a:pt x="595414" y="66776"/>
                  </a:lnTo>
                  <a:lnTo>
                    <a:pt x="595414" y="333921"/>
                  </a:lnTo>
                  <a:lnTo>
                    <a:pt x="600659" y="359918"/>
                  </a:lnTo>
                  <a:lnTo>
                    <a:pt x="614972" y="381139"/>
                  </a:lnTo>
                  <a:lnTo>
                    <a:pt x="636206" y="395452"/>
                  </a:lnTo>
                  <a:lnTo>
                    <a:pt x="662203" y="400697"/>
                  </a:lnTo>
                  <a:lnTo>
                    <a:pt x="1042276" y="400697"/>
                  </a:lnTo>
                  <a:lnTo>
                    <a:pt x="1068273" y="395452"/>
                  </a:lnTo>
                  <a:lnTo>
                    <a:pt x="1089507" y="381139"/>
                  </a:lnTo>
                  <a:lnTo>
                    <a:pt x="1103820" y="359918"/>
                  </a:lnTo>
                  <a:lnTo>
                    <a:pt x="1109065" y="333921"/>
                  </a:lnTo>
                  <a:lnTo>
                    <a:pt x="1109065" y="66776"/>
                  </a:lnTo>
                  <a:close/>
                </a:path>
                <a:path w="1704975" h="401954">
                  <a:moveTo>
                    <a:pt x="1704479" y="67640"/>
                  </a:moveTo>
                  <a:lnTo>
                    <a:pt x="1699234" y="41643"/>
                  </a:lnTo>
                  <a:lnTo>
                    <a:pt x="1684921" y="20421"/>
                  </a:lnTo>
                  <a:lnTo>
                    <a:pt x="1663700" y="6096"/>
                  </a:lnTo>
                  <a:lnTo>
                    <a:pt x="1637703" y="850"/>
                  </a:lnTo>
                  <a:lnTo>
                    <a:pt x="1257617" y="850"/>
                  </a:lnTo>
                  <a:lnTo>
                    <a:pt x="1231620" y="6096"/>
                  </a:lnTo>
                  <a:lnTo>
                    <a:pt x="1210398" y="20421"/>
                  </a:lnTo>
                  <a:lnTo>
                    <a:pt x="1196086" y="41643"/>
                  </a:lnTo>
                  <a:lnTo>
                    <a:pt x="1190840" y="67640"/>
                  </a:lnTo>
                  <a:lnTo>
                    <a:pt x="1190840" y="334772"/>
                  </a:lnTo>
                  <a:lnTo>
                    <a:pt x="1196086" y="360768"/>
                  </a:lnTo>
                  <a:lnTo>
                    <a:pt x="1210398" y="382003"/>
                  </a:lnTo>
                  <a:lnTo>
                    <a:pt x="1231620" y="396316"/>
                  </a:lnTo>
                  <a:lnTo>
                    <a:pt x="1257617" y="401561"/>
                  </a:lnTo>
                  <a:lnTo>
                    <a:pt x="1637703" y="401561"/>
                  </a:lnTo>
                  <a:lnTo>
                    <a:pt x="1663700" y="396316"/>
                  </a:lnTo>
                  <a:lnTo>
                    <a:pt x="1684921" y="382003"/>
                  </a:lnTo>
                  <a:lnTo>
                    <a:pt x="1699234" y="360768"/>
                  </a:lnTo>
                  <a:lnTo>
                    <a:pt x="1704479" y="334772"/>
                  </a:lnTo>
                  <a:lnTo>
                    <a:pt x="1704479" y="6764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09623" y="7949361"/>
            <a:ext cx="1390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5330" y="7853866"/>
            <a:ext cx="20320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3923" y="2912446"/>
            <a:ext cx="5386070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5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spcBef>
                <a:spcPts val="45"/>
              </a:spcBef>
              <a:buChar char="-"/>
              <a:tabLst>
                <a:tab pos="577850" algn="l"/>
                <a:tab pos="578485" algn="l"/>
              </a:tabLst>
            </a:pP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Infinit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395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buChar char="-"/>
              <a:tabLst>
                <a:tab pos="577850" algn="l"/>
                <a:tab pos="578485" algn="l"/>
              </a:tabLst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du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ra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ility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1743" y="6374731"/>
            <a:ext cx="2002789" cy="3879215"/>
            <a:chOff x="4941743" y="6374731"/>
            <a:chExt cx="2002789" cy="3879215"/>
          </a:xfrm>
        </p:grpSpPr>
        <p:sp>
          <p:nvSpPr>
            <p:cNvPr id="19" name="object 19"/>
            <p:cNvSpPr/>
            <p:nvPr/>
          </p:nvSpPr>
          <p:spPr>
            <a:xfrm>
              <a:off x="5085284" y="9238490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4"/>
                  </a:lnTo>
                  <a:lnTo>
                    <a:pt x="1119292" y="761264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1735" y="6374732"/>
              <a:ext cx="2002789" cy="3574415"/>
            </a:xfrm>
            <a:custGeom>
              <a:avLst/>
              <a:gdLst/>
              <a:ahLst/>
              <a:cxnLst/>
              <a:rect l="l" t="t" r="r" b="b"/>
              <a:pathLst>
                <a:path w="2002790" h="3574415">
                  <a:moveTo>
                    <a:pt x="574167" y="3235934"/>
                  </a:moveTo>
                  <a:lnTo>
                    <a:pt x="568845" y="3209594"/>
                  </a:lnTo>
                  <a:lnTo>
                    <a:pt x="554342" y="3188093"/>
                  </a:lnTo>
                  <a:lnTo>
                    <a:pt x="532841" y="3173590"/>
                  </a:lnTo>
                  <a:lnTo>
                    <a:pt x="506501" y="3168269"/>
                  </a:lnTo>
                  <a:lnTo>
                    <a:pt x="67665" y="3168269"/>
                  </a:lnTo>
                  <a:lnTo>
                    <a:pt x="41325" y="3173590"/>
                  </a:lnTo>
                  <a:lnTo>
                    <a:pt x="19824" y="3188093"/>
                  </a:lnTo>
                  <a:lnTo>
                    <a:pt x="5321" y="3209594"/>
                  </a:lnTo>
                  <a:lnTo>
                    <a:pt x="0" y="3235934"/>
                  </a:lnTo>
                  <a:lnTo>
                    <a:pt x="0" y="3506609"/>
                  </a:lnTo>
                  <a:lnTo>
                    <a:pt x="5321" y="3532949"/>
                  </a:lnTo>
                  <a:lnTo>
                    <a:pt x="19824" y="3554463"/>
                  </a:lnTo>
                  <a:lnTo>
                    <a:pt x="41325" y="3568954"/>
                  </a:lnTo>
                  <a:lnTo>
                    <a:pt x="67665" y="3574275"/>
                  </a:lnTo>
                  <a:lnTo>
                    <a:pt x="506501" y="3574275"/>
                  </a:lnTo>
                  <a:lnTo>
                    <a:pt x="532841" y="3568954"/>
                  </a:lnTo>
                  <a:lnTo>
                    <a:pt x="554342" y="3554463"/>
                  </a:lnTo>
                  <a:lnTo>
                    <a:pt x="568845" y="3532949"/>
                  </a:lnTo>
                  <a:lnTo>
                    <a:pt x="574167" y="3506609"/>
                  </a:lnTo>
                  <a:lnTo>
                    <a:pt x="574167" y="3235934"/>
                  </a:lnTo>
                  <a:close/>
                </a:path>
                <a:path w="2002790" h="3574415">
                  <a:moveTo>
                    <a:pt x="1244028" y="3235934"/>
                  </a:moveTo>
                  <a:lnTo>
                    <a:pt x="1238707" y="3209594"/>
                  </a:lnTo>
                  <a:lnTo>
                    <a:pt x="1224203" y="3188093"/>
                  </a:lnTo>
                  <a:lnTo>
                    <a:pt x="1202702" y="3173590"/>
                  </a:lnTo>
                  <a:lnTo>
                    <a:pt x="1176362" y="3168269"/>
                  </a:lnTo>
                  <a:lnTo>
                    <a:pt x="737527" y="3168269"/>
                  </a:lnTo>
                  <a:lnTo>
                    <a:pt x="711187" y="3173590"/>
                  </a:lnTo>
                  <a:lnTo>
                    <a:pt x="689686" y="3188093"/>
                  </a:lnTo>
                  <a:lnTo>
                    <a:pt x="675182" y="3209594"/>
                  </a:lnTo>
                  <a:lnTo>
                    <a:pt x="669861" y="3235934"/>
                  </a:lnTo>
                  <a:lnTo>
                    <a:pt x="669861" y="3506609"/>
                  </a:lnTo>
                  <a:lnTo>
                    <a:pt x="675182" y="3532949"/>
                  </a:lnTo>
                  <a:lnTo>
                    <a:pt x="689686" y="3554463"/>
                  </a:lnTo>
                  <a:lnTo>
                    <a:pt x="711187" y="3568954"/>
                  </a:lnTo>
                  <a:lnTo>
                    <a:pt x="737527" y="3574275"/>
                  </a:lnTo>
                  <a:lnTo>
                    <a:pt x="1176362" y="3574275"/>
                  </a:lnTo>
                  <a:lnTo>
                    <a:pt x="1202702" y="3568954"/>
                  </a:lnTo>
                  <a:lnTo>
                    <a:pt x="1224203" y="3554463"/>
                  </a:lnTo>
                  <a:lnTo>
                    <a:pt x="1238707" y="3532949"/>
                  </a:lnTo>
                  <a:lnTo>
                    <a:pt x="1244028" y="3506609"/>
                  </a:lnTo>
                  <a:lnTo>
                    <a:pt x="1244028" y="3235934"/>
                  </a:lnTo>
                  <a:close/>
                </a:path>
                <a:path w="2002790" h="3574415">
                  <a:moveTo>
                    <a:pt x="1913890" y="3235934"/>
                  </a:moveTo>
                  <a:lnTo>
                    <a:pt x="1908568" y="3209594"/>
                  </a:lnTo>
                  <a:lnTo>
                    <a:pt x="1894065" y="3188093"/>
                  </a:lnTo>
                  <a:lnTo>
                    <a:pt x="1872551" y="3173590"/>
                  </a:lnTo>
                  <a:lnTo>
                    <a:pt x="1846211" y="3168269"/>
                  </a:lnTo>
                  <a:lnTo>
                    <a:pt x="1407388" y="3168269"/>
                  </a:lnTo>
                  <a:lnTo>
                    <a:pt x="1381048" y="3173590"/>
                  </a:lnTo>
                  <a:lnTo>
                    <a:pt x="1359535" y="3188093"/>
                  </a:lnTo>
                  <a:lnTo>
                    <a:pt x="1345044" y="3209594"/>
                  </a:lnTo>
                  <a:lnTo>
                    <a:pt x="1339723" y="3235934"/>
                  </a:lnTo>
                  <a:lnTo>
                    <a:pt x="1339723" y="3506609"/>
                  </a:lnTo>
                  <a:lnTo>
                    <a:pt x="1345044" y="3532949"/>
                  </a:lnTo>
                  <a:lnTo>
                    <a:pt x="1359535" y="3554463"/>
                  </a:lnTo>
                  <a:lnTo>
                    <a:pt x="1381048" y="3568954"/>
                  </a:lnTo>
                  <a:lnTo>
                    <a:pt x="1407388" y="3574275"/>
                  </a:lnTo>
                  <a:lnTo>
                    <a:pt x="1846211" y="3574275"/>
                  </a:lnTo>
                  <a:lnTo>
                    <a:pt x="1872551" y="3568954"/>
                  </a:lnTo>
                  <a:lnTo>
                    <a:pt x="1894065" y="3554463"/>
                  </a:lnTo>
                  <a:lnTo>
                    <a:pt x="1908568" y="3532949"/>
                  </a:lnTo>
                  <a:lnTo>
                    <a:pt x="1913890" y="3506609"/>
                  </a:lnTo>
                  <a:lnTo>
                    <a:pt x="1913890" y="3235934"/>
                  </a:lnTo>
                  <a:close/>
                </a:path>
                <a:path w="2002790" h="3574415">
                  <a:moveTo>
                    <a:pt x="2002193" y="2680322"/>
                  </a:moveTo>
                  <a:lnTo>
                    <a:pt x="1913940" y="2680322"/>
                  </a:lnTo>
                  <a:lnTo>
                    <a:pt x="1913940" y="0"/>
                  </a:lnTo>
                  <a:lnTo>
                    <a:pt x="1737423" y="0"/>
                  </a:lnTo>
                  <a:lnTo>
                    <a:pt x="1737423" y="2680322"/>
                  </a:lnTo>
                  <a:lnTo>
                    <a:pt x="1649171" y="2680322"/>
                  </a:lnTo>
                  <a:lnTo>
                    <a:pt x="1825688" y="2856827"/>
                  </a:lnTo>
                  <a:lnTo>
                    <a:pt x="2002193" y="268032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5598" y="10228663"/>
            <a:ext cx="21615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ackup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75146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Trimming</a:t>
            </a:r>
            <a:r>
              <a:rPr lang="en-US" altLang="zh-CN" sz="5350" spc="-1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-30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900644" y="6324971"/>
            <a:ext cx="1913889" cy="1651000"/>
            <a:chOff x="7900644" y="6324971"/>
            <a:chExt cx="1913889" cy="1651000"/>
          </a:xfrm>
        </p:grpSpPr>
        <p:sp>
          <p:nvSpPr>
            <p:cNvPr id="4" name="object 4"/>
            <p:cNvSpPr/>
            <p:nvPr/>
          </p:nvSpPr>
          <p:spPr>
            <a:xfrm>
              <a:off x="8373757" y="632497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04051" y="5229117"/>
            <a:ext cx="4109720" cy="1002030"/>
            <a:chOff x="5504051" y="5229117"/>
            <a:chExt cx="4109720" cy="1002030"/>
          </a:xfrm>
        </p:grpSpPr>
        <p:sp>
          <p:nvSpPr>
            <p:cNvPr id="8" name="object 8"/>
            <p:cNvSpPr/>
            <p:nvPr/>
          </p:nvSpPr>
          <p:spPr>
            <a:xfrm>
              <a:off x="5811559" y="5229117"/>
              <a:ext cx="3494404" cy="1002030"/>
            </a:xfrm>
            <a:custGeom>
              <a:avLst/>
              <a:gdLst/>
              <a:ahLst/>
              <a:cxnLst/>
              <a:rect l="l" t="t" r="r" b="b"/>
              <a:pathLst>
                <a:path w="3494404" h="1002029">
                  <a:moveTo>
                    <a:pt x="2993307" y="0"/>
                  </a:moveTo>
                  <a:lnTo>
                    <a:pt x="2993307" y="250443"/>
                  </a:lnTo>
                  <a:lnTo>
                    <a:pt x="0" y="250443"/>
                  </a:lnTo>
                  <a:lnTo>
                    <a:pt x="0" y="751327"/>
                  </a:lnTo>
                  <a:lnTo>
                    <a:pt x="2993307" y="751327"/>
                  </a:lnTo>
                  <a:lnTo>
                    <a:pt x="2993307" y="1001768"/>
                  </a:lnTo>
                  <a:lnTo>
                    <a:pt x="3494192" y="500884"/>
                  </a:lnTo>
                  <a:lnTo>
                    <a:pt x="299330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4040" y="5529649"/>
              <a:ext cx="1712595" cy="401320"/>
            </a:xfrm>
            <a:custGeom>
              <a:avLst/>
              <a:gdLst/>
              <a:ahLst/>
              <a:cxnLst/>
              <a:rect l="l" t="t" r="r" b="b"/>
              <a:pathLst>
                <a:path w="1712595" h="401320">
                  <a:moveTo>
                    <a:pt x="513651" y="66789"/>
                  </a:moveTo>
                  <a:lnTo>
                    <a:pt x="508406" y="40792"/>
                  </a:lnTo>
                  <a:lnTo>
                    <a:pt x="494093" y="19570"/>
                  </a:lnTo>
                  <a:lnTo>
                    <a:pt x="472871" y="5257"/>
                  </a:lnTo>
                  <a:lnTo>
                    <a:pt x="446874" y="0"/>
                  </a:lnTo>
                  <a:lnTo>
                    <a:pt x="66789" y="0"/>
                  </a:lnTo>
                  <a:lnTo>
                    <a:pt x="40792" y="5257"/>
                  </a:lnTo>
                  <a:lnTo>
                    <a:pt x="19570" y="19570"/>
                  </a:lnTo>
                  <a:lnTo>
                    <a:pt x="5257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57" y="359918"/>
                  </a:lnTo>
                  <a:lnTo>
                    <a:pt x="19570" y="381152"/>
                  </a:lnTo>
                  <a:lnTo>
                    <a:pt x="40792" y="395465"/>
                  </a:lnTo>
                  <a:lnTo>
                    <a:pt x="66789" y="400710"/>
                  </a:lnTo>
                  <a:lnTo>
                    <a:pt x="446874" y="400710"/>
                  </a:lnTo>
                  <a:lnTo>
                    <a:pt x="472871" y="395465"/>
                  </a:lnTo>
                  <a:lnTo>
                    <a:pt x="494093" y="381152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1712595" h="401320">
                  <a:moveTo>
                    <a:pt x="1112913" y="66789"/>
                  </a:moveTo>
                  <a:lnTo>
                    <a:pt x="1107668" y="40792"/>
                  </a:lnTo>
                  <a:lnTo>
                    <a:pt x="1093355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51" y="0"/>
                  </a:lnTo>
                  <a:lnTo>
                    <a:pt x="640054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54" y="395465"/>
                  </a:lnTo>
                  <a:lnTo>
                    <a:pt x="666051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55" y="381152"/>
                  </a:lnTo>
                  <a:lnTo>
                    <a:pt x="1107668" y="359918"/>
                  </a:lnTo>
                  <a:lnTo>
                    <a:pt x="1112913" y="333921"/>
                  </a:lnTo>
                  <a:lnTo>
                    <a:pt x="1112913" y="66789"/>
                  </a:lnTo>
                  <a:close/>
                </a:path>
                <a:path w="1712595" h="401320">
                  <a:moveTo>
                    <a:pt x="1712175" y="66789"/>
                  </a:moveTo>
                  <a:lnTo>
                    <a:pt x="1706930" y="40792"/>
                  </a:lnTo>
                  <a:lnTo>
                    <a:pt x="1692617" y="19570"/>
                  </a:lnTo>
                  <a:lnTo>
                    <a:pt x="1671383" y="5257"/>
                  </a:lnTo>
                  <a:lnTo>
                    <a:pt x="1645386" y="0"/>
                  </a:lnTo>
                  <a:lnTo>
                    <a:pt x="1265313" y="0"/>
                  </a:lnTo>
                  <a:lnTo>
                    <a:pt x="1239316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24" y="66789"/>
                  </a:lnTo>
                  <a:lnTo>
                    <a:pt x="1198524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16" y="395465"/>
                  </a:lnTo>
                  <a:lnTo>
                    <a:pt x="1265313" y="400710"/>
                  </a:lnTo>
                  <a:lnTo>
                    <a:pt x="1645386" y="400710"/>
                  </a:lnTo>
                  <a:lnTo>
                    <a:pt x="1671383" y="395465"/>
                  </a:lnTo>
                  <a:lnTo>
                    <a:pt x="1692617" y="381152"/>
                  </a:lnTo>
                  <a:lnTo>
                    <a:pt x="1706930" y="359918"/>
                  </a:lnTo>
                  <a:lnTo>
                    <a:pt x="1712175" y="333921"/>
                  </a:lnTo>
                  <a:lnTo>
                    <a:pt x="1712175" y="66789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1827" y="5529649"/>
              <a:ext cx="2312035" cy="401320"/>
            </a:xfrm>
            <a:custGeom>
              <a:avLst/>
              <a:gdLst/>
              <a:ahLst/>
              <a:cxnLst/>
              <a:rect l="l" t="t" r="r" b="b"/>
              <a:pathLst>
                <a:path w="2312034" h="401320">
                  <a:moveTo>
                    <a:pt x="513651" y="66789"/>
                  </a:moveTo>
                  <a:lnTo>
                    <a:pt x="508393" y="40792"/>
                  </a:lnTo>
                  <a:lnTo>
                    <a:pt x="494080" y="19570"/>
                  </a:lnTo>
                  <a:lnTo>
                    <a:pt x="472859" y="5257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92" y="5257"/>
                  </a:lnTo>
                  <a:lnTo>
                    <a:pt x="19558" y="19570"/>
                  </a:lnTo>
                  <a:lnTo>
                    <a:pt x="5245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52"/>
                  </a:lnTo>
                  <a:lnTo>
                    <a:pt x="40792" y="395465"/>
                  </a:lnTo>
                  <a:lnTo>
                    <a:pt x="66776" y="400710"/>
                  </a:lnTo>
                  <a:lnTo>
                    <a:pt x="446862" y="400710"/>
                  </a:lnTo>
                  <a:lnTo>
                    <a:pt x="472859" y="395465"/>
                  </a:lnTo>
                  <a:lnTo>
                    <a:pt x="494080" y="381152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2312034" h="401320">
                  <a:moveTo>
                    <a:pt x="1112901" y="66789"/>
                  </a:moveTo>
                  <a:lnTo>
                    <a:pt x="1107655" y="40792"/>
                  </a:lnTo>
                  <a:lnTo>
                    <a:pt x="1093343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38" y="0"/>
                  </a:lnTo>
                  <a:lnTo>
                    <a:pt x="640041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41" y="395465"/>
                  </a:lnTo>
                  <a:lnTo>
                    <a:pt x="666038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43" y="381152"/>
                  </a:lnTo>
                  <a:lnTo>
                    <a:pt x="1107655" y="359918"/>
                  </a:lnTo>
                  <a:lnTo>
                    <a:pt x="1112901" y="333921"/>
                  </a:lnTo>
                  <a:lnTo>
                    <a:pt x="1112901" y="66789"/>
                  </a:lnTo>
                  <a:close/>
                </a:path>
                <a:path w="2312034" h="401320">
                  <a:moveTo>
                    <a:pt x="1712163" y="66789"/>
                  </a:moveTo>
                  <a:lnTo>
                    <a:pt x="1706918" y="40792"/>
                  </a:lnTo>
                  <a:lnTo>
                    <a:pt x="1692605" y="19570"/>
                  </a:lnTo>
                  <a:lnTo>
                    <a:pt x="1671370" y="5257"/>
                  </a:lnTo>
                  <a:lnTo>
                    <a:pt x="1645386" y="0"/>
                  </a:lnTo>
                  <a:lnTo>
                    <a:pt x="1265301" y="0"/>
                  </a:lnTo>
                  <a:lnTo>
                    <a:pt x="1239304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11" y="66789"/>
                  </a:lnTo>
                  <a:lnTo>
                    <a:pt x="1198511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04" y="395465"/>
                  </a:lnTo>
                  <a:lnTo>
                    <a:pt x="1265301" y="400710"/>
                  </a:lnTo>
                  <a:lnTo>
                    <a:pt x="1645386" y="400710"/>
                  </a:lnTo>
                  <a:lnTo>
                    <a:pt x="1671370" y="395465"/>
                  </a:lnTo>
                  <a:lnTo>
                    <a:pt x="1692605" y="381152"/>
                  </a:lnTo>
                  <a:lnTo>
                    <a:pt x="1706918" y="359918"/>
                  </a:lnTo>
                  <a:lnTo>
                    <a:pt x="1712163" y="333921"/>
                  </a:lnTo>
                  <a:lnTo>
                    <a:pt x="1712163" y="66789"/>
                  </a:lnTo>
                  <a:close/>
                </a:path>
                <a:path w="2312034" h="401320">
                  <a:moveTo>
                    <a:pt x="2311425" y="66789"/>
                  </a:moveTo>
                  <a:lnTo>
                    <a:pt x="2306180" y="40792"/>
                  </a:lnTo>
                  <a:lnTo>
                    <a:pt x="2291867" y="19570"/>
                  </a:lnTo>
                  <a:lnTo>
                    <a:pt x="2270633" y="5257"/>
                  </a:lnTo>
                  <a:lnTo>
                    <a:pt x="2244636" y="0"/>
                  </a:lnTo>
                  <a:lnTo>
                    <a:pt x="1864563" y="0"/>
                  </a:lnTo>
                  <a:lnTo>
                    <a:pt x="1838566" y="5257"/>
                  </a:lnTo>
                  <a:lnTo>
                    <a:pt x="1817331" y="19570"/>
                  </a:lnTo>
                  <a:lnTo>
                    <a:pt x="1803019" y="40792"/>
                  </a:lnTo>
                  <a:lnTo>
                    <a:pt x="1797773" y="66789"/>
                  </a:lnTo>
                  <a:lnTo>
                    <a:pt x="1797773" y="333921"/>
                  </a:lnTo>
                  <a:lnTo>
                    <a:pt x="1803019" y="359918"/>
                  </a:lnTo>
                  <a:lnTo>
                    <a:pt x="1817331" y="381152"/>
                  </a:lnTo>
                  <a:lnTo>
                    <a:pt x="1838566" y="395465"/>
                  </a:lnTo>
                  <a:lnTo>
                    <a:pt x="1864563" y="400710"/>
                  </a:lnTo>
                  <a:lnTo>
                    <a:pt x="2244636" y="400710"/>
                  </a:lnTo>
                  <a:lnTo>
                    <a:pt x="2270633" y="395465"/>
                  </a:lnTo>
                  <a:lnTo>
                    <a:pt x="2291867" y="381152"/>
                  </a:lnTo>
                  <a:lnTo>
                    <a:pt x="2306180" y="359918"/>
                  </a:lnTo>
                  <a:lnTo>
                    <a:pt x="2311425" y="333921"/>
                  </a:lnTo>
                  <a:lnTo>
                    <a:pt x="2311425" y="6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1382" y="5533992"/>
              <a:ext cx="1704975" cy="401955"/>
            </a:xfrm>
            <a:custGeom>
              <a:avLst/>
              <a:gdLst/>
              <a:ahLst/>
              <a:cxnLst/>
              <a:rect l="l" t="t" r="r" b="b"/>
              <a:pathLst>
                <a:path w="1704975" h="401954">
                  <a:moveTo>
                    <a:pt x="513651" y="66776"/>
                  </a:moveTo>
                  <a:lnTo>
                    <a:pt x="508393" y="40792"/>
                  </a:lnTo>
                  <a:lnTo>
                    <a:pt x="494080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79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79" y="395452"/>
                  </a:lnTo>
                  <a:lnTo>
                    <a:pt x="66776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80" y="381139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  <a:path w="1704975" h="401954">
                  <a:moveTo>
                    <a:pt x="1109065" y="66776"/>
                  </a:moveTo>
                  <a:lnTo>
                    <a:pt x="1103820" y="40792"/>
                  </a:lnTo>
                  <a:lnTo>
                    <a:pt x="1089507" y="19558"/>
                  </a:lnTo>
                  <a:lnTo>
                    <a:pt x="1068273" y="5245"/>
                  </a:lnTo>
                  <a:lnTo>
                    <a:pt x="1042276" y="0"/>
                  </a:lnTo>
                  <a:lnTo>
                    <a:pt x="662203" y="0"/>
                  </a:lnTo>
                  <a:lnTo>
                    <a:pt x="636206" y="5245"/>
                  </a:lnTo>
                  <a:lnTo>
                    <a:pt x="614972" y="19558"/>
                  </a:lnTo>
                  <a:lnTo>
                    <a:pt x="600659" y="40792"/>
                  </a:lnTo>
                  <a:lnTo>
                    <a:pt x="595414" y="66776"/>
                  </a:lnTo>
                  <a:lnTo>
                    <a:pt x="595414" y="333921"/>
                  </a:lnTo>
                  <a:lnTo>
                    <a:pt x="600659" y="359918"/>
                  </a:lnTo>
                  <a:lnTo>
                    <a:pt x="614972" y="381139"/>
                  </a:lnTo>
                  <a:lnTo>
                    <a:pt x="636206" y="395452"/>
                  </a:lnTo>
                  <a:lnTo>
                    <a:pt x="662203" y="400697"/>
                  </a:lnTo>
                  <a:lnTo>
                    <a:pt x="1042276" y="400697"/>
                  </a:lnTo>
                  <a:lnTo>
                    <a:pt x="1068273" y="395452"/>
                  </a:lnTo>
                  <a:lnTo>
                    <a:pt x="1089507" y="381139"/>
                  </a:lnTo>
                  <a:lnTo>
                    <a:pt x="1103820" y="359918"/>
                  </a:lnTo>
                  <a:lnTo>
                    <a:pt x="1109065" y="333921"/>
                  </a:lnTo>
                  <a:lnTo>
                    <a:pt x="1109065" y="66776"/>
                  </a:lnTo>
                  <a:close/>
                </a:path>
                <a:path w="1704975" h="401954">
                  <a:moveTo>
                    <a:pt x="1704479" y="67640"/>
                  </a:moveTo>
                  <a:lnTo>
                    <a:pt x="1699234" y="41643"/>
                  </a:lnTo>
                  <a:lnTo>
                    <a:pt x="1684921" y="20421"/>
                  </a:lnTo>
                  <a:lnTo>
                    <a:pt x="1663700" y="6096"/>
                  </a:lnTo>
                  <a:lnTo>
                    <a:pt x="1637703" y="850"/>
                  </a:lnTo>
                  <a:lnTo>
                    <a:pt x="1257617" y="850"/>
                  </a:lnTo>
                  <a:lnTo>
                    <a:pt x="1231620" y="6096"/>
                  </a:lnTo>
                  <a:lnTo>
                    <a:pt x="1210398" y="20421"/>
                  </a:lnTo>
                  <a:lnTo>
                    <a:pt x="1196086" y="41643"/>
                  </a:lnTo>
                  <a:lnTo>
                    <a:pt x="1190840" y="67640"/>
                  </a:lnTo>
                  <a:lnTo>
                    <a:pt x="1190840" y="334772"/>
                  </a:lnTo>
                  <a:lnTo>
                    <a:pt x="1196086" y="360768"/>
                  </a:lnTo>
                  <a:lnTo>
                    <a:pt x="1210398" y="382003"/>
                  </a:lnTo>
                  <a:lnTo>
                    <a:pt x="1231620" y="396316"/>
                  </a:lnTo>
                  <a:lnTo>
                    <a:pt x="1257617" y="401561"/>
                  </a:lnTo>
                  <a:lnTo>
                    <a:pt x="1637703" y="401561"/>
                  </a:lnTo>
                  <a:lnTo>
                    <a:pt x="1663700" y="396316"/>
                  </a:lnTo>
                  <a:lnTo>
                    <a:pt x="1684921" y="382003"/>
                  </a:lnTo>
                  <a:lnTo>
                    <a:pt x="1699234" y="360768"/>
                  </a:lnTo>
                  <a:lnTo>
                    <a:pt x="1704479" y="334772"/>
                  </a:lnTo>
                  <a:lnTo>
                    <a:pt x="1704479" y="6764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55330" y="7853866"/>
            <a:ext cx="20320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3923" y="2912446"/>
            <a:ext cx="5386070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5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spcBef>
                <a:spcPts val="45"/>
              </a:spcBef>
              <a:buChar char="-"/>
              <a:tabLst>
                <a:tab pos="577850" algn="l"/>
                <a:tab pos="578485" algn="l"/>
              </a:tabLst>
            </a:pP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Infinit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395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buChar char="-"/>
              <a:tabLst>
                <a:tab pos="577850" algn="l"/>
                <a:tab pos="578485" algn="l"/>
              </a:tabLst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du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ra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ility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41743" y="6374731"/>
            <a:ext cx="2002789" cy="3879215"/>
            <a:chOff x="4941743" y="6374731"/>
            <a:chExt cx="2002789" cy="3879215"/>
          </a:xfrm>
        </p:grpSpPr>
        <p:sp>
          <p:nvSpPr>
            <p:cNvPr id="15" name="object 15"/>
            <p:cNvSpPr/>
            <p:nvPr/>
          </p:nvSpPr>
          <p:spPr>
            <a:xfrm>
              <a:off x="5085284" y="9238490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4"/>
                  </a:lnTo>
                  <a:lnTo>
                    <a:pt x="1119292" y="761264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1735" y="6374732"/>
              <a:ext cx="2002789" cy="3574415"/>
            </a:xfrm>
            <a:custGeom>
              <a:avLst/>
              <a:gdLst/>
              <a:ahLst/>
              <a:cxnLst/>
              <a:rect l="l" t="t" r="r" b="b"/>
              <a:pathLst>
                <a:path w="2002790" h="3574415">
                  <a:moveTo>
                    <a:pt x="574167" y="3235934"/>
                  </a:moveTo>
                  <a:lnTo>
                    <a:pt x="568845" y="3209594"/>
                  </a:lnTo>
                  <a:lnTo>
                    <a:pt x="554342" y="3188093"/>
                  </a:lnTo>
                  <a:lnTo>
                    <a:pt x="532841" y="3173590"/>
                  </a:lnTo>
                  <a:lnTo>
                    <a:pt x="506501" y="3168269"/>
                  </a:lnTo>
                  <a:lnTo>
                    <a:pt x="67665" y="3168269"/>
                  </a:lnTo>
                  <a:lnTo>
                    <a:pt x="41325" y="3173590"/>
                  </a:lnTo>
                  <a:lnTo>
                    <a:pt x="19824" y="3188093"/>
                  </a:lnTo>
                  <a:lnTo>
                    <a:pt x="5321" y="3209594"/>
                  </a:lnTo>
                  <a:lnTo>
                    <a:pt x="0" y="3235934"/>
                  </a:lnTo>
                  <a:lnTo>
                    <a:pt x="0" y="3506609"/>
                  </a:lnTo>
                  <a:lnTo>
                    <a:pt x="5321" y="3532949"/>
                  </a:lnTo>
                  <a:lnTo>
                    <a:pt x="19824" y="3554463"/>
                  </a:lnTo>
                  <a:lnTo>
                    <a:pt x="41325" y="3568954"/>
                  </a:lnTo>
                  <a:lnTo>
                    <a:pt x="67665" y="3574275"/>
                  </a:lnTo>
                  <a:lnTo>
                    <a:pt x="506501" y="3574275"/>
                  </a:lnTo>
                  <a:lnTo>
                    <a:pt x="532841" y="3568954"/>
                  </a:lnTo>
                  <a:lnTo>
                    <a:pt x="554342" y="3554463"/>
                  </a:lnTo>
                  <a:lnTo>
                    <a:pt x="568845" y="3532949"/>
                  </a:lnTo>
                  <a:lnTo>
                    <a:pt x="574167" y="3506609"/>
                  </a:lnTo>
                  <a:lnTo>
                    <a:pt x="574167" y="3235934"/>
                  </a:lnTo>
                  <a:close/>
                </a:path>
                <a:path w="2002790" h="3574415">
                  <a:moveTo>
                    <a:pt x="1244028" y="3235934"/>
                  </a:moveTo>
                  <a:lnTo>
                    <a:pt x="1238707" y="3209594"/>
                  </a:lnTo>
                  <a:lnTo>
                    <a:pt x="1224203" y="3188093"/>
                  </a:lnTo>
                  <a:lnTo>
                    <a:pt x="1202702" y="3173590"/>
                  </a:lnTo>
                  <a:lnTo>
                    <a:pt x="1176362" y="3168269"/>
                  </a:lnTo>
                  <a:lnTo>
                    <a:pt x="737527" y="3168269"/>
                  </a:lnTo>
                  <a:lnTo>
                    <a:pt x="711187" y="3173590"/>
                  </a:lnTo>
                  <a:lnTo>
                    <a:pt x="689686" y="3188093"/>
                  </a:lnTo>
                  <a:lnTo>
                    <a:pt x="675182" y="3209594"/>
                  </a:lnTo>
                  <a:lnTo>
                    <a:pt x="669861" y="3235934"/>
                  </a:lnTo>
                  <a:lnTo>
                    <a:pt x="669861" y="3506609"/>
                  </a:lnTo>
                  <a:lnTo>
                    <a:pt x="675182" y="3532949"/>
                  </a:lnTo>
                  <a:lnTo>
                    <a:pt x="689686" y="3554463"/>
                  </a:lnTo>
                  <a:lnTo>
                    <a:pt x="711187" y="3568954"/>
                  </a:lnTo>
                  <a:lnTo>
                    <a:pt x="737527" y="3574275"/>
                  </a:lnTo>
                  <a:lnTo>
                    <a:pt x="1176362" y="3574275"/>
                  </a:lnTo>
                  <a:lnTo>
                    <a:pt x="1202702" y="3568954"/>
                  </a:lnTo>
                  <a:lnTo>
                    <a:pt x="1224203" y="3554463"/>
                  </a:lnTo>
                  <a:lnTo>
                    <a:pt x="1238707" y="3532949"/>
                  </a:lnTo>
                  <a:lnTo>
                    <a:pt x="1244028" y="3506609"/>
                  </a:lnTo>
                  <a:lnTo>
                    <a:pt x="1244028" y="3235934"/>
                  </a:lnTo>
                  <a:close/>
                </a:path>
                <a:path w="2002790" h="3574415">
                  <a:moveTo>
                    <a:pt x="1913890" y="3235934"/>
                  </a:moveTo>
                  <a:lnTo>
                    <a:pt x="1908568" y="3209594"/>
                  </a:lnTo>
                  <a:lnTo>
                    <a:pt x="1894065" y="3188093"/>
                  </a:lnTo>
                  <a:lnTo>
                    <a:pt x="1872551" y="3173590"/>
                  </a:lnTo>
                  <a:lnTo>
                    <a:pt x="1846211" y="3168269"/>
                  </a:lnTo>
                  <a:lnTo>
                    <a:pt x="1407388" y="3168269"/>
                  </a:lnTo>
                  <a:lnTo>
                    <a:pt x="1381048" y="3173590"/>
                  </a:lnTo>
                  <a:lnTo>
                    <a:pt x="1359535" y="3188093"/>
                  </a:lnTo>
                  <a:lnTo>
                    <a:pt x="1345044" y="3209594"/>
                  </a:lnTo>
                  <a:lnTo>
                    <a:pt x="1339723" y="3235934"/>
                  </a:lnTo>
                  <a:lnTo>
                    <a:pt x="1339723" y="3506609"/>
                  </a:lnTo>
                  <a:lnTo>
                    <a:pt x="1345044" y="3532949"/>
                  </a:lnTo>
                  <a:lnTo>
                    <a:pt x="1359535" y="3554463"/>
                  </a:lnTo>
                  <a:lnTo>
                    <a:pt x="1381048" y="3568954"/>
                  </a:lnTo>
                  <a:lnTo>
                    <a:pt x="1407388" y="3574275"/>
                  </a:lnTo>
                  <a:lnTo>
                    <a:pt x="1846211" y="3574275"/>
                  </a:lnTo>
                  <a:lnTo>
                    <a:pt x="1872551" y="3568954"/>
                  </a:lnTo>
                  <a:lnTo>
                    <a:pt x="1894065" y="3554463"/>
                  </a:lnTo>
                  <a:lnTo>
                    <a:pt x="1908568" y="3532949"/>
                  </a:lnTo>
                  <a:lnTo>
                    <a:pt x="1913890" y="3506609"/>
                  </a:lnTo>
                  <a:lnTo>
                    <a:pt x="1913890" y="3235934"/>
                  </a:lnTo>
                  <a:close/>
                </a:path>
                <a:path w="2002790" h="3574415">
                  <a:moveTo>
                    <a:pt x="2002193" y="2680322"/>
                  </a:moveTo>
                  <a:lnTo>
                    <a:pt x="1913940" y="2680322"/>
                  </a:lnTo>
                  <a:lnTo>
                    <a:pt x="1913940" y="0"/>
                  </a:lnTo>
                  <a:lnTo>
                    <a:pt x="1737423" y="0"/>
                  </a:lnTo>
                  <a:lnTo>
                    <a:pt x="1737423" y="2680322"/>
                  </a:lnTo>
                  <a:lnTo>
                    <a:pt x="1649171" y="2680322"/>
                  </a:lnTo>
                  <a:lnTo>
                    <a:pt x="1825688" y="2856827"/>
                  </a:lnTo>
                  <a:lnTo>
                    <a:pt x="2002193" y="268032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5598" y="10228663"/>
            <a:ext cx="21615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ackup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7397073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5350" dirty="0"/>
              <a:t>Trimming</a:t>
            </a:r>
            <a:r>
              <a:rPr lang="en-US" altLang="zh-CN" sz="5350" spc="-15" dirty="0"/>
              <a:t> </a:t>
            </a:r>
            <a:r>
              <a:rPr lang="en-US" altLang="zh-CN" sz="5350" dirty="0"/>
              <a:t>The</a:t>
            </a:r>
            <a:r>
              <a:rPr lang="en-US" altLang="zh-CN" sz="5350" spc="-30" dirty="0"/>
              <a:t> </a:t>
            </a:r>
            <a:r>
              <a:rPr lang="en-US" altLang="zh-CN" sz="5350" dirty="0" err="1"/>
              <a:t>Virtuallog</a:t>
            </a:r>
            <a:endParaRPr sz="5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900644" y="6324971"/>
            <a:ext cx="1913889" cy="1651000"/>
            <a:chOff x="7900644" y="6324971"/>
            <a:chExt cx="1913889" cy="1651000"/>
          </a:xfrm>
        </p:grpSpPr>
        <p:sp>
          <p:nvSpPr>
            <p:cNvPr id="4" name="object 4"/>
            <p:cNvSpPr/>
            <p:nvPr/>
          </p:nvSpPr>
          <p:spPr>
            <a:xfrm>
              <a:off x="8373757" y="6324971"/>
              <a:ext cx="353060" cy="756285"/>
            </a:xfrm>
            <a:custGeom>
              <a:avLst/>
              <a:gdLst/>
              <a:ahLst/>
              <a:cxnLst/>
              <a:rect l="l" t="t" r="r" b="b"/>
              <a:pathLst>
                <a:path w="353059" h="756284">
                  <a:moveTo>
                    <a:pt x="264770" y="0"/>
                  </a:moveTo>
                  <a:lnTo>
                    <a:pt x="88256" y="0"/>
                  </a:lnTo>
                  <a:lnTo>
                    <a:pt x="88256" y="579410"/>
                  </a:lnTo>
                  <a:lnTo>
                    <a:pt x="0" y="579410"/>
                  </a:lnTo>
                  <a:lnTo>
                    <a:pt x="176513" y="755924"/>
                  </a:lnTo>
                  <a:lnTo>
                    <a:pt x="353027" y="579410"/>
                  </a:lnTo>
                  <a:lnTo>
                    <a:pt x="264770" y="579410"/>
                  </a:lnTo>
                  <a:lnTo>
                    <a:pt x="2647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4184" y="6960842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5"/>
                  </a:lnTo>
                  <a:lnTo>
                    <a:pt x="1119292" y="761265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0632" y="7265358"/>
              <a:ext cx="1913889" cy="406400"/>
            </a:xfrm>
            <a:custGeom>
              <a:avLst/>
              <a:gdLst/>
              <a:ahLst/>
              <a:cxnLst/>
              <a:rect l="l" t="t" r="r" b="b"/>
              <a:pathLst>
                <a:path w="1913890" h="406400">
                  <a:moveTo>
                    <a:pt x="574167" y="67665"/>
                  </a:moveTo>
                  <a:lnTo>
                    <a:pt x="568858" y="41325"/>
                  </a:lnTo>
                  <a:lnTo>
                    <a:pt x="554355" y="19812"/>
                  </a:lnTo>
                  <a:lnTo>
                    <a:pt x="532841" y="5308"/>
                  </a:lnTo>
                  <a:lnTo>
                    <a:pt x="506501" y="0"/>
                  </a:lnTo>
                  <a:lnTo>
                    <a:pt x="67678" y="0"/>
                  </a:lnTo>
                  <a:lnTo>
                    <a:pt x="41338" y="5308"/>
                  </a:lnTo>
                  <a:lnTo>
                    <a:pt x="19824" y="19812"/>
                  </a:lnTo>
                  <a:lnTo>
                    <a:pt x="5321" y="41325"/>
                  </a:lnTo>
                  <a:lnTo>
                    <a:pt x="0" y="67665"/>
                  </a:lnTo>
                  <a:lnTo>
                    <a:pt x="0" y="338340"/>
                  </a:lnTo>
                  <a:lnTo>
                    <a:pt x="5321" y="364680"/>
                  </a:lnTo>
                  <a:lnTo>
                    <a:pt x="19824" y="386181"/>
                  </a:lnTo>
                  <a:lnTo>
                    <a:pt x="41338" y="400685"/>
                  </a:lnTo>
                  <a:lnTo>
                    <a:pt x="67678" y="406006"/>
                  </a:lnTo>
                  <a:lnTo>
                    <a:pt x="506501" y="406006"/>
                  </a:lnTo>
                  <a:lnTo>
                    <a:pt x="532841" y="400685"/>
                  </a:lnTo>
                  <a:lnTo>
                    <a:pt x="554355" y="386181"/>
                  </a:lnTo>
                  <a:lnTo>
                    <a:pt x="568858" y="364680"/>
                  </a:lnTo>
                  <a:lnTo>
                    <a:pt x="574167" y="338340"/>
                  </a:lnTo>
                  <a:lnTo>
                    <a:pt x="574167" y="67665"/>
                  </a:lnTo>
                  <a:close/>
                </a:path>
                <a:path w="1913890" h="406400">
                  <a:moveTo>
                    <a:pt x="1244028" y="67665"/>
                  </a:moveTo>
                  <a:lnTo>
                    <a:pt x="1238707" y="41325"/>
                  </a:lnTo>
                  <a:lnTo>
                    <a:pt x="1224203" y="19812"/>
                  </a:lnTo>
                  <a:lnTo>
                    <a:pt x="1202702" y="5308"/>
                  </a:lnTo>
                  <a:lnTo>
                    <a:pt x="1176362" y="0"/>
                  </a:lnTo>
                  <a:lnTo>
                    <a:pt x="737539" y="0"/>
                  </a:lnTo>
                  <a:lnTo>
                    <a:pt x="711187" y="5308"/>
                  </a:lnTo>
                  <a:lnTo>
                    <a:pt x="689686" y="19812"/>
                  </a:lnTo>
                  <a:lnTo>
                    <a:pt x="675182" y="41325"/>
                  </a:lnTo>
                  <a:lnTo>
                    <a:pt x="669861" y="67665"/>
                  </a:lnTo>
                  <a:lnTo>
                    <a:pt x="669861" y="338340"/>
                  </a:lnTo>
                  <a:lnTo>
                    <a:pt x="675182" y="364680"/>
                  </a:lnTo>
                  <a:lnTo>
                    <a:pt x="689686" y="386181"/>
                  </a:lnTo>
                  <a:lnTo>
                    <a:pt x="711187" y="400685"/>
                  </a:lnTo>
                  <a:lnTo>
                    <a:pt x="737539" y="406006"/>
                  </a:lnTo>
                  <a:lnTo>
                    <a:pt x="1176362" y="406006"/>
                  </a:lnTo>
                  <a:lnTo>
                    <a:pt x="1202702" y="400685"/>
                  </a:lnTo>
                  <a:lnTo>
                    <a:pt x="1224203" y="386181"/>
                  </a:lnTo>
                  <a:lnTo>
                    <a:pt x="1238707" y="364680"/>
                  </a:lnTo>
                  <a:lnTo>
                    <a:pt x="1244028" y="338340"/>
                  </a:lnTo>
                  <a:lnTo>
                    <a:pt x="1244028" y="67665"/>
                  </a:lnTo>
                  <a:close/>
                </a:path>
                <a:path w="1913890" h="406400">
                  <a:moveTo>
                    <a:pt x="1913890" y="67665"/>
                  </a:moveTo>
                  <a:lnTo>
                    <a:pt x="1908568" y="41325"/>
                  </a:lnTo>
                  <a:lnTo>
                    <a:pt x="1894065" y="19812"/>
                  </a:lnTo>
                  <a:lnTo>
                    <a:pt x="1872564" y="5308"/>
                  </a:lnTo>
                  <a:lnTo>
                    <a:pt x="1846224" y="0"/>
                  </a:lnTo>
                  <a:lnTo>
                    <a:pt x="1407388" y="0"/>
                  </a:lnTo>
                  <a:lnTo>
                    <a:pt x="1381048" y="5308"/>
                  </a:lnTo>
                  <a:lnTo>
                    <a:pt x="1359547" y="19812"/>
                  </a:lnTo>
                  <a:lnTo>
                    <a:pt x="1345044" y="41325"/>
                  </a:lnTo>
                  <a:lnTo>
                    <a:pt x="1339723" y="67665"/>
                  </a:lnTo>
                  <a:lnTo>
                    <a:pt x="1339723" y="338340"/>
                  </a:lnTo>
                  <a:lnTo>
                    <a:pt x="1345044" y="364680"/>
                  </a:lnTo>
                  <a:lnTo>
                    <a:pt x="1359547" y="386181"/>
                  </a:lnTo>
                  <a:lnTo>
                    <a:pt x="1381048" y="400685"/>
                  </a:lnTo>
                  <a:lnTo>
                    <a:pt x="1407388" y="406006"/>
                  </a:lnTo>
                  <a:lnTo>
                    <a:pt x="1846224" y="406006"/>
                  </a:lnTo>
                  <a:lnTo>
                    <a:pt x="1872564" y="400685"/>
                  </a:lnTo>
                  <a:lnTo>
                    <a:pt x="1894065" y="386181"/>
                  </a:lnTo>
                  <a:lnTo>
                    <a:pt x="1908568" y="364680"/>
                  </a:lnTo>
                  <a:lnTo>
                    <a:pt x="1913890" y="338340"/>
                  </a:lnTo>
                  <a:lnTo>
                    <a:pt x="1913890" y="67665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04051" y="4910147"/>
            <a:ext cx="4109720" cy="1320800"/>
            <a:chOff x="5504051" y="4910147"/>
            <a:chExt cx="4109720" cy="1320800"/>
          </a:xfrm>
        </p:grpSpPr>
        <p:sp>
          <p:nvSpPr>
            <p:cNvPr id="8" name="object 8"/>
            <p:cNvSpPr/>
            <p:nvPr/>
          </p:nvSpPr>
          <p:spPr>
            <a:xfrm>
              <a:off x="5811559" y="5229117"/>
              <a:ext cx="3494404" cy="1002030"/>
            </a:xfrm>
            <a:custGeom>
              <a:avLst/>
              <a:gdLst/>
              <a:ahLst/>
              <a:cxnLst/>
              <a:rect l="l" t="t" r="r" b="b"/>
              <a:pathLst>
                <a:path w="3494404" h="1002029">
                  <a:moveTo>
                    <a:pt x="2993307" y="0"/>
                  </a:moveTo>
                  <a:lnTo>
                    <a:pt x="2993307" y="250443"/>
                  </a:lnTo>
                  <a:lnTo>
                    <a:pt x="0" y="250443"/>
                  </a:lnTo>
                  <a:lnTo>
                    <a:pt x="0" y="751327"/>
                  </a:lnTo>
                  <a:lnTo>
                    <a:pt x="2993307" y="751327"/>
                  </a:lnTo>
                  <a:lnTo>
                    <a:pt x="2993307" y="1001768"/>
                  </a:lnTo>
                  <a:lnTo>
                    <a:pt x="3494192" y="500884"/>
                  </a:lnTo>
                  <a:lnTo>
                    <a:pt x="299330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4040" y="5529649"/>
              <a:ext cx="1712595" cy="401320"/>
            </a:xfrm>
            <a:custGeom>
              <a:avLst/>
              <a:gdLst/>
              <a:ahLst/>
              <a:cxnLst/>
              <a:rect l="l" t="t" r="r" b="b"/>
              <a:pathLst>
                <a:path w="1712595" h="401320">
                  <a:moveTo>
                    <a:pt x="513651" y="66789"/>
                  </a:moveTo>
                  <a:lnTo>
                    <a:pt x="508406" y="40792"/>
                  </a:lnTo>
                  <a:lnTo>
                    <a:pt x="494093" y="19570"/>
                  </a:lnTo>
                  <a:lnTo>
                    <a:pt x="472871" y="5257"/>
                  </a:lnTo>
                  <a:lnTo>
                    <a:pt x="446874" y="0"/>
                  </a:lnTo>
                  <a:lnTo>
                    <a:pt x="66789" y="0"/>
                  </a:lnTo>
                  <a:lnTo>
                    <a:pt x="40792" y="5257"/>
                  </a:lnTo>
                  <a:lnTo>
                    <a:pt x="19570" y="19570"/>
                  </a:lnTo>
                  <a:lnTo>
                    <a:pt x="5257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57" y="359918"/>
                  </a:lnTo>
                  <a:lnTo>
                    <a:pt x="19570" y="381152"/>
                  </a:lnTo>
                  <a:lnTo>
                    <a:pt x="40792" y="395465"/>
                  </a:lnTo>
                  <a:lnTo>
                    <a:pt x="66789" y="400710"/>
                  </a:lnTo>
                  <a:lnTo>
                    <a:pt x="446874" y="400710"/>
                  </a:lnTo>
                  <a:lnTo>
                    <a:pt x="472871" y="395465"/>
                  </a:lnTo>
                  <a:lnTo>
                    <a:pt x="494093" y="381152"/>
                  </a:lnTo>
                  <a:lnTo>
                    <a:pt x="508406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1712595" h="401320">
                  <a:moveTo>
                    <a:pt x="1112913" y="66789"/>
                  </a:moveTo>
                  <a:lnTo>
                    <a:pt x="1107668" y="40792"/>
                  </a:lnTo>
                  <a:lnTo>
                    <a:pt x="1093355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51" y="0"/>
                  </a:lnTo>
                  <a:lnTo>
                    <a:pt x="640054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54" y="395465"/>
                  </a:lnTo>
                  <a:lnTo>
                    <a:pt x="666051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55" y="381152"/>
                  </a:lnTo>
                  <a:lnTo>
                    <a:pt x="1107668" y="359918"/>
                  </a:lnTo>
                  <a:lnTo>
                    <a:pt x="1112913" y="333921"/>
                  </a:lnTo>
                  <a:lnTo>
                    <a:pt x="1112913" y="66789"/>
                  </a:lnTo>
                  <a:close/>
                </a:path>
                <a:path w="1712595" h="401320">
                  <a:moveTo>
                    <a:pt x="1712175" y="66789"/>
                  </a:moveTo>
                  <a:lnTo>
                    <a:pt x="1706930" y="40792"/>
                  </a:lnTo>
                  <a:lnTo>
                    <a:pt x="1692617" y="19570"/>
                  </a:lnTo>
                  <a:lnTo>
                    <a:pt x="1671383" y="5257"/>
                  </a:lnTo>
                  <a:lnTo>
                    <a:pt x="1645386" y="0"/>
                  </a:lnTo>
                  <a:lnTo>
                    <a:pt x="1265313" y="0"/>
                  </a:lnTo>
                  <a:lnTo>
                    <a:pt x="1239316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24" y="66789"/>
                  </a:lnTo>
                  <a:lnTo>
                    <a:pt x="1198524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16" y="395465"/>
                  </a:lnTo>
                  <a:lnTo>
                    <a:pt x="1265313" y="400710"/>
                  </a:lnTo>
                  <a:lnTo>
                    <a:pt x="1645386" y="400710"/>
                  </a:lnTo>
                  <a:lnTo>
                    <a:pt x="1671383" y="395465"/>
                  </a:lnTo>
                  <a:lnTo>
                    <a:pt x="1692617" y="381152"/>
                  </a:lnTo>
                  <a:lnTo>
                    <a:pt x="1706930" y="359918"/>
                  </a:lnTo>
                  <a:lnTo>
                    <a:pt x="1712175" y="333921"/>
                  </a:lnTo>
                  <a:lnTo>
                    <a:pt x="1712175" y="66789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1827" y="5529649"/>
              <a:ext cx="2312035" cy="401320"/>
            </a:xfrm>
            <a:custGeom>
              <a:avLst/>
              <a:gdLst/>
              <a:ahLst/>
              <a:cxnLst/>
              <a:rect l="l" t="t" r="r" b="b"/>
              <a:pathLst>
                <a:path w="2312034" h="401320">
                  <a:moveTo>
                    <a:pt x="513651" y="66789"/>
                  </a:moveTo>
                  <a:lnTo>
                    <a:pt x="508393" y="40792"/>
                  </a:lnTo>
                  <a:lnTo>
                    <a:pt x="494080" y="19570"/>
                  </a:lnTo>
                  <a:lnTo>
                    <a:pt x="472859" y="5257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92" y="5257"/>
                  </a:lnTo>
                  <a:lnTo>
                    <a:pt x="19558" y="19570"/>
                  </a:lnTo>
                  <a:lnTo>
                    <a:pt x="5245" y="40792"/>
                  </a:lnTo>
                  <a:lnTo>
                    <a:pt x="0" y="66789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52"/>
                  </a:lnTo>
                  <a:lnTo>
                    <a:pt x="40792" y="395465"/>
                  </a:lnTo>
                  <a:lnTo>
                    <a:pt x="66776" y="400710"/>
                  </a:lnTo>
                  <a:lnTo>
                    <a:pt x="446862" y="400710"/>
                  </a:lnTo>
                  <a:lnTo>
                    <a:pt x="472859" y="395465"/>
                  </a:lnTo>
                  <a:lnTo>
                    <a:pt x="494080" y="381152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89"/>
                  </a:lnTo>
                  <a:close/>
                </a:path>
                <a:path w="2312034" h="401320">
                  <a:moveTo>
                    <a:pt x="1112901" y="66789"/>
                  </a:moveTo>
                  <a:lnTo>
                    <a:pt x="1107655" y="40792"/>
                  </a:lnTo>
                  <a:lnTo>
                    <a:pt x="1093343" y="19570"/>
                  </a:lnTo>
                  <a:lnTo>
                    <a:pt x="1072121" y="5257"/>
                  </a:lnTo>
                  <a:lnTo>
                    <a:pt x="1046124" y="0"/>
                  </a:lnTo>
                  <a:lnTo>
                    <a:pt x="666038" y="0"/>
                  </a:lnTo>
                  <a:lnTo>
                    <a:pt x="640041" y="5257"/>
                  </a:lnTo>
                  <a:lnTo>
                    <a:pt x="618820" y="19570"/>
                  </a:lnTo>
                  <a:lnTo>
                    <a:pt x="604507" y="40792"/>
                  </a:lnTo>
                  <a:lnTo>
                    <a:pt x="599262" y="66789"/>
                  </a:lnTo>
                  <a:lnTo>
                    <a:pt x="599262" y="333921"/>
                  </a:lnTo>
                  <a:lnTo>
                    <a:pt x="604507" y="359918"/>
                  </a:lnTo>
                  <a:lnTo>
                    <a:pt x="618820" y="381152"/>
                  </a:lnTo>
                  <a:lnTo>
                    <a:pt x="640041" y="395465"/>
                  </a:lnTo>
                  <a:lnTo>
                    <a:pt x="666038" y="400710"/>
                  </a:lnTo>
                  <a:lnTo>
                    <a:pt x="1046124" y="400710"/>
                  </a:lnTo>
                  <a:lnTo>
                    <a:pt x="1072121" y="395465"/>
                  </a:lnTo>
                  <a:lnTo>
                    <a:pt x="1093343" y="381152"/>
                  </a:lnTo>
                  <a:lnTo>
                    <a:pt x="1107655" y="359918"/>
                  </a:lnTo>
                  <a:lnTo>
                    <a:pt x="1112901" y="333921"/>
                  </a:lnTo>
                  <a:lnTo>
                    <a:pt x="1112901" y="66789"/>
                  </a:lnTo>
                  <a:close/>
                </a:path>
                <a:path w="2312034" h="401320">
                  <a:moveTo>
                    <a:pt x="1712163" y="66789"/>
                  </a:moveTo>
                  <a:lnTo>
                    <a:pt x="1706918" y="40792"/>
                  </a:lnTo>
                  <a:lnTo>
                    <a:pt x="1692605" y="19570"/>
                  </a:lnTo>
                  <a:lnTo>
                    <a:pt x="1671370" y="5257"/>
                  </a:lnTo>
                  <a:lnTo>
                    <a:pt x="1645386" y="0"/>
                  </a:lnTo>
                  <a:lnTo>
                    <a:pt x="1265301" y="0"/>
                  </a:lnTo>
                  <a:lnTo>
                    <a:pt x="1239304" y="5257"/>
                  </a:lnTo>
                  <a:lnTo>
                    <a:pt x="1218082" y="19570"/>
                  </a:lnTo>
                  <a:lnTo>
                    <a:pt x="1203769" y="40792"/>
                  </a:lnTo>
                  <a:lnTo>
                    <a:pt x="1198511" y="66789"/>
                  </a:lnTo>
                  <a:lnTo>
                    <a:pt x="1198511" y="333921"/>
                  </a:lnTo>
                  <a:lnTo>
                    <a:pt x="1203769" y="359918"/>
                  </a:lnTo>
                  <a:lnTo>
                    <a:pt x="1218082" y="381152"/>
                  </a:lnTo>
                  <a:lnTo>
                    <a:pt x="1239304" y="395465"/>
                  </a:lnTo>
                  <a:lnTo>
                    <a:pt x="1265301" y="400710"/>
                  </a:lnTo>
                  <a:lnTo>
                    <a:pt x="1645386" y="400710"/>
                  </a:lnTo>
                  <a:lnTo>
                    <a:pt x="1671370" y="395465"/>
                  </a:lnTo>
                  <a:lnTo>
                    <a:pt x="1692605" y="381152"/>
                  </a:lnTo>
                  <a:lnTo>
                    <a:pt x="1706918" y="359918"/>
                  </a:lnTo>
                  <a:lnTo>
                    <a:pt x="1712163" y="333921"/>
                  </a:lnTo>
                  <a:lnTo>
                    <a:pt x="1712163" y="66789"/>
                  </a:lnTo>
                  <a:close/>
                </a:path>
                <a:path w="2312034" h="401320">
                  <a:moveTo>
                    <a:pt x="2311425" y="66789"/>
                  </a:moveTo>
                  <a:lnTo>
                    <a:pt x="2306180" y="40792"/>
                  </a:lnTo>
                  <a:lnTo>
                    <a:pt x="2291867" y="19570"/>
                  </a:lnTo>
                  <a:lnTo>
                    <a:pt x="2270633" y="5257"/>
                  </a:lnTo>
                  <a:lnTo>
                    <a:pt x="2244636" y="0"/>
                  </a:lnTo>
                  <a:lnTo>
                    <a:pt x="1864563" y="0"/>
                  </a:lnTo>
                  <a:lnTo>
                    <a:pt x="1838566" y="5257"/>
                  </a:lnTo>
                  <a:lnTo>
                    <a:pt x="1817331" y="19570"/>
                  </a:lnTo>
                  <a:lnTo>
                    <a:pt x="1803019" y="40792"/>
                  </a:lnTo>
                  <a:lnTo>
                    <a:pt x="1797773" y="66789"/>
                  </a:lnTo>
                  <a:lnTo>
                    <a:pt x="1797773" y="333921"/>
                  </a:lnTo>
                  <a:lnTo>
                    <a:pt x="1803019" y="359918"/>
                  </a:lnTo>
                  <a:lnTo>
                    <a:pt x="1817331" y="381152"/>
                  </a:lnTo>
                  <a:lnTo>
                    <a:pt x="1838566" y="395465"/>
                  </a:lnTo>
                  <a:lnTo>
                    <a:pt x="1864563" y="400710"/>
                  </a:lnTo>
                  <a:lnTo>
                    <a:pt x="2244636" y="400710"/>
                  </a:lnTo>
                  <a:lnTo>
                    <a:pt x="2270633" y="395465"/>
                  </a:lnTo>
                  <a:lnTo>
                    <a:pt x="2291867" y="381152"/>
                  </a:lnTo>
                  <a:lnTo>
                    <a:pt x="2306180" y="359918"/>
                  </a:lnTo>
                  <a:lnTo>
                    <a:pt x="2311425" y="333921"/>
                  </a:lnTo>
                  <a:lnTo>
                    <a:pt x="2311425" y="6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1382" y="5533993"/>
              <a:ext cx="1704975" cy="401955"/>
            </a:xfrm>
            <a:custGeom>
              <a:avLst/>
              <a:gdLst/>
              <a:ahLst/>
              <a:cxnLst/>
              <a:rect l="l" t="t" r="r" b="b"/>
              <a:pathLst>
                <a:path w="1704975" h="401954">
                  <a:moveTo>
                    <a:pt x="513651" y="66776"/>
                  </a:moveTo>
                  <a:lnTo>
                    <a:pt x="508393" y="40792"/>
                  </a:lnTo>
                  <a:lnTo>
                    <a:pt x="494080" y="19558"/>
                  </a:lnTo>
                  <a:lnTo>
                    <a:pt x="472859" y="5245"/>
                  </a:lnTo>
                  <a:lnTo>
                    <a:pt x="446862" y="0"/>
                  </a:lnTo>
                  <a:lnTo>
                    <a:pt x="66776" y="0"/>
                  </a:lnTo>
                  <a:lnTo>
                    <a:pt x="40779" y="5245"/>
                  </a:lnTo>
                  <a:lnTo>
                    <a:pt x="19558" y="19558"/>
                  </a:lnTo>
                  <a:lnTo>
                    <a:pt x="5245" y="40792"/>
                  </a:lnTo>
                  <a:lnTo>
                    <a:pt x="0" y="66776"/>
                  </a:lnTo>
                  <a:lnTo>
                    <a:pt x="0" y="333921"/>
                  </a:lnTo>
                  <a:lnTo>
                    <a:pt x="5245" y="359918"/>
                  </a:lnTo>
                  <a:lnTo>
                    <a:pt x="19558" y="381139"/>
                  </a:lnTo>
                  <a:lnTo>
                    <a:pt x="40779" y="395452"/>
                  </a:lnTo>
                  <a:lnTo>
                    <a:pt x="66776" y="400697"/>
                  </a:lnTo>
                  <a:lnTo>
                    <a:pt x="446862" y="400697"/>
                  </a:lnTo>
                  <a:lnTo>
                    <a:pt x="472859" y="395452"/>
                  </a:lnTo>
                  <a:lnTo>
                    <a:pt x="494080" y="381139"/>
                  </a:lnTo>
                  <a:lnTo>
                    <a:pt x="508393" y="359918"/>
                  </a:lnTo>
                  <a:lnTo>
                    <a:pt x="513651" y="333921"/>
                  </a:lnTo>
                  <a:lnTo>
                    <a:pt x="513651" y="66776"/>
                  </a:lnTo>
                  <a:close/>
                </a:path>
                <a:path w="1704975" h="401954">
                  <a:moveTo>
                    <a:pt x="1109065" y="66776"/>
                  </a:moveTo>
                  <a:lnTo>
                    <a:pt x="1103820" y="40792"/>
                  </a:lnTo>
                  <a:lnTo>
                    <a:pt x="1089507" y="19558"/>
                  </a:lnTo>
                  <a:lnTo>
                    <a:pt x="1068273" y="5245"/>
                  </a:lnTo>
                  <a:lnTo>
                    <a:pt x="1042276" y="0"/>
                  </a:lnTo>
                  <a:lnTo>
                    <a:pt x="662203" y="0"/>
                  </a:lnTo>
                  <a:lnTo>
                    <a:pt x="636206" y="5245"/>
                  </a:lnTo>
                  <a:lnTo>
                    <a:pt x="614972" y="19558"/>
                  </a:lnTo>
                  <a:lnTo>
                    <a:pt x="600659" y="40792"/>
                  </a:lnTo>
                  <a:lnTo>
                    <a:pt x="595414" y="66776"/>
                  </a:lnTo>
                  <a:lnTo>
                    <a:pt x="595414" y="333921"/>
                  </a:lnTo>
                  <a:lnTo>
                    <a:pt x="600659" y="359918"/>
                  </a:lnTo>
                  <a:lnTo>
                    <a:pt x="614972" y="381139"/>
                  </a:lnTo>
                  <a:lnTo>
                    <a:pt x="636206" y="395452"/>
                  </a:lnTo>
                  <a:lnTo>
                    <a:pt x="662203" y="400697"/>
                  </a:lnTo>
                  <a:lnTo>
                    <a:pt x="1042276" y="400697"/>
                  </a:lnTo>
                  <a:lnTo>
                    <a:pt x="1068273" y="395452"/>
                  </a:lnTo>
                  <a:lnTo>
                    <a:pt x="1089507" y="381139"/>
                  </a:lnTo>
                  <a:lnTo>
                    <a:pt x="1103820" y="359918"/>
                  </a:lnTo>
                  <a:lnTo>
                    <a:pt x="1109065" y="333921"/>
                  </a:lnTo>
                  <a:lnTo>
                    <a:pt x="1109065" y="66776"/>
                  </a:lnTo>
                  <a:close/>
                </a:path>
                <a:path w="1704975" h="401954">
                  <a:moveTo>
                    <a:pt x="1704479" y="67640"/>
                  </a:moveTo>
                  <a:lnTo>
                    <a:pt x="1699234" y="41643"/>
                  </a:lnTo>
                  <a:lnTo>
                    <a:pt x="1684921" y="20421"/>
                  </a:lnTo>
                  <a:lnTo>
                    <a:pt x="1663700" y="6096"/>
                  </a:lnTo>
                  <a:lnTo>
                    <a:pt x="1637703" y="850"/>
                  </a:lnTo>
                  <a:lnTo>
                    <a:pt x="1257617" y="850"/>
                  </a:lnTo>
                  <a:lnTo>
                    <a:pt x="1231620" y="6096"/>
                  </a:lnTo>
                  <a:lnTo>
                    <a:pt x="1210398" y="20421"/>
                  </a:lnTo>
                  <a:lnTo>
                    <a:pt x="1196086" y="41643"/>
                  </a:lnTo>
                  <a:lnTo>
                    <a:pt x="1190840" y="67640"/>
                  </a:lnTo>
                  <a:lnTo>
                    <a:pt x="1190840" y="334772"/>
                  </a:lnTo>
                  <a:lnTo>
                    <a:pt x="1196086" y="360768"/>
                  </a:lnTo>
                  <a:lnTo>
                    <a:pt x="1210398" y="382003"/>
                  </a:lnTo>
                  <a:lnTo>
                    <a:pt x="1231620" y="396316"/>
                  </a:lnTo>
                  <a:lnTo>
                    <a:pt x="1257617" y="401561"/>
                  </a:lnTo>
                  <a:lnTo>
                    <a:pt x="1637703" y="401561"/>
                  </a:lnTo>
                  <a:lnTo>
                    <a:pt x="1663700" y="396316"/>
                  </a:lnTo>
                  <a:lnTo>
                    <a:pt x="1684921" y="382003"/>
                  </a:lnTo>
                  <a:lnTo>
                    <a:pt x="1699234" y="360768"/>
                  </a:lnTo>
                  <a:lnTo>
                    <a:pt x="1704479" y="334772"/>
                  </a:lnTo>
                  <a:lnTo>
                    <a:pt x="1704479" y="6764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6804" y="5542559"/>
              <a:ext cx="513715" cy="401320"/>
            </a:xfrm>
            <a:custGeom>
              <a:avLst/>
              <a:gdLst/>
              <a:ahLst/>
              <a:cxnLst/>
              <a:rect l="l" t="t" r="r" b="b"/>
              <a:pathLst>
                <a:path w="513715" h="401320">
                  <a:moveTo>
                    <a:pt x="446863" y="0"/>
                  </a:moveTo>
                  <a:lnTo>
                    <a:pt x="66785" y="0"/>
                  </a:lnTo>
                  <a:lnTo>
                    <a:pt x="40789" y="5248"/>
                  </a:lnTo>
                  <a:lnTo>
                    <a:pt x="19560" y="19561"/>
                  </a:lnTo>
                  <a:lnTo>
                    <a:pt x="5248" y="40790"/>
                  </a:lnTo>
                  <a:lnTo>
                    <a:pt x="0" y="66786"/>
                  </a:lnTo>
                  <a:lnTo>
                    <a:pt x="0" y="333921"/>
                  </a:lnTo>
                  <a:lnTo>
                    <a:pt x="5248" y="359917"/>
                  </a:lnTo>
                  <a:lnTo>
                    <a:pt x="19560" y="381146"/>
                  </a:lnTo>
                  <a:lnTo>
                    <a:pt x="40789" y="395458"/>
                  </a:lnTo>
                  <a:lnTo>
                    <a:pt x="66785" y="400707"/>
                  </a:lnTo>
                  <a:lnTo>
                    <a:pt x="446863" y="400707"/>
                  </a:lnTo>
                  <a:lnTo>
                    <a:pt x="472860" y="395458"/>
                  </a:lnTo>
                  <a:lnTo>
                    <a:pt x="494088" y="381146"/>
                  </a:lnTo>
                  <a:lnTo>
                    <a:pt x="508401" y="359917"/>
                  </a:lnTo>
                  <a:lnTo>
                    <a:pt x="513650" y="333921"/>
                  </a:lnTo>
                  <a:lnTo>
                    <a:pt x="513650" y="66786"/>
                  </a:lnTo>
                  <a:lnTo>
                    <a:pt x="508401" y="40790"/>
                  </a:lnTo>
                  <a:lnTo>
                    <a:pt x="494088" y="19561"/>
                  </a:lnTo>
                  <a:lnTo>
                    <a:pt x="472860" y="5248"/>
                  </a:lnTo>
                  <a:lnTo>
                    <a:pt x="446863" y="0"/>
                  </a:lnTo>
                  <a:close/>
                </a:path>
              </a:pathLst>
            </a:custGeom>
            <a:solidFill>
              <a:srgbClr val="002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07755" y="4910147"/>
              <a:ext cx="708660" cy="547370"/>
            </a:xfrm>
            <a:custGeom>
              <a:avLst/>
              <a:gdLst/>
              <a:ahLst/>
              <a:cxnLst/>
              <a:rect l="l" t="t" r="r" b="b"/>
              <a:pathLst>
                <a:path w="708659" h="547370">
                  <a:moveTo>
                    <a:pt x="623609" y="423127"/>
                  </a:moveTo>
                  <a:lnTo>
                    <a:pt x="582725" y="425758"/>
                  </a:lnTo>
                  <a:lnTo>
                    <a:pt x="653491" y="547115"/>
                  </a:lnTo>
                  <a:lnTo>
                    <a:pt x="688807" y="463439"/>
                  </a:lnTo>
                  <a:lnTo>
                    <a:pt x="649047" y="463439"/>
                  </a:lnTo>
                  <a:lnTo>
                    <a:pt x="640765" y="462691"/>
                  </a:lnTo>
                  <a:lnTo>
                    <a:pt x="633659" y="458955"/>
                  </a:lnTo>
                  <a:lnTo>
                    <a:pt x="628473" y="452827"/>
                  </a:lnTo>
                  <a:lnTo>
                    <a:pt x="625949" y="444903"/>
                  </a:lnTo>
                  <a:lnTo>
                    <a:pt x="623609" y="423127"/>
                  </a:lnTo>
                  <a:close/>
                </a:path>
                <a:path w="708659" h="547370">
                  <a:moveTo>
                    <a:pt x="344620" y="0"/>
                  </a:moveTo>
                  <a:lnTo>
                    <a:pt x="291325" y="4707"/>
                  </a:lnTo>
                  <a:lnTo>
                    <a:pt x="240803" y="21790"/>
                  </a:lnTo>
                  <a:lnTo>
                    <a:pt x="193883" y="49946"/>
                  </a:lnTo>
                  <a:lnTo>
                    <a:pt x="151067" y="87944"/>
                  </a:lnTo>
                  <a:lnTo>
                    <a:pt x="124703" y="118605"/>
                  </a:lnTo>
                  <a:lnTo>
                    <a:pt x="100771" y="152487"/>
                  </a:lnTo>
                  <a:lnTo>
                    <a:pt x="79038" y="189729"/>
                  </a:lnTo>
                  <a:lnTo>
                    <a:pt x="59628" y="230079"/>
                  </a:lnTo>
                  <a:lnTo>
                    <a:pt x="42677" y="273294"/>
                  </a:lnTo>
                  <a:lnTo>
                    <a:pt x="28327" y="319127"/>
                  </a:lnTo>
                  <a:lnTo>
                    <a:pt x="16729" y="367334"/>
                  </a:lnTo>
                  <a:lnTo>
                    <a:pt x="8031" y="417688"/>
                  </a:lnTo>
                  <a:lnTo>
                    <a:pt x="2396" y="469894"/>
                  </a:lnTo>
                  <a:lnTo>
                    <a:pt x="0" y="522450"/>
                  </a:lnTo>
                  <a:lnTo>
                    <a:pt x="1272" y="530667"/>
                  </a:lnTo>
                  <a:lnTo>
                    <a:pt x="5451" y="537521"/>
                  </a:lnTo>
                  <a:lnTo>
                    <a:pt x="11896" y="542308"/>
                  </a:lnTo>
                  <a:lnTo>
                    <a:pt x="19964" y="544323"/>
                  </a:lnTo>
                  <a:lnTo>
                    <a:pt x="28183" y="543051"/>
                  </a:lnTo>
                  <a:lnTo>
                    <a:pt x="35037" y="538871"/>
                  </a:lnTo>
                  <a:lnTo>
                    <a:pt x="39824" y="532426"/>
                  </a:lnTo>
                  <a:lnTo>
                    <a:pt x="41839" y="524358"/>
                  </a:lnTo>
                  <a:lnTo>
                    <a:pt x="44236" y="471803"/>
                  </a:lnTo>
                  <a:lnTo>
                    <a:pt x="49670" y="422199"/>
                  </a:lnTo>
                  <a:lnTo>
                    <a:pt x="57995" y="374498"/>
                  </a:lnTo>
                  <a:lnTo>
                    <a:pt x="69040" y="328961"/>
                  </a:lnTo>
                  <a:lnTo>
                    <a:pt x="82635" y="285847"/>
                  </a:lnTo>
                  <a:lnTo>
                    <a:pt x="98602" y="245417"/>
                  </a:lnTo>
                  <a:lnTo>
                    <a:pt x="116758" y="207933"/>
                  </a:lnTo>
                  <a:lnTo>
                    <a:pt x="136913" y="173654"/>
                  </a:lnTo>
                  <a:lnTo>
                    <a:pt x="170138" y="129192"/>
                  </a:lnTo>
                  <a:lnTo>
                    <a:pt x="206895" y="92937"/>
                  </a:lnTo>
                  <a:lnTo>
                    <a:pt x="246216" y="65963"/>
                  </a:lnTo>
                  <a:lnTo>
                    <a:pt x="287520" y="48781"/>
                  </a:lnTo>
                  <a:lnTo>
                    <a:pt x="330167" y="41851"/>
                  </a:lnTo>
                  <a:lnTo>
                    <a:pt x="468796" y="41851"/>
                  </a:lnTo>
                  <a:lnTo>
                    <a:pt x="463575" y="38288"/>
                  </a:lnTo>
                  <a:lnTo>
                    <a:pt x="414782" y="13944"/>
                  </a:lnTo>
                  <a:lnTo>
                    <a:pt x="362591" y="1360"/>
                  </a:lnTo>
                  <a:lnTo>
                    <a:pt x="344620" y="0"/>
                  </a:lnTo>
                  <a:close/>
                </a:path>
                <a:path w="708659" h="547370">
                  <a:moveTo>
                    <a:pt x="665363" y="420440"/>
                  </a:moveTo>
                  <a:lnTo>
                    <a:pt x="623609" y="423127"/>
                  </a:lnTo>
                  <a:lnTo>
                    <a:pt x="625949" y="444903"/>
                  </a:lnTo>
                  <a:lnTo>
                    <a:pt x="628473" y="452827"/>
                  </a:lnTo>
                  <a:lnTo>
                    <a:pt x="633659" y="458955"/>
                  </a:lnTo>
                  <a:lnTo>
                    <a:pt x="640765" y="462691"/>
                  </a:lnTo>
                  <a:lnTo>
                    <a:pt x="649047" y="463439"/>
                  </a:lnTo>
                  <a:lnTo>
                    <a:pt x="656971" y="460915"/>
                  </a:lnTo>
                  <a:lnTo>
                    <a:pt x="663099" y="455729"/>
                  </a:lnTo>
                  <a:lnTo>
                    <a:pt x="666835" y="448623"/>
                  </a:lnTo>
                  <a:lnTo>
                    <a:pt x="667583" y="440341"/>
                  </a:lnTo>
                  <a:lnTo>
                    <a:pt x="665363" y="420440"/>
                  </a:lnTo>
                  <a:close/>
                </a:path>
                <a:path w="708659" h="547370">
                  <a:moveTo>
                    <a:pt x="708116" y="417688"/>
                  </a:moveTo>
                  <a:lnTo>
                    <a:pt x="665363" y="420440"/>
                  </a:lnTo>
                  <a:lnTo>
                    <a:pt x="667583" y="440341"/>
                  </a:lnTo>
                  <a:lnTo>
                    <a:pt x="666835" y="448623"/>
                  </a:lnTo>
                  <a:lnTo>
                    <a:pt x="663099" y="455729"/>
                  </a:lnTo>
                  <a:lnTo>
                    <a:pt x="656971" y="460915"/>
                  </a:lnTo>
                  <a:lnTo>
                    <a:pt x="649047" y="463439"/>
                  </a:lnTo>
                  <a:lnTo>
                    <a:pt x="688807" y="463439"/>
                  </a:lnTo>
                  <a:lnTo>
                    <a:pt x="708116" y="417688"/>
                  </a:lnTo>
                  <a:close/>
                </a:path>
                <a:path w="708659" h="547370">
                  <a:moveTo>
                    <a:pt x="468796" y="41851"/>
                  </a:moveTo>
                  <a:lnTo>
                    <a:pt x="330167" y="41851"/>
                  </a:lnTo>
                  <a:lnTo>
                    <a:pt x="344732" y="41883"/>
                  </a:lnTo>
                  <a:lnTo>
                    <a:pt x="359267" y="43110"/>
                  </a:lnTo>
                  <a:lnTo>
                    <a:pt x="401649" y="53715"/>
                  </a:lnTo>
                  <a:lnTo>
                    <a:pt x="442204" y="74309"/>
                  </a:lnTo>
                  <a:lnTo>
                    <a:pt x="480576" y="104461"/>
                  </a:lnTo>
                  <a:lnTo>
                    <a:pt x="516137" y="143610"/>
                  </a:lnTo>
                  <a:lnTo>
                    <a:pt x="548408" y="191408"/>
                  </a:lnTo>
                  <a:lnTo>
                    <a:pt x="567405" y="227187"/>
                  </a:lnTo>
                  <a:lnTo>
                    <a:pt x="584337" y="266002"/>
                  </a:lnTo>
                  <a:lnTo>
                    <a:pt x="599016" y="307586"/>
                  </a:lnTo>
                  <a:lnTo>
                    <a:pt x="611263" y="351664"/>
                  </a:lnTo>
                  <a:lnTo>
                    <a:pt x="620904" y="397965"/>
                  </a:lnTo>
                  <a:lnTo>
                    <a:pt x="623609" y="423127"/>
                  </a:lnTo>
                  <a:lnTo>
                    <a:pt x="665363" y="420440"/>
                  </a:lnTo>
                  <a:lnTo>
                    <a:pt x="651606" y="340409"/>
                  </a:lnTo>
                  <a:lnTo>
                    <a:pt x="638494" y="293595"/>
                  </a:lnTo>
                  <a:lnTo>
                    <a:pt x="622702" y="249199"/>
                  </a:lnTo>
                  <a:lnTo>
                    <a:pt x="604361" y="207478"/>
                  </a:lnTo>
                  <a:lnTo>
                    <a:pt x="583594" y="168691"/>
                  </a:lnTo>
                  <a:lnTo>
                    <a:pt x="560814" y="133495"/>
                  </a:lnTo>
                  <a:lnTo>
                    <a:pt x="535595" y="101389"/>
                  </a:lnTo>
                  <a:lnTo>
                    <a:pt x="508276" y="73045"/>
                  </a:lnTo>
                  <a:lnTo>
                    <a:pt x="478954" y="48781"/>
                  </a:lnTo>
                  <a:lnTo>
                    <a:pt x="468796" y="41851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55330" y="7853866"/>
            <a:ext cx="20320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3923" y="2912446"/>
            <a:ext cx="5386070" cy="4097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5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gm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spcBef>
                <a:spcPts val="45"/>
              </a:spcBef>
              <a:buChar char="-"/>
              <a:tabLst>
                <a:tab pos="577850" algn="l"/>
                <a:tab pos="578485" algn="l"/>
              </a:tabLst>
            </a:pP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Infinit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4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395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buChar char="-"/>
              <a:tabLst>
                <a:tab pos="577850" algn="l"/>
                <a:tab pos="578485" algn="l"/>
              </a:tabLst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du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ra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ility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0" dirty="0">
                <a:solidFill>
                  <a:srgbClr val="41BFB9"/>
                </a:solidFill>
                <a:latin typeface="Calibri"/>
                <a:cs typeface="Calibri"/>
              </a:rPr>
              <a:t>m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3923" y="6986039"/>
            <a:ext cx="5320030" cy="122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0" indent="-565785">
              <a:lnSpc>
                <a:spcPts val="4725"/>
              </a:lnSpc>
              <a:spcBef>
                <a:spcPts val="105"/>
              </a:spcBef>
              <a:buChar char="-"/>
              <a:tabLst>
                <a:tab pos="577850" algn="l"/>
                <a:tab pos="578485" algn="l"/>
              </a:tabLst>
            </a:pP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ele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ntr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  <a:p>
            <a:pPr marL="577850" indent="-565785">
              <a:lnSpc>
                <a:spcPts val="4725"/>
              </a:lnSpc>
              <a:buChar char="-"/>
              <a:tabLst>
                <a:tab pos="577850" algn="l"/>
                <a:tab pos="578485" algn="l"/>
              </a:tabLst>
            </a:pP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es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95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du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ra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ilit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y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1743" y="6374731"/>
            <a:ext cx="2002789" cy="3879215"/>
            <a:chOff x="4941743" y="6374731"/>
            <a:chExt cx="2002789" cy="3879215"/>
          </a:xfrm>
        </p:grpSpPr>
        <p:sp>
          <p:nvSpPr>
            <p:cNvPr id="18" name="object 18"/>
            <p:cNvSpPr/>
            <p:nvPr/>
          </p:nvSpPr>
          <p:spPr>
            <a:xfrm>
              <a:off x="5085284" y="9238490"/>
              <a:ext cx="1626870" cy="1015365"/>
            </a:xfrm>
            <a:custGeom>
              <a:avLst/>
              <a:gdLst/>
              <a:ahLst/>
              <a:cxnLst/>
              <a:rect l="l" t="t" r="r" b="b"/>
              <a:pathLst>
                <a:path w="1626870" h="1015365">
                  <a:moveTo>
                    <a:pt x="1119292" y="0"/>
                  </a:moveTo>
                  <a:lnTo>
                    <a:pt x="1119292" y="253755"/>
                  </a:lnTo>
                  <a:lnTo>
                    <a:pt x="0" y="253755"/>
                  </a:lnTo>
                  <a:lnTo>
                    <a:pt x="0" y="761264"/>
                  </a:lnTo>
                  <a:lnTo>
                    <a:pt x="1119292" y="761264"/>
                  </a:lnTo>
                  <a:lnTo>
                    <a:pt x="1119292" y="1015021"/>
                  </a:lnTo>
                  <a:lnTo>
                    <a:pt x="1626801" y="507511"/>
                  </a:lnTo>
                  <a:lnTo>
                    <a:pt x="111929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1735" y="6374732"/>
              <a:ext cx="2002789" cy="3574415"/>
            </a:xfrm>
            <a:custGeom>
              <a:avLst/>
              <a:gdLst/>
              <a:ahLst/>
              <a:cxnLst/>
              <a:rect l="l" t="t" r="r" b="b"/>
              <a:pathLst>
                <a:path w="2002790" h="3574415">
                  <a:moveTo>
                    <a:pt x="574167" y="3235934"/>
                  </a:moveTo>
                  <a:lnTo>
                    <a:pt x="568845" y="3209594"/>
                  </a:lnTo>
                  <a:lnTo>
                    <a:pt x="554342" y="3188093"/>
                  </a:lnTo>
                  <a:lnTo>
                    <a:pt x="532841" y="3173590"/>
                  </a:lnTo>
                  <a:lnTo>
                    <a:pt x="506501" y="3168269"/>
                  </a:lnTo>
                  <a:lnTo>
                    <a:pt x="67665" y="3168269"/>
                  </a:lnTo>
                  <a:lnTo>
                    <a:pt x="41325" y="3173590"/>
                  </a:lnTo>
                  <a:lnTo>
                    <a:pt x="19824" y="3188093"/>
                  </a:lnTo>
                  <a:lnTo>
                    <a:pt x="5321" y="3209594"/>
                  </a:lnTo>
                  <a:lnTo>
                    <a:pt x="0" y="3235934"/>
                  </a:lnTo>
                  <a:lnTo>
                    <a:pt x="0" y="3506609"/>
                  </a:lnTo>
                  <a:lnTo>
                    <a:pt x="5321" y="3532949"/>
                  </a:lnTo>
                  <a:lnTo>
                    <a:pt x="19824" y="3554463"/>
                  </a:lnTo>
                  <a:lnTo>
                    <a:pt x="41325" y="3568954"/>
                  </a:lnTo>
                  <a:lnTo>
                    <a:pt x="67665" y="3574275"/>
                  </a:lnTo>
                  <a:lnTo>
                    <a:pt x="506501" y="3574275"/>
                  </a:lnTo>
                  <a:lnTo>
                    <a:pt x="532841" y="3568954"/>
                  </a:lnTo>
                  <a:lnTo>
                    <a:pt x="554342" y="3554463"/>
                  </a:lnTo>
                  <a:lnTo>
                    <a:pt x="568845" y="3532949"/>
                  </a:lnTo>
                  <a:lnTo>
                    <a:pt x="574167" y="3506609"/>
                  </a:lnTo>
                  <a:lnTo>
                    <a:pt x="574167" y="3235934"/>
                  </a:lnTo>
                  <a:close/>
                </a:path>
                <a:path w="2002790" h="3574415">
                  <a:moveTo>
                    <a:pt x="1244028" y="3235934"/>
                  </a:moveTo>
                  <a:lnTo>
                    <a:pt x="1238707" y="3209594"/>
                  </a:lnTo>
                  <a:lnTo>
                    <a:pt x="1224203" y="3188093"/>
                  </a:lnTo>
                  <a:lnTo>
                    <a:pt x="1202702" y="3173590"/>
                  </a:lnTo>
                  <a:lnTo>
                    <a:pt x="1176362" y="3168269"/>
                  </a:lnTo>
                  <a:lnTo>
                    <a:pt x="737527" y="3168269"/>
                  </a:lnTo>
                  <a:lnTo>
                    <a:pt x="711187" y="3173590"/>
                  </a:lnTo>
                  <a:lnTo>
                    <a:pt x="689686" y="3188093"/>
                  </a:lnTo>
                  <a:lnTo>
                    <a:pt x="675182" y="3209594"/>
                  </a:lnTo>
                  <a:lnTo>
                    <a:pt x="669861" y="3235934"/>
                  </a:lnTo>
                  <a:lnTo>
                    <a:pt x="669861" y="3506609"/>
                  </a:lnTo>
                  <a:lnTo>
                    <a:pt x="675182" y="3532949"/>
                  </a:lnTo>
                  <a:lnTo>
                    <a:pt x="689686" y="3554463"/>
                  </a:lnTo>
                  <a:lnTo>
                    <a:pt x="711187" y="3568954"/>
                  </a:lnTo>
                  <a:lnTo>
                    <a:pt x="737527" y="3574275"/>
                  </a:lnTo>
                  <a:lnTo>
                    <a:pt x="1176362" y="3574275"/>
                  </a:lnTo>
                  <a:lnTo>
                    <a:pt x="1202702" y="3568954"/>
                  </a:lnTo>
                  <a:lnTo>
                    <a:pt x="1224203" y="3554463"/>
                  </a:lnTo>
                  <a:lnTo>
                    <a:pt x="1238707" y="3532949"/>
                  </a:lnTo>
                  <a:lnTo>
                    <a:pt x="1244028" y="3506609"/>
                  </a:lnTo>
                  <a:lnTo>
                    <a:pt x="1244028" y="3235934"/>
                  </a:lnTo>
                  <a:close/>
                </a:path>
                <a:path w="2002790" h="3574415">
                  <a:moveTo>
                    <a:pt x="1913890" y="3235934"/>
                  </a:moveTo>
                  <a:lnTo>
                    <a:pt x="1908568" y="3209594"/>
                  </a:lnTo>
                  <a:lnTo>
                    <a:pt x="1894065" y="3188093"/>
                  </a:lnTo>
                  <a:lnTo>
                    <a:pt x="1872551" y="3173590"/>
                  </a:lnTo>
                  <a:lnTo>
                    <a:pt x="1846211" y="3168269"/>
                  </a:lnTo>
                  <a:lnTo>
                    <a:pt x="1407388" y="3168269"/>
                  </a:lnTo>
                  <a:lnTo>
                    <a:pt x="1381048" y="3173590"/>
                  </a:lnTo>
                  <a:lnTo>
                    <a:pt x="1359535" y="3188093"/>
                  </a:lnTo>
                  <a:lnTo>
                    <a:pt x="1345044" y="3209594"/>
                  </a:lnTo>
                  <a:lnTo>
                    <a:pt x="1339723" y="3235934"/>
                  </a:lnTo>
                  <a:lnTo>
                    <a:pt x="1339723" y="3506609"/>
                  </a:lnTo>
                  <a:lnTo>
                    <a:pt x="1345044" y="3532949"/>
                  </a:lnTo>
                  <a:lnTo>
                    <a:pt x="1359535" y="3554463"/>
                  </a:lnTo>
                  <a:lnTo>
                    <a:pt x="1381048" y="3568954"/>
                  </a:lnTo>
                  <a:lnTo>
                    <a:pt x="1407388" y="3574275"/>
                  </a:lnTo>
                  <a:lnTo>
                    <a:pt x="1846211" y="3574275"/>
                  </a:lnTo>
                  <a:lnTo>
                    <a:pt x="1872551" y="3568954"/>
                  </a:lnTo>
                  <a:lnTo>
                    <a:pt x="1894065" y="3554463"/>
                  </a:lnTo>
                  <a:lnTo>
                    <a:pt x="1908568" y="3532949"/>
                  </a:lnTo>
                  <a:lnTo>
                    <a:pt x="1913890" y="3506609"/>
                  </a:lnTo>
                  <a:lnTo>
                    <a:pt x="1913890" y="3235934"/>
                  </a:lnTo>
                  <a:close/>
                </a:path>
                <a:path w="2002790" h="3574415">
                  <a:moveTo>
                    <a:pt x="2002193" y="2680322"/>
                  </a:moveTo>
                  <a:lnTo>
                    <a:pt x="1913940" y="2680322"/>
                  </a:lnTo>
                  <a:lnTo>
                    <a:pt x="1913940" y="0"/>
                  </a:lnTo>
                  <a:lnTo>
                    <a:pt x="1737423" y="0"/>
                  </a:lnTo>
                  <a:lnTo>
                    <a:pt x="1737423" y="2680322"/>
                  </a:lnTo>
                  <a:lnTo>
                    <a:pt x="1649171" y="2680322"/>
                  </a:lnTo>
                  <a:lnTo>
                    <a:pt x="1825688" y="2856827"/>
                  </a:lnTo>
                  <a:lnTo>
                    <a:pt x="2002193" y="2680322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5598" y="10228663"/>
            <a:ext cx="21615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ackup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7397073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Virtualization Cost</a:t>
            </a:r>
            <a:endParaRPr sz="535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0D7C316-C761-42BB-994A-BDCA7E92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46" y="1920875"/>
            <a:ext cx="18030204" cy="63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7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83" y="459792"/>
            <a:ext cx="13035280" cy="219675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830"/>
              </a:spcBef>
              <a:tabLst>
                <a:tab pos="2508250" algn="l"/>
              </a:tabLst>
            </a:pPr>
            <a:r>
              <a:rPr lang="en-US" sz="5350" dirty="0"/>
              <a:t>Delos</a:t>
            </a:r>
            <a:r>
              <a:rPr lang="en-US" sz="5350" spc="10" dirty="0"/>
              <a:t> </a:t>
            </a:r>
            <a:r>
              <a:rPr lang="en-US" sz="5350" dirty="0"/>
              <a:t>As	A</a:t>
            </a:r>
            <a:r>
              <a:rPr lang="en-US" sz="5350" spc="-30" dirty="0"/>
              <a:t> </a:t>
            </a:r>
            <a:r>
              <a:rPr lang="en-US" sz="5350" spc="5" dirty="0"/>
              <a:t>Platform</a:t>
            </a:r>
            <a:br>
              <a:rPr lang="en-US" sz="5350" dirty="0"/>
            </a:b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original goal: can we build a</a:t>
            </a:r>
            <a:r>
              <a:rPr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zero-dependency,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fault-tolerant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system </a:t>
            </a:r>
            <a:r>
              <a:rPr sz="3700" b="0" spc="-819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with</a:t>
            </a:r>
            <a:r>
              <a:rPr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a</a:t>
            </a:r>
            <a:r>
              <a:rPr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rich</a:t>
            </a:r>
            <a:r>
              <a:rPr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API…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i="1" dirty="0">
                <a:solidFill>
                  <a:srgbClr val="BFBFBF"/>
                </a:solidFill>
                <a:latin typeface="Calibri"/>
                <a:cs typeface="Calibri"/>
              </a:rPr>
              <a:t>in</a:t>
            </a:r>
            <a:r>
              <a:rPr sz="3700" b="0" i="1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i="1" dirty="0">
                <a:solidFill>
                  <a:srgbClr val="BFBFBF"/>
                </a:solidFill>
                <a:latin typeface="Calibri"/>
                <a:cs typeface="Calibri"/>
              </a:rPr>
              <a:t>months?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75BC0D-FA91-476F-AB9F-BB26EF4F47DB}"/>
              </a:ext>
            </a:extLst>
          </p:cNvPr>
          <p:cNvSpPr/>
          <p:nvPr/>
        </p:nvSpPr>
        <p:spPr>
          <a:xfrm>
            <a:off x="3231017" y="3646962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10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954337-976C-4D02-BE8B-FBD17386BCCF}"/>
              </a:ext>
            </a:extLst>
          </p:cNvPr>
          <p:cNvSpPr txBox="1"/>
          <p:nvPr/>
        </p:nvSpPr>
        <p:spPr>
          <a:xfrm>
            <a:off x="3739772" y="3842260"/>
            <a:ext cx="227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sTa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0C65DA-9E62-4465-B909-11B7CA914E3B}"/>
              </a:ext>
            </a:extLst>
          </p:cNvPr>
          <p:cNvSpPr txBox="1"/>
          <p:nvPr/>
        </p:nvSpPr>
        <p:spPr>
          <a:xfrm>
            <a:off x="263428" y="5721994"/>
            <a:ext cx="25965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fault-tolerant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4E9C49D-186A-4450-A076-AC62018188DB}"/>
              </a:ext>
            </a:extLst>
          </p:cNvPr>
          <p:cNvSpPr/>
          <p:nvPr/>
        </p:nvSpPr>
        <p:spPr>
          <a:xfrm>
            <a:off x="3231017" y="5497020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31B9A8E-B772-40BA-A3E2-0DF78ED7F344}"/>
              </a:ext>
            </a:extLst>
          </p:cNvPr>
          <p:cNvSpPr txBox="1"/>
          <p:nvPr/>
        </p:nvSpPr>
        <p:spPr>
          <a:xfrm>
            <a:off x="3428263" y="5691838"/>
            <a:ext cx="29000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91846F0-952F-4FAB-A066-1F3121BF1B5E}"/>
              </a:ext>
            </a:extLst>
          </p:cNvPr>
          <p:cNvSpPr/>
          <p:nvPr/>
        </p:nvSpPr>
        <p:spPr>
          <a:xfrm>
            <a:off x="3231017" y="6974498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CF4A934-6A3A-4008-B46C-BCEBBB91E4C2}"/>
              </a:ext>
            </a:extLst>
          </p:cNvPr>
          <p:cNvSpPr txBox="1"/>
          <p:nvPr/>
        </p:nvSpPr>
        <p:spPr>
          <a:xfrm>
            <a:off x="3826156" y="7169489"/>
            <a:ext cx="21037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731A0C2-2CE6-49AA-A7A5-2836A16960BA}"/>
              </a:ext>
            </a:extLst>
          </p:cNvPr>
          <p:cNvSpPr/>
          <p:nvPr/>
        </p:nvSpPr>
        <p:spPr>
          <a:xfrm>
            <a:off x="3231017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5CC492-555E-4DD7-81F3-A1845C08DE8A}"/>
              </a:ext>
            </a:extLst>
          </p:cNvPr>
          <p:cNvSpPr txBox="1"/>
          <p:nvPr/>
        </p:nvSpPr>
        <p:spPr>
          <a:xfrm>
            <a:off x="3993036" y="9081892"/>
            <a:ext cx="1770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ZKLoglet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5E4915-D9FC-429A-9F48-3EA9D452E1D1}"/>
              </a:ext>
            </a:extLst>
          </p:cNvPr>
          <p:cNvSpPr txBox="1"/>
          <p:nvPr/>
        </p:nvSpPr>
        <p:spPr>
          <a:xfrm>
            <a:off x="263428" y="9112048"/>
            <a:ext cx="23164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…i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950" spc="-9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B3E043A-4C12-47DC-8E48-0BD05C137503}"/>
              </a:ext>
            </a:extLst>
          </p:cNvPr>
          <p:cNvSpPr txBox="1"/>
          <p:nvPr/>
        </p:nvSpPr>
        <p:spPr>
          <a:xfrm>
            <a:off x="263428" y="3784462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ri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AP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1E7E0F7-1896-43CF-AF93-06B08963F383}"/>
              </a:ext>
            </a:extLst>
          </p:cNvPr>
          <p:cNvSpPr/>
          <p:nvPr/>
        </p:nvSpPr>
        <p:spPr>
          <a:xfrm>
            <a:off x="675912" y="5105329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F2A1D29-9A67-41C2-9236-1F24540D2E74}"/>
              </a:ext>
            </a:extLst>
          </p:cNvPr>
          <p:cNvSpPr/>
          <p:nvPr/>
        </p:nvSpPr>
        <p:spPr>
          <a:xfrm>
            <a:off x="675912" y="8428571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4E772DE-10A2-4D2F-8A47-971DE5E01AA2}"/>
              </a:ext>
            </a:extLst>
          </p:cNvPr>
          <p:cNvSpPr/>
          <p:nvPr/>
        </p:nvSpPr>
        <p:spPr>
          <a:xfrm>
            <a:off x="6966445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59C997B-5AAA-4B0A-97DB-BA031EF7A5C1}"/>
              </a:ext>
            </a:extLst>
          </p:cNvPr>
          <p:cNvSpPr txBox="1"/>
          <p:nvPr/>
        </p:nvSpPr>
        <p:spPr>
          <a:xfrm>
            <a:off x="6987023" y="9081892"/>
            <a:ext cx="340487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3510" algn="ctr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9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zero-dependency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21B7EF-8933-4BF2-A562-2251F2DFCADB}"/>
              </a:ext>
            </a:extLst>
          </p:cNvPr>
          <p:cNvSpPr txBox="1"/>
          <p:nvPr/>
        </p:nvSpPr>
        <p:spPr>
          <a:xfrm>
            <a:off x="12553210" y="4826733"/>
            <a:ext cx="6562090" cy="2799080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031875" algn="ctr">
              <a:lnSpc>
                <a:spcPct val="100000"/>
              </a:lnSpc>
              <a:spcBef>
                <a:spcPts val="2515"/>
              </a:spcBef>
              <a:tabLst>
                <a:tab pos="3691890" algn="l"/>
              </a:tabLst>
            </a:pPr>
            <a:r>
              <a:rPr sz="12350" spc="5" dirty="0">
                <a:solidFill>
                  <a:srgbClr val="FFFFFF"/>
                </a:solidFill>
                <a:latin typeface="Calibri"/>
                <a:cs typeface="Calibri"/>
              </a:rPr>
              <a:t>2	1.8B</a:t>
            </a:r>
            <a:endParaRPr sz="1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206240" algn="l"/>
              </a:tabLst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ye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produ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cti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dirty="0">
                <a:solidFill>
                  <a:srgbClr val="F9FDFF"/>
                </a:solidFill>
                <a:latin typeface="Calibri"/>
                <a:cs typeface="Calibri"/>
              </a:rPr>
              <a:t>	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Xe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y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C617571-819F-4B73-865A-161F07BADE5B}"/>
              </a:ext>
            </a:extLst>
          </p:cNvPr>
          <p:cNvSpPr/>
          <p:nvPr/>
        </p:nvSpPr>
        <p:spPr>
          <a:xfrm>
            <a:off x="15965619" y="5331483"/>
            <a:ext cx="0" cy="2624455"/>
          </a:xfrm>
          <a:custGeom>
            <a:avLst/>
            <a:gdLst/>
            <a:ahLst/>
            <a:cxnLst/>
            <a:rect l="l" t="t" r="r" b="b"/>
            <a:pathLst>
              <a:path h="2624454">
                <a:moveTo>
                  <a:pt x="0" y="2623885"/>
                </a:moveTo>
                <a:lnTo>
                  <a:pt x="0" y="0"/>
                </a:lnTo>
              </a:path>
            </a:pathLst>
          </a:custGeom>
          <a:ln w="41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83" y="459792"/>
            <a:ext cx="13368019" cy="177863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830"/>
              </a:spcBef>
            </a:pP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5" dirty="0"/>
              <a:t> </a:t>
            </a:r>
            <a:r>
              <a:rPr sz="5350" dirty="0"/>
              <a:t>Delos</a:t>
            </a:r>
            <a:r>
              <a:rPr sz="5350" spc="-10" dirty="0"/>
              <a:t> </a:t>
            </a:r>
            <a:r>
              <a:rPr lang="en-US" sz="5350" dirty="0"/>
              <a:t>S</a:t>
            </a:r>
            <a:r>
              <a:rPr sz="5350" dirty="0"/>
              <a:t>torage </a:t>
            </a:r>
            <a:r>
              <a:rPr lang="en-US" sz="5350" dirty="0"/>
              <a:t>S</a:t>
            </a:r>
            <a:r>
              <a:rPr sz="5350" dirty="0"/>
              <a:t>ystem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700" b="0" spc="5" dirty="0">
                <a:solidFill>
                  <a:srgbClr val="BFC1C3"/>
                </a:solidFill>
                <a:latin typeface="Calibri"/>
                <a:cs typeface="Calibri"/>
              </a:rPr>
              <a:t>or: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 “how</a:t>
            </a:r>
            <a:r>
              <a:rPr sz="3700" b="0" spc="-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to</a:t>
            </a:r>
            <a:r>
              <a:rPr sz="3700" b="0" spc="10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build a</a:t>
            </a:r>
            <a:r>
              <a:rPr sz="3700" b="0" spc="-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production-ready</a:t>
            </a:r>
            <a:r>
              <a:rPr sz="3700" b="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storage system</a:t>
            </a:r>
            <a:r>
              <a:rPr sz="3700" b="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in</a:t>
            </a:r>
            <a:r>
              <a:rPr sz="3700" b="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eight</a:t>
            </a:r>
            <a:r>
              <a:rPr sz="3700" b="0" spc="5" dirty="0">
                <a:solidFill>
                  <a:srgbClr val="BFC1C3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C1C3"/>
                </a:solidFill>
                <a:latin typeface="Calibri"/>
                <a:cs typeface="Calibri"/>
              </a:rPr>
              <a:t>months”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0730" y="7373482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9" y="0"/>
                </a:lnTo>
                <a:lnTo>
                  <a:pt x="43766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6" y="424314"/>
                </a:lnTo>
                <a:lnTo>
                  <a:pt x="71659" y="429946"/>
                </a:lnTo>
                <a:lnTo>
                  <a:pt x="431392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0" y="386179"/>
                </a:lnTo>
                <a:lnTo>
                  <a:pt x="503051" y="358286"/>
                </a:lnTo>
                <a:lnTo>
                  <a:pt x="503051" y="71658"/>
                </a:lnTo>
                <a:lnTo>
                  <a:pt x="497420" y="43765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167623" y="7051022"/>
            <a:ext cx="6958965" cy="1075055"/>
            <a:chOff x="5167623" y="7051022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5188484" y="7051022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20"/>
                  </a:lnTo>
                  <a:lnTo>
                    <a:pt x="0" y="268720"/>
                  </a:lnTo>
                  <a:lnTo>
                    <a:pt x="0" y="806154"/>
                  </a:lnTo>
                  <a:lnTo>
                    <a:pt x="6379717" y="806154"/>
                  </a:lnTo>
                  <a:lnTo>
                    <a:pt x="6379717" y="1074866"/>
                  </a:lnTo>
                  <a:lnTo>
                    <a:pt x="6917146" y="537433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67617" y="7373486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090295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1402" y="7373486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5785484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  <a:path w="5785484" h="430529">
                  <a:moveTo>
                    <a:pt x="1676844" y="71666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49" y="5638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49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5785484" h="430529">
                  <a:moveTo>
                    <a:pt x="2263737" y="71666"/>
                  </a:moveTo>
                  <a:lnTo>
                    <a:pt x="2258098" y="43764"/>
                  </a:lnTo>
                  <a:lnTo>
                    <a:pt x="2242743" y="20993"/>
                  </a:lnTo>
                  <a:lnTo>
                    <a:pt x="2219960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41" y="5638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41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60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5785484" h="430529">
                  <a:moveTo>
                    <a:pt x="2850629" y="71666"/>
                  </a:moveTo>
                  <a:lnTo>
                    <a:pt x="2844990" y="43764"/>
                  </a:lnTo>
                  <a:lnTo>
                    <a:pt x="2829636" y="20993"/>
                  </a:lnTo>
                  <a:lnTo>
                    <a:pt x="2806852" y="5638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33" y="5638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69" y="71666"/>
                  </a:lnTo>
                  <a:lnTo>
                    <a:pt x="2347569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33" y="424319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52" y="424319"/>
                  </a:lnTo>
                  <a:lnTo>
                    <a:pt x="2829636" y="408965"/>
                  </a:lnTo>
                  <a:lnTo>
                    <a:pt x="2844990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5785484" h="430529">
                  <a:moveTo>
                    <a:pt x="3437521" y="71666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26" y="5638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62" y="71666"/>
                  </a:lnTo>
                  <a:lnTo>
                    <a:pt x="2934462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26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5785484" h="430529">
                  <a:moveTo>
                    <a:pt x="4024414" y="71666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48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64"/>
                  </a:lnTo>
                  <a:lnTo>
                    <a:pt x="3521354" y="71666"/>
                  </a:lnTo>
                  <a:lnTo>
                    <a:pt x="3521354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48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5785484" h="430529">
                  <a:moveTo>
                    <a:pt x="4611306" y="71666"/>
                  </a:moveTo>
                  <a:lnTo>
                    <a:pt x="4605680" y="43764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40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64"/>
                  </a:lnTo>
                  <a:lnTo>
                    <a:pt x="4108246" y="71666"/>
                  </a:lnTo>
                  <a:lnTo>
                    <a:pt x="4108246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40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5785484" h="430529">
                  <a:moveTo>
                    <a:pt x="5198199" y="71666"/>
                  </a:moveTo>
                  <a:lnTo>
                    <a:pt x="5192573" y="43764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33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64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33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5785484" h="430529">
                  <a:moveTo>
                    <a:pt x="5785091" y="71666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38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64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19"/>
                  </a:lnTo>
                  <a:lnTo>
                    <a:pt x="5764098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210339" y="7373482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79"/>
                </a:lnTo>
                <a:lnTo>
                  <a:pt x="503052" y="358286"/>
                </a:lnTo>
                <a:lnTo>
                  <a:pt x="503052" y="71658"/>
                </a:lnTo>
                <a:lnTo>
                  <a:pt x="497421" y="43765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219347" y="3314663"/>
            <a:ext cx="8295640" cy="3639820"/>
            <a:chOff x="4219347" y="3314663"/>
            <a:chExt cx="8295640" cy="3639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347" y="3314663"/>
              <a:ext cx="8295454" cy="2766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33187" y="6198292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4">
                  <a:moveTo>
                    <a:pt x="353034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65" y="0"/>
                  </a:lnTo>
                  <a:lnTo>
                    <a:pt x="88265" y="579412"/>
                  </a:lnTo>
                  <a:lnTo>
                    <a:pt x="0" y="579412"/>
                  </a:lnTo>
                  <a:lnTo>
                    <a:pt x="176517" y="755929"/>
                  </a:lnTo>
                  <a:lnTo>
                    <a:pt x="353034" y="579412"/>
                  </a:lnTo>
                  <a:close/>
                </a:path>
                <a:path w="6322059" h="756284">
                  <a:moveTo>
                    <a:pt x="706056" y="176517"/>
                  </a:moveTo>
                  <a:lnTo>
                    <a:pt x="529539" y="0"/>
                  </a:lnTo>
                  <a:lnTo>
                    <a:pt x="353034" y="176517"/>
                  </a:lnTo>
                  <a:lnTo>
                    <a:pt x="441286" y="176517"/>
                  </a:lnTo>
                  <a:lnTo>
                    <a:pt x="441286" y="755916"/>
                  </a:lnTo>
                  <a:lnTo>
                    <a:pt x="617804" y="755916"/>
                  </a:lnTo>
                  <a:lnTo>
                    <a:pt x="617804" y="176517"/>
                  </a:lnTo>
                  <a:lnTo>
                    <a:pt x="706056" y="176517"/>
                  </a:lnTo>
                  <a:close/>
                </a:path>
                <a:path w="6322059" h="756284">
                  <a:moveTo>
                    <a:pt x="3160839" y="579412"/>
                  </a:moveTo>
                  <a:lnTo>
                    <a:pt x="3072587" y="579412"/>
                  </a:lnTo>
                  <a:lnTo>
                    <a:pt x="3072587" y="0"/>
                  </a:lnTo>
                  <a:lnTo>
                    <a:pt x="2896070" y="0"/>
                  </a:lnTo>
                  <a:lnTo>
                    <a:pt x="2896070" y="579412"/>
                  </a:lnTo>
                  <a:lnTo>
                    <a:pt x="2807817" y="579412"/>
                  </a:lnTo>
                  <a:lnTo>
                    <a:pt x="2984322" y="755929"/>
                  </a:lnTo>
                  <a:lnTo>
                    <a:pt x="3160839" y="579412"/>
                  </a:lnTo>
                  <a:close/>
                </a:path>
                <a:path w="6322059" h="756284">
                  <a:moveTo>
                    <a:pt x="3513861" y="176517"/>
                  </a:moveTo>
                  <a:lnTo>
                    <a:pt x="3337356" y="0"/>
                  </a:lnTo>
                  <a:lnTo>
                    <a:pt x="3160839" y="176517"/>
                  </a:lnTo>
                  <a:lnTo>
                    <a:pt x="3249091" y="176517"/>
                  </a:lnTo>
                  <a:lnTo>
                    <a:pt x="3249091" y="755916"/>
                  </a:lnTo>
                  <a:lnTo>
                    <a:pt x="3425609" y="755916"/>
                  </a:lnTo>
                  <a:lnTo>
                    <a:pt x="3425609" y="176517"/>
                  </a:lnTo>
                  <a:lnTo>
                    <a:pt x="3513861" y="176517"/>
                  </a:lnTo>
                  <a:close/>
                </a:path>
                <a:path w="6322059" h="756284">
                  <a:moveTo>
                    <a:pt x="5968644" y="579412"/>
                  </a:moveTo>
                  <a:lnTo>
                    <a:pt x="5880392" y="579412"/>
                  </a:lnTo>
                  <a:lnTo>
                    <a:pt x="5880392" y="0"/>
                  </a:lnTo>
                  <a:lnTo>
                    <a:pt x="5703875" y="0"/>
                  </a:lnTo>
                  <a:lnTo>
                    <a:pt x="5703875" y="579412"/>
                  </a:lnTo>
                  <a:lnTo>
                    <a:pt x="5615622" y="579412"/>
                  </a:lnTo>
                  <a:lnTo>
                    <a:pt x="5792140" y="755929"/>
                  </a:lnTo>
                  <a:lnTo>
                    <a:pt x="5968644" y="579412"/>
                  </a:lnTo>
                  <a:close/>
                </a:path>
                <a:path w="6322059" h="756284">
                  <a:moveTo>
                    <a:pt x="6321666" y="176517"/>
                  </a:moveTo>
                  <a:lnTo>
                    <a:pt x="6145161" y="0"/>
                  </a:lnTo>
                  <a:lnTo>
                    <a:pt x="5968644" y="176517"/>
                  </a:lnTo>
                  <a:lnTo>
                    <a:pt x="6056909" y="176517"/>
                  </a:lnTo>
                  <a:lnTo>
                    <a:pt x="6056909" y="755916"/>
                  </a:lnTo>
                  <a:lnTo>
                    <a:pt x="6233426" y="755916"/>
                  </a:lnTo>
                  <a:lnTo>
                    <a:pt x="6233426" y="176517"/>
                  </a:lnTo>
                  <a:lnTo>
                    <a:pt x="6321666" y="176517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5072" y="4144660"/>
            <a:ext cx="30994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database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(m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ializ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stat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5072" y="6989390"/>
            <a:ext cx="191071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78352" y="5630045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29" y="0"/>
                </a:lnTo>
                <a:lnTo>
                  <a:pt x="428793" y="2465"/>
                </a:lnTo>
                <a:lnTo>
                  <a:pt x="381368" y="9703"/>
                </a:lnTo>
                <a:lnTo>
                  <a:pt x="335594" y="21473"/>
                </a:lnTo>
                <a:lnTo>
                  <a:pt x="291712" y="37534"/>
                </a:lnTo>
                <a:lnTo>
                  <a:pt x="249960" y="57646"/>
                </a:lnTo>
                <a:lnTo>
                  <a:pt x="210579" y="81570"/>
                </a:lnTo>
                <a:lnTo>
                  <a:pt x="173810" y="109066"/>
                </a:lnTo>
                <a:lnTo>
                  <a:pt x="139892" y="139892"/>
                </a:lnTo>
                <a:lnTo>
                  <a:pt x="109065" y="173810"/>
                </a:lnTo>
                <a:lnTo>
                  <a:pt x="81570" y="210579"/>
                </a:lnTo>
                <a:lnTo>
                  <a:pt x="57646" y="249960"/>
                </a:lnTo>
                <a:lnTo>
                  <a:pt x="37533" y="291711"/>
                </a:lnTo>
                <a:lnTo>
                  <a:pt x="21472" y="335593"/>
                </a:lnTo>
                <a:lnTo>
                  <a:pt x="9703" y="381366"/>
                </a:lnTo>
                <a:lnTo>
                  <a:pt x="2465" y="428789"/>
                </a:lnTo>
                <a:lnTo>
                  <a:pt x="0" y="477624"/>
                </a:lnTo>
                <a:lnTo>
                  <a:pt x="0" y="1520220"/>
                </a:lnTo>
                <a:lnTo>
                  <a:pt x="2465" y="1569055"/>
                </a:lnTo>
                <a:lnTo>
                  <a:pt x="9703" y="1616478"/>
                </a:lnTo>
                <a:lnTo>
                  <a:pt x="21472" y="1662251"/>
                </a:lnTo>
                <a:lnTo>
                  <a:pt x="37533" y="1706133"/>
                </a:lnTo>
                <a:lnTo>
                  <a:pt x="57646" y="1747884"/>
                </a:lnTo>
                <a:lnTo>
                  <a:pt x="81570" y="1787264"/>
                </a:lnTo>
                <a:lnTo>
                  <a:pt x="109065" y="1824034"/>
                </a:lnTo>
                <a:lnTo>
                  <a:pt x="139892" y="1857952"/>
                </a:lnTo>
                <a:lnTo>
                  <a:pt x="173810" y="1888778"/>
                </a:lnTo>
                <a:lnTo>
                  <a:pt x="210579" y="1916274"/>
                </a:lnTo>
                <a:lnTo>
                  <a:pt x="249960" y="1940198"/>
                </a:lnTo>
                <a:lnTo>
                  <a:pt x="291712" y="1960310"/>
                </a:lnTo>
                <a:lnTo>
                  <a:pt x="335594" y="1976371"/>
                </a:lnTo>
                <a:lnTo>
                  <a:pt x="381368" y="1988141"/>
                </a:lnTo>
                <a:lnTo>
                  <a:pt x="428793" y="1995379"/>
                </a:lnTo>
                <a:lnTo>
                  <a:pt x="477629" y="1997844"/>
                </a:lnTo>
                <a:lnTo>
                  <a:pt x="1777652" y="1997844"/>
                </a:lnTo>
                <a:lnTo>
                  <a:pt x="1826488" y="1995379"/>
                </a:lnTo>
                <a:lnTo>
                  <a:pt x="1873913" y="1988141"/>
                </a:lnTo>
                <a:lnTo>
                  <a:pt x="1919687" y="1976371"/>
                </a:lnTo>
                <a:lnTo>
                  <a:pt x="1963569" y="1960310"/>
                </a:lnTo>
                <a:lnTo>
                  <a:pt x="2005321" y="1940198"/>
                </a:lnTo>
                <a:lnTo>
                  <a:pt x="2044702" y="1916274"/>
                </a:lnTo>
                <a:lnTo>
                  <a:pt x="2081471" y="1888778"/>
                </a:lnTo>
                <a:lnTo>
                  <a:pt x="2115389" y="1857952"/>
                </a:lnTo>
                <a:lnTo>
                  <a:pt x="2146216" y="1824034"/>
                </a:lnTo>
                <a:lnTo>
                  <a:pt x="2173711" y="1787264"/>
                </a:lnTo>
                <a:lnTo>
                  <a:pt x="2197635" y="1747884"/>
                </a:lnTo>
                <a:lnTo>
                  <a:pt x="2217748" y="1706133"/>
                </a:lnTo>
                <a:lnTo>
                  <a:pt x="2233809" y="1662251"/>
                </a:lnTo>
                <a:lnTo>
                  <a:pt x="2245578" y="1616478"/>
                </a:lnTo>
                <a:lnTo>
                  <a:pt x="2252816" y="1569055"/>
                </a:lnTo>
                <a:lnTo>
                  <a:pt x="2255282" y="1520220"/>
                </a:lnTo>
                <a:lnTo>
                  <a:pt x="2255282" y="477624"/>
                </a:lnTo>
                <a:lnTo>
                  <a:pt x="2252816" y="428789"/>
                </a:lnTo>
                <a:lnTo>
                  <a:pt x="2245578" y="381366"/>
                </a:lnTo>
                <a:lnTo>
                  <a:pt x="2233809" y="335593"/>
                </a:lnTo>
                <a:lnTo>
                  <a:pt x="2217748" y="291711"/>
                </a:lnTo>
                <a:lnTo>
                  <a:pt x="2197635" y="249960"/>
                </a:lnTo>
                <a:lnTo>
                  <a:pt x="2173711" y="210579"/>
                </a:lnTo>
                <a:lnTo>
                  <a:pt x="2146216" y="173810"/>
                </a:lnTo>
                <a:lnTo>
                  <a:pt x="2115389" y="139892"/>
                </a:lnTo>
                <a:lnTo>
                  <a:pt x="2081471" y="109066"/>
                </a:lnTo>
                <a:lnTo>
                  <a:pt x="2044702" y="81570"/>
                </a:lnTo>
                <a:lnTo>
                  <a:pt x="2005321" y="57646"/>
                </a:lnTo>
                <a:lnTo>
                  <a:pt x="1963569" y="37534"/>
                </a:lnTo>
                <a:lnTo>
                  <a:pt x="1919687" y="21473"/>
                </a:lnTo>
                <a:lnTo>
                  <a:pt x="1873913" y="9703"/>
                </a:lnTo>
                <a:lnTo>
                  <a:pt x="1826488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62936" y="5755501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86285" y="3263316"/>
            <a:ext cx="10135870" cy="3354704"/>
            <a:chOff x="3486285" y="3263316"/>
            <a:chExt cx="10135870" cy="3354704"/>
          </a:xfrm>
        </p:grpSpPr>
        <p:sp>
          <p:nvSpPr>
            <p:cNvPr id="17" name="object 17"/>
            <p:cNvSpPr/>
            <p:nvPr/>
          </p:nvSpPr>
          <p:spPr>
            <a:xfrm>
              <a:off x="3486285" y="6575718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09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2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3" y="40237"/>
                  </a:lnTo>
                  <a:lnTo>
                    <a:pt x="161400" y="35749"/>
                  </a:lnTo>
                  <a:lnTo>
                    <a:pt x="165888" y="29092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3" y="1645"/>
                  </a:lnTo>
                  <a:lnTo>
                    <a:pt x="146592" y="0"/>
                  </a:lnTo>
                  <a:close/>
                </a:path>
                <a:path w="10135869" h="41909">
                  <a:moveTo>
                    <a:pt x="439777" y="0"/>
                  </a:moveTo>
                  <a:lnTo>
                    <a:pt x="314126" y="0"/>
                  </a:lnTo>
                  <a:lnTo>
                    <a:pt x="305974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2"/>
                  </a:lnTo>
                  <a:lnTo>
                    <a:pt x="299318" y="35749"/>
                  </a:lnTo>
                  <a:lnTo>
                    <a:pt x="305974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4" y="35749"/>
                  </a:lnTo>
                  <a:lnTo>
                    <a:pt x="459073" y="29092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4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09">
                  <a:moveTo>
                    <a:pt x="732961" y="0"/>
                  </a:moveTo>
                  <a:lnTo>
                    <a:pt x="607311" y="0"/>
                  </a:lnTo>
                  <a:lnTo>
                    <a:pt x="599159" y="1645"/>
                  </a:lnTo>
                  <a:lnTo>
                    <a:pt x="592503" y="6133"/>
                  </a:lnTo>
                  <a:lnTo>
                    <a:pt x="588015" y="12790"/>
                  </a:lnTo>
                  <a:lnTo>
                    <a:pt x="586369" y="20941"/>
                  </a:lnTo>
                  <a:lnTo>
                    <a:pt x="588015" y="29092"/>
                  </a:lnTo>
                  <a:lnTo>
                    <a:pt x="592503" y="35749"/>
                  </a:lnTo>
                  <a:lnTo>
                    <a:pt x="599159" y="40237"/>
                  </a:lnTo>
                  <a:lnTo>
                    <a:pt x="607311" y="41883"/>
                  </a:lnTo>
                  <a:lnTo>
                    <a:pt x="732961" y="41883"/>
                  </a:lnTo>
                  <a:lnTo>
                    <a:pt x="741113" y="40237"/>
                  </a:lnTo>
                  <a:lnTo>
                    <a:pt x="747769" y="35749"/>
                  </a:lnTo>
                  <a:lnTo>
                    <a:pt x="752257" y="29092"/>
                  </a:lnTo>
                  <a:lnTo>
                    <a:pt x="753903" y="20941"/>
                  </a:lnTo>
                  <a:lnTo>
                    <a:pt x="752257" y="12790"/>
                  </a:lnTo>
                  <a:lnTo>
                    <a:pt x="747769" y="6133"/>
                  </a:lnTo>
                  <a:lnTo>
                    <a:pt x="741113" y="1645"/>
                  </a:lnTo>
                  <a:lnTo>
                    <a:pt x="732961" y="0"/>
                  </a:lnTo>
                  <a:close/>
                </a:path>
                <a:path w="10135869" h="41909">
                  <a:moveTo>
                    <a:pt x="1026146" y="0"/>
                  </a:moveTo>
                  <a:lnTo>
                    <a:pt x="900496" y="0"/>
                  </a:lnTo>
                  <a:lnTo>
                    <a:pt x="892344" y="1645"/>
                  </a:lnTo>
                  <a:lnTo>
                    <a:pt x="885687" y="6133"/>
                  </a:lnTo>
                  <a:lnTo>
                    <a:pt x="881200" y="12790"/>
                  </a:lnTo>
                  <a:lnTo>
                    <a:pt x="879554" y="20941"/>
                  </a:lnTo>
                  <a:lnTo>
                    <a:pt x="881200" y="29092"/>
                  </a:lnTo>
                  <a:lnTo>
                    <a:pt x="885687" y="35749"/>
                  </a:lnTo>
                  <a:lnTo>
                    <a:pt x="892344" y="40237"/>
                  </a:lnTo>
                  <a:lnTo>
                    <a:pt x="900496" y="41883"/>
                  </a:lnTo>
                  <a:lnTo>
                    <a:pt x="1026146" y="41883"/>
                  </a:lnTo>
                  <a:lnTo>
                    <a:pt x="1034297" y="40237"/>
                  </a:lnTo>
                  <a:lnTo>
                    <a:pt x="1040954" y="35749"/>
                  </a:lnTo>
                  <a:lnTo>
                    <a:pt x="1045442" y="29092"/>
                  </a:lnTo>
                  <a:lnTo>
                    <a:pt x="1047088" y="20941"/>
                  </a:lnTo>
                  <a:lnTo>
                    <a:pt x="1045442" y="12790"/>
                  </a:lnTo>
                  <a:lnTo>
                    <a:pt x="1040954" y="6133"/>
                  </a:lnTo>
                  <a:lnTo>
                    <a:pt x="1034297" y="1645"/>
                  </a:lnTo>
                  <a:lnTo>
                    <a:pt x="1026146" y="0"/>
                  </a:lnTo>
                  <a:close/>
                </a:path>
                <a:path w="10135869" h="41909">
                  <a:moveTo>
                    <a:pt x="1319331" y="0"/>
                  </a:moveTo>
                  <a:lnTo>
                    <a:pt x="1193680" y="0"/>
                  </a:lnTo>
                  <a:lnTo>
                    <a:pt x="1185529" y="1645"/>
                  </a:lnTo>
                  <a:lnTo>
                    <a:pt x="1178872" y="6133"/>
                  </a:lnTo>
                  <a:lnTo>
                    <a:pt x="1174384" y="12790"/>
                  </a:lnTo>
                  <a:lnTo>
                    <a:pt x="1172739" y="20941"/>
                  </a:lnTo>
                  <a:lnTo>
                    <a:pt x="1174384" y="29092"/>
                  </a:lnTo>
                  <a:lnTo>
                    <a:pt x="1178872" y="35749"/>
                  </a:lnTo>
                  <a:lnTo>
                    <a:pt x="1185529" y="40237"/>
                  </a:lnTo>
                  <a:lnTo>
                    <a:pt x="1193680" y="41883"/>
                  </a:lnTo>
                  <a:lnTo>
                    <a:pt x="1319331" y="41883"/>
                  </a:lnTo>
                  <a:lnTo>
                    <a:pt x="1327482" y="40237"/>
                  </a:lnTo>
                  <a:lnTo>
                    <a:pt x="1334139" y="35749"/>
                  </a:lnTo>
                  <a:lnTo>
                    <a:pt x="1338627" y="29092"/>
                  </a:lnTo>
                  <a:lnTo>
                    <a:pt x="1340273" y="20941"/>
                  </a:lnTo>
                  <a:lnTo>
                    <a:pt x="1338627" y="12790"/>
                  </a:lnTo>
                  <a:lnTo>
                    <a:pt x="1334139" y="6133"/>
                  </a:lnTo>
                  <a:lnTo>
                    <a:pt x="1327482" y="1645"/>
                  </a:lnTo>
                  <a:lnTo>
                    <a:pt x="1319331" y="0"/>
                  </a:lnTo>
                  <a:close/>
                </a:path>
                <a:path w="10135869" h="41909">
                  <a:moveTo>
                    <a:pt x="1612516" y="0"/>
                  </a:moveTo>
                  <a:lnTo>
                    <a:pt x="1486865" y="0"/>
                  </a:lnTo>
                  <a:lnTo>
                    <a:pt x="1478714" y="1645"/>
                  </a:lnTo>
                  <a:lnTo>
                    <a:pt x="1472057" y="6133"/>
                  </a:lnTo>
                  <a:lnTo>
                    <a:pt x="1467569" y="12790"/>
                  </a:lnTo>
                  <a:lnTo>
                    <a:pt x="1465923" y="20941"/>
                  </a:lnTo>
                  <a:lnTo>
                    <a:pt x="1467569" y="29092"/>
                  </a:lnTo>
                  <a:lnTo>
                    <a:pt x="1472057" y="35749"/>
                  </a:lnTo>
                  <a:lnTo>
                    <a:pt x="1478714" y="40237"/>
                  </a:lnTo>
                  <a:lnTo>
                    <a:pt x="1486865" y="41883"/>
                  </a:lnTo>
                  <a:lnTo>
                    <a:pt x="1612516" y="41883"/>
                  </a:lnTo>
                  <a:lnTo>
                    <a:pt x="1620667" y="40237"/>
                  </a:lnTo>
                  <a:lnTo>
                    <a:pt x="1627324" y="35749"/>
                  </a:lnTo>
                  <a:lnTo>
                    <a:pt x="1631812" y="29092"/>
                  </a:lnTo>
                  <a:lnTo>
                    <a:pt x="1633458" y="20941"/>
                  </a:lnTo>
                  <a:lnTo>
                    <a:pt x="1631812" y="12790"/>
                  </a:lnTo>
                  <a:lnTo>
                    <a:pt x="1627324" y="6133"/>
                  </a:lnTo>
                  <a:lnTo>
                    <a:pt x="1620667" y="1645"/>
                  </a:lnTo>
                  <a:lnTo>
                    <a:pt x="1612516" y="0"/>
                  </a:lnTo>
                  <a:close/>
                </a:path>
                <a:path w="10135869" h="41909">
                  <a:moveTo>
                    <a:pt x="1905701" y="0"/>
                  </a:moveTo>
                  <a:lnTo>
                    <a:pt x="1780050" y="0"/>
                  </a:lnTo>
                  <a:lnTo>
                    <a:pt x="1771898" y="1645"/>
                  </a:lnTo>
                  <a:lnTo>
                    <a:pt x="1765242" y="6133"/>
                  </a:lnTo>
                  <a:lnTo>
                    <a:pt x="1760754" y="12790"/>
                  </a:lnTo>
                  <a:lnTo>
                    <a:pt x="1759108" y="20941"/>
                  </a:lnTo>
                  <a:lnTo>
                    <a:pt x="1760754" y="29092"/>
                  </a:lnTo>
                  <a:lnTo>
                    <a:pt x="1765242" y="35749"/>
                  </a:lnTo>
                  <a:lnTo>
                    <a:pt x="1771898" y="40237"/>
                  </a:lnTo>
                  <a:lnTo>
                    <a:pt x="1780050" y="41883"/>
                  </a:lnTo>
                  <a:lnTo>
                    <a:pt x="1905701" y="41883"/>
                  </a:lnTo>
                  <a:lnTo>
                    <a:pt x="1913852" y="40237"/>
                  </a:lnTo>
                  <a:lnTo>
                    <a:pt x="1920508" y="35749"/>
                  </a:lnTo>
                  <a:lnTo>
                    <a:pt x="1924997" y="29092"/>
                  </a:lnTo>
                  <a:lnTo>
                    <a:pt x="1926642" y="20941"/>
                  </a:lnTo>
                  <a:lnTo>
                    <a:pt x="1924997" y="12790"/>
                  </a:lnTo>
                  <a:lnTo>
                    <a:pt x="1920508" y="6133"/>
                  </a:lnTo>
                  <a:lnTo>
                    <a:pt x="1913852" y="1645"/>
                  </a:lnTo>
                  <a:lnTo>
                    <a:pt x="1905701" y="0"/>
                  </a:lnTo>
                  <a:close/>
                </a:path>
                <a:path w="10135869" h="41909">
                  <a:moveTo>
                    <a:pt x="2198885" y="0"/>
                  </a:moveTo>
                  <a:lnTo>
                    <a:pt x="2073235" y="0"/>
                  </a:lnTo>
                  <a:lnTo>
                    <a:pt x="2065083" y="1645"/>
                  </a:lnTo>
                  <a:lnTo>
                    <a:pt x="2058427" y="6133"/>
                  </a:lnTo>
                  <a:lnTo>
                    <a:pt x="2053939" y="12790"/>
                  </a:lnTo>
                  <a:lnTo>
                    <a:pt x="2052293" y="20941"/>
                  </a:lnTo>
                  <a:lnTo>
                    <a:pt x="2053939" y="29092"/>
                  </a:lnTo>
                  <a:lnTo>
                    <a:pt x="2058427" y="35749"/>
                  </a:lnTo>
                  <a:lnTo>
                    <a:pt x="2065083" y="40237"/>
                  </a:lnTo>
                  <a:lnTo>
                    <a:pt x="2073235" y="41883"/>
                  </a:lnTo>
                  <a:lnTo>
                    <a:pt x="2198885" y="41883"/>
                  </a:lnTo>
                  <a:lnTo>
                    <a:pt x="2207037" y="40237"/>
                  </a:lnTo>
                  <a:lnTo>
                    <a:pt x="2213693" y="35749"/>
                  </a:lnTo>
                  <a:lnTo>
                    <a:pt x="2218181" y="29092"/>
                  </a:lnTo>
                  <a:lnTo>
                    <a:pt x="2219827" y="20941"/>
                  </a:lnTo>
                  <a:lnTo>
                    <a:pt x="2218181" y="12790"/>
                  </a:lnTo>
                  <a:lnTo>
                    <a:pt x="2213693" y="6133"/>
                  </a:lnTo>
                  <a:lnTo>
                    <a:pt x="2207037" y="1645"/>
                  </a:lnTo>
                  <a:lnTo>
                    <a:pt x="2198885" y="0"/>
                  </a:lnTo>
                  <a:close/>
                </a:path>
                <a:path w="10135869" h="41909">
                  <a:moveTo>
                    <a:pt x="2492070" y="0"/>
                  </a:moveTo>
                  <a:lnTo>
                    <a:pt x="2366420" y="0"/>
                  </a:lnTo>
                  <a:lnTo>
                    <a:pt x="2358268" y="1645"/>
                  </a:lnTo>
                  <a:lnTo>
                    <a:pt x="2351611" y="6133"/>
                  </a:lnTo>
                  <a:lnTo>
                    <a:pt x="2347123" y="12790"/>
                  </a:lnTo>
                  <a:lnTo>
                    <a:pt x="2345478" y="20941"/>
                  </a:lnTo>
                  <a:lnTo>
                    <a:pt x="2347124" y="29093"/>
                  </a:lnTo>
                  <a:lnTo>
                    <a:pt x="2351612" y="35749"/>
                  </a:lnTo>
                  <a:lnTo>
                    <a:pt x="2358269" y="40237"/>
                  </a:lnTo>
                  <a:lnTo>
                    <a:pt x="2366420" y="41883"/>
                  </a:lnTo>
                  <a:lnTo>
                    <a:pt x="2492070" y="41883"/>
                  </a:lnTo>
                  <a:lnTo>
                    <a:pt x="2500222" y="40237"/>
                  </a:lnTo>
                  <a:lnTo>
                    <a:pt x="2506878" y="35749"/>
                  </a:lnTo>
                  <a:lnTo>
                    <a:pt x="2511366" y="29092"/>
                  </a:lnTo>
                  <a:lnTo>
                    <a:pt x="2513012" y="20941"/>
                  </a:lnTo>
                  <a:lnTo>
                    <a:pt x="2511366" y="12790"/>
                  </a:lnTo>
                  <a:lnTo>
                    <a:pt x="2506878" y="6133"/>
                  </a:lnTo>
                  <a:lnTo>
                    <a:pt x="2500221" y="1645"/>
                  </a:lnTo>
                  <a:lnTo>
                    <a:pt x="2492070" y="0"/>
                  </a:lnTo>
                  <a:close/>
                </a:path>
                <a:path w="10135869" h="41909">
                  <a:moveTo>
                    <a:pt x="2785255" y="0"/>
                  </a:moveTo>
                  <a:lnTo>
                    <a:pt x="2659604" y="0"/>
                  </a:lnTo>
                  <a:lnTo>
                    <a:pt x="2651453" y="1645"/>
                  </a:lnTo>
                  <a:lnTo>
                    <a:pt x="2644796" y="6133"/>
                  </a:lnTo>
                  <a:lnTo>
                    <a:pt x="2640308" y="12790"/>
                  </a:lnTo>
                  <a:lnTo>
                    <a:pt x="2638663" y="20941"/>
                  </a:lnTo>
                  <a:lnTo>
                    <a:pt x="2640308" y="29093"/>
                  </a:lnTo>
                  <a:lnTo>
                    <a:pt x="2644796" y="35749"/>
                  </a:lnTo>
                  <a:lnTo>
                    <a:pt x="2651453" y="40237"/>
                  </a:lnTo>
                  <a:lnTo>
                    <a:pt x="2659604" y="41883"/>
                  </a:lnTo>
                  <a:lnTo>
                    <a:pt x="2785255" y="41883"/>
                  </a:lnTo>
                  <a:lnTo>
                    <a:pt x="2793406" y="40237"/>
                  </a:lnTo>
                  <a:lnTo>
                    <a:pt x="2800063" y="35749"/>
                  </a:lnTo>
                  <a:lnTo>
                    <a:pt x="2804551" y="29093"/>
                  </a:lnTo>
                  <a:lnTo>
                    <a:pt x="2806197" y="20941"/>
                  </a:lnTo>
                  <a:lnTo>
                    <a:pt x="2804551" y="12790"/>
                  </a:lnTo>
                  <a:lnTo>
                    <a:pt x="2800063" y="6133"/>
                  </a:lnTo>
                  <a:lnTo>
                    <a:pt x="2793406" y="1645"/>
                  </a:lnTo>
                  <a:lnTo>
                    <a:pt x="2785255" y="0"/>
                  </a:lnTo>
                  <a:close/>
                </a:path>
                <a:path w="10135869" h="41909">
                  <a:moveTo>
                    <a:pt x="3078440" y="0"/>
                  </a:moveTo>
                  <a:lnTo>
                    <a:pt x="2952789" y="0"/>
                  </a:lnTo>
                  <a:lnTo>
                    <a:pt x="2944638" y="1645"/>
                  </a:lnTo>
                  <a:lnTo>
                    <a:pt x="2937981" y="6133"/>
                  </a:lnTo>
                  <a:lnTo>
                    <a:pt x="2933493" y="12790"/>
                  </a:lnTo>
                  <a:lnTo>
                    <a:pt x="2931847" y="20941"/>
                  </a:lnTo>
                  <a:lnTo>
                    <a:pt x="2933493" y="29093"/>
                  </a:lnTo>
                  <a:lnTo>
                    <a:pt x="2937981" y="35749"/>
                  </a:lnTo>
                  <a:lnTo>
                    <a:pt x="2944638" y="40237"/>
                  </a:lnTo>
                  <a:lnTo>
                    <a:pt x="2952789" y="41883"/>
                  </a:lnTo>
                  <a:lnTo>
                    <a:pt x="3078440" y="41883"/>
                  </a:lnTo>
                  <a:lnTo>
                    <a:pt x="3086591" y="40237"/>
                  </a:lnTo>
                  <a:lnTo>
                    <a:pt x="3093248" y="35749"/>
                  </a:lnTo>
                  <a:lnTo>
                    <a:pt x="3097736" y="29093"/>
                  </a:lnTo>
                  <a:lnTo>
                    <a:pt x="3099382" y="20941"/>
                  </a:lnTo>
                  <a:lnTo>
                    <a:pt x="3097736" y="12790"/>
                  </a:lnTo>
                  <a:lnTo>
                    <a:pt x="3093248" y="6133"/>
                  </a:lnTo>
                  <a:lnTo>
                    <a:pt x="3086591" y="1645"/>
                  </a:lnTo>
                  <a:lnTo>
                    <a:pt x="3078440" y="0"/>
                  </a:lnTo>
                  <a:close/>
                </a:path>
                <a:path w="10135869" h="41909">
                  <a:moveTo>
                    <a:pt x="3371625" y="0"/>
                  </a:moveTo>
                  <a:lnTo>
                    <a:pt x="3245974" y="0"/>
                  </a:lnTo>
                  <a:lnTo>
                    <a:pt x="3237822" y="1645"/>
                  </a:lnTo>
                  <a:lnTo>
                    <a:pt x="3231166" y="6133"/>
                  </a:lnTo>
                  <a:lnTo>
                    <a:pt x="3226678" y="12790"/>
                  </a:lnTo>
                  <a:lnTo>
                    <a:pt x="3225032" y="20941"/>
                  </a:lnTo>
                  <a:lnTo>
                    <a:pt x="3226678" y="29093"/>
                  </a:lnTo>
                  <a:lnTo>
                    <a:pt x="3231166" y="35749"/>
                  </a:lnTo>
                  <a:lnTo>
                    <a:pt x="3237822" y="40237"/>
                  </a:lnTo>
                  <a:lnTo>
                    <a:pt x="3245974" y="41883"/>
                  </a:lnTo>
                  <a:lnTo>
                    <a:pt x="3371625" y="41883"/>
                  </a:lnTo>
                  <a:lnTo>
                    <a:pt x="3379776" y="40237"/>
                  </a:lnTo>
                  <a:lnTo>
                    <a:pt x="3386432" y="35749"/>
                  </a:lnTo>
                  <a:lnTo>
                    <a:pt x="3390921" y="29093"/>
                  </a:lnTo>
                  <a:lnTo>
                    <a:pt x="3392566" y="20941"/>
                  </a:lnTo>
                  <a:lnTo>
                    <a:pt x="3390921" y="12790"/>
                  </a:lnTo>
                  <a:lnTo>
                    <a:pt x="3386432" y="6133"/>
                  </a:lnTo>
                  <a:lnTo>
                    <a:pt x="3379776" y="1645"/>
                  </a:lnTo>
                  <a:lnTo>
                    <a:pt x="3371625" y="0"/>
                  </a:lnTo>
                  <a:close/>
                </a:path>
                <a:path w="10135869" h="41909">
                  <a:moveTo>
                    <a:pt x="3664809" y="0"/>
                  </a:moveTo>
                  <a:lnTo>
                    <a:pt x="3539159" y="0"/>
                  </a:lnTo>
                  <a:lnTo>
                    <a:pt x="3531007" y="1645"/>
                  </a:lnTo>
                  <a:lnTo>
                    <a:pt x="3524351" y="6133"/>
                  </a:lnTo>
                  <a:lnTo>
                    <a:pt x="3519863" y="12790"/>
                  </a:lnTo>
                  <a:lnTo>
                    <a:pt x="3518217" y="20941"/>
                  </a:lnTo>
                  <a:lnTo>
                    <a:pt x="3519863" y="29093"/>
                  </a:lnTo>
                  <a:lnTo>
                    <a:pt x="3524351" y="35749"/>
                  </a:lnTo>
                  <a:lnTo>
                    <a:pt x="3531007" y="40237"/>
                  </a:lnTo>
                  <a:lnTo>
                    <a:pt x="3539159" y="41883"/>
                  </a:lnTo>
                  <a:lnTo>
                    <a:pt x="3664809" y="41883"/>
                  </a:lnTo>
                  <a:lnTo>
                    <a:pt x="3672961" y="40237"/>
                  </a:lnTo>
                  <a:lnTo>
                    <a:pt x="3679617" y="35749"/>
                  </a:lnTo>
                  <a:lnTo>
                    <a:pt x="3684105" y="29093"/>
                  </a:lnTo>
                  <a:lnTo>
                    <a:pt x="3685751" y="20941"/>
                  </a:lnTo>
                  <a:lnTo>
                    <a:pt x="3684105" y="12790"/>
                  </a:lnTo>
                  <a:lnTo>
                    <a:pt x="3679617" y="6133"/>
                  </a:lnTo>
                  <a:lnTo>
                    <a:pt x="3672961" y="1645"/>
                  </a:lnTo>
                  <a:lnTo>
                    <a:pt x="3664809" y="0"/>
                  </a:lnTo>
                  <a:close/>
                </a:path>
                <a:path w="10135869" h="41909">
                  <a:moveTo>
                    <a:pt x="3957994" y="0"/>
                  </a:moveTo>
                  <a:lnTo>
                    <a:pt x="3832344" y="0"/>
                  </a:lnTo>
                  <a:lnTo>
                    <a:pt x="3824192" y="1645"/>
                  </a:lnTo>
                  <a:lnTo>
                    <a:pt x="3817535" y="6133"/>
                  </a:lnTo>
                  <a:lnTo>
                    <a:pt x="3813047" y="12790"/>
                  </a:lnTo>
                  <a:lnTo>
                    <a:pt x="3811402" y="20941"/>
                  </a:lnTo>
                  <a:lnTo>
                    <a:pt x="3813047" y="29093"/>
                  </a:lnTo>
                  <a:lnTo>
                    <a:pt x="3817535" y="35749"/>
                  </a:lnTo>
                  <a:lnTo>
                    <a:pt x="3824192" y="40237"/>
                  </a:lnTo>
                  <a:lnTo>
                    <a:pt x="3832344" y="41883"/>
                  </a:lnTo>
                  <a:lnTo>
                    <a:pt x="3957994" y="41883"/>
                  </a:lnTo>
                  <a:lnTo>
                    <a:pt x="3966145" y="40237"/>
                  </a:lnTo>
                  <a:lnTo>
                    <a:pt x="3972802" y="35749"/>
                  </a:lnTo>
                  <a:lnTo>
                    <a:pt x="3977290" y="29093"/>
                  </a:lnTo>
                  <a:lnTo>
                    <a:pt x="3978936" y="20941"/>
                  </a:lnTo>
                  <a:lnTo>
                    <a:pt x="3977290" y="12790"/>
                  </a:lnTo>
                  <a:lnTo>
                    <a:pt x="3972802" y="6133"/>
                  </a:lnTo>
                  <a:lnTo>
                    <a:pt x="3966145" y="1645"/>
                  </a:lnTo>
                  <a:lnTo>
                    <a:pt x="3957994" y="0"/>
                  </a:lnTo>
                  <a:close/>
                </a:path>
                <a:path w="10135869" h="41909">
                  <a:moveTo>
                    <a:pt x="4251179" y="0"/>
                  </a:moveTo>
                  <a:lnTo>
                    <a:pt x="4125528" y="0"/>
                  </a:lnTo>
                  <a:lnTo>
                    <a:pt x="4117377" y="1645"/>
                  </a:lnTo>
                  <a:lnTo>
                    <a:pt x="4110720" y="6133"/>
                  </a:lnTo>
                  <a:lnTo>
                    <a:pt x="4106232" y="12790"/>
                  </a:lnTo>
                  <a:lnTo>
                    <a:pt x="4104587" y="20941"/>
                  </a:lnTo>
                  <a:lnTo>
                    <a:pt x="4106232" y="29093"/>
                  </a:lnTo>
                  <a:lnTo>
                    <a:pt x="4110720" y="35749"/>
                  </a:lnTo>
                  <a:lnTo>
                    <a:pt x="4117377" y="40237"/>
                  </a:lnTo>
                  <a:lnTo>
                    <a:pt x="4125528" y="41883"/>
                  </a:lnTo>
                  <a:lnTo>
                    <a:pt x="4251179" y="41883"/>
                  </a:lnTo>
                  <a:lnTo>
                    <a:pt x="4259330" y="40237"/>
                  </a:lnTo>
                  <a:lnTo>
                    <a:pt x="4265987" y="35749"/>
                  </a:lnTo>
                  <a:lnTo>
                    <a:pt x="4270475" y="29093"/>
                  </a:lnTo>
                  <a:lnTo>
                    <a:pt x="4272121" y="20941"/>
                  </a:lnTo>
                  <a:lnTo>
                    <a:pt x="4270475" y="12790"/>
                  </a:lnTo>
                  <a:lnTo>
                    <a:pt x="4265987" y="6133"/>
                  </a:lnTo>
                  <a:lnTo>
                    <a:pt x="4259330" y="1645"/>
                  </a:lnTo>
                  <a:lnTo>
                    <a:pt x="4251179" y="0"/>
                  </a:lnTo>
                  <a:close/>
                </a:path>
                <a:path w="10135869" h="41909">
                  <a:moveTo>
                    <a:pt x="4544364" y="0"/>
                  </a:moveTo>
                  <a:lnTo>
                    <a:pt x="4418713" y="0"/>
                  </a:lnTo>
                  <a:lnTo>
                    <a:pt x="4410562" y="1645"/>
                  </a:lnTo>
                  <a:lnTo>
                    <a:pt x="4403905" y="6133"/>
                  </a:lnTo>
                  <a:lnTo>
                    <a:pt x="4399417" y="12790"/>
                  </a:lnTo>
                  <a:lnTo>
                    <a:pt x="4397771" y="20941"/>
                  </a:lnTo>
                  <a:lnTo>
                    <a:pt x="4399417" y="29093"/>
                  </a:lnTo>
                  <a:lnTo>
                    <a:pt x="4403905" y="35749"/>
                  </a:lnTo>
                  <a:lnTo>
                    <a:pt x="4410562" y="40237"/>
                  </a:lnTo>
                  <a:lnTo>
                    <a:pt x="4418713" y="41883"/>
                  </a:lnTo>
                  <a:lnTo>
                    <a:pt x="4544364" y="41883"/>
                  </a:lnTo>
                  <a:lnTo>
                    <a:pt x="4552515" y="40237"/>
                  </a:lnTo>
                  <a:lnTo>
                    <a:pt x="4559172" y="35749"/>
                  </a:lnTo>
                  <a:lnTo>
                    <a:pt x="4563660" y="29093"/>
                  </a:lnTo>
                  <a:lnTo>
                    <a:pt x="4565306" y="20941"/>
                  </a:lnTo>
                  <a:lnTo>
                    <a:pt x="4563660" y="12790"/>
                  </a:lnTo>
                  <a:lnTo>
                    <a:pt x="4559172" y="6133"/>
                  </a:lnTo>
                  <a:lnTo>
                    <a:pt x="4552515" y="1645"/>
                  </a:lnTo>
                  <a:lnTo>
                    <a:pt x="4544364" y="0"/>
                  </a:lnTo>
                  <a:close/>
                </a:path>
                <a:path w="10135869" h="41909">
                  <a:moveTo>
                    <a:pt x="4837549" y="0"/>
                  </a:moveTo>
                  <a:lnTo>
                    <a:pt x="4711898" y="0"/>
                  </a:lnTo>
                  <a:lnTo>
                    <a:pt x="4703746" y="1645"/>
                  </a:lnTo>
                  <a:lnTo>
                    <a:pt x="4697090" y="6133"/>
                  </a:lnTo>
                  <a:lnTo>
                    <a:pt x="4692602" y="12790"/>
                  </a:lnTo>
                  <a:lnTo>
                    <a:pt x="4690956" y="20941"/>
                  </a:lnTo>
                  <a:lnTo>
                    <a:pt x="4692602" y="29093"/>
                  </a:lnTo>
                  <a:lnTo>
                    <a:pt x="4697090" y="35749"/>
                  </a:lnTo>
                  <a:lnTo>
                    <a:pt x="4703746" y="40237"/>
                  </a:lnTo>
                  <a:lnTo>
                    <a:pt x="4711898" y="41883"/>
                  </a:lnTo>
                  <a:lnTo>
                    <a:pt x="4837549" y="41883"/>
                  </a:lnTo>
                  <a:lnTo>
                    <a:pt x="4845700" y="40237"/>
                  </a:lnTo>
                  <a:lnTo>
                    <a:pt x="4852356" y="35749"/>
                  </a:lnTo>
                  <a:lnTo>
                    <a:pt x="4856844" y="29093"/>
                  </a:lnTo>
                  <a:lnTo>
                    <a:pt x="4858490" y="20941"/>
                  </a:lnTo>
                  <a:lnTo>
                    <a:pt x="4856844" y="12790"/>
                  </a:lnTo>
                  <a:lnTo>
                    <a:pt x="4852356" y="6133"/>
                  </a:lnTo>
                  <a:lnTo>
                    <a:pt x="4845700" y="1645"/>
                  </a:lnTo>
                  <a:lnTo>
                    <a:pt x="4837549" y="0"/>
                  </a:lnTo>
                  <a:close/>
                </a:path>
                <a:path w="10135869" h="41909">
                  <a:moveTo>
                    <a:pt x="5130733" y="0"/>
                  </a:moveTo>
                  <a:lnTo>
                    <a:pt x="5005083" y="0"/>
                  </a:lnTo>
                  <a:lnTo>
                    <a:pt x="4996931" y="1645"/>
                  </a:lnTo>
                  <a:lnTo>
                    <a:pt x="4990275" y="6133"/>
                  </a:lnTo>
                  <a:lnTo>
                    <a:pt x="4985787" y="12790"/>
                  </a:lnTo>
                  <a:lnTo>
                    <a:pt x="4984141" y="20941"/>
                  </a:lnTo>
                  <a:lnTo>
                    <a:pt x="4985787" y="29093"/>
                  </a:lnTo>
                  <a:lnTo>
                    <a:pt x="4990275" y="35749"/>
                  </a:lnTo>
                  <a:lnTo>
                    <a:pt x="4996931" y="40237"/>
                  </a:lnTo>
                  <a:lnTo>
                    <a:pt x="5005083" y="41883"/>
                  </a:lnTo>
                  <a:lnTo>
                    <a:pt x="5130733" y="41883"/>
                  </a:lnTo>
                  <a:lnTo>
                    <a:pt x="5138885" y="40237"/>
                  </a:lnTo>
                  <a:lnTo>
                    <a:pt x="5145541" y="35749"/>
                  </a:lnTo>
                  <a:lnTo>
                    <a:pt x="5150029" y="29093"/>
                  </a:lnTo>
                  <a:lnTo>
                    <a:pt x="5151675" y="20941"/>
                  </a:lnTo>
                  <a:lnTo>
                    <a:pt x="5150029" y="12790"/>
                  </a:lnTo>
                  <a:lnTo>
                    <a:pt x="5145541" y="6133"/>
                  </a:lnTo>
                  <a:lnTo>
                    <a:pt x="5138885" y="1645"/>
                  </a:lnTo>
                  <a:lnTo>
                    <a:pt x="5130733" y="0"/>
                  </a:lnTo>
                  <a:close/>
                </a:path>
                <a:path w="10135869" h="41909">
                  <a:moveTo>
                    <a:pt x="5423918" y="0"/>
                  </a:moveTo>
                  <a:lnTo>
                    <a:pt x="5298267" y="0"/>
                  </a:lnTo>
                  <a:lnTo>
                    <a:pt x="5290116" y="1645"/>
                  </a:lnTo>
                  <a:lnTo>
                    <a:pt x="5283459" y="6133"/>
                  </a:lnTo>
                  <a:lnTo>
                    <a:pt x="5278971" y="12790"/>
                  </a:lnTo>
                  <a:lnTo>
                    <a:pt x="5277326" y="20941"/>
                  </a:lnTo>
                  <a:lnTo>
                    <a:pt x="5278971" y="29093"/>
                  </a:lnTo>
                  <a:lnTo>
                    <a:pt x="5283459" y="35749"/>
                  </a:lnTo>
                  <a:lnTo>
                    <a:pt x="5290116" y="40237"/>
                  </a:lnTo>
                  <a:lnTo>
                    <a:pt x="5298267" y="41883"/>
                  </a:lnTo>
                  <a:lnTo>
                    <a:pt x="5423918" y="41883"/>
                  </a:lnTo>
                  <a:lnTo>
                    <a:pt x="5432069" y="40237"/>
                  </a:lnTo>
                  <a:lnTo>
                    <a:pt x="5438726" y="35749"/>
                  </a:lnTo>
                  <a:lnTo>
                    <a:pt x="5443214" y="29093"/>
                  </a:lnTo>
                  <a:lnTo>
                    <a:pt x="5444860" y="20941"/>
                  </a:lnTo>
                  <a:lnTo>
                    <a:pt x="5443214" y="12790"/>
                  </a:lnTo>
                  <a:lnTo>
                    <a:pt x="5438726" y="6133"/>
                  </a:lnTo>
                  <a:lnTo>
                    <a:pt x="5432069" y="1645"/>
                  </a:lnTo>
                  <a:lnTo>
                    <a:pt x="5423918" y="0"/>
                  </a:lnTo>
                  <a:close/>
                </a:path>
                <a:path w="10135869" h="41909">
                  <a:moveTo>
                    <a:pt x="5717103" y="0"/>
                  </a:moveTo>
                  <a:lnTo>
                    <a:pt x="5591452" y="0"/>
                  </a:lnTo>
                  <a:lnTo>
                    <a:pt x="5583301" y="1645"/>
                  </a:lnTo>
                  <a:lnTo>
                    <a:pt x="5576644" y="6133"/>
                  </a:lnTo>
                  <a:lnTo>
                    <a:pt x="5572156" y="12790"/>
                  </a:lnTo>
                  <a:lnTo>
                    <a:pt x="5570511" y="20941"/>
                  </a:lnTo>
                  <a:lnTo>
                    <a:pt x="5572156" y="29093"/>
                  </a:lnTo>
                  <a:lnTo>
                    <a:pt x="5576644" y="35749"/>
                  </a:lnTo>
                  <a:lnTo>
                    <a:pt x="5583301" y="40237"/>
                  </a:lnTo>
                  <a:lnTo>
                    <a:pt x="5591452" y="41883"/>
                  </a:lnTo>
                  <a:lnTo>
                    <a:pt x="5717103" y="41883"/>
                  </a:lnTo>
                  <a:lnTo>
                    <a:pt x="5725254" y="40237"/>
                  </a:lnTo>
                  <a:lnTo>
                    <a:pt x="5731911" y="35749"/>
                  </a:lnTo>
                  <a:lnTo>
                    <a:pt x="5736399" y="29093"/>
                  </a:lnTo>
                  <a:lnTo>
                    <a:pt x="5738045" y="20941"/>
                  </a:lnTo>
                  <a:lnTo>
                    <a:pt x="5736399" y="12790"/>
                  </a:lnTo>
                  <a:lnTo>
                    <a:pt x="5731911" y="6133"/>
                  </a:lnTo>
                  <a:lnTo>
                    <a:pt x="5725254" y="1645"/>
                  </a:lnTo>
                  <a:lnTo>
                    <a:pt x="5717103" y="0"/>
                  </a:lnTo>
                  <a:close/>
                </a:path>
                <a:path w="10135869" h="41909">
                  <a:moveTo>
                    <a:pt x="6010288" y="0"/>
                  </a:moveTo>
                  <a:lnTo>
                    <a:pt x="5884637" y="0"/>
                  </a:lnTo>
                  <a:lnTo>
                    <a:pt x="5876485" y="1645"/>
                  </a:lnTo>
                  <a:lnTo>
                    <a:pt x="5869829" y="6133"/>
                  </a:lnTo>
                  <a:lnTo>
                    <a:pt x="5865341" y="12790"/>
                  </a:lnTo>
                  <a:lnTo>
                    <a:pt x="5863695" y="20941"/>
                  </a:lnTo>
                  <a:lnTo>
                    <a:pt x="5865341" y="29093"/>
                  </a:lnTo>
                  <a:lnTo>
                    <a:pt x="5869829" y="35749"/>
                  </a:lnTo>
                  <a:lnTo>
                    <a:pt x="5876485" y="40237"/>
                  </a:lnTo>
                  <a:lnTo>
                    <a:pt x="5884637" y="41883"/>
                  </a:lnTo>
                  <a:lnTo>
                    <a:pt x="6010288" y="41883"/>
                  </a:lnTo>
                  <a:lnTo>
                    <a:pt x="6018439" y="40237"/>
                  </a:lnTo>
                  <a:lnTo>
                    <a:pt x="6025095" y="35749"/>
                  </a:lnTo>
                  <a:lnTo>
                    <a:pt x="6029584" y="29093"/>
                  </a:lnTo>
                  <a:lnTo>
                    <a:pt x="6031229" y="20941"/>
                  </a:lnTo>
                  <a:lnTo>
                    <a:pt x="6029584" y="12790"/>
                  </a:lnTo>
                  <a:lnTo>
                    <a:pt x="6025095" y="6133"/>
                  </a:lnTo>
                  <a:lnTo>
                    <a:pt x="6018439" y="1645"/>
                  </a:lnTo>
                  <a:lnTo>
                    <a:pt x="6010288" y="0"/>
                  </a:lnTo>
                  <a:close/>
                </a:path>
                <a:path w="10135869" h="41909">
                  <a:moveTo>
                    <a:pt x="6303472" y="0"/>
                  </a:moveTo>
                  <a:lnTo>
                    <a:pt x="6177822" y="0"/>
                  </a:lnTo>
                  <a:lnTo>
                    <a:pt x="6169670" y="1645"/>
                  </a:lnTo>
                  <a:lnTo>
                    <a:pt x="6163014" y="6133"/>
                  </a:lnTo>
                  <a:lnTo>
                    <a:pt x="6158526" y="12790"/>
                  </a:lnTo>
                  <a:lnTo>
                    <a:pt x="6156880" y="20941"/>
                  </a:lnTo>
                  <a:lnTo>
                    <a:pt x="6158526" y="29093"/>
                  </a:lnTo>
                  <a:lnTo>
                    <a:pt x="6163014" y="35749"/>
                  </a:lnTo>
                  <a:lnTo>
                    <a:pt x="6169670" y="40237"/>
                  </a:lnTo>
                  <a:lnTo>
                    <a:pt x="6177822" y="41883"/>
                  </a:lnTo>
                  <a:lnTo>
                    <a:pt x="6303472" y="41883"/>
                  </a:lnTo>
                  <a:lnTo>
                    <a:pt x="6311624" y="40237"/>
                  </a:lnTo>
                  <a:lnTo>
                    <a:pt x="6318280" y="35749"/>
                  </a:lnTo>
                  <a:lnTo>
                    <a:pt x="6322768" y="29093"/>
                  </a:lnTo>
                  <a:lnTo>
                    <a:pt x="6324414" y="20941"/>
                  </a:lnTo>
                  <a:lnTo>
                    <a:pt x="6322768" y="12790"/>
                  </a:lnTo>
                  <a:lnTo>
                    <a:pt x="6318280" y="6133"/>
                  </a:lnTo>
                  <a:lnTo>
                    <a:pt x="6311624" y="1645"/>
                  </a:lnTo>
                  <a:lnTo>
                    <a:pt x="6303472" y="0"/>
                  </a:lnTo>
                  <a:close/>
                </a:path>
                <a:path w="10135869" h="41909">
                  <a:moveTo>
                    <a:pt x="6596657" y="0"/>
                  </a:moveTo>
                  <a:lnTo>
                    <a:pt x="6471007" y="0"/>
                  </a:lnTo>
                  <a:lnTo>
                    <a:pt x="6462855" y="1645"/>
                  </a:lnTo>
                  <a:lnTo>
                    <a:pt x="6456198" y="6133"/>
                  </a:lnTo>
                  <a:lnTo>
                    <a:pt x="6451711" y="12790"/>
                  </a:lnTo>
                  <a:lnTo>
                    <a:pt x="6450065" y="20941"/>
                  </a:lnTo>
                  <a:lnTo>
                    <a:pt x="6451711" y="29093"/>
                  </a:lnTo>
                  <a:lnTo>
                    <a:pt x="6456198" y="35749"/>
                  </a:lnTo>
                  <a:lnTo>
                    <a:pt x="6462855" y="40237"/>
                  </a:lnTo>
                  <a:lnTo>
                    <a:pt x="6471007" y="41883"/>
                  </a:lnTo>
                  <a:lnTo>
                    <a:pt x="6596657" y="41883"/>
                  </a:lnTo>
                  <a:lnTo>
                    <a:pt x="6604808" y="40237"/>
                  </a:lnTo>
                  <a:lnTo>
                    <a:pt x="6611465" y="35749"/>
                  </a:lnTo>
                  <a:lnTo>
                    <a:pt x="6615953" y="29093"/>
                  </a:lnTo>
                  <a:lnTo>
                    <a:pt x="6617599" y="20941"/>
                  </a:lnTo>
                  <a:lnTo>
                    <a:pt x="6615953" y="12790"/>
                  </a:lnTo>
                  <a:lnTo>
                    <a:pt x="6611465" y="6133"/>
                  </a:lnTo>
                  <a:lnTo>
                    <a:pt x="6604808" y="1645"/>
                  </a:lnTo>
                  <a:lnTo>
                    <a:pt x="6596657" y="0"/>
                  </a:lnTo>
                  <a:close/>
                </a:path>
                <a:path w="10135869" h="41909">
                  <a:moveTo>
                    <a:pt x="6889842" y="0"/>
                  </a:moveTo>
                  <a:lnTo>
                    <a:pt x="6764191" y="0"/>
                  </a:lnTo>
                  <a:lnTo>
                    <a:pt x="6756040" y="1645"/>
                  </a:lnTo>
                  <a:lnTo>
                    <a:pt x="6749383" y="6133"/>
                  </a:lnTo>
                  <a:lnTo>
                    <a:pt x="6744895" y="12790"/>
                  </a:lnTo>
                  <a:lnTo>
                    <a:pt x="6743250" y="20941"/>
                  </a:lnTo>
                  <a:lnTo>
                    <a:pt x="6744895" y="29093"/>
                  </a:lnTo>
                  <a:lnTo>
                    <a:pt x="6749383" y="35749"/>
                  </a:lnTo>
                  <a:lnTo>
                    <a:pt x="6756040" y="40237"/>
                  </a:lnTo>
                  <a:lnTo>
                    <a:pt x="6764191" y="41883"/>
                  </a:lnTo>
                  <a:lnTo>
                    <a:pt x="6889842" y="41883"/>
                  </a:lnTo>
                  <a:lnTo>
                    <a:pt x="6897993" y="40237"/>
                  </a:lnTo>
                  <a:lnTo>
                    <a:pt x="6904650" y="35749"/>
                  </a:lnTo>
                  <a:lnTo>
                    <a:pt x="6909138" y="29093"/>
                  </a:lnTo>
                  <a:lnTo>
                    <a:pt x="6910784" y="20941"/>
                  </a:lnTo>
                  <a:lnTo>
                    <a:pt x="6909138" y="12790"/>
                  </a:lnTo>
                  <a:lnTo>
                    <a:pt x="6904650" y="6133"/>
                  </a:lnTo>
                  <a:lnTo>
                    <a:pt x="6897993" y="1645"/>
                  </a:lnTo>
                  <a:lnTo>
                    <a:pt x="6889842" y="0"/>
                  </a:lnTo>
                  <a:close/>
                </a:path>
                <a:path w="10135869" h="41909">
                  <a:moveTo>
                    <a:pt x="7183023" y="0"/>
                  </a:moveTo>
                  <a:lnTo>
                    <a:pt x="7057372" y="0"/>
                  </a:lnTo>
                  <a:lnTo>
                    <a:pt x="7049223" y="1645"/>
                  </a:lnTo>
                  <a:lnTo>
                    <a:pt x="7042566" y="6133"/>
                  </a:lnTo>
                  <a:lnTo>
                    <a:pt x="7038077" y="12790"/>
                  </a:lnTo>
                  <a:lnTo>
                    <a:pt x="7036430" y="20941"/>
                  </a:lnTo>
                  <a:lnTo>
                    <a:pt x="7038077" y="29093"/>
                  </a:lnTo>
                  <a:lnTo>
                    <a:pt x="7042566" y="35749"/>
                  </a:lnTo>
                  <a:lnTo>
                    <a:pt x="7049223" y="40237"/>
                  </a:lnTo>
                  <a:lnTo>
                    <a:pt x="7057372" y="41883"/>
                  </a:lnTo>
                  <a:lnTo>
                    <a:pt x="7183023" y="41883"/>
                  </a:lnTo>
                  <a:lnTo>
                    <a:pt x="7191176" y="40237"/>
                  </a:lnTo>
                  <a:lnTo>
                    <a:pt x="7197832" y="35749"/>
                  </a:lnTo>
                  <a:lnTo>
                    <a:pt x="7202319" y="29093"/>
                  </a:lnTo>
                  <a:lnTo>
                    <a:pt x="7203964" y="20941"/>
                  </a:lnTo>
                  <a:lnTo>
                    <a:pt x="7202319" y="12790"/>
                  </a:lnTo>
                  <a:lnTo>
                    <a:pt x="7197832" y="6133"/>
                  </a:lnTo>
                  <a:lnTo>
                    <a:pt x="7191176" y="1645"/>
                  </a:lnTo>
                  <a:lnTo>
                    <a:pt x="7183023" y="0"/>
                  </a:lnTo>
                  <a:close/>
                </a:path>
                <a:path w="10135869" h="41909">
                  <a:moveTo>
                    <a:pt x="7476207" y="0"/>
                  </a:moveTo>
                  <a:lnTo>
                    <a:pt x="7350557" y="0"/>
                  </a:lnTo>
                  <a:lnTo>
                    <a:pt x="7342408" y="1645"/>
                  </a:lnTo>
                  <a:lnTo>
                    <a:pt x="7335751" y="6133"/>
                  </a:lnTo>
                  <a:lnTo>
                    <a:pt x="7331262" y="12790"/>
                  </a:lnTo>
                  <a:lnTo>
                    <a:pt x="7329615" y="20941"/>
                  </a:lnTo>
                  <a:lnTo>
                    <a:pt x="7331262" y="29093"/>
                  </a:lnTo>
                  <a:lnTo>
                    <a:pt x="7335751" y="35749"/>
                  </a:lnTo>
                  <a:lnTo>
                    <a:pt x="7342408" y="40237"/>
                  </a:lnTo>
                  <a:lnTo>
                    <a:pt x="7350557" y="41883"/>
                  </a:lnTo>
                  <a:lnTo>
                    <a:pt x="7476207" y="41883"/>
                  </a:lnTo>
                  <a:lnTo>
                    <a:pt x="7484361" y="40237"/>
                  </a:lnTo>
                  <a:lnTo>
                    <a:pt x="7491017" y="35749"/>
                  </a:lnTo>
                  <a:lnTo>
                    <a:pt x="7495504" y="29093"/>
                  </a:lnTo>
                  <a:lnTo>
                    <a:pt x="7497149" y="20941"/>
                  </a:lnTo>
                  <a:lnTo>
                    <a:pt x="7495504" y="12790"/>
                  </a:lnTo>
                  <a:lnTo>
                    <a:pt x="7491017" y="6133"/>
                  </a:lnTo>
                  <a:lnTo>
                    <a:pt x="7484360" y="1645"/>
                  </a:lnTo>
                  <a:lnTo>
                    <a:pt x="7476207" y="0"/>
                  </a:lnTo>
                  <a:close/>
                </a:path>
                <a:path w="10135869" h="41909">
                  <a:moveTo>
                    <a:pt x="7769392" y="0"/>
                  </a:moveTo>
                  <a:lnTo>
                    <a:pt x="7643742" y="0"/>
                  </a:lnTo>
                  <a:lnTo>
                    <a:pt x="7635593" y="1645"/>
                  </a:lnTo>
                  <a:lnTo>
                    <a:pt x="7628936" y="6133"/>
                  </a:lnTo>
                  <a:lnTo>
                    <a:pt x="7624446" y="12790"/>
                  </a:lnTo>
                  <a:lnTo>
                    <a:pt x="7622800" y="20941"/>
                  </a:lnTo>
                  <a:lnTo>
                    <a:pt x="7624446" y="29093"/>
                  </a:lnTo>
                  <a:lnTo>
                    <a:pt x="7628936" y="35749"/>
                  </a:lnTo>
                  <a:lnTo>
                    <a:pt x="7635593" y="40237"/>
                  </a:lnTo>
                  <a:lnTo>
                    <a:pt x="7643742" y="41883"/>
                  </a:lnTo>
                  <a:lnTo>
                    <a:pt x="7769392" y="41883"/>
                  </a:lnTo>
                  <a:lnTo>
                    <a:pt x="7777546" y="40237"/>
                  </a:lnTo>
                  <a:lnTo>
                    <a:pt x="7784202" y="35749"/>
                  </a:lnTo>
                  <a:lnTo>
                    <a:pt x="7788689" y="29093"/>
                  </a:lnTo>
                  <a:lnTo>
                    <a:pt x="7790334" y="20941"/>
                  </a:lnTo>
                  <a:lnTo>
                    <a:pt x="7788689" y="12790"/>
                  </a:lnTo>
                  <a:lnTo>
                    <a:pt x="7784202" y="6133"/>
                  </a:lnTo>
                  <a:lnTo>
                    <a:pt x="7777546" y="1645"/>
                  </a:lnTo>
                  <a:lnTo>
                    <a:pt x="7769392" y="0"/>
                  </a:lnTo>
                  <a:close/>
                </a:path>
                <a:path w="10135869" h="41909">
                  <a:moveTo>
                    <a:pt x="8062577" y="0"/>
                  </a:moveTo>
                  <a:lnTo>
                    <a:pt x="7936926" y="0"/>
                  </a:lnTo>
                  <a:lnTo>
                    <a:pt x="7928777" y="1645"/>
                  </a:lnTo>
                  <a:lnTo>
                    <a:pt x="7922121" y="6133"/>
                  </a:lnTo>
                  <a:lnTo>
                    <a:pt x="7917631" y="12790"/>
                  </a:lnTo>
                  <a:lnTo>
                    <a:pt x="7915985" y="20941"/>
                  </a:lnTo>
                  <a:lnTo>
                    <a:pt x="7917631" y="29093"/>
                  </a:lnTo>
                  <a:lnTo>
                    <a:pt x="7922121" y="35749"/>
                  </a:lnTo>
                  <a:lnTo>
                    <a:pt x="7928777" y="40237"/>
                  </a:lnTo>
                  <a:lnTo>
                    <a:pt x="7936926" y="41883"/>
                  </a:lnTo>
                  <a:lnTo>
                    <a:pt x="8062577" y="41883"/>
                  </a:lnTo>
                  <a:lnTo>
                    <a:pt x="8070730" y="40237"/>
                  </a:lnTo>
                  <a:lnTo>
                    <a:pt x="8077387" y="35749"/>
                  </a:lnTo>
                  <a:lnTo>
                    <a:pt x="8081874" y="29093"/>
                  </a:lnTo>
                  <a:lnTo>
                    <a:pt x="8083519" y="20941"/>
                  </a:lnTo>
                  <a:lnTo>
                    <a:pt x="8081874" y="12790"/>
                  </a:lnTo>
                  <a:lnTo>
                    <a:pt x="8077387" y="6133"/>
                  </a:lnTo>
                  <a:lnTo>
                    <a:pt x="8070730" y="1645"/>
                  </a:lnTo>
                  <a:lnTo>
                    <a:pt x="8062577" y="0"/>
                  </a:lnTo>
                  <a:close/>
                </a:path>
                <a:path w="10135869" h="41909">
                  <a:moveTo>
                    <a:pt x="8355762" y="0"/>
                  </a:moveTo>
                  <a:lnTo>
                    <a:pt x="8230111" y="0"/>
                  </a:lnTo>
                  <a:lnTo>
                    <a:pt x="8221962" y="1645"/>
                  </a:lnTo>
                  <a:lnTo>
                    <a:pt x="8215305" y="6133"/>
                  </a:lnTo>
                  <a:lnTo>
                    <a:pt x="8210816" y="12790"/>
                  </a:lnTo>
                  <a:lnTo>
                    <a:pt x="8209169" y="20941"/>
                  </a:lnTo>
                  <a:lnTo>
                    <a:pt x="8210816" y="29093"/>
                  </a:lnTo>
                  <a:lnTo>
                    <a:pt x="8215305" y="35749"/>
                  </a:lnTo>
                  <a:lnTo>
                    <a:pt x="8221962" y="40237"/>
                  </a:lnTo>
                  <a:lnTo>
                    <a:pt x="8230111" y="41883"/>
                  </a:lnTo>
                  <a:lnTo>
                    <a:pt x="8355762" y="41883"/>
                  </a:lnTo>
                  <a:lnTo>
                    <a:pt x="8363915" y="40237"/>
                  </a:lnTo>
                  <a:lnTo>
                    <a:pt x="8370572" y="35749"/>
                  </a:lnTo>
                  <a:lnTo>
                    <a:pt x="8375059" y="29093"/>
                  </a:lnTo>
                  <a:lnTo>
                    <a:pt x="8376704" y="20941"/>
                  </a:lnTo>
                  <a:lnTo>
                    <a:pt x="8375059" y="12790"/>
                  </a:lnTo>
                  <a:lnTo>
                    <a:pt x="8370572" y="6133"/>
                  </a:lnTo>
                  <a:lnTo>
                    <a:pt x="8363915" y="1645"/>
                  </a:lnTo>
                  <a:lnTo>
                    <a:pt x="8355762" y="0"/>
                  </a:lnTo>
                  <a:close/>
                </a:path>
                <a:path w="10135869" h="41909">
                  <a:moveTo>
                    <a:pt x="8648947" y="0"/>
                  </a:moveTo>
                  <a:lnTo>
                    <a:pt x="8523296" y="0"/>
                  </a:lnTo>
                  <a:lnTo>
                    <a:pt x="8515147" y="1645"/>
                  </a:lnTo>
                  <a:lnTo>
                    <a:pt x="8508490" y="6133"/>
                  </a:lnTo>
                  <a:lnTo>
                    <a:pt x="8504001" y="12790"/>
                  </a:lnTo>
                  <a:lnTo>
                    <a:pt x="8502354" y="20941"/>
                  </a:lnTo>
                  <a:lnTo>
                    <a:pt x="8504001" y="29093"/>
                  </a:lnTo>
                  <a:lnTo>
                    <a:pt x="8508490" y="35749"/>
                  </a:lnTo>
                  <a:lnTo>
                    <a:pt x="8515147" y="40237"/>
                  </a:lnTo>
                  <a:lnTo>
                    <a:pt x="8523296" y="41883"/>
                  </a:lnTo>
                  <a:lnTo>
                    <a:pt x="8648947" y="41883"/>
                  </a:lnTo>
                  <a:lnTo>
                    <a:pt x="8657100" y="40237"/>
                  </a:lnTo>
                  <a:lnTo>
                    <a:pt x="8663756" y="35749"/>
                  </a:lnTo>
                  <a:lnTo>
                    <a:pt x="8668243" y="29093"/>
                  </a:lnTo>
                  <a:lnTo>
                    <a:pt x="8669888" y="20941"/>
                  </a:lnTo>
                  <a:lnTo>
                    <a:pt x="8668243" y="12790"/>
                  </a:lnTo>
                  <a:lnTo>
                    <a:pt x="8663756" y="6133"/>
                  </a:lnTo>
                  <a:lnTo>
                    <a:pt x="8657100" y="1645"/>
                  </a:lnTo>
                  <a:lnTo>
                    <a:pt x="8648947" y="0"/>
                  </a:lnTo>
                  <a:close/>
                </a:path>
                <a:path w="10135869" h="41909">
                  <a:moveTo>
                    <a:pt x="8942131" y="0"/>
                  </a:moveTo>
                  <a:lnTo>
                    <a:pt x="8816481" y="0"/>
                  </a:lnTo>
                  <a:lnTo>
                    <a:pt x="8808332" y="1645"/>
                  </a:lnTo>
                  <a:lnTo>
                    <a:pt x="8801675" y="6133"/>
                  </a:lnTo>
                  <a:lnTo>
                    <a:pt x="8797186" y="12790"/>
                  </a:lnTo>
                  <a:lnTo>
                    <a:pt x="8795539" y="20941"/>
                  </a:lnTo>
                  <a:lnTo>
                    <a:pt x="8797186" y="29093"/>
                  </a:lnTo>
                  <a:lnTo>
                    <a:pt x="8801675" y="35749"/>
                  </a:lnTo>
                  <a:lnTo>
                    <a:pt x="8808332" y="40237"/>
                  </a:lnTo>
                  <a:lnTo>
                    <a:pt x="8816481" y="41883"/>
                  </a:lnTo>
                  <a:lnTo>
                    <a:pt x="8942131" y="41883"/>
                  </a:lnTo>
                  <a:lnTo>
                    <a:pt x="8950285" y="40237"/>
                  </a:lnTo>
                  <a:lnTo>
                    <a:pt x="8956941" y="35749"/>
                  </a:lnTo>
                  <a:lnTo>
                    <a:pt x="8961428" y="29093"/>
                  </a:lnTo>
                  <a:lnTo>
                    <a:pt x="8963073" y="20941"/>
                  </a:lnTo>
                  <a:lnTo>
                    <a:pt x="8961428" y="12790"/>
                  </a:lnTo>
                  <a:lnTo>
                    <a:pt x="8956941" y="6133"/>
                  </a:lnTo>
                  <a:lnTo>
                    <a:pt x="8950285" y="1645"/>
                  </a:lnTo>
                  <a:lnTo>
                    <a:pt x="8942131" y="0"/>
                  </a:lnTo>
                  <a:close/>
                </a:path>
                <a:path w="10135869" h="41909">
                  <a:moveTo>
                    <a:pt x="9235316" y="0"/>
                  </a:moveTo>
                  <a:lnTo>
                    <a:pt x="9109666" y="0"/>
                  </a:lnTo>
                  <a:lnTo>
                    <a:pt x="9101517" y="1645"/>
                  </a:lnTo>
                  <a:lnTo>
                    <a:pt x="9094860" y="6133"/>
                  </a:lnTo>
                  <a:lnTo>
                    <a:pt x="9090370" y="12790"/>
                  </a:lnTo>
                  <a:lnTo>
                    <a:pt x="9088724" y="20941"/>
                  </a:lnTo>
                  <a:lnTo>
                    <a:pt x="9090370" y="29093"/>
                  </a:lnTo>
                  <a:lnTo>
                    <a:pt x="9094860" y="35749"/>
                  </a:lnTo>
                  <a:lnTo>
                    <a:pt x="9101517" y="40237"/>
                  </a:lnTo>
                  <a:lnTo>
                    <a:pt x="9109666" y="41883"/>
                  </a:lnTo>
                  <a:lnTo>
                    <a:pt x="9235316" y="41883"/>
                  </a:lnTo>
                  <a:lnTo>
                    <a:pt x="9243470" y="40237"/>
                  </a:lnTo>
                  <a:lnTo>
                    <a:pt x="9250126" y="35749"/>
                  </a:lnTo>
                  <a:lnTo>
                    <a:pt x="9254613" y="29093"/>
                  </a:lnTo>
                  <a:lnTo>
                    <a:pt x="9256258" y="20941"/>
                  </a:lnTo>
                  <a:lnTo>
                    <a:pt x="9254613" y="12790"/>
                  </a:lnTo>
                  <a:lnTo>
                    <a:pt x="9250126" y="6133"/>
                  </a:lnTo>
                  <a:lnTo>
                    <a:pt x="9243470" y="1645"/>
                  </a:lnTo>
                  <a:lnTo>
                    <a:pt x="9235316" y="0"/>
                  </a:lnTo>
                  <a:close/>
                </a:path>
                <a:path w="10135869" h="41909">
                  <a:moveTo>
                    <a:pt x="9528501" y="0"/>
                  </a:moveTo>
                  <a:lnTo>
                    <a:pt x="9402850" y="0"/>
                  </a:lnTo>
                  <a:lnTo>
                    <a:pt x="9394701" y="1645"/>
                  </a:lnTo>
                  <a:lnTo>
                    <a:pt x="9388045" y="6133"/>
                  </a:lnTo>
                  <a:lnTo>
                    <a:pt x="9383555" y="12790"/>
                  </a:lnTo>
                  <a:lnTo>
                    <a:pt x="9381909" y="20941"/>
                  </a:lnTo>
                  <a:lnTo>
                    <a:pt x="9383555" y="29093"/>
                  </a:lnTo>
                  <a:lnTo>
                    <a:pt x="9388045" y="35749"/>
                  </a:lnTo>
                  <a:lnTo>
                    <a:pt x="9394701" y="40237"/>
                  </a:lnTo>
                  <a:lnTo>
                    <a:pt x="9402850" y="41883"/>
                  </a:lnTo>
                  <a:lnTo>
                    <a:pt x="9528501" y="41883"/>
                  </a:lnTo>
                  <a:lnTo>
                    <a:pt x="9536654" y="40237"/>
                  </a:lnTo>
                  <a:lnTo>
                    <a:pt x="9543311" y="35749"/>
                  </a:lnTo>
                  <a:lnTo>
                    <a:pt x="9547798" y="29093"/>
                  </a:lnTo>
                  <a:lnTo>
                    <a:pt x="9549443" y="20941"/>
                  </a:lnTo>
                  <a:lnTo>
                    <a:pt x="9547798" y="12790"/>
                  </a:lnTo>
                  <a:lnTo>
                    <a:pt x="9543311" y="6133"/>
                  </a:lnTo>
                  <a:lnTo>
                    <a:pt x="9536654" y="1645"/>
                  </a:lnTo>
                  <a:lnTo>
                    <a:pt x="9528501" y="0"/>
                  </a:lnTo>
                  <a:close/>
                </a:path>
                <a:path w="10135869" h="41909">
                  <a:moveTo>
                    <a:pt x="9821686" y="0"/>
                  </a:moveTo>
                  <a:lnTo>
                    <a:pt x="9696035" y="0"/>
                  </a:lnTo>
                  <a:lnTo>
                    <a:pt x="9687886" y="1645"/>
                  </a:lnTo>
                  <a:lnTo>
                    <a:pt x="9681229" y="6133"/>
                  </a:lnTo>
                  <a:lnTo>
                    <a:pt x="9676740" y="12790"/>
                  </a:lnTo>
                  <a:lnTo>
                    <a:pt x="9675093" y="20941"/>
                  </a:lnTo>
                  <a:lnTo>
                    <a:pt x="9676740" y="29093"/>
                  </a:lnTo>
                  <a:lnTo>
                    <a:pt x="9681229" y="35749"/>
                  </a:lnTo>
                  <a:lnTo>
                    <a:pt x="9687886" y="40237"/>
                  </a:lnTo>
                  <a:lnTo>
                    <a:pt x="9696035" y="41883"/>
                  </a:lnTo>
                  <a:lnTo>
                    <a:pt x="9821686" y="41883"/>
                  </a:lnTo>
                  <a:lnTo>
                    <a:pt x="9829839" y="40237"/>
                  </a:lnTo>
                  <a:lnTo>
                    <a:pt x="9836496" y="35749"/>
                  </a:lnTo>
                  <a:lnTo>
                    <a:pt x="9840982" y="29093"/>
                  </a:lnTo>
                  <a:lnTo>
                    <a:pt x="9842628" y="20941"/>
                  </a:lnTo>
                  <a:lnTo>
                    <a:pt x="9840982" y="12790"/>
                  </a:lnTo>
                  <a:lnTo>
                    <a:pt x="9836496" y="6133"/>
                  </a:lnTo>
                  <a:lnTo>
                    <a:pt x="9829839" y="1645"/>
                  </a:lnTo>
                  <a:lnTo>
                    <a:pt x="9821686" y="0"/>
                  </a:lnTo>
                  <a:close/>
                </a:path>
                <a:path w="10135869" h="41909">
                  <a:moveTo>
                    <a:pt x="10114871" y="0"/>
                  </a:moveTo>
                  <a:lnTo>
                    <a:pt x="9989220" y="0"/>
                  </a:lnTo>
                  <a:lnTo>
                    <a:pt x="9981071" y="1645"/>
                  </a:lnTo>
                  <a:lnTo>
                    <a:pt x="9974414" y="6133"/>
                  </a:lnTo>
                  <a:lnTo>
                    <a:pt x="9969925" y="12790"/>
                  </a:lnTo>
                  <a:lnTo>
                    <a:pt x="9968278" y="20941"/>
                  </a:lnTo>
                  <a:lnTo>
                    <a:pt x="9969925" y="29093"/>
                  </a:lnTo>
                  <a:lnTo>
                    <a:pt x="9974414" y="35749"/>
                  </a:lnTo>
                  <a:lnTo>
                    <a:pt x="9981071" y="40237"/>
                  </a:lnTo>
                  <a:lnTo>
                    <a:pt x="9989220" y="41883"/>
                  </a:lnTo>
                  <a:lnTo>
                    <a:pt x="10114871" y="41883"/>
                  </a:lnTo>
                  <a:lnTo>
                    <a:pt x="10123024" y="40237"/>
                  </a:lnTo>
                  <a:lnTo>
                    <a:pt x="10129680" y="35749"/>
                  </a:lnTo>
                  <a:lnTo>
                    <a:pt x="10134167" y="29093"/>
                  </a:lnTo>
                  <a:lnTo>
                    <a:pt x="10135812" y="20941"/>
                  </a:lnTo>
                  <a:lnTo>
                    <a:pt x="10134167" y="12790"/>
                  </a:lnTo>
                  <a:lnTo>
                    <a:pt x="10129680" y="6133"/>
                  </a:lnTo>
                  <a:lnTo>
                    <a:pt x="10123024" y="1645"/>
                  </a:lnTo>
                  <a:lnTo>
                    <a:pt x="10114871" y="0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85623" y="3279365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49788" y="3263316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8">
            <a:extLst>
              <a:ext uri="{FF2B5EF4-FFF2-40B4-BE49-F238E27FC236}">
                <a16:creationId xmlns:a16="http://schemas.microsoft.com/office/drawing/2014/main" id="{6343873F-BAAF-4196-9E1A-A688A0A60B25}"/>
              </a:ext>
            </a:extLst>
          </p:cNvPr>
          <p:cNvGrpSpPr/>
          <p:nvPr/>
        </p:nvGrpSpPr>
        <p:grpSpPr>
          <a:xfrm>
            <a:off x="5016120" y="7051022"/>
            <a:ext cx="7110730" cy="3615690"/>
            <a:chOff x="5016120" y="7051022"/>
            <a:chExt cx="7110730" cy="3615690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7BEB627-79F8-4DD0-A3A3-B9C0A9540CA6}"/>
                </a:ext>
              </a:extLst>
            </p:cNvPr>
            <p:cNvSpPr/>
            <p:nvPr/>
          </p:nvSpPr>
          <p:spPr>
            <a:xfrm>
              <a:off x="5188484" y="7051022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20"/>
                  </a:lnTo>
                  <a:lnTo>
                    <a:pt x="0" y="268720"/>
                  </a:lnTo>
                  <a:lnTo>
                    <a:pt x="0" y="806154"/>
                  </a:lnTo>
                  <a:lnTo>
                    <a:pt x="6379717" y="806154"/>
                  </a:lnTo>
                  <a:lnTo>
                    <a:pt x="6379717" y="1074866"/>
                  </a:lnTo>
                  <a:lnTo>
                    <a:pt x="6917146" y="537433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C825F854-B9CF-44CB-A60B-985CADE9A485}"/>
                </a:ext>
              </a:extLst>
            </p:cNvPr>
            <p:cNvSpPr/>
            <p:nvPr/>
          </p:nvSpPr>
          <p:spPr>
            <a:xfrm>
              <a:off x="5167617" y="7373486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090295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246B86D9-13DF-42FE-8771-A4C6596BB47D}"/>
                </a:ext>
              </a:extLst>
            </p:cNvPr>
            <p:cNvSpPr/>
            <p:nvPr/>
          </p:nvSpPr>
          <p:spPr>
            <a:xfrm>
              <a:off x="6341402" y="7373486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5785484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  <a:path w="5785484" h="430529">
                  <a:moveTo>
                    <a:pt x="1676844" y="71666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49" y="5638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49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5785484" h="430529">
                  <a:moveTo>
                    <a:pt x="2263737" y="71666"/>
                  </a:moveTo>
                  <a:lnTo>
                    <a:pt x="2258098" y="43764"/>
                  </a:lnTo>
                  <a:lnTo>
                    <a:pt x="2242743" y="20993"/>
                  </a:lnTo>
                  <a:lnTo>
                    <a:pt x="2219960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41" y="5638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41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60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5785484" h="430529">
                  <a:moveTo>
                    <a:pt x="2850629" y="71666"/>
                  </a:moveTo>
                  <a:lnTo>
                    <a:pt x="2844990" y="43764"/>
                  </a:lnTo>
                  <a:lnTo>
                    <a:pt x="2829636" y="20993"/>
                  </a:lnTo>
                  <a:lnTo>
                    <a:pt x="2806852" y="5638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33" y="5638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69" y="71666"/>
                  </a:lnTo>
                  <a:lnTo>
                    <a:pt x="2347569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33" y="424319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52" y="424319"/>
                  </a:lnTo>
                  <a:lnTo>
                    <a:pt x="2829636" y="408965"/>
                  </a:lnTo>
                  <a:lnTo>
                    <a:pt x="2844990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5785484" h="430529">
                  <a:moveTo>
                    <a:pt x="3437521" y="71666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26" y="5638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62" y="71666"/>
                  </a:lnTo>
                  <a:lnTo>
                    <a:pt x="2934462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26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5785484" h="430529">
                  <a:moveTo>
                    <a:pt x="4024414" y="71666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48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64"/>
                  </a:lnTo>
                  <a:lnTo>
                    <a:pt x="3521354" y="71666"/>
                  </a:lnTo>
                  <a:lnTo>
                    <a:pt x="3521354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48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5785484" h="430529">
                  <a:moveTo>
                    <a:pt x="4611306" y="71666"/>
                  </a:moveTo>
                  <a:lnTo>
                    <a:pt x="4605680" y="43764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40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64"/>
                  </a:lnTo>
                  <a:lnTo>
                    <a:pt x="4108246" y="71666"/>
                  </a:lnTo>
                  <a:lnTo>
                    <a:pt x="4108246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40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5785484" h="430529">
                  <a:moveTo>
                    <a:pt x="5198199" y="71666"/>
                  </a:moveTo>
                  <a:lnTo>
                    <a:pt x="5192573" y="43764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33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64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33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5785484" h="430529">
                  <a:moveTo>
                    <a:pt x="5785091" y="71666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38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64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19"/>
                  </a:lnTo>
                  <a:lnTo>
                    <a:pt x="5764098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5017EA43-C5DB-4420-B7CF-1B98806CA8DE}"/>
                </a:ext>
              </a:extLst>
            </p:cNvPr>
            <p:cNvSpPr/>
            <p:nvPr/>
          </p:nvSpPr>
          <p:spPr>
            <a:xfrm>
              <a:off x="5026591" y="7958743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4191812" y="0"/>
                  </a:moveTo>
                  <a:lnTo>
                    <a:pt x="4138178" y="1554"/>
                  </a:lnTo>
                  <a:lnTo>
                    <a:pt x="4085115" y="5299"/>
                  </a:lnTo>
                  <a:lnTo>
                    <a:pt x="4032864" y="11191"/>
                  </a:lnTo>
                  <a:lnTo>
                    <a:pt x="3981663" y="19187"/>
                  </a:lnTo>
                  <a:lnTo>
                    <a:pt x="3931753" y="29244"/>
                  </a:lnTo>
                  <a:lnTo>
                    <a:pt x="3883373" y="41320"/>
                  </a:lnTo>
                  <a:lnTo>
                    <a:pt x="3836764" y="55371"/>
                  </a:lnTo>
                  <a:lnTo>
                    <a:pt x="3792166" y="71355"/>
                  </a:lnTo>
                  <a:lnTo>
                    <a:pt x="3749817" y="89230"/>
                  </a:lnTo>
                  <a:lnTo>
                    <a:pt x="3709959" y="108951"/>
                  </a:lnTo>
                  <a:lnTo>
                    <a:pt x="3672830" y="130477"/>
                  </a:lnTo>
                  <a:lnTo>
                    <a:pt x="3638671" y="153765"/>
                  </a:lnTo>
                  <a:lnTo>
                    <a:pt x="3607722" y="178771"/>
                  </a:lnTo>
                  <a:lnTo>
                    <a:pt x="3580222" y="205453"/>
                  </a:lnTo>
                  <a:lnTo>
                    <a:pt x="3534928" y="183299"/>
                  </a:lnTo>
                  <a:lnTo>
                    <a:pt x="3486819" y="162978"/>
                  </a:lnTo>
                  <a:lnTo>
                    <a:pt x="3436089" y="144565"/>
                  </a:lnTo>
                  <a:lnTo>
                    <a:pt x="3382934" y="128136"/>
                  </a:lnTo>
                  <a:lnTo>
                    <a:pt x="3332791" y="114999"/>
                  </a:lnTo>
                  <a:lnTo>
                    <a:pt x="3281840" y="103772"/>
                  </a:lnTo>
                  <a:lnTo>
                    <a:pt x="3230233" y="94431"/>
                  </a:lnTo>
                  <a:lnTo>
                    <a:pt x="3178120" y="86951"/>
                  </a:lnTo>
                  <a:lnTo>
                    <a:pt x="3125654" y="81307"/>
                  </a:lnTo>
                  <a:lnTo>
                    <a:pt x="3072984" y="77474"/>
                  </a:lnTo>
                  <a:lnTo>
                    <a:pt x="3020264" y="75428"/>
                  </a:lnTo>
                  <a:lnTo>
                    <a:pt x="2967643" y="75144"/>
                  </a:lnTo>
                  <a:lnTo>
                    <a:pt x="2915273" y="76597"/>
                  </a:lnTo>
                  <a:lnTo>
                    <a:pt x="2863305" y="79763"/>
                  </a:lnTo>
                  <a:lnTo>
                    <a:pt x="2811891" y="84617"/>
                  </a:lnTo>
                  <a:lnTo>
                    <a:pt x="2761182" y="91133"/>
                  </a:lnTo>
                  <a:lnTo>
                    <a:pt x="2711330" y="99288"/>
                  </a:lnTo>
                  <a:lnTo>
                    <a:pt x="2662484" y="109056"/>
                  </a:lnTo>
                  <a:lnTo>
                    <a:pt x="2614797" y="120413"/>
                  </a:lnTo>
                  <a:lnTo>
                    <a:pt x="2568421" y="133334"/>
                  </a:lnTo>
                  <a:lnTo>
                    <a:pt x="2523505" y="147794"/>
                  </a:lnTo>
                  <a:lnTo>
                    <a:pt x="2480202" y="163769"/>
                  </a:lnTo>
                  <a:lnTo>
                    <a:pt x="2438663" y="181234"/>
                  </a:lnTo>
                  <a:lnTo>
                    <a:pt x="2399039" y="200163"/>
                  </a:lnTo>
                  <a:lnTo>
                    <a:pt x="2361481" y="220533"/>
                  </a:lnTo>
                  <a:lnTo>
                    <a:pt x="2326140" y="242319"/>
                  </a:lnTo>
                  <a:lnTo>
                    <a:pt x="2293169" y="265495"/>
                  </a:lnTo>
                  <a:lnTo>
                    <a:pt x="2262717" y="290037"/>
                  </a:lnTo>
                  <a:lnTo>
                    <a:pt x="2234937" y="315921"/>
                  </a:lnTo>
                  <a:lnTo>
                    <a:pt x="2189939" y="302615"/>
                  </a:lnTo>
                  <a:lnTo>
                    <a:pt x="2143960" y="290513"/>
                  </a:lnTo>
                  <a:lnTo>
                    <a:pt x="2097086" y="279624"/>
                  </a:lnTo>
                  <a:lnTo>
                    <a:pt x="2049401" y="269956"/>
                  </a:lnTo>
                  <a:lnTo>
                    <a:pt x="2000990" y="261520"/>
                  </a:lnTo>
                  <a:lnTo>
                    <a:pt x="1951938" y="254323"/>
                  </a:lnTo>
                  <a:lnTo>
                    <a:pt x="1902329" y="248375"/>
                  </a:lnTo>
                  <a:lnTo>
                    <a:pt x="1852249" y="243685"/>
                  </a:lnTo>
                  <a:lnTo>
                    <a:pt x="1801782" y="240262"/>
                  </a:lnTo>
                  <a:lnTo>
                    <a:pt x="1751014" y="238116"/>
                  </a:lnTo>
                  <a:lnTo>
                    <a:pt x="1700028" y="237254"/>
                  </a:lnTo>
                  <a:lnTo>
                    <a:pt x="1648909" y="237687"/>
                  </a:lnTo>
                  <a:lnTo>
                    <a:pt x="1597743" y="239423"/>
                  </a:lnTo>
                  <a:lnTo>
                    <a:pt x="1546615" y="242471"/>
                  </a:lnTo>
                  <a:lnTo>
                    <a:pt x="1484273" y="247978"/>
                  </a:lnTo>
                  <a:lnTo>
                    <a:pt x="1423366" y="255310"/>
                  </a:lnTo>
                  <a:lnTo>
                    <a:pt x="1363980" y="264407"/>
                  </a:lnTo>
                  <a:lnTo>
                    <a:pt x="1306203" y="275207"/>
                  </a:lnTo>
                  <a:lnTo>
                    <a:pt x="1250120" y="287651"/>
                  </a:lnTo>
                  <a:lnTo>
                    <a:pt x="1195817" y="301677"/>
                  </a:lnTo>
                  <a:lnTo>
                    <a:pt x="1143381" y="317225"/>
                  </a:lnTo>
                  <a:lnTo>
                    <a:pt x="1092898" y="334235"/>
                  </a:lnTo>
                  <a:lnTo>
                    <a:pt x="1044454" y="352646"/>
                  </a:lnTo>
                  <a:lnTo>
                    <a:pt x="998136" y="372398"/>
                  </a:lnTo>
                  <a:lnTo>
                    <a:pt x="954030" y="393429"/>
                  </a:lnTo>
                  <a:lnTo>
                    <a:pt x="912223" y="415680"/>
                  </a:lnTo>
                  <a:lnTo>
                    <a:pt x="872800" y="439090"/>
                  </a:lnTo>
                  <a:lnTo>
                    <a:pt x="835849" y="463598"/>
                  </a:lnTo>
                  <a:lnTo>
                    <a:pt x="801454" y="489143"/>
                  </a:lnTo>
                  <a:lnTo>
                    <a:pt x="769703" y="515666"/>
                  </a:lnTo>
                  <a:lnTo>
                    <a:pt x="740683" y="543105"/>
                  </a:lnTo>
                  <a:lnTo>
                    <a:pt x="714478" y="571401"/>
                  </a:lnTo>
                  <a:lnTo>
                    <a:pt x="670863" y="630318"/>
                  </a:lnTo>
                  <a:lnTo>
                    <a:pt x="639549" y="691932"/>
                  </a:lnTo>
                  <a:lnTo>
                    <a:pt x="621226" y="755759"/>
                  </a:lnTo>
                  <a:lnTo>
                    <a:pt x="616585" y="821315"/>
                  </a:lnTo>
                  <a:lnTo>
                    <a:pt x="619611" y="854590"/>
                  </a:lnTo>
                  <a:lnTo>
                    <a:pt x="626316" y="888115"/>
                  </a:lnTo>
                  <a:lnTo>
                    <a:pt x="620523" y="896512"/>
                  </a:lnTo>
                  <a:lnTo>
                    <a:pt x="561373" y="901175"/>
                  </a:lnTo>
                  <a:lnTo>
                    <a:pt x="503679" y="908487"/>
                  </a:lnTo>
                  <a:lnTo>
                    <a:pt x="447711" y="918355"/>
                  </a:lnTo>
                  <a:lnTo>
                    <a:pt x="393740" y="930686"/>
                  </a:lnTo>
                  <a:lnTo>
                    <a:pt x="342037" y="945385"/>
                  </a:lnTo>
                  <a:lnTo>
                    <a:pt x="292873" y="962360"/>
                  </a:lnTo>
                  <a:lnTo>
                    <a:pt x="246518" y="981517"/>
                  </a:lnTo>
                  <a:lnTo>
                    <a:pt x="203243" y="1002762"/>
                  </a:lnTo>
                  <a:lnTo>
                    <a:pt x="163320" y="1026002"/>
                  </a:lnTo>
                  <a:lnTo>
                    <a:pt x="127017" y="1051144"/>
                  </a:lnTo>
                  <a:lnTo>
                    <a:pt x="94608" y="1078094"/>
                  </a:lnTo>
                  <a:lnTo>
                    <a:pt x="63678" y="1109787"/>
                  </a:lnTo>
                  <a:lnTo>
                    <a:pt x="38950" y="1142316"/>
                  </a:lnTo>
                  <a:lnTo>
                    <a:pt x="7691" y="1209027"/>
                  </a:lnTo>
                  <a:lnTo>
                    <a:pt x="0" y="1276526"/>
                  </a:lnTo>
                  <a:lnTo>
                    <a:pt x="4733" y="1310038"/>
                  </a:lnTo>
                  <a:lnTo>
                    <a:pt x="30840" y="1375526"/>
                  </a:lnTo>
                  <a:lnTo>
                    <a:pt x="78442" y="1437545"/>
                  </a:lnTo>
                  <a:lnTo>
                    <a:pt x="110045" y="1466723"/>
                  </a:lnTo>
                  <a:lnTo>
                    <a:pt x="146711" y="1494395"/>
                  </a:lnTo>
                  <a:lnTo>
                    <a:pt x="188337" y="1520349"/>
                  </a:lnTo>
                  <a:lnTo>
                    <a:pt x="234818" y="1544372"/>
                  </a:lnTo>
                  <a:lnTo>
                    <a:pt x="286051" y="1566252"/>
                  </a:lnTo>
                  <a:lnTo>
                    <a:pt x="341932" y="1585776"/>
                  </a:lnTo>
                  <a:lnTo>
                    <a:pt x="293022" y="1616833"/>
                  </a:lnTo>
                  <a:lnTo>
                    <a:pt x="251147" y="1650245"/>
                  </a:lnTo>
                  <a:lnTo>
                    <a:pt x="216516" y="1685672"/>
                  </a:lnTo>
                  <a:lnTo>
                    <a:pt x="189338" y="1722778"/>
                  </a:lnTo>
                  <a:lnTo>
                    <a:pt x="169821" y="1761225"/>
                  </a:lnTo>
                  <a:lnTo>
                    <a:pt x="158174" y="1800675"/>
                  </a:lnTo>
                  <a:lnTo>
                    <a:pt x="154605" y="1840791"/>
                  </a:lnTo>
                  <a:lnTo>
                    <a:pt x="159323" y="1881235"/>
                  </a:lnTo>
                  <a:lnTo>
                    <a:pt x="183103" y="1943168"/>
                  </a:lnTo>
                  <a:lnTo>
                    <a:pt x="224989" y="2000492"/>
                  </a:lnTo>
                  <a:lnTo>
                    <a:pt x="283131" y="2052429"/>
                  </a:lnTo>
                  <a:lnTo>
                    <a:pt x="317720" y="2076135"/>
                  </a:lnTo>
                  <a:lnTo>
                    <a:pt x="355680" y="2098202"/>
                  </a:lnTo>
                  <a:lnTo>
                    <a:pt x="396779" y="2118534"/>
                  </a:lnTo>
                  <a:lnTo>
                    <a:pt x="440785" y="2137033"/>
                  </a:lnTo>
                  <a:lnTo>
                    <a:pt x="487469" y="2153602"/>
                  </a:lnTo>
                  <a:lnTo>
                    <a:pt x="536598" y="2168144"/>
                  </a:lnTo>
                  <a:lnTo>
                    <a:pt x="587942" y="2180562"/>
                  </a:lnTo>
                  <a:lnTo>
                    <a:pt x="641269" y="2190759"/>
                  </a:lnTo>
                  <a:lnTo>
                    <a:pt x="696348" y="2198637"/>
                  </a:lnTo>
                  <a:lnTo>
                    <a:pt x="752948" y="2204099"/>
                  </a:lnTo>
                  <a:lnTo>
                    <a:pt x="810837" y="2207048"/>
                  </a:lnTo>
                  <a:lnTo>
                    <a:pt x="869785" y="2207387"/>
                  </a:lnTo>
                  <a:lnTo>
                    <a:pt x="929560" y="2205019"/>
                  </a:lnTo>
                  <a:lnTo>
                    <a:pt x="942551" y="2216867"/>
                  </a:lnTo>
                  <a:lnTo>
                    <a:pt x="972616" y="2242334"/>
                  </a:lnTo>
                  <a:lnTo>
                    <a:pt x="1004485" y="2266814"/>
                  </a:lnTo>
                  <a:lnTo>
                    <a:pt x="1038081" y="2290299"/>
                  </a:lnTo>
                  <a:lnTo>
                    <a:pt x="1073330" y="2312779"/>
                  </a:lnTo>
                  <a:lnTo>
                    <a:pt x="1110158" y="2334243"/>
                  </a:lnTo>
                  <a:lnTo>
                    <a:pt x="1148491" y="2354681"/>
                  </a:lnTo>
                  <a:lnTo>
                    <a:pt x="1188254" y="2374085"/>
                  </a:lnTo>
                  <a:lnTo>
                    <a:pt x="1229373" y="2392443"/>
                  </a:lnTo>
                  <a:lnTo>
                    <a:pt x="1271773" y="2409746"/>
                  </a:lnTo>
                  <a:lnTo>
                    <a:pt x="1315381" y="2425984"/>
                  </a:lnTo>
                  <a:lnTo>
                    <a:pt x="1360120" y="2441147"/>
                  </a:lnTo>
                  <a:lnTo>
                    <a:pt x="1405918" y="2455226"/>
                  </a:lnTo>
                  <a:lnTo>
                    <a:pt x="1452699" y="2468209"/>
                  </a:lnTo>
                  <a:lnTo>
                    <a:pt x="1500389" y="2480088"/>
                  </a:lnTo>
                  <a:lnTo>
                    <a:pt x="1548915" y="2490852"/>
                  </a:lnTo>
                  <a:lnTo>
                    <a:pt x="1598200" y="2500491"/>
                  </a:lnTo>
                  <a:lnTo>
                    <a:pt x="1648172" y="2508996"/>
                  </a:lnTo>
                  <a:lnTo>
                    <a:pt x="1698755" y="2516356"/>
                  </a:lnTo>
                  <a:lnTo>
                    <a:pt x="1749875" y="2522562"/>
                  </a:lnTo>
                  <a:lnTo>
                    <a:pt x="1801458" y="2527603"/>
                  </a:lnTo>
                  <a:lnTo>
                    <a:pt x="1853429" y="2531471"/>
                  </a:lnTo>
                  <a:lnTo>
                    <a:pt x="1905714" y="2534154"/>
                  </a:lnTo>
                  <a:lnTo>
                    <a:pt x="1958239" y="2535643"/>
                  </a:lnTo>
                  <a:lnTo>
                    <a:pt x="2010928" y="2535928"/>
                  </a:lnTo>
                  <a:lnTo>
                    <a:pt x="2063708" y="2534999"/>
                  </a:lnTo>
                  <a:lnTo>
                    <a:pt x="2116505" y="2532846"/>
                  </a:lnTo>
                  <a:lnTo>
                    <a:pt x="2169243" y="2529460"/>
                  </a:lnTo>
                  <a:lnTo>
                    <a:pt x="2221848" y="2524829"/>
                  </a:lnTo>
                  <a:lnTo>
                    <a:pt x="2274246" y="2518945"/>
                  </a:lnTo>
                  <a:lnTo>
                    <a:pt x="2326363" y="2511798"/>
                  </a:lnTo>
                  <a:lnTo>
                    <a:pt x="2378124" y="2503377"/>
                  </a:lnTo>
                  <a:lnTo>
                    <a:pt x="2429454" y="2493672"/>
                  </a:lnTo>
                  <a:lnTo>
                    <a:pt x="2480280" y="2482674"/>
                  </a:lnTo>
                  <a:lnTo>
                    <a:pt x="2530526" y="2470373"/>
                  </a:lnTo>
                  <a:lnTo>
                    <a:pt x="2580119" y="2456758"/>
                  </a:lnTo>
                  <a:lnTo>
                    <a:pt x="2628984" y="2441821"/>
                  </a:lnTo>
                  <a:lnTo>
                    <a:pt x="2662072" y="2466837"/>
                  </a:lnTo>
                  <a:lnTo>
                    <a:pt x="2697459" y="2490782"/>
                  </a:lnTo>
                  <a:lnTo>
                    <a:pt x="2735050" y="2513619"/>
                  </a:lnTo>
                  <a:lnTo>
                    <a:pt x="2774749" y="2535308"/>
                  </a:lnTo>
                  <a:lnTo>
                    <a:pt x="2816460" y="2555813"/>
                  </a:lnTo>
                  <a:lnTo>
                    <a:pt x="2860086" y="2575096"/>
                  </a:lnTo>
                  <a:lnTo>
                    <a:pt x="2905533" y="2593117"/>
                  </a:lnTo>
                  <a:lnTo>
                    <a:pt x="2952705" y="2609840"/>
                  </a:lnTo>
                  <a:lnTo>
                    <a:pt x="3001505" y="2625226"/>
                  </a:lnTo>
                  <a:lnTo>
                    <a:pt x="3051839" y="2639237"/>
                  </a:lnTo>
                  <a:lnTo>
                    <a:pt x="3103609" y="2651836"/>
                  </a:lnTo>
                  <a:lnTo>
                    <a:pt x="3156720" y="2662984"/>
                  </a:lnTo>
                  <a:lnTo>
                    <a:pt x="3211077" y="2672643"/>
                  </a:lnTo>
                  <a:lnTo>
                    <a:pt x="3267981" y="2680973"/>
                  </a:lnTo>
                  <a:lnTo>
                    <a:pt x="3324995" y="2687573"/>
                  </a:lnTo>
                  <a:lnTo>
                    <a:pt x="3382018" y="2692472"/>
                  </a:lnTo>
                  <a:lnTo>
                    <a:pt x="3438946" y="2695700"/>
                  </a:lnTo>
                  <a:lnTo>
                    <a:pt x="3495678" y="2697286"/>
                  </a:lnTo>
                  <a:lnTo>
                    <a:pt x="3552112" y="2697259"/>
                  </a:lnTo>
                  <a:lnTo>
                    <a:pt x="3608145" y="2695649"/>
                  </a:lnTo>
                  <a:lnTo>
                    <a:pt x="3663675" y="2692484"/>
                  </a:lnTo>
                  <a:lnTo>
                    <a:pt x="3718600" y="2687794"/>
                  </a:lnTo>
                  <a:lnTo>
                    <a:pt x="3772818" y="2681609"/>
                  </a:lnTo>
                  <a:lnTo>
                    <a:pt x="3826227" y="2673956"/>
                  </a:lnTo>
                  <a:lnTo>
                    <a:pt x="3878723" y="2664867"/>
                  </a:lnTo>
                  <a:lnTo>
                    <a:pt x="3930206" y="2654370"/>
                  </a:lnTo>
                  <a:lnTo>
                    <a:pt x="3980573" y="2642494"/>
                  </a:lnTo>
                  <a:lnTo>
                    <a:pt x="4029722" y="2629268"/>
                  </a:lnTo>
                  <a:lnTo>
                    <a:pt x="4077550" y="2614723"/>
                  </a:lnTo>
                  <a:lnTo>
                    <a:pt x="4123956" y="2598886"/>
                  </a:lnTo>
                  <a:lnTo>
                    <a:pt x="4168837" y="2581788"/>
                  </a:lnTo>
                  <a:lnTo>
                    <a:pt x="4212091" y="2563458"/>
                  </a:lnTo>
                  <a:lnTo>
                    <a:pt x="4253616" y="2543924"/>
                  </a:lnTo>
                  <a:lnTo>
                    <a:pt x="4293309" y="2523216"/>
                  </a:lnTo>
                  <a:lnTo>
                    <a:pt x="4331069" y="2501364"/>
                  </a:lnTo>
                  <a:lnTo>
                    <a:pt x="4366792" y="2478397"/>
                  </a:lnTo>
                  <a:lnTo>
                    <a:pt x="4400378" y="2454344"/>
                  </a:lnTo>
                  <a:lnTo>
                    <a:pt x="4431724" y="2429233"/>
                  </a:lnTo>
                  <a:lnTo>
                    <a:pt x="4460727" y="2403096"/>
                  </a:lnTo>
                  <a:lnTo>
                    <a:pt x="4511298" y="2347855"/>
                  </a:lnTo>
                  <a:lnTo>
                    <a:pt x="4551273" y="2288855"/>
                  </a:lnTo>
                  <a:lnTo>
                    <a:pt x="4595160" y="2302579"/>
                  </a:lnTo>
                  <a:lnTo>
                    <a:pt x="4640262" y="2314954"/>
                  </a:lnTo>
                  <a:lnTo>
                    <a:pt x="4686468" y="2325964"/>
                  </a:lnTo>
                  <a:lnTo>
                    <a:pt x="4733668" y="2335590"/>
                  </a:lnTo>
                  <a:lnTo>
                    <a:pt x="4781752" y="2343815"/>
                  </a:lnTo>
                  <a:lnTo>
                    <a:pt x="4830609" y="2350623"/>
                  </a:lnTo>
                  <a:lnTo>
                    <a:pt x="4880129" y="2355997"/>
                  </a:lnTo>
                  <a:lnTo>
                    <a:pt x="4930202" y="2359918"/>
                  </a:lnTo>
                  <a:lnTo>
                    <a:pt x="4980716" y="2362371"/>
                  </a:lnTo>
                  <a:lnTo>
                    <a:pt x="5031563" y="2363338"/>
                  </a:lnTo>
                  <a:lnTo>
                    <a:pt x="5092127" y="2362552"/>
                  </a:lnTo>
                  <a:lnTo>
                    <a:pt x="5151676" y="2359717"/>
                  </a:lnTo>
                  <a:lnTo>
                    <a:pt x="5210088" y="2354896"/>
                  </a:lnTo>
                  <a:lnTo>
                    <a:pt x="5267240" y="2348153"/>
                  </a:lnTo>
                  <a:lnTo>
                    <a:pt x="5323009" y="2339552"/>
                  </a:lnTo>
                  <a:lnTo>
                    <a:pt x="5377275" y="2329158"/>
                  </a:lnTo>
                  <a:lnTo>
                    <a:pt x="5429914" y="2317035"/>
                  </a:lnTo>
                  <a:lnTo>
                    <a:pt x="5480804" y="2303247"/>
                  </a:lnTo>
                  <a:lnTo>
                    <a:pt x="5529822" y="2287858"/>
                  </a:lnTo>
                  <a:lnTo>
                    <a:pt x="5576847" y="2270933"/>
                  </a:lnTo>
                  <a:lnTo>
                    <a:pt x="5621756" y="2252535"/>
                  </a:lnTo>
                  <a:lnTo>
                    <a:pt x="5664427" y="2232728"/>
                  </a:lnTo>
                  <a:lnTo>
                    <a:pt x="5704738" y="2211578"/>
                  </a:lnTo>
                  <a:lnTo>
                    <a:pt x="5742566" y="2189148"/>
                  </a:lnTo>
                  <a:lnTo>
                    <a:pt x="5777788" y="2165502"/>
                  </a:lnTo>
                  <a:lnTo>
                    <a:pt x="5810283" y="2140704"/>
                  </a:lnTo>
                  <a:lnTo>
                    <a:pt x="5839929" y="2114819"/>
                  </a:lnTo>
                  <a:lnTo>
                    <a:pt x="5890182" y="2060043"/>
                  </a:lnTo>
                  <a:lnTo>
                    <a:pt x="5927568" y="2001688"/>
                  </a:lnTo>
                  <a:lnTo>
                    <a:pt x="5951109" y="1940267"/>
                  </a:lnTo>
                  <a:lnTo>
                    <a:pt x="5959827" y="1876293"/>
                  </a:lnTo>
                  <a:lnTo>
                    <a:pt x="6014578" y="1871346"/>
                  </a:lnTo>
                  <a:lnTo>
                    <a:pt x="6068637" y="1864920"/>
                  </a:lnTo>
                  <a:lnTo>
                    <a:pt x="6121903" y="1857039"/>
                  </a:lnTo>
                  <a:lnTo>
                    <a:pt x="6174276" y="1847724"/>
                  </a:lnTo>
                  <a:lnTo>
                    <a:pt x="6225654" y="1837000"/>
                  </a:lnTo>
                  <a:lnTo>
                    <a:pt x="6275937" y="1824887"/>
                  </a:lnTo>
                  <a:lnTo>
                    <a:pt x="6325025" y="1811410"/>
                  </a:lnTo>
                  <a:lnTo>
                    <a:pt x="6372816" y="1796590"/>
                  </a:lnTo>
                  <a:lnTo>
                    <a:pt x="6419209" y="1780450"/>
                  </a:lnTo>
                  <a:lnTo>
                    <a:pt x="6464105" y="1763013"/>
                  </a:lnTo>
                  <a:lnTo>
                    <a:pt x="6516906" y="1739948"/>
                  </a:lnTo>
                  <a:lnTo>
                    <a:pt x="6566279" y="1715489"/>
                  </a:lnTo>
                  <a:lnTo>
                    <a:pt x="6612201" y="1689731"/>
                  </a:lnTo>
                  <a:lnTo>
                    <a:pt x="6654649" y="1662769"/>
                  </a:lnTo>
                  <a:lnTo>
                    <a:pt x="6693599" y="1634696"/>
                  </a:lnTo>
                  <a:lnTo>
                    <a:pt x="6729029" y="1605608"/>
                  </a:lnTo>
                  <a:lnTo>
                    <a:pt x="6760914" y="1575598"/>
                  </a:lnTo>
                  <a:lnTo>
                    <a:pt x="6789233" y="1544762"/>
                  </a:lnTo>
                  <a:lnTo>
                    <a:pt x="6813961" y="1513194"/>
                  </a:lnTo>
                  <a:lnTo>
                    <a:pt x="6835075" y="1480989"/>
                  </a:lnTo>
                  <a:lnTo>
                    <a:pt x="6866370" y="1415043"/>
                  </a:lnTo>
                  <a:lnTo>
                    <a:pt x="6882932" y="1347682"/>
                  </a:lnTo>
                  <a:lnTo>
                    <a:pt x="6885630" y="1313707"/>
                  </a:lnTo>
                  <a:lnTo>
                    <a:pt x="6884575" y="1279661"/>
                  </a:lnTo>
                  <a:lnTo>
                    <a:pt x="6871113" y="1211737"/>
                  </a:lnTo>
                  <a:lnTo>
                    <a:pt x="6842360" y="1144665"/>
                  </a:lnTo>
                  <a:lnTo>
                    <a:pt x="6822191" y="1111686"/>
                  </a:lnTo>
                  <a:lnTo>
                    <a:pt x="6798130" y="1079202"/>
                  </a:lnTo>
                  <a:lnTo>
                    <a:pt x="6770153" y="1047311"/>
                  </a:lnTo>
                  <a:lnTo>
                    <a:pt x="6738237" y="1016105"/>
                  </a:lnTo>
                  <a:lnTo>
                    <a:pt x="6702360" y="985679"/>
                  </a:lnTo>
                  <a:lnTo>
                    <a:pt x="6662497" y="956128"/>
                  </a:lnTo>
                  <a:lnTo>
                    <a:pt x="6673666" y="941498"/>
                  </a:lnTo>
                  <a:lnTo>
                    <a:pt x="6701375" y="896496"/>
                  </a:lnTo>
                  <a:lnTo>
                    <a:pt x="6725452" y="830482"/>
                  </a:lnTo>
                  <a:lnTo>
                    <a:pt x="6731110" y="764953"/>
                  </a:lnTo>
                  <a:lnTo>
                    <a:pt x="6727319" y="732640"/>
                  </a:lnTo>
                  <a:lnTo>
                    <a:pt x="6707076" y="669455"/>
                  </a:lnTo>
                  <a:lnTo>
                    <a:pt x="6670718" y="608911"/>
                  </a:lnTo>
                  <a:lnTo>
                    <a:pt x="6619168" y="551868"/>
                  </a:lnTo>
                  <a:lnTo>
                    <a:pt x="6587984" y="524930"/>
                  </a:lnTo>
                  <a:lnTo>
                    <a:pt x="6553348" y="499191"/>
                  </a:lnTo>
                  <a:lnTo>
                    <a:pt x="6515375" y="474758"/>
                  </a:lnTo>
                  <a:lnTo>
                    <a:pt x="6474180" y="451739"/>
                  </a:lnTo>
                  <a:lnTo>
                    <a:pt x="6429878" y="430242"/>
                  </a:lnTo>
                  <a:lnTo>
                    <a:pt x="6382586" y="410376"/>
                  </a:lnTo>
                  <a:lnTo>
                    <a:pt x="6332417" y="392246"/>
                  </a:lnTo>
                  <a:lnTo>
                    <a:pt x="6279488" y="375962"/>
                  </a:lnTo>
                  <a:lnTo>
                    <a:pt x="6223913" y="361631"/>
                  </a:lnTo>
                  <a:lnTo>
                    <a:pt x="6165808" y="349361"/>
                  </a:lnTo>
                  <a:lnTo>
                    <a:pt x="6105289" y="339260"/>
                  </a:lnTo>
                  <a:lnTo>
                    <a:pt x="6087996" y="299543"/>
                  </a:lnTo>
                  <a:lnTo>
                    <a:pt x="6063578" y="261163"/>
                  </a:lnTo>
                  <a:lnTo>
                    <a:pt x="6032311" y="224374"/>
                  </a:lnTo>
                  <a:lnTo>
                    <a:pt x="5994472" y="189432"/>
                  </a:lnTo>
                  <a:lnTo>
                    <a:pt x="5950336" y="156592"/>
                  </a:lnTo>
                  <a:lnTo>
                    <a:pt x="5900180" y="126110"/>
                  </a:lnTo>
                  <a:lnTo>
                    <a:pt x="5844281" y="98242"/>
                  </a:lnTo>
                  <a:lnTo>
                    <a:pt x="5800904" y="80023"/>
                  </a:lnTo>
                  <a:lnTo>
                    <a:pt x="5755873" y="63707"/>
                  </a:lnTo>
                  <a:lnTo>
                    <a:pt x="5709371" y="49284"/>
                  </a:lnTo>
                  <a:lnTo>
                    <a:pt x="5661584" y="36747"/>
                  </a:lnTo>
                  <a:lnTo>
                    <a:pt x="5612695" y="26088"/>
                  </a:lnTo>
                  <a:lnTo>
                    <a:pt x="5562889" y="17298"/>
                  </a:lnTo>
                  <a:lnTo>
                    <a:pt x="5512350" y="10370"/>
                  </a:lnTo>
                  <a:lnTo>
                    <a:pt x="5461262" y="5296"/>
                  </a:lnTo>
                  <a:lnTo>
                    <a:pt x="5409811" y="2066"/>
                  </a:lnTo>
                  <a:lnTo>
                    <a:pt x="5358180" y="675"/>
                  </a:lnTo>
                  <a:lnTo>
                    <a:pt x="5306554" y="1112"/>
                  </a:lnTo>
                  <a:lnTo>
                    <a:pt x="5255118" y="3370"/>
                  </a:lnTo>
                  <a:lnTo>
                    <a:pt x="5204055" y="7441"/>
                  </a:lnTo>
                  <a:lnTo>
                    <a:pt x="5153550" y="13317"/>
                  </a:lnTo>
                  <a:lnTo>
                    <a:pt x="5103787" y="20990"/>
                  </a:lnTo>
                  <a:lnTo>
                    <a:pt x="5054952" y="30452"/>
                  </a:lnTo>
                  <a:lnTo>
                    <a:pt x="5007227" y="41694"/>
                  </a:lnTo>
                  <a:lnTo>
                    <a:pt x="4960799" y="54708"/>
                  </a:lnTo>
                  <a:lnTo>
                    <a:pt x="4915850" y="69487"/>
                  </a:lnTo>
                  <a:lnTo>
                    <a:pt x="4872566" y="86023"/>
                  </a:lnTo>
                  <a:lnTo>
                    <a:pt x="4831131" y="104306"/>
                  </a:lnTo>
                  <a:lnTo>
                    <a:pt x="4791730" y="124330"/>
                  </a:lnTo>
                  <a:lnTo>
                    <a:pt x="4754545" y="146085"/>
                  </a:lnTo>
                  <a:lnTo>
                    <a:pt x="4713732" y="120066"/>
                  </a:lnTo>
                  <a:lnTo>
                    <a:pt x="4668783" y="96219"/>
                  </a:lnTo>
                  <a:lnTo>
                    <a:pt x="4620004" y="74677"/>
                  </a:lnTo>
                  <a:lnTo>
                    <a:pt x="4567701" y="55577"/>
                  </a:lnTo>
                  <a:lnTo>
                    <a:pt x="4512181" y="39054"/>
                  </a:lnTo>
                  <a:lnTo>
                    <a:pt x="4460156" y="26571"/>
                  </a:lnTo>
                  <a:lnTo>
                    <a:pt x="4407264" y="16534"/>
                  </a:lnTo>
                  <a:lnTo>
                    <a:pt x="4353743" y="8902"/>
                  </a:lnTo>
                  <a:lnTo>
                    <a:pt x="4299835" y="3630"/>
                  </a:lnTo>
                  <a:lnTo>
                    <a:pt x="4245778" y="677"/>
                  </a:lnTo>
                  <a:lnTo>
                    <a:pt x="4191812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BB87CCBF-EB3A-4B4C-836A-1B0787D73C78}"/>
                </a:ext>
              </a:extLst>
            </p:cNvPr>
            <p:cNvSpPr/>
            <p:nvPr/>
          </p:nvSpPr>
          <p:spPr>
            <a:xfrm>
              <a:off x="5026591" y="7958742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626316" y="888115"/>
                  </a:moveTo>
                  <a:lnTo>
                    <a:pt x="619611" y="854590"/>
                  </a:lnTo>
                  <a:lnTo>
                    <a:pt x="616585" y="821315"/>
                  </a:lnTo>
                  <a:lnTo>
                    <a:pt x="617152" y="788351"/>
                  </a:lnTo>
                  <a:lnTo>
                    <a:pt x="628720" y="723599"/>
                  </a:lnTo>
                  <a:lnTo>
                    <a:pt x="653625" y="660818"/>
                  </a:lnTo>
                  <a:lnTo>
                    <a:pt x="691176" y="600492"/>
                  </a:lnTo>
                  <a:lnTo>
                    <a:pt x="740683" y="543105"/>
                  </a:lnTo>
                  <a:lnTo>
                    <a:pt x="769704" y="515666"/>
                  </a:lnTo>
                  <a:lnTo>
                    <a:pt x="801455" y="489143"/>
                  </a:lnTo>
                  <a:lnTo>
                    <a:pt x="835849" y="463598"/>
                  </a:lnTo>
                  <a:lnTo>
                    <a:pt x="872801" y="439090"/>
                  </a:lnTo>
                  <a:lnTo>
                    <a:pt x="912223" y="415680"/>
                  </a:lnTo>
                  <a:lnTo>
                    <a:pt x="954031" y="393429"/>
                  </a:lnTo>
                  <a:lnTo>
                    <a:pt x="998137" y="372398"/>
                  </a:lnTo>
                  <a:lnTo>
                    <a:pt x="1044454" y="352646"/>
                  </a:lnTo>
                  <a:lnTo>
                    <a:pt x="1092898" y="334235"/>
                  </a:lnTo>
                  <a:lnTo>
                    <a:pt x="1143381" y="317225"/>
                  </a:lnTo>
                  <a:lnTo>
                    <a:pt x="1195817" y="301677"/>
                  </a:lnTo>
                  <a:lnTo>
                    <a:pt x="1250120" y="287650"/>
                  </a:lnTo>
                  <a:lnTo>
                    <a:pt x="1306203" y="275207"/>
                  </a:lnTo>
                  <a:lnTo>
                    <a:pt x="1363981" y="264407"/>
                  </a:lnTo>
                  <a:lnTo>
                    <a:pt x="1423366" y="255310"/>
                  </a:lnTo>
                  <a:lnTo>
                    <a:pt x="1484273" y="247978"/>
                  </a:lnTo>
                  <a:lnTo>
                    <a:pt x="1546615" y="242471"/>
                  </a:lnTo>
                  <a:lnTo>
                    <a:pt x="1597744" y="239423"/>
                  </a:lnTo>
                  <a:lnTo>
                    <a:pt x="1648910" y="237687"/>
                  </a:lnTo>
                  <a:lnTo>
                    <a:pt x="1700028" y="237254"/>
                  </a:lnTo>
                  <a:lnTo>
                    <a:pt x="1751014" y="238116"/>
                  </a:lnTo>
                  <a:lnTo>
                    <a:pt x="1801783" y="240262"/>
                  </a:lnTo>
                  <a:lnTo>
                    <a:pt x="1852250" y="243685"/>
                  </a:lnTo>
                  <a:lnTo>
                    <a:pt x="1902330" y="248375"/>
                  </a:lnTo>
                  <a:lnTo>
                    <a:pt x="1951938" y="254323"/>
                  </a:lnTo>
                  <a:lnTo>
                    <a:pt x="2000990" y="261520"/>
                  </a:lnTo>
                  <a:lnTo>
                    <a:pt x="2049401" y="269956"/>
                  </a:lnTo>
                  <a:lnTo>
                    <a:pt x="2097087" y="279624"/>
                  </a:lnTo>
                  <a:lnTo>
                    <a:pt x="2143961" y="290513"/>
                  </a:lnTo>
                  <a:lnTo>
                    <a:pt x="2189940" y="302615"/>
                  </a:lnTo>
                  <a:lnTo>
                    <a:pt x="2234938" y="315921"/>
                  </a:lnTo>
                  <a:lnTo>
                    <a:pt x="2262718" y="290037"/>
                  </a:lnTo>
                  <a:lnTo>
                    <a:pt x="2293169" y="265495"/>
                  </a:lnTo>
                  <a:lnTo>
                    <a:pt x="2326141" y="242319"/>
                  </a:lnTo>
                  <a:lnTo>
                    <a:pt x="2361481" y="220533"/>
                  </a:lnTo>
                  <a:lnTo>
                    <a:pt x="2399039" y="200163"/>
                  </a:lnTo>
                  <a:lnTo>
                    <a:pt x="2438663" y="181234"/>
                  </a:lnTo>
                  <a:lnTo>
                    <a:pt x="2480203" y="163769"/>
                  </a:lnTo>
                  <a:lnTo>
                    <a:pt x="2523506" y="147794"/>
                  </a:lnTo>
                  <a:lnTo>
                    <a:pt x="2568421" y="133334"/>
                  </a:lnTo>
                  <a:lnTo>
                    <a:pt x="2614798" y="120413"/>
                  </a:lnTo>
                  <a:lnTo>
                    <a:pt x="2662485" y="109056"/>
                  </a:lnTo>
                  <a:lnTo>
                    <a:pt x="2711330" y="99288"/>
                  </a:lnTo>
                  <a:lnTo>
                    <a:pt x="2761183" y="91133"/>
                  </a:lnTo>
                  <a:lnTo>
                    <a:pt x="2811892" y="84617"/>
                  </a:lnTo>
                  <a:lnTo>
                    <a:pt x="2863306" y="79763"/>
                  </a:lnTo>
                  <a:lnTo>
                    <a:pt x="2915273" y="76598"/>
                  </a:lnTo>
                  <a:lnTo>
                    <a:pt x="2967643" y="75144"/>
                  </a:lnTo>
                  <a:lnTo>
                    <a:pt x="3020264" y="75428"/>
                  </a:lnTo>
                  <a:lnTo>
                    <a:pt x="3072985" y="77474"/>
                  </a:lnTo>
                  <a:lnTo>
                    <a:pt x="3125654" y="81307"/>
                  </a:lnTo>
                  <a:lnTo>
                    <a:pt x="3178121" y="86951"/>
                  </a:lnTo>
                  <a:lnTo>
                    <a:pt x="3230234" y="94431"/>
                  </a:lnTo>
                  <a:lnTo>
                    <a:pt x="3281841" y="103773"/>
                  </a:lnTo>
                  <a:lnTo>
                    <a:pt x="3332792" y="115000"/>
                  </a:lnTo>
                  <a:lnTo>
                    <a:pt x="3382935" y="128137"/>
                  </a:lnTo>
                  <a:lnTo>
                    <a:pt x="3436090" y="144565"/>
                  </a:lnTo>
                  <a:lnTo>
                    <a:pt x="3486819" y="162978"/>
                  </a:lnTo>
                  <a:lnTo>
                    <a:pt x="3534928" y="183299"/>
                  </a:lnTo>
                  <a:lnTo>
                    <a:pt x="3580222" y="205453"/>
                  </a:lnTo>
                  <a:lnTo>
                    <a:pt x="3607722" y="178771"/>
                  </a:lnTo>
                  <a:lnTo>
                    <a:pt x="3638671" y="153765"/>
                  </a:lnTo>
                  <a:lnTo>
                    <a:pt x="3672830" y="130477"/>
                  </a:lnTo>
                  <a:lnTo>
                    <a:pt x="3709959" y="108951"/>
                  </a:lnTo>
                  <a:lnTo>
                    <a:pt x="3749817" y="89230"/>
                  </a:lnTo>
                  <a:lnTo>
                    <a:pt x="3792166" y="71356"/>
                  </a:lnTo>
                  <a:lnTo>
                    <a:pt x="3836765" y="55371"/>
                  </a:lnTo>
                  <a:lnTo>
                    <a:pt x="3883374" y="41320"/>
                  </a:lnTo>
                  <a:lnTo>
                    <a:pt x="3931753" y="29244"/>
                  </a:lnTo>
                  <a:lnTo>
                    <a:pt x="3981663" y="19187"/>
                  </a:lnTo>
                  <a:lnTo>
                    <a:pt x="4032864" y="11191"/>
                  </a:lnTo>
                  <a:lnTo>
                    <a:pt x="4085116" y="5299"/>
                  </a:lnTo>
                  <a:lnTo>
                    <a:pt x="4138179" y="1554"/>
                  </a:lnTo>
                  <a:lnTo>
                    <a:pt x="4191813" y="0"/>
                  </a:lnTo>
                  <a:lnTo>
                    <a:pt x="4245779" y="677"/>
                  </a:lnTo>
                  <a:lnTo>
                    <a:pt x="4299836" y="3630"/>
                  </a:lnTo>
                  <a:lnTo>
                    <a:pt x="4353744" y="8902"/>
                  </a:lnTo>
                  <a:lnTo>
                    <a:pt x="4407265" y="16534"/>
                  </a:lnTo>
                  <a:lnTo>
                    <a:pt x="4460157" y="26571"/>
                  </a:lnTo>
                  <a:lnTo>
                    <a:pt x="4512182" y="39054"/>
                  </a:lnTo>
                  <a:lnTo>
                    <a:pt x="4567702" y="55577"/>
                  </a:lnTo>
                  <a:lnTo>
                    <a:pt x="4620005" y="74677"/>
                  </a:lnTo>
                  <a:lnTo>
                    <a:pt x="4668783" y="96219"/>
                  </a:lnTo>
                  <a:lnTo>
                    <a:pt x="4713732" y="120067"/>
                  </a:lnTo>
                  <a:lnTo>
                    <a:pt x="4754546" y="146086"/>
                  </a:lnTo>
                  <a:lnTo>
                    <a:pt x="4791730" y="124330"/>
                  </a:lnTo>
                  <a:lnTo>
                    <a:pt x="4831132" y="104307"/>
                  </a:lnTo>
                  <a:lnTo>
                    <a:pt x="4872567" y="86023"/>
                  </a:lnTo>
                  <a:lnTo>
                    <a:pt x="4915851" y="69488"/>
                  </a:lnTo>
                  <a:lnTo>
                    <a:pt x="4960800" y="54709"/>
                  </a:lnTo>
                  <a:lnTo>
                    <a:pt x="5007228" y="41694"/>
                  </a:lnTo>
                  <a:lnTo>
                    <a:pt x="5054953" y="30452"/>
                  </a:lnTo>
                  <a:lnTo>
                    <a:pt x="5103789" y="20990"/>
                  </a:lnTo>
                  <a:lnTo>
                    <a:pt x="5153551" y="13317"/>
                  </a:lnTo>
                  <a:lnTo>
                    <a:pt x="5204056" y="7441"/>
                  </a:lnTo>
                  <a:lnTo>
                    <a:pt x="5255120" y="3370"/>
                  </a:lnTo>
                  <a:lnTo>
                    <a:pt x="5306556" y="1112"/>
                  </a:lnTo>
                  <a:lnTo>
                    <a:pt x="5358183" y="675"/>
                  </a:lnTo>
                  <a:lnTo>
                    <a:pt x="5409814" y="2066"/>
                  </a:lnTo>
                  <a:lnTo>
                    <a:pt x="5461265" y="5296"/>
                  </a:lnTo>
                  <a:lnTo>
                    <a:pt x="5512353" y="10370"/>
                  </a:lnTo>
                  <a:lnTo>
                    <a:pt x="5562892" y="17298"/>
                  </a:lnTo>
                  <a:lnTo>
                    <a:pt x="5612699" y="26088"/>
                  </a:lnTo>
                  <a:lnTo>
                    <a:pt x="5661588" y="36747"/>
                  </a:lnTo>
                  <a:lnTo>
                    <a:pt x="5709376" y="49284"/>
                  </a:lnTo>
                  <a:lnTo>
                    <a:pt x="5755878" y="63706"/>
                  </a:lnTo>
                  <a:lnTo>
                    <a:pt x="5800909" y="80023"/>
                  </a:lnTo>
                  <a:lnTo>
                    <a:pt x="5844286" y="98242"/>
                  </a:lnTo>
                  <a:lnTo>
                    <a:pt x="5900182" y="126110"/>
                  </a:lnTo>
                  <a:lnTo>
                    <a:pt x="5950336" y="156592"/>
                  </a:lnTo>
                  <a:lnTo>
                    <a:pt x="5994471" y="189432"/>
                  </a:lnTo>
                  <a:lnTo>
                    <a:pt x="6032309" y="224374"/>
                  </a:lnTo>
                  <a:lnTo>
                    <a:pt x="6063576" y="261163"/>
                  </a:lnTo>
                  <a:lnTo>
                    <a:pt x="6087993" y="299544"/>
                  </a:lnTo>
                  <a:lnTo>
                    <a:pt x="6105284" y="339260"/>
                  </a:lnTo>
                  <a:lnTo>
                    <a:pt x="6165805" y="349362"/>
                  </a:lnTo>
                  <a:lnTo>
                    <a:pt x="6223911" y="361632"/>
                  </a:lnTo>
                  <a:lnTo>
                    <a:pt x="6279487" y="375963"/>
                  </a:lnTo>
                  <a:lnTo>
                    <a:pt x="6332417" y="392247"/>
                  </a:lnTo>
                  <a:lnTo>
                    <a:pt x="6382586" y="410376"/>
                  </a:lnTo>
                  <a:lnTo>
                    <a:pt x="6429879" y="430243"/>
                  </a:lnTo>
                  <a:lnTo>
                    <a:pt x="6474181" y="451739"/>
                  </a:lnTo>
                  <a:lnTo>
                    <a:pt x="6515376" y="474758"/>
                  </a:lnTo>
                  <a:lnTo>
                    <a:pt x="6553350" y="499191"/>
                  </a:lnTo>
                  <a:lnTo>
                    <a:pt x="6587986" y="524930"/>
                  </a:lnTo>
                  <a:lnTo>
                    <a:pt x="6619170" y="551869"/>
                  </a:lnTo>
                  <a:lnTo>
                    <a:pt x="6646787" y="579898"/>
                  </a:lnTo>
                  <a:lnTo>
                    <a:pt x="6690855" y="638799"/>
                  </a:lnTo>
                  <a:lnTo>
                    <a:pt x="6719271" y="700772"/>
                  </a:lnTo>
                  <a:lnTo>
                    <a:pt x="6731110" y="764953"/>
                  </a:lnTo>
                  <a:lnTo>
                    <a:pt x="6730526" y="797603"/>
                  </a:lnTo>
                  <a:lnTo>
                    <a:pt x="6715774" y="863483"/>
                  </a:lnTo>
                  <a:lnTo>
                    <a:pt x="6693115" y="911669"/>
                  </a:lnTo>
                  <a:lnTo>
                    <a:pt x="6662493" y="956127"/>
                  </a:lnTo>
                  <a:lnTo>
                    <a:pt x="6702356" y="985678"/>
                  </a:lnTo>
                  <a:lnTo>
                    <a:pt x="6738235" y="1016104"/>
                  </a:lnTo>
                  <a:lnTo>
                    <a:pt x="6770151" y="1047310"/>
                  </a:lnTo>
                  <a:lnTo>
                    <a:pt x="6798128" y="1079202"/>
                  </a:lnTo>
                  <a:lnTo>
                    <a:pt x="6822189" y="1111685"/>
                  </a:lnTo>
                  <a:lnTo>
                    <a:pt x="6842358" y="1144665"/>
                  </a:lnTo>
                  <a:lnTo>
                    <a:pt x="6871111" y="1211737"/>
                  </a:lnTo>
                  <a:lnTo>
                    <a:pt x="6884574" y="1279661"/>
                  </a:lnTo>
                  <a:lnTo>
                    <a:pt x="6885629" y="1313707"/>
                  </a:lnTo>
                  <a:lnTo>
                    <a:pt x="6882931" y="1347682"/>
                  </a:lnTo>
                  <a:lnTo>
                    <a:pt x="6866370" y="1415044"/>
                  </a:lnTo>
                  <a:lnTo>
                    <a:pt x="6835075" y="1480989"/>
                  </a:lnTo>
                  <a:lnTo>
                    <a:pt x="6813960" y="1513194"/>
                  </a:lnTo>
                  <a:lnTo>
                    <a:pt x="6789232" y="1544762"/>
                  </a:lnTo>
                  <a:lnTo>
                    <a:pt x="6760914" y="1575598"/>
                  </a:lnTo>
                  <a:lnTo>
                    <a:pt x="6729029" y="1605608"/>
                  </a:lnTo>
                  <a:lnTo>
                    <a:pt x="6693599" y="1634696"/>
                  </a:lnTo>
                  <a:lnTo>
                    <a:pt x="6654649" y="1662769"/>
                  </a:lnTo>
                  <a:lnTo>
                    <a:pt x="6612202" y="1689731"/>
                  </a:lnTo>
                  <a:lnTo>
                    <a:pt x="6566281" y="1715489"/>
                  </a:lnTo>
                  <a:lnTo>
                    <a:pt x="6516908" y="1739948"/>
                  </a:lnTo>
                  <a:lnTo>
                    <a:pt x="6464108" y="1763013"/>
                  </a:lnTo>
                  <a:lnTo>
                    <a:pt x="6419212" y="1780450"/>
                  </a:lnTo>
                  <a:lnTo>
                    <a:pt x="6372817" y="1796590"/>
                  </a:lnTo>
                  <a:lnTo>
                    <a:pt x="6325026" y="1811410"/>
                  </a:lnTo>
                  <a:lnTo>
                    <a:pt x="6275939" y="1824888"/>
                  </a:lnTo>
                  <a:lnTo>
                    <a:pt x="6225656" y="1837000"/>
                  </a:lnTo>
                  <a:lnTo>
                    <a:pt x="6174278" y="1847725"/>
                  </a:lnTo>
                  <a:lnTo>
                    <a:pt x="6121905" y="1857039"/>
                  </a:lnTo>
                  <a:lnTo>
                    <a:pt x="6068639" y="1864920"/>
                  </a:lnTo>
                  <a:lnTo>
                    <a:pt x="6014579" y="1871346"/>
                  </a:lnTo>
                  <a:lnTo>
                    <a:pt x="5959827" y="1876294"/>
                  </a:lnTo>
                  <a:lnTo>
                    <a:pt x="5957383" y="1908568"/>
                  </a:lnTo>
                  <a:lnTo>
                    <a:pt x="5941131" y="1971329"/>
                  </a:lnTo>
                  <a:lnTo>
                    <a:pt x="5910546" y="2031282"/>
                  </a:lnTo>
                  <a:lnTo>
                    <a:pt x="5866604" y="2087911"/>
                  </a:lnTo>
                  <a:lnTo>
                    <a:pt x="5810284" y="2140704"/>
                  </a:lnTo>
                  <a:lnTo>
                    <a:pt x="5777789" y="2165502"/>
                  </a:lnTo>
                  <a:lnTo>
                    <a:pt x="5742566" y="2189148"/>
                  </a:lnTo>
                  <a:lnTo>
                    <a:pt x="5704738" y="2211578"/>
                  </a:lnTo>
                  <a:lnTo>
                    <a:pt x="5664427" y="2232729"/>
                  </a:lnTo>
                  <a:lnTo>
                    <a:pt x="5621756" y="2252535"/>
                  </a:lnTo>
                  <a:lnTo>
                    <a:pt x="5576847" y="2270933"/>
                  </a:lnTo>
                  <a:lnTo>
                    <a:pt x="5529821" y="2287859"/>
                  </a:lnTo>
                  <a:lnTo>
                    <a:pt x="5480803" y="2303247"/>
                  </a:lnTo>
                  <a:lnTo>
                    <a:pt x="5429913" y="2317035"/>
                  </a:lnTo>
                  <a:lnTo>
                    <a:pt x="5377274" y="2329158"/>
                  </a:lnTo>
                  <a:lnTo>
                    <a:pt x="5323008" y="2339552"/>
                  </a:lnTo>
                  <a:lnTo>
                    <a:pt x="5267239" y="2348153"/>
                  </a:lnTo>
                  <a:lnTo>
                    <a:pt x="5210087" y="2354896"/>
                  </a:lnTo>
                  <a:lnTo>
                    <a:pt x="5151676" y="2359717"/>
                  </a:lnTo>
                  <a:lnTo>
                    <a:pt x="5092127" y="2362552"/>
                  </a:lnTo>
                  <a:lnTo>
                    <a:pt x="5031563" y="2363338"/>
                  </a:lnTo>
                  <a:lnTo>
                    <a:pt x="4980717" y="2362371"/>
                  </a:lnTo>
                  <a:lnTo>
                    <a:pt x="4930202" y="2359918"/>
                  </a:lnTo>
                  <a:lnTo>
                    <a:pt x="4880129" y="2355997"/>
                  </a:lnTo>
                  <a:lnTo>
                    <a:pt x="4830609" y="2350624"/>
                  </a:lnTo>
                  <a:lnTo>
                    <a:pt x="4781752" y="2343816"/>
                  </a:lnTo>
                  <a:lnTo>
                    <a:pt x="4733668" y="2335590"/>
                  </a:lnTo>
                  <a:lnTo>
                    <a:pt x="4686468" y="2325964"/>
                  </a:lnTo>
                  <a:lnTo>
                    <a:pt x="4640262" y="2314955"/>
                  </a:lnTo>
                  <a:lnTo>
                    <a:pt x="4595160" y="2302580"/>
                  </a:lnTo>
                  <a:lnTo>
                    <a:pt x="4551273" y="2288855"/>
                  </a:lnTo>
                  <a:lnTo>
                    <a:pt x="4532661" y="2318810"/>
                  </a:lnTo>
                  <a:lnTo>
                    <a:pt x="4487286" y="2375960"/>
                  </a:lnTo>
                  <a:lnTo>
                    <a:pt x="4431724" y="2429234"/>
                  </a:lnTo>
                  <a:lnTo>
                    <a:pt x="4400378" y="2454344"/>
                  </a:lnTo>
                  <a:lnTo>
                    <a:pt x="4366792" y="2478397"/>
                  </a:lnTo>
                  <a:lnTo>
                    <a:pt x="4331069" y="2501365"/>
                  </a:lnTo>
                  <a:lnTo>
                    <a:pt x="4293309" y="2523217"/>
                  </a:lnTo>
                  <a:lnTo>
                    <a:pt x="4253616" y="2543924"/>
                  </a:lnTo>
                  <a:lnTo>
                    <a:pt x="4212091" y="2563458"/>
                  </a:lnTo>
                  <a:lnTo>
                    <a:pt x="4168837" y="2581788"/>
                  </a:lnTo>
                  <a:lnTo>
                    <a:pt x="4123956" y="2598887"/>
                  </a:lnTo>
                  <a:lnTo>
                    <a:pt x="4077551" y="2614723"/>
                  </a:lnTo>
                  <a:lnTo>
                    <a:pt x="4029722" y="2629269"/>
                  </a:lnTo>
                  <a:lnTo>
                    <a:pt x="3980574" y="2642494"/>
                  </a:lnTo>
                  <a:lnTo>
                    <a:pt x="3930207" y="2654370"/>
                  </a:lnTo>
                  <a:lnTo>
                    <a:pt x="3878724" y="2664867"/>
                  </a:lnTo>
                  <a:lnTo>
                    <a:pt x="3826227" y="2673957"/>
                  </a:lnTo>
                  <a:lnTo>
                    <a:pt x="3772818" y="2681609"/>
                  </a:lnTo>
                  <a:lnTo>
                    <a:pt x="3718601" y="2687794"/>
                  </a:lnTo>
                  <a:lnTo>
                    <a:pt x="3663676" y="2692484"/>
                  </a:lnTo>
                  <a:lnTo>
                    <a:pt x="3608145" y="2695649"/>
                  </a:lnTo>
                  <a:lnTo>
                    <a:pt x="3552112" y="2697259"/>
                  </a:lnTo>
                  <a:lnTo>
                    <a:pt x="3495679" y="2697286"/>
                  </a:lnTo>
                  <a:lnTo>
                    <a:pt x="3438947" y="2695700"/>
                  </a:lnTo>
                  <a:lnTo>
                    <a:pt x="3382018" y="2692472"/>
                  </a:lnTo>
                  <a:lnTo>
                    <a:pt x="3324996" y="2687573"/>
                  </a:lnTo>
                  <a:lnTo>
                    <a:pt x="3267982" y="2680973"/>
                  </a:lnTo>
                  <a:lnTo>
                    <a:pt x="3211078" y="2672643"/>
                  </a:lnTo>
                  <a:lnTo>
                    <a:pt x="3156721" y="2662984"/>
                  </a:lnTo>
                  <a:lnTo>
                    <a:pt x="3103609" y="2651836"/>
                  </a:lnTo>
                  <a:lnTo>
                    <a:pt x="3051839" y="2639237"/>
                  </a:lnTo>
                  <a:lnTo>
                    <a:pt x="3001506" y="2625226"/>
                  </a:lnTo>
                  <a:lnTo>
                    <a:pt x="2952706" y="2609840"/>
                  </a:lnTo>
                  <a:lnTo>
                    <a:pt x="2905534" y="2593117"/>
                  </a:lnTo>
                  <a:lnTo>
                    <a:pt x="2860087" y="2575096"/>
                  </a:lnTo>
                  <a:lnTo>
                    <a:pt x="2816460" y="2555814"/>
                  </a:lnTo>
                  <a:lnTo>
                    <a:pt x="2774749" y="2535309"/>
                  </a:lnTo>
                  <a:lnTo>
                    <a:pt x="2735051" y="2513619"/>
                  </a:lnTo>
                  <a:lnTo>
                    <a:pt x="2697460" y="2490782"/>
                  </a:lnTo>
                  <a:lnTo>
                    <a:pt x="2662072" y="2466837"/>
                  </a:lnTo>
                  <a:lnTo>
                    <a:pt x="2628984" y="2441821"/>
                  </a:lnTo>
                  <a:lnTo>
                    <a:pt x="2580119" y="2456758"/>
                  </a:lnTo>
                  <a:lnTo>
                    <a:pt x="2530526" y="2470373"/>
                  </a:lnTo>
                  <a:lnTo>
                    <a:pt x="2480280" y="2482674"/>
                  </a:lnTo>
                  <a:lnTo>
                    <a:pt x="2429454" y="2493672"/>
                  </a:lnTo>
                  <a:lnTo>
                    <a:pt x="2378124" y="2503377"/>
                  </a:lnTo>
                  <a:lnTo>
                    <a:pt x="2326363" y="2511798"/>
                  </a:lnTo>
                  <a:lnTo>
                    <a:pt x="2274246" y="2518945"/>
                  </a:lnTo>
                  <a:lnTo>
                    <a:pt x="2221848" y="2524829"/>
                  </a:lnTo>
                  <a:lnTo>
                    <a:pt x="2169243" y="2529460"/>
                  </a:lnTo>
                  <a:lnTo>
                    <a:pt x="2116505" y="2532846"/>
                  </a:lnTo>
                  <a:lnTo>
                    <a:pt x="2063708" y="2534999"/>
                  </a:lnTo>
                  <a:lnTo>
                    <a:pt x="2010928" y="2535928"/>
                  </a:lnTo>
                  <a:lnTo>
                    <a:pt x="1958239" y="2535643"/>
                  </a:lnTo>
                  <a:lnTo>
                    <a:pt x="1905714" y="2534154"/>
                  </a:lnTo>
                  <a:lnTo>
                    <a:pt x="1853429" y="2531471"/>
                  </a:lnTo>
                  <a:lnTo>
                    <a:pt x="1801458" y="2527604"/>
                  </a:lnTo>
                  <a:lnTo>
                    <a:pt x="1749875" y="2522562"/>
                  </a:lnTo>
                  <a:lnTo>
                    <a:pt x="1698755" y="2516356"/>
                  </a:lnTo>
                  <a:lnTo>
                    <a:pt x="1648172" y="2508996"/>
                  </a:lnTo>
                  <a:lnTo>
                    <a:pt x="1598201" y="2500491"/>
                  </a:lnTo>
                  <a:lnTo>
                    <a:pt x="1548915" y="2490852"/>
                  </a:lnTo>
                  <a:lnTo>
                    <a:pt x="1500390" y="2480088"/>
                  </a:lnTo>
                  <a:lnTo>
                    <a:pt x="1452699" y="2468209"/>
                  </a:lnTo>
                  <a:lnTo>
                    <a:pt x="1405918" y="2455226"/>
                  </a:lnTo>
                  <a:lnTo>
                    <a:pt x="1360120" y="2441148"/>
                  </a:lnTo>
                  <a:lnTo>
                    <a:pt x="1315381" y="2425984"/>
                  </a:lnTo>
                  <a:lnTo>
                    <a:pt x="1271774" y="2409746"/>
                  </a:lnTo>
                  <a:lnTo>
                    <a:pt x="1229374" y="2392443"/>
                  </a:lnTo>
                  <a:lnTo>
                    <a:pt x="1188255" y="2374085"/>
                  </a:lnTo>
                  <a:lnTo>
                    <a:pt x="1148492" y="2354681"/>
                  </a:lnTo>
                  <a:lnTo>
                    <a:pt x="1110159" y="2334243"/>
                  </a:lnTo>
                  <a:lnTo>
                    <a:pt x="1073331" y="2312779"/>
                  </a:lnTo>
                  <a:lnTo>
                    <a:pt x="1038081" y="2290299"/>
                  </a:lnTo>
                  <a:lnTo>
                    <a:pt x="1004485" y="2266814"/>
                  </a:lnTo>
                  <a:lnTo>
                    <a:pt x="972617" y="2242334"/>
                  </a:lnTo>
                  <a:lnTo>
                    <a:pt x="942551" y="2216867"/>
                  </a:lnTo>
                  <a:lnTo>
                    <a:pt x="929561" y="2205018"/>
                  </a:lnTo>
                  <a:lnTo>
                    <a:pt x="869786" y="2207387"/>
                  </a:lnTo>
                  <a:lnTo>
                    <a:pt x="810838" y="2207048"/>
                  </a:lnTo>
                  <a:lnTo>
                    <a:pt x="752948" y="2204099"/>
                  </a:lnTo>
                  <a:lnTo>
                    <a:pt x="696349" y="2198637"/>
                  </a:lnTo>
                  <a:lnTo>
                    <a:pt x="641270" y="2190759"/>
                  </a:lnTo>
                  <a:lnTo>
                    <a:pt x="587943" y="2180562"/>
                  </a:lnTo>
                  <a:lnTo>
                    <a:pt x="536599" y="2168144"/>
                  </a:lnTo>
                  <a:lnTo>
                    <a:pt x="487470" y="2153602"/>
                  </a:lnTo>
                  <a:lnTo>
                    <a:pt x="440786" y="2137033"/>
                  </a:lnTo>
                  <a:lnTo>
                    <a:pt x="396779" y="2118534"/>
                  </a:lnTo>
                  <a:lnTo>
                    <a:pt x="355680" y="2098202"/>
                  </a:lnTo>
                  <a:lnTo>
                    <a:pt x="317721" y="2076135"/>
                  </a:lnTo>
                  <a:lnTo>
                    <a:pt x="283132" y="2052429"/>
                  </a:lnTo>
                  <a:lnTo>
                    <a:pt x="252144" y="2027183"/>
                  </a:lnTo>
                  <a:lnTo>
                    <a:pt x="201899" y="1972455"/>
                  </a:lnTo>
                  <a:lnTo>
                    <a:pt x="168835" y="1912729"/>
                  </a:lnTo>
                  <a:lnTo>
                    <a:pt x="154605" y="1840791"/>
                  </a:lnTo>
                  <a:lnTo>
                    <a:pt x="158174" y="1800675"/>
                  </a:lnTo>
                  <a:lnTo>
                    <a:pt x="169821" y="1761225"/>
                  </a:lnTo>
                  <a:lnTo>
                    <a:pt x="189338" y="1722778"/>
                  </a:lnTo>
                  <a:lnTo>
                    <a:pt x="216517" y="1685672"/>
                  </a:lnTo>
                  <a:lnTo>
                    <a:pt x="251147" y="1650245"/>
                  </a:lnTo>
                  <a:lnTo>
                    <a:pt x="293022" y="1616834"/>
                  </a:lnTo>
                  <a:lnTo>
                    <a:pt x="341932" y="1585776"/>
                  </a:lnTo>
                  <a:lnTo>
                    <a:pt x="286051" y="1566253"/>
                  </a:lnTo>
                  <a:lnTo>
                    <a:pt x="234818" y="1544373"/>
                  </a:lnTo>
                  <a:lnTo>
                    <a:pt x="188337" y="1520350"/>
                  </a:lnTo>
                  <a:lnTo>
                    <a:pt x="146712" y="1494396"/>
                  </a:lnTo>
                  <a:lnTo>
                    <a:pt x="110046" y="1466723"/>
                  </a:lnTo>
                  <a:lnTo>
                    <a:pt x="78443" y="1437546"/>
                  </a:lnTo>
                  <a:lnTo>
                    <a:pt x="52006" y="1407076"/>
                  </a:lnTo>
                  <a:lnTo>
                    <a:pt x="15048" y="1343110"/>
                  </a:lnTo>
                  <a:lnTo>
                    <a:pt x="0" y="1276526"/>
                  </a:lnTo>
                  <a:lnTo>
                    <a:pt x="951" y="1242785"/>
                  </a:lnTo>
                  <a:lnTo>
                    <a:pt x="20323" y="1175467"/>
                  </a:lnTo>
                  <a:lnTo>
                    <a:pt x="63677" y="1109787"/>
                  </a:lnTo>
                  <a:lnTo>
                    <a:pt x="94608" y="1078093"/>
                  </a:lnTo>
                  <a:lnTo>
                    <a:pt x="127017" y="1051144"/>
                  </a:lnTo>
                  <a:lnTo>
                    <a:pt x="163320" y="1026002"/>
                  </a:lnTo>
                  <a:lnTo>
                    <a:pt x="203244" y="1002762"/>
                  </a:lnTo>
                  <a:lnTo>
                    <a:pt x="246518" y="981517"/>
                  </a:lnTo>
                  <a:lnTo>
                    <a:pt x="292873" y="962360"/>
                  </a:lnTo>
                  <a:lnTo>
                    <a:pt x="342038" y="945386"/>
                  </a:lnTo>
                  <a:lnTo>
                    <a:pt x="393741" y="930686"/>
                  </a:lnTo>
                  <a:lnTo>
                    <a:pt x="447712" y="918356"/>
                  </a:lnTo>
                  <a:lnTo>
                    <a:pt x="503679" y="908488"/>
                  </a:lnTo>
                  <a:lnTo>
                    <a:pt x="561374" y="901175"/>
                  </a:lnTo>
                  <a:lnTo>
                    <a:pt x="620523" y="896513"/>
                  </a:lnTo>
                  <a:lnTo>
                    <a:pt x="626316" y="888115"/>
                  </a:lnTo>
                  <a:close/>
                </a:path>
                <a:path w="6885940" h="2697479">
                  <a:moveTo>
                    <a:pt x="752553" y="1625018"/>
                  </a:moveTo>
                  <a:lnTo>
                    <a:pt x="699818" y="1626139"/>
                  </a:lnTo>
                  <a:lnTo>
                    <a:pt x="647305" y="1625108"/>
                  </a:lnTo>
                  <a:lnTo>
                    <a:pt x="595237" y="1621953"/>
                  </a:lnTo>
                  <a:lnTo>
                    <a:pt x="543835" y="1616701"/>
                  </a:lnTo>
                  <a:lnTo>
                    <a:pt x="493320" y="1609381"/>
                  </a:lnTo>
                  <a:lnTo>
                    <a:pt x="443913" y="1600018"/>
                  </a:lnTo>
                  <a:lnTo>
                    <a:pt x="395836" y="1588641"/>
                  </a:lnTo>
                  <a:lnTo>
                    <a:pt x="349310" y="1575276"/>
                  </a:lnTo>
                </a:path>
                <a:path w="6885940" h="2697479">
                  <a:moveTo>
                    <a:pt x="1108339" y="2169380"/>
                  </a:moveTo>
                  <a:lnTo>
                    <a:pt x="1065409" y="2177640"/>
                  </a:lnTo>
                  <a:lnTo>
                    <a:pt x="1021598" y="2184374"/>
                  </a:lnTo>
                  <a:lnTo>
                    <a:pt x="977052" y="2189563"/>
                  </a:lnTo>
                  <a:lnTo>
                    <a:pt x="931912" y="2193187"/>
                  </a:lnTo>
                </a:path>
                <a:path w="6885940" h="2697479">
                  <a:moveTo>
                    <a:pt x="2628591" y="2430950"/>
                  </a:moveTo>
                  <a:lnTo>
                    <a:pt x="2597976" y="2404970"/>
                  </a:lnTo>
                  <a:lnTo>
                    <a:pt x="2570016" y="2378171"/>
                  </a:lnTo>
                  <a:lnTo>
                    <a:pt x="2544767" y="2350612"/>
                  </a:lnTo>
                  <a:lnTo>
                    <a:pt x="2522287" y="2322351"/>
                  </a:lnTo>
                </a:path>
                <a:path w="6885940" h="2697479">
                  <a:moveTo>
                    <a:pt x="4594411" y="2160142"/>
                  </a:moveTo>
                  <a:lnTo>
                    <a:pt x="4588227" y="2190352"/>
                  </a:lnTo>
                  <a:lnTo>
                    <a:pt x="4579076" y="2220324"/>
                  </a:lnTo>
                  <a:lnTo>
                    <a:pt x="4566981" y="2249996"/>
                  </a:lnTo>
                  <a:lnTo>
                    <a:pt x="4551965" y="2279304"/>
                  </a:lnTo>
                </a:path>
                <a:path w="6885940" h="2697479">
                  <a:moveTo>
                    <a:pt x="5438430" y="1423864"/>
                  </a:moveTo>
                  <a:lnTo>
                    <a:pt x="5500650" y="1441620"/>
                  </a:lnTo>
                  <a:lnTo>
                    <a:pt x="5559577" y="1461655"/>
                  </a:lnTo>
                  <a:lnTo>
                    <a:pt x="5615058" y="1483836"/>
                  </a:lnTo>
                  <a:lnTo>
                    <a:pt x="5666938" y="1508030"/>
                  </a:lnTo>
                  <a:lnTo>
                    <a:pt x="5715064" y="1534106"/>
                  </a:lnTo>
                  <a:lnTo>
                    <a:pt x="5759282" y="1561930"/>
                  </a:lnTo>
                  <a:lnTo>
                    <a:pt x="5799439" y="1591371"/>
                  </a:lnTo>
                  <a:lnTo>
                    <a:pt x="5835380" y="1622295"/>
                  </a:lnTo>
                  <a:lnTo>
                    <a:pt x="5866952" y="1654572"/>
                  </a:lnTo>
                  <a:lnTo>
                    <a:pt x="5894000" y="1688069"/>
                  </a:lnTo>
                  <a:lnTo>
                    <a:pt x="5916373" y="1722653"/>
                  </a:lnTo>
                  <a:lnTo>
                    <a:pt x="5933914" y="1758191"/>
                  </a:lnTo>
                  <a:lnTo>
                    <a:pt x="5946472" y="1794553"/>
                  </a:lnTo>
                  <a:lnTo>
                    <a:pt x="5953891" y="1831605"/>
                  </a:lnTo>
                  <a:lnTo>
                    <a:pt x="5956019" y="1869215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4">
              <a:extLst>
                <a:ext uri="{FF2B5EF4-FFF2-40B4-BE49-F238E27FC236}">
                  <a16:creationId xmlns:a16="http://schemas.microsoft.com/office/drawing/2014/main" id="{7E0F427E-B718-40A7-8434-50FB4AD0900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4897" y="8897801"/>
              <a:ext cx="251412" cy="187937"/>
            </a:xfrm>
            <a:prstGeom prst="rect">
              <a:avLst/>
            </a:prstGeom>
          </p:spPr>
        </p:pic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77A8D7D1-864A-4474-A776-D7178CF6B8E4}"/>
                </a:ext>
              </a:extLst>
            </p:cNvPr>
            <p:cNvSpPr/>
            <p:nvPr/>
          </p:nvSpPr>
          <p:spPr>
            <a:xfrm>
              <a:off x="5652931" y="8096065"/>
              <a:ext cx="5492115" cy="839469"/>
            </a:xfrm>
            <a:custGeom>
              <a:avLst/>
              <a:gdLst/>
              <a:ahLst/>
              <a:cxnLst/>
              <a:rect l="l" t="t" r="r" b="b"/>
              <a:pathLst>
                <a:path w="5492115" h="839470">
                  <a:moveTo>
                    <a:pt x="5479885" y="192576"/>
                  </a:moveTo>
                  <a:lnTo>
                    <a:pt x="5485601" y="212159"/>
                  </a:lnTo>
                  <a:lnTo>
                    <a:pt x="5489538" y="231854"/>
                  </a:lnTo>
                  <a:lnTo>
                    <a:pt x="5491691" y="251627"/>
                  </a:lnTo>
                  <a:lnTo>
                    <a:pt x="5492053" y="271444"/>
                  </a:lnTo>
                </a:path>
                <a:path w="5492115" h="839470">
                  <a:moveTo>
                    <a:pt x="4008027" y="100580"/>
                  </a:moveTo>
                  <a:lnTo>
                    <a:pt x="4032355" y="73778"/>
                  </a:lnTo>
                  <a:lnTo>
                    <a:pt x="4060220" y="48014"/>
                  </a:lnTo>
                  <a:lnTo>
                    <a:pt x="4091505" y="23388"/>
                  </a:lnTo>
                  <a:lnTo>
                    <a:pt x="4126094" y="0"/>
                  </a:lnTo>
                </a:path>
                <a:path w="5492115" h="839470">
                  <a:moveTo>
                    <a:pt x="2903735" y="148513"/>
                  </a:moveTo>
                  <a:lnTo>
                    <a:pt x="2914222" y="126146"/>
                  </a:lnTo>
                  <a:lnTo>
                    <a:pt x="2927275" y="104191"/>
                  </a:lnTo>
                  <a:lnTo>
                    <a:pt x="2942855" y="82712"/>
                  </a:lnTo>
                  <a:lnTo>
                    <a:pt x="2960920" y="61769"/>
                  </a:lnTo>
                </a:path>
                <a:path w="5492115" h="839470">
                  <a:moveTo>
                    <a:pt x="1607781" y="177971"/>
                  </a:moveTo>
                  <a:lnTo>
                    <a:pt x="1663032" y="196467"/>
                  </a:lnTo>
                  <a:lnTo>
                    <a:pt x="1716032" y="216697"/>
                  </a:lnTo>
                  <a:lnTo>
                    <a:pt x="1766638" y="238603"/>
                  </a:lnTo>
                  <a:lnTo>
                    <a:pt x="1814705" y="262127"/>
                  </a:lnTo>
                </a:path>
                <a:path w="5492115" h="839470">
                  <a:moveTo>
                    <a:pt x="36111" y="839356"/>
                  </a:moveTo>
                  <a:lnTo>
                    <a:pt x="24627" y="817519"/>
                  </a:lnTo>
                  <a:lnTo>
                    <a:pt x="14773" y="795466"/>
                  </a:lnTo>
                  <a:lnTo>
                    <a:pt x="6560" y="773223"/>
                  </a:lnTo>
                  <a:lnTo>
                    <a:pt x="0" y="750814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4">
            <a:extLst>
              <a:ext uri="{FF2B5EF4-FFF2-40B4-BE49-F238E27FC236}">
                <a16:creationId xmlns:a16="http://schemas.microsoft.com/office/drawing/2014/main" id="{0E67F133-2F19-42A7-8478-9118BE91CBAF}"/>
              </a:ext>
            </a:extLst>
          </p:cNvPr>
          <p:cNvSpPr txBox="1"/>
          <p:nvPr/>
        </p:nvSpPr>
        <p:spPr>
          <a:xfrm>
            <a:off x="6121774" y="8858233"/>
            <a:ext cx="4206875" cy="11741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21105" marR="5080" indent="-1209040">
              <a:lnSpc>
                <a:spcPts val="4290"/>
              </a:lnSpc>
              <a:spcBef>
                <a:spcPts val="625"/>
              </a:spcBef>
            </a:pPr>
            <a:r>
              <a:rPr sz="3950" b="1" spc="-5" dirty="0">
                <a:latin typeface="Calibri"/>
                <a:cs typeface="Calibri"/>
              </a:rPr>
              <a:t>complex distributed </a:t>
            </a:r>
            <a:r>
              <a:rPr sz="3950" b="1" spc="-88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protocol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0" name="object 25">
            <a:extLst>
              <a:ext uri="{FF2B5EF4-FFF2-40B4-BE49-F238E27FC236}">
                <a16:creationId xmlns:a16="http://schemas.microsoft.com/office/drawing/2014/main" id="{5F43DC26-36B1-4548-B147-232417DD8A9D}"/>
              </a:ext>
            </a:extLst>
          </p:cNvPr>
          <p:cNvSpPr/>
          <p:nvPr/>
        </p:nvSpPr>
        <p:spPr>
          <a:xfrm>
            <a:off x="12753318" y="9366080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5" y="910821"/>
                </a:moveTo>
                <a:lnTo>
                  <a:pt x="103823" y="903081"/>
                </a:lnTo>
                <a:lnTo>
                  <a:pt x="62151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5"/>
                </a:lnTo>
                <a:lnTo>
                  <a:pt x="0" y="151805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1" y="29289"/>
                </a:lnTo>
                <a:lnTo>
                  <a:pt x="103823" y="7739"/>
                </a:lnTo>
                <a:lnTo>
                  <a:pt x="151805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8FCA89C1-689E-40F5-B90E-879712DC0D2A}"/>
              </a:ext>
            </a:extLst>
          </p:cNvPr>
          <p:cNvSpPr/>
          <p:nvPr/>
        </p:nvSpPr>
        <p:spPr>
          <a:xfrm>
            <a:off x="19478462" y="9366080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5" y="62151"/>
                </a:lnTo>
                <a:lnTo>
                  <a:pt x="144066" y="103823"/>
                </a:lnTo>
                <a:lnTo>
                  <a:pt x="151805" y="151805"/>
                </a:lnTo>
                <a:lnTo>
                  <a:pt x="151805" y="759015"/>
                </a:lnTo>
                <a:lnTo>
                  <a:pt x="144066" y="806997"/>
                </a:lnTo>
                <a:lnTo>
                  <a:pt x="122515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1BF8A7F6-E0BD-45F8-8B5D-76705D8C5183}"/>
              </a:ext>
            </a:extLst>
          </p:cNvPr>
          <p:cNvSpPr txBox="1"/>
          <p:nvPr/>
        </p:nvSpPr>
        <p:spPr>
          <a:xfrm>
            <a:off x="13161348" y="9449629"/>
            <a:ext cx="6871970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30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P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9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se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300" dirty="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  <a:spcBef>
                <a:spcPts val="2900"/>
              </a:spcBef>
            </a:pP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CORFU</a:t>
            </a:r>
            <a:r>
              <a:rPr sz="2300" spc="-18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(NSDI</a:t>
            </a:r>
            <a:r>
              <a:rPr sz="2300" spc="-190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2012),</a:t>
            </a:r>
            <a:r>
              <a:rPr sz="2300" spc="-180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Tango</a:t>
            </a:r>
            <a:r>
              <a:rPr sz="2300" spc="-18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(SOSP</a:t>
            </a:r>
            <a:r>
              <a:rPr sz="2300" spc="-18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2013),</a:t>
            </a:r>
            <a:r>
              <a:rPr sz="2300" spc="-19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B46B3A"/>
                </a:solidFill>
                <a:latin typeface="Calibri"/>
                <a:cs typeface="Calibri"/>
              </a:rPr>
              <a:t>Hyder</a:t>
            </a:r>
            <a:r>
              <a:rPr sz="2300" spc="-18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85" dirty="0">
                <a:solidFill>
                  <a:srgbClr val="B46B3A"/>
                </a:solidFill>
                <a:latin typeface="Calibri"/>
                <a:cs typeface="Calibri"/>
              </a:rPr>
              <a:t>(SIGMOD</a:t>
            </a:r>
            <a:r>
              <a:rPr sz="2300" spc="-18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B46B3A"/>
                </a:solidFill>
                <a:latin typeface="Calibri"/>
                <a:cs typeface="Calibri"/>
              </a:rPr>
              <a:t>2015),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C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or</a:t>
            </a: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f</a:t>
            </a:r>
            <a:r>
              <a:rPr sz="2300" spc="-95" dirty="0">
                <a:solidFill>
                  <a:srgbClr val="B46B3A"/>
                </a:solidFill>
                <a:latin typeface="Calibri"/>
                <a:cs typeface="Calibri"/>
              </a:rPr>
              <a:t>u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DB</a:t>
            </a:r>
            <a:r>
              <a:rPr sz="2300" dirty="0">
                <a:solidFill>
                  <a:srgbClr val="B46B3A"/>
                </a:solidFill>
                <a:latin typeface="Calibri"/>
                <a:cs typeface="Calibri"/>
              </a:rPr>
              <a:t>,</a:t>
            </a:r>
            <a:r>
              <a:rPr sz="2300" spc="-190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Lo</a:t>
            </a: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g</a:t>
            </a:r>
            <a:r>
              <a:rPr sz="2300" spc="-90" dirty="0">
                <a:solidFill>
                  <a:srgbClr val="B46B3A"/>
                </a:solidFill>
                <a:latin typeface="Calibri"/>
                <a:cs typeface="Calibri"/>
              </a:rPr>
              <a:t>D</a:t>
            </a: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evi</a:t>
            </a:r>
            <a:r>
              <a:rPr sz="2300" spc="-95" dirty="0">
                <a:solidFill>
                  <a:srgbClr val="B46B3A"/>
                </a:solidFill>
                <a:latin typeface="Calibri"/>
                <a:cs typeface="Calibri"/>
              </a:rPr>
              <a:t>c</a:t>
            </a: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B46B3A"/>
                </a:solidFill>
                <a:latin typeface="Calibri"/>
                <a:cs typeface="Calibri"/>
              </a:rPr>
              <a:t>,</a:t>
            </a:r>
            <a:r>
              <a:rPr sz="2300" spc="-190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Sc</a:t>
            </a:r>
            <a:r>
              <a:rPr sz="2300" spc="-105" dirty="0">
                <a:solidFill>
                  <a:srgbClr val="B46B3A"/>
                </a:solidFill>
                <a:latin typeface="Calibri"/>
                <a:cs typeface="Calibri"/>
              </a:rPr>
              <a:t>al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B46B3A"/>
                </a:solidFill>
                <a:latin typeface="Calibri"/>
                <a:cs typeface="Calibri"/>
              </a:rPr>
              <a:t>g</a:t>
            </a:r>
            <a:r>
              <a:rPr sz="2300" spc="-195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(</a:t>
            </a:r>
            <a:r>
              <a:rPr sz="2300" spc="-90" dirty="0">
                <a:solidFill>
                  <a:srgbClr val="B46B3A"/>
                </a:solidFill>
                <a:latin typeface="Calibri"/>
                <a:cs typeface="Calibri"/>
              </a:rPr>
              <a:t>N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SD</a:t>
            </a:r>
            <a:r>
              <a:rPr sz="2300" dirty="0">
                <a:solidFill>
                  <a:srgbClr val="B46B3A"/>
                </a:solidFill>
                <a:latin typeface="Calibri"/>
                <a:cs typeface="Calibri"/>
              </a:rPr>
              <a:t>I</a:t>
            </a:r>
            <a:r>
              <a:rPr sz="2300" spc="-200" dirty="0">
                <a:solidFill>
                  <a:srgbClr val="B46B3A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B46B3A"/>
                </a:solidFill>
                <a:latin typeface="Calibri"/>
                <a:cs typeface="Calibri"/>
              </a:rPr>
              <a:t>2020</a:t>
            </a:r>
            <a:r>
              <a:rPr sz="2300" spc="-100" dirty="0">
                <a:solidFill>
                  <a:srgbClr val="B46B3A"/>
                </a:solidFill>
                <a:latin typeface="Calibri"/>
                <a:cs typeface="Calibri"/>
              </a:rPr>
              <a:t>)…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83" y="459792"/>
            <a:ext cx="13035280" cy="219675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830"/>
              </a:spcBef>
              <a:tabLst>
                <a:tab pos="2508250" algn="l"/>
              </a:tabLst>
            </a:pPr>
            <a:r>
              <a:rPr lang="en-US" altLang="zh-CN" sz="5350" dirty="0"/>
              <a:t>Delos</a:t>
            </a:r>
            <a:r>
              <a:rPr lang="en-US" altLang="zh-CN" sz="5350" spc="10" dirty="0"/>
              <a:t> </a:t>
            </a:r>
            <a:r>
              <a:rPr lang="en-US" altLang="zh-CN" sz="5350" dirty="0"/>
              <a:t>As	A</a:t>
            </a:r>
            <a:r>
              <a:rPr lang="en-US" altLang="zh-CN" sz="5350" spc="-30" dirty="0"/>
              <a:t> </a:t>
            </a:r>
            <a:r>
              <a:rPr lang="en-US" altLang="zh-CN" sz="5350" spc="5" dirty="0"/>
              <a:t>Platform </a:t>
            </a:r>
            <a:br>
              <a:rPr lang="en-US" altLang="zh-CN" sz="5350" spc="5" dirty="0"/>
            </a:b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original goal: can we build a</a:t>
            </a:r>
            <a:r>
              <a:rPr lang="en-US"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zero-dependency,</a:t>
            </a:r>
            <a:r>
              <a:rPr lang="en-US"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fault-tolerant</a:t>
            </a:r>
            <a:r>
              <a:rPr lang="en-US"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system </a:t>
            </a:r>
            <a:r>
              <a:rPr lang="en-US" sz="3700" b="0" spc="-819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with</a:t>
            </a:r>
            <a:r>
              <a:rPr lang="en-US"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a</a:t>
            </a:r>
            <a:r>
              <a:rPr lang="en-US"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rich</a:t>
            </a:r>
            <a:r>
              <a:rPr lang="en-US"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dirty="0">
                <a:solidFill>
                  <a:srgbClr val="BFBFBF"/>
                </a:solidFill>
                <a:latin typeface="Calibri"/>
                <a:cs typeface="Calibri"/>
              </a:rPr>
              <a:t>API…</a:t>
            </a:r>
            <a:r>
              <a:rPr lang="en-US"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i="1" dirty="0">
                <a:solidFill>
                  <a:srgbClr val="BFBFBF"/>
                </a:solidFill>
                <a:latin typeface="Calibri"/>
                <a:cs typeface="Calibri"/>
              </a:rPr>
              <a:t>in</a:t>
            </a:r>
            <a:r>
              <a:rPr lang="en-US" sz="3700" b="0" i="1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3700" b="0" i="1" dirty="0">
                <a:solidFill>
                  <a:srgbClr val="BFBFBF"/>
                </a:solidFill>
                <a:latin typeface="Calibri"/>
                <a:cs typeface="Calibri"/>
              </a:rPr>
              <a:t>months?</a:t>
            </a:r>
            <a:endParaRPr lang="en-US" sz="37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1017" y="3646962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10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9772" y="3842260"/>
            <a:ext cx="227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sTa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428" y="5721994"/>
            <a:ext cx="25965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fault-tolerant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017" y="5497020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8263" y="5691838"/>
            <a:ext cx="29000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1017" y="6974498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6156" y="7169489"/>
            <a:ext cx="21037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1017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3036" y="9081892"/>
            <a:ext cx="1770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ZKLoglet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428" y="9112048"/>
            <a:ext cx="23164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…i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950" spc="-9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428" y="3784462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ri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AP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912" y="5105329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912" y="8428571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6445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7023" y="9081892"/>
            <a:ext cx="340487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3510" algn="ctr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zero-dependency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6445" y="3644304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10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6790" y="3876498"/>
            <a:ext cx="16332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60"/>
              </a:lnSpc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ZK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89659" y="3911141"/>
            <a:ext cx="1482090" cy="685165"/>
          </a:xfrm>
          <a:custGeom>
            <a:avLst/>
            <a:gdLst/>
            <a:ahLst/>
            <a:cxnLst/>
            <a:rect l="l" t="t" r="r" b="b"/>
            <a:pathLst>
              <a:path w="1482090" h="685164">
                <a:moveTo>
                  <a:pt x="1139242" y="0"/>
                </a:moveTo>
                <a:lnTo>
                  <a:pt x="1139242" y="171285"/>
                </a:lnTo>
                <a:lnTo>
                  <a:pt x="0" y="171285"/>
                </a:lnTo>
                <a:lnTo>
                  <a:pt x="0" y="513854"/>
                </a:lnTo>
                <a:lnTo>
                  <a:pt x="1139242" y="513854"/>
                </a:lnTo>
                <a:lnTo>
                  <a:pt x="1139242" y="685140"/>
                </a:lnTo>
                <a:lnTo>
                  <a:pt x="1481808" y="342570"/>
                </a:lnTo>
                <a:lnTo>
                  <a:pt x="1139242" y="0"/>
                </a:lnTo>
                <a:close/>
              </a:path>
            </a:pathLst>
          </a:custGeom>
          <a:solidFill>
            <a:srgbClr val="4BB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263219" y="3867391"/>
            <a:ext cx="29317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ex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6819" y="3621047"/>
            <a:ext cx="3513454" cy="1240790"/>
          </a:xfrm>
          <a:custGeom>
            <a:avLst/>
            <a:gdLst/>
            <a:ahLst/>
            <a:cxnLst/>
            <a:rect l="l" t="t" r="r" b="b"/>
            <a:pathLst>
              <a:path w="3513454" h="1240789">
                <a:moveTo>
                  <a:pt x="3513401" y="0"/>
                </a:moveTo>
                <a:lnTo>
                  <a:pt x="0" y="0"/>
                </a:lnTo>
                <a:lnTo>
                  <a:pt x="0" y="1240699"/>
                </a:lnTo>
                <a:lnTo>
                  <a:pt x="3513401" y="1240699"/>
                </a:lnTo>
                <a:lnTo>
                  <a:pt x="3513401" y="0"/>
                </a:lnTo>
                <a:close/>
              </a:path>
            </a:pathLst>
          </a:custGeom>
          <a:solidFill>
            <a:srgbClr val="000000">
              <a:alpha val="509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2553210" y="4826733"/>
            <a:ext cx="6562090" cy="2799080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031875" algn="ctr">
              <a:lnSpc>
                <a:spcPct val="100000"/>
              </a:lnSpc>
              <a:spcBef>
                <a:spcPts val="2515"/>
              </a:spcBef>
              <a:tabLst>
                <a:tab pos="3691890" algn="l"/>
              </a:tabLst>
            </a:pPr>
            <a:r>
              <a:rPr sz="12350" spc="5" dirty="0">
                <a:solidFill>
                  <a:srgbClr val="FFFFFF"/>
                </a:solidFill>
                <a:latin typeface="Calibri"/>
                <a:cs typeface="Calibri"/>
              </a:rPr>
              <a:t>2	1.8B</a:t>
            </a:r>
            <a:endParaRPr sz="1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206240" algn="l"/>
              </a:tabLst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ye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produ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cti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dirty="0">
                <a:solidFill>
                  <a:srgbClr val="F9FDFF"/>
                </a:solidFill>
                <a:latin typeface="Calibri"/>
                <a:cs typeface="Calibri"/>
              </a:rPr>
              <a:t>	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Xe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y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965619" y="5331483"/>
            <a:ext cx="0" cy="2624455"/>
          </a:xfrm>
          <a:custGeom>
            <a:avLst/>
            <a:gdLst/>
            <a:ahLst/>
            <a:cxnLst/>
            <a:rect l="l" t="t" r="r" b="b"/>
            <a:pathLst>
              <a:path h="2624454">
                <a:moveTo>
                  <a:pt x="0" y="2623885"/>
                </a:moveTo>
                <a:lnTo>
                  <a:pt x="0" y="0"/>
                </a:lnTo>
              </a:path>
            </a:pathLst>
          </a:custGeom>
          <a:ln w="41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83" y="459792"/>
            <a:ext cx="13035280" cy="219675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830"/>
              </a:spcBef>
              <a:tabLst>
                <a:tab pos="2508250" algn="l"/>
              </a:tabLst>
            </a:pPr>
            <a:r>
              <a:rPr lang="en-US" altLang="zh-CN" sz="5350" dirty="0"/>
              <a:t>Delos</a:t>
            </a:r>
            <a:r>
              <a:rPr lang="en-US" altLang="zh-CN" sz="5350" spc="10" dirty="0"/>
              <a:t> </a:t>
            </a:r>
            <a:r>
              <a:rPr lang="en-US" altLang="zh-CN" sz="5350" dirty="0"/>
              <a:t>As	A</a:t>
            </a:r>
            <a:r>
              <a:rPr lang="en-US" altLang="zh-CN" sz="5350" spc="-30" dirty="0"/>
              <a:t> </a:t>
            </a:r>
            <a:r>
              <a:rPr lang="en-US" altLang="zh-CN" sz="5350" spc="5" dirty="0"/>
              <a:t>Platform </a:t>
            </a:r>
            <a:br>
              <a:rPr lang="en-US" altLang="zh-CN" sz="5350" spc="5" dirty="0"/>
            </a:b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original goal: can we build a</a:t>
            </a:r>
            <a:r>
              <a:rPr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zero-dependency,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fault-tolerant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system </a:t>
            </a:r>
            <a:r>
              <a:rPr sz="3700" b="0" spc="-819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with</a:t>
            </a:r>
            <a:r>
              <a:rPr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a</a:t>
            </a:r>
            <a:r>
              <a:rPr sz="3700" b="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rich</a:t>
            </a:r>
            <a:r>
              <a:rPr sz="3700" b="0" spc="-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dirty="0">
                <a:solidFill>
                  <a:srgbClr val="BFBFBF"/>
                </a:solidFill>
                <a:latin typeface="Calibri"/>
                <a:cs typeface="Calibri"/>
              </a:rPr>
              <a:t>API…</a:t>
            </a:r>
            <a:r>
              <a:rPr sz="3700" b="0" spc="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i="1" dirty="0">
                <a:solidFill>
                  <a:srgbClr val="BFBFBF"/>
                </a:solidFill>
                <a:latin typeface="Calibri"/>
                <a:cs typeface="Calibri"/>
              </a:rPr>
              <a:t>in</a:t>
            </a:r>
            <a:r>
              <a:rPr sz="3700" b="0" i="1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700" b="0" i="1" dirty="0">
                <a:solidFill>
                  <a:srgbClr val="BFBFBF"/>
                </a:solidFill>
                <a:latin typeface="Calibri"/>
                <a:cs typeface="Calibri"/>
              </a:rPr>
              <a:t>months?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1017" y="3646962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10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9772" y="3842260"/>
            <a:ext cx="227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sTa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428" y="5721994"/>
            <a:ext cx="25965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fault-tolerant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017" y="5497020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8263" y="5691838"/>
            <a:ext cx="29000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1017" y="6974498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6156" y="7169489"/>
            <a:ext cx="21037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VirtualLog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1017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3036" y="9081892"/>
            <a:ext cx="1770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ZKLoglet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428" y="9112048"/>
            <a:ext cx="23164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…i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950" spc="-9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h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428" y="3784462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ri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c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AP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912" y="5105329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912" y="8428571"/>
            <a:ext cx="10554970" cy="0"/>
          </a:xfrm>
          <a:custGeom>
            <a:avLst/>
            <a:gdLst/>
            <a:ahLst/>
            <a:cxnLst/>
            <a:rect l="l" t="t" r="r" b="b"/>
            <a:pathLst>
              <a:path w="10554970">
                <a:moveTo>
                  <a:pt x="0" y="0"/>
                </a:moveTo>
                <a:lnTo>
                  <a:pt x="10554653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6445" y="888699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09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5"/>
                </a:lnTo>
                <a:lnTo>
                  <a:pt x="5046" y="999146"/>
                </a:lnTo>
                <a:lnTo>
                  <a:pt x="19420" y="1039363"/>
                </a:lnTo>
                <a:lnTo>
                  <a:pt x="41976" y="1074840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0"/>
                </a:lnTo>
                <a:lnTo>
                  <a:pt x="3274729" y="1039363"/>
                </a:lnTo>
                <a:lnTo>
                  <a:pt x="3289103" y="999146"/>
                </a:lnTo>
                <a:lnTo>
                  <a:pt x="3294149" y="955335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7023" y="9081892"/>
            <a:ext cx="340487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3510" algn="ctr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NativeLoglet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zero-dependency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6445" y="3644304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79" h="1146810">
                <a:moveTo>
                  <a:pt x="3103079" y="0"/>
                </a:moveTo>
                <a:lnTo>
                  <a:pt x="191070" y="0"/>
                </a:lnTo>
                <a:lnTo>
                  <a:pt x="147259" y="5046"/>
                </a:lnTo>
                <a:lnTo>
                  <a:pt x="107042" y="19420"/>
                </a:lnTo>
                <a:lnTo>
                  <a:pt x="71565" y="41976"/>
                </a:lnTo>
                <a:lnTo>
                  <a:pt x="41976" y="71565"/>
                </a:lnTo>
                <a:lnTo>
                  <a:pt x="19420" y="107042"/>
                </a:lnTo>
                <a:lnTo>
                  <a:pt x="5046" y="147259"/>
                </a:lnTo>
                <a:lnTo>
                  <a:pt x="0" y="191070"/>
                </a:lnTo>
                <a:lnTo>
                  <a:pt x="0" y="955336"/>
                </a:lnTo>
                <a:lnTo>
                  <a:pt x="5046" y="999147"/>
                </a:lnTo>
                <a:lnTo>
                  <a:pt x="19420" y="1039364"/>
                </a:lnTo>
                <a:lnTo>
                  <a:pt x="41976" y="1074841"/>
                </a:lnTo>
                <a:lnTo>
                  <a:pt x="71565" y="1104430"/>
                </a:lnTo>
                <a:lnTo>
                  <a:pt x="107042" y="1126986"/>
                </a:lnTo>
                <a:lnTo>
                  <a:pt x="147259" y="1141360"/>
                </a:lnTo>
                <a:lnTo>
                  <a:pt x="191070" y="1146406"/>
                </a:lnTo>
                <a:lnTo>
                  <a:pt x="3103079" y="1146406"/>
                </a:lnTo>
                <a:lnTo>
                  <a:pt x="3146890" y="1141360"/>
                </a:lnTo>
                <a:lnTo>
                  <a:pt x="3187107" y="1126986"/>
                </a:lnTo>
                <a:lnTo>
                  <a:pt x="3222584" y="1104430"/>
                </a:lnTo>
                <a:lnTo>
                  <a:pt x="3252173" y="1074841"/>
                </a:lnTo>
                <a:lnTo>
                  <a:pt x="3274729" y="1039364"/>
                </a:lnTo>
                <a:lnTo>
                  <a:pt x="3289103" y="999147"/>
                </a:lnTo>
                <a:lnTo>
                  <a:pt x="3294149" y="955336"/>
                </a:lnTo>
                <a:lnTo>
                  <a:pt x="3294149" y="191070"/>
                </a:lnTo>
                <a:lnTo>
                  <a:pt x="3289103" y="147259"/>
                </a:lnTo>
                <a:lnTo>
                  <a:pt x="3274729" y="107042"/>
                </a:lnTo>
                <a:lnTo>
                  <a:pt x="3252173" y="71565"/>
                </a:lnTo>
                <a:lnTo>
                  <a:pt x="3222584" y="41976"/>
                </a:lnTo>
                <a:lnTo>
                  <a:pt x="3187107" y="19420"/>
                </a:lnTo>
                <a:lnTo>
                  <a:pt x="3146890" y="5046"/>
                </a:lnTo>
                <a:lnTo>
                  <a:pt x="3103079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6790" y="3876498"/>
            <a:ext cx="163322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60"/>
              </a:lnSpc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ZK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01873" y="8856433"/>
            <a:ext cx="3294379" cy="1146810"/>
          </a:xfrm>
          <a:custGeom>
            <a:avLst/>
            <a:gdLst/>
            <a:ahLst/>
            <a:cxnLst/>
            <a:rect l="l" t="t" r="r" b="b"/>
            <a:pathLst>
              <a:path w="3294380" h="1146809">
                <a:moveTo>
                  <a:pt x="3103078" y="0"/>
                </a:moveTo>
                <a:lnTo>
                  <a:pt x="191072" y="0"/>
                </a:lnTo>
                <a:lnTo>
                  <a:pt x="147261" y="5046"/>
                </a:lnTo>
                <a:lnTo>
                  <a:pt x="107044" y="19420"/>
                </a:lnTo>
                <a:lnTo>
                  <a:pt x="71566" y="41976"/>
                </a:lnTo>
                <a:lnTo>
                  <a:pt x="41976" y="71566"/>
                </a:lnTo>
                <a:lnTo>
                  <a:pt x="19421" y="107043"/>
                </a:lnTo>
                <a:lnTo>
                  <a:pt x="5046" y="147260"/>
                </a:lnTo>
                <a:lnTo>
                  <a:pt x="0" y="191071"/>
                </a:lnTo>
                <a:lnTo>
                  <a:pt x="0" y="955336"/>
                </a:lnTo>
                <a:lnTo>
                  <a:pt x="5046" y="999147"/>
                </a:lnTo>
                <a:lnTo>
                  <a:pt x="19421" y="1039364"/>
                </a:lnTo>
                <a:lnTo>
                  <a:pt x="41976" y="1074841"/>
                </a:lnTo>
                <a:lnTo>
                  <a:pt x="71566" y="1104430"/>
                </a:lnTo>
                <a:lnTo>
                  <a:pt x="107044" y="1126986"/>
                </a:lnTo>
                <a:lnTo>
                  <a:pt x="147261" y="1141360"/>
                </a:lnTo>
                <a:lnTo>
                  <a:pt x="191072" y="1146406"/>
                </a:lnTo>
                <a:lnTo>
                  <a:pt x="3103078" y="1146406"/>
                </a:lnTo>
                <a:lnTo>
                  <a:pt x="3146889" y="1141360"/>
                </a:lnTo>
                <a:lnTo>
                  <a:pt x="3187106" y="1126986"/>
                </a:lnTo>
                <a:lnTo>
                  <a:pt x="3222584" y="1104430"/>
                </a:lnTo>
                <a:lnTo>
                  <a:pt x="3252174" y="1074841"/>
                </a:lnTo>
                <a:lnTo>
                  <a:pt x="3274729" y="1039364"/>
                </a:lnTo>
                <a:lnTo>
                  <a:pt x="3289104" y="999147"/>
                </a:lnTo>
                <a:lnTo>
                  <a:pt x="3294151" y="955336"/>
                </a:lnTo>
                <a:lnTo>
                  <a:pt x="3294151" y="191071"/>
                </a:lnTo>
                <a:lnTo>
                  <a:pt x="3289104" y="147260"/>
                </a:lnTo>
                <a:lnTo>
                  <a:pt x="3274729" y="107043"/>
                </a:lnTo>
                <a:lnTo>
                  <a:pt x="3252174" y="71566"/>
                </a:lnTo>
                <a:lnTo>
                  <a:pt x="3222584" y="41976"/>
                </a:lnTo>
                <a:lnTo>
                  <a:pt x="3187106" y="19420"/>
                </a:lnTo>
                <a:lnTo>
                  <a:pt x="3146889" y="5046"/>
                </a:lnTo>
                <a:lnTo>
                  <a:pt x="3103078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65473" y="9088486"/>
            <a:ext cx="176593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60"/>
              </a:lnSpc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LDL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89659" y="3911141"/>
            <a:ext cx="1482090" cy="685165"/>
          </a:xfrm>
          <a:custGeom>
            <a:avLst/>
            <a:gdLst/>
            <a:ahLst/>
            <a:cxnLst/>
            <a:rect l="l" t="t" r="r" b="b"/>
            <a:pathLst>
              <a:path w="1482090" h="685164">
                <a:moveTo>
                  <a:pt x="1139242" y="0"/>
                </a:moveTo>
                <a:lnTo>
                  <a:pt x="1139242" y="171285"/>
                </a:lnTo>
                <a:lnTo>
                  <a:pt x="0" y="171285"/>
                </a:lnTo>
                <a:lnTo>
                  <a:pt x="0" y="513854"/>
                </a:lnTo>
                <a:lnTo>
                  <a:pt x="1139242" y="513854"/>
                </a:lnTo>
                <a:lnTo>
                  <a:pt x="1139242" y="685140"/>
                </a:lnTo>
                <a:lnTo>
                  <a:pt x="1481808" y="342570"/>
                </a:lnTo>
                <a:lnTo>
                  <a:pt x="1139242" y="0"/>
                </a:lnTo>
                <a:close/>
              </a:path>
            </a:pathLst>
          </a:custGeom>
          <a:solidFill>
            <a:srgbClr val="4BB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83810" y="9087068"/>
            <a:ext cx="1482090" cy="685165"/>
          </a:xfrm>
          <a:custGeom>
            <a:avLst/>
            <a:gdLst/>
            <a:ahLst/>
            <a:cxnLst/>
            <a:rect l="l" t="t" r="r" b="b"/>
            <a:pathLst>
              <a:path w="1482090" h="685165">
                <a:moveTo>
                  <a:pt x="1139242" y="0"/>
                </a:moveTo>
                <a:lnTo>
                  <a:pt x="1139242" y="171285"/>
                </a:lnTo>
                <a:lnTo>
                  <a:pt x="0" y="171285"/>
                </a:lnTo>
                <a:lnTo>
                  <a:pt x="0" y="513854"/>
                </a:lnTo>
                <a:lnTo>
                  <a:pt x="1139242" y="513854"/>
                </a:lnTo>
                <a:lnTo>
                  <a:pt x="1139242" y="685139"/>
                </a:lnTo>
                <a:lnTo>
                  <a:pt x="1481808" y="342570"/>
                </a:lnTo>
                <a:lnTo>
                  <a:pt x="1139242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263219" y="3867391"/>
            <a:ext cx="29317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ex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19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A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59788" y="9069327"/>
            <a:ext cx="34632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ex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b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gle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701873" y="8822004"/>
            <a:ext cx="3513454" cy="1240790"/>
          </a:xfrm>
          <a:custGeom>
            <a:avLst/>
            <a:gdLst/>
            <a:ahLst/>
            <a:cxnLst/>
            <a:rect l="l" t="t" r="r" b="b"/>
            <a:pathLst>
              <a:path w="3513455" h="1240790">
                <a:moveTo>
                  <a:pt x="3513400" y="0"/>
                </a:moveTo>
                <a:lnTo>
                  <a:pt x="0" y="0"/>
                </a:lnTo>
                <a:lnTo>
                  <a:pt x="0" y="1240699"/>
                </a:lnTo>
                <a:lnTo>
                  <a:pt x="3513400" y="1240699"/>
                </a:lnTo>
                <a:lnTo>
                  <a:pt x="3513400" y="0"/>
                </a:lnTo>
                <a:close/>
              </a:path>
            </a:pathLst>
          </a:custGeom>
          <a:solidFill>
            <a:srgbClr val="000000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6819" y="3621047"/>
            <a:ext cx="3513454" cy="1240790"/>
          </a:xfrm>
          <a:custGeom>
            <a:avLst/>
            <a:gdLst/>
            <a:ahLst/>
            <a:cxnLst/>
            <a:rect l="l" t="t" r="r" b="b"/>
            <a:pathLst>
              <a:path w="3513454" h="1240789">
                <a:moveTo>
                  <a:pt x="3513401" y="0"/>
                </a:moveTo>
                <a:lnTo>
                  <a:pt x="0" y="0"/>
                </a:lnTo>
                <a:lnTo>
                  <a:pt x="0" y="1240699"/>
                </a:lnTo>
                <a:lnTo>
                  <a:pt x="3513401" y="1240699"/>
                </a:lnTo>
                <a:lnTo>
                  <a:pt x="3513401" y="0"/>
                </a:lnTo>
                <a:close/>
              </a:path>
            </a:pathLst>
          </a:custGeom>
          <a:solidFill>
            <a:srgbClr val="000000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53210" y="4826733"/>
            <a:ext cx="6562090" cy="2799080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031875" algn="ctr">
              <a:lnSpc>
                <a:spcPct val="100000"/>
              </a:lnSpc>
              <a:spcBef>
                <a:spcPts val="2515"/>
              </a:spcBef>
              <a:tabLst>
                <a:tab pos="3691890" algn="l"/>
              </a:tabLst>
            </a:pPr>
            <a:r>
              <a:rPr sz="12350" spc="5" dirty="0">
                <a:solidFill>
                  <a:srgbClr val="FFFFFF"/>
                </a:solidFill>
                <a:latin typeface="Calibri"/>
                <a:cs typeface="Calibri"/>
              </a:rPr>
              <a:t>2	1.8B</a:t>
            </a:r>
            <a:endParaRPr sz="1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206240" algn="l"/>
              </a:tabLst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ye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204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produ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cti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dirty="0">
                <a:solidFill>
                  <a:srgbClr val="F9FDFF"/>
                </a:solidFill>
                <a:latin typeface="Calibri"/>
                <a:cs typeface="Calibri"/>
              </a:rPr>
              <a:t>	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T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Xe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s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p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2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a</a:t>
            </a:r>
            <a:r>
              <a:rPr sz="3300" spc="-5" dirty="0">
                <a:solidFill>
                  <a:srgbClr val="F9FDFF"/>
                </a:solidFill>
                <a:latin typeface="Calibri"/>
                <a:cs typeface="Calibri"/>
              </a:rPr>
              <a:t>y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965619" y="5331483"/>
            <a:ext cx="0" cy="2624455"/>
          </a:xfrm>
          <a:custGeom>
            <a:avLst/>
            <a:gdLst/>
            <a:ahLst/>
            <a:cxnLst/>
            <a:rect l="l" t="t" r="r" b="b"/>
            <a:pathLst>
              <a:path h="2624454">
                <a:moveTo>
                  <a:pt x="0" y="2623885"/>
                </a:moveTo>
                <a:lnTo>
                  <a:pt x="0" y="0"/>
                </a:lnTo>
              </a:path>
            </a:pathLst>
          </a:custGeom>
          <a:ln w="41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68E0E6EA-F0A2-4E7D-AF4B-C0DC848D894E}"/>
              </a:ext>
            </a:extLst>
          </p:cNvPr>
          <p:cNvSpPr/>
          <p:nvPr/>
        </p:nvSpPr>
        <p:spPr>
          <a:xfrm>
            <a:off x="6805871" y="5497019"/>
            <a:ext cx="806450" cy="2624455"/>
          </a:xfrm>
          <a:custGeom>
            <a:avLst/>
            <a:gdLst/>
            <a:ahLst/>
            <a:cxnLst/>
            <a:rect l="l" t="t" r="r" b="b"/>
            <a:pathLst>
              <a:path w="806450" h="2624454">
                <a:moveTo>
                  <a:pt x="0" y="0"/>
                </a:moveTo>
                <a:lnTo>
                  <a:pt x="72430" y="1081"/>
                </a:lnTo>
                <a:lnTo>
                  <a:pt x="140602" y="4201"/>
                </a:lnTo>
                <a:lnTo>
                  <a:pt x="203376" y="9168"/>
                </a:lnTo>
                <a:lnTo>
                  <a:pt x="259615" y="15794"/>
                </a:lnTo>
                <a:lnTo>
                  <a:pt x="308180" y="23887"/>
                </a:lnTo>
                <a:lnTo>
                  <a:pt x="347935" y="33260"/>
                </a:lnTo>
                <a:lnTo>
                  <a:pt x="396457" y="55084"/>
                </a:lnTo>
                <a:lnTo>
                  <a:pt x="402949" y="67155"/>
                </a:lnTo>
                <a:lnTo>
                  <a:pt x="402949" y="1244787"/>
                </a:lnTo>
                <a:lnTo>
                  <a:pt x="409441" y="1256858"/>
                </a:lnTo>
                <a:lnTo>
                  <a:pt x="457963" y="1278681"/>
                </a:lnTo>
                <a:lnTo>
                  <a:pt x="497718" y="1288054"/>
                </a:lnTo>
                <a:lnTo>
                  <a:pt x="546283" y="1296148"/>
                </a:lnTo>
                <a:lnTo>
                  <a:pt x="602522" y="1302774"/>
                </a:lnTo>
                <a:lnTo>
                  <a:pt x="665296" y="1307741"/>
                </a:lnTo>
                <a:lnTo>
                  <a:pt x="733468" y="1310860"/>
                </a:lnTo>
                <a:lnTo>
                  <a:pt x="805899" y="1311942"/>
                </a:lnTo>
                <a:lnTo>
                  <a:pt x="733468" y="1313024"/>
                </a:lnTo>
                <a:lnTo>
                  <a:pt x="665296" y="1316144"/>
                </a:lnTo>
                <a:lnTo>
                  <a:pt x="602522" y="1321111"/>
                </a:lnTo>
                <a:lnTo>
                  <a:pt x="546283" y="1327736"/>
                </a:lnTo>
                <a:lnTo>
                  <a:pt x="497718" y="1335830"/>
                </a:lnTo>
                <a:lnTo>
                  <a:pt x="457963" y="1345203"/>
                </a:lnTo>
                <a:lnTo>
                  <a:pt x="409441" y="1367026"/>
                </a:lnTo>
                <a:lnTo>
                  <a:pt x="402949" y="1379098"/>
                </a:lnTo>
                <a:lnTo>
                  <a:pt x="402949" y="2556729"/>
                </a:lnTo>
                <a:lnTo>
                  <a:pt x="396457" y="2568801"/>
                </a:lnTo>
                <a:lnTo>
                  <a:pt x="347935" y="2590624"/>
                </a:lnTo>
                <a:lnTo>
                  <a:pt x="308180" y="2599997"/>
                </a:lnTo>
                <a:lnTo>
                  <a:pt x="259615" y="2608091"/>
                </a:lnTo>
                <a:lnTo>
                  <a:pt x="203376" y="2614716"/>
                </a:lnTo>
                <a:lnTo>
                  <a:pt x="140602" y="2619683"/>
                </a:lnTo>
                <a:lnTo>
                  <a:pt x="72430" y="2622803"/>
                </a:lnTo>
                <a:lnTo>
                  <a:pt x="0" y="2623885"/>
                </a:lnTo>
              </a:path>
            </a:pathLst>
          </a:custGeom>
          <a:ln w="41883">
            <a:solidFill>
              <a:srgbClr val="5C78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AF63558E-B738-4095-A19E-7B0D66E90EAE}"/>
              </a:ext>
            </a:extLst>
          </p:cNvPr>
          <p:cNvSpPr txBox="1"/>
          <p:nvPr/>
        </p:nvSpPr>
        <p:spPr>
          <a:xfrm>
            <a:off x="7972400" y="6370351"/>
            <a:ext cx="3562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c</a:t>
            </a:r>
            <a:r>
              <a:rPr sz="3950" spc="-90" dirty="0">
                <a:solidFill>
                  <a:srgbClr val="5C78BB"/>
                </a:solidFill>
                <a:latin typeface="Calibri"/>
                <a:cs typeface="Calibri"/>
              </a:rPr>
              <a:t>ommo</a:t>
            </a:r>
            <a:r>
              <a:rPr sz="3950" dirty="0">
                <a:solidFill>
                  <a:srgbClr val="5C78BB"/>
                </a:solidFill>
                <a:latin typeface="Calibri"/>
                <a:cs typeface="Calibri"/>
              </a:rPr>
              <a:t>n</a:t>
            </a:r>
            <a:r>
              <a:rPr sz="3950" spc="-190" dirty="0">
                <a:solidFill>
                  <a:srgbClr val="5C78BB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p</a:t>
            </a:r>
            <a:r>
              <a:rPr sz="3950" spc="-105" dirty="0">
                <a:solidFill>
                  <a:srgbClr val="5C78BB"/>
                </a:solidFill>
                <a:latin typeface="Calibri"/>
                <a:cs typeface="Calibri"/>
              </a:rPr>
              <a:t>l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a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t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f</a:t>
            </a:r>
            <a:r>
              <a:rPr sz="3950" spc="-95" dirty="0">
                <a:solidFill>
                  <a:srgbClr val="5C78BB"/>
                </a:solidFill>
                <a:latin typeface="Calibri"/>
                <a:cs typeface="Calibri"/>
              </a:rPr>
              <a:t>o</a:t>
            </a:r>
            <a:r>
              <a:rPr sz="3950" spc="-100" dirty="0">
                <a:solidFill>
                  <a:srgbClr val="5C78BB"/>
                </a:solidFill>
                <a:latin typeface="Calibri"/>
                <a:cs typeface="Calibri"/>
              </a:rPr>
              <a:t>r</a:t>
            </a:r>
            <a:r>
              <a:rPr sz="3950" spc="5" dirty="0">
                <a:solidFill>
                  <a:srgbClr val="5C78BB"/>
                </a:solidFill>
                <a:latin typeface="Calibri"/>
                <a:cs typeface="Calibri"/>
              </a:rPr>
              <a:t>m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51524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336" y="3701532"/>
            <a:ext cx="13653135" cy="183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80" dirty="0">
                <a:solidFill>
                  <a:srgbClr val="F6914D"/>
                </a:solidFill>
                <a:latin typeface="Calibri"/>
                <a:cs typeface="Calibri"/>
              </a:rPr>
              <a:t>Delos</a:t>
            </a:r>
            <a:r>
              <a:rPr sz="395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6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Calibri"/>
                <a:cs typeface="Calibri"/>
              </a:rPr>
              <a:t>bottom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4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Calibri"/>
                <a:cs typeface="Calibri"/>
              </a:rPr>
              <a:t>Facebook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endParaRPr sz="3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v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ir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alizi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r>
              <a:rPr sz="3950" spc="-19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on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950" spc="-10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950" spc="-95" dirty="0">
                <a:solidFill>
                  <a:srgbClr val="F6914D"/>
                </a:solidFill>
                <a:latin typeface="Calibri"/>
                <a:cs typeface="Calibri"/>
              </a:rPr>
              <a:t>u</a:t>
            </a:r>
            <a:r>
              <a:rPr sz="3950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950" spc="-215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5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evel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p</a:t>
            </a:r>
            <a:r>
              <a:rPr sz="3950" spc="-18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95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950" spc="-100" dirty="0">
                <a:solidFill>
                  <a:srgbClr val="41BFB9"/>
                </a:solidFill>
                <a:latin typeface="Calibri"/>
                <a:cs typeface="Calibri"/>
              </a:rPr>
              <a:t>pl</a:t>
            </a:r>
            <a:r>
              <a:rPr sz="3950" spc="-9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950" dirty="0">
                <a:solidFill>
                  <a:srgbClr val="41BFB9"/>
                </a:solidFill>
                <a:latin typeface="Calibri"/>
                <a:cs typeface="Calibri"/>
              </a:rPr>
              <a:t>y</a:t>
            </a:r>
            <a:r>
              <a:rPr sz="3950" spc="-19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oto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50" spc="-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950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336" y="7478590"/>
            <a:ext cx="14254480" cy="14732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benefits</a:t>
            </a:r>
            <a:r>
              <a:rPr sz="395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immediately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7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6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research…</a:t>
            </a:r>
            <a:endParaRPr sz="3950" dirty="0">
              <a:latin typeface="Calibri"/>
              <a:cs typeface="Calibri"/>
            </a:endParaRPr>
          </a:p>
          <a:p>
            <a:pPr marL="5660390">
              <a:lnSpc>
                <a:spcPct val="100000"/>
              </a:lnSpc>
              <a:spcBef>
                <a:spcPts val="960"/>
              </a:spcBef>
            </a:pPr>
            <a:r>
              <a:rPr sz="3950" spc="-75" dirty="0">
                <a:solidFill>
                  <a:srgbClr val="FFFFFF"/>
                </a:solidFill>
                <a:latin typeface="Calibri"/>
                <a:cs typeface="Calibri"/>
              </a:rPr>
              <a:t>…new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6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95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395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Calibri"/>
                <a:cs typeface="Calibri"/>
              </a:rPr>
              <a:t>quickly</a:t>
            </a:r>
            <a:endParaRPr sz="395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24098" y="3088492"/>
            <a:ext cx="2933065" cy="4450715"/>
            <a:chOff x="16724098" y="3088492"/>
            <a:chExt cx="2933065" cy="4450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0738" y="3088492"/>
              <a:ext cx="2299406" cy="2299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24098" y="3905221"/>
              <a:ext cx="2932685" cy="29301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40738" y="5239630"/>
              <a:ext cx="2299406" cy="22994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2034" y="5136462"/>
            <a:ext cx="341249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thank</a:t>
            </a:r>
            <a:r>
              <a:rPr spc="-70" dirty="0"/>
              <a:t> </a:t>
            </a:r>
            <a:r>
              <a:rPr spc="15" dirty="0"/>
              <a:t>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4067804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10" dirty="0"/>
              <a:t> </a:t>
            </a:r>
            <a:r>
              <a:rPr sz="5350" dirty="0"/>
              <a:t>Delos </a:t>
            </a:r>
            <a:r>
              <a:rPr lang="en-US" sz="5350" dirty="0"/>
              <a:t>S</a:t>
            </a:r>
            <a:r>
              <a:rPr sz="5350" dirty="0"/>
              <a:t>torage</a:t>
            </a:r>
            <a:r>
              <a:rPr sz="5350" spc="5" dirty="0"/>
              <a:t> </a:t>
            </a:r>
            <a:r>
              <a:rPr lang="en-US" sz="5350" dirty="0"/>
              <a:t>S</a:t>
            </a:r>
            <a:r>
              <a:rPr sz="5350" dirty="0"/>
              <a:t>ystem:</a:t>
            </a:r>
            <a:r>
              <a:rPr sz="5350" spc="-15" dirty="0"/>
              <a:t> </a:t>
            </a:r>
            <a:r>
              <a:rPr lang="en-US" sz="5350" dirty="0">
                <a:solidFill>
                  <a:srgbClr val="41BFB9"/>
                </a:solidFill>
              </a:rPr>
              <a:t>A</a:t>
            </a:r>
            <a:r>
              <a:rPr sz="5350" dirty="0">
                <a:solidFill>
                  <a:srgbClr val="41BFB9"/>
                </a:solidFill>
              </a:rPr>
              <a:t>bove</a:t>
            </a:r>
            <a:r>
              <a:rPr sz="5350" spc="5" dirty="0">
                <a:solidFill>
                  <a:srgbClr val="41BFB9"/>
                </a:solidFill>
              </a:rPr>
              <a:t> </a:t>
            </a: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10" dirty="0"/>
              <a:t> </a:t>
            </a:r>
            <a:r>
              <a:rPr lang="en-US" sz="5350" dirty="0"/>
              <a:t>L</a:t>
            </a:r>
            <a:r>
              <a:rPr sz="5350" dirty="0"/>
              <a:t>og</a:t>
            </a:r>
          </a:p>
        </p:txBody>
      </p:sp>
      <p:sp>
        <p:nvSpPr>
          <p:cNvPr id="3" name="object 3"/>
          <p:cNvSpPr/>
          <p:nvPr/>
        </p:nvSpPr>
        <p:spPr>
          <a:xfrm>
            <a:off x="5136959" y="6215817"/>
            <a:ext cx="706120" cy="756285"/>
          </a:xfrm>
          <a:custGeom>
            <a:avLst/>
            <a:gdLst/>
            <a:ahLst/>
            <a:cxnLst/>
            <a:rect l="l" t="t" r="r" b="b"/>
            <a:pathLst>
              <a:path w="706120" h="756284">
                <a:moveTo>
                  <a:pt x="353021" y="579412"/>
                </a:moveTo>
                <a:lnTo>
                  <a:pt x="264769" y="579412"/>
                </a:lnTo>
                <a:lnTo>
                  <a:pt x="264769" y="0"/>
                </a:lnTo>
                <a:lnTo>
                  <a:pt x="88252" y="0"/>
                </a:lnTo>
                <a:lnTo>
                  <a:pt x="88252" y="579412"/>
                </a:lnTo>
                <a:lnTo>
                  <a:pt x="0" y="579412"/>
                </a:lnTo>
                <a:lnTo>
                  <a:pt x="176504" y="755929"/>
                </a:lnTo>
                <a:lnTo>
                  <a:pt x="353021" y="579412"/>
                </a:lnTo>
                <a:close/>
              </a:path>
              <a:path w="706120" h="756284">
                <a:moveTo>
                  <a:pt x="706043" y="176517"/>
                </a:moveTo>
                <a:lnTo>
                  <a:pt x="529539" y="0"/>
                </a:lnTo>
                <a:lnTo>
                  <a:pt x="353021" y="176517"/>
                </a:lnTo>
                <a:lnTo>
                  <a:pt x="441274" y="176517"/>
                </a:lnTo>
                <a:lnTo>
                  <a:pt x="441274" y="755929"/>
                </a:lnTo>
                <a:lnTo>
                  <a:pt x="617791" y="755929"/>
                </a:lnTo>
                <a:lnTo>
                  <a:pt x="617791" y="176517"/>
                </a:lnTo>
                <a:lnTo>
                  <a:pt x="706043" y="176517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24373" y="3332254"/>
            <a:ext cx="3342640" cy="2767330"/>
            <a:chOff x="4224373" y="3332254"/>
            <a:chExt cx="3342640" cy="2767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373" y="3332254"/>
              <a:ext cx="2766826" cy="2766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163" y="4229400"/>
              <a:ext cx="517680" cy="3216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999" y="4229400"/>
              <a:ext cx="517680" cy="3216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1163" y="4578708"/>
              <a:ext cx="517680" cy="319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8999" y="4578708"/>
              <a:ext cx="517680" cy="319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1163" y="4928017"/>
              <a:ext cx="517680" cy="3191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8999" y="4928017"/>
              <a:ext cx="517680" cy="3191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56898" y="3514038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70" y="0"/>
                  </a:moveTo>
                  <a:lnTo>
                    <a:pt x="73932" y="0"/>
                  </a:lnTo>
                  <a:lnTo>
                    <a:pt x="45155" y="5809"/>
                  </a:lnTo>
                  <a:lnTo>
                    <a:pt x="21654" y="21654"/>
                  </a:lnTo>
                  <a:lnTo>
                    <a:pt x="5810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10" y="398430"/>
                  </a:lnTo>
                  <a:lnTo>
                    <a:pt x="21654" y="421931"/>
                  </a:lnTo>
                  <a:lnTo>
                    <a:pt x="45155" y="437775"/>
                  </a:lnTo>
                  <a:lnTo>
                    <a:pt x="73932" y="443585"/>
                  </a:lnTo>
                  <a:lnTo>
                    <a:pt x="1589470" y="443585"/>
                  </a:lnTo>
                  <a:lnTo>
                    <a:pt x="1618249" y="437775"/>
                  </a:lnTo>
                  <a:lnTo>
                    <a:pt x="1641749" y="421931"/>
                  </a:lnTo>
                  <a:lnTo>
                    <a:pt x="1657593" y="398430"/>
                  </a:lnTo>
                  <a:lnTo>
                    <a:pt x="1663403" y="369652"/>
                  </a:lnTo>
                  <a:lnTo>
                    <a:pt x="1663403" y="73932"/>
                  </a:lnTo>
                  <a:lnTo>
                    <a:pt x="1657593" y="45154"/>
                  </a:lnTo>
                  <a:lnTo>
                    <a:pt x="1641749" y="21654"/>
                  </a:lnTo>
                  <a:lnTo>
                    <a:pt x="1618249" y="5809"/>
                  </a:lnTo>
                  <a:lnTo>
                    <a:pt x="1589470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6898" y="3514038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0" y="73932"/>
                  </a:moveTo>
                  <a:lnTo>
                    <a:pt x="5809" y="45154"/>
                  </a:lnTo>
                  <a:lnTo>
                    <a:pt x="21654" y="21654"/>
                  </a:lnTo>
                  <a:lnTo>
                    <a:pt x="45154" y="5810"/>
                  </a:lnTo>
                  <a:lnTo>
                    <a:pt x="73932" y="0"/>
                  </a:lnTo>
                  <a:lnTo>
                    <a:pt x="1589470" y="0"/>
                  </a:lnTo>
                  <a:lnTo>
                    <a:pt x="1618248" y="5810"/>
                  </a:lnTo>
                  <a:lnTo>
                    <a:pt x="1641749" y="21654"/>
                  </a:lnTo>
                  <a:lnTo>
                    <a:pt x="1657593" y="45154"/>
                  </a:lnTo>
                  <a:lnTo>
                    <a:pt x="1663403" y="73932"/>
                  </a:lnTo>
                  <a:lnTo>
                    <a:pt x="1663403" y="369653"/>
                  </a:lnTo>
                  <a:lnTo>
                    <a:pt x="1657593" y="398431"/>
                  </a:lnTo>
                  <a:lnTo>
                    <a:pt x="1641749" y="421931"/>
                  </a:lnTo>
                  <a:lnTo>
                    <a:pt x="1618248" y="437776"/>
                  </a:lnTo>
                  <a:lnTo>
                    <a:pt x="1589470" y="443586"/>
                  </a:lnTo>
                  <a:lnTo>
                    <a:pt x="73932" y="443586"/>
                  </a:lnTo>
                  <a:lnTo>
                    <a:pt x="45154" y="437776"/>
                  </a:lnTo>
                  <a:lnTo>
                    <a:pt x="21654" y="421931"/>
                  </a:lnTo>
                  <a:lnTo>
                    <a:pt x="5809" y="398431"/>
                  </a:lnTo>
                  <a:lnTo>
                    <a:pt x="0" y="369653"/>
                  </a:lnTo>
                  <a:lnTo>
                    <a:pt x="0" y="73932"/>
                  </a:lnTo>
                  <a:close/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98691" y="3545725"/>
            <a:ext cx="11798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950" b="1" spc="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sTa</a:t>
            </a:r>
            <a:r>
              <a:rPr sz="1950" b="1" spc="5" dirty="0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6551" y="5600450"/>
            <a:ext cx="1663700" cy="443865"/>
          </a:xfrm>
          <a:custGeom>
            <a:avLst/>
            <a:gdLst/>
            <a:ahLst/>
            <a:cxnLst/>
            <a:rect l="l" t="t" r="r" b="b"/>
            <a:pathLst>
              <a:path w="1663700" h="443864">
                <a:moveTo>
                  <a:pt x="1589472" y="0"/>
                </a:moveTo>
                <a:lnTo>
                  <a:pt x="73932" y="0"/>
                </a:lnTo>
                <a:lnTo>
                  <a:pt x="45155" y="5809"/>
                </a:lnTo>
                <a:lnTo>
                  <a:pt x="21654" y="21654"/>
                </a:lnTo>
                <a:lnTo>
                  <a:pt x="5810" y="45154"/>
                </a:lnTo>
                <a:lnTo>
                  <a:pt x="0" y="73932"/>
                </a:lnTo>
                <a:lnTo>
                  <a:pt x="0" y="369652"/>
                </a:lnTo>
                <a:lnTo>
                  <a:pt x="5810" y="398430"/>
                </a:lnTo>
                <a:lnTo>
                  <a:pt x="21654" y="421931"/>
                </a:lnTo>
                <a:lnTo>
                  <a:pt x="45155" y="437775"/>
                </a:lnTo>
                <a:lnTo>
                  <a:pt x="73932" y="443585"/>
                </a:lnTo>
                <a:lnTo>
                  <a:pt x="1589472" y="443585"/>
                </a:lnTo>
                <a:lnTo>
                  <a:pt x="1618249" y="437775"/>
                </a:lnTo>
                <a:lnTo>
                  <a:pt x="1641749" y="421931"/>
                </a:lnTo>
                <a:lnTo>
                  <a:pt x="1657593" y="398430"/>
                </a:lnTo>
                <a:lnTo>
                  <a:pt x="1663403" y="369652"/>
                </a:lnTo>
                <a:lnTo>
                  <a:pt x="1663403" y="73932"/>
                </a:lnTo>
                <a:lnTo>
                  <a:pt x="1657593" y="45154"/>
                </a:lnTo>
                <a:lnTo>
                  <a:pt x="1641749" y="21654"/>
                </a:lnTo>
                <a:lnTo>
                  <a:pt x="1618249" y="5809"/>
                </a:lnTo>
                <a:lnTo>
                  <a:pt x="1589472" y="0"/>
                </a:lnTo>
                <a:close/>
              </a:path>
            </a:pathLst>
          </a:custGeom>
          <a:solidFill>
            <a:srgbClr val="5C7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8665" y="5631526"/>
            <a:ext cx="1499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DelosRuntime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51040" y="1917446"/>
            <a:ext cx="1684655" cy="464820"/>
            <a:chOff x="4751040" y="1917446"/>
            <a:chExt cx="1684655" cy="464820"/>
          </a:xfrm>
        </p:grpSpPr>
        <p:sp>
          <p:nvSpPr>
            <p:cNvPr id="18" name="object 18"/>
            <p:cNvSpPr/>
            <p:nvPr/>
          </p:nvSpPr>
          <p:spPr>
            <a:xfrm>
              <a:off x="4761511" y="192791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1589469" y="0"/>
                  </a:moveTo>
                  <a:lnTo>
                    <a:pt x="73932" y="0"/>
                  </a:lnTo>
                  <a:lnTo>
                    <a:pt x="45154" y="5809"/>
                  </a:lnTo>
                  <a:lnTo>
                    <a:pt x="21654" y="21654"/>
                  </a:lnTo>
                  <a:lnTo>
                    <a:pt x="5809" y="45154"/>
                  </a:lnTo>
                  <a:lnTo>
                    <a:pt x="0" y="73932"/>
                  </a:lnTo>
                  <a:lnTo>
                    <a:pt x="0" y="369652"/>
                  </a:lnTo>
                  <a:lnTo>
                    <a:pt x="5809" y="398430"/>
                  </a:lnTo>
                  <a:lnTo>
                    <a:pt x="21654" y="421931"/>
                  </a:lnTo>
                  <a:lnTo>
                    <a:pt x="45154" y="437775"/>
                  </a:lnTo>
                  <a:lnTo>
                    <a:pt x="73932" y="443585"/>
                  </a:lnTo>
                  <a:lnTo>
                    <a:pt x="1589469" y="443585"/>
                  </a:lnTo>
                  <a:lnTo>
                    <a:pt x="1618248" y="437775"/>
                  </a:lnTo>
                  <a:lnTo>
                    <a:pt x="1641748" y="421931"/>
                  </a:lnTo>
                  <a:lnTo>
                    <a:pt x="1657592" y="398430"/>
                  </a:lnTo>
                  <a:lnTo>
                    <a:pt x="1663402" y="369652"/>
                  </a:lnTo>
                  <a:lnTo>
                    <a:pt x="1663402" y="73932"/>
                  </a:lnTo>
                  <a:lnTo>
                    <a:pt x="1657592" y="45154"/>
                  </a:lnTo>
                  <a:lnTo>
                    <a:pt x="1641748" y="21654"/>
                  </a:lnTo>
                  <a:lnTo>
                    <a:pt x="1618248" y="5809"/>
                  </a:lnTo>
                  <a:lnTo>
                    <a:pt x="1589469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511" y="1927917"/>
              <a:ext cx="1663700" cy="443865"/>
            </a:xfrm>
            <a:custGeom>
              <a:avLst/>
              <a:gdLst/>
              <a:ahLst/>
              <a:cxnLst/>
              <a:rect l="l" t="t" r="r" b="b"/>
              <a:pathLst>
                <a:path w="1663700" h="443864">
                  <a:moveTo>
                    <a:pt x="0" y="73932"/>
                  </a:moveTo>
                  <a:lnTo>
                    <a:pt x="5809" y="45154"/>
                  </a:lnTo>
                  <a:lnTo>
                    <a:pt x="21654" y="21654"/>
                  </a:lnTo>
                  <a:lnTo>
                    <a:pt x="45154" y="5810"/>
                  </a:lnTo>
                  <a:lnTo>
                    <a:pt x="73932" y="0"/>
                  </a:lnTo>
                  <a:lnTo>
                    <a:pt x="1589470" y="0"/>
                  </a:lnTo>
                  <a:lnTo>
                    <a:pt x="1618248" y="5810"/>
                  </a:lnTo>
                  <a:lnTo>
                    <a:pt x="1641749" y="21654"/>
                  </a:lnTo>
                  <a:lnTo>
                    <a:pt x="1657593" y="45154"/>
                  </a:lnTo>
                  <a:lnTo>
                    <a:pt x="1663403" y="73932"/>
                  </a:lnTo>
                  <a:lnTo>
                    <a:pt x="1663403" y="369653"/>
                  </a:lnTo>
                  <a:lnTo>
                    <a:pt x="1657593" y="398431"/>
                  </a:lnTo>
                  <a:lnTo>
                    <a:pt x="1641749" y="421931"/>
                  </a:lnTo>
                  <a:lnTo>
                    <a:pt x="1618248" y="437776"/>
                  </a:lnTo>
                  <a:lnTo>
                    <a:pt x="1589470" y="443586"/>
                  </a:lnTo>
                  <a:lnTo>
                    <a:pt x="73932" y="443586"/>
                  </a:lnTo>
                  <a:lnTo>
                    <a:pt x="45154" y="437776"/>
                  </a:lnTo>
                  <a:lnTo>
                    <a:pt x="21654" y="421931"/>
                  </a:lnTo>
                  <a:lnTo>
                    <a:pt x="5809" y="398431"/>
                  </a:lnTo>
                  <a:lnTo>
                    <a:pt x="0" y="369653"/>
                  </a:lnTo>
                  <a:lnTo>
                    <a:pt x="0" y="73932"/>
                  </a:lnTo>
                  <a:close/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7511" y="1960014"/>
            <a:ext cx="631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0730" y="7373482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9" y="0"/>
                </a:lnTo>
                <a:lnTo>
                  <a:pt x="43766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6" y="424314"/>
                </a:lnTo>
                <a:lnTo>
                  <a:pt x="71659" y="429946"/>
                </a:lnTo>
                <a:lnTo>
                  <a:pt x="431392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0" y="386179"/>
                </a:lnTo>
                <a:lnTo>
                  <a:pt x="503051" y="358286"/>
                </a:lnTo>
                <a:lnTo>
                  <a:pt x="503051" y="71658"/>
                </a:lnTo>
                <a:lnTo>
                  <a:pt x="497420" y="43765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167623" y="7051022"/>
            <a:ext cx="6958965" cy="1075055"/>
            <a:chOff x="5167623" y="7051022"/>
            <a:chExt cx="6958965" cy="1075055"/>
          </a:xfrm>
        </p:grpSpPr>
        <p:sp>
          <p:nvSpPr>
            <p:cNvPr id="23" name="object 23"/>
            <p:cNvSpPr/>
            <p:nvPr/>
          </p:nvSpPr>
          <p:spPr>
            <a:xfrm>
              <a:off x="5188484" y="7051022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20"/>
                  </a:lnTo>
                  <a:lnTo>
                    <a:pt x="0" y="268720"/>
                  </a:lnTo>
                  <a:lnTo>
                    <a:pt x="0" y="806154"/>
                  </a:lnTo>
                  <a:lnTo>
                    <a:pt x="6379717" y="806154"/>
                  </a:lnTo>
                  <a:lnTo>
                    <a:pt x="6379717" y="1074866"/>
                  </a:lnTo>
                  <a:lnTo>
                    <a:pt x="6917146" y="537433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7617" y="7373486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090295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1402" y="7373486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5785484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  <a:path w="5785484" h="430529">
                  <a:moveTo>
                    <a:pt x="1676844" y="71666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49" y="5638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49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5785484" h="430529">
                  <a:moveTo>
                    <a:pt x="2263737" y="71666"/>
                  </a:moveTo>
                  <a:lnTo>
                    <a:pt x="2258098" y="43764"/>
                  </a:lnTo>
                  <a:lnTo>
                    <a:pt x="2242743" y="20993"/>
                  </a:lnTo>
                  <a:lnTo>
                    <a:pt x="2219960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41" y="5638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41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60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5785484" h="430529">
                  <a:moveTo>
                    <a:pt x="2850629" y="71666"/>
                  </a:moveTo>
                  <a:lnTo>
                    <a:pt x="2844990" y="43764"/>
                  </a:lnTo>
                  <a:lnTo>
                    <a:pt x="2829636" y="20993"/>
                  </a:lnTo>
                  <a:lnTo>
                    <a:pt x="2806852" y="5638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33" y="5638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69" y="71666"/>
                  </a:lnTo>
                  <a:lnTo>
                    <a:pt x="2347569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33" y="424319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52" y="424319"/>
                  </a:lnTo>
                  <a:lnTo>
                    <a:pt x="2829636" y="408965"/>
                  </a:lnTo>
                  <a:lnTo>
                    <a:pt x="2844990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5785484" h="430529">
                  <a:moveTo>
                    <a:pt x="3437521" y="71666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26" y="5638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62" y="71666"/>
                  </a:lnTo>
                  <a:lnTo>
                    <a:pt x="2934462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26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5785484" h="430529">
                  <a:moveTo>
                    <a:pt x="4024414" y="71666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48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64"/>
                  </a:lnTo>
                  <a:lnTo>
                    <a:pt x="3521354" y="71666"/>
                  </a:lnTo>
                  <a:lnTo>
                    <a:pt x="3521354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48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5785484" h="430529">
                  <a:moveTo>
                    <a:pt x="4611306" y="71666"/>
                  </a:moveTo>
                  <a:lnTo>
                    <a:pt x="4605680" y="43764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40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64"/>
                  </a:lnTo>
                  <a:lnTo>
                    <a:pt x="4108246" y="71666"/>
                  </a:lnTo>
                  <a:lnTo>
                    <a:pt x="4108246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40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5785484" h="430529">
                  <a:moveTo>
                    <a:pt x="5198199" y="71666"/>
                  </a:moveTo>
                  <a:lnTo>
                    <a:pt x="5192573" y="43764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33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64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33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5785484" h="430529">
                  <a:moveTo>
                    <a:pt x="5785091" y="71666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38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64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19"/>
                  </a:lnTo>
                  <a:lnTo>
                    <a:pt x="5764098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2210339" y="7373482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390" y="429946"/>
                </a:lnTo>
                <a:lnTo>
                  <a:pt x="459285" y="424314"/>
                </a:lnTo>
                <a:lnTo>
                  <a:pt x="482063" y="408957"/>
                </a:lnTo>
                <a:lnTo>
                  <a:pt x="497421" y="386179"/>
                </a:lnTo>
                <a:lnTo>
                  <a:pt x="503052" y="358286"/>
                </a:lnTo>
                <a:lnTo>
                  <a:pt x="503052" y="71658"/>
                </a:lnTo>
                <a:lnTo>
                  <a:pt x="497421" y="43765"/>
                </a:lnTo>
                <a:lnTo>
                  <a:pt x="482063" y="20988"/>
                </a:lnTo>
                <a:lnTo>
                  <a:pt x="459285" y="5631"/>
                </a:lnTo>
                <a:lnTo>
                  <a:pt x="431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85072" y="4144660"/>
            <a:ext cx="30994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database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(m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ializ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stat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5072" y="6989390"/>
            <a:ext cx="191071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1260809-29FD-4956-8DDF-436593D0BC43}"/>
              </a:ext>
            </a:extLst>
          </p:cNvPr>
          <p:cNvSpPr/>
          <p:nvPr/>
        </p:nvSpPr>
        <p:spPr>
          <a:xfrm>
            <a:off x="5133013" y="2574492"/>
            <a:ext cx="353060" cy="756285"/>
          </a:xfrm>
          <a:custGeom>
            <a:avLst/>
            <a:gdLst/>
            <a:ahLst/>
            <a:cxnLst/>
            <a:rect l="l" t="t" r="r" b="b"/>
            <a:pathLst>
              <a:path w="353060" h="756285">
                <a:moveTo>
                  <a:pt x="264770" y="0"/>
                </a:moveTo>
                <a:lnTo>
                  <a:pt x="88258" y="0"/>
                </a:lnTo>
                <a:lnTo>
                  <a:pt x="88258" y="579410"/>
                </a:lnTo>
                <a:lnTo>
                  <a:pt x="0" y="579410"/>
                </a:lnTo>
                <a:lnTo>
                  <a:pt x="176513" y="755924"/>
                </a:lnTo>
                <a:lnTo>
                  <a:pt x="353027" y="579410"/>
                </a:lnTo>
                <a:lnTo>
                  <a:pt x="264770" y="579410"/>
                </a:lnTo>
                <a:lnTo>
                  <a:pt x="264770" y="0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6FAAEFA4-70F3-41CC-A0D8-3A8DDD624B88}"/>
              </a:ext>
            </a:extLst>
          </p:cNvPr>
          <p:cNvSpPr/>
          <p:nvPr/>
        </p:nvSpPr>
        <p:spPr>
          <a:xfrm>
            <a:off x="5136959" y="6215815"/>
            <a:ext cx="353060" cy="756285"/>
          </a:xfrm>
          <a:custGeom>
            <a:avLst/>
            <a:gdLst/>
            <a:ahLst/>
            <a:cxnLst/>
            <a:rect l="l" t="t" r="r" b="b"/>
            <a:pathLst>
              <a:path w="353060" h="756284">
                <a:moveTo>
                  <a:pt x="264772" y="0"/>
                </a:moveTo>
                <a:lnTo>
                  <a:pt x="88258" y="0"/>
                </a:lnTo>
                <a:lnTo>
                  <a:pt x="88258" y="579410"/>
                </a:lnTo>
                <a:lnTo>
                  <a:pt x="0" y="579410"/>
                </a:lnTo>
                <a:lnTo>
                  <a:pt x="176513" y="755924"/>
                </a:lnTo>
                <a:lnTo>
                  <a:pt x="353027" y="579410"/>
                </a:lnTo>
                <a:lnTo>
                  <a:pt x="264772" y="579410"/>
                </a:lnTo>
                <a:lnTo>
                  <a:pt x="264772" y="0"/>
                </a:lnTo>
                <a:close/>
              </a:path>
            </a:pathLst>
          </a:custGeom>
          <a:solidFill>
            <a:srgbClr val="F5914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08BD5295-8B00-4350-95A3-2505198B45DC}"/>
              </a:ext>
            </a:extLst>
          </p:cNvPr>
          <p:cNvSpPr/>
          <p:nvPr/>
        </p:nvSpPr>
        <p:spPr>
          <a:xfrm>
            <a:off x="6339586" y="7370641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503059" y="71666"/>
                </a:moveTo>
                <a:lnTo>
                  <a:pt x="497420" y="43764"/>
                </a:lnTo>
                <a:lnTo>
                  <a:pt x="482066" y="20993"/>
                </a:lnTo>
                <a:lnTo>
                  <a:pt x="459282" y="5638"/>
                </a:lnTo>
                <a:lnTo>
                  <a:pt x="431393" y="0"/>
                </a:lnTo>
                <a:lnTo>
                  <a:pt x="71666" y="0"/>
                </a:lnTo>
                <a:lnTo>
                  <a:pt x="43764" y="5638"/>
                </a:lnTo>
                <a:lnTo>
                  <a:pt x="20993" y="20993"/>
                </a:lnTo>
                <a:lnTo>
                  <a:pt x="5638" y="43764"/>
                </a:lnTo>
                <a:lnTo>
                  <a:pt x="0" y="71666"/>
                </a:lnTo>
                <a:lnTo>
                  <a:pt x="0" y="358292"/>
                </a:lnTo>
                <a:lnTo>
                  <a:pt x="5638" y="386181"/>
                </a:lnTo>
                <a:lnTo>
                  <a:pt x="20993" y="408965"/>
                </a:lnTo>
                <a:lnTo>
                  <a:pt x="43764" y="424319"/>
                </a:lnTo>
                <a:lnTo>
                  <a:pt x="71666" y="429945"/>
                </a:lnTo>
                <a:lnTo>
                  <a:pt x="431393" y="429945"/>
                </a:lnTo>
                <a:lnTo>
                  <a:pt x="459282" y="424319"/>
                </a:lnTo>
                <a:lnTo>
                  <a:pt x="482066" y="408965"/>
                </a:lnTo>
                <a:lnTo>
                  <a:pt x="497420" y="386181"/>
                </a:lnTo>
                <a:lnTo>
                  <a:pt x="503059" y="358292"/>
                </a:lnTo>
                <a:lnTo>
                  <a:pt x="503059" y="71666"/>
                </a:lnTo>
                <a:close/>
              </a:path>
            </a:pathLst>
          </a:custGeom>
          <a:solidFill>
            <a:srgbClr val="F69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3294D7C5-2DBB-4432-A3F1-9B6038979C16}"/>
              </a:ext>
            </a:extLst>
          </p:cNvPr>
          <p:cNvSpPr/>
          <p:nvPr/>
        </p:nvSpPr>
        <p:spPr>
          <a:xfrm>
            <a:off x="5136959" y="6211397"/>
            <a:ext cx="706120" cy="756285"/>
          </a:xfrm>
          <a:custGeom>
            <a:avLst/>
            <a:gdLst/>
            <a:ahLst/>
            <a:cxnLst/>
            <a:rect l="l" t="t" r="r" b="b"/>
            <a:pathLst>
              <a:path w="706120" h="756284">
                <a:moveTo>
                  <a:pt x="353021" y="579412"/>
                </a:moveTo>
                <a:lnTo>
                  <a:pt x="264769" y="579412"/>
                </a:lnTo>
                <a:lnTo>
                  <a:pt x="264769" y="0"/>
                </a:lnTo>
                <a:lnTo>
                  <a:pt x="88252" y="0"/>
                </a:lnTo>
                <a:lnTo>
                  <a:pt x="88252" y="579412"/>
                </a:lnTo>
                <a:lnTo>
                  <a:pt x="0" y="579412"/>
                </a:lnTo>
                <a:lnTo>
                  <a:pt x="176504" y="755929"/>
                </a:lnTo>
                <a:lnTo>
                  <a:pt x="353021" y="579412"/>
                </a:lnTo>
                <a:close/>
              </a:path>
              <a:path w="706120" h="756284">
                <a:moveTo>
                  <a:pt x="706043" y="176517"/>
                </a:moveTo>
                <a:lnTo>
                  <a:pt x="529539" y="0"/>
                </a:lnTo>
                <a:lnTo>
                  <a:pt x="353021" y="176517"/>
                </a:lnTo>
                <a:lnTo>
                  <a:pt x="441274" y="176517"/>
                </a:lnTo>
                <a:lnTo>
                  <a:pt x="441274" y="755929"/>
                </a:lnTo>
                <a:lnTo>
                  <a:pt x="617791" y="755929"/>
                </a:lnTo>
                <a:lnTo>
                  <a:pt x="617791" y="176517"/>
                </a:lnTo>
                <a:lnTo>
                  <a:pt x="706043" y="176517"/>
                </a:lnTo>
                <a:close/>
              </a:path>
            </a:pathLst>
          </a:custGeom>
          <a:solidFill>
            <a:srgbClr val="F5914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6" name="object 13">
            <a:extLst>
              <a:ext uri="{FF2B5EF4-FFF2-40B4-BE49-F238E27FC236}">
                <a16:creationId xmlns:a16="http://schemas.microsoft.com/office/drawing/2014/main" id="{ABAE8EFF-2EF5-4960-A57E-29583F3848A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3676" y="4229399"/>
            <a:ext cx="520193" cy="321665"/>
          </a:xfrm>
          <a:prstGeom prst="rect">
            <a:avLst/>
          </a:prstGeom>
        </p:spPr>
      </p:pic>
      <p:grpSp>
        <p:nvGrpSpPr>
          <p:cNvPr id="44" name="object 24">
            <a:extLst>
              <a:ext uri="{FF2B5EF4-FFF2-40B4-BE49-F238E27FC236}">
                <a16:creationId xmlns:a16="http://schemas.microsoft.com/office/drawing/2014/main" id="{5A8B0D38-F6DD-4474-969F-7D9FF3E7B301}"/>
              </a:ext>
            </a:extLst>
          </p:cNvPr>
          <p:cNvGrpSpPr/>
          <p:nvPr/>
        </p:nvGrpSpPr>
        <p:grpSpPr>
          <a:xfrm>
            <a:off x="3293491" y="7051022"/>
            <a:ext cx="8833485" cy="1894205"/>
            <a:chOff x="3293491" y="7051022"/>
            <a:chExt cx="8833485" cy="1894205"/>
          </a:xfrm>
        </p:grpSpPr>
        <p:sp>
          <p:nvSpPr>
            <p:cNvPr id="45" name="object 25">
              <a:extLst>
                <a:ext uri="{FF2B5EF4-FFF2-40B4-BE49-F238E27FC236}">
                  <a16:creationId xmlns:a16="http://schemas.microsoft.com/office/drawing/2014/main" id="{FFD6F9BF-B023-49D8-8580-4F586D85CD57}"/>
                </a:ext>
              </a:extLst>
            </p:cNvPr>
            <p:cNvSpPr/>
            <p:nvPr/>
          </p:nvSpPr>
          <p:spPr>
            <a:xfrm>
              <a:off x="5188484" y="7051022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7" y="0"/>
                  </a:moveTo>
                  <a:lnTo>
                    <a:pt x="6379717" y="268720"/>
                  </a:lnTo>
                  <a:lnTo>
                    <a:pt x="0" y="268720"/>
                  </a:lnTo>
                  <a:lnTo>
                    <a:pt x="0" y="806154"/>
                  </a:lnTo>
                  <a:lnTo>
                    <a:pt x="6379717" y="806154"/>
                  </a:lnTo>
                  <a:lnTo>
                    <a:pt x="6379717" y="1074866"/>
                  </a:lnTo>
                  <a:lnTo>
                    <a:pt x="6917146" y="537433"/>
                  </a:lnTo>
                  <a:lnTo>
                    <a:pt x="6379717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E1B08036-AAD7-4F19-97D8-899C0A041D11}"/>
                </a:ext>
              </a:extLst>
            </p:cNvPr>
            <p:cNvSpPr/>
            <p:nvPr/>
          </p:nvSpPr>
          <p:spPr>
            <a:xfrm>
              <a:off x="5167617" y="7373486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26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26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1090295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2EF9C526-7449-474A-A88D-E7F0E915FC6A}"/>
                </a:ext>
              </a:extLst>
            </p:cNvPr>
            <p:cNvSpPr/>
            <p:nvPr/>
          </p:nvSpPr>
          <p:spPr>
            <a:xfrm>
              <a:off x="6341402" y="7373486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47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47" y="358292"/>
                  </a:lnTo>
                  <a:lnTo>
                    <a:pt x="503047" y="71666"/>
                  </a:lnTo>
                  <a:close/>
                </a:path>
                <a:path w="5785484" h="430529">
                  <a:moveTo>
                    <a:pt x="1089939" y="71666"/>
                  </a:moveTo>
                  <a:lnTo>
                    <a:pt x="1084313" y="43764"/>
                  </a:lnTo>
                  <a:lnTo>
                    <a:pt x="1068959" y="20993"/>
                  </a:lnTo>
                  <a:lnTo>
                    <a:pt x="1046175" y="5638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56" y="5638"/>
                  </a:lnTo>
                  <a:lnTo>
                    <a:pt x="607885" y="20993"/>
                  </a:lnTo>
                  <a:lnTo>
                    <a:pt x="592531" y="43764"/>
                  </a:lnTo>
                  <a:lnTo>
                    <a:pt x="586892" y="71666"/>
                  </a:lnTo>
                  <a:lnTo>
                    <a:pt x="586892" y="358292"/>
                  </a:lnTo>
                  <a:lnTo>
                    <a:pt x="592531" y="386181"/>
                  </a:lnTo>
                  <a:lnTo>
                    <a:pt x="607885" y="408965"/>
                  </a:lnTo>
                  <a:lnTo>
                    <a:pt x="630656" y="424319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75" y="424319"/>
                  </a:lnTo>
                  <a:lnTo>
                    <a:pt x="1068959" y="408965"/>
                  </a:lnTo>
                  <a:lnTo>
                    <a:pt x="1084313" y="386181"/>
                  </a:lnTo>
                  <a:lnTo>
                    <a:pt x="1089939" y="358292"/>
                  </a:lnTo>
                  <a:lnTo>
                    <a:pt x="1089939" y="71666"/>
                  </a:lnTo>
                  <a:close/>
                </a:path>
                <a:path w="5785484" h="430529">
                  <a:moveTo>
                    <a:pt x="1676844" y="71666"/>
                  </a:moveTo>
                  <a:lnTo>
                    <a:pt x="1671205" y="43764"/>
                  </a:lnTo>
                  <a:lnTo>
                    <a:pt x="1655851" y="20993"/>
                  </a:lnTo>
                  <a:lnTo>
                    <a:pt x="1633067" y="5638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49" y="5638"/>
                  </a:lnTo>
                  <a:lnTo>
                    <a:pt x="1194777" y="20993"/>
                  </a:lnTo>
                  <a:lnTo>
                    <a:pt x="1179423" y="43764"/>
                  </a:lnTo>
                  <a:lnTo>
                    <a:pt x="1173784" y="71666"/>
                  </a:lnTo>
                  <a:lnTo>
                    <a:pt x="1173784" y="358292"/>
                  </a:lnTo>
                  <a:lnTo>
                    <a:pt x="1179423" y="386181"/>
                  </a:lnTo>
                  <a:lnTo>
                    <a:pt x="1194777" y="408965"/>
                  </a:lnTo>
                  <a:lnTo>
                    <a:pt x="1217549" y="424319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67" y="424319"/>
                  </a:lnTo>
                  <a:lnTo>
                    <a:pt x="1655851" y="408965"/>
                  </a:lnTo>
                  <a:lnTo>
                    <a:pt x="1671205" y="386181"/>
                  </a:lnTo>
                  <a:lnTo>
                    <a:pt x="1676844" y="358292"/>
                  </a:lnTo>
                  <a:lnTo>
                    <a:pt x="1676844" y="71666"/>
                  </a:lnTo>
                  <a:close/>
                </a:path>
                <a:path w="5785484" h="430529">
                  <a:moveTo>
                    <a:pt x="2263737" y="71666"/>
                  </a:moveTo>
                  <a:lnTo>
                    <a:pt x="2258098" y="43764"/>
                  </a:lnTo>
                  <a:lnTo>
                    <a:pt x="2242743" y="20993"/>
                  </a:lnTo>
                  <a:lnTo>
                    <a:pt x="2219960" y="5638"/>
                  </a:lnTo>
                  <a:lnTo>
                    <a:pt x="2192070" y="0"/>
                  </a:lnTo>
                  <a:lnTo>
                    <a:pt x="1832343" y="0"/>
                  </a:lnTo>
                  <a:lnTo>
                    <a:pt x="1804441" y="5638"/>
                  </a:lnTo>
                  <a:lnTo>
                    <a:pt x="1781670" y="20993"/>
                  </a:lnTo>
                  <a:lnTo>
                    <a:pt x="1766316" y="43764"/>
                  </a:lnTo>
                  <a:lnTo>
                    <a:pt x="1760677" y="71666"/>
                  </a:lnTo>
                  <a:lnTo>
                    <a:pt x="1760677" y="358292"/>
                  </a:lnTo>
                  <a:lnTo>
                    <a:pt x="1766316" y="386181"/>
                  </a:lnTo>
                  <a:lnTo>
                    <a:pt x="1781670" y="408965"/>
                  </a:lnTo>
                  <a:lnTo>
                    <a:pt x="1804441" y="424319"/>
                  </a:lnTo>
                  <a:lnTo>
                    <a:pt x="1832343" y="429945"/>
                  </a:lnTo>
                  <a:lnTo>
                    <a:pt x="2192070" y="429945"/>
                  </a:lnTo>
                  <a:lnTo>
                    <a:pt x="2219960" y="424319"/>
                  </a:lnTo>
                  <a:lnTo>
                    <a:pt x="2242743" y="408965"/>
                  </a:lnTo>
                  <a:lnTo>
                    <a:pt x="2258098" y="386181"/>
                  </a:lnTo>
                  <a:lnTo>
                    <a:pt x="2263737" y="358292"/>
                  </a:lnTo>
                  <a:lnTo>
                    <a:pt x="2263737" y="71666"/>
                  </a:lnTo>
                  <a:close/>
                </a:path>
                <a:path w="5785484" h="430529">
                  <a:moveTo>
                    <a:pt x="2850629" y="71666"/>
                  </a:moveTo>
                  <a:lnTo>
                    <a:pt x="2844990" y="43764"/>
                  </a:lnTo>
                  <a:lnTo>
                    <a:pt x="2829636" y="20993"/>
                  </a:lnTo>
                  <a:lnTo>
                    <a:pt x="2806852" y="5638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33" y="5638"/>
                  </a:lnTo>
                  <a:lnTo>
                    <a:pt x="2368562" y="20993"/>
                  </a:lnTo>
                  <a:lnTo>
                    <a:pt x="2353208" y="43764"/>
                  </a:lnTo>
                  <a:lnTo>
                    <a:pt x="2347569" y="71666"/>
                  </a:lnTo>
                  <a:lnTo>
                    <a:pt x="2347569" y="358292"/>
                  </a:lnTo>
                  <a:lnTo>
                    <a:pt x="2353208" y="386181"/>
                  </a:lnTo>
                  <a:lnTo>
                    <a:pt x="2368562" y="408965"/>
                  </a:lnTo>
                  <a:lnTo>
                    <a:pt x="2391333" y="424319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52" y="424319"/>
                  </a:lnTo>
                  <a:lnTo>
                    <a:pt x="2829636" y="408965"/>
                  </a:lnTo>
                  <a:lnTo>
                    <a:pt x="2844990" y="386181"/>
                  </a:lnTo>
                  <a:lnTo>
                    <a:pt x="2850629" y="358292"/>
                  </a:lnTo>
                  <a:lnTo>
                    <a:pt x="2850629" y="71666"/>
                  </a:lnTo>
                  <a:close/>
                </a:path>
                <a:path w="5785484" h="430529">
                  <a:moveTo>
                    <a:pt x="3437521" y="71666"/>
                  </a:moveTo>
                  <a:lnTo>
                    <a:pt x="3431883" y="43764"/>
                  </a:lnTo>
                  <a:lnTo>
                    <a:pt x="3416528" y="20993"/>
                  </a:lnTo>
                  <a:lnTo>
                    <a:pt x="3393757" y="5638"/>
                  </a:lnTo>
                  <a:lnTo>
                    <a:pt x="3365855" y="0"/>
                  </a:lnTo>
                  <a:lnTo>
                    <a:pt x="3006128" y="0"/>
                  </a:lnTo>
                  <a:lnTo>
                    <a:pt x="2978226" y="5638"/>
                  </a:lnTo>
                  <a:lnTo>
                    <a:pt x="2955455" y="20993"/>
                  </a:lnTo>
                  <a:lnTo>
                    <a:pt x="2940100" y="43764"/>
                  </a:lnTo>
                  <a:lnTo>
                    <a:pt x="2934462" y="71666"/>
                  </a:lnTo>
                  <a:lnTo>
                    <a:pt x="2934462" y="358292"/>
                  </a:lnTo>
                  <a:lnTo>
                    <a:pt x="2940100" y="386181"/>
                  </a:lnTo>
                  <a:lnTo>
                    <a:pt x="2955455" y="408965"/>
                  </a:lnTo>
                  <a:lnTo>
                    <a:pt x="2978226" y="424319"/>
                  </a:lnTo>
                  <a:lnTo>
                    <a:pt x="3006128" y="429945"/>
                  </a:lnTo>
                  <a:lnTo>
                    <a:pt x="3365855" y="429945"/>
                  </a:lnTo>
                  <a:lnTo>
                    <a:pt x="3393757" y="424319"/>
                  </a:lnTo>
                  <a:lnTo>
                    <a:pt x="3416528" y="408965"/>
                  </a:lnTo>
                  <a:lnTo>
                    <a:pt x="3431883" y="386181"/>
                  </a:lnTo>
                  <a:lnTo>
                    <a:pt x="3437521" y="358292"/>
                  </a:lnTo>
                  <a:lnTo>
                    <a:pt x="3437521" y="71666"/>
                  </a:lnTo>
                  <a:close/>
                </a:path>
                <a:path w="5785484" h="430529">
                  <a:moveTo>
                    <a:pt x="4024414" y="71666"/>
                  </a:moveTo>
                  <a:lnTo>
                    <a:pt x="4018775" y="43764"/>
                  </a:lnTo>
                  <a:lnTo>
                    <a:pt x="4003421" y="20993"/>
                  </a:lnTo>
                  <a:lnTo>
                    <a:pt x="3980650" y="5638"/>
                  </a:lnTo>
                  <a:lnTo>
                    <a:pt x="3952748" y="0"/>
                  </a:lnTo>
                  <a:lnTo>
                    <a:pt x="3593020" y="0"/>
                  </a:lnTo>
                  <a:lnTo>
                    <a:pt x="3565131" y="5638"/>
                  </a:lnTo>
                  <a:lnTo>
                    <a:pt x="3542347" y="20993"/>
                  </a:lnTo>
                  <a:lnTo>
                    <a:pt x="3526993" y="43764"/>
                  </a:lnTo>
                  <a:lnTo>
                    <a:pt x="3521354" y="71666"/>
                  </a:lnTo>
                  <a:lnTo>
                    <a:pt x="3521354" y="358292"/>
                  </a:lnTo>
                  <a:lnTo>
                    <a:pt x="3526993" y="386181"/>
                  </a:lnTo>
                  <a:lnTo>
                    <a:pt x="3542347" y="408965"/>
                  </a:lnTo>
                  <a:lnTo>
                    <a:pt x="3565131" y="424319"/>
                  </a:lnTo>
                  <a:lnTo>
                    <a:pt x="3593020" y="429945"/>
                  </a:lnTo>
                  <a:lnTo>
                    <a:pt x="3952748" y="429945"/>
                  </a:lnTo>
                  <a:lnTo>
                    <a:pt x="3980650" y="424319"/>
                  </a:lnTo>
                  <a:lnTo>
                    <a:pt x="4003421" y="408965"/>
                  </a:lnTo>
                  <a:lnTo>
                    <a:pt x="4018775" y="386181"/>
                  </a:lnTo>
                  <a:lnTo>
                    <a:pt x="4024414" y="358292"/>
                  </a:lnTo>
                  <a:lnTo>
                    <a:pt x="4024414" y="71666"/>
                  </a:lnTo>
                  <a:close/>
                </a:path>
                <a:path w="5785484" h="430529">
                  <a:moveTo>
                    <a:pt x="4611306" y="71666"/>
                  </a:moveTo>
                  <a:lnTo>
                    <a:pt x="4605680" y="43764"/>
                  </a:lnTo>
                  <a:lnTo>
                    <a:pt x="4590313" y="20993"/>
                  </a:lnTo>
                  <a:lnTo>
                    <a:pt x="4567542" y="5638"/>
                  </a:lnTo>
                  <a:lnTo>
                    <a:pt x="4539640" y="0"/>
                  </a:lnTo>
                  <a:lnTo>
                    <a:pt x="4179913" y="0"/>
                  </a:lnTo>
                  <a:lnTo>
                    <a:pt x="4152023" y="5638"/>
                  </a:lnTo>
                  <a:lnTo>
                    <a:pt x="4129240" y="20993"/>
                  </a:lnTo>
                  <a:lnTo>
                    <a:pt x="4113885" y="43764"/>
                  </a:lnTo>
                  <a:lnTo>
                    <a:pt x="4108246" y="71666"/>
                  </a:lnTo>
                  <a:lnTo>
                    <a:pt x="4108246" y="358292"/>
                  </a:lnTo>
                  <a:lnTo>
                    <a:pt x="4113885" y="386181"/>
                  </a:lnTo>
                  <a:lnTo>
                    <a:pt x="4129240" y="408965"/>
                  </a:lnTo>
                  <a:lnTo>
                    <a:pt x="4152023" y="424319"/>
                  </a:lnTo>
                  <a:lnTo>
                    <a:pt x="4179913" y="429945"/>
                  </a:lnTo>
                  <a:lnTo>
                    <a:pt x="4539640" y="429945"/>
                  </a:lnTo>
                  <a:lnTo>
                    <a:pt x="4567542" y="424319"/>
                  </a:lnTo>
                  <a:lnTo>
                    <a:pt x="4590313" y="408965"/>
                  </a:lnTo>
                  <a:lnTo>
                    <a:pt x="4605680" y="386181"/>
                  </a:lnTo>
                  <a:lnTo>
                    <a:pt x="4611306" y="358292"/>
                  </a:lnTo>
                  <a:lnTo>
                    <a:pt x="4611306" y="71666"/>
                  </a:lnTo>
                  <a:close/>
                </a:path>
                <a:path w="5785484" h="430529">
                  <a:moveTo>
                    <a:pt x="5198199" y="71666"/>
                  </a:moveTo>
                  <a:lnTo>
                    <a:pt x="5192573" y="43764"/>
                  </a:lnTo>
                  <a:lnTo>
                    <a:pt x="5177206" y="20993"/>
                  </a:lnTo>
                  <a:lnTo>
                    <a:pt x="5154434" y="5638"/>
                  </a:lnTo>
                  <a:lnTo>
                    <a:pt x="5126533" y="0"/>
                  </a:lnTo>
                  <a:lnTo>
                    <a:pt x="4766805" y="0"/>
                  </a:lnTo>
                  <a:lnTo>
                    <a:pt x="4738916" y="5638"/>
                  </a:lnTo>
                  <a:lnTo>
                    <a:pt x="4716132" y="20993"/>
                  </a:lnTo>
                  <a:lnTo>
                    <a:pt x="4700778" y="43764"/>
                  </a:lnTo>
                  <a:lnTo>
                    <a:pt x="4695152" y="71666"/>
                  </a:lnTo>
                  <a:lnTo>
                    <a:pt x="4695152" y="358292"/>
                  </a:lnTo>
                  <a:lnTo>
                    <a:pt x="4700778" y="386181"/>
                  </a:lnTo>
                  <a:lnTo>
                    <a:pt x="4716132" y="408965"/>
                  </a:lnTo>
                  <a:lnTo>
                    <a:pt x="4738916" y="424319"/>
                  </a:lnTo>
                  <a:lnTo>
                    <a:pt x="4766805" y="429945"/>
                  </a:lnTo>
                  <a:lnTo>
                    <a:pt x="5126533" y="429945"/>
                  </a:lnTo>
                  <a:lnTo>
                    <a:pt x="5154434" y="424319"/>
                  </a:lnTo>
                  <a:lnTo>
                    <a:pt x="5177206" y="408965"/>
                  </a:lnTo>
                  <a:lnTo>
                    <a:pt x="5192573" y="386181"/>
                  </a:lnTo>
                  <a:lnTo>
                    <a:pt x="5198199" y="358292"/>
                  </a:lnTo>
                  <a:lnTo>
                    <a:pt x="5198199" y="71666"/>
                  </a:lnTo>
                  <a:close/>
                </a:path>
                <a:path w="5785484" h="430529">
                  <a:moveTo>
                    <a:pt x="5785091" y="71666"/>
                  </a:moveTo>
                  <a:lnTo>
                    <a:pt x="5779465" y="43764"/>
                  </a:lnTo>
                  <a:lnTo>
                    <a:pt x="5764098" y="20993"/>
                  </a:lnTo>
                  <a:lnTo>
                    <a:pt x="5741327" y="5638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38"/>
                  </a:lnTo>
                  <a:lnTo>
                    <a:pt x="5303024" y="20993"/>
                  </a:lnTo>
                  <a:lnTo>
                    <a:pt x="5287670" y="43764"/>
                  </a:lnTo>
                  <a:lnTo>
                    <a:pt x="5282044" y="71666"/>
                  </a:lnTo>
                  <a:lnTo>
                    <a:pt x="5282044" y="358292"/>
                  </a:lnTo>
                  <a:lnTo>
                    <a:pt x="5287670" y="386181"/>
                  </a:lnTo>
                  <a:lnTo>
                    <a:pt x="5303024" y="408965"/>
                  </a:lnTo>
                  <a:lnTo>
                    <a:pt x="5325808" y="424319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19"/>
                  </a:lnTo>
                  <a:lnTo>
                    <a:pt x="5764098" y="408965"/>
                  </a:lnTo>
                  <a:lnTo>
                    <a:pt x="5779465" y="386181"/>
                  </a:lnTo>
                  <a:lnTo>
                    <a:pt x="5785091" y="358292"/>
                  </a:lnTo>
                  <a:lnTo>
                    <a:pt x="5785091" y="71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AE877E1E-DDFD-46E0-BDC9-A581360CC904}"/>
                </a:ext>
              </a:extLst>
            </p:cNvPr>
            <p:cNvSpPr/>
            <p:nvPr/>
          </p:nvSpPr>
          <p:spPr>
            <a:xfrm>
              <a:off x="6339586" y="7370641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503059" y="71666"/>
                  </a:moveTo>
                  <a:lnTo>
                    <a:pt x="497420" y="43764"/>
                  </a:lnTo>
                  <a:lnTo>
                    <a:pt x="482066" y="20993"/>
                  </a:lnTo>
                  <a:lnTo>
                    <a:pt x="459282" y="5638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64" y="5638"/>
                  </a:lnTo>
                  <a:lnTo>
                    <a:pt x="20993" y="20993"/>
                  </a:lnTo>
                  <a:lnTo>
                    <a:pt x="5638" y="43764"/>
                  </a:lnTo>
                  <a:lnTo>
                    <a:pt x="0" y="71666"/>
                  </a:lnTo>
                  <a:lnTo>
                    <a:pt x="0" y="358292"/>
                  </a:lnTo>
                  <a:lnTo>
                    <a:pt x="5638" y="386181"/>
                  </a:lnTo>
                  <a:lnTo>
                    <a:pt x="20993" y="408965"/>
                  </a:lnTo>
                  <a:lnTo>
                    <a:pt x="43764" y="424319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82" y="424319"/>
                  </a:lnTo>
                  <a:lnTo>
                    <a:pt x="482066" y="408965"/>
                  </a:lnTo>
                  <a:lnTo>
                    <a:pt x="497420" y="386181"/>
                  </a:lnTo>
                  <a:lnTo>
                    <a:pt x="503059" y="358292"/>
                  </a:lnTo>
                  <a:lnTo>
                    <a:pt x="503059" y="71666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872C58B2-3512-467F-B1B8-5909600C1594}"/>
                </a:ext>
              </a:extLst>
            </p:cNvPr>
            <p:cNvSpPr/>
            <p:nvPr/>
          </p:nvSpPr>
          <p:spPr>
            <a:xfrm>
              <a:off x="4580730" y="7373482"/>
              <a:ext cx="503555" cy="430530"/>
            </a:xfrm>
            <a:custGeom>
              <a:avLst/>
              <a:gdLst/>
              <a:ahLst/>
              <a:cxnLst/>
              <a:rect l="l" t="t" r="r" b="b"/>
              <a:pathLst>
                <a:path w="503554" h="430529">
                  <a:moveTo>
                    <a:pt x="431392" y="0"/>
                  </a:moveTo>
                  <a:lnTo>
                    <a:pt x="71659" y="0"/>
                  </a:lnTo>
                  <a:lnTo>
                    <a:pt x="43766" y="5631"/>
                  </a:lnTo>
                  <a:lnTo>
                    <a:pt x="20988" y="20988"/>
                  </a:lnTo>
                  <a:lnTo>
                    <a:pt x="5631" y="43765"/>
                  </a:lnTo>
                  <a:lnTo>
                    <a:pt x="0" y="71658"/>
                  </a:lnTo>
                  <a:lnTo>
                    <a:pt x="0" y="358286"/>
                  </a:lnTo>
                  <a:lnTo>
                    <a:pt x="5631" y="386179"/>
                  </a:lnTo>
                  <a:lnTo>
                    <a:pt x="20988" y="408957"/>
                  </a:lnTo>
                  <a:lnTo>
                    <a:pt x="43766" y="424314"/>
                  </a:lnTo>
                  <a:lnTo>
                    <a:pt x="71659" y="429946"/>
                  </a:lnTo>
                  <a:lnTo>
                    <a:pt x="431392" y="429946"/>
                  </a:lnTo>
                  <a:lnTo>
                    <a:pt x="459285" y="424314"/>
                  </a:lnTo>
                  <a:lnTo>
                    <a:pt x="482063" y="408957"/>
                  </a:lnTo>
                  <a:lnTo>
                    <a:pt x="497420" y="386179"/>
                  </a:lnTo>
                  <a:lnTo>
                    <a:pt x="503051" y="358286"/>
                  </a:lnTo>
                  <a:lnTo>
                    <a:pt x="503051" y="71658"/>
                  </a:lnTo>
                  <a:lnTo>
                    <a:pt x="497420" y="43765"/>
                  </a:lnTo>
                  <a:lnTo>
                    <a:pt x="482063" y="20988"/>
                  </a:lnTo>
                  <a:lnTo>
                    <a:pt x="459285" y="5631"/>
                  </a:lnTo>
                  <a:lnTo>
                    <a:pt x="431392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0">
              <a:extLst>
                <a:ext uri="{FF2B5EF4-FFF2-40B4-BE49-F238E27FC236}">
                  <a16:creationId xmlns:a16="http://schemas.microsoft.com/office/drawing/2014/main" id="{12DF53FD-CAD5-4F0D-BD54-697CB9A61288}"/>
                </a:ext>
              </a:extLst>
            </p:cNvPr>
            <p:cNvSpPr/>
            <p:nvPr/>
          </p:nvSpPr>
          <p:spPr>
            <a:xfrm>
              <a:off x="3293491" y="7750297"/>
              <a:ext cx="6595745" cy="1195070"/>
            </a:xfrm>
            <a:custGeom>
              <a:avLst/>
              <a:gdLst/>
              <a:ahLst/>
              <a:cxnLst/>
              <a:rect l="l" t="t" r="r" b="b"/>
              <a:pathLst>
                <a:path w="6595745" h="1195070">
                  <a:moveTo>
                    <a:pt x="3297630" y="0"/>
                  </a:moveTo>
                  <a:lnTo>
                    <a:pt x="2999012" y="298626"/>
                  </a:lnTo>
                  <a:lnTo>
                    <a:pt x="3148321" y="298626"/>
                  </a:lnTo>
                  <a:lnTo>
                    <a:pt x="3148321" y="418349"/>
                  </a:lnTo>
                  <a:lnTo>
                    <a:pt x="0" y="418349"/>
                  </a:lnTo>
                  <a:lnTo>
                    <a:pt x="0" y="1194491"/>
                  </a:lnTo>
                  <a:lnTo>
                    <a:pt x="6595262" y="1194491"/>
                  </a:lnTo>
                  <a:lnTo>
                    <a:pt x="6595262" y="418349"/>
                  </a:lnTo>
                  <a:lnTo>
                    <a:pt x="3446940" y="418349"/>
                  </a:lnTo>
                  <a:lnTo>
                    <a:pt x="3446940" y="298626"/>
                  </a:lnTo>
                  <a:lnTo>
                    <a:pt x="3596256" y="298626"/>
                  </a:lnTo>
                  <a:lnTo>
                    <a:pt x="3297630" y="0"/>
                  </a:lnTo>
                  <a:close/>
                </a:path>
              </a:pathLst>
            </a:custGeom>
            <a:solidFill>
              <a:srgbClr val="F691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32">
            <a:extLst>
              <a:ext uri="{FF2B5EF4-FFF2-40B4-BE49-F238E27FC236}">
                <a16:creationId xmlns:a16="http://schemas.microsoft.com/office/drawing/2014/main" id="{9C3534C6-0D0A-43D0-83D1-815FC0DEE904}"/>
              </a:ext>
            </a:extLst>
          </p:cNvPr>
          <p:cNvSpPr txBox="1"/>
          <p:nvPr/>
        </p:nvSpPr>
        <p:spPr>
          <a:xfrm>
            <a:off x="1085072" y="6989390"/>
            <a:ext cx="8053705" cy="173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47435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lang="en-US" sz="3300" dirty="0">
              <a:latin typeface="Calibri"/>
              <a:cs typeface="Calibri"/>
            </a:endParaRPr>
          </a:p>
          <a:p>
            <a:pPr marL="2971165">
              <a:lnSpc>
                <a:spcPct val="100000"/>
              </a:lnSpc>
              <a:spcBef>
                <a:spcPts val="2440"/>
              </a:spcBef>
            </a:pPr>
            <a:r>
              <a:rPr lang="en-US" sz="2600" spc="10" dirty="0">
                <a:latin typeface="Calibri"/>
                <a:cs typeface="Calibri"/>
              </a:rPr>
              <a:t>logical</a:t>
            </a:r>
            <a:r>
              <a:rPr lang="en-US" sz="2600" spc="5" dirty="0">
                <a:latin typeface="Calibri"/>
                <a:cs typeface="Calibri"/>
              </a:rPr>
              <a:t> </a:t>
            </a:r>
            <a:r>
              <a:rPr lang="en-US" sz="2600" spc="15" dirty="0">
                <a:latin typeface="Calibri"/>
                <a:cs typeface="Calibri"/>
              </a:rPr>
              <a:t>updates:</a:t>
            </a:r>
            <a:r>
              <a:rPr lang="en-US" sz="2600" spc="10" dirty="0">
                <a:latin typeface="Calibri"/>
                <a:cs typeface="Calibri"/>
              </a:rPr>
              <a:t> e.g.</a:t>
            </a:r>
            <a:r>
              <a:rPr lang="en-US" sz="2600" spc="5" dirty="0">
                <a:latin typeface="Calibri"/>
                <a:cs typeface="Calibri"/>
              </a:rPr>
              <a:t> </a:t>
            </a:r>
            <a:r>
              <a:rPr lang="en-US" sz="2600" spc="15" dirty="0">
                <a:latin typeface="Calibri"/>
                <a:cs typeface="Calibri"/>
              </a:rPr>
              <a:t>“put</a:t>
            </a:r>
            <a:r>
              <a:rPr lang="en-US" sz="2600" spc="5" dirty="0">
                <a:latin typeface="Calibri"/>
                <a:cs typeface="Calibri"/>
              </a:rPr>
              <a:t> </a:t>
            </a:r>
            <a:r>
              <a:rPr lang="en-US" sz="2600" spc="20" dirty="0">
                <a:latin typeface="Calibri"/>
                <a:cs typeface="Calibri"/>
              </a:rPr>
              <a:t>x=5</a:t>
            </a:r>
            <a:r>
              <a:rPr lang="en-US" sz="2600" spc="5" dirty="0">
                <a:latin typeface="Calibri"/>
                <a:cs typeface="Calibri"/>
              </a:rPr>
              <a:t> </a:t>
            </a:r>
            <a:r>
              <a:rPr lang="en-US" sz="2600" spc="10" dirty="0">
                <a:latin typeface="Calibri"/>
                <a:cs typeface="Calibri"/>
              </a:rPr>
              <a:t>if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spc="20" dirty="0">
                <a:latin typeface="Calibri"/>
                <a:cs typeface="Calibri"/>
              </a:rPr>
              <a:t>x==4”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AE8BFA1-DFEB-4F96-832C-F7FD53128501}"/>
              </a:ext>
            </a:extLst>
          </p:cNvPr>
          <p:cNvSpPr/>
          <p:nvPr/>
        </p:nvSpPr>
        <p:spPr>
          <a:xfrm>
            <a:off x="14002641" y="8277466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4" y="910821"/>
                </a:moveTo>
                <a:lnTo>
                  <a:pt x="103822" y="903081"/>
                </a:lnTo>
                <a:lnTo>
                  <a:pt x="62150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5"/>
                </a:lnTo>
                <a:lnTo>
                  <a:pt x="0" y="151805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0" y="29289"/>
                </a:lnTo>
                <a:lnTo>
                  <a:pt x="103822" y="7739"/>
                </a:lnTo>
                <a:lnTo>
                  <a:pt x="151804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08D5D137-9562-4CBD-B90A-7D3E564CC890}"/>
              </a:ext>
            </a:extLst>
          </p:cNvPr>
          <p:cNvSpPr/>
          <p:nvPr/>
        </p:nvSpPr>
        <p:spPr>
          <a:xfrm>
            <a:off x="19270571" y="8277466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5" y="62151"/>
                </a:lnTo>
                <a:lnTo>
                  <a:pt x="144065" y="103823"/>
                </a:lnTo>
                <a:lnTo>
                  <a:pt x="151804" y="151805"/>
                </a:lnTo>
                <a:lnTo>
                  <a:pt x="151804" y="759015"/>
                </a:lnTo>
                <a:lnTo>
                  <a:pt x="144065" y="806997"/>
                </a:lnTo>
                <a:lnTo>
                  <a:pt x="122515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436822F4-210D-4420-B7F9-04EAC5CBEDAF}"/>
              </a:ext>
            </a:extLst>
          </p:cNvPr>
          <p:cNvSpPr txBox="1"/>
          <p:nvPr/>
        </p:nvSpPr>
        <p:spPr>
          <a:xfrm>
            <a:off x="14288947" y="8399190"/>
            <a:ext cx="48850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m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pl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p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ab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ov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th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1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g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086B33E1-8675-435D-A6B5-9EBD2601660A}"/>
              </a:ext>
            </a:extLst>
          </p:cNvPr>
          <p:cNvSpPr/>
          <p:nvPr/>
        </p:nvSpPr>
        <p:spPr>
          <a:xfrm>
            <a:off x="14002641" y="9366080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151804" y="910821"/>
                </a:moveTo>
                <a:lnTo>
                  <a:pt x="103822" y="903081"/>
                </a:lnTo>
                <a:lnTo>
                  <a:pt x="62150" y="881531"/>
                </a:lnTo>
                <a:lnTo>
                  <a:pt x="29289" y="848669"/>
                </a:lnTo>
                <a:lnTo>
                  <a:pt x="7739" y="806997"/>
                </a:lnTo>
                <a:lnTo>
                  <a:pt x="0" y="759015"/>
                </a:lnTo>
                <a:lnTo>
                  <a:pt x="0" y="151805"/>
                </a:lnTo>
                <a:lnTo>
                  <a:pt x="7739" y="103823"/>
                </a:lnTo>
                <a:lnTo>
                  <a:pt x="29289" y="62151"/>
                </a:lnTo>
                <a:lnTo>
                  <a:pt x="62150" y="29289"/>
                </a:lnTo>
                <a:lnTo>
                  <a:pt x="103822" y="7739"/>
                </a:lnTo>
                <a:lnTo>
                  <a:pt x="151804" y="0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BC1E9D2E-A0E1-4B46-B30A-172E85B64079}"/>
              </a:ext>
            </a:extLst>
          </p:cNvPr>
          <p:cNvSpPr/>
          <p:nvPr/>
        </p:nvSpPr>
        <p:spPr>
          <a:xfrm>
            <a:off x="19270571" y="9366080"/>
            <a:ext cx="152400" cy="911225"/>
          </a:xfrm>
          <a:custGeom>
            <a:avLst/>
            <a:gdLst/>
            <a:ahLst/>
            <a:cxnLst/>
            <a:rect l="l" t="t" r="r" b="b"/>
            <a:pathLst>
              <a:path w="152400" h="911225">
                <a:moveTo>
                  <a:pt x="0" y="0"/>
                </a:moveTo>
                <a:lnTo>
                  <a:pt x="47982" y="7739"/>
                </a:lnTo>
                <a:lnTo>
                  <a:pt x="89654" y="29289"/>
                </a:lnTo>
                <a:lnTo>
                  <a:pt x="122515" y="62151"/>
                </a:lnTo>
                <a:lnTo>
                  <a:pt x="144065" y="103823"/>
                </a:lnTo>
                <a:lnTo>
                  <a:pt x="151804" y="151805"/>
                </a:lnTo>
                <a:lnTo>
                  <a:pt x="151804" y="759015"/>
                </a:lnTo>
                <a:lnTo>
                  <a:pt x="144065" y="806997"/>
                </a:lnTo>
                <a:lnTo>
                  <a:pt x="122515" y="848669"/>
                </a:lnTo>
                <a:lnTo>
                  <a:pt x="89654" y="881531"/>
                </a:lnTo>
                <a:lnTo>
                  <a:pt x="47982" y="903081"/>
                </a:lnTo>
                <a:lnTo>
                  <a:pt x="0" y="910821"/>
                </a:lnTo>
              </a:path>
            </a:pathLst>
          </a:custGeom>
          <a:ln w="41883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8">
            <a:extLst>
              <a:ext uri="{FF2B5EF4-FFF2-40B4-BE49-F238E27FC236}">
                <a16:creationId xmlns:a16="http://schemas.microsoft.com/office/drawing/2014/main" id="{9FE1FE97-038C-4528-A1D5-20859090AB4F}"/>
              </a:ext>
            </a:extLst>
          </p:cNvPr>
          <p:cNvSpPr txBox="1"/>
          <p:nvPr/>
        </p:nvSpPr>
        <p:spPr>
          <a:xfrm>
            <a:off x="14288947" y="9487324"/>
            <a:ext cx="40259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suppo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w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AP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5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34582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10" dirty="0"/>
              <a:t> </a:t>
            </a:r>
            <a:r>
              <a:rPr sz="5350" dirty="0"/>
              <a:t>Delos </a:t>
            </a:r>
            <a:r>
              <a:rPr lang="en-US" sz="5350" dirty="0"/>
              <a:t>S</a:t>
            </a:r>
            <a:r>
              <a:rPr sz="5350" dirty="0"/>
              <a:t>torage</a:t>
            </a:r>
            <a:r>
              <a:rPr sz="5350" spc="5" dirty="0"/>
              <a:t> </a:t>
            </a:r>
            <a:r>
              <a:rPr lang="en-US" sz="5350" dirty="0"/>
              <a:t>S</a:t>
            </a:r>
            <a:r>
              <a:rPr sz="5350" dirty="0"/>
              <a:t>ystem:</a:t>
            </a:r>
            <a:r>
              <a:rPr sz="5350" spc="-15" dirty="0"/>
              <a:t> </a:t>
            </a:r>
            <a:r>
              <a:rPr lang="en-US" sz="5350" dirty="0">
                <a:solidFill>
                  <a:srgbClr val="41BFB9"/>
                </a:solidFill>
              </a:rPr>
              <a:t>B</a:t>
            </a:r>
            <a:r>
              <a:rPr sz="5350" dirty="0">
                <a:solidFill>
                  <a:srgbClr val="41BFB9"/>
                </a:solidFill>
              </a:rPr>
              <a:t>elow</a:t>
            </a:r>
            <a:r>
              <a:rPr sz="5350" spc="-5" dirty="0">
                <a:solidFill>
                  <a:srgbClr val="41BFB9"/>
                </a:solidFill>
              </a:rPr>
              <a:t> </a:t>
            </a:r>
            <a:r>
              <a:rPr lang="en-US" sz="5350" dirty="0"/>
              <a:t>T</a:t>
            </a:r>
            <a:r>
              <a:rPr sz="5350" dirty="0"/>
              <a:t>he</a:t>
            </a:r>
            <a:r>
              <a:rPr sz="5350" spc="10" dirty="0"/>
              <a:t> </a:t>
            </a:r>
            <a:r>
              <a:rPr lang="en-US" sz="5350" dirty="0"/>
              <a:t>L</a:t>
            </a:r>
            <a:r>
              <a:rPr sz="5350" dirty="0"/>
              <a:t>og</a:t>
            </a:r>
          </a:p>
        </p:txBody>
      </p:sp>
      <p:sp>
        <p:nvSpPr>
          <p:cNvPr id="3" name="object 3"/>
          <p:cNvSpPr/>
          <p:nvPr/>
        </p:nvSpPr>
        <p:spPr>
          <a:xfrm>
            <a:off x="4584494" y="7349118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79"/>
                </a:lnTo>
                <a:lnTo>
                  <a:pt x="503050" y="358286"/>
                </a:lnTo>
                <a:lnTo>
                  <a:pt x="503050" y="71658"/>
                </a:lnTo>
                <a:lnTo>
                  <a:pt x="497419" y="43765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171388" y="7026659"/>
            <a:ext cx="6958965" cy="1075055"/>
            <a:chOff x="5171388" y="7026659"/>
            <a:chExt cx="6958965" cy="1075055"/>
          </a:xfrm>
        </p:grpSpPr>
        <p:sp>
          <p:nvSpPr>
            <p:cNvPr id="5" name="object 5"/>
            <p:cNvSpPr/>
            <p:nvPr/>
          </p:nvSpPr>
          <p:spPr>
            <a:xfrm>
              <a:off x="5192249" y="7026659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2" y="0"/>
                  </a:moveTo>
                  <a:lnTo>
                    <a:pt x="6379712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2" y="806153"/>
                  </a:lnTo>
                  <a:lnTo>
                    <a:pt x="6379712" y="1074866"/>
                  </a:lnTo>
                  <a:lnTo>
                    <a:pt x="6917151" y="537432"/>
                  </a:lnTo>
                  <a:lnTo>
                    <a:pt x="637971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1376" y="7349127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5161" y="7349127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05" y="43764"/>
                  </a:lnTo>
                  <a:lnTo>
                    <a:pt x="1655851" y="20980"/>
                  </a:lnTo>
                  <a:lnTo>
                    <a:pt x="1633080" y="5626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80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79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07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07"/>
                  </a:lnTo>
                  <a:lnTo>
                    <a:pt x="1655851" y="408952"/>
                  </a:lnTo>
                  <a:lnTo>
                    <a:pt x="1671205" y="386181"/>
                  </a:lnTo>
                  <a:lnTo>
                    <a:pt x="1676844" y="358279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80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80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79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07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07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79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80"/>
                  </a:lnTo>
                  <a:lnTo>
                    <a:pt x="2806865" y="5626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80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79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07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65" y="424307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79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95" y="43764"/>
                  </a:lnTo>
                  <a:lnTo>
                    <a:pt x="3416528" y="20980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80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79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07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07"/>
                  </a:lnTo>
                  <a:lnTo>
                    <a:pt x="3416528" y="408952"/>
                  </a:lnTo>
                  <a:lnTo>
                    <a:pt x="3431895" y="386181"/>
                  </a:lnTo>
                  <a:lnTo>
                    <a:pt x="3437521" y="358279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88" y="43764"/>
                  </a:lnTo>
                  <a:lnTo>
                    <a:pt x="4003421" y="20980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47" y="20980"/>
                  </a:lnTo>
                  <a:lnTo>
                    <a:pt x="3526993" y="43764"/>
                  </a:lnTo>
                  <a:lnTo>
                    <a:pt x="3521367" y="71653"/>
                  </a:lnTo>
                  <a:lnTo>
                    <a:pt x="3521367" y="358279"/>
                  </a:lnTo>
                  <a:lnTo>
                    <a:pt x="3526993" y="386181"/>
                  </a:lnTo>
                  <a:lnTo>
                    <a:pt x="3542347" y="408952"/>
                  </a:lnTo>
                  <a:lnTo>
                    <a:pt x="3565131" y="424307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07"/>
                  </a:lnTo>
                  <a:lnTo>
                    <a:pt x="4003421" y="408952"/>
                  </a:lnTo>
                  <a:lnTo>
                    <a:pt x="4018788" y="386181"/>
                  </a:lnTo>
                  <a:lnTo>
                    <a:pt x="4024414" y="358279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80" y="43764"/>
                  </a:lnTo>
                  <a:lnTo>
                    <a:pt x="4590313" y="20980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40" y="20980"/>
                  </a:lnTo>
                  <a:lnTo>
                    <a:pt x="4113885" y="43764"/>
                  </a:lnTo>
                  <a:lnTo>
                    <a:pt x="4108259" y="71653"/>
                  </a:lnTo>
                  <a:lnTo>
                    <a:pt x="4108259" y="358279"/>
                  </a:lnTo>
                  <a:lnTo>
                    <a:pt x="4113885" y="386181"/>
                  </a:lnTo>
                  <a:lnTo>
                    <a:pt x="4129240" y="408952"/>
                  </a:lnTo>
                  <a:lnTo>
                    <a:pt x="4152023" y="424307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07"/>
                  </a:lnTo>
                  <a:lnTo>
                    <a:pt x="4590313" y="408952"/>
                  </a:lnTo>
                  <a:lnTo>
                    <a:pt x="4605680" y="386181"/>
                  </a:lnTo>
                  <a:lnTo>
                    <a:pt x="4611306" y="358279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73" y="43764"/>
                  </a:lnTo>
                  <a:lnTo>
                    <a:pt x="5177206" y="20980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32" y="20980"/>
                  </a:lnTo>
                  <a:lnTo>
                    <a:pt x="4700778" y="43764"/>
                  </a:lnTo>
                  <a:lnTo>
                    <a:pt x="4695152" y="71653"/>
                  </a:lnTo>
                  <a:lnTo>
                    <a:pt x="4695152" y="358279"/>
                  </a:lnTo>
                  <a:lnTo>
                    <a:pt x="4700778" y="386181"/>
                  </a:lnTo>
                  <a:lnTo>
                    <a:pt x="4716132" y="408952"/>
                  </a:lnTo>
                  <a:lnTo>
                    <a:pt x="4738916" y="424307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07"/>
                  </a:lnTo>
                  <a:lnTo>
                    <a:pt x="5177206" y="408952"/>
                  </a:lnTo>
                  <a:lnTo>
                    <a:pt x="5192573" y="386181"/>
                  </a:lnTo>
                  <a:lnTo>
                    <a:pt x="5198199" y="358279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80"/>
                  </a:lnTo>
                  <a:lnTo>
                    <a:pt x="5741327" y="5626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24" y="20980"/>
                  </a:lnTo>
                  <a:lnTo>
                    <a:pt x="5287670" y="43764"/>
                  </a:lnTo>
                  <a:lnTo>
                    <a:pt x="5282044" y="71653"/>
                  </a:lnTo>
                  <a:lnTo>
                    <a:pt x="5282044" y="358279"/>
                  </a:lnTo>
                  <a:lnTo>
                    <a:pt x="5287670" y="386181"/>
                  </a:lnTo>
                  <a:lnTo>
                    <a:pt x="5303024" y="408952"/>
                  </a:lnTo>
                  <a:lnTo>
                    <a:pt x="5325808" y="424307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07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79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214099" y="7349118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79"/>
                </a:lnTo>
                <a:lnTo>
                  <a:pt x="503052" y="358286"/>
                </a:lnTo>
                <a:lnTo>
                  <a:pt x="503052" y="71658"/>
                </a:lnTo>
                <a:lnTo>
                  <a:pt x="497421" y="43765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224373" y="3289533"/>
            <a:ext cx="8295640" cy="3640454"/>
            <a:chOff x="4224373" y="3289533"/>
            <a:chExt cx="8295640" cy="364045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373" y="3289533"/>
              <a:ext cx="8295454" cy="2766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36959" y="6173920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4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29"/>
                  </a:lnTo>
                  <a:lnTo>
                    <a:pt x="353021" y="579412"/>
                  </a:lnTo>
                  <a:close/>
                </a:path>
                <a:path w="6322059" h="756284">
                  <a:moveTo>
                    <a:pt x="706043" y="176517"/>
                  </a:moveTo>
                  <a:lnTo>
                    <a:pt x="529539" y="0"/>
                  </a:lnTo>
                  <a:lnTo>
                    <a:pt x="353021" y="176517"/>
                  </a:lnTo>
                  <a:lnTo>
                    <a:pt x="441274" y="176517"/>
                  </a:lnTo>
                  <a:lnTo>
                    <a:pt x="441274" y="755929"/>
                  </a:lnTo>
                  <a:lnTo>
                    <a:pt x="617791" y="755929"/>
                  </a:lnTo>
                  <a:lnTo>
                    <a:pt x="617791" y="176517"/>
                  </a:lnTo>
                  <a:lnTo>
                    <a:pt x="706043" y="176517"/>
                  </a:lnTo>
                  <a:close/>
                </a:path>
                <a:path w="6322059" h="756284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29"/>
                  </a:lnTo>
                  <a:lnTo>
                    <a:pt x="3160826" y="579412"/>
                  </a:lnTo>
                  <a:close/>
                </a:path>
                <a:path w="6322059" h="756284">
                  <a:moveTo>
                    <a:pt x="3513861" y="176517"/>
                  </a:moveTo>
                  <a:lnTo>
                    <a:pt x="3337344" y="0"/>
                  </a:lnTo>
                  <a:lnTo>
                    <a:pt x="3160826" y="176517"/>
                  </a:lnTo>
                  <a:lnTo>
                    <a:pt x="3249091" y="176517"/>
                  </a:lnTo>
                  <a:lnTo>
                    <a:pt x="3249091" y="755929"/>
                  </a:lnTo>
                  <a:lnTo>
                    <a:pt x="3425596" y="755929"/>
                  </a:lnTo>
                  <a:lnTo>
                    <a:pt x="3425596" y="176517"/>
                  </a:lnTo>
                  <a:lnTo>
                    <a:pt x="3513861" y="176517"/>
                  </a:lnTo>
                  <a:close/>
                </a:path>
                <a:path w="6322059" h="756284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10" y="579412"/>
                  </a:lnTo>
                  <a:lnTo>
                    <a:pt x="5792127" y="755929"/>
                  </a:lnTo>
                  <a:lnTo>
                    <a:pt x="5968644" y="579412"/>
                  </a:lnTo>
                  <a:close/>
                </a:path>
                <a:path w="6322059" h="756284">
                  <a:moveTo>
                    <a:pt x="6321666" y="176517"/>
                  </a:moveTo>
                  <a:lnTo>
                    <a:pt x="6145149" y="0"/>
                  </a:lnTo>
                  <a:lnTo>
                    <a:pt x="5968644" y="176517"/>
                  </a:lnTo>
                  <a:lnTo>
                    <a:pt x="6056896" y="176517"/>
                  </a:lnTo>
                  <a:lnTo>
                    <a:pt x="6056896" y="755929"/>
                  </a:lnTo>
                  <a:lnTo>
                    <a:pt x="6233414" y="755929"/>
                  </a:lnTo>
                  <a:lnTo>
                    <a:pt x="6233414" y="176517"/>
                  </a:lnTo>
                  <a:lnTo>
                    <a:pt x="6321666" y="176517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8837" y="4122042"/>
            <a:ext cx="30994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database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(m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ializ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stat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8837" y="6966773"/>
            <a:ext cx="191071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56027" y="5623500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6" y="1995380"/>
                </a:lnTo>
                <a:lnTo>
                  <a:pt x="1873909" y="1988142"/>
                </a:lnTo>
                <a:lnTo>
                  <a:pt x="1919682" y="1976372"/>
                </a:lnTo>
                <a:lnTo>
                  <a:pt x="1963563" y="1960311"/>
                </a:lnTo>
                <a:lnTo>
                  <a:pt x="2005314" y="1940199"/>
                </a:lnTo>
                <a:lnTo>
                  <a:pt x="2044694" y="1916275"/>
                </a:lnTo>
                <a:lnTo>
                  <a:pt x="2081463" y="1888779"/>
                </a:lnTo>
                <a:lnTo>
                  <a:pt x="2115380" y="1857953"/>
                </a:lnTo>
                <a:lnTo>
                  <a:pt x="2146206" y="1824035"/>
                </a:lnTo>
                <a:lnTo>
                  <a:pt x="2173702" y="1787266"/>
                </a:lnTo>
                <a:lnTo>
                  <a:pt x="2197625" y="1747885"/>
                </a:lnTo>
                <a:lnTo>
                  <a:pt x="2217738" y="1706134"/>
                </a:lnTo>
                <a:lnTo>
                  <a:pt x="2233798" y="1662252"/>
                </a:lnTo>
                <a:lnTo>
                  <a:pt x="2245568" y="1616479"/>
                </a:lnTo>
                <a:lnTo>
                  <a:pt x="2252805" y="1569056"/>
                </a:lnTo>
                <a:lnTo>
                  <a:pt x="2255271" y="1520221"/>
                </a:lnTo>
                <a:lnTo>
                  <a:pt x="2255271" y="477625"/>
                </a:lnTo>
                <a:lnTo>
                  <a:pt x="2252805" y="428790"/>
                </a:lnTo>
                <a:lnTo>
                  <a:pt x="2245568" y="381367"/>
                </a:lnTo>
                <a:lnTo>
                  <a:pt x="2233798" y="335594"/>
                </a:lnTo>
                <a:lnTo>
                  <a:pt x="2217738" y="291712"/>
                </a:lnTo>
                <a:lnTo>
                  <a:pt x="2197625" y="249960"/>
                </a:lnTo>
                <a:lnTo>
                  <a:pt x="2173702" y="210580"/>
                </a:lnTo>
                <a:lnTo>
                  <a:pt x="2146206" y="173811"/>
                </a:lnTo>
                <a:lnTo>
                  <a:pt x="2115380" y="139893"/>
                </a:lnTo>
                <a:lnTo>
                  <a:pt x="2081463" y="109066"/>
                </a:lnTo>
                <a:lnTo>
                  <a:pt x="2044694" y="81571"/>
                </a:lnTo>
                <a:lnTo>
                  <a:pt x="2005314" y="57646"/>
                </a:lnTo>
                <a:lnTo>
                  <a:pt x="1963563" y="37534"/>
                </a:lnTo>
                <a:lnTo>
                  <a:pt x="1919682" y="21473"/>
                </a:lnTo>
                <a:lnTo>
                  <a:pt x="1873909" y="9703"/>
                </a:lnTo>
                <a:lnTo>
                  <a:pt x="1826486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40612" y="5747961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90048" y="3290241"/>
            <a:ext cx="10135870" cy="3306445"/>
            <a:chOff x="3490048" y="3290241"/>
            <a:chExt cx="10135870" cy="3306445"/>
          </a:xfrm>
        </p:grpSpPr>
        <p:sp>
          <p:nvSpPr>
            <p:cNvPr id="17" name="object 17"/>
            <p:cNvSpPr/>
            <p:nvPr/>
          </p:nvSpPr>
          <p:spPr>
            <a:xfrm>
              <a:off x="3490048" y="6551353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09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09">
                  <a:moveTo>
                    <a:pt x="439777" y="0"/>
                  </a:moveTo>
                  <a:lnTo>
                    <a:pt x="314126" y="0"/>
                  </a:lnTo>
                  <a:lnTo>
                    <a:pt x="305975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5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09">
                  <a:moveTo>
                    <a:pt x="607311" y="0"/>
                  </a:moveTo>
                  <a:lnTo>
                    <a:pt x="599158" y="1646"/>
                  </a:lnTo>
                  <a:lnTo>
                    <a:pt x="592503" y="6134"/>
                  </a:lnTo>
                  <a:lnTo>
                    <a:pt x="588015" y="12791"/>
                  </a:lnTo>
                  <a:lnTo>
                    <a:pt x="586369" y="20942"/>
                  </a:lnTo>
                  <a:lnTo>
                    <a:pt x="588015" y="29093"/>
                  </a:lnTo>
                  <a:lnTo>
                    <a:pt x="592504" y="35750"/>
                  </a:lnTo>
                  <a:lnTo>
                    <a:pt x="599164" y="40238"/>
                  </a:lnTo>
                  <a:lnTo>
                    <a:pt x="607311" y="41883"/>
                  </a:lnTo>
                  <a:lnTo>
                    <a:pt x="732967" y="41883"/>
                  </a:lnTo>
                  <a:lnTo>
                    <a:pt x="741114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7" y="12790"/>
                  </a:lnTo>
                  <a:lnTo>
                    <a:pt x="747769" y="6133"/>
                  </a:lnTo>
                  <a:lnTo>
                    <a:pt x="741109" y="1645"/>
                  </a:lnTo>
                  <a:lnTo>
                    <a:pt x="732961" y="1"/>
                  </a:lnTo>
                  <a:lnTo>
                    <a:pt x="607311" y="0"/>
                  </a:lnTo>
                  <a:close/>
                </a:path>
                <a:path w="10135869" h="41909">
                  <a:moveTo>
                    <a:pt x="1026146" y="1"/>
                  </a:moveTo>
                  <a:lnTo>
                    <a:pt x="900496" y="1"/>
                  </a:lnTo>
                  <a:lnTo>
                    <a:pt x="892344" y="1646"/>
                  </a:lnTo>
                  <a:lnTo>
                    <a:pt x="885688" y="6134"/>
                  </a:lnTo>
                  <a:lnTo>
                    <a:pt x="881200" y="12791"/>
                  </a:lnTo>
                  <a:lnTo>
                    <a:pt x="879554" y="20942"/>
                  </a:lnTo>
                  <a:lnTo>
                    <a:pt x="881200" y="29093"/>
                  </a:lnTo>
                  <a:lnTo>
                    <a:pt x="885688" y="35750"/>
                  </a:lnTo>
                  <a:lnTo>
                    <a:pt x="892344" y="40238"/>
                  </a:lnTo>
                  <a:lnTo>
                    <a:pt x="900496" y="41884"/>
                  </a:lnTo>
                  <a:lnTo>
                    <a:pt x="1026146" y="41884"/>
                  </a:lnTo>
                  <a:lnTo>
                    <a:pt x="1034298" y="40238"/>
                  </a:lnTo>
                  <a:lnTo>
                    <a:pt x="1040954" y="35750"/>
                  </a:lnTo>
                  <a:lnTo>
                    <a:pt x="1045442" y="29093"/>
                  </a:lnTo>
                  <a:lnTo>
                    <a:pt x="1047088" y="20942"/>
                  </a:lnTo>
                  <a:lnTo>
                    <a:pt x="1045442" y="12791"/>
                  </a:lnTo>
                  <a:lnTo>
                    <a:pt x="1040954" y="6134"/>
                  </a:lnTo>
                  <a:lnTo>
                    <a:pt x="1034298" y="1646"/>
                  </a:lnTo>
                  <a:lnTo>
                    <a:pt x="1026146" y="1"/>
                  </a:lnTo>
                  <a:close/>
                </a:path>
                <a:path w="10135869" h="41909">
                  <a:moveTo>
                    <a:pt x="1319331" y="1"/>
                  </a:moveTo>
                  <a:lnTo>
                    <a:pt x="1193680" y="1"/>
                  </a:lnTo>
                  <a:lnTo>
                    <a:pt x="1185529" y="1646"/>
                  </a:lnTo>
                  <a:lnTo>
                    <a:pt x="1178873" y="6134"/>
                  </a:lnTo>
                  <a:lnTo>
                    <a:pt x="1174384" y="12791"/>
                  </a:lnTo>
                  <a:lnTo>
                    <a:pt x="1172739" y="20942"/>
                  </a:lnTo>
                  <a:lnTo>
                    <a:pt x="1174384" y="29093"/>
                  </a:lnTo>
                  <a:lnTo>
                    <a:pt x="1178873" y="35750"/>
                  </a:lnTo>
                  <a:lnTo>
                    <a:pt x="1185529" y="40238"/>
                  </a:lnTo>
                  <a:lnTo>
                    <a:pt x="1193680" y="41884"/>
                  </a:lnTo>
                  <a:lnTo>
                    <a:pt x="1319331" y="41884"/>
                  </a:lnTo>
                  <a:lnTo>
                    <a:pt x="1327483" y="40238"/>
                  </a:lnTo>
                  <a:lnTo>
                    <a:pt x="1334139" y="35750"/>
                  </a:lnTo>
                  <a:lnTo>
                    <a:pt x="1338627" y="29093"/>
                  </a:lnTo>
                  <a:lnTo>
                    <a:pt x="1340273" y="20942"/>
                  </a:lnTo>
                  <a:lnTo>
                    <a:pt x="1338627" y="12791"/>
                  </a:lnTo>
                  <a:lnTo>
                    <a:pt x="1334139" y="6134"/>
                  </a:lnTo>
                  <a:lnTo>
                    <a:pt x="1327483" y="1646"/>
                  </a:lnTo>
                  <a:lnTo>
                    <a:pt x="1319331" y="1"/>
                  </a:lnTo>
                  <a:close/>
                </a:path>
                <a:path w="10135869" h="41909">
                  <a:moveTo>
                    <a:pt x="1612516" y="1"/>
                  </a:moveTo>
                  <a:lnTo>
                    <a:pt x="1486865" y="1"/>
                  </a:lnTo>
                  <a:lnTo>
                    <a:pt x="1478714" y="1646"/>
                  </a:lnTo>
                  <a:lnTo>
                    <a:pt x="1472057" y="6134"/>
                  </a:lnTo>
                  <a:lnTo>
                    <a:pt x="1467569" y="12791"/>
                  </a:lnTo>
                  <a:lnTo>
                    <a:pt x="1465923" y="20942"/>
                  </a:lnTo>
                  <a:lnTo>
                    <a:pt x="1467569" y="29093"/>
                  </a:lnTo>
                  <a:lnTo>
                    <a:pt x="1472057" y="35750"/>
                  </a:lnTo>
                  <a:lnTo>
                    <a:pt x="1478714" y="40238"/>
                  </a:lnTo>
                  <a:lnTo>
                    <a:pt x="1486865" y="41884"/>
                  </a:lnTo>
                  <a:lnTo>
                    <a:pt x="1612516" y="41884"/>
                  </a:lnTo>
                  <a:lnTo>
                    <a:pt x="1620667" y="40238"/>
                  </a:lnTo>
                  <a:lnTo>
                    <a:pt x="1627324" y="35750"/>
                  </a:lnTo>
                  <a:lnTo>
                    <a:pt x="1631812" y="29093"/>
                  </a:lnTo>
                  <a:lnTo>
                    <a:pt x="1633458" y="20942"/>
                  </a:lnTo>
                  <a:lnTo>
                    <a:pt x="1631812" y="12791"/>
                  </a:lnTo>
                  <a:lnTo>
                    <a:pt x="1627324" y="6134"/>
                  </a:lnTo>
                  <a:lnTo>
                    <a:pt x="1620667" y="1646"/>
                  </a:lnTo>
                  <a:lnTo>
                    <a:pt x="1612516" y="1"/>
                  </a:lnTo>
                  <a:close/>
                </a:path>
                <a:path w="10135869" h="41909">
                  <a:moveTo>
                    <a:pt x="1905701" y="1"/>
                  </a:moveTo>
                  <a:lnTo>
                    <a:pt x="1780050" y="1"/>
                  </a:lnTo>
                  <a:lnTo>
                    <a:pt x="1771899" y="1646"/>
                  </a:lnTo>
                  <a:lnTo>
                    <a:pt x="1765242" y="6134"/>
                  </a:lnTo>
                  <a:lnTo>
                    <a:pt x="1760754" y="12791"/>
                  </a:lnTo>
                  <a:lnTo>
                    <a:pt x="1759108" y="20942"/>
                  </a:lnTo>
                  <a:lnTo>
                    <a:pt x="1760754" y="29093"/>
                  </a:lnTo>
                  <a:lnTo>
                    <a:pt x="1765242" y="35750"/>
                  </a:lnTo>
                  <a:lnTo>
                    <a:pt x="1771899" y="40238"/>
                  </a:lnTo>
                  <a:lnTo>
                    <a:pt x="1780050" y="41884"/>
                  </a:lnTo>
                  <a:lnTo>
                    <a:pt x="1905701" y="41884"/>
                  </a:lnTo>
                  <a:lnTo>
                    <a:pt x="1913852" y="40238"/>
                  </a:lnTo>
                  <a:lnTo>
                    <a:pt x="1920509" y="35750"/>
                  </a:lnTo>
                  <a:lnTo>
                    <a:pt x="1924997" y="29093"/>
                  </a:lnTo>
                  <a:lnTo>
                    <a:pt x="1926642" y="20942"/>
                  </a:lnTo>
                  <a:lnTo>
                    <a:pt x="1924997" y="12791"/>
                  </a:lnTo>
                  <a:lnTo>
                    <a:pt x="1920509" y="6134"/>
                  </a:lnTo>
                  <a:lnTo>
                    <a:pt x="1913852" y="1646"/>
                  </a:lnTo>
                  <a:lnTo>
                    <a:pt x="1905701" y="1"/>
                  </a:lnTo>
                  <a:close/>
                </a:path>
                <a:path w="10135869" h="41909">
                  <a:moveTo>
                    <a:pt x="2198885" y="1"/>
                  </a:moveTo>
                  <a:lnTo>
                    <a:pt x="2073235" y="1"/>
                  </a:lnTo>
                  <a:lnTo>
                    <a:pt x="2065084" y="1646"/>
                  </a:lnTo>
                  <a:lnTo>
                    <a:pt x="2058427" y="6134"/>
                  </a:lnTo>
                  <a:lnTo>
                    <a:pt x="2053939" y="12791"/>
                  </a:lnTo>
                  <a:lnTo>
                    <a:pt x="2052293" y="20942"/>
                  </a:lnTo>
                  <a:lnTo>
                    <a:pt x="2053939" y="29093"/>
                  </a:lnTo>
                  <a:lnTo>
                    <a:pt x="2058427" y="35750"/>
                  </a:lnTo>
                  <a:lnTo>
                    <a:pt x="2065084" y="40238"/>
                  </a:lnTo>
                  <a:lnTo>
                    <a:pt x="2073235" y="41884"/>
                  </a:lnTo>
                  <a:lnTo>
                    <a:pt x="2198885" y="41884"/>
                  </a:lnTo>
                  <a:lnTo>
                    <a:pt x="2207037" y="40238"/>
                  </a:lnTo>
                  <a:lnTo>
                    <a:pt x="2213694" y="35750"/>
                  </a:lnTo>
                  <a:lnTo>
                    <a:pt x="2218182" y="29093"/>
                  </a:lnTo>
                  <a:lnTo>
                    <a:pt x="2219827" y="20942"/>
                  </a:lnTo>
                  <a:lnTo>
                    <a:pt x="2218182" y="12791"/>
                  </a:lnTo>
                  <a:lnTo>
                    <a:pt x="2213694" y="6134"/>
                  </a:lnTo>
                  <a:lnTo>
                    <a:pt x="2207037" y="1646"/>
                  </a:lnTo>
                  <a:lnTo>
                    <a:pt x="2198885" y="1"/>
                  </a:lnTo>
                  <a:close/>
                </a:path>
                <a:path w="10135869" h="41909">
                  <a:moveTo>
                    <a:pt x="2492070" y="1"/>
                  </a:moveTo>
                  <a:lnTo>
                    <a:pt x="2366420" y="1"/>
                  </a:lnTo>
                  <a:lnTo>
                    <a:pt x="2358268" y="1646"/>
                  </a:lnTo>
                  <a:lnTo>
                    <a:pt x="2351612" y="6134"/>
                  </a:lnTo>
                  <a:lnTo>
                    <a:pt x="2347124" y="12791"/>
                  </a:lnTo>
                  <a:lnTo>
                    <a:pt x="2345478" y="20942"/>
                  </a:lnTo>
                  <a:lnTo>
                    <a:pt x="2347124" y="29093"/>
                  </a:lnTo>
                  <a:lnTo>
                    <a:pt x="2351612" y="35750"/>
                  </a:lnTo>
                  <a:lnTo>
                    <a:pt x="2358268" y="40238"/>
                  </a:lnTo>
                  <a:lnTo>
                    <a:pt x="2366420" y="41884"/>
                  </a:lnTo>
                  <a:lnTo>
                    <a:pt x="2492070" y="41884"/>
                  </a:lnTo>
                  <a:lnTo>
                    <a:pt x="2500222" y="40238"/>
                  </a:lnTo>
                  <a:lnTo>
                    <a:pt x="2506878" y="35750"/>
                  </a:lnTo>
                  <a:lnTo>
                    <a:pt x="2511366" y="29093"/>
                  </a:lnTo>
                  <a:lnTo>
                    <a:pt x="2513012" y="20942"/>
                  </a:lnTo>
                  <a:lnTo>
                    <a:pt x="2511366" y="12791"/>
                  </a:lnTo>
                  <a:lnTo>
                    <a:pt x="2506878" y="6134"/>
                  </a:lnTo>
                  <a:lnTo>
                    <a:pt x="2500222" y="1646"/>
                  </a:lnTo>
                  <a:lnTo>
                    <a:pt x="2492070" y="1"/>
                  </a:lnTo>
                  <a:close/>
                </a:path>
                <a:path w="10135869" h="41909">
                  <a:moveTo>
                    <a:pt x="2785255" y="1"/>
                  </a:moveTo>
                  <a:lnTo>
                    <a:pt x="2659604" y="1"/>
                  </a:lnTo>
                  <a:lnTo>
                    <a:pt x="2651453" y="1646"/>
                  </a:lnTo>
                  <a:lnTo>
                    <a:pt x="2644797" y="6134"/>
                  </a:lnTo>
                  <a:lnTo>
                    <a:pt x="2640308" y="12791"/>
                  </a:lnTo>
                  <a:lnTo>
                    <a:pt x="2638663" y="20942"/>
                  </a:lnTo>
                  <a:lnTo>
                    <a:pt x="2640308" y="29093"/>
                  </a:lnTo>
                  <a:lnTo>
                    <a:pt x="2644797" y="35750"/>
                  </a:lnTo>
                  <a:lnTo>
                    <a:pt x="2651453" y="40238"/>
                  </a:lnTo>
                  <a:lnTo>
                    <a:pt x="2659604" y="41884"/>
                  </a:lnTo>
                  <a:lnTo>
                    <a:pt x="2785255" y="41884"/>
                  </a:lnTo>
                  <a:lnTo>
                    <a:pt x="2793407" y="40238"/>
                  </a:lnTo>
                  <a:lnTo>
                    <a:pt x="2800063" y="35750"/>
                  </a:lnTo>
                  <a:lnTo>
                    <a:pt x="2804551" y="29093"/>
                  </a:lnTo>
                  <a:lnTo>
                    <a:pt x="2806197" y="20942"/>
                  </a:lnTo>
                  <a:lnTo>
                    <a:pt x="2804551" y="12791"/>
                  </a:lnTo>
                  <a:lnTo>
                    <a:pt x="2800063" y="6134"/>
                  </a:lnTo>
                  <a:lnTo>
                    <a:pt x="2793407" y="1646"/>
                  </a:lnTo>
                  <a:lnTo>
                    <a:pt x="2785255" y="1"/>
                  </a:lnTo>
                  <a:close/>
                </a:path>
                <a:path w="10135869" h="41909">
                  <a:moveTo>
                    <a:pt x="3078440" y="1"/>
                  </a:moveTo>
                  <a:lnTo>
                    <a:pt x="2952789" y="1"/>
                  </a:lnTo>
                  <a:lnTo>
                    <a:pt x="2944638" y="1646"/>
                  </a:lnTo>
                  <a:lnTo>
                    <a:pt x="2937981" y="6134"/>
                  </a:lnTo>
                  <a:lnTo>
                    <a:pt x="2933493" y="12791"/>
                  </a:lnTo>
                  <a:lnTo>
                    <a:pt x="2931847" y="20942"/>
                  </a:lnTo>
                  <a:lnTo>
                    <a:pt x="2933493" y="29093"/>
                  </a:lnTo>
                  <a:lnTo>
                    <a:pt x="2937981" y="35750"/>
                  </a:lnTo>
                  <a:lnTo>
                    <a:pt x="2944638" y="40238"/>
                  </a:lnTo>
                  <a:lnTo>
                    <a:pt x="2952789" y="41884"/>
                  </a:lnTo>
                  <a:lnTo>
                    <a:pt x="3078440" y="41884"/>
                  </a:lnTo>
                  <a:lnTo>
                    <a:pt x="3086591" y="40238"/>
                  </a:lnTo>
                  <a:lnTo>
                    <a:pt x="3093248" y="35750"/>
                  </a:lnTo>
                  <a:lnTo>
                    <a:pt x="3097736" y="29093"/>
                  </a:lnTo>
                  <a:lnTo>
                    <a:pt x="3099382" y="20942"/>
                  </a:lnTo>
                  <a:lnTo>
                    <a:pt x="3097736" y="12791"/>
                  </a:lnTo>
                  <a:lnTo>
                    <a:pt x="3093248" y="6134"/>
                  </a:lnTo>
                  <a:lnTo>
                    <a:pt x="3086591" y="1646"/>
                  </a:lnTo>
                  <a:lnTo>
                    <a:pt x="3078440" y="1"/>
                  </a:lnTo>
                  <a:close/>
                </a:path>
                <a:path w="10135869" h="41909">
                  <a:moveTo>
                    <a:pt x="3371625" y="1"/>
                  </a:moveTo>
                  <a:lnTo>
                    <a:pt x="3245974" y="1"/>
                  </a:lnTo>
                  <a:lnTo>
                    <a:pt x="3237823" y="1646"/>
                  </a:lnTo>
                  <a:lnTo>
                    <a:pt x="3231166" y="6134"/>
                  </a:lnTo>
                  <a:lnTo>
                    <a:pt x="3226678" y="12791"/>
                  </a:lnTo>
                  <a:lnTo>
                    <a:pt x="3225032" y="20942"/>
                  </a:lnTo>
                  <a:lnTo>
                    <a:pt x="3226678" y="29093"/>
                  </a:lnTo>
                  <a:lnTo>
                    <a:pt x="3231166" y="35750"/>
                  </a:lnTo>
                  <a:lnTo>
                    <a:pt x="3237823" y="40238"/>
                  </a:lnTo>
                  <a:lnTo>
                    <a:pt x="3245974" y="41884"/>
                  </a:lnTo>
                  <a:lnTo>
                    <a:pt x="3371625" y="41884"/>
                  </a:lnTo>
                  <a:lnTo>
                    <a:pt x="3379776" y="40238"/>
                  </a:lnTo>
                  <a:lnTo>
                    <a:pt x="3386433" y="35750"/>
                  </a:lnTo>
                  <a:lnTo>
                    <a:pt x="3390921" y="29093"/>
                  </a:lnTo>
                  <a:lnTo>
                    <a:pt x="3392566" y="20942"/>
                  </a:lnTo>
                  <a:lnTo>
                    <a:pt x="3390921" y="12791"/>
                  </a:lnTo>
                  <a:lnTo>
                    <a:pt x="3386433" y="6134"/>
                  </a:lnTo>
                  <a:lnTo>
                    <a:pt x="3379776" y="1646"/>
                  </a:lnTo>
                  <a:lnTo>
                    <a:pt x="3371625" y="1"/>
                  </a:lnTo>
                  <a:close/>
                </a:path>
                <a:path w="10135869" h="41909">
                  <a:moveTo>
                    <a:pt x="3664809" y="1"/>
                  </a:moveTo>
                  <a:lnTo>
                    <a:pt x="3539159" y="1"/>
                  </a:lnTo>
                  <a:lnTo>
                    <a:pt x="3531008" y="1646"/>
                  </a:lnTo>
                  <a:lnTo>
                    <a:pt x="3524351" y="6134"/>
                  </a:lnTo>
                  <a:lnTo>
                    <a:pt x="3519863" y="12791"/>
                  </a:lnTo>
                  <a:lnTo>
                    <a:pt x="3518217" y="20942"/>
                  </a:lnTo>
                  <a:lnTo>
                    <a:pt x="3519863" y="29093"/>
                  </a:lnTo>
                  <a:lnTo>
                    <a:pt x="3524351" y="35750"/>
                  </a:lnTo>
                  <a:lnTo>
                    <a:pt x="3531008" y="40238"/>
                  </a:lnTo>
                  <a:lnTo>
                    <a:pt x="3539159" y="41884"/>
                  </a:lnTo>
                  <a:lnTo>
                    <a:pt x="3664809" y="41884"/>
                  </a:lnTo>
                  <a:lnTo>
                    <a:pt x="3672961" y="40238"/>
                  </a:lnTo>
                  <a:lnTo>
                    <a:pt x="3679618" y="35750"/>
                  </a:lnTo>
                  <a:lnTo>
                    <a:pt x="3684105" y="29093"/>
                  </a:lnTo>
                  <a:lnTo>
                    <a:pt x="3685751" y="20942"/>
                  </a:lnTo>
                  <a:lnTo>
                    <a:pt x="3684105" y="12791"/>
                  </a:lnTo>
                  <a:lnTo>
                    <a:pt x="3679618" y="6134"/>
                  </a:lnTo>
                  <a:lnTo>
                    <a:pt x="3672961" y="1646"/>
                  </a:lnTo>
                  <a:lnTo>
                    <a:pt x="3664809" y="1"/>
                  </a:lnTo>
                  <a:close/>
                </a:path>
                <a:path w="10135869" h="41909">
                  <a:moveTo>
                    <a:pt x="3957994" y="1"/>
                  </a:moveTo>
                  <a:lnTo>
                    <a:pt x="3832344" y="1"/>
                  </a:lnTo>
                  <a:lnTo>
                    <a:pt x="3824192" y="1646"/>
                  </a:lnTo>
                  <a:lnTo>
                    <a:pt x="3817536" y="6134"/>
                  </a:lnTo>
                  <a:lnTo>
                    <a:pt x="3813048" y="12791"/>
                  </a:lnTo>
                  <a:lnTo>
                    <a:pt x="3811402" y="20942"/>
                  </a:lnTo>
                  <a:lnTo>
                    <a:pt x="3813048" y="29093"/>
                  </a:lnTo>
                  <a:lnTo>
                    <a:pt x="3817536" y="35750"/>
                  </a:lnTo>
                  <a:lnTo>
                    <a:pt x="3824192" y="40238"/>
                  </a:lnTo>
                  <a:lnTo>
                    <a:pt x="3832344" y="41884"/>
                  </a:lnTo>
                  <a:lnTo>
                    <a:pt x="3957994" y="41884"/>
                  </a:lnTo>
                  <a:lnTo>
                    <a:pt x="3966146" y="40238"/>
                  </a:lnTo>
                  <a:lnTo>
                    <a:pt x="3972802" y="35750"/>
                  </a:lnTo>
                  <a:lnTo>
                    <a:pt x="3977290" y="29093"/>
                  </a:lnTo>
                  <a:lnTo>
                    <a:pt x="3978936" y="20942"/>
                  </a:lnTo>
                  <a:lnTo>
                    <a:pt x="3977290" y="12791"/>
                  </a:lnTo>
                  <a:lnTo>
                    <a:pt x="3972802" y="6134"/>
                  </a:lnTo>
                  <a:lnTo>
                    <a:pt x="3966146" y="1646"/>
                  </a:lnTo>
                  <a:lnTo>
                    <a:pt x="3957994" y="1"/>
                  </a:lnTo>
                  <a:close/>
                </a:path>
                <a:path w="10135869" h="41909">
                  <a:moveTo>
                    <a:pt x="4251179" y="1"/>
                  </a:moveTo>
                  <a:lnTo>
                    <a:pt x="4125528" y="1"/>
                  </a:lnTo>
                  <a:lnTo>
                    <a:pt x="4117377" y="1646"/>
                  </a:lnTo>
                  <a:lnTo>
                    <a:pt x="4110721" y="6134"/>
                  </a:lnTo>
                  <a:lnTo>
                    <a:pt x="4106232" y="12791"/>
                  </a:lnTo>
                  <a:lnTo>
                    <a:pt x="4104587" y="20942"/>
                  </a:lnTo>
                  <a:lnTo>
                    <a:pt x="4106232" y="29093"/>
                  </a:lnTo>
                  <a:lnTo>
                    <a:pt x="4110721" y="35750"/>
                  </a:lnTo>
                  <a:lnTo>
                    <a:pt x="4117377" y="40238"/>
                  </a:lnTo>
                  <a:lnTo>
                    <a:pt x="4125528" y="41884"/>
                  </a:lnTo>
                  <a:lnTo>
                    <a:pt x="4251179" y="41884"/>
                  </a:lnTo>
                  <a:lnTo>
                    <a:pt x="4259331" y="40238"/>
                  </a:lnTo>
                  <a:lnTo>
                    <a:pt x="4265987" y="35750"/>
                  </a:lnTo>
                  <a:lnTo>
                    <a:pt x="4270475" y="29093"/>
                  </a:lnTo>
                  <a:lnTo>
                    <a:pt x="4272121" y="20942"/>
                  </a:lnTo>
                  <a:lnTo>
                    <a:pt x="4270475" y="12791"/>
                  </a:lnTo>
                  <a:lnTo>
                    <a:pt x="4265987" y="6134"/>
                  </a:lnTo>
                  <a:lnTo>
                    <a:pt x="4259331" y="1646"/>
                  </a:lnTo>
                  <a:lnTo>
                    <a:pt x="4251179" y="1"/>
                  </a:lnTo>
                  <a:close/>
                </a:path>
                <a:path w="10135869" h="41909">
                  <a:moveTo>
                    <a:pt x="4544364" y="1"/>
                  </a:moveTo>
                  <a:lnTo>
                    <a:pt x="4418713" y="1"/>
                  </a:lnTo>
                  <a:lnTo>
                    <a:pt x="4410562" y="1646"/>
                  </a:lnTo>
                  <a:lnTo>
                    <a:pt x="4403905" y="6134"/>
                  </a:lnTo>
                  <a:lnTo>
                    <a:pt x="4399417" y="12791"/>
                  </a:lnTo>
                  <a:lnTo>
                    <a:pt x="4397771" y="20942"/>
                  </a:lnTo>
                  <a:lnTo>
                    <a:pt x="4399417" y="29094"/>
                  </a:lnTo>
                  <a:lnTo>
                    <a:pt x="4403906" y="35751"/>
                  </a:lnTo>
                  <a:lnTo>
                    <a:pt x="4410563" y="40238"/>
                  </a:lnTo>
                  <a:lnTo>
                    <a:pt x="4418713" y="41884"/>
                  </a:lnTo>
                  <a:lnTo>
                    <a:pt x="4544364" y="41884"/>
                  </a:lnTo>
                  <a:lnTo>
                    <a:pt x="4552516" y="40238"/>
                  </a:lnTo>
                  <a:lnTo>
                    <a:pt x="4559172" y="35750"/>
                  </a:lnTo>
                  <a:lnTo>
                    <a:pt x="4563660" y="29093"/>
                  </a:lnTo>
                  <a:lnTo>
                    <a:pt x="4565306" y="20942"/>
                  </a:lnTo>
                  <a:lnTo>
                    <a:pt x="4563660" y="12791"/>
                  </a:lnTo>
                  <a:lnTo>
                    <a:pt x="4559172" y="6134"/>
                  </a:lnTo>
                  <a:lnTo>
                    <a:pt x="4552515" y="1646"/>
                  </a:lnTo>
                  <a:lnTo>
                    <a:pt x="4544364" y="1"/>
                  </a:lnTo>
                  <a:close/>
                </a:path>
                <a:path w="10135869" h="41909">
                  <a:moveTo>
                    <a:pt x="4837549" y="1"/>
                  </a:moveTo>
                  <a:lnTo>
                    <a:pt x="4711898" y="1"/>
                  </a:lnTo>
                  <a:lnTo>
                    <a:pt x="4703747" y="1646"/>
                  </a:lnTo>
                  <a:lnTo>
                    <a:pt x="4697090" y="6134"/>
                  </a:lnTo>
                  <a:lnTo>
                    <a:pt x="4692602" y="12791"/>
                  </a:lnTo>
                  <a:lnTo>
                    <a:pt x="4690956" y="20942"/>
                  </a:lnTo>
                  <a:lnTo>
                    <a:pt x="4692602" y="29094"/>
                  </a:lnTo>
                  <a:lnTo>
                    <a:pt x="4697090" y="35751"/>
                  </a:lnTo>
                  <a:lnTo>
                    <a:pt x="4703747" y="40238"/>
                  </a:lnTo>
                  <a:lnTo>
                    <a:pt x="4711898" y="41884"/>
                  </a:lnTo>
                  <a:lnTo>
                    <a:pt x="4837549" y="41884"/>
                  </a:lnTo>
                  <a:lnTo>
                    <a:pt x="4845700" y="40238"/>
                  </a:lnTo>
                  <a:lnTo>
                    <a:pt x="4852357" y="35751"/>
                  </a:lnTo>
                  <a:lnTo>
                    <a:pt x="4856845" y="29094"/>
                  </a:lnTo>
                  <a:lnTo>
                    <a:pt x="4858490" y="20942"/>
                  </a:lnTo>
                  <a:lnTo>
                    <a:pt x="4856845" y="12791"/>
                  </a:lnTo>
                  <a:lnTo>
                    <a:pt x="4852357" y="6134"/>
                  </a:lnTo>
                  <a:lnTo>
                    <a:pt x="4845700" y="1646"/>
                  </a:lnTo>
                  <a:lnTo>
                    <a:pt x="4837549" y="1"/>
                  </a:lnTo>
                  <a:close/>
                </a:path>
                <a:path w="10135869" h="41909">
                  <a:moveTo>
                    <a:pt x="5130733" y="1"/>
                  </a:moveTo>
                  <a:lnTo>
                    <a:pt x="5005083" y="1"/>
                  </a:lnTo>
                  <a:lnTo>
                    <a:pt x="4996932" y="1646"/>
                  </a:lnTo>
                  <a:lnTo>
                    <a:pt x="4990275" y="6134"/>
                  </a:lnTo>
                  <a:lnTo>
                    <a:pt x="4985787" y="12791"/>
                  </a:lnTo>
                  <a:lnTo>
                    <a:pt x="4984141" y="20942"/>
                  </a:lnTo>
                  <a:lnTo>
                    <a:pt x="4985787" y="29094"/>
                  </a:lnTo>
                  <a:lnTo>
                    <a:pt x="4990275" y="35751"/>
                  </a:lnTo>
                  <a:lnTo>
                    <a:pt x="4996932" y="40238"/>
                  </a:lnTo>
                  <a:lnTo>
                    <a:pt x="5005083" y="41884"/>
                  </a:lnTo>
                  <a:lnTo>
                    <a:pt x="5130733" y="41884"/>
                  </a:lnTo>
                  <a:lnTo>
                    <a:pt x="5138885" y="40238"/>
                  </a:lnTo>
                  <a:lnTo>
                    <a:pt x="5145542" y="35751"/>
                  </a:lnTo>
                  <a:lnTo>
                    <a:pt x="5150029" y="29094"/>
                  </a:lnTo>
                  <a:lnTo>
                    <a:pt x="5151675" y="20942"/>
                  </a:lnTo>
                  <a:lnTo>
                    <a:pt x="5150029" y="12791"/>
                  </a:lnTo>
                  <a:lnTo>
                    <a:pt x="5145542" y="6134"/>
                  </a:lnTo>
                  <a:lnTo>
                    <a:pt x="5138885" y="1646"/>
                  </a:lnTo>
                  <a:lnTo>
                    <a:pt x="5130733" y="1"/>
                  </a:lnTo>
                  <a:close/>
                </a:path>
                <a:path w="10135869" h="41909">
                  <a:moveTo>
                    <a:pt x="5423918" y="1"/>
                  </a:moveTo>
                  <a:lnTo>
                    <a:pt x="5298267" y="1"/>
                  </a:lnTo>
                  <a:lnTo>
                    <a:pt x="5290116" y="1646"/>
                  </a:lnTo>
                  <a:lnTo>
                    <a:pt x="5283460" y="6134"/>
                  </a:lnTo>
                  <a:lnTo>
                    <a:pt x="5278972" y="12791"/>
                  </a:lnTo>
                  <a:lnTo>
                    <a:pt x="5277326" y="20942"/>
                  </a:lnTo>
                  <a:lnTo>
                    <a:pt x="5278972" y="29094"/>
                  </a:lnTo>
                  <a:lnTo>
                    <a:pt x="5283460" y="35751"/>
                  </a:lnTo>
                  <a:lnTo>
                    <a:pt x="5290116" y="40238"/>
                  </a:lnTo>
                  <a:lnTo>
                    <a:pt x="5298267" y="41884"/>
                  </a:lnTo>
                  <a:lnTo>
                    <a:pt x="5423918" y="41884"/>
                  </a:lnTo>
                  <a:lnTo>
                    <a:pt x="5432070" y="40238"/>
                  </a:lnTo>
                  <a:lnTo>
                    <a:pt x="5438726" y="35751"/>
                  </a:lnTo>
                  <a:lnTo>
                    <a:pt x="5443214" y="29094"/>
                  </a:lnTo>
                  <a:lnTo>
                    <a:pt x="5444860" y="20942"/>
                  </a:lnTo>
                  <a:lnTo>
                    <a:pt x="5443214" y="12791"/>
                  </a:lnTo>
                  <a:lnTo>
                    <a:pt x="5438726" y="6134"/>
                  </a:lnTo>
                  <a:lnTo>
                    <a:pt x="5432070" y="1646"/>
                  </a:lnTo>
                  <a:lnTo>
                    <a:pt x="5423918" y="1"/>
                  </a:lnTo>
                  <a:close/>
                </a:path>
                <a:path w="10135869" h="41909">
                  <a:moveTo>
                    <a:pt x="5717103" y="1"/>
                  </a:moveTo>
                  <a:lnTo>
                    <a:pt x="5591452" y="1"/>
                  </a:lnTo>
                  <a:lnTo>
                    <a:pt x="5583301" y="1646"/>
                  </a:lnTo>
                  <a:lnTo>
                    <a:pt x="5576644" y="6134"/>
                  </a:lnTo>
                  <a:lnTo>
                    <a:pt x="5572156" y="12791"/>
                  </a:lnTo>
                  <a:lnTo>
                    <a:pt x="5570511" y="20942"/>
                  </a:lnTo>
                  <a:lnTo>
                    <a:pt x="5572156" y="29094"/>
                  </a:lnTo>
                  <a:lnTo>
                    <a:pt x="5576644" y="35751"/>
                  </a:lnTo>
                  <a:lnTo>
                    <a:pt x="5583301" y="40238"/>
                  </a:lnTo>
                  <a:lnTo>
                    <a:pt x="5591452" y="41884"/>
                  </a:lnTo>
                  <a:lnTo>
                    <a:pt x="5717103" y="41884"/>
                  </a:lnTo>
                  <a:lnTo>
                    <a:pt x="5725255" y="40238"/>
                  </a:lnTo>
                  <a:lnTo>
                    <a:pt x="5731911" y="35751"/>
                  </a:lnTo>
                  <a:lnTo>
                    <a:pt x="5736399" y="29094"/>
                  </a:lnTo>
                  <a:lnTo>
                    <a:pt x="5738045" y="20942"/>
                  </a:lnTo>
                  <a:lnTo>
                    <a:pt x="5736399" y="12791"/>
                  </a:lnTo>
                  <a:lnTo>
                    <a:pt x="5731911" y="6134"/>
                  </a:lnTo>
                  <a:lnTo>
                    <a:pt x="5725255" y="1646"/>
                  </a:lnTo>
                  <a:lnTo>
                    <a:pt x="5717103" y="1"/>
                  </a:lnTo>
                  <a:close/>
                </a:path>
                <a:path w="10135869" h="41909">
                  <a:moveTo>
                    <a:pt x="6010288" y="1"/>
                  </a:moveTo>
                  <a:lnTo>
                    <a:pt x="5884637" y="1"/>
                  </a:lnTo>
                  <a:lnTo>
                    <a:pt x="5876486" y="1646"/>
                  </a:lnTo>
                  <a:lnTo>
                    <a:pt x="5869829" y="6134"/>
                  </a:lnTo>
                  <a:lnTo>
                    <a:pt x="5865341" y="12791"/>
                  </a:lnTo>
                  <a:lnTo>
                    <a:pt x="5863695" y="20942"/>
                  </a:lnTo>
                  <a:lnTo>
                    <a:pt x="5865341" y="29094"/>
                  </a:lnTo>
                  <a:lnTo>
                    <a:pt x="5869829" y="35751"/>
                  </a:lnTo>
                  <a:lnTo>
                    <a:pt x="5876486" y="40238"/>
                  </a:lnTo>
                  <a:lnTo>
                    <a:pt x="5884637" y="41884"/>
                  </a:lnTo>
                  <a:lnTo>
                    <a:pt x="6010288" y="41884"/>
                  </a:lnTo>
                  <a:lnTo>
                    <a:pt x="6018439" y="40238"/>
                  </a:lnTo>
                  <a:lnTo>
                    <a:pt x="6025096" y="35751"/>
                  </a:lnTo>
                  <a:lnTo>
                    <a:pt x="6029584" y="29094"/>
                  </a:lnTo>
                  <a:lnTo>
                    <a:pt x="6031229" y="20942"/>
                  </a:lnTo>
                  <a:lnTo>
                    <a:pt x="6029584" y="12791"/>
                  </a:lnTo>
                  <a:lnTo>
                    <a:pt x="6025096" y="6134"/>
                  </a:lnTo>
                  <a:lnTo>
                    <a:pt x="6018439" y="1646"/>
                  </a:lnTo>
                  <a:lnTo>
                    <a:pt x="6010288" y="1"/>
                  </a:lnTo>
                  <a:close/>
                </a:path>
                <a:path w="10135869" h="41909">
                  <a:moveTo>
                    <a:pt x="6303472" y="1"/>
                  </a:moveTo>
                  <a:lnTo>
                    <a:pt x="6177822" y="1"/>
                  </a:lnTo>
                  <a:lnTo>
                    <a:pt x="6169671" y="1646"/>
                  </a:lnTo>
                  <a:lnTo>
                    <a:pt x="6163014" y="6134"/>
                  </a:lnTo>
                  <a:lnTo>
                    <a:pt x="6158526" y="12791"/>
                  </a:lnTo>
                  <a:lnTo>
                    <a:pt x="6156880" y="20942"/>
                  </a:lnTo>
                  <a:lnTo>
                    <a:pt x="6158526" y="29094"/>
                  </a:lnTo>
                  <a:lnTo>
                    <a:pt x="6163014" y="35751"/>
                  </a:lnTo>
                  <a:lnTo>
                    <a:pt x="6169671" y="40238"/>
                  </a:lnTo>
                  <a:lnTo>
                    <a:pt x="6177822" y="41884"/>
                  </a:lnTo>
                  <a:lnTo>
                    <a:pt x="6303472" y="41884"/>
                  </a:lnTo>
                  <a:lnTo>
                    <a:pt x="6311624" y="40238"/>
                  </a:lnTo>
                  <a:lnTo>
                    <a:pt x="6318281" y="35751"/>
                  </a:lnTo>
                  <a:lnTo>
                    <a:pt x="6322769" y="29094"/>
                  </a:lnTo>
                  <a:lnTo>
                    <a:pt x="6324414" y="20942"/>
                  </a:lnTo>
                  <a:lnTo>
                    <a:pt x="6322769" y="12791"/>
                  </a:lnTo>
                  <a:lnTo>
                    <a:pt x="6318281" y="6134"/>
                  </a:lnTo>
                  <a:lnTo>
                    <a:pt x="6311624" y="1646"/>
                  </a:lnTo>
                  <a:lnTo>
                    <a:pt x="6303472" y="1"/>
                  </a:lnTo>
                  <a:close/>
                </a:path>
                <a:path w="10135869" h="41909">
                  <a:moveTo>
                    <a:pt x="6596657" y="1"/>
                  </a:moveTo>
                  <a:lnTo>
                    <a:pt x="6471007" y="1"/>
                  </a:lnTo>
                  <a:lnTo>
                    <a:pt x="6462855" y="1646"/>
                  </a:lnTo>
                  <a:lnTo>
                    <a:pt x="6456199" y="6134"/>
                  </a:lnTo>
                  <a:lnTo>
                    <a:pt x="6451711" y="12791"/>
                  </a:lnTo>
                  <a:lnTo>
                    <a:pt x="6450065" y="20942"/>
                  </a:lnTo>
                  <a:lnTo>
                    <a:pt x="6451711" y="29094"/>
                  </a:lnTo>
                  <a:lnTo>
                    <a:pt x="6456199" y="35751"/>
                  </a:lnTo>
                  <a:lnTo>
                    <a:pt x="6462855" y="40238"/>
                  </a:lnTo>
                  <a:lnTo>
                    <a:pt x="6471007" y="41884"/>
                  </a:lnTo>
                  <a:lnTo>
                    <a:pt x="6596657" y="41884"/>
                  </a:lnTo>
                  <a:lnTo>
                    <a:pt x="6604809" y="40238"/>
                  </a:lnTo>
                  <a:lnTo>
                    <a:pt x="6611465" y="35751"/>
                  </a:lnTo>
                  <a:lnTo>
                    <a:pt x="6615953" y="29094"/>
                  </a:lnTo>
                  <a:lnTo>
                    <a:pt x="6617599" y="20942"/>
                  </a:lnTo>
                  <a:lnTo>
                    <a:pt x="6615953" y="12791"/>
                  </a:lnTo>
                  <a:lnTo>
                    <a:pt x="6611465" y="6134"/>
                  </a:lnTo>
                  <a:lnTo>
                    <a:pt x="6604809" y="1646"/>
                  </a:lnTo>
                  <a:lnTo>
                    <a:pt x="6596657" y="1"/>
                  </a:lnTo>
                  <a:close/>
                </a:path>
                <a:path w="10135869" h="41909">
                  <a:moveTo>
                    <a:pt x="6889842" y="1"/>
                  </a:moveTo>
                  <a:lnTo>
                    <a:pt x="6764191" y="1"/>
                  </a:lnTo>
                  <a:lnTo>
                    <a:pt x="6756040" y="1646"/>
                  </a:lnTo>
                  <a:lnTo>
                    <a:pt x="6749384" y="6134"/>
                  </a:lnTo>
                  <a:lnTo>
                    <a:pt x="6744895" y="12791"/>
                  </a:lnTo>
                  <a:lnTo>
                    <a:pt x="6743250" y="20942"/>
                  </a:lnTo>
                  <a:lnTo>
                    <a:pt x="6744895" y="29094"/>
                  </a:lnTo>
                  <a:lnTo>
                    <a:pt x="6749384" y="35751"/>
                  </a:lnTo>
                  <a:lnTo>
                    <a:pt x="6756040" y="40238"/>
                  </a:lnTo>
                  <a:lnTo>
                    <a:pt x="6764191" y="41884"/>
                  </a:lnTo>
                  <a:lnTo>
                    <a:pt x="6889842" y="41884"/>
                  </a:lnTo>
                  <a:lnTo>
                    <a:pt x="6897994" y="40238"/>
                  </a:lnTo>
                  <a:lnTo>
                    <a:pt x="6904650" y="35751"/>
                  </a:lnTo>
                  <a:lnTo>
                    <a:pt x="6909138" y="29094"/>
                  </a:lnTo>
                  <a:lnTo>
                    <a:pt x="6910784" y="20942"/>
                  </a:lnTo>
                  <a:lnTo>
                    <a:pt x="6909138" y="12791"/>
                  </a:lnTo>
                  <a:lnTo>
                    <a:pt x="6904650" y="6134"/>
                  </a:lnTo>
                  <a:lnTo>
                    <a:pt x="6897994" y="1646"/>
                  </a:lnTo>
                  <a:lnTo>
                    <a:pt x="6889842" y="1"/>
                  </a:lnTo>
                  <a:close/>
                </a:path>
                <a:path w="10135869" h="41909">
                  <a:moveTo>
                    <a:pt x="7183029" y="1"/>
                  </a:moveTo>
                  <a:lnTo>
                    <a:pt x="7057378" y="1"/>
                  </a:lnTo>
                  <a:lnTo>
                    <a:pt x="7049225" y="1646"/>
                  </a:lnTo>
                  <a:lnTo>
                    <a:pt x="7042569" y="6134"/>
                  </a:lnTo>
                  <a:lnTo>
                    <a:pt x="7038082" y="12791"/>
                  </a:lnTo>
                  <a:lnTo>
                    <a:pt x="7036437" y="20942"/>
                  </a:lnTo>
                  <a:lnTo>
                    <a:pt x="7038082" y="29094"/>
                  </a:lnTo>
                  <a:lnTo>
                    <a:pt x="7042569" y="35751"/>
                  </a:lnTo>
                  <a:lnTo>
                    <a:pt x="7049225" y="40238"/>
                  </a:lnTo>
                  <a:lnTo>
                    <a:pt x="7057378" y="41884"/>
                  </a:lnTo>
                  <a:lnTo>
                    <a:pt x="7183029" y="41884"/>
                  </a:lnTo>
                  <a:lnTo>
                    <a:pt x="7191178" y="40238"/>
                  </a:lnTo>
                  <a:lnTo>
                    <a:pt x="7197835" y="35751"/>
                  </a:lnTo>
                  <a:lnTo>
                    <a:pt x="7202324" y="29094"/>
                  </a:lnTo>
                  <a:lnTo>
                    <a:pt x="7203971" y="20942"/>
                  </a:lnTo>
                  <a:lnTo>
                    <a:pt x="7202324" y="12791"/>
                  </a:lnTo>
                  <a:lnTo>
                    <a:pt x="7197835" y="6134"/>
                  </a:lnTo>
                  <a:lnTo>
                    <a:pt x="7191178" y="1646"/>
                  </a:lnTo>
                  <a:lnTo>
                    <a:pt x="7183029" y="1"/>
                  </a:lnTo>
                  <a:close/>
                </a:path>
                <a:path w="10135869" h="41909">
                  <a:moveTo>
                    <a:pt x="7476214" y="1"/>
                  </a:moveTo>
                  <a:lnTo>
                    <a:pt x="7350563" y="1"/>
                  </a:lnTo>
                  <a:lnTo>
                    <a:pt x="7342410" y="1646"/>
                  </a:lnTo>
                  <a:lnTo>
                    <a:pt x="7335753" y="6134"/>
                  </a:lnTo>
                  <a:lnTo>
                    <a:pt x="7331266" y="12791"/>
                  </a:lnTo>
                  <a:lnTo>
                    <a:pt x="7329621" y="20942"/>
                  </a:lnTo>
                  <a:lnTo>
                    <a:pt x="7331266" y="29094"/>
                  </a:lnTo>
                  <a:lnTo>
                    <a:pt x="7335753" y="35751"/>
                  </a:lnTo>
                  <a:lnTo>
                    <a:pt x="7342410" y="40238"/>
                  </a:lnTo>
                  <a:lnTo>
                    <a:pt x="7350563" y="41884"/>
                  </a:lnTo>
                  <a:lnTo>
                    <a:pt x="7476214" y="41884"/>
                  </a:lnTo>
                  <a:lnTo>
                    <a:pt x="7484363" y="40238"/>
                  </a:lnTo>
                  <a:lnTo>
                    <a:pt x="7491020" y="35751"/>
                  </a:lnTo>
                  <a:lnTo>
                    <a:pt x="7495509" y="29094"/>
                  </a:lnTo>
                  <a:lnTo>
                    <a:pt x="7497156" y="20942"/>
                  </a:lnTo>
                  <a:lnTo>
                    <a:pt x="7495509" y="12791"/>
                  </a:lnTo>
                  <a:lnTo>
                    <a:pt x="7491020" y="6134"/>
                  </a:lnTo>
                  <a:lnTo>
                    <a:pt x="7484363" y="1646"/>
                  </a:lnTo>
                  <a:lnTo>
                    <a:pt x="7476214" y="1"/>
                  </a:lnTo>
                  <a:close/>
                </a:path>
                <a:path w="10135869" h="41909">
                  <a:moveTo>
                    <a:pt x="7769399" y="1"/>
                  </a:moveTo>
                  <a:lnTo>
                    <a:pt x="7643748" y="1"/>
                  </a:lnTo>
                  <a:lnTo>
                    <a:pt x="7635595" y="1646"/>
                  </a:lnTo>
                  <a:lnTo>
                    <a:pt x="7628938" y="6134"/>
                  </a:lnTo>
                  <a:lnTo>
                    <a:pt x="7624451" y="12791"/>
                  </a:lnTo>
                  <a:lnTo>
                    <a:pt x="7622806" y="20942"/>
                  </a:lnTo>
                  <a:lnTo>
                    <a:pt x="7624451" y="29094"/>
                  </a:lnTo>
                  <a:lnTo>
                    <a:pt x="7628938" y="35751"/>
                  </a:lnTo>
                  <a:lnTo>
                    <a:pt x="7635595" y="40238"/>
                  </a:lnTo>
                  <a:lnTo>
                    <a:pt x="7643748" y="41884"/>
                  </a:lnTo>
                  <a:lnTo>
                    <a:pt x="7769399" y="41884"/>
                  </a:lnTo>
                  <a:lnTo>
                    <a:pt x="7777548" y="40238"/>
                  </a:lnTo>
                  <a:lnTo>
                    <a:pt x="7784204" y="35751"/>
                  </a:lnTo>
                  <a:lnTo>
                    <a:pt x="7788694" y="29094"/>
                  </a:lnTo>
                  <a:lnTo>
                    <a:pt x="7790340" y="20942"/>
                  </a:lnTo>
                  <a:lnTo>
                    <a:pt x="7788694" y="12791"/>
                  </a:lnTo>
                  <a:lnTo>
                    <a:pt x="7784204" y="6134"/>
                  </a:lnTo>
                  <a:lnTo>
                    <a:pt x="7777548" y="1646"/>
                  </a:lnTo>
                  <a:lnTo>
                    <a:pt x="7769399" y="1"/>
                  </a:lnTo>
                  <a:close/>
                </a:path>
                <a:path w="10135869" h="41909">
                  <a:moveTo>
                    <a:pt x="8062583" y="1"/>
                  </a:moveTo>
                  <a:lnTo>
                    <a:pt x="7936933" y="1"/>
                  </a:lnTo>
                  <a:lnTo>
                    <a:pt x="7928779" y="1646"/>
                  </a:lnTo>
                  <a:lnTo>
                    <a:pt x="7922123" y="6134"/>
                  </a:lnTo>
                  <a:lnTo>
                    <a:pt x="7917636" y="12791"/>
                  </a:lnTo>
                  <a:lnTo>
                    <a:pt x="7915991" y="20942"/>
                  </a:lnTo>
                  <a:lnTo>
                    <a:pt x="7917636" y="29094"/>
                  </a:lnTo>
                  <a:lnTo>
                    <a:pt x="7922123" y="35751"/>
                  </a:lnTo>
                  <a:lnTo>
                    <a:pt x="7928779" y="40238"/>
                  </a:lnTo>
                  <a:lnTo>
                    <a:pt x="7936933" y="41884"/>
                  </a:lnTo>
                  <a:lnTo>
                    <a:pt x="8062583" y="41884"/>
                  </a:lnTo>
                  <a:lnTo>
                    <a:pt x="8070732" y="40238"/>
                  </a:lnTo>
                  <a:lnTo>
                    <a:pt x="8077389" y="35751"/>
                  </a:lnTo>
                  <a:lnTo>
                    <a:pt x="8081879" y="29094"/>
                  </a:lnTo>
                  <a:lnTo>
                    <a:pt x="8083525" y="20942"/>
                  </a:lnTo>
                  <a:lnTo>
                    <a:pt x="8081879" y="12791"/>
                  </a:lnTo>
                  <a:lnTo>
                    <a:pt x="8077389" y="6134"/>
                  </a:lnTo>
                  <a:lnTo>
                    <a:pt x="8070732" y="1646"/>
                  </a:lnTo>
                  <a:lnTo>
                    <a:pt x="8062583" y="1"/>
                  </a:lnTo>
                  <a:close/>
                </a:path>
                <a:path w="10135869" h="41909">
                  <a:moveTo>
                    <a:pt x="8355768" y="1"/>
                  </a:moveTo>
                  <a:lnTo>
                    <a:pt x="8230117" y="1"/>
                  </a:lnTo>
                  <a:lnTo>
                    <a:pt x="8221964" y="1646"/>
                  </a:lnTo>
                  <a:lnTo>
                    <a:pt x="8215308" y="6134"/>
                  </a:lnTo>
                  <a:lnTo>
                    <a:pt x="8210821" y="12791"/>
                  </a:lnTo>
                  <a:lnTo>
                    <a:pt x="8209176" y="20942"/>
                  </a:lnTo>
                  <a:lnTo>
                    <a:pt x="8210821" y="29094"/>
                  </a:lnTo>
                  <a:lnTo>
                    <a:pt x="8215308" y="35751"/>
                  </a:lnTo>
                  <a:lnTo>
                    <a:pt x="8221964" y="40238"/>
                  </a:lnTo>
                  <a:lnTo>
                    <a:pt x="8230117" y="41884"/>
                  </a:lnTo>
                  <a:lnTo>
                    <a:pt x="8355768" y="41884"/>
                  </a:lnTo>
                  <a:lnTo>
                    <a:pt x="8363917" y="40238"/>
                  </a:lnTo>
                  <a:lnTo>
                    <a:pt x="8370574" y="35751"/>
                  </a:lnTo>
                  <a:lnTo>
                    <a:pt x="8375063" y="29094"/>
                  </a:lnTo>
                  <a:lnTo>
                    <a:pt x="8376710" y="20942"/>
                  </a:lnTo>
                  <a:lnTo>
                    <a:pt x="8375063" y="12791"/>
                  </a:lnTo>
                  <a:lnTo>
                    <a:pt x="8370574" y="6134"/>
                  </a:lnTo>
                  <a:lnTo>
                    <a:pt x="8363917" y="1646"/>
                  </a:lnTo>
                  <a:lnTo>
                    <a:pt x="8355768" y="1"/>
                  </a:lnTo>
                  <a:close/>
                </a:path>
                <a:path w="10135869" h="41909">
                  <a:moveTo>
                    <a:pt x="8648953" y="1"/>
                  </a:moveTo>
                  <a:lnTo>
                    <a:pt x="8523302" y="1"/>
                  </a:lnTo>
                  <a:lnTo>
                    <a:pt x="8515149" y="1646"/>
                  </a:lnTo>
                  <a:lnTo>
                    <a:pt x="8508493" y="6134"/>
                  </a:lnTo>
                  <a:lnTo>
                    <a:pt x="8504006" y="12791"/>
                  </a:lnTo>
                  <a:lnTo>
                    <a:pt x="8502361" y="20942"/>
                  </a:lnTo>
                  <a:lnTo>
                    <a:pt x="8504006" y="29094"/>
                  </a:lnTo>
                  <a:lnTo>
                    <a:pt x="8508493" y="35751"/>
                  </a:lnTo>
                  <a:lnTo>
                    <a:pt x="8515149" y="40238"/>
                  </a:lnTo>
                  <a:lnTo>
                    <a:pt x="8523302" y="41884"/>
                  </a:lnTo>
                  <a:lnTo>
                    <a:pt x="8648953" y="41884"/>
                  </a:lnTo>
                  <a:lnTo>
                    <a:pt x="8657102" y="40238"/>
                  </a:lnTo>
                  <a:lnTo>
                    <a:pt x="8663759" y="35751"/>
                  </a:lnTo>
                  <a:lnTo>
                    <a:pt x="8668248" y="29094"/>
                  </a:lnTo>
                  <a:lnTo>
                    <a:pt x="8669895" y="20942"/>
                  </a:lnTo>
                  <a:lnTo>
                    <a:pt x="8668248" y="12791"/>
                  </a:lnTo>
                  <a:lnTo>
                    <a:pt x="8663759" y="6134"/>
                  </a:lnTo>
                  <a:lnTo>
                    <a:pt x="8657102" y="1646"/>
                  </a:lnTo>
                  <a:lnTo>
                    <a:pt x="8648953" y="1"/>
                  </a:lnTo>
                  <a:close/>
                </a:path>
                <a:path w="10135869" h="41909">
                  <a:moveTo>
                    <a:pt x="8942138" y="1"/>
                  </a:moveTo>
                  <a:lnTo>
                    <a:pt x="8816487" y="1"/>
                  </a:lnTo>
                  <a:lnTo>
                    <a:pt x="8808334" y="1646"/>
                  </a:lnTo>
                  <a:lnTo>
                    <a:pt x="8801677" y="6134"/>
                  </a:lnTo>
                  <a:lnTo>
                    <a:pt x="8797190" y="12791"/>
                  </a:lnTo>
                  <a:lnTo>
                    <a:pt x="8795545" y="20942"/>
                  </a:lnTo>
                  <a:lnTo>
                    <a:pt x="8797190" y="29094"/>
                  </a:lnTo>
                  <a:lnTo>
                    <a:pt x="8801677" y="35751"/>
                  </a:lnTo>
                  <a:lnTo>
                    <a:pt x="8808334" y="40238"/>
                  </a:lnTo>
                  <a:lnTo>
                    <a:pt x="8816487" y="41884"/>
                  </a:lnTo>
                  <a:lnTo>
                    <a:pt x="8942138" y="41884"/>
                  </a:lnTo>
                  <a:lnTo>
                    <a:pt x="8950287" y="40238"/>
                  </a:lnTo>
                  <a:lnTo>
                    <a:pt x="8956944" y="35751"/>
                  </a:lnTo>
                  <a:lnTo>
                    <a:pt x="8961433" y="29094"/>
                  </a:lnTo>
                  <a:lnTo>
                    <a:pt x="8963079" y="20942"/>
                  </a:lnTo>
                  <a:lnTo>
                    <a:pt x="8961433" y="12791"/>
                  </a:lnTo>
                  <a:lnTo>
                    <a:pt x="8956944" y="6134"/>
                  </a:lnTo>
                  <a:lnTo>
                    <a:pt x="8950287" y="1646"/>
                  </a:lnTo>
                  <a:lnTo>
                    <a:pt x="8942138" y="1"/>
                  </a:lnTo>
                  <a:close/>
                </a:path>
                <a:path w="10135869" h="41909">
                  <a:moveTo>
                    <a:pt x="9235322" y="1"/>
                  </a:moveTo>
                  <a:lnTo>
                    <a:pt x="9109672" y="1"/>
                  </a:lnTo>
                  <a:lnTo>
                    <a:pt x="9101518" y="1646"/>
                  </a:lnTo>
                  <a:lnTo>
                    <a:pt x="9094862" y="6134"/>
                  </a:lnTo>
                  <a:lnTo>
                    <a:pt x="9090375" y="12791"/>
                  </a:lnTo>
                  <a:lnTo>
                    <a:pt x="9088730" y="20942"/>
                  </a:lnTo>
                  <a:lnTo>
                    <a:pt x="9090375" y="29094"/>
                  </a:lnTo>
                  <a:lnTo>
                    <a:pt x="9094862" y="35751"/>
                  </a:lnTo>
                  <a:lnTo>
                    <a:pt x="9101518" y="40238"/>
                  </a:lnTo>
                  <a:lnTo>
                    <a:pt x="9109672" y="41884"/>
                  </a:lnTo>
                  <a:lnTo>
                    <a:pt x="9235322" y="41884"/>
                  </a:lnTo>
                  <a:lnTo>
                    <a:pt x="9243471" y="40238"/>
                  </a:lnTo>
                  <a:lnTo>
                    <a:pt x="9250128" y="35751"/>
                  </a:lnTo>
                  <a:lnTo>
                    <a:pt x="9254618" y="29094"/>
                  </a:lnTo>
                  <a:lnTo>
                    <a:pt x="9256264" y="20942"/>
                  </a:lnTo>
                  <a:lnTo>
                    <a:pt x="9254618" y="12791"/>
                  </a:lnTo>
                  <a:lnTo>
                    <a:pt x="9250128" y="6134"/>
                  </a:lnTo>
                  <a:lnTo>
                    <a:pt x="9243471" y="1646"/>
                  </a:lnTo>
                  <a:lnTo>
                    <a:pt x="9235322" y="1"/>
                  </a:lnTo>
                  <a:close/>
                </a:path>
                <a:path w="10135869" h="41909">
                  <a:moveTo>
                    <a:pt x="9528507" y="1"/>
                  </a:moveTo>
                  <a:lnTo>
                    <a:pt x="9402857" y="1"/>
                  </a:lnTo>
                  <a:lnTo>
                    <a:pt x="9394703" y="1646"/>
                  </a:lnTo>
                  <a:lnTo>
                    <a:pt x="9388047" y="6134"/>
                  </a:lnTo>
                  <a:lnTo>
                    <a:pt x="9383560" y="12791"/>
                  </a:lnTo>
                  <a:lnTo>
                    <a:pt x="9381915" y="20942"/>
                  </a:lnTo>
                  <a:lnTo>
                    <a:pt x="9383560" y="29094"/>
                  </a:lnTo>
                  <a:lnTo>
                    <a:pt x="9388047" y="35751"/>
                  </a:lnTo>
                  <a:lnTo>
                    <a:pt x="9394703" y="40238"/>
                  </a:lnTo>
                  <a:lnTo>
                    <a:pt x="9402857" y="41884"/>
                  </a:lnTo>
                  <a:lnTo>
                    <a:pt x="9528507" y="41884"/>
                  </a:lnTo>
                  <a:lnTo>
                    <a:pt x="9536656" y="40238"/>
                  </a:lnTo>
                  <a:lnTo>
                    <a:pt x="9543313" y="35751"/>
                  </a:lnTo>
                  <a:lnTo>
                    <a:pt x="9547803" y="29094"/>
                  </a:lnTo>
                  <a:lnTo>
                    <a:pt x="9549449" y="20942"/>
                  </a:lnTo>
                  <a:lnTo>
                    <a:pt x="9547803" y="12791"/>
                  </a:lnTo>
                  <a:lnTo>
                    <a:pt x="9543313" y="6134"/>
                  </a:lnTo>
                  <a:lnTo>
                    <a:pt x="9536656" y="1646"/>
                  </a:lnTo>
                  <a:lnTo>
                    <a:pt x="9528507" y="1"/>
                  </a:lnTo>
                  <a:close/>
                </a:path>
                <a:path w="10135869" h="41909">
                  <a:moveTo>
                    <a:pt x="9821692" y="1"/>
                  </a:moveTo>
                  <a:lnTo>
                    <a:pt x="9696041" y="1"/>
                  </a:lnTo>
                  <a:lnTo>
                    <a:pt x="9687888" y="1646"/>
                  </a:lnTo>
                  <a:lnTo>
                    <a:pt x="9681232" y="6135"/>
                  </a:lnTo>
                  <a:lnTo>
                    <a:pt x="9676745" y="12791"/>
                  </a:lnTo>
                  <a:lnTo>
                    <a:pt x="9675100" y="20942"/>
                  </a:lnTo>
                  <a:lnTo>
                    <a:pt x="9676745" y="29094"/>
                  </a:lnTo>
                  <a:lnTo>
                    <a:pt x="9681232" y="35751"/>
                  </a:lnTo>
                  <a:lnTo>
                    <a:pt x="9687888" y="40238"/>
                  </a:lnTo>
                  <a:lnTo>
                    <a:pt x="9696041" y="41884"/>
                  </a:lnTo>
                  <a:lnTo>
                    <a:pt x="9821692" y="41884"/>
                  </a:lnTo>
                  <a:lnTo>
                    <a:pt x="9829841" y="40238"/>
                  </a:lnTo>
                  <a:lnTo>
                    <a:pt x="9836498" y="35751"/>
                  </a:lnTo>
                  <a:lnTo>
                    <a:pt x="9840987" y="29094"/>
                  </a:lnTo>
                  <a:lnTo>
                    <a:pt x="9842634" y="20942"/>
                  </a:lnTo>
                  <a:lnTo>
                    <a:pt x="9840987" y="12791"/>
                  </a:lnTo>
                  <a:lnTo>
                    <a:pt x="9836498" y="6135"/>
                  </a:lnTo>
                  <a:lnTo>
                    <a:pt x="9829841" y="1646"/>
                  </a:lnTo>
                  <a:lnTo>
                    <a:pt x="9821692" y="1"/>
                  </a:lnTo>
                  <a:close/>
                </a:path>
                <a:path w="10135869" h="41909">
                  <a:moveTo>
                    <a:pt x="10114877" y="1"/>
                  </a:moveTo>
                  <a:lnTo>
                    <a:pt x="9989226" y="1"/>
                  </a:lnTo>
                  <a:lnTo>
                    <a:pt x="9981073" y="1646"/>
                  </a:lnTo>
                  <a:lnTo>
                    <a:pt x="9974416" y="6135"/>
                  </a:lnTo>
                  <a:lnTo>
                    <a:pt x="9969930" y="12791"/>
                  </a:lnTo>
                  <a:lnTo>
                    <a:pt x="9968284" y="20942"/>
                  </a:lnTo>
                  <a:lnTo>
                    <a:pt x="9969930" y="29094"/>
                  </a:lnTo>
                  <a:lnTo>
                    <a:pt x="9974416" y="35751"/>
                  </a:lnTo>
                  <a:lnTo>
                    <a:pt x="9981073" y="40238"/>
                  </a:lnTo>
                  <a:lnTo>
                    <a:pt x="9989226" y="41884"/>
                  </a:lnTo>
                  <a:lnTo>
                    <a:pt x="10114877" y="41884"/>
                  </a:lnTo>
                  <a:lnTo>
                    <a:pt x="10123026" y="40238"/>
                  </a:lnTo>
                  <a:lnTo>
                    <a:pt x="10129683" y="35751"/>
                  </a:lnTo>
                  <a:lnTo>
                    <a:pt x="10134172" y="29094"/>
                  </a:lnTo>
                  <a:lnTo>
                    <a:pt x="10135819" y="20942"/>
                  </a:lnTo>
                  <a:lnTo>
                    <a:pt x="10134172" y="12791"/>
                  </a:lnTo>
                  <a:lnTo>
                    <a:pt x="10129683" y="6135"/>
                  </a:lnTo>
                  <a:lnTo>
                    <a:pt x="10123026" y="1646"/>
                  </a:lnTo>
                  <a:lnTo>
                    <a:pt x="10114877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85622" y="3306289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49787" y="3290241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8">
            <a:extLst>
              <a:ext uri="{FF2B5EF4-FFF2-40B4-BE49-F238E27FC236}">
                <a16:creationId xmlns:a16="http://schemas.microsoft.com/office/drawing/2014/main" id="{2764B9FC-05A4-4B4B-8201-6B930407DE81}"/>
              </a:ext>
            </a:extLst>
          </p:cNvPr>
          <p:cNvGrpSpPr/>
          <p:nvPr/>
        </p:nvGrpSpPr>
        <p:grpSpPr>
          <a:xfrm>
            <a:off x="5019877" y="7026659"/>
            <a:ext cx="7110730" cy="3615690"/>
            <a:chOff x="5019877" y="7026659"/>
            <a:chExt cx="7110730" cy="3615690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FAFAF89-8B4F-4E31-AC7E-60014D025509}"/>
                </a:ext>
              </a:extLst>
            </p:cNvPr>
            <p:cNvSpPr/>
            <p:nvPr/>
          </p:nvSpPr>
          <p:spPr>
            <a:xfrm>
              <a:off x="5192249" y="7026659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2" y="0"/>
                  </a:moveTo>
                  <a:lnTo>
                    <a:pt x="6379712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2" y="806153"/>
                  </a:lnTo>
                  <a:lnTo>
                    <a:pt x="6379712" y="1074866"/>
                  </a:lnTo>
                  <a:lnTo>
                    <a:pt x="6917151" y="537432"/>
                  </a:lnTo>
                  <a:lnTo>
                    <a:pt x="637971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F3BD8C6E-05E9-410D-A155-08C7D92620A7}"/>
                </a:ext>
              </a:extLst>
            </p:cNvPr>
            <p:cNvSpPr/>
            <p:nvPr/>
          </p:nvSpPr>
          <p:spPr>
            <a:xfrm>
              <a:off x="5171376" y="7349127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26836F8A-927A-4FAB-AD98-D507042150D9}"/>
                </a:ext>
              </a:extLst>
            </p:cNvPr>
            <p:cNvSpPr/>
            <p:nvPr/>
          </p:nvSpPr>
          <p:spPr>
            <a:xfrm>
              <a:off x="6345161" y="7349127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05" y="43764"/>
                  </a:lnTo>
                  <a:lnTo>
                    <a:pt x="1655851" y="20980"/>
                  </a:lnTo>
                  <a:lnTo>
                    <a:pt x="1633080" y="5626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80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79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07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07"/>
                  </a:lnTo>
                  <a:lnTo>
                    <a:pt x="1655851" y="408952"/>
                  </a:lnTo>
                  <a:lnTo>
                    <a:pt x="1671205" y="386181"/>
                  </a:lnTo>
                  <a:lnTo>
                    <a:pt x="1676844" y="358279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80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80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79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07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07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79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80"/>
                  </a:lnTo>
                  <a:lnTo>
                    <a:pt x="2806865" y="5626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80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79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07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65" y="424307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79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95" y="43764"/>
                  </a:lnTo>
                  <a:lnTo>
                    <a:pt x="3416528" y="20980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80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79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07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07"/>
                  </a:lnTo>
                  <a:lnTo>
                    <a:pt x="3416528" y="408952"/>
                  </a:lnTo>
                  <a:lnTo>
                    <a:pt x="3431895" y="386181"/>
                  </a:lnTo>
                  <a:lnTo>
                    <a:pt x="3437521" y="358279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88" y="43764"/>
                  </a:lnTo>
                  <a:lnTo>
                    <a:pt x="4003421" y="20980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47" y="20980"/>
                  </a:lnTo>
                  <a:lnTo>
                    <a:pt x="3526993" y="43764"/>
                  </a:lnTo>
                  <a:lnTo>
                    <a:pt x="3521367" y="71653"/>
                  </a:lnTo>
                  <a:lnTo>
                    <a:pt x="3521367" y="358279"/>
                  </a:lnTo>
                  <a:lnTo>
                    <a:pt x="3526993" y="386181"/>
                  </a:lnTo>
                  <a:lnTo>
                    <a:pt x="3542347" y="408952"/>
                  </a:lnTo>
                  <a:lnTo>
                    <a:pt x="3565131" y="424307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07"/>
                  </a:lnTo>
                  <a:lnTo>
                    <a:pt x="4003421" y="408952"/>
                  </a:lnTo>
                  <a:lnTo>
                    <a:pt x="4018788" y="386181"/>
                  </a:lnTo>
                  <a:lnTo>
                    <a:pt x="4024414" y="358279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80" y="43764"/>
                  </a:lnTo>
                  <a:lnTo>
                    <a:pt x="4590313" y="20980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40" y="20980"/>
                  </a:lnTo>
                  <a:lnTo>
                    <a:pt x="4113885" y="43764"/>
                  </a:lnTo>
                  <a:lnTo>
                    <a:pt x="4108259" y="71653"/>
                  </a:lnTo>
                  <a:lnTo>
                    <a:pt x="4108259" y="358279"/>
                  </a:lnTo>
                  <a:lnTo>
                    <a:pt x="4113885" y="386181"/>
                  </a:lnTo>
                  <a:lnTo>
                    <a:pt x="4129240" y="408952"/>
                  </a:lnTo>
                  <a:lnTo>
                    <a:pt x="4152023" y="424307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07"/>
                  </a:lnTo>
                  <a:lnTo>
                    <a:pt x="4590313" y="408952"/>
                  </a:lnTo>
                  <a:lnTo>
                    <a:pt x="4605680" y="386181"/>
                  </a:lnTo>
                  <a:lnTo>
                    <a:pt x="4611306" y="358279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73" y="43764"/>
                  </a:lnTo>
                  <a:lnTo>
                    <a:pt x="5177206" y="20980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32" y="20980"/>
                  </a:lnTo>
                  <a:lnTo>
                    <a:pt x="4700778" y="43764"/>
                  </a:lnTo>
                  <a:lnTo>
                    <a:pt x="4695152" y="71653"/>
                  </a:lnTo>
                  <a:lnTo>
                    <a:pt x="4695152" y="358279"/>
                  </a:lnTo>
                  <a:lnTo>
                    <a:pt x="4700778" y="386181"/>
                  </a:lnTo>
                  <a:lnTo>
                    <a:pt x="4716132" y="408952"/>
                  </a:lnTo>
                  <a:lnTo>
                    <a:pt x="4738916" y="424307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07"/>
                  </a:lnTo>
                  <a:lnTo>
                    <a:pt x="5177206" y="408952"/>
                  </a:lnTo>
                  <a:lnTo>
                    <a:pt x="5192573" y="386181"/>
                  </a:lnTo>
                  <a:lnTo>
                    <a:pt x="5198199" y="358279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80"/>
                  </a:lnTo>
                  <a:lnTo>
                    <a:pt x="5741327" y="5626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24" y="20980"/>
                  </a:lnTo>
                  <a:lnTo>
                    <a:pt x="5287670" y="43764"/>
                  </a:lnTo>
                  <a:lnTo>
                    <a:pt x="5282044" y="71653"/>
                  </a:lnTo>
                  <a:lnTo>
                    <a:pt x="5282044" y="358279"/>
                  </a:lnTo>
                  <a:lnTo>
                    <a:pt x="5287670" y="386181"/>
                  </a:lnTo>
                  <a:lnTo>
                    <a:pt x="5303024" y="408952"/>
                  </a:lnTo>
                  <a:lnTo>
                    <a:pt x="5325808" y="424307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07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79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id="{87627B1D-7E4F-4199-8534-C1AA14B2892F}"/>
                </a:ext>
              </a:extLst>
            </p:cNvPr>
            <p:cNvSpPr/>
            <p:nvPr/>
          </p:nvSpPr>
          <p:spPr>
            <a:xfrm>
              <a:off x="5030354" y="7934379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4191813" y="0"/>
                  </a:moveTo>
                  <a:lnTo>
                    <a:pt x="4138179" y="1554"/>
                  </a:lnTo>
                  <a:lnTo>
                    <a:pt x="4085116" y="5299"/>
                  </a:lnTo>
                  <a:lnTo>
                    <a:pt x="4032864" y="11191"/>
                  </a:lnTo>
                  <a:lnTo>
                    <a:pt x="3981663" y="19187"/>
                  </a:lnTo>
                  <a:lnTo>
                    <a:pt x="3931753" y="29244"/>
                  </a:lnTo>
                  <a:lnTo>
                    <a:pt x="3883374" y="41320"/>
                  </a:lnTo>
                  <a:lnTo>
                    <a:pt x="3836765" y="55371"/>
                  </a:lnTo>
                  <a:lnTo>
                    <a:pt x="3792166" y="71356"/>
                  </a:lnTo>
                  <a:lnTo>
                    <a:pt x="3749817" y="89230"/>
                  </a:lnTo>
                  <a:lnTo>
                    <a:pt x="3709959" y="108952"/>
                  </a:lnTo>
                  <a:lnTo>
                    <a:pt x="3672830" y="130477"/>
                  </a:lnTo>
                  <a:lnTo>
                    <a:pt x="3638671" y="153765"/>
                  </a:lnTo>
                  <a:lnTo>
                    <a:pt x="3607722" y="178771"/>
                  </a:lnTo>
                  <a:lnTo>
                    <a:pt x="3580222" y="205453"/>
                  </a:lnTo>
                  <a:lnTo>
                    <a:pt x="3534928" y="183299"/>
                  </a:lnTo>
                  <a:lnTo>
                    <a:pt x="3486819" y="162978"/>
                  </a:lnTo>
                  <a:lnTo>
                    <a:pt x="3436090" y="144565"/>
                  </a:lnTo>
                  <a:lnTo>
                    <a:pt x="3382935" y="128137"/>
                  </a:lnTo>
                  <a:lnTo>
                    <a:pt x="3332792" y="115000"/>
                  </a:lnTo>
                  <a:lnTo>
                    <a:pt x="3281841" y="103773"/>
                  </a:lnTo>
                  <a:lnTo>
                    <a:pt x="3230234" y="94431"/>
                  </a:lnTo>
                  <a:lnTo>
                    <a:pt x="3178121" y="86951"/>
                  </a:lnTo>
                  <a:lnTo>
                    <a:pt x="3125655" y="81307"/>
                  </a:lnTo>
                  <a:lnTo>
                    <a:pt x="3072985" y="77474"/>
                  </a:lnTo>
                  <a:lnTo>
                    <a:pt x="3020264" y="75428"/>
                  </a:lnTo>
                  <a:lnTo>
                    <a:pt x="2967643" y="75144"/>
                  </a:lnTo>
                  <a:lnTo>
                    <a:pt x="2915274" y="76597"/>
                  </a:lnTo>
                  <a:lnTo>
                    <a:pt x="2863306" y="79763"/>
                  </a:lnTo>
                  <a:lnTo>
                    <a:pt x="2811892" y="84617"/>
                  </a:lnTo>
                  <a:lnTo>
                    <a:pt x="2761183" y="91133"/>
                  </a:lnTo>
                  <a:lnTo>
                    <a:pt x="2711330" y="99288"/>
                  </a:lnTo>
                  <a:lnTo>
                    <a:pt x="2662485" y="109056"/>
                  </a:lnTo>
                  <a:lnTo>
                    <a:pt x="2614798" y="120413"/>
                  </a:lnTo>
                  <a:lnTo>
                    <a:pt x="2568421" y="133334"/>
                  </a:lnTo>
                  <a:lnTo>
                    <a:pt x="2523506" y="147794"/>
                  </a:lnTo>
                  <a:lnTo>
                    <a:pt x="2480203" y="163769"/>
                  </a:lnTo>
                  <a:lnTo>
                    <a:pt x="2438663" y="181234"/>
                  </a:lnTo>
                  <a:lnTo>
                    <a:pt x="2399039" y="200163"/>
                  </a:lnTo>
                  <a:lnTo>
                    <a:pt x="2361481" y="220533"/>
                  </a:lnTo>
                  <a:lnTo>
                    <a:pt x="2326141" y="242319"/>
                  </a:lnTo>
                  <a:lnTo>
                    <a:pt x="2293170" y="265495"/>
                  </a:lnTo>
                  <a:lnTo>
                    <a:pt x="2262718" y="290037"/>
                  </a:lnTo>
                  <a:lnTo>
                    <a:pt x="2234938" y="315921"/>
                  </a:lnTo>
                  <a:lnTo>
                    <a:pt x="2189940" y="302615"/>
                  </a:lnTo>
                  <a:lnTo>
                    <a:pt x="2143961" y="290513"/>
                  </a:lnTo>
                  <a:lnTo>
                    <a:pt x="2097087" y="279624"/>
                  </a:lnTo>
                  <a:lnTo>
                    <a:pt x="2049401" y="269956"/>
                  </a:lnTo>
                  <a:lnTo>
                    <a:pt x="2000990" y="261520"/>
                  </a:lnTo>
                  <a:lnTo>
                    <a:pt x="1951938" y="254323"/>
                  </a:lnTo>
                  <a:lnTo>
                    <a:pt x="1902329" y="248375"/>
                  </a:lnTo>
                  <a:lnTo>
                    <a:pt x="1852249" y="243685"/>
                  </a:lnTo>
                  <a:lnTo>
                    <a:pt x="1801782" y="240262"/>
                  </a:lnTo>
                  <a:lnTo>
                    <a:pt x="1751014" y="238116"/>
                  </a:lnTo>
                  <a:lnTo>
                    <a:pt x="1700028" y="237254"/>
                  </a:lnTo>
                  <a:lnTo>
                    <a:pt x="1648909" y="237687"/>
                  </a:lnTo>
                  <a:lnTo>
                    <a:pt x="1597743" y="239423"/>
                  </a:lnTo>
                  <a:lnTo>
                    <a:pt x="1546615" y="242471"/>
                  </a:lnTo>
                  <a:lnTo>
                    <a:pt x="1484273" y="247978"/>
                  </a:lnTo>
                  <a:lnTo>
                    <a:pt x="1423366" y="255310"/>
                  </a:lnTo>
                  <a:lnTo>
                    <a:pt x="1363980" y="264407"/>
                  </a:lnTo>
                  <a:lnTo>
                    <a:pt x="1306203" y="275207"/>
                  </a:lnTo>
                  <a:lnTo>
                    <a:pt x="1250120" y="287650"/>
                  </a:lnTo>
                  <a:lnTo>
                    <a:pt x="1195817" y="301677"/>
                  </a:lnTo>
                  <a:lnTo>
                    <a:pt x="1143381" y="317225"/>
                  </a:lnTo>
                  <a:lnTo>
                    <a:pt x="1092898" y="334235"/>
                  </a:lnTo>
                  <a:lnTo>
                    <a:pt x="1044454" y="352646"/>
                  </a:lnTo>
                  <a:lnTo>
                    <a:pt x="998136" y="372398"/>
                  </a:lnTo>
                  <a:lnTo>
                    <a:pt x="954031" y="393429"/>
                  </a:lnTo>
                  <a:lnTo>
                    <a:pt x="912223" y="415680"/>
                  </a:lnTo>
                  <a:lnTo>
                    <a:pt x="872801" y="439090"/>
                  </a:lnTo>
                  <a:lnTo>
                    <a:pt x="835849" y="463598"/>
                  </a:lnTo>
                  <a:lnTo>
                    <a:pt x="801455" y="489143"/>
                  </a:lnTo>
                  <a:lnTo>
                    <a:pt x="769704" y="515666"/>
                  </a:lnTo>
                  <a:lnTo>
                    <a:pt x="740683" y="543105"/>
                  </a:lnTo>
                  <a:lnTo>
                    <a:pt x="714479" y="571401"/>
                  </a:lnTo>
                  <a:lnTo>
                    <a:pt x="670863" y="630317"/>
                  </a:lnTo>
                  <a:lnTo>
                    <a:pt x="639549" y="691932"/>
                  </a:lnTo>
                  <a:lnTo>
                    <a:pt x="621226" y="755759"/>
                  </a:lnTo>
                  <a:lnTo>
                    <a:pt x="616585" y="821315"/>
                  </a:lnTo>
                  <a:lnTo>
                    <a:pt x="619611" y="854590"/>
                  </a:lnTo>
                  <a:lnTo>
                    <a:pt x="626316" y="888115"/>
                  </a:lnTo>
                  <a:lnTo>
                    <a:pt x="620524" y="896513"/>
                  </a:lnTo>
                  <a:lnTo>
                    <a:pt x="561374" y="901175"/>
                  </a:lnTo>
                  <a:lnTo>
                    <a:pt x="503680" y="908487"/>
                  </a:lnTo>
                  <a:lnTo>
                    <a:pt x="447712" y="918356"/>
                  </a:lnTo>
                  <a:lnTo>
                    <a:pt x="393741" y="930686"/>
                  </a:lnTo>
                  <a:lnTo>
                    <a:pt x="342038" y="945385"/>
                  </a:lnTo>
                  <a:lnTo>
                    <a:pt x="292874" y="962360"/>
                  </a:lnTo>
                  <a:lnTo>
                    <a:pt x="246519" y="981517"/>
                  </a:lnTo>
                  <a:lnTo>
                    <a:pt x="203244" y="1002762"/>
                  </a:lnTo>
                  <a:lnTo>
                    <a:pt x="163320" y="1026002"/>
                  </a:lnTo>
                  <a:lnTo>
                    <a:pt x="127018" y="1051144"/>
                  </a:lnTo>
                  <a:lnTo>
                    <a:pt x="94608" y="1078093"/>
                  </a:lnTo>
                  <a:lnTo>
                    <a:pt x="63678" y="1109787"/>
                  </a:lnTo>
                  <a:lnTo>
                    <a:pt x="38950" y="1142316"/>
                  </a:lnTo>
                  <a:lnTo>
                    <a:pt x="7691" y="1209027"/>
                  </a:lnTo>
                  <a:lnTo>
                    <a:pt x="0" y="1276526"/>
                  </a:lnTo>
                  <a:lnTo>
                    <a:pt x="4733" y="1310038"/>
                  </a:lnTo>
                  <a:lnTo>
                    <a:pt x="30840" y="1375526"/>
                  </a:lnTo>
                  <a:lnTo>
                    <a:pt x="78442" y="1437546"/>
                  </a:lnTo>
                  <a:lnTo>
                    <a:pt x="110045" y="1466723"/>
                  </a:lnTo>
                  <a:lnTo>
                    <a:pt x="146711" y="1494395"/>
                  </a:lnTo>
                  <a:lnTo>
                    <a:pt x="188337" y="1520349"/>
                  </a:lnTo>
                  <a:lnTo>
                    <a:pt x="234818" y="1544373"/>
                  </a:lnTo>
                  <a:lnTo>
                    <a:pt x="286051" y="1566253"/>
                  </a:lnTo>
                  <a:lnTo>
                    <a:pt x="341932" y="1585776"/>
                  </a:lnTo>
                  <a:lnTo>
                    <a:pt x="293022" y="1616834"/>
                  </a:lnTo>
                  <a:lnTo>
                    <a:pt x="251147" y="1650245"/>
                  </a:lnTo>
                  <a:lnTo>
                    <a:pt x="216517" y="1685672"/>
                  </a:lnTo>
                  <a:lnTo>
                    <a:pt x="189338" y="1722778"/>
                  </a:lnTo>
                  <a:lnTo>
                    <a:pt x="169822" y="1761225"/>
                  </a:lnTo>
                  <a:lnTo>
                    <a:pt x="158174" y="1800675"/>
                  </a:lnTo>
                  <a:lnTo>
                    <a:pt x="154606" y="1840791"/>
                  </a:lnTo>
                  <a:lnTo>
                    <a:pt x="159324" y="1881236"/>
                  </a:lnTo>
                  <a:lnTo>
                    <a:pt x="183104" y="1943169"/>
                  </a:lnTo>
                  <a:lnTo>
                    <a:pt x="224990" y="2000493"/>
                  </a:lnTo>
                  <a:lnTo>
                    <a:pt x="283132" y="2052430"/>
                  </a:lnTo>
                  <a:lnTo>
                    <a:pt x="317721" y="2076135"/>
                  </a:lnTo>
                  <a:lnTo>
                    <a:pt x="355680" y="2098202"/>
                  </a:lnTo>
                  <a:lnTo>
                    <a:pt x="396779" y="2118534"/>
                  </a:lnTo>
                  <a:lnTo>
                    <a:pt x="440786" y="2137033"/>
                  </a:lnTo>
                  <a:lnTo>
                    <a:pt x="487470" y="2153602"/>
                  </a:lnTo>
                  <a:lnTo>
                    <a:pt x="536599" y="2168145"/>
                  </a:lnTo>
                  <a:lnTo>
                    <a:pt x="587943" y="2180563"/>
                  </a:lnTo>
                  <a:lnTo>
                    <a:pt x="641270" y="2190759"/>
                  </a:lnTo>
                  <a:lnTo>
                    <a:pt x="696349" y="2198637"/>
                  </a:lnTo>
                  <a:lnTo>
                    <a:pt x="752949" y="2204099"/>
                  </a:lnTo>
                  <a:lnTo>
                    <a:pt x="810838" y="2207048"/>
                  </a:lnTo>
                  <a:lnTo>
                    <a:pt x="869786" y="2207387"/>
                  </a:lnTo>
                  <a:lnTo>
                    <a:pt x="929561" y="2205018"/>
                  </a:lnTo>
                  <a:lnTo>
                    <a:pt x="942552" y="2216867"/>
                  </a:lnTo>
                  <a:lnTo>
                    <a:pt x="972617" y="2242333"/>
                  </a:lnTo>
                  <a:lnTo>
                    <a:pt x="1004485" y="2266814"/>
                  </a:lnTo>
                  <a:lnTo>
                    <a:pt x="1038081" y="2290299"/>
                  </a:lnTo>
                  <a:lnTo>
                    <a:pt x="1073331" y="2312779"/>
                  </a:lnTo>
                  <a:lnTo>
                    <a:pt x="1110159" y="2334243"/>
                  </a:lnTo>
                  <a:lnTo>
                    <a:pt x="1148492" y="2354681"/>
                  </a:lnTo>
                  <a:lnTo>
                    <a:pt x="1188255" y="2374085"/>
                  </a:lnTo>
                  <a:lnTo>
                    <a:pt x="1229374" y="2392443"/>
                  </a:lnTo>
                  <a:lnTo>
                    <a:pt x="1271774" y="2409746"/>
                  </a:lnTo>
                  <a:lnTo>
                    <a:pt x="1315381" y="2425984"/>
                  </a:lnTo>
                  <a:lnTo>
                    <a:pt x="1360120" y="2441148"/>
                  </a:lnTo>
                  <a:lnTo>
                    <a:pt x="1405918" y="2455226"/>
                  </a:lnTo>
                  <a:lnTo>
                    <a:pt x="1452699" y="2468209"/>
                  </a:lnTo>
                  <a:lnTo>
                    <a:pt x="1500390" y="2480088"/>
                  </a:lnTo>
                  <a:lnTo>
                    <a:pt x="1548915" y="2490852"/>
                  </a:lnTo>
                  <a:lnTo>
                    <a:pt x="1598200" y="2500491"/>
                  </a:lnTo>
                  <a:lnTo>
                    <a:pt x="1648172" y="2508996"/>
                  </a:lnTo>
                  <a:lnTo>
                    <a:pt x="1698755" y="2516356"/>
                  </a:lnTo>
                  <a:lnTo>
                    <a:pt x="1749875" y="2522562"/>
                  </a:lnTo>
                  <a:lnTo>
                    <a:pt x="1801458" y="2527604"/>
                  </a:lnTo>
                  <a:lnTo>
                    <a:pt x="1853429" y="2531471"/>
                  </a:lnTo>
                  <a:lnTo>
                    <a:pt x="1905714" y="2534154"/>
                  </a:lnTo>
                  <a:lnTo>
                    <a:pt x="1958239" y="2535643"/>
                  </a:lnTo>
                  <a:lnTo>
                    <a:pt x="2010928" y="2535928"/>
                  </a:lnTo>
                  <a:lnTo>
                    <a:pt x="2063708" y="2534999"/>
                  </a:lnTo>
                  <a:lnTo>
                    <a:pt x="2116505" y="2532847"/>
                  </a:lnTo>
                  <a:lnTo>
                    <a:pt x="2169243" y="2529460"/>
                  </a:lnTo>
                  <a:lnTo>
                    <a:pt x="2221848" y="2524830"/>
                  </a:lnTo>
                  <a:lnTo>
                    <a:pt x="2274246" y="2518946"/>
                  </a:lnTo>
                  <a:lnTo>
                    <a:pt x="2326363" y="2511798"/>
                  </a:lnTo>
                  <a:lnTo>
                    <a:pt x="2378124" y="2503377"/>
                  </a:lnTo>
                  <a:lnTo>
                    <a:pt x="2429454" y="2493672"/>
                  </a:lnTo>
                  <a:lnTo>
                    <a:pt x="2480280" y="2482674"/>
                  </a:lnTo>
                  <a:lnTo>
                    <a:pt x="2530526" y="2470373"/>
                  </a:lnTo>
                  <a:lnTo>
                    <a:pt x="2580119" y="2456759"/>
                  </a:lnTo>
                  <a:lnTo>
                    <a:pt x="2628984" y="2441821"/>
                  </a:lnTo>
                  <a:lnTo>
                    <a:pt x="2662072" y="2466837"/>
                  </a:lnTo>
                  <a:lnTo>
                    <a:pt x="2697460" y="2490782"/>
                  </a:lnTo>
                  <a:lnTo>
                    <a:pt x="2735051" y="2513619"/>
                  </a:lnTo>
                  <a:lnTo>
                    <a:pt x="2774749" y="2535309"/>
                  </a:lnTo>
                  <a:lnTo>
                    <a:pt x="2816460" y="2555814"/>
                  </a:lnTo>
                  <a:lnTo>
                    <a:pt x="2860087" y="2575096"/>
                  </a:lnTo>
                  <a:lnTo>
                    <a:pt x="2905534" y="2593117"/>
                  </a:lnTo>
                  <a:lnTo>
                    <a:pt x="2952705" y="2609840"/>
                  </a:lnTo>
                  <a:lnTo>
                    <a:pt x="3001506" y="2625226"/>
                  </a:lnTo>
                  <a:lnTo>
                    <a:pt x="3051839" y="2639237"/>
                  </a:lnTo>
                  <a:lnTo>
                    <a:pt x="3103609" y="2651836"/>
                  </a:lnTo>
                  <a:lnTo>
                    <a:pt x="3156720" y="2662984"/>
                  </a:lnTo>
                  <a:lnTo>
                    <a:pt x="3211077" y="2672643"/>
                  </a:lnTo>
                  <a:lnTo>
                    <a:pt x="3267981" y="2680973"/>
                  </a:lnTo>
                  <a:lnTo>
                    <a:pt x="3324996" y="2687573"/>
                  </a:lnTo>
                  <a:lnTo>
                    <a:pt x="3382018" y="2692472"/>
                  </a:lnTo>
                  <a:lnTo>
                    <a:pt x="3438947" y="2695700"/>
                  </a:lnTo>
                  <a:lnTo>
                    <a:pt x="3495679" y="2697286"/>
                  </a:lnTo>
                  <a:lnTo>
                    <a:pt x="3552112" y="2697259"/>
                  </a:lnTo>
                  <a:lnTo>
                    <a:pt x="3608145" y="2695649"/>
                  </a:lnTo>
                  <a:lnTo>
                    <a:pt x="3663676" y="2692484"/>
                  </a:lnTo>
                  <a:lnTo>
                    <a:pt x="3718601" y="2687794"/>
                  </a:lnTo>
                  <a:lnTo>
                    <a:pt x="3772819" y="2681609"/>
                  </a:lnTo>
                  <a:lnTo>
                    <a:pt x="3826227" y="2673957"/>
                  </a:lnTo>
                  <a:lnTo>
                    <a:pt x="3878724" y="2664867"/>
                  </a:lnTo>
                  <a:lnTo>
                    <a:pt x="3930207" y="2654370"/>
                  </a:lnTo>
                  <a:lnTo>
                    <a:pt x="3980574" y="2642494"/>
                  </a:lnTo>
                  <a:lnTo>
                    <a:pt x="4029722" y="2629269"/>
                  </a:lnTo>
                  <a:lnTo>
                    <a:pt x="4077551" y="2614723"/>
                  </a:lnTo>
                  <a:lnTo>
                    <a:pt x="4123956" y="2598886"/>
                  </a:lnTo>
                  <a:lnTo>
                    <a:pt x="4168837" y="2581788"/>
                  </a:lnTo>
                  <a:lnTo>
                    <a:pt x="4212091" y="2563458"/>
                  </a:lnTo>
                  <a:lnTo>
                    <a:pt x="4253616" y="2543924"/>
                  </a:lnTo>
                  <a:lnTo>
                    <a:pt x="4293309" y="2523217"/>
                  </a:lnTo>
                  <a:lnTo>
                    <a:pt x="4331069" y="2501364"/>
                  </a:lnTo>
                  <a:lnTo>
                    <a:pt x="4366793" y="2478397"/>
                  </a:lnTo>
                  <a:lnTo>
                    <a:pt x="4400378" y="2454344"/>
                  </a:lnTo>
                  <a:lnTo>
                    <a:pt x="4431724" y="2429233"/>
                  </a:lnTo>
                  <a:lnTo>
                    <a:pt x="4460728" y="2403096"/>
                  </a:lnTo>
                  <a:lnTo>
                    <a:pt x="4511298" y="2347854"/>
                  </a:lnTo>
                  <a:lnTo>
                    <a:pt x="4551273" y="2288855"/>
                  </a:lnTo>
                  <a:lnTo>
                    <a:pt x="4595160" y="2302579"/>
                  </a:lnTo>
                  <a:lnTo>
                    <a:pt x="4640262" y="2314955"/>
                  </a:lnTo>
                  <a:lnTo>
                    <a:pt x="4686468" y="2325964"/>
                  </a:lnTo>
                  <a:lnTo>
                    <a:pt x="4733668" y="2335590"/>
                  </a:lnTo>
                  <a:lnTo>
                    <a:pt x="4781752" y="2343815"/>
                  </a:lnTo>
                  <a:lnTo>
                    <a:pt x="4830609" y="2350623"/>
                  </a:lnTo>
                  <a:lnTo>
                    <a:pt x="4880129" y="2355997"/>
                  </a:lnTo>
                  <a:lnTo>
                    <a:pt x="4930202" y="2359918"/>
                  </a:lnTo>
                  <a:lnTo>
                    <a:pt x="4980716" y="2362371"/>
                  </a:lnTo>
                  <a:lnTo>
                    <a:pt x="5031563" y="2363338"/>
                  </a:lnTo>
                  <a:lnTo>
                    <a:pt x="5092127" y="2362553"/>
                  </a:lnTo>
                  <a:lnTo>
                    <a:pt x="5151676" y="2359717"/>
                  </a:lnTo>
                  <a:lnTo>
                    <a:pt x="5210087" y="2354896"/>
                  </a:lnTo>
                  <a:lnTo>
                    <a:pt x="5267239" y="2348153"/>
                  </a:lnTo>
                  <a:lnTo>
                    <a:pt x="5323008" y="2339552"/>
                  </a:lnTo>
                  <a:lnTo>
                    <a:pt x="5377274" y="2329159"/>
                  </a:lnTo>
                  <a:lnTo>
                    <a:pt x="5429913" y="2317035"/>
                  </a:lnTo>
                  <a:lnTo>
                    <a:pt x="5480803" y="2303247"/>
                  </a:lnTo>
                  <a:lnTo>
                    <a:pt x="5529822" y="2287859"/>
                  </a:lnTo>
                  <a:lnTo>
                    <a:pt x="5576847" y="2270933"/>
                  </a:lnTo>
                  <a:lnTo>
                    <a:pt x="5621756" y="2252535"/>
                  </a:lnTo>
                  <a:lnTo>
                    <a:pt x="5664428" y="2232729"/>
                  </a:lnTo>
                  <a:lnTo>
                    <a:pt x="5704738" y="2211579"/>
                  </a:lnTo>
                  <a:lnTo>
                    <a:pt x="5742566" y="2189148"/>
                  </a:lnTo>
                  <a:lnTo>
                    <a:pt x="5777789" y="2165502"/>
                  </a:lnTo>
                  <a:lnTo>
                    <a:pt x="5810284" y="2140705"/>
                  </a:lnTo>
                  <a:lnTo>
                    <a:pt x="5839930" y="2114820"/>
                  </a:lnTo>
                  <a:lnTo>
                    <a:pt x="5890182" y="2060044"/>
                  </a:lnTo>
                  <a:lnTo>
                    <a:pt x="5927567" y="2001689"/>
                  </a:lnTo>
                  <a:lnTo>
                    <a:pt x="5951107" y="1940268"/>
                  </a:lnTo>
                  <a:lnTo>
                    <a:pt x="5959823" y="1876294"/>
                  </a:lnTo>
                  <a:lnTo>
                    <a:pt x="6014576" y="1871347"/>
                  </a:lnTo>
                  <a:lnTo>
                    <a:pt x="6068637" y="1864921"/>
                  </a:lnTo>
                  <a:lnTo>
                    <a:pt x="6121904" y="1857039"/>
                  </a:lnTo>
                  <a:lnTo>
                    <a:pt x="6174277" y="1847725"/>
                  </a:lnTo>
                  <a:lnTo>
                    <a:pt x="6225655" y="1837000"/>
                  </a:lnTo>
                  <a:lnTo>
                    <a:pt x="6275938" y="1824888"/>
                  </a:lnTo>
                  <a:lnTo>
                    <a:pt x="6325026" y="1811410"/>
                  </a:lnTo>
                  <a:lnTo>
                    <a:pt x="6372818" y="1796590"/>
                  </a:lnTo>
                  <a:lnTo>
                    <a:pt x="6419213" y="1780450"/>
                  </a:lnTo>
                  <a:lnTo>
                    <a:pt x="6464111" y="1763013"/>
                  </a:lnTo>
                  <a:lnTo>
                    <a:pt x="6516911" y="1739948"/>
                  </a:lnTo>
                  <a:lnTo>
                    <a:pt x="6566283" y="1715489"/>
                  </a:lnTo>
                  <a:lnTo>
                    <a:pt x="6612204" y="1689731"/>
                  </a:lnTo>
                  <a:lnTo>
                    <a:pt x="6654651" y="1662768"/>
                  </a:lnTo>
                  <a:lnTo>
                    <a:pt x="6693601" y="1634696"/>
                  </a:lnTo>
                  <a:lnTo>
                    <a:pt x="6729030" y="1605607"/>
                  </a:lnTo>
                  <a:lnTo>
                    <a:pt x="6760916" y="1575598"/>
                  </a:lnTo>
                  <a:lnTo>
                    <a:pt x="6789234" y="1544762"/>
                  </a:lnTo>
                  <a:lnTo>
                    <a:pt x="6813962" y="1513194"/>
                  </a:lnTo>
                  <a:lnTo>
                    <a:pt x="6835076" y="1480989"/>
                  </a:lnTo>
                  <a:lnTo>
                    <a:pt x="6866371" y="1415043"/>
                  </a:lnTo>
                  <a:lnTo>
                    <a:pt x="6882933" y="1347682"/>
                  </a:lnTo>
                  <a:lnTo>
                    <a:pt x="6885631" y="1313707"/>
                  </a:lnTo>
                  <a:lnTo>
                    <a:pt x="6884576" y="1279661"/>
                  </a:lnTo>
                  <a:lnTo>
                    <a:pt x="6871113" y="1211737"/>
                  </a:lnTo>
                  <a:lnTo>
                    <a:pt x="6842360" y="1144665"/>
                  </a:lnTo>
                  <a:lnTo>
                    <a:pt x="6822191" y="1111685"/>
                  </a:lnTo>
                  <a:lnTo>
                    <a:pt x="6798129" y="1079202"/>
                  </a:lnTo>
                  <a:lnTo>
                    <a:pt x="6770152" y="1047310"/>
                  </a:lnTo>
                  <a:lnTo>
                    <a:pt x="6738235" y="1016104"/>
                  </a:lnTo>
                  <a:lnTo>
                    <a:pt x="6702357" y="985679"/>
                  </a:lnTo>
                  <a:lnTo>
                    <a:pt x="6662493" y="956128"/>
                  </a:lnTo>
                  <a:lnTo>
                    <a:pt x="6673666" y="941498"/>
                  </a:lnTo>
                  <a:lnTo>
                    <a:pt x="6701371" y="896497"/>
                  </a:lnTo>
                  <a:lnTo>
                    <a:pt x="6725451" y="830482"/>
                  </a:lnTo>
                  <a:lnTo>
                    <a:pt x="6731110" y="764953"/>
                  </a:lnTo>
                  <a:lnTo>
                    <a:pt x="6727320" y="732640"/>
                  </a:lnTo>
                  <a:lnTo>
                    <a:pt x="6707079" y="669455"/>
                  </a:lnTo>
                  <a:lnTo>
                    <a:pt x="6670722" y="608911"/>
                  </a:lnTo>
                  <a:lnTo>
                    <a:pt x="6619172" y="551869"/>
                  </a:lnTo>
                  <a:lnTo>
                    <a:pt x="6587988" y="524931"/>
                  </a:lnTo>
                  <a:lnTo>
                    <a:pt x="6553351" y="499191"/>
                  </a:lnTo>
                  <a:lnTo>
                    <a:pt x="6515378" y="474758"/>
                  </a:lnTo>
                  <a:lnTo>
                    <a:pt x="6474183" y="451740"/>
                  </a:lnTo>
                  <a:lnTo>
                    <a:pt x="6429880" y="430243"/>
                  </a:lnTo>
                  <a:lnTo>
                    <a:pt x="6382587" y="410376"/>
                  </a:lnTo>
                  <a:lnTo>
                    <a:pt x="6332418" y="392247"/>
                  </a:lnTo>
                  <a:lnTo>
                    <a:pt x="6279487" y="375963"/>
                  </a:lnTo>
                  <a:lnTo>
                    <a:pt x="6223912" y="361632"/>
                  </a:lnTo>
                  <a:lnTo>
                    <a:pt x="6165805" y="349362"/>
                  </a:lnTo>
                  <a:lnTo>
                    <a:pt x="6105284" y="339260"/>
                  </a:lnTo>
                  <a:lnTo>
                    <a:pt x="6087992" y="299544"/>
                  </a:lnTo>
                  <a:lnTo>
                    <a:pt x="6063574" y="261164"/>
                  </a:lnTo>
                  <a:lnTo>
                    <a:pt x="6032308" y="224374"/>
                  </a:lnTo>
                  <a:lnTo>
                    <a:pt x="5994469" y="189432"/>
                  </a:lnTo>
                  <a:lnTo>
                    <a:pt x="5950335" y="156592"/>
                  </a:lnTo>
                  <a:lnTo>
                    <a:pt x="5900182" y="126110"/>
                  </a:lnTo>
                  <a:lnTo>
                    <a:pt x="5844287" y="98242"/>
                  </a:lnTo>
                  <a:lnTo>
                    <a:pt x="5800911" y="80023"/>
                  </a:lnTo>
                  <a:lnTo>
                    <a:pt x="5755879" y="63706"/>
                  </a:lnTo>
                  <a:lnTo>
                    <a:pt x="5709377" y="49284"/>
                  </a:lnTo>
                  <a:lnTo>
                    <a:pt x="5661590" y="36747"/>
                  </a:lnTo>
                  <a:lnTo>
                    <a:pt x="5612700" y="26088"/>
                  </a:lnTo>
                  <a:lnTo>
                    <a:pt x="5562894" y="17298"/>
                  </a:lnTo>
                  <a:lnTo>
                    <a:pt x="5512354" y="10370"/>
                  </a:lnTo>
                  <a:lnTo>
                    <a:pt x="5461267" y="5296"/>
                  </a:lnTo>
                  <a:lnTo>
                    <a:pt x="5409815" y="2066"/>
                  </a:lnTo>
                  <a:lnTo>
                    <a:pt x="5358184" y="674"/>
                  </a:lnTo>
                  <a:lnTo>
                    <a:pt x="5306558" y="1112"/>
                  </a:lnTo>
                  <a:lnTo>
                    <a:pt x="5255121" y="3370"/>
                  </a:lnTo>
                  <a:lnTo>
                    <a:pt x="5204057" y="7441"/>
                  </a:lnTo>
                  <a:lnTo>
                    <a:pt x="5153552" y="13317"/>
                  </a:lnTo>
                  <a:lnTo>
                    <a:pt x="5103789" y="20990"/>
                  </a:lnTo>
                  <a:lnTo>
                    <a:pt x="5054953" y="30452"/>
                  </a:lnTo>
                  <a:lnTo>
                    <a:pt x="5007229" y="41694"/>
                  </a:lnTo>
                  <a:lnTo>
                    <a:pt x="4960800" y="54709"/>
                  </a:lnTo>
                  <a:lnTo>
                    <a:pt x="4915851" y="69488"/>
                  </a:lnTo>
                  <a:lnTo>
                    <a:pt x="4872567" y="86023"/>
                  </a:lnTo>
                  <a:lnTo>
                    <a:pt x="4831131" y="104307"/>
                  </a:lnTo>
                  <a:lnTo>
                    <a:pt x="4791730" y="124331"/>
                  </a:lnTo>
                  <a:lnTo>
                    <a:pt x="4754545" y="146086"/>
                  </a:lnTo>
                  <a:lnTo>
                    <a:pt x="4713732" y="120067"/>
                  </a:lnTo>
                  <a:lnTo>
                    <a:pt x="4668783" y="96219"/>
                  </a:lnTo>
                  <a:lnTo>
                    <a:pt x="4620005" y="74678"/>
                  </a:lnTo>
                  <a:lnTo>
                    <a:pt x="4567702" y="55578"/>
                  </a:lnTo>
                  <a:lnTo>
                    <a:pt x="4512182" y="39054"/>
                  </a:lnTo>
                  <a:lnTo>
                    <a:pt x="4460157" y="26571"/>
                  </a:lnTo>
                  <a:lnTo>
                    <a:pt x="4407265" y="16534"/>
                  </a:lnTo>
                  <a:lnTo>
                    <a:pt x="4353744" y="8902"/>
                  </a:lnTo>
                  <a:lnTo>
                    <a:pt x="4299836" y="3630"/>
                  </a:lnTo>
                  <a:lnTo>
                    <a:pt x="4245779" y="677"/>
                  </a:lnTo>
                  <a:lnTo>
                    <a:pt x="4191813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3">
              <a:extLst>
                <a:ext uri="{FF2B5EF4-FFF2-40B4-BE49-F238E27FC236}">
                  <a16:creationId xmlns:a16="http://schemas.microsoft.com/office/drawing/2014/main" id="{D03DE749-01B7-4231-9AA9-AB65605858ED}"/>
                </a:ext>
              </a:extLst>
            </p:cNvPr>
            <p:cNvSpPr/>
            <p:nvPr/>
          </p:nvSpPr>
          <p:spPr>
            <a:xfrm>
              <a:off x="5030355" y="7934378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626316" y="888115"/>
                  </a:moveTo>
                  <a:lnTo>
                    <a:pt x="619611" y="854590"/>
                  </a:lnTo>
                  <a:lnTo>
                    <a:pt x="616585" y="821315"/>
                  </a:lnTo>
                  <a:lnTo>
                    <a:pt x="617152" y="788351"/>
                  </a:lnTo>
                  <a:lnTo>
                    <a:pt x="628720" y="723599"/>
                  </a:lnTo>
                  <a:lnTo>
                    <a:pt x="653625" y="660818"/>
                  </a:lnTo>
                  <a:lnTo>
                    <a:pt x="691176" y="600492"/>
                  </a:lnTo>
                  <a:lnTo>
                    <a:pt x="740683" y="543105"/>
                  </a:lnTo>
                  <a:lnTo>
                    <a:pt x="769704" y="515666"/>
                  </a:lnTo>
                  <a:lnTo>
                    <a:pt x="801455" y="489143"/>
                  </a:lnTo>
                  <a:lnTo>
                    <a:pt x="835849" y="463598"/>
                  </a:lnTo>
                  <a:lnTo>
                    <a:pt x="872801" y="439090"/>
                  </a:lnTo>
                  <a:lnTo>
                    <a:pt x="912223" y="415680"/>
                  </a:lnTo>
                  <a:lnTo>
                    <a:pt x="954031" y="393429"/>
                  </a:lnTo>
                  <a:lnTo>
                    <a:pt x="998137" y="372398"/>
                  </a:lnTo>
                  <a:lnTo>
                    <a:pt x="1044454" y="352646"/>
                  </a:lnTo>
                  <a:lnTo>
                    <a:pt x="1092898" y="334235"/>
                  </a:lnTo>
                  <a:lnTo>
                    <a:pt x="1143381" y="317225"/>
                  </a:lnTo>
                  <a:lnTo>
                    <a:pt x="1195817" y="301677"/>
                  </a:lnTo>
                  <a:lnTo>
                    <a:pt x="1250120" y="287650"/>
                  </a:lnTo>
                  <a:lnTo>
                    <a:pt x="1306203" y="275207"/>
                  </a:lnTo>
                  <a:lnTo>
                    <a:pt x="1363981" y="264407"/>
                  </a:lnTo>
                  <a:lnTo>
                    <a:pt x="1423366" y="255310"/>
                  </a:lnTo>
                  <a:lnTo>
                    <a:pt x="1484273" y="247978"/>
                  </a:lnTo>
                  <a:lnTo>
                    <a:pt x="1546615" y="242471"/>
                  </a:lnTo>
                  <a:lnTo>
                    <a:pt x="1597744" y="239423"/>
                  </a:lnTo>
                  <a:lnTo>
                    <a:pt x="1648910" y="237687"/>
                  </a:lnTo>
                  <a:lnTo>
                    <a:pt x="1700028" y="237254"/>
                  </a:lnTo>
                  <a:lnTo>
                    <a:pt x="1751014" y="238116"/>
                  </a:lnTo>
                  <a:lnTo>
                    <a:pt x="1801783" y="240262"/>
                  </a:lnTo>
                  <a:lnTo>
                    <a:pt x="1852250" y="243685"/>
                  </a:lnTo>
                  <a:lnTo>
                    <a:pt x="1902330" y="248375"/>
                  </a:lnTo>
                  <a:lnTo>
                    <a:pt x="1951938" y="254323"/>
                  </a:lnTo>
                  <a:lnTo>
                    <a:pt x="2000990" y="261520"/>
                  </a:lnTo>
                  <a:lnTo>
                    <a:pt x="2049401" y="269956"/>
                  </a:lnTo>
                  <a:lnTo>
                    <a:pt x="2097087" y="279624"/>
                  </a:lnTo>
                  <a:lnTo>
                    <a:pt x="2143961" y="290513"/>
                  </a:lnTo>
                  <a:lnTo>
                    <a:pt x="2189940" y="302615"/>
                  </a:lnTo>
                  <a:lnTo>
                    <a:pt x="2234938" y="315921"/>
                  </a:lnTo>
                  <a:lnTo>
                    <a:pt x="2262718" y="290037"/>
                  </a:lnTo>
                  <a:lnTo>
                    <a:pt x="2293169" y="265495"/>
                  </a:lnTo>
                  <a:lnTo>
                    <a:pt x="2326141" y="242319"/>
                  </a:lnTo>
                  <a:lnTo>
                    <a:pt x="2361481" y="220533"/>
                  </a:lnTo>
                  <a:lnTo>
                    <a:pt x="2399039" y="200163"/>
                  </a:lnTo>
                  <a:lnTo>
                    <a:pt x="2438663" y="181234"/>
                  </a:lnTo>
                  <a:lnTo>
                    <a:pt x="2480203" y="163769"/>
                  </a:lnTo>
                  <a:lnTo>
                    <a:pt x="2523506" y="147794"/>
                  </a:lnTo>
                  <a:lnTo>
                    <a:pt x="2568421" y="133334"/>
                  </a:lnTo>
                  <a:lnTo>
                    <a:pt x="2614798" y="120413"/>
                  </a:lnTo>
                  <a:lnTo>
                    <a:pt x="2662485" y="109056"/>
                  </a:lnTo>
                  <a:lnTo>
                    <a:pt x="2711330" y="99288"/>
                  </a:lnTo>
                  <a:lnTo>
                    <a:pt x="2761183" y="91133"/>
                  </a:lnTo>
                  <a:lnTo>
                    <a:pt x="2811892" y="84617"/>
                  </a:lnTo>
                  <a:lnTo>
                    <a:pt x="2863306" y="79763"/>
                  </a:lnTo>
                  <a:lnTo>
                    <a:pt x="2915273" y="76598"/>
                  </a:lnTo>
                  <a:lnTo>
                    <a:pt x="2967643" y="75144"/>
                  </a:lnTo>
                  <a:lnTo>
                    <a:pt x="3020264" y="75428"/>
                  </a:lnTo>
                  <a:lnTo>
                    <a:pt x="3072985" y="77474"/>
                  </a:lnTo>
                  <a:lnTo>
                    <a:pt x="3125654" y="81307"/>
                  </a:lnTo>
                  <a:lnTo>
                    <a:pt x="3178121" y="86951"/>
                  </a:lnTo>
                  <a:lnTo>
                    <a:pt x="3230234" y="94431"/>
                  </a:lnTo>
                  <a:lnTo>
                    <a:pt x="3281841" y="103773"/>
                  </a:lnTo>
                  <a:lnTo>
                    <a:pt x="3332792" y="115000"/>
                  </a:lnTo>
                  <a:lnTo>
                    <a:pt x="3382935" y="128137"/>
                  </a:lnTo>
                  <a:lnTo>
                    <a:pt x="3436090" y="144565"/>
                  </a:lnTo>
                  <a:lnTo>
                    <a:pt x="3486819" y="162978"/>
                  </a:lnTo>
                  <a:lnTo>
                    <a:pt x="3534928" y="183299"/>
                  </a:lnTo>
                  <a:lnTo>
                    <a:pt x="3580222" y="205453"/>
                  </a:lnTo>
                  <a:lnTo>
                    <a:pt x="3607722" y="178771"/>
                  </a:lnTo>
                  <a:lnTo>
                    <a:pt x="3638671" y="153765"/>
                  </a:lnTo>
                  <a:lnTo>
                    <a:pt x="3672830" y="130477"/>
                  </a:lnTo>
                  <a:lnTo>
                    <a:pt x="3709959" y="108951"/>
                  </a:lnTo>
                  <a:lnTo>
                    <a:pt x="3749817" y="89230"/>
                  </a:lnTo>
                  <a:lnTo>
                    <a:pt x="3792166" y="71356"/>
                  </a:lnTo>
                  <a:lnTo>
                    <a:pt x="3836765" y="55371"/>
                  </a:lnTo>
                  <a:lnTo>
                    <a:pt x="3883374" y="41320"/>
                  </a:lnTo>
                  <a:lnTo>
                    <a:pt x="3931753" y="29244"/>
                  </a:lnTo>
                  <a:lnTo>
                    <a:pt x="3981663" y="19187"/>
                  </a:lnTo>
                  <a:lnTo>
                    <a:pt x="4032864" y="11191"/>
                  </a:lnTo>
                  <a:lnTo>
                    <a:pt x="4085116" y="5299"/>
                  </a:lnTo>
                  <a:lnTo>
                    <a:pt x="4138179" y="1554"/>
                  </a:lnTo>
                  <a:lnTo>
                    <a:pt x="4191813" y="0"/>
                  </a:lnTo>
                  <a:lnTo>
                    <a:pt x="4245779" y="677"/>
                  </a:lnTo>
                  <a:lnTo>
                    <a:pt x="4299836" y="3630"/>
                  </a:lnTo>
                  <a:lnTo>
                    <a:pt x="4353744" y="8902"/>
                  </a:lnTo>
                  <a:lnTo>
                    <a:pt x="4407265" y="16534"/>
                  </a:lnTo>
                  <a:lnTo>
                    <a:pt x="4460157" y="26571"/>
                  </a:lnTo>
                  <a:lnTo>
                    <a:pt x="4512182" y="39054"/>
                  </a:lnTo>
                  <a:lnTo>
                    <a:pt x="4567702" y="55577"/>
                  </a:lnTo>
                  <a:lnTo>
                    <a:pt x="4620005" y="74677"/>
                  </a:lnTo>
                  <a:lnTo>
                    <a:pt x="4668783" y="96219"/>
                  </a:lnTo>
                  <a:lnTo>
                    <a:pt x="4713732" y="120067"/>
                  </a:lnTo>
                  <a:lnTo>
                    <a:pt x="4754546" y="146086"/>
                  </a:lnTo>
                  <a:lnTo>
                    <a:pt x="4791730" y="124330"/>
                  </a:lnTo>
                  <a:lnTo>
                    <a:pt x="4831132" y="104307"/>
                  </a:lnTo>
                  <a:lnTo>
                    <a:pt x="4872567" y="86023"/>
                  </a:lnTo>
                  <a:lnTo>
                    <a:pt x="4915851" y="69488"/>
                  </a:lnTo>
                  <a:lnTo>
                    <a:pt x="4960800" y="54709"/>
                  </a:lnTo>
                  <a:lnTo>
                    <a:pt x="5007228" y="41694"/>
                  </a:lnTo>
                  <a:lnTo>
                    <a:pt x="5054953" y="30452"/>
                  </a:lnTo>
                  <a:lnTo>
                    <a:pt x="5103789" y="20990"/>
                  </a:lnTo>
                  <a:lnTo>
                    <a:pt x="5153551" y="13317"/>
                  </a:lnTo>
                  <a:lnTo>
                    <a:pt x="5204056" y="7441"/>
                  </a:lnTo>
                  <a:lnTo>
                    <a:pt x="5255120" y="3370"/>
                  </a:lnTo>
                  <a:lnTo>
                    <a:pt x="5306556" y="1112"/>
                  </a:lnTo>
                  <a:lnTo>
                    <a:pt x="5358183" y="675"/>
                  </a:lnTo>
                  <a:lnTo>
                    <a:pt x="5409814" y="2066"/>
                  </a:lnTo>
                  <a:lnTo>
                    <a:pt x="5461265" y="5296"/>
                  </a:lnTo>
                  <a:lnTo>
                    <a:pt x="5512353" y="10370"/>
                  </a:lnTo>
                  <a:lnTo>
                    <a:pt x="5562892" y="17298"/>
                  </a:lnTo>
                  <a:lnTo>
                    <a:pt x="5612699" y="26088"/>
                  </a:lnTo>
                  <a:lnTo>
                    <a:pt x="5661588" y="36747"/>
                  </a:lnTo>
                  <a:lnTo>
                    <a:pt x="5709376" y="49284"/>
                  </a:lnTo>
                  <a:lnTo>
                    <a:pt x="5755878" y="63706"/>
                  </a:lnTo>
                  <a:lnTo>
                    <a:pt x="5800909" y="80023"/>
                  </a:lnTo>
                  <a:lnTo>
                    <a:pt x="5844286" y="98242"/>
                  </a:lnTo>
                  <a:lnTo>
                    <a:pt x="5900182" y="126110"/>
                  </a:lnTo>
                  <a:lnTo>
                    <a:pt x="5950336" y="156592"/>
                  </a:lnTo>
                  <a:lnTo>
                    <a:pt x="5994471" y="189432"/>
                  </a:lnTo>
                  <a:lnTo>
                    <a:pt x="6032309" y="224374"/>
                  </a:lnTo>
                  <a:lnTo>
                    <a:pt x="6063576" y="261163"/>
                  </a:lnTo>
                  <a:lnTo>
                    <a:pt x="6087993" y="299544"/>
                  </a:lnTo>
                  <a:lnTo>
                    <a:pt x="6105284" y="339260"/>
                  </a:lnTo>
                  <a:lnTo>
                    <a:pt x="6165805" y="349362"/>
                  </a:lnTo>
                  <a:lnTo>
                    <a:pt x="6223911" y="361632"/>
                  </a:lnTo>
                  <a:lnTo>
                    <a:pt x="6279487" y="375963"/>
                  </a:lnTo>
                  <a:lnTo>
                    <a:pt x="6332417" y="392247"/>
                  </a:lnTo>
                  <a:lnTo>
                    <a:pt x="6382586" y="410376"/>
                  </a:lnTo>
                  <a:lnTo>
                    <a:pt x="6429879" y="430243"/>
                  </a:lnTo>
                  <a:lnTo>
                    <a:pt x="6474181" y="451739"/>
                  </a:lnTo>
                  <a:lnTo>
                    <a:pt x="6515376" y="474758"/>
                  </a:lnTo>
                  <a:lnTo>
                    <a:pt x="6553350" y="499191"/>
                  </a:lnTo>
                  <a:lnTo>
                    <a:pt x="6587986" y="524930"/>
                  </a:lnTo>
                  <a:lnTo>
                    <a:pt x="6619170" y="551869"/>
                  </a:lnTo>
                  <a:lnTo>
                    <a:pt x="6646787" y="579898"/>
                  </a:lnTo>
                  <a:lnTo>
                    <a:pt x="6690855" y="638799"/>
                  </a:lnTo>
                  <a:lnTo>
                    <a:pt x="6719271" y="700772"/>
                  </a:lnTo>
                  <a:lnTo>
                    <a:pt x="6731110" y="764953"/>
                  </a:lnTo>
                  <a:lnTo>
                    <a:pt x="6730526" y="797603"/>
                  </a:lnTo>
                  <a:lnTo>
                    <a:pt x="6715774" y="863483"/>
                  </a:lnTo>
                  <a:lnTo>
                    <a:pt x="6693115" y="911669"/>
                  </a:lnTo>
                  <a:lnTo>
                    <a:pt x="6662493" y="956127"/>
                  </a:lnTo>
                  <a:lnTo>
                    <a:pt x="6702356" y="985678"/>
                  </a:lnTo>
                  <a:lnTo>
                    <a:pt x="6738235" y="1016104"/>
                  </a:lnTo>
                  <a:lnTo>
                    <a:pt x="6770151" y="1047310"/>
                  </a:lnTo>
                  <a:lnTo>
                    <a:pt x="6798128" y="1079202"/>
                  </a:lnTo>
                  <a:lnTo>
                    <a:pt x="6822189" y="1111685"/>
                  </a:lnTo>
                  <a:lnTo>
                    <a:pt x="6842358" y="1144665"/>
                  </a:lnTo>
                  <a:lnTo>
                    <a:pt x="6871111" y="1211737"/>
                  </a:lnTo>
                  <a:lnTo>
                    <a:pt x="6884574" y="1279661"/>
                  </a:lnTo>
                  <a:lnTo>
                    <a:pt x="6885629" y="1313707"/>
                  </a:lnTo>
                  <a:lnTo>
                    <a:pt x="6882931" y="1347682"/>
                  </a:lnTo>
                  <a:lnTo>
                    <a:pt x="6866370" y="1415044"/>
                  </a:lnTo>
                  <a:lnTo>
                    <a:pt x="6835075" y="1480989"/>
                  </a:lnTo>
                  <a:lnTo>
                    <a:pt x="6813960" y="1513194"/>
                  </a:lnTo>
                  <a:lnTo>
                    <a:pt x="6789232" y="1544762"/>
                  </a:lnTo>
                  <a:lnTo>
                    <a:pt x="6760914" y="1575598"/>
                  </a:lnTo>
                  <a:lnTo>
                    <a:pt x="6729029" y="1605608"/>
                  </a:lnTo>
                  <a:lnTo>
                    <a:pt x="6693599" y="1634696"/>
                  </a:lnTo>
                  <a:lnTo>
                    <a:pt x="6654649" y="1662769"/>
                  </a:lnTo>
                  <a:lnTo>
                    <a:pt x="6612202" y="1689731"/>
                  </a:lnTo>
                  <a:lnTo>
                    <a:pt x="6566281" y="1715489"/>
                  </a:lnTo>
                  <a:lnTo>
                    <a:pt x="6516908" y="1739948"/>
                  </a:lnTo>
                  <a:lnTo>
                    <a:pt x="6464108" y="1763013"/>
                  </a:lnTo>
                  <a:lnTo>
                    <a:pt x="6419212" y="1780450"/>
                  </a:lnTo>
                  <a:lnTo>
                    <a:pt x="6372817" y="1796590"/>
                  </a:lnTo>
                  <a:lnTo>
                    <a:pt x="6325026" y="1811410"/>
                  </a:lnTo>
                  <a:lnTo>
                    <a:pt x="6275939" y="1824888"/>
                  </a:lnTo>
                  <a:lnTo>
                    <a:pt x="6225656" y="1837000"/>
                  </a:lnTo>
                  <a:lnTo>
                    <a:pt x="6174278" y="1847725"/>
                  </a:lnTo>
                  <a:lnTo>
                    <a:pt x="6121905" y="1857039"/>
                  </a:lnTo>
                  <a:lnTo>
                    <a:pt x="6068639" y="1864920"/>
                  </a:lnTo>
                  <a:lnTo>
                    <a:pt x="6014579" y="1871346"/>
                  </a:lnTo>
                  <a:lnTo>
                    <a:pt x="5959827" y="1876294"/>
                  </a:lnTo>
                  <a:lnTo>
                    <a:pt x="5957383" y="1908568"/>
                  </a:lnTo>
                  <a:lnTo>
                    <a:pt x="5941131" y="1971329"/>
                  </a:lnTo>
                  <a:lnTo>
                    <a:pt x="5910546" y="2031282"/>
                  </a:lnTo>
                  <a:lnTo>
                    <a:pt x="5866604" y="2087911"/>
                  </a:lnTo>
                  <a:lnTo>
                    <a:pt x="5810284" y="2140704"/>
                  </a:lnTo>
                  <a:lnTo>
                    <a:pt x="5777789" y="2165502"/>
                  </a:lnTo>
                  <a:lnTo>
                    <a:pt x="5742566" y="2189148"/>
                  </a:lnTo>
                  <a:lnTo>
                    <a:pt x="5704738" y="2211578"/>
                  </a:lnTo>
                  <a:lnTo>
                    <a:pt x="5664427" y="2232729"/>
                  </a:lnTo>
                  <a:lnTo>
                    <a:pt x="5621756" y="2252535"/>
                  </a:lnTo>
                  <a:lnTo>
                    <a:pt x="5576847" y="2270933"/>
                  </a:lnTo>
                  <a:lnTo>
                    <a:pt x="5529821" y="2287859"/>
                  </a:lnTo>
                  <a:lnTo>
                    <a:pt x="5480803" y="2303247"/>
                  </a:lnTo>
                  <a:lnTo>
                    <a:pt x="5429913" y="2317035"/>
                  </a:lnTo>
                  <a:lnTo>
                    <a:pt x="5377274" y="2329158"/>
                  </a:lnTo>
                  <a:lnTo>
                    <a:pt x="5323008" y="2339552"/>
                  </a:lnTo>
                  <a:lnTo>
                    <a:pt x="5267239" y="2348153"/>
                  </a:lnTo>
                  <a:lnTo>
                    <a:pt x="5210087" y="2354896"/>
                  </a:lnTo>
                  <a:lnTo>
                    <a:pt x="5151676" y="2359717"/>
                  </a:lnTo>
                  <a:lnTo>
                    <a:pt x="5092127" y="2362552"/>
                  </a:lnTo>
                  <a:lnTo>
                    <a:pt x="5031563" y="2363338"/>
                  </a:lnTo>
                  <a:lnTo>
                    <a:pt x="4980717" y="2362371"/>
                  </a:lnTo>
                  <a:lnTo>
                    <a:pt x="4930202" y="2359918"/>
                  </a:lnTo>
                  <a:lnTo>
                    <a:pt x="4880129" y="2355997"/>
                  </a:lnTo>
                  <a:lnTo>
                    <a:pt x="4830609" y="2350624"/>
                  </a:lnTo>
                  <a:lnTo>
                    <a:pt x="4781752" y="2343816"/>
                  </a:lnTo>
                  <a:lnTo>
                    <a:pt x="4733668" y="2335590"/>
                  </a:lnTo>
                  <a:lnTo>
                    <a:pt x="4686468" y="2325964"/>
                  </a:lnTo>
                  <a:lnTo>
                    <a:pt x="4640262" y="2314955"/>
                  </a:lnTo>
                  <a:lnTo>
                    <a:pt x="4595160" y="2302580"/>
                  </a:lnTo>
                  <a:lnTo>
                    <a:pt x="4551273" y="2288855"/>
                  </a:lnTo>
                  <a:lnTo>
                    <a:pt x="4532661" y="2318810"/>
                  </a:lnTo>
                  <a:lnTo>
                    <a:pt x="4487286" y="2375960"/>
                  </a:lnTo>
                  <a:lnTo>
                    <a:pt x="4431724" y="2429234"/>
                  </a:lnTo>
                  <a:lnTo>
                    <a:pt x="4400378" y="2454344"/>
                  </a:lnTo>
                  <a:lnTo>
                    <a:pt x="4366792" y="2478397"/>
                  </a:lnTo>
                  <a:lnTo>
                    <a:pt x="4331069" y="2501365"/>
                  </a:lnTo>
                  <a:lnTo>
                    <a:pt x="4293309" y="2523217"/>
                  </a:lnTo>
                  <a:lnTo>
                    <a:pt x="4253616" y="2543924"/>
                  </a:lnTo>
                  <a:lnTo>
                    <a:pt x="4212091" y="2563458"/>
                  </a:lnTo>
                  <a:lnTo>
                    <a:pt x="4168837" y="2581788"/>
                  </a:lnTo>
                  <a:lnTo>
                    <a:pt x="4123956" y="2598887"/>
                  </a:lnTo>
                  <a:lnTo>
                    <a:pt x="4077551" y="2614723"/>
                  </a:lnTo>
                  <a:lnTo>
                    <a:pt x="4029722" y="2629269"/>
                  </a:lnTo>
                  <a:lnTo>
                    <a:pt x="3980574" y="2642494"/>
                  </a:lnTo>
                  <a:lnTo>
                    <a:pt x="3930207" y="2654370"/>
                  </a:lnTo>
                  <a:lnTo>
                    <a:pt x="3878724" y="2664867"/>
                  </a:lnTo>
                  <a:lnTo>
                    <a:pt x="3826227" y="2673957"/>
                  </a:lnTo>
                  <a:lnTo>
                    <a:pt x="3772818" y="2681609"/>
                  </a:lnTo>
                  <a:lnTo>
                    <a:pt x="3718601" y="2687794"/>
                  </a:lnTo>
                  <a:lnTo>
                    <a:pt x="3663676" y="2692484"/>
                  </a:lnTo>
                  <a:lnTo>
                    <a:pt x="3608145" y="2695649"/>
                  </a:lnTo>
                  <a:lnTo>
                    <a:pt x="3552112" y="2697259"/>
                  </a:lnTo>
                  <a:lnTo>
                    <a:pt x="3495679" y="2697286"/>
                  </a:lnTo>
                  <a:lnTo>
                    <a:pt x="3438947" y="2695700"/>
                  </a:lnTo>
                  <a:lnTo>
                    <a:pt x="3382018" y="2692472"/>
                  </a:lnTo>
                  <a:lnTo>
                    <a:pt x="3324996" y="2687573"/>
                  </a:lnTo>
                  <a:lnTo>
                    <a:pt x="3267982" y="2680973"/>
                  </a:lnTo>
                  <a:lnTo>
                    <a:pt x="3211078" y="2672643"/>
                  </a:lnTo>
                  <a:lnTo>
                    <a:pt x="3156721" y="2662984"/>
                  </a:lnTo>
                  <a:lnTo>
                    <a:pt x="3103609" y="2651836"/>
                  </a:lnTo>
                  <a:lnTo>
                    <a:pt x="3051839" y="2639237"/>
                  </a:lnTo>
                  <a:lnTo>
                    <a:pt x="3001506" y="2625226"/>
                  </a:lnTo>
                  <a:lnTo>
                    <a:pt x="2952706" y="2609840"/>
                  </a:lnTo>
                  <a:lnTo>
                    <a:pt x="2905534" y="2593117"/>
                  </a:lnTo>
                  <a:lnTo>
                    <a:pt x="2860087" y="2575096"/>
                  </a:lnTo>
                  <a:lnTo>
                    <a:pt x="2816460" y="2555814"/>
                  </a:lnTo>
                  <a:lnTo>
                    <a:pt x="2774749" y="2535309"/>
                  </a:lnTo>
                  <a:lnTo>
                    <a:pt x="2735051" y="2513619"/>
                  </a:lnTo>
                  <a:lnTo>
                    <a:pt x="2697460" y="2490782"/>
                  </a:lnTo>
                  <a:lnTo>
                    <a:pt x="2662072" y="2466837"/>
                  </a:lnTo>
                  <a:lnTo>
                    <a:pt x="2628984" y="2441821"/>
                  </a:lnTo>
                  <a:lnTo>
                    <a:pt x="2580119" y="2456758"/>
                  </a:lnTo>
                  <a:lnTo>
                    <a:pt x="2530526" y="2470373"/>
                  </a:lnTo>
                  <a:lnTo>
                    <a:pt x="2480280" y="2482674"/>
                  </a:lnTo>
                  <a:lnTo>
                    <a:pt x="2429454" y="2493672"/>
                  </a:lnTo>
                  <a:lnTo>
                    <a:pt x="2378124" y="2503377"/>
                  </a:lnTo>
                  <a:lnTo>
                    <a:pt x="2326363" y="2511798"/>
                  </a:lnTo>
                  <a:lnTo>
                    <a:pt x="2274246" y="2518945"/>
                  </a:lnTo>
                  <a:lnTo>
                    <a:pt x="2221848" y="2524829"/>
                  </a:lnTo>
                  <a:lnTo>
                    <a:pt x="2169243" y="2529460"/>
                  </a:lnTo>
                  <a:lnTo>
                    <a:pt x="2116505" y="2532846"/>
                  </a:lnTo>
                  <a:lnTo>
                    <a:pt x="2063708" y="2534999"/>
                  </a:lnTo>
                  <a:lnTo>
                    <a:pt x="2010928" y="2535928"/>
                  </a:lnTo>
                  <a:lnTo>
                    <a:pt x="1958239" y="2535643"/>
                  </a:lnTo>
                  <a:lnTo>
                    <a:pt x="1905714" y="2534154"/>
                  </a:lnTo>
                  <a:lnTo>
                    <a:pt x="1853429" y="2531471"/>
                  </a:lnTo>
                  <a:lnTo>
                    <a:pt x="1801458" y="2527604"/>
                  </a:lnTo>
                  <a:lnTo>
                    <a:pt x="1749875" y="2522562"/>
                  </a:lnTo>
                  <a:lnTo>
                    <a:pt x="1698755" y="2516356"/>
                  </a:lnTo>
                  <a:lnTo>
                    <a:pt x="1648172" y="2508996"/>
                  </a:lnTo>
                  <a:lnTo>
                    <a:pt x="1598201" y="2500491"/>
                  </a:lnTo>
                  <a:lnTo>
                    <a:pt x="1548915" y="2490852"/>
                  </a:lnTo>
                  <a:lnTo>
                    <a:pt x="1500390" y="2480088"/>
                  </a:lnTo>
                  <a:lnTo>
                    <a:pt x="1452699" y="2468209"/>
                  </a:lnTo>
                  <a:lnTo>
                    <a:pt x="1405918" y="2455226"/>
                  </a:lnTo>
                  <a:lnTo>
                    <a:pt x="1360120" y="2441148"/>
                  </a:lnTo>
                  <a:lnTo>
                    <a:pt x="1315381" y="2425984"/>
                  </a:lnTo>
                  <a:lnTo>
                    <a:pt x="1271774" y="2409746"/>
                  </a:lnTo>
                  <a:lnTo>
                    <a:pt x="1229374" y="2392443"/>
                  </a:lnTo>
                  <a:lnTo>
                    <a:pt x="1188255" y="2374085"/>
                  </a:lnTo>
                  <a:lnTo>
                    <a:pt x="1148492" y="2354681"/>
                  </a:lnTo>
                  <a:lnTo>
                    <a:pt x="1110159" y="2334243"/>
                  </a:lnTo>
                  <a:lnTo>
                    <a:pt x="1073331" y="2312779"/>
                  </a:lnTo>
                  <a:lnTo>
                    <a:pt x="1038081" y="2290299"/>
                  </a:lnTo>
                  <a:lnTo>
                    <a:pt x="1004485" y="2266814"/>
                  </a:lnTo>
                  <a:lnTo>
                    <a:pt x="972617" y="2242334"/>
                  </a:lnTo>
                  <a:lnTo>
                    <a:pt x="942551" y="2216867"/>
                  </a:lnTo>
                  <a:lnTo>
                    <a:pt x="929561" y="2205018"/>
                  </a:lnTo>
                  <a:lnTo>
                    <a:pt x="869786" y="2207387"/>
                  </a:lnTo>
                  <a:lnTo>
                    <a:pt x="810838" y="2207048"/>
                  </a:lnTo>
                  <a:lnTo>
                    <a:pt x="752948" y="2204099"/>
                  </a:lnTo>
                  <a:lnTo>
                    <a:pt x="696349" y="2198637"/>
                  </a:lnTo>
                  <a:lnTo>
                    <a:pt x="641270" y="2190759"/>
                  </a:lnTo>
                  <a:lnTo>
                    <a:pt x="587943" y="2180562"/>
                  </a:lnTo>
                  <a:lnTo>
                    <a:pt x="536599" y="2168144"/>
                  </a:lnTo>
                  <a:lnTo>
                    <a:pt x="487470" y="2153602"/>
                  </a:lnTo>
                  <a:lnTo>
                    <a:pt x="440786" y="2137033"/>
                  </a:lnTo>
                  <a:lnTo>
                    <a:pt x="396779" y="2118534"/>
                  </a:lnTo>
                  <a:lnTo>
                    <a:pt x="355680" y="2098202"/>
                  </a:lnTo>
                  <a:lnTo>
                    <a:pt x="317721" y="2076135"/>
                  </a:lnTo>
                  <a:lnTo>
                    <a:pt x="283132" y="2052429"/>
                  </a:lnTo>
                  <a:lnTo>
                    <a:pt x="252144" y="2027183"/>
                  </a:lnTo>
                  <a:lnTo>
                    <a:pt x="201899" y="1972455"/>
                  </a:lnTo>
                  <a:lnTo>
                    <a:pt x="168835" y="1912729"/>
                  </a:lnTo>
                  <a:lnTo>
                    <a:pt x="154605" y="1840791"/>
                  </a:lnTo>
                  <a:lnTo>
                    <a:pt x="158174" y="1800675"/>
                  </a:lnTo>
                  <a:lnTo>
                    <a:pt x="169821" y="1761225"/>
                  </a:lnTo>
                  <a:lnTo>
                    <a:pt x="189338" y="1722778"/>
                  </a:lnTo>
                  <a:lnTo>
                    <a:pt x="216517" y="1685672"/>
                  </a:lnTo>
                  <a:lnTo>
                    <a:pt x="251147" y="1650245"/>
                  </a:lnTo>
                  <a:lnTo>
                    <a:pt x="293022" y="1616834"/>
                  </a:lnTo>
                  <a:lnTo>
                    <a:pt x="341932" y="1585776"/>
                  </a:lnTo>
                  <a:lnTo>
                    <a:pt x="286051" y="1566253"/>
                  </a:lnTo>
                  <a:lnTo>
                    <a:pt x="234818" y="1544373"/>
                  </a:lnTo>
                  <a:lnTo>
                    <a:pt x="188337" y="1520350"/>
                  </a:lnTo>
                  <a:lnTo>
                    <a:pt x="146712" y="1494396"/>
                  </a:lnTo>
                  <a:lnTo>
                    <a:pt x="110046" y="1466723"/>
                  </a:lnTo>
                  <a:lnTo>
                    <a:pt x="78443" y="1437546"/>
                  </a:lnTo>
                  <a:lnTo>
                    <a:pt x="52006" y="1407076"/>
                  </a:lnTo>
                  <a:lnTo>
                    <a:pt x="15048" y="1343110"/>
                  </a:lnTo>
                  <a:lnTo>
                    <a:pt x="0" y="1276526"/>
                  </a:lnTo>
                  <a:lnTo>
                    <a:pt x="951" y="1242785"/>
                  </a:lnTo>
                  <a:lnTo>
                    <a:pt x="20323" y="1175467"/>
                  </a:lnTo>
                  <a:lnTo>
                    <a:pt x="63677" y="1109787"/>
                  </a:lnTo>
                  <a:lnTo>
                    <a:pt x="94608" y="1078093"/>
                  </a:lnTo>
                  <a:lnTo>
                    <a:pt x="127017" y="1051144"/>
                  </a:lnTo>
                  <a:lnTo>
                    <a:pt x="163320" y="1026002"/>
                  </a:lnTo>
                  <a:lnTo>
                    <a:pt x="203244" y="1002762"/>
                  </a:lnTo>
                  <a:lnTo>
                    <a:pt x="246518" y="981517"/>
                  </a:lnTo>
                  <a:lnTo>
                    <a:pt x="292873" y="962360"/>
                  </a:lnTo>
                  <a:lnTo>
                    <a:pt x="342038" y="945386"/>
                  </a:lnTo>
                  <a:lnTo>
                    <a:pt x="393741" y="930686"/>
                  </a:lnTo>
                  <a:lnTo>
                    <a:pt x="447712" y="918356"/>
                  </a:lnTo>
                  <a:lnTo>
                    <a:pt x="503679" y="908488"/>
                  </a:lnTo>
                  <a:lnTo>
                    <a:pt x="561374" y="901175"/>
                  </a:lnTo>
                  <a:lnTo>
                    <a:pt x="620523" y="896513"/>
                  </a:lnTo>
                  <a:lnTo>
                    <a:pt x="626316" y="888115"/>
                  </a:lnTo>
                  <a:close/>
                </a:path>
                <a:path w="6885940" h="2697479">
                  <a:moveTo>
                    <a:pt x="752553" y="1625018"/>
                  </a:moveTo>
                  <a:lnTo>
                    <a:pt x="699818" y="1626139"/>
                  </a:lnTo>
                  <a:lnTo>
                    <a:pt x="647305" y="1625108"/>
                  </a:lnTo>
                  <a:lnTo>
                    <a:pt x="595237" y="1621953"/>
                  </a:lnTo>
                  <a:lnTo>
                    <a:pt x="543835" y="1616701"/>
                  </a:lnTo>
                  <a:lnTo>
                    <a:pt x="493320" y="1609381"/>
                  </a:lnTo>
                  <a:lnTo>
                    <a:pt x="443913" y="1600018"/>
                  </a:lnTo>
                  <a:lnTo>
                    <a:pt x="395836" y="1588641"/>
                  </a:lnTo>
                  <a:lnTo>
                    <a:pt x="349310" y="1575276"/>
                  </a:lnTo>
                </a:path>
                <a:path w="6885940" h="2697479">
                  <a:moveTo>
                    <a:pt x="1108339" y="2169380"/>
                  </a:moveTo>
                  <a:lnTo>
                    <a:pt x="1065409" y="2177640"/>
                  </a:lnTo>
                  <a:lnTo>
                    <a:pt x="1021598" y="2184374"/>
                  </a:lnTo>
                  <a:lnTo>
                    <a:pt x="977052" y="2189563"/>
                  </a:lnTo>
                  <a:lnTo>
                    <a:pt x="931912" y="2193187"/>
                  </a:lnTo>
                </a:path>
                <a:path w="6885940" h="2697479">
                  <a:moveTo>
                    <a:pt x="2628591" y="2430950"/>
                  </a:moveTo>
                  <a:lnTo>
                    <a:pt x="2597976" y="2404970"/>
                  </a:lnTo>
                  <a:lnTo>
                    <a:pt x="2570016" y="2378171"/>
                  </a:lnTo>
                  <a:lnTo>
                    <a:pt x="2544767" y="2350612"/>
                  </a:lnTo>
                  <a:lnTo>
                    <a:pt x="2522287" y="2322351"/>
                  </a:lnTo>
                </a:path>
                <a:path w="6885940" h="2697479">
                  <a:moveTo>
                    <a:pt x="4594411" y="2160142"/>
                  </a:moveTo>
                  <a:lnTo>
                    <a:pt x="4588227" y="2190352"/>
                  </a:lnTo>
                  <a:lnTo>
                    <a:pt x="4579076" y="2220324"/>
                  </a:lnTo>
                  <a:lnTo>
                    <a:pt x="4566981" y="2249996"/>
                  </a:lnTo>
                  <a:lnTo>
                    <a:pt x="4551965" y="2279304"/>
                  </a:lnTo>
                </a:path>
                <a:path w="6885940" h="2697479">
                  <a:moveTo>
                    <a:pt x="5438430" y="1423864"/>
                  </a:moveTo>
                  <a:lnTo>
                    <a:pt x="5500650" y="1441620"/>
                  </a:lnTo>
                  <a:lnTo>
                    <a:pt x="5559577" y="1461655"/>
                  </a:lnTo>
                  <a:lnTo>
                    <a:pt x="5615058" y="1483836"/>
                  </a:lnTo>
                  <a:lnTo>
                    <a:pt x="5666938" y="1508030"/>
                  </a:lnTo>
                  <a:lnTo>
                    <a:pt x="5715064" y="1534106"/>
                  </a:lnTo>
                  <a:lnTo>
                    <a:pt x="5759282" y="1561930"/>
                  </a:lnTo>
                  <a:lnTo>
                    <a:pt x="5799439" y="1591371"/>
                  </a:lnTo>
                  <a:lnTo>
                    <a:pt x="5835380" y="1622295"/>
                  </a:lnTo>
                  <a:lnTo>
                    <a:pt x="5866952" y="1654572"/>
                  </a:lnTo>
                  <a:lnTo>
                    <a:pt x="5894000" y="1688069"/>
                  </a:lnTo>
                  <a:lnTo>
                    <a:pt x="5916373" y="1722653"/>
                  </a:lnTo>
                  <a:lnTo>
                    <a:pt x="5933914" y="1758191"/>
                  </a:lnTo>
                  <a:lnTo>
                    <a:pt x="5946472" y="1794553"/>
                  </a:lnTo>
                  <a:lnTo>
                    <a:pt x="5953891" y="1831605"/>
                  </a:lnTo>
                  <a:lnTo>
                    <a:pt x="5956019" y="1869215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66EF64B3-6BB2-4C66-9B00-7B4B5AC722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8661" y="8873437"/>
              <a:ext cx="251412" cy="187937"/>
            </a:xfrm>
            <a:prstGeom prst="rect">
              <a:avLst/>
            </a:prstGeom>
          </p:spPr>
        </p:pic>
        <p:sp>
          <p:nvSpPr>
            <p:cNvPr id="27" name="object 15">
              <a:extLst>
                <a:ext uri="{FF2B5EF4-FFF2-40B4-BE49-F238E27FC236}">
                  <a16:creationId xmlns:a16="http://schemas.microsoft.com/office/drawing/2014/main" id="{A2351218-094F-4F52-BDEF-AFC2A0A17FB9}"/>
                </a:ext>
              </a:extLst>
            </p:cNvPr>
            <p:cNvSpPr/>
            <p:nvPr/>
          </p:nvSpPr>
          <p:spPr>
            <a:xfrm>
              <a:off x="5656696" y="8071701"/>
              <a:ext cx="5492115" cy="839469"/>
            </a:xfrm>
            <a:custGeom>
              <a:avLst/>
              <a:gdLst/>
              <a:ahLst/>
              <a:cxnLst/>
              <a:rect l="l" t="t" r="r" b="b"/>
              <a:pathLst>
                <a:path w="5492115" h="839470">
                  <a:moveTo>
                    <a:pt x="5479885" y="192576"/>
                  </a:moveTo>
                  <a:lnTo>
                    <a:pt x="5485601" y="212159"/>
                  </a:lnTo>
                  <a:lnTo>
                    <a:pt x="5489538" y="231854"/>
                  </a:lnTo>
                  <a:lnTo>
                    <a:pt x="5491691" y="251627"/>
                  </a:lnTo>
                  <a:lnTo>
                    <a:pt x="5492053" y="271444"/>
                  </a:lnTo>
                </a:path>
                <a:path w="5492115" h="839470">
                  <a:moveTo>
                    <a:pt x="4008027" y="100580"/>
                  </a:moveTo>
                  <a:lnTo>
                    <a:pt x="4032355" y="73778"/>
                  </a:lnTo>
                  <a:lnTo>
                    <a:pt x="4060220" y="48014"/>
                  </a:lnTo>
                  <a:lnTo>
                    <a:pt x="4091505" y="23388"/>
                  </a:lnTo>
                  <a:lnTo>
                    <a:pt x="4126094" y="0"/>
                  </a:lnTo>
                </a:path>
                <a:path w="5492115" h="839470">
                  <a:moveTo>
                    <a:pt x="2903735" y="148513"/>
                  </a:moveTo>
                  <a:lnTo>
                    <a:pt x="2914222" y="126146"/>
                  </a:lnTo>
                  <a:lnTo>
                    <a:pt x="2927275" y="104191"/>
                  </a:lnTo>
                  <a:lnTo>
                    <a:pt x="2942855" y="82712"/>
                  </a:lnTo>
                  <a:lnTo>
                    <a:pt x="2960920" y="61769"/>
                  </a:lnTo>
                </a:path>
                <a:path w="5492115" h="839470">
                  <a:moveTo>
                    <a:pt x="1607781" y="177971"/>
                  </a:moveTo>
                  <a:lnTo>
                    <a:pt x="1663032" y="196467"/>
                  </a:lnTo>
                  <a:lnTo>
                    <a:pt x="1716032" y="216697"/>
                  </a:lnTo>
                  <a:lnTo>
                    <a:pt x="1766638" y="238603"/>
                  </a:lnTo>
                  <a:lnTo>
                    <a:pt x="1814705" y="262127"/>
                  </a:lnTo>
                </a:path>
                <a:path w="5492115" h="839470">
                  <a:moveTo>
                    <a:pt x="36111" y="839356"/>
                  </a:moveTo>
                  <a:lnTo>
                    <a:pt x="24627" y="817519"/>
                  </a:lnTo>
                  <a:lnTo>
                    <a:pt x="14773" y="795466"/>
                  </a:lnTo>
                  <a:lnTo>
                    <a:pt x="6560" y="773223"/>
                  </a:lnTo>
                  <a:lnTo>
                    <a:pt x="0" y="750814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5038EA4B-CB31-44BC-ABBC-12C24FD9B075}"/>
              </a:ext>
            </a:extLst>
          </p:cNvPr>
          <p:cNvSpPr txBox="1"/>
          <p:nvPr/>
        </p:nvSpPr>
        <p:spPr>
          <a:xfrm>
            <a:off x="6371604" y="8833104"/>
            <a:ext cx="371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latin typeface="Calibri"/>
                <a:cs typeface="Calibri"/>
              </a:rPr>
              <a:t>(ZooKeeper</a:t>
            </a:r>
            <a:r>
              <a:rPr sz="3950" b="1" spc="-2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shim)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A691BBE-6822-466C-A594-2D76F44762B3}"/>
              </a:ext>
            </a:extLst>
          </p:cNvPr>
          <p:cNvSpPr txBox="1"/>
          <p:nvPr/>
        </p:nvSpPr>
        <p:spPr>
          <a:xfrm>
            <a:off x="13005813" y="8578452"/>
            <a:ext cx="2522220" cy="2244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65" dirty="0">
                <a:solidFill>
                  <a:srgbClr val="9DAED6"/>
                </a:solidFill>
                <a:latin typeface="Calibri"/>
                <a:cs typeface="Calibri"/>
              </a:rPr>
              <a:t>/log</a:t>
            </a:r>
            <a:endParaRPr sz="360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55"/>
              </a:spcBef>
              <a:buChar char="-"/>
              <a:tabLst>
                <a:tab pos="483234" algn="l"/>
                <a:tab pos="484505" algn="l"/>
              </a:tabLst>
            </a:pP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/</a:t>
            </a:r>
            <a:r>
              <a:rPr sz="3600" spc="-85" dirty="0">
                <a:solidFill>
                  <a:srgbClr val="9DAED6"/>
                </a:solidFill>
                <a:latin typeface="Calibri"/>
                <a:cs typeface="Calibri"/>
              </a:rPr>
              <a:t>lo</a:t>
            </a: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g/entr</a:t>
            </a:r>
            <a:r>
              <a:rPr sz="3600" spc="-100" dirty="0">
                <a:solidFill>
                  <a:srgbClr val="9DAED6"/>
                </a:solidFill>
                <a:latin typeface="Calibri"/>
                <a:cs typeface="Calibri"/>
              </a:rPr>
              <a:t>y</a:t>
            </a:r>
            <a:r>
              <a:rPr sz="3600" spc="10" dirty="0">
                <a:solidFill>
                  <a:srgbClr val="9DAED6"/>
                </a:solidFill>
                <a:latin typeface="Calibri"/>
                <a:cs typeface="Calibri"/>
              </a:rPr>
              <a:t>0</a:t>
            </a:r>
            <a:endParaRPr sz="360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50"/>
              </a:spcBef>
              <a:buChar char="-"/>
              <a:tabLst>
                <a:tab pos="483234" algn="l"/>
                <a:tab pos="484505" algn="l"/>
              </a:tabLst>
            </a:pP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/</a:t>
            </a:r>
            <a:r>
              <a:rPr sz="3600" spc="-85" dirty="0">
                <a:solidFill>
                  <a:srgbClr val="9DAED6"/>
                </a:solidFill>
                <a:latin typeface="Calibri"/>
                <a:cs typeface="Calibri"/>
              </a:rPr>
              <a:t>lo</a:t>
            </a: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g/entr</a:t>
            </a:r>
            <a:r>
              <a:rPr sz="3600" spc="-100" dirty="0">
                <a:solidFill>
                  <a:srgbClr val="9DAED6"/>
                </a:solidFill>
                <a:latin typeface="Calibri"/>
                <a:cs typeface="Calibri"/>
              </a:rPr>
              <a:t>y</a:t>
            </a:r>
            <a:r>
              <a:rPr sz="3600" spc="10" dirty="0">
                <a:solidFill>
                  <a:srgbClr val="9DAED6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483234" algn="l"/>
              </a:tabLst>
            </a:pPr>
            <a:r>
              <a:rPr sz="3600" spc="5" dirty="0">
                <a:solidFill>
                  <a:srgbClr val="9DAED6"/>
                </a:solidFill>
                <a:latin typeface="Calibri"/>
                <a:cs typeface="Calibri"/>
              </a:rPr>
              <a:t>-	</a:t>
            </a:r>
            <a:r>
              <a:rPr sz="3600" spc="15" dirty="0">
                <a:solidFill>
                  <a:srgbClr val="9DAED6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151FDFC3-AA10-431A-8D46-B2436C6612A4}"/>
              </a:ext>
            </a:extLst>
          </p:cNvPr>
          <p:cNvSpPr/>
          <p:nvPr/>
        </p:nvSpPr>
        <p:spPr>
          <a:xfrm>
            <a:off x="11282117" y="8974677"/>
            <a:ext cx="1437640" cy="548005"/>
          </a:xfrm>
          <a:custGeom>
            <a:avLst/>
            <a:gdLst/>
            <a:ahLst/>
            <a:cxnLst/>
            <a:rect l="l" t="t" r="r" b="b"/>
            <a:pathLst>
              <a:path w="1437640" h="548004">
                <a:moveTo>
                  <a:pt x="1163639" y="0"/>
                </a:moveTo>
                <a:lnTo>
                  <a:pt x="1163639" y="136988"/>
                </a:lnTo>
                <a:lnTo>
                  <a:pt x="0" y="136988"/>
                </a:lnTo>
                <a:lnTo>
                  <a:pt x="0" y="410966"/>
                </a:lnTo>
                <a:lnTo>
                  <a:pt x="1163639" y="410966"/>
                </a:lnTo>
                <a:lnTo>
                  <a:pt x="1163639" y="547956"/>
                </a:lnTo>
                <a:lnTo>
                  <a:pt x="1437621" y="273978"/>
                </a:lnTo>
                <a:lnTo>
                  <a:pt x="1163639" y="0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2932C50E-42B9-4862-8846-02D8A77D36C2}"/>
              </a:ext>
            </a:extLst>
          </p:cNvPr>
          <p:cNvSpPr txBox="1"/>
          <p:nvPr/>
        </p:nvSpPr>
        <p:spPr>
          <a:xfrm>
            <a:off x="15716769" y="5069448"/>
            <a:ext cx="82676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pros: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B375D753-F916-4C33-B1C6-6A0FF16BE3AD}"/>
              </a:ext>
            </a:extLst>
          </p:cNvPr>
          <p:cNvSpPr txBox="1"/>
          <p:nvPr/>
        </p:nvSpPr>
        <p:spPr>
          <a:xfrm>
            <a:off x="15716769" y="5572051"/>
            <a:ext cx="35979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bu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il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/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dep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oy</a:t>
            </a:r>
            <a:endParaRPr sz="3300" dirty="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lia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46" y="678797"/>
            <a:ext cx="13153404" cy="837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350" dirty="0"/>
              <a:t>The</a:t>
            </a:r>
            <a:r>
              <a:rPr lang="en-US" sz="5350" spc="10" dirty="0"/>
              <a:t> </a:t>
            </a:r>
            <a:r>
              <a:rPr lang="en-US" sz="5350" dirty="0"/>
              <a:t>Delos Storage</a:t>
            </a:r>
            <a:r>
              <a:rPr lang="en-US" sz="5350" spc="5" dirty="0"/>
              <a:t> </a:t>
            </a:r>
            <a:r>
              <a:rPr lang="en-US" sz="5350" dirty="0"/>
              <a:t>System:</a:t>
            </a:r>
            <a:r>
              <a:rPr lang="en-US" sz="5350" spc="-15" dirty="0"/>
              <a:t> </a:t>
            </a:r>
            <a:r>
              <a:rPr lang="en-US" sz="5350" dirty="0">
                <a:solidFill>
                  <a:srgbClr val="41BFB9"/>
                </a:solidFill>
              </a:rPr>
              <a:t>Below</a:t>
            </a:r>
            <a:r>
              <a:rPr lang="en-US" sz="5350" spc="-5" dirty="0">
                <a:solidFill>
                  <a:srgbClr val="41BFB9"/>
                </a:solidFill>
              </a:rPr>
              <a:t> </a:t>
            </a:r>
            <a:r>
              <a:rPr lang="en-US" sz="5350" dirty="0"/>
              <a:t>The</a:t>
            </a:r>
            <a:r>
              <a:rPr lang="en-US" sz="5350" spc="10" dirty="0"/>
              <a:t> </a:t>
            </a:r>
            <a:r>
              <a:rPr lang="en-US" sz="5350" dirty="0"/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4584494" y="7349118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392" y="0"/>
                </a:moveTo>
                <a:lnTo>
                  <a:pt x="71658" y="0"/>
                </a:lnTo>
                <a:lnTo>
                  <a:pt x="43765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5" y="424314"/>
                </a:lnTo>
                <a:lnTo>
                  <a:pt x="71658" y="429946"/>
                </a:lnTo>
                <a:lnTo>
                  <a:pt x="431392" y="429946"/>
                </a:lnTo>
                <a:lnTo>
                  <a:pt x="459284" y="424314"/>
                </a:lnTo>
                <a:lnTo>
                  <a:pt x="482062" y="408957"/>
                </a:lnTo>
                <a:lnTo>
                  <a:pt x="497419" y="386179"/>
                </a:lnTo>
                <a:lnTo>
                  <a:pt x="503050" y="358286"/>
                </a:lnTo>
                <a:lnTo>
                  <a:pt x="503050" y="71658"/>
                </a:lnTo>
                <a:lnTo>
                  <a:pt x="497419" y="43765"/>
                </a:lnTo>
                <a:lnTo>
                  <a:pt x="482062" y="20988"/>
                </a:lnTo>
                <a:lnTo>
                  <a:pt x="459284" y="5631"/>
                </a:lnTo>
                <a:lnTo>
                  <a:pt x="431392" y="0"/>
                </a:lnTo>
                <a:close/>
              </a:path>
            </a:pathLst>
          </a:custGeom>
          <a:solidFill>
            <a:srgbClr val="41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4099" y="7349118"/>
            <a:ext cx="503555" cy="430530"/>
          </a:xfrm>
          <a:custGeom>
            <a:avLst/>
            <a:gdLst/>
            <a:ahLst/>
            <a:cxnLst/>
            <a:rect l="l" t="t" r="r" b="b"/>
            <a:pathLst>
              <a:path w="503554" h="430529">
                <a:moveTo>
                  <a:pt x="431400" y="0"/>
                </a:moveTo>
                <a:lnTo>
                  <a:pt x="71662" y="0"/>
                </a:lnTo>
                <a:lnTo>
                  <a:pt x="43767" y="5631"/>
                </a:lnTo>
                <a:lnTo>
                  <a:pt x="20988" y="20988"/>
                </a:lnTo>
                <a:lnTo>
                  <a:pt x="5631" y="43765"/>
                </a:lnTo>
                <a:lnTo>
                  <a:pt x="0" y="71658"/>
                </a:lnTo>
                <a:lnTo>
                  <a:pt x="0" y="358286"/>
                </a:lnTo>
                <a:lnTo>
                  <a:pt x="5631" y="386179"/>
                </a:lnTo>
                <a:lnTo>
                  <a:pt x="20988" y="408957"/>
                </a:lnTo>
                <a:lnTo>
                  <a:pt x="43767" y="424314"/>
                </a:lnTo>
                <a:lnTo>
                  <a:pt x="71662" y="429946"/>
                </a:lnTo>
                <a:lnTo>
                  <a:pt x="431400" y="429946"/>
                </a:lnTo>
                <a:lnTo>
                  <a:pt x="459289" y="424314"/>
                </a:lnTo>
                <a:lnTo>
                  <a:pt x="482065" y="408957"/>
                </a:lnTo>
                <a:lnTo>
                  <a:pt x="497421" y="386179"/>
                </a:lnTo>
                <a:lnTo>
                  <a:pt x="503052" y="358286"/>
                </a:lnTo>
                <a:lnTo>
                  <a:pt x="503052" y="71658"/>
                </a:lnTo>
                <a:lnTo>
                  <a:pt x="497421" y="43765"/>
                </a:lnTo>
                <a:lnTo>
                  <a:pt x="482065" y="20988"/>
                </a:lnTo>
                <a:lnTo>
                  <a:pt x="459289" y="5631"/>
                </a:lnTo>
                <a:lnTo>
                  <a:pt x="43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24373" y="3289533"/>
            <a:ext cx="8295640" cy="3640454"/>
            <a:chOff x="4224373" y="3289533"/>
            <a:chExt cx="8295640" cy="364045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373" y="3289533"/>
              <a:ext cx="8295454" cy="27668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6959" y="6173920"/>
              <a:ext cx="6322060" cy="756285"/>
            </a:xfrm>
            <a:custGeom>
              <a:avLst/>
              <a:gdLst/>
              <a:ahLst/>
              <a:cxnLst/>
              <a:rect l="l" t="t" r="r" b="b"/>
              <a:pathLst>
                <a:path w="6322059" h="756284">
                  <a:moveTo>
                    <a:pt x="353021" y="579412"/>
                  </a:moveTo>
                  <a:lnTo>
                    <a:pt x="264769" y="579412"/>
                  </a:lnTo>
                  <a:lnTo>
                    <a:pt x="264769" y="0"/>
                  </a:lnTo>
                  <a:lnTo>
                    <a:pt x="88252" y="0"/>
                  </a:lnTo>
                  <a:lnTo>
                    <a:pt x="88252" y="579412"/>
                  </a:lnTo>
                  <a:lnTo>
                    <a:pt x="0" y="579412"/>
                  </a:lnTo>
                  <a:lnTo>
                    <a:pt x="176504" y="755929"/>
                  </a:lnTo>
                  <a:lnTo>
                    <a:pt x="353021" y="579412"/>
                  </a:lnTo>
                  <a:close/>
                </a:path>
                <a:path w="6322059" h="756284">
                  <a:moveTo>
                    <a:pt x="706043" y="176517"/>
                  </a:moveTo>
                  <a:lnTo>
                    <a:pt x="529539" y="0"/>
                  </a:lnTo>
                  <a:lnTo>
                    <a:pt x="353021" y="176517"/>
                  </a:lnTo>
                  <a:lnTo>
                    <a:pt x="441274" y="176517"/>
                  </a:lnTo>
                  <a:lnTo>
                    <a:pt x="441274" y="755929"/>
                  </a:lnTo>
                  <a:lnTo>
                    <a:pt x="617791" y="755929"/>
                  </a:lnTo>
                  <a:lnTo>
                    <a:pt x="617791" y="176517"/>
                  </a:lnTo>
                  <a:lnTo>
                    <a:pt x="706043" y="176517"/>
                  </a:lnTo>
                  <a:close/>
                </a:path>
                <a:path w="6322059" h="756284">
                  <a:moveTo>
                    <a:pt x="3160826" y="579412"/>
                  </a:moveTo>
                  <a:lnTo>
                    <a:pt x="3072574" y="579412"/>
                  </a:lnTo>
                  <a:lnTo>
                    <a:pt x="3072574" y="0"/>
                  </a:lnTo>
                  <a:lnTo>
                    <a:pt x="2896057" y="0"/>
                  </a:lnTo>
                  <a:lnTo>
                    <a:pt x="2896057" y="579412"/>
                  </a:lnTo>
                  <a:lnTo>
                    <a:pt x="2807805" y="579412"/>
                  </a:lnTo>
                  <a:lnTo>
                    <a:pt x="2984322" y="755929"/>
                  </a:lnTo>
                  <a:lnTo>
                    <a:pt x="3160826" y="579412"/>
                  </a:lnTo>
                  <a:close/>
                </a:path>
                <a:path w="6322059" h="756284">
                  <a:moveTo>
                    <a:pt x="3513861" y="176517"/>
                  </a:moveTo>
                  <a:lnTo>
                    <a:pt x="3337344" y="0"/>
                  </a:lnTo>
                  <a:lnTo>
                    <a:pt x="3160826" y="176517"/>
                  </a:lnTo>
                  <a:lnTo>
                    <a:pt x="3249091" y="176517"/>
                  </a:lnTo>
                  <a:lnTo>
                    <a:pt x="3249091" y="755929"/>
                  </a:lnTo>
                  <a:lnTo>
                    <a:pt x="3425596" y="755929"/>
                  </a:lnTo>
                  <a:lnTo>
                    <a:pt x="3425596" y="176517"/>
                  </a:lnTo>
                  <a:lnTo>
                    <a:pt x="3513861" y="176517"/>
                  </a:lnTo>
                  <a:close/>
                </a:path>
                <a:path w="6322059" h="756284">
                  <a:moveTo>
                    <a:pt x="5968644" y="579412"/>
                  </a:moveTo>
                  <a:lnTo>
                    <a:pt x="5880379" y="579412"/>
                  </a:lnTo>
                  <a:lnTo>
                    <a:pt x="5880379" y="0"/>
                  </a:lnTo>
                  <a:lnTo>
                    <a:pt x="5703862" y="0"/>
                  </a:lnTo>
                  <a:lnTo>
                    <a:pt x="5703862" y="579412"/>
                  </a:lnTo>
                  <a:lnTo>
                    <a:pt x="5615610" y="579412"/>
                  </a:lnTo>
                  <a:lnTo>
                    <a:pt x="5792127" y="755929"/>
                  </a:lnTo>
                  <a:lnTo>
                    <a:pt x="5968644" y="579412"/>
                  </a:lnTo>
                  <a:close/>
                </a:path>
                <a:path w="6322059" h="756284">
                  <a:moveTo>
                    <a:pt x="6321666" y="176517"/>
                  </a:moveTo>
                  <a:lnTo>
                    <a:pt x="6145149" y="0"/>
                  </a:lnTo>
                  <a:lnTo>
                    <a:pt x="5968644" y="176517"/>
                  </a:lnTo>
                  <a:lnTo>
                    <a:pt x="6056896" y="176517"/>
                  </a:lnTo>
                  <a:lnTo>
                    <a:pt x="6056896" y="755929"/>
                  </a:lnTo>
                  <a:lnTo>
                    <a:pt x="6233414" y="755929"/>
                  </a:lnTo>
                  <a:lnTo>
                    <a:pt x="6233414" y="176517"/>
                  </a:lnTo>
                  <a:lnTo>
                    <a:pt x="6321666" y="176517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19877" y="7026659"/>
            <a:ext cx="7110730" cy="3615690"/>
            <a:chOff x="5019877" y="7026659"/>
            <a:chExt cx="7110730" cy="3615690"/>
          </a:xfrm>
        </p:grpSpPr>
        <p:sp>
          <p:nvSpPr>
            <p:cNvPr id="9" name="object 9"/>
            <p:cNvSpPr/>
            <p:nvPr/>
          </p:nvSpPr>
          <p:spPr>
            <a:xfrm>
              <a:off x="5192249" y="7026659"/>
              <a:ext cx="6917690" cy="1075055"/>
            </a:xfrm>
            <a:custGeom>
              <a:avLst/>
              <a:gdLst/>
              <a:ahLst/>
              <a:cxnLst/>
              <a:rect l="l" t="t" r="r" b="b"/>
              <a:pathLst>
                <a:path w="6917690" h="1075054">
                  <a:moveTo>
                    <a:pt x="6379712" y="0"/>
                  </a:moveTo>
                  <a:lnTo>
                    <a:pt x="6379712" y="268719"/>
                  </a:lnTo>
                  <a:lnTo>
                    <a:pt x="0" y="268719"/>
                  </a:lnTo>
                  <a:lnTo>
                    <a:pt x="0" y="806153"/>
                  </a:lnTo>
                  <a:lnTo>
                    <a:pt x="6379712" y="806153"/>
                  </a:lnTo>
                  <a:lnTo>
                    <a:pt x="6379712" y="1074866"/>
                  </a:lnTo>
                  <a:lnTo>
                    <a:pt x="6917151" y="537432"/>
                  </a:lnTo>
                  <a:lnTo>
                    <a:pt x="6379712" y="0"/>
                  </a:lnTo>
                  <a:close/>
                </a:path>
              </a:pathLst>
            </a:custGeom>
            <a:solidFill>
              <a:srgbClr val="CFE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1376" y="7349127"/>
              <a:ext cx="1090295" cy="430530"/>
            </a:xfrm>
            <a:custGeom>
              <a:avLst/>
              <a:gdLst/>
              <a:ahLst/>
              <a:cxnLst/>
              <a:rect l="l" t="t" r="r" b="b"/>
              <a:pathLst>
                <a:path w="1090295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1090295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892" y="71653"/>
                  </a:lnTo>
                  <a:lnTo>
                    <a:pt x="586892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45161" y="7349127"/>
              <a:ext cx="5785485" cy="430530"/>
            </a:xfrm>
            <a:custGeom>
              <a:avLst/>
              <a:gdLst/>
              <a:ahLst/>
              <a:cxnLst/>
              <a:rect l="l" t="t" r="r" b="b"/>
              <a:pathLst>
                <a:path w="5785484" h="430529">
                  <a:moveTo>
                    <a:pt x="503059" y="71653"/>
                  </a:moveTo>
                  <a:lnTo>
                    <a:pt x="497420" y="43764"/>
                  </a:lnTo>
                  <a:lnTo>
                    <a:pt x="482066" y="20980"/>
                  </a:lnTo>
                  <a:lnTo>
                    <a:pt x="459295" y="5626"/>
                  </a:lnTo>
                  <a:lnTo>
                    <a:pt x="431393" y="0"/>
                  </a:lnTo>
                  <a:lnTo>
                    <a:pt x="71666" y="0"/>
                  </a:lnTo>
                  <a:lnTo>
                    <a:pt x="43776" y="5626"/>
                  </a:lnTo>
                  <a:lnTo>
                    <a:pt x="20993" y="20980"/>
                  </a:lnTo>
                  <a:lnTo>
                    <a:pt x="5638" y="43764"/>
                  </a:lnTo>
                  <a:lnTo>
                    <a:pt x="0" y="71653"/>
                  </a:lnTo>
                  <a:lnTo>
                    <a:pt x="0" y="358279"/>
                  </a:lnTo>
                  <a:lnTo>
                    <a:pt x="5638" y="386181"/>
                  </a:lnTo>
                  <a:lnTo>
                    <a:pt x="20993" y="408952"/>
                  </a:lnTo>
                  <a:lnTo>
                    <a:pt x="43776" y="424307"/>
                  </a:lnTo>
                  <a:lnTo>
                    <a:pt x="71666" y="429945"/>
                  </a:lnTo>
                  <a:lnTo>
                    <a:pt x="431393" y="429945"/>
                  </a:lnTo>
                  <a:lnTo>
                    <a:pt x="459295" y="424307"/>
                  </a:lnTo>
                  <a:lnTo>
                    <a:pt x="482066" y="408952"/>
                  </a:lnTo>
                  <a:lnTo>
                    <a:pt x="497420" y="386181"/>
                  </a:lnTo>
                  <a:lnTo>
                    <a:pt x="503059" y="358279"/>
                  </a:lnTo>
                  <a:lnTo>
                    <a:pt x="503059" y="71653"/>
                  </a:lnTo>
                  <a:close/>
                </a:path>
                <a:path w="5785484" h="430529">
                  <a:moveTo>
                    <a:pt x="1089952" y="71653"/>
                  </a:moveTo>
                  <a:lnTo>
                    <a:pt x="1084313" y="43764"/>
                  </a:lnTo>
                  <a:lnTo>
                    <a:pt x="1068959" y="20980"/>
                  </a:lnTo>
                  <a:lnTo>
                    <a:pt x="1046187" y="5626"/>
                  </a:lnTo>
                  <a:lnTo>
                    <a:pt x="1018286" y="0"/>
                  </a:lnTo>
                  <a:lnTo>
                    <a:pt x="658558" y="0"/>
                  </a:lnTo>
                  <a:lnTo>
                    <a:pt x="630669" y="5626"/>
                  </a:lnTo>
                  <a:lnTo>
                    <a:pt x="607885" y="20980"/>
                  </a:lnTo>
                  <a:lnTo>
                    <a:pt x="592531" y="43764"/>
                  </a:lnTo>
                  <a:lnTo>
                    <a:pt x="586905" y="71653"/>
                  </a:lnTo>
                  <a:lnTo>
                    <a:pt x="586905" y="358279"/>
                  </a:lnTo>
                  <a:lnTo>
                    <a:pt x="592531" y="386181"/>
                  </a:lnTo>
                  <a:lnTo>
                    <a:pt x="607885" y="408952"/>
                  </a:lnTo>
                  <a:lnTo>
                    <a:pt x="630669" y="424307"/>
                  </a:lnTo>
                  <a:lnTo>
                    <a:pt x="658558" y="429945"/>
                  </a:lnTo>
                  <a:lnTo>
                    <a:pt x="1018286" y="429945"/>
                  </a:lnTo>
                  <a:lnTo>
                    <a:pt x="1046187" y="424307"/>
                  </a:lnTo>
                  <a:lnTo>
                    <a:pt x="1068959" y="408952"/>
                  </a:lnTo>
                  <a:lnTo>
                    <a:pt x="1084313" y="386181"/>
                  </a:lnTo>
                  <a:lnTo>
                    <a:pt x="1089952" y="358279"/>
                  </a:lnTo>
                  <a:lnTo>
                    <a:pt x="1089952" y="71653"/>
                  </a:lnTo>
                  <a:close/>
                </a:path>
                <a:path w="5785484" h="430529">
                  <a:moveTo>
                    <a:pt x="1676844" y="71653"/>
                  </a:moveTo>
                  <a:lnTo>
                    <a:pt x="1671205" y="43764"/>
                  </a:lnTo>
                  <a:lnTo>
                    <a:pt x="1655851" y="20980"/>
                  </a:lnTo>
                  <a:lnTo>
                    <a:pt x="1633080" y="5626"/>
                  </a:lnTo>
                  <a:lnTo>
                    <a:pt x="1605178" y="0"/>
                  </a:lnTo>
                  <a:lnTo>
                    <a:pt x="1245450" y="0"/>
                  </a:lnTo>
                  <a:lnTo>
                    <a:pt x="1217561" y="5626"/>
                  </a:lnTo>
                  <a:lnTo>
                    <a:pt x="1194777" y="20980"/>
                  </a:lnTo>
                  <a:lnTo>
                    <a:pt x="1179423" y="43764"/>
                  </a:lnTo>
                  <a:lnTo>
                    <a:pt x="1173797" y="71653"/>
                  </a:lnTo>
                  <a:lnTo>
                    <a:pt x="1173797" y="358279"/>
                  </a:lnTo>
                  <a:lnTo>
                    <a:pt x="1179423" y="386181"/>
                  </a:lnTo>
                  <a:lnTo>
                    <a:pt x="1194777" y="408952"/>
                  </a:lnTo>
                  <a:lnTo>
                    <a:pt x="1217561" y="424307"/>
                  </a:lnTo>
                  <a:lnTo>
                    <a:pt x="1245450" y="429945"/>
                  </a:lnTo>
                  <a:lnTo>
                    <a:pt x="1605178" y="429945"/>
                  </a:lnTo>
                  <a:lnTo>
                    <a:pt x="1633080" y="424307"/>
                  </a:lnTo>
                  <a:lnTo>
                    <a:pt x="1655851" y="408952"/>
                  </a:lnTo>
                  <a:lnTo>
                    <a:pt x="1671205" y="386181"/>
                  </a:lnTo>
                  <a:lnTo>
                    <a:pt x="1676844" y="358279"/>
                  </a:lnTo>
                  <a:lnTo>
                    <a:pt x="1676844" y="71653"/>
                  </a:lnTo>
                  <a:close/>
                </a:path>
                <a:path w="5785484" h="430529">
                  <a:moveTo>
                    <a:pt x="2263737" y="71653"/>
                  </a:moveTo>
                  <a:lnTo>
                    <a:pt x="2258110" y="43764"/>
                  </a:lnTo>
                  <a:lnTo>
                    <a:pt x="2242743" y="20980"/>
                  </a:lnTo>
                  <a:lnTo>
                    <a:pt x="2219972" y="5626"/>
                  </a:lnTo>
                  <a:lnTo>
                    <a:pt x="2192083" y="0"/>
                  </a:lnTo>
                  <a:lnTo>
                    <a:pt x="1832343" y="0"/>
                  </a:lnTo>
                  <a:lnTo>
                    <a:pt x="1804454" y="5626"/>
                  </a:lnTo>
                  <a:lnTo>
                    <a:pt x="1781670" y="20980"/>
                  </a:lnTo>
                  <a:lnTo>
                    <a:pt x="1766316" y="43764"/>
                  </a:lnTo>
                  <a:lnTo>
                    <a:pt x="1760689" y="71653"/>
                  </a:lnTo>
                  <a:lnTo>
                    <a:pt x="1760689" y="358279"/>
                  </a:lnTo>
                  <a:lnTo>
                    <a:pt x="1766316" y="386181"/>
                  </a:lnTo>
                  <a:lnTo>
                    <a:pt x="1781670" y="408952"/>
                  </a:lnTo>
                  <a:lnTo>
                    <a:pt x="1804454" y="424307"/>
                  </a:lnTo>
                  <a:lnTo>
                    <a:pt x="1832343" y="429945"/>
                  </a:lnTo>
                  <a:lnTo>
                    <a:pt x="2192083" y="429945"/>
                  </a:lnTo>
                  <a:lnTo>
                    <a:pt x="2219972" y="424307"/>
                  </a:lnTo>
                  <a:lnTo>
                    <a:pt x="2242743" y="408952"/>
                  </a:lnTo>
                  <a:lnTo>
                    <a:pt x="2258110" y="386181"/>
                  </a:lnTo>
                  <a:lnTo>
                    <a:pt x="2263737" y="358279"/>
                  </a:lnTo>
                  <a:lnTo>
                    <a:pt x="2263737" y="71653"/>
                  </a:lnTo>
                  <a:close/>
                </a:path>
                <a:path w="5785484" h="430529">
                  <a:moveTo>
                    <a:pt x="2850629" y="71653"/>
                  </a:moveTo>
                  <a:lnTo>
                    <a:pt x="2845003" y="43764"/>
                  </a:lnTo>
                  <a:lnTo>
                    <a:pt x="2829636" y="20980"/>
                  </a:lnTo>
                  <a:lnTo>
                    <a:pt x="2806865" y="5626"/>
                  </a:lnTo>
                  <a:lnTo>
                    <a:pt x="2778963" y="0"/>
                  </a:lnTo>
                  <a:lnTo>
                    <a:pt x="2419235" y="0"/>
                  </a:lnTo>
                  <a:lnTo>
                    <a:pt x="2391346" y="5626"/>
                  </a:lnTo>
                  <a:lnTo>
                    <a:pt x="2368562" y="20980"/>
                  </a:lnTo>
                  <a:lnTo>
                    <a:pt x="2353208" y="43764"/>
                  </a:lnTo>
                  <a:lnTo>
                    <a:pt x="2347582" y="71653"/>
                  </a:lnTo>
                  <a:lnTo>
                    <a:pt x="2347582" y="358279"/>
                  </a:lnTo>
                  <a:lnTo>
                    <a:pt x="2353208" y="386181"/>
                  </a:lnTo>
                  <a:lnTo>
                    <a:pt x="2368562" y="408952"/>
                  </a:lnTo>
                  <a:lnTo>
                    <a:pt x="2391346" y="424307"/>
                  </a:lnTo>
                  <a:lnTo>
                    <a:pt x="2419235" y="429945"/>
                  </a:lnTo>
                  <a:lnTo>
                    <a:pt x="2778963" y="429945"/>
                  </a:lnTo>
                  <a:lnTo>
                    <a:pt x="2806865" y="424307"/>
                  </a:lnTo>
                  <a:lnTo>
                    <a:pt x="2829636" y="408952"/>
                  </a:lnTo>
                  <a:lnTo>
                    <a:pt x="2845003" y="386181"/>
                  </a:lnTo>
                  <a:lnTo>
                    <a:pt x="2850629" y="358279"/>
                  </a:lnTo>
                  <a:lnTo>
                    <a:pt x="2850629" y="71653"/>
                  </a:lnTo>
                  <a:close/>
                </a:path>
                <a:path w="5785484" h="430529">
                  <a:moveTo>
                    <a:pt x="3437521" y="71653"/>
                  </a:moveTo>
                  <a:lnTo>
                    <a:pt x="3431895" y="43764"/>
                  </a:lnTo>
                  <a:lnTo>
                    <a:pt x="3416528" y="20980"/>
                  </a:lnTo>
                  <a:lnTo>
                    <a:pt x="3393757" y="5626"/>
                  </a:lnTo>
                  <a:lnTo>
                    <a:pt x="3365868" y="0"/>
                  </a:lnTo>
                  <a:lnTo>
                    <a:pt x="3006128" y="0"/>
                  </a:lnTo>
                  <a:lnTo>
                    <a:pt x="2978239" y="5626"/>
                  </a:lnTo>
                  <a:lnTo>
                    <a:pt x="2955455" y="20980"/>
                  </a:lnTo>
                  <a:lnTo>
                    <a:pt x="2940100" y="43764"/>
                  </a:lnTo>
                  <a:lnTo>
                    <a:pt x="2934474" y="71653"/>
                  </a:lnTo>
                  <a:lnTo>
                    <a:pt x="2934474" y="358279"/>
                  </a:lnTo>
                  <a:lnTo>
                    <a:pt x="2940100" y="386181"/>
                  </a:lnTo>
                  <a:lnTo>
                    <a:pt x="2955455" y="408952"/>
                  </a:lnTo>
                  <a:lnTo>
                    <a:pt x="2978239" y="424307"/>
                  </a:lnTo>
                  <a:lnTo>
                    <a:pt x="3006128" y="429945"/>
                  </a:lnTo>
                  <a:lnTo>
                    <a:pt x="3365868" y="429945"/>
                  </a:lnTo>
                  <a:lnTo>
                    <a:pt x="3393757" y="424307"/>
                  </a:lnTo>
                  <a:lnTo>
                    <a:pt x="3416528" y="408952"/>
                  </a:lnTo>
                  <a:lnTo>
                    <a:pt x="3431895" y="386181"/>
                  </a:lnTo>
                  <a:lnTo>
                    <a:pt x="3437521" y="358279"/>
                  </a:lnTo>
                  <a:lnTo>
                    <a:pt x="3437521" y="71653"/>
                  </a:lnTo>
                  <a:close/>
                </a:path>
                <a:path w="5785484" h="430529">
                  <a:moveTo>
                    <a:pt x="4024414" y="71653"/>
                  </a:moveTo>
                  <a:lnTo>
                    <a:pt x="4018788" y="43764"/>
                  </a:lnTo>
                  <a:lnTo>
                    <a:pt x="4003421" y="20980"/>
                  </a:lnTo>
                  <a:lnTo>
                    <a:pt x="3980650" y="5626"/>
                  </a:lnTo>
                  <a:lnTo>
                    <a:pt x="3952760" y="0"/>
                  </a:lnTo>
                  <a:lnTo>
                    <a:pt x="3593020" y="0"/>
                  </a:lnTo>
                  <a:lnTo>
                    <a:pt x="3565131" y="5626"/>
                  </a:lnTo>
                  <a:lnTo>
                    <a:pt x="3542347" y="20980"/>
                  </a:lnTo>
                  <a:lnTo>
                    <a:pt x="3526993" y="43764"/>
                  </a:lnTo>
                  <a:lnTo>
                    <a:pt x="3521367" y="71653"/>
                  </a:lnTo>
                  <a:lnTo>
                    <a:pt x="3521367" y="358279"/>
                  </a:lnTo>
                  <a:lnTo>
                    <a:pt x="3526993" y="386181"/>
                  </a:lnTo>
                  <a:lnTo>
                    <a:pt x="3542347" y="408952"/>
                  </a:lnTo>
                  <a:lnTo>
                    <a:pt x="3565131" y="424307"/>
                  </a:lnTo>
                  <a:lnTo>
                    <a:pt x="3593020" y="429945"/>
                  </a:lnTo>
                  <a:lnTo>
                    <a:pt x="3952760" y="429945"/>
                  </a:lnTo>
                  <a:lnTo>
                    <a:pt x="3980650" y="424307"/>
                  </a:lnTo>
                  <a:lnTo>
                    <a:pt x="4003421" y="408952"/>
                  </a:lnTo>
                  <a:lnTo>
                    <a:pt x="4018788" y="386181"/>
                  </a:lnTo>
                  <a:lnTo>
                    <a:pt x="4024414" y="358279"/>
                  </a:lnTo>
                  <a:lnTo>
                    <a:pt x="4024414" y="71653"/>
                  </a:lnTo>
                  <a:close/>
                </a:path>
                <a:path w="5785484" h="430529">
                  <a:moveTo>
                    <a:pt x="4611306" y="71653"/>
                  </a:moveTo>
                  <a:lnTo>
                    <a:pt x="4605680" y="43764"/>
                  </a:lnTo>
                  <a:lnTo>
                    <a:pt x="4590313" y="20980"/>
                  </a:lnTo>
                  <a:lnTo>
                    <a:pt x="4567542" y="5626"/>
                  </a:lnTo>
                  <a:lnTo>
                    <a:pt x="4539653" y="0"/>
                  </a:lnTo>
                  <a:lnTo>
                    <a:pt x="4179913" y="0"/>
                  </a:lnTo>
                  <a:lnTo>
                    <a:pt x="4152023" y="5626"/>
                  </a:lnTo>
                  <a:lnTo>
                    <a:pt x="4129240" y="20980"/>
                  </a:lnTo>
                  <a:lnTo>
                    <a:pt x="4113885" y="43764"/>
                  </a:lnTo>
                  <a:lnTo>
                    <a:pt x="4108259" y="71653"/>
                  </a:lnTo>
                  <a:lnTo>
                    <a:pt x="4108259" y="358279"/>
                  </a:lnTo>
                  <a:lnTo>
                    <a:pt x="4113885" y="386181"/>
                  </a:lnTo>
                  <a:lnTo>
                    <a:pt x="4129240" y="408952"/>
                  </a:lnTo>
                  <a:lnTo>
                    <a:pt x="4152023" y="424307"/>
                  </a:lnTo>
                  <a:lnTo>
                    <a:pt x="4179913" y="429945"/>
                  </a:lnTo>
                  <a:lnTo>
                    <a:pt x="4539653" y="429945"/>
                  </a:lnTo>
                  <a:lnTo>
                    <a:pt x="4567542" y="424307"/>
                  </a:lnTo>
                  <a:lnTo>
                    <a:pt x="4590313" y="408952"/>
                  </a:lnTo>
                  <a:lnTo>
                    <a:pt x="4605680" y="386181"/>
                  </a:lnTo>
                  <a:lnTo>
                    <a:pt x="4611306" y="358279"/>
                  </a:lnTo>
                  <a:lnTo>
                    <a:pt x="4611306" y="71653"/>
                  </a:lnTo>
                  <a:close/>
                </a:path>
                <a:path w="5785484" h="430529">
                  <a:moveTo>
                    <a:pt x="5198199" y="71653"/>
                  </a:moveTo>
                  <a:lnTo>
                    <a:pt x="5192573" y="43764"/>
                  </a:lnTo>
                  <a:lnTo>
                    <a:pt x="5177206" y="20980"/>
                  </a:lnTo>
                  <a:lnTo>
                    <a:pt x="5154434" y="5626"/>
                  </a:lnTo>
                  <a:lnTo>
                    <a:pt x="5126545" y="0"/>
                  </a:lnTo>
                  <a:lnTo>
                    <a:pt x="4766805" y="0"/>
                  </a:lnTo>
                  <a:lnTo>
                    <a:pt x="4738916" y="5626"/>
                  </a:lnTo>
                  <a:lnTo>
                    <a:pt x="4716132" y="20980"/>
                  </a:lnTo>
                  <a:lnTo>
                    <a:pt x="4700778" y="43764"/>
                  </a:lnTo>
                  <a:lnTo>
                    <a:pt x="4695152" y="71653"/>
                  </a:lnTo>
                  <a:lnTo>
                    <a:pt x="4695152" y="358279"/>
                  </a:lnTo>
                  <a:lnTo>
                    <a:pt x="4700778" y="386181"/>
                  </a:lnTo>
                  <a:lnTo>
                    <a:pt x="4716132" y="408952"/>
                  </a:lnTo>
                  <a:lnTo>
                    <a:pt x="4738916" y="424307"/>
                  </a:lnTo>
                  <a:lnTo>
                    <a:pt x="4766805" y="429945"/>
                  </a:lnTo>
                  <a:lnTo>
                    <a:pt x="5126545" y="429945"/>
                  </a:lnTo>
                  <a:lnTo>
                    <a:pt x="5154434" y="424307"/>
                  </a:lnTo>
                  <a:lnTo>
                    <a:pt x="5177206" y="408952"/>
                  </a:lnTo>
                  <a:lnTo>
                    <a:pt x="5192573" y="386181"/>
                  </a:lnTo>
                  <a:lnTo>
                    <a:pt x="5198199" y="358279"/>
                  </a:lnTo>
                  <a:lnTo>
                    <a:pt x="5198199" y="71653"/>
                  </a:lnTo>
                  <a:close/>
                </a:path>
                <a:path w="5785484" h="430529">
                  <a:moveTo>
                    <a:pt x="5785091" y="71653"/>
                  </a:moveTo>
                  <a:lnTo>
                    <a:pt x="5779465" y="43764"/>
                  </a:lnTo>
                  <a:lnTo>
                    <a:pt x="5764098" y="20980"/>
                  </a:lnTo>
                  <a:lnTo>
                    <a:pt x="5741327" y="5626"/>
                  </a:lnTo>
                  <a:lnTo>
                    <a:pt x="5713425" y="0"/>
                  </a:lnTo>
                  <a:lnTo>
                    <a:pt x="5353697" y="0"/>
                  </a:lnTo>
                  <a:lnTo>
                    <a:pt x="5325808" y="5626"/>
                  </a:lnTo>
                  <a:lnTo>
                    <a:pt x="5303024" y="20980"/>
                  </a:lnTo>
                  <a:lnTo>
                    <a:pt x="5287670" y="43764"/>
                  </a:lnTo>
                  <a:lnTo>
                    <a:pt x="5282044" y="71653"/>
                  </a:lnTo>
                  <a:lnTo>
                    <a:pt x="5282044" y="358279"/>
                  </a:lnTo>
                  <a:lnTo>
                    <a:pt x="5287670" y="386181"/>
                  </a:lnTo>
                  <a:lnTo>
                    <a:pt x="5303024" y="408952"/>
                  </a:lnTo>
                  <a:lnTo>
                    <a:pt x="5325808" y="424307"/>
                  </a:lnTo>
                  <a:lnTo>
                    <a:pt x="5353697" y="429945"/>
                  </a:lnTo>
                  <a:lnTo>
                    <a:pt x="5713425" y="429945"/>
                  </a:lnTo>
                  <a:lnTo>
                    <a:pt x="5741327" y="424307"/>
                  </a:lnTo>
                  <a:lnTo>
                    <a:pt x="5764098" y="408952"/>
                  </a:lnTo>
                  <a:lnTo>
                    <a:pt x="5779465" y="386181"/>
                  </a:lnTo>
                  <a:lnTo>
                    <a:pt x="5785091" y="358279"/>
                  </a:lnTo>
                  <a:lnTo>
                    <a:pt x="5785091" y="7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0354" y="7934379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4191813" y="0"/>
                  </a:moveTo>
                  <a:lnTo>
                    <a:pt x="4138179" y="1554"/>
                  </a:lnTo>
                  <a:lnTo>
                    <a:pt x="4085116" y="5299"/>
                  </a:lnTo>
                  <a:lnTo>
                    <a:pt x="4032864" y="11191"/>
                  </a:lnTo>
                  <a:lnTo>
                    <a:pt x="3981663" y="19187"/>
                  </a:lnTo>
                  <a:lnTo>
                    <a:pt x="3931753" y="29244"/>
                  </a:lnTo>
                  <a:lnTo>
                    <a:pt x="3883374" y="41320"/>
                  </a:lnTo>
                  <a:lnTo>
                    <a:pt x="3836765" y="55371"/>
                  </a:lnTo>
                  <a:lnTo>
                    <a:pt x="3792166" y="71356"/>
                  </a:lnTo>
                  <a:lnTo>
                    <a:pt x="3749817" y="89230"/>
                  </a:lnTo>
                  <a:lnTo>
                    <a:pt x="3709959" y="108952"/>
                  </a:lnTo>
                  <a:lnTo>
                    <a:pt x="3672830" y="130477"/>
                  </a:lnTo>
                  <a:lnTo>
                    <a:pt x="3638671" y="153765"/>
                  </a:lnTo>
                  <a:lnTo>
                    <a:pt x="3607722" y="178771"/>
                  </a:lnTo>
                  <a:lnTo>
                    <a:pt x="3580222" y="205453"/>
                  </a:lnTo>
                  <a:lnTo>
                    <a:pt x="3534928" y="183299"/>
                  </a:lnTo>
                  <a:lnTo>
                    <a:pt x="3486819" y="162978"/>
                  </a:lnTo>
                  <a:lnTo>
                    <a:pt x="3436090" y="144565"/>
                  </a:lnTo>
                  <a:lnTo>
                    <a:pt x="3382935" y="128137"/>
                  </a:lnTo>
                  <a:lnTo>
                    <a:pt x="3332792" y="115000"/>
                  </a:lnTo>
                  <a:lnTo>
                    <a:pt x="3281841" y="103773"/>
                  </a:lnTo>
                  <a:lnTo>
                    <a:pt x="3230234" y="94431"/>
                  </a:lnTo>
                  <a:lnTo>
                    <a:pt x="3178121" y="86951"/>
                  </a:lnTo>
                  <a:lnTo>
                    <a:pt x="3125655" y="81307"/>
                  </a:lnTo>
                  <a:lnTo>
                    <a:pt x="3072985" y="77474"/>
                  </a:lnTo>
                  <a:lnTo>
                    <a:pt x="3020264" y="75428"/>
                  </a:lnTo>
                  <a:lnTo>
                    <a:pt x="2967643" y="75144"/>
                  </a:lnTo>
                  <a:lnTo>
                    <a:pt x="2915274" y="76597"/>
                  </a:lnTo>
                  <a:lnTo>
                    <a:pt x="2863306" y="79763"/>
                  </a:lnTo>
                  <a:lnTo>
                    <a:pt x="2811892" y="84617"/>
                  </a:lnTo>
                  <a:lnTo>
                    <a:pt x="2761183" y="91133"/>
                  </a:lnTo>
                  <a:lnTo>
                    <a:pt x="2711330" y="99288"/>
                  </a:lnTo>
                  <a:lnTo>
                    <a:pt x="2662485" y="109056"/>
                  </a:lnTo>
                  <a:lnTo>
                    <a:pt x="2614798" y="120413"/>
                  </a:lnTo>
                  <a:lnTo>
                    <a:pt x="2568421" y="133334"/>
                  </a:lnTo>
                  <a:lnTo>
                    <a:pt x="2523506" y="147794"/>
                  </a:lnTo>
                  <a:lnTo>
                    <a:pt x="2480203" y="163769"/>
                  </a:lnTo>
                  <a:lnTo>
                    <a:pt x="2438663" y="181234"/>
                  </a:lnTo>
                  <a:lnTo>
                    <a:pt x="2399039" y="200163"/>
                  </a:lnTo>
                  <a:lnTo>
                    <a:pt x="2361481" y="220533"/>
                  </a:lnTo>
                  <a:lnTo>
                    <a:pt x="2326141" y="242319"/>
                  </a:lnTo>
                  <a:lnTo>
                    <a:pt x="2293170" y="265495"/>
                  </a:lnTo>
                  <a:lnTo>
                    <a:pt x="2262718" y="290037"/>
                  </a:lnTo>
                  <a:lnTo>
                    <a:pt x="2234938" y="315921"/>
                  </a:lnTo>
                  <a:lnTo>
                    <a:pt x="2189940" y="302615"/>
                  </a:lnTo>
                  <a:lnTo>
                    <a:pt x="2143961" y="290513"/>
                  </a:lnTo>
                  <a:lnTo>
                    <a:pt x="2097087" y="279624"/>
                  </a:lnTo>
                  <a:lnTo>
                    <a:pt x="2049401" y="269956"/>
                  </a:lnTo>
                  <a:lnTo>
                    <a:pt x="2000990" y="261520"/>
                  </a:lnTo>
                  <a:lnTo>
                    <a:pt x="1951938" y="254323"/>
                  </a:lnTo>
                  <a:lnTo>
                    <a:pt x="1902329" y="248375"/>
                  </a:lnTo>
                  <a:lnTo>
                    <a:pt x="1852249" y="243685"/>
                  </a:lnTo>
                  <a:lnTo>
                    <a:pt x="1801782" y="240262"/>
                  </a:lnTo>
                  <a:lnTo>
                    <a:pt x="1751014" y="238116"/>
                  </a:lnTo>
                  <a:lnTo>
                    <a:pt x="1700028" y="237254"/>
                  </a:lnTo>
                  <a:lnTo>
                    <a:pt x="1648909" y="237687"/>
                  </a:lnTo>
                  <a:lnTo>
                    <a:pt x="1597743" y="239423"/>
                  </a:lnTo>
                  <a:lnTo>
                    <a:pt x="1546615" y="242471"/>
                  </a:lnTo>
                  <a:lnTo>
                    <a:pt x="1484273" y="247978"/>
                  </a:lnTo>
                  <a:lnTo>
                    <a:pt x="1423366" y="255310"/>
                  </a:lnTo>
                  <a:lnTo>
                    <a:pt x="1363980" y="264407"/>
                  </a:lnTo>
                  <a:lnTo>
                    <a:pt x="1306203" y="275207"/>
                  </a:lnTo>
                  <a:lnTo>
                    <a:pt x="1250120" y="287650"/>
                  </a:lnTo>
                  <a:lnTo>
                    <a:pt x="1195817" y="301677"/>
                  </a:lnTo>
                  <a:lnTo>
                    <a:pt x="1143381" y="317225"/>
                  </a:lnTo>
                  <a:lnTo>
                    <a:pt x="1092898" y="334235"/>
                  </a:lnTo>
                  <a:lnTo>
                    <a:pt x="1044454" y="352646"/>
                  </a:lnTo>
                  <a:lnTo>
                    <a:pt x="998136" y="372398"/>
                  </a:lnTo>
                  <a:lnTo>
                    <a:pt x="954031" y="393429"/>
                  </a:lnTo>
                  <a:lnTo>
                    <a:pt x="912223" y="415680"/>
                  </a:lnTo>
                  <a:lnTo>
                    <a:pt x="872801" y="439090"/>
                  </a:lnTo>
                  <a:lnTo>
                    <a:pt x="835849" y="463598"/>
                  </a:lnTo>
                  <a:lnTo>
                    <a:pt x="801455" y="489143"/>
                  </a:lnTo>
                  <a:lnTo>
                    <a:pt x="769704" y="515666"/>
                  </a:lnTo>
                  <a:lnTo>
                    <a:pt x="740683" y="543105"/>
                  </a:lnTo>
                  <a:lnTo>
                    <a:pt x="714479" y="571401"/>
                  </a:lnTo>
                  <a:lnTo>
                    <a:pt x="670863" y="630317"/>
                  </a:lnTo>
                  <a:lnTo>
                    <a:pt x="639549" y="691932"/>
                  </a:lnTo>
                  <a:lnTo>
                    <a:pt x="621226" y="755759"/>
                  </a:lnTo>
                  <a:lnTo>
                    <a:pt x="616585" y="821315"/>
                  </a:lnTo>
                  <a:lnTo>
                    <a:pt x="619611" y="854590"/>
                  </a:lnTo>
                  <a:lnTo>
                    <a:pt x="626316" y="888115"/>
                  </a:lnTo>
                  <a:lnTo>
                    <a:pt x="620524" y="896513"/>
                  </a:lnTo>
                  <a:lnTo>
                    <a:pt x="561374" y="901175"/>
                  </a:lnTo>
                  <a:lnTo>
                    <a:pt x="503680" y="908487"/>
                  </a:lnTo>
                  <a:lnTo>
                    <a:pt x="447712" y="918356"/>
                  </a:lnTo>
                  <a:lnTo>
                    <a:pt x="393741" y="930686"/>
                  </a:lnTo>
                  <a:lnTo>
                    <a:pt x="342038" y="945385"/>
                  </a:lnTo>
                  <a:lnTo>
                    <a:pt x="292874" y="962360"/>
                  </a:lnTo>
                  <a:lnTo>
                    <a:pt x="246519" y="981517"/>
                  </a:lnTo>
                  <a:lnTo>
                    <a:pt x="203244" y="1002762"/>
                  </a:lnTo>
                  <a:lnTo>
                    <a:pt x="163320" y="1026002"/>
                  </a:lnTo>
                  <a:lnTo>
                    <a:pt x="127018" y="1051144"/>
                  </a:lnTo>
                  <a:lnTo>
                    <a:pt x="94608" y="1078093"/>
                  </a:lnTo>
                  <a:lnTo>
                    <a:pt x="63678" y="1109787"/>
                  </a:lnTo>
                  <a:lnTo>
                    <a:pt x="38950" y="1142316"/>
                  </a:lnTo>
                  <a:lnTo>
                    <a:pt x="7691" y="1209027"/>
                  </a:lnTo>
                  <a:lnTo>
                    <a:pt x="0" y="1276526"/>
                  </a:lnTo>
                  <a:lnTo>
                    <a:pt x="4733" y="1310038"/>
                  </a:lnTo>
                  <a:lnTo>
                    <a:pt x="30840" y="1375526"/>
                  </a:lnTo>
                  <a:lnTo>
                    <a:pt x="78442" y="1437546"/>
                  </a:lnTo>
                  <a:lnTo>
                    <a:pt x="110045" y="1466723"/>
                  </a:lnTo>
                  <a:lnTo>
                    <a:pt x="146711" y="1494395"/>
                  </a:lnTo>
                  <a:lnTo>
                    <a:pt x="188337" y="1520349"/>
                  </a:lnTo>
                  <a:lnTo>
                    <a:pt x="234818" y="1544373"/>
                  </a:lnTo>
                  <a:lnTo>
                    <a:pt x="286051" y="1566253"/>
                  </a:lnTo>
                  <a:lnTo>
                    <a:pt x="341932" y="1585776"/>
                  </a:lnTo>
                  <a:lnTo>
                    <a:pt x="293022" y="1616834"/>
                  </a:lnTo>
                  <a:lnTo>
                    <a:pt x="251147" y="1650245"/>
                  </a:lnTo>
                  <a:lnTo>
                    <a:pt x="216517" y="1685672"/>
                  </a:lnTo>
                  <a:lnTo>
                    <a:pt x="189338" y="1722778"/>
                  </a:lnTo>
                  <a:lnTo>
                    <a:pt x="169822" y="1761225"/>
                  </a:lnTo>
                  <a:lnTo>
                    <a:pt x="158174" y="1800675"/>
                  </a:lnTo>
                  <a:lnTo>
                    <a:pt x="154606" y="1840791"/>
                  </a:lnTo>
                  <a:lnTo>
                    <a:pt x="159324" y="1881236"/>
                  </a:lnTo>
                  <a:lnTo>
                    <a:pt x="183104" y="1943169"/>
                  </a:lnTo>
                  <a:lnTo>
                    <a:pt x="224990" y="2000493"/>
                  </a:lnTo>
                  <a:lnTo>
                    <a:pt x="283132" y="2052430"/>
                  </a:lnTo>
                  <a:lnTo>
                    <a:pt x="317721" y="2076135"/>
                  </a:lnTo>
                  <a:lnTo>
                    <a:pt x="355680" y="2098202"/>
                  </a:lnTo>
                  <a:lnTo>
                    <a:pt x="396779" y="2118534"/>
                  </a:lnTo>
                  <a:lnTo>
                    <a:pt x="440786" y="2137033"/>
                  </a:lnTo>
                  <a:lnTo>
                    <a:pt x="487470" y="2153602"/>
                  </a:lnTo>
                  <a:lnTo>
                    <a:pt x="536599" y="2168145"/>
                  </a:lnTo>
                  <a:lnTo>
                    <a:pt x="587943" y="2180563"/>
                  </a:lnTo>
                  <a:lnTo>
                    <a:pt x="641270" y="2190759"/>
                  </a:lnTo>
                  <a:lnTo>
                    <a:pt x="696349" y="2198637"/>
                  </a:lnTo>
                  <a:lnTo>
                    <a:pt x="752949" y="2204099"/>
                  </a:lnTo>
                  <a:lnTo>
                    <a:pt x="810838" y="2207048"/>
                  </a:lnTo>
                  <a:lnTo>
                    <a:pt x="869786" y="2207387"/>
                  </a:lnTo>
                  <a:lnTo>
                    <a:pt x="929561" y="2205018"/>
                  </a:lnTo>
                  <a:lnTo>
                    <a:pt x="942552" y="2216867"/>
                  </a:lnTo>
                  <a:lnTo>
                    <a:pt x="972617" y="2242333"/>
                  </a:lnTo>
                  <a:lnTo>
                    <a:pt x="1004485" y="2266814"/>
                  </a:lnTo>
                  <a:lnTo>
                    <a:pt x="1038081" y="2290299"/>
                  </a:lnTo>
                  <a:lnTo>
                    <a:pt x="1073331" y="2312779"/>
                  </a:lnTo>
                  <a:lnTo>
                    <a:pt x="1110159" y="2334243"/>
                  </a:lnTo>
                  <a:lnTo>
                    <a:pt x="1148492" y="2354681"/>
                  </a:lnTo>
                  <a:lnTo>
                    <a:pt x="1188255" y="2374085"/>
                  </a:lnTo>
                  <a:lnTo>
                    <a:pt x="1229374" y="2392443"/>
                  </a:lnTo>
                  <a:lnTo>
                    <a:pt x="1271774" y="2409746"/>
                  </a:lnTo>
                  <a:lnTo>
                    <a:pt x="1315381" y="2425984"/>
                  </a:lnTo>
                  <a:lnTo>
                    <a:pt x="1360120" y="2441148"/>
                  </a:lnTo>
                  <a:lnTo>
                    <a:pt x="1405918" y="2455226"/>
                  </a:lnTo>
                  <a:lnTo>
                    <a:pt x="1452699" y="2468209"/>
                  </a:lnTo>
                  <a:lnTo>
                    <a:pt x="1500390" y="2480088"/>
                  </a:lnTo>
                  <a:lnTo>
                    <a:pt x="1548915" y="2490852"/>
                  </a:lnTo>
                  <a:lnTo>
                    <a:pt x="1598200" y="2500491"/>
                  </a:lnTo>
                  <a:lnTo>
                    <a:pt x="1648172" y="2508996"/>
                  </a:lnTo>
                  <a:lnTo>
                    <a:pt x="1698755" y="2516356"/>
                  </a:lnTo>
                  <a:lnTo>
                    <a:pt x="1749875" y="2522562"/>
                  </a:lnTo>
                  <a:lnTo>
                    <a:pt x="1801458" y="2527604"/>
                  </a:lnTo>
                  <a:lnTo>
                    <a:pt x="1853429" y="2531471"/>
                  </a:lnTo>
                  <a:lnTo>
                    <a:pt x="1905714" y="2534154"/>
                  </a:lnTo>
                  <a:lnTo>
                    <a:pt x="1958239" y="2535643"/>
                  </a:lnTo>
                  <a:lnTo>
                    <a:pt x="2010928" y="2535928"/>
                  </a:lnTo>
                  <a:lnTo>
                    <a:pt x="2063708" y="2534999"/>
                  </a:lnTo>
                  <a:lnTo>
                    <a:pt x="2116505" y="2532847"/>
                  </a:lnTo>
                  <a:lnTo>
                    <a:pt x="2169243" y="2529460"/>
                  </a:lnTo>
                  <a:lnTo>
                    <a:pt x="2221848" y="2524830"/>
                  </a:lnTo>
                  <a:lnTo>
                    <a:pt x="2274246" y="2518946"/>
                  </a:lnTo>
                  <a:lnTo>
                    <a:pt x="2326363" y="2511798"/>
                  </a:lnTo>
                  <a:lnTo>
                    <a:pt x="2378124" y="2503377"/>
                  </a:lnTo>
                  <a:lnTo>
                    <a:pt x="2429454" y="2493672"/>
                  </a:lnTo>
                  <a:lnTo>
                    <a:pt x="2480280" y="2482674"/>
                  </a:lnTo>
                  <a:lnTo>
                    <a:pt x="2530526" y="2470373"/>
                  </a:lnTo>
                  <a:lnTo>
                    <a:pt x="2580119" y="2456759"/>
                  </a:lnTo>
                  <a:lnTo>
                    <a:pt x="2628984" y="2441821"/>
                  </a:lnTo>
                  <a:lnTo>
                    <a:pt x="2662072" y="2466837"/>
                  </a:lnTo>
                  <a:lnTo>
                    <a:pt x="2697460" y="2490782"/>
                  </a:lnTo>
                  <a:lnTo>
                    <a:pt x="2735051" y="2513619"/>
                  </a:lnTo>
                  <a:lnTo>
                    <a:pt x="2774749" y="2535309"/>
                  </a:lnTo>
                  <a:lnTo>
                    <a:pt x="2816460" y="2555814"/>
                  </a:lnTo>
                  <a:lnTo>
                    <a:pt x="2860087" y="2575096"/>
                  </a:lnTo>
                  <a:lnTo>
                    <a:pt x="2905534" y="2593117"/>
                  </a:lnTo>
                  <a:lnTo>
                    <a:pt x="2952705" y="2609840"/>
                  </a:lnTo>
                  <a:lnTo>
                    <a:pt x="3001506" y="2625226"/>
                  </a:lnTo>
                  <a:lnTo>
                    <a:pt x="3051839" y="2639237"/>
                  </a:lnTo>
                  <a:lnTo>
                    <a:pt x="3103609" y="2651836"/>
                  </a:lnTo>
                  <a:lnTo>
                    <a:pt x="3156720" y="2662984"/>
                  </a:lnTo>
                  <a:lnTo>
                    <a:pt x="3211077" y="2672643"/>
                  </a:lnTo>
                  <a:lnTo>
                    <a:pt x="3267981" y="2680973"/>
                  </a:lnTo>
                  <a:lnTo>
                    <a:pt x="3324996" y="2687573"/>
                  </a:lnTo>
                  <a:lnTo>
                    <a:pt x="3382018" y="2692472"/>
                  </a:lnTo>
                  <a:lnTo>
                    <a:pt x="3438947" y="2695700"/>
                  </a:lnTo>
                  <a:lnTo>
                    <a:pt x="3495679" y="2697286"/>
                  </a:lnTo>
                  <a:lnTo>
                    <a:pt x="3552112" y="2697259"/>
                  </a:lnTo>
                  <a:lnTo>
                    <a:pt x="3608145" y="2695649"/>
                  </a:lnTo>
                  <a:lnTo>
                    <a:pt x="3663676" y="2692484"/>
                  </a:lnTo>
                  <a:lnTo>
                    <a:pt x="3718601" y="2687794"/>
                  </a:lnTo>
                  <a:lnTo>
                    <a:pt x="3772819" y="2681609"/>
                  </a:lnTo>
                  <a:lnTo>
                    <a:pt x="3826227" y="2673957"/>
                  </a:lnTo>
                  <a:lnTo>
                    <a:pt x="3878724" y="2664867"/>
                  </a:lnTo>
                  <a:lnTo>
                    <a:pt x="3930207" y="2654370"/>
                  </a:lnTo>
                  <a:lnTo>
                    <a:pt x="3980574" y="2642494"/>
                  </a:lnTo>
                  <a:lnTo>
                    <a:pt x="4029722" y="2629269"/>
                  </a:lnTo>
                  <a:lnTo>
                    <a:pt x="4077551" y="2614723"/>
                  </a:lnTo>
                  <a:lnTo>
                    <a:pt x="4123956" y="2598886"/>
                  </a:lnTo>
                  <a:lnTo>
                    <a:pt x="4168837" y="2581788"/>
                  </a:lnTo>
                  <a:lnTo>
                    <a:pt x="4212091" y="2563458"/>
                  </a:lnTo>
                  <a:lnTo>
                    <a:pt x="4253616" y="2543924"/>
                  </a:lnTo>
                  <a:lnTo>
                    <a:pt x="4293309" y="2523217"/>
                  </a:lnTo>
                  <a:lnTo>
                    <a:pt x="4331069" y="2501364"/>
                  </a:lnTo>
                  <a:lnTo>
                    <a:pt x="4366793" y="2478397"/>
                  </a:lnTo>
                  <a:lnTo>
                    <a:pt x="4400378" y="2454344"/>
                  </a:lnTo>
                  <a:lnTo>
                    <a:pt x="4431724" y="2429233"/>
                  </a:lnTo>
                  <a:lnTo>
                    <a:pt x="4460728" y="2403096"/>
                  </a:lnTo>
                  <a:lnTo>
                    <a:pt x="4511298" y="2347854"/>
                  </a:lnTo>
                  <a:lnTo>
                    <a:pt x="4551273" y="2288855"/>
                  </a:lnTo>
                  <a:lnTo>
                    <a:pt x="4595160" y="2302579"/>
                  </a:lnTo>
                  <a:lnTo>
                    <a:pt x="4640262" y="2314955"/>
                  </a:lnTo>
                  <a:lnTo>
                    <a:pt x="4686468" y="2325964"/>
                  </a:lnTo>
                  <a:lnTo>
                    <a:pt x="4733668" y="2335590"/>
                  </a:lnTo>
                  <a:lnTo>
                    <a:pt x="4781752" y="2343815"/>
                  </a:lnTo>
                  <a:lnTo>
                    <a:pt x="4830609" y="2350623"/>
                  </a:lnTo>
                  <a:lnTo>
                    <a:pt x="4880129" y="2355997"/>
                  </a:lnTo>
                  <a:lnTo>
                    <a:pt x="4930202" y="2359918"/>
                  </a:lnTo>
                  <a:lnTo>
                    <a:pt x="4980716" y="2362371"/>
                  </a:lnTo>
                  <a:lnTo>
                    <a:pt x="5031563" y="2363338"/>
                  </a:lnTo>
                  <a:lnTo>
                    <a:pt x="5092127" y="2362553"/>
                  </a:lnTo>
                  <a:lnTo>
                    <a:pt x="5151676" y="2359717"/>
                  </a:lnTo>
                  <a:lnTo>
                    <a:pt x="5210087" y="2354896"/>
                  </a:lnTo>
                  <a:lnTo>
                    <a:pt x="5267239" y="2348153"/>
                  </a:lnTo>
                  <a:lnTo>
                    <a:pt x="5323008" y="2339552"/>
                  </a:lnTo>
                  <a:lnTo>
                    <a:pt x="5377274" y="2329159"/>
                  </a:lnTo>
                  <a:lnTo>
                    <a:pt x="5429913" y="2317035"/>
                  </a:lnTo>
                  <a:lnTo>
                    <a:pt x="5480803" y="2303247"/>
                  </a:lnTo>
                  <a:lnTo>
                    <a:pt x="5529822" y="2287859"/>
                  </a:lnTo>
                  <a:lnTo>
                    <a:pt x="5576847" y="2270933"/>
                  </a:lnTo>
                  <a:lnTo>
                    <a:pt x="5621756" y="2252535"/>
                  </a:lnTo>
                  <a:lnTo>
                    <a:pt x="5664428" y="2232729"/>
                  </a:lnTo>
                  <a:lnTo>
                    <a:pt x="5704738" y="2211579"/>
                  </a:lnTo>
                  <a:lnTo>
                    <a:pt x="5742566" y="2189148"/>
                  </a:lnTo>
                  <a:lnTo>
                    <a:pt x="5777789" y="2165502"/>
                  </a:lnTo>
                  <a:lnTo>
                    <a:pt x="5810284" y="2140705"/>
                  </a:lnTo>
                  <a:lnTo>
                    <a:pt x="5839930" y="2114820"/>
                  </a:lnTo>
                  <a:lnTo>
                    <a:pt x="5890182" y="2060044"/>
                  </a:lnTo>
                  <a:lnTo>
                    <a:pt x="5927567" y="2001689"/>
                  </a:lnTo>
                  <a:lnTo>
                    <a:pt x="5951107" y="1940268"/>
                  </a:lnTo>
                  <a:lnTo>
                    <a:pt x="5959823" y="1876294"/>
                  </a:lnTo>
                  <a:lnTo>
                    <a:pt x="6014576" y="1871347"/>
                  </a:lnTo>
                  <a:lnTo>
                    <a:pt x="6068637" y="1864921"/>
                  </a:lnTo>
                  <a:lnTo>
                    <a:pt x="6121904" y="1857039"/>
                  </a:lnTo>
                  <a:lnTo>
                    <a:pt x="6174277" y="1847725"/>
                  </a:lnTo>
                  <a:lnTo>
                    <a:pt x="6225655" y="1837000"/>
                  </a:lnTo>
                  <a:lnTo>
                    <a:pt x="6275938" y="1824888"/>
                  </a:lnTo>
                  <a:lnTo>
                    <a:pt x="6325026" y="1811410"/>
                  </a:lnTo>
                  <a:lnTo>
                    <a:pt x="6372818" y="1796590"/>
                  </a:lnTo>
                  <a:lnTo>
                    <a:pt x="6419213" y="1780450"/>
                  </a:lnTo>
                  <a:lnTo>
                    <a:pt x="6464111" y="1763013"/>
                  </a:lnTo>
                  <a:lnTo>
                    <a:pt x="6516911" y="1739948"/>
                  </a:lnTo>
                  <a:lnTo>
                    <a:pt x="6566283" y="1715489"/>
                  </a:lnTo>
                  <a:lnTo>
                    <a:pt x="6612204" y="1689731"/>
                  </a:lnTo>
                  <a:lnTo>
                    <a:pt x="6654651" y="1662768"/>
                  </a:lnTo>
                  <a:lnTo>
                    <a:pt x="6693601" y="1634696"/>
                  </a:lnTo>
                  <a:lnTo>
                    <a:pt x="6729030" y="1605607"/>
                  </a:lnTo>
                  <a:lnTo>
                    <a:pt x="6760916" y="1575598"/>
                  </a:lnTo>
                  <a:lnTo>
                    <a:pt x="6789234" y="1544762"/>
                  </a:lnTo>
                  <a:lnTo>
                    <a:pt x="6813962" y="1513194"/>
                  </a:lnTo>
                  <a:lnTo>
                    <a:pt x="6835076" y="1480989"/>
                  </a:lnTo>
                  <a:lnTo>
                    <a:pt x="6866371" y="1415043"/>
                  </a:lnTo>
                  <a:lnTo>
                    <a:pt x="6882933" y="1347682"/>
                  </a:lnTo>
                  <a:lnTo>
                    <a:pt x="6885631" y="1313707"/>
                  </a:lnTo>
                  <a:lnTo>
                    <a:pt x="6884576" y="1279661"/>
                  </a:lnTo>
                  <a:lnTo>
                    <a:pt x="6871113" y="1211737"/>
                  </a:lnTo>
                  <a:lnTo>
                    <a:pt x="6842360" y="1144665"/>
                  </a:lnTo>
                  <a:lnTo>
                    <a:pt x="6822191" y="1111685"/>
                  </a:lnTo>
                  <a:lnTo>
                    <a:pt x="6798129" y="1079202"/>
                  </a:lnTo>
                  <a:lnTo>
                    <a:pt x="6770152" y="1047310"/>
                  </a:lnTo>
                  <a:lnTo>
                    <a:pt x="6738235" y="1016104"/>
                  </a:lnTo>
                  <a:lnTo>
                    <a:pt x="6702357" y="985679"/>
                  </a:lnTo>
                  <a:lnTo>
                    <a:pt x="6662493" y="956128"/>
                  </a:lnTo>
                  <a:lnTo>
                    <a:pt x="6673666" y="941498"/>
                  </a:lnTo>
                  <a:lnTo>
                    <a:pt x="6701371" y="896497"/>
                  </a:lnTo>
                  <a:lnTo>
                    <a:pt x="6725451" y="830482"/>
                  </a:lnTo>
                  <a:lnTo>
                    <a:pt x="6731110" y="764953"/>
                  </a:lnTo>
                  <a:lnTo>
                    <a:pt x="6727320" y="732640"/>
                  </a:lnTo>
                  <a:lnTo>
                    <a:pt x="6707079" y="669455"/>
                  </a:lnTo>
                  <a:lnTo>
                    <a:pt x="6670722" y="608911"/>
                  </a:lnTo>
                  <a:lnTo>
                    <a:pt x="6619172" y="551869"/>
                  </a:lnTo>
                  <a:lnTo>
                    <a:pt x="6587988" y="524931"/>
                  </a:lnTo>
                  <a:lnTo>
                    <a:pt x="6553351" y="499191"/>
                  </a:lnTo>
                  <a:lnTo>
                    <a:pt x="6515378" y="474758"/>
                  </a:lnTo>
                  <a:lnTo>
                    <a:pt x="6474183" y="451740"/>
                  </a:lnTo>
                  <a:lnTo>
                    <a:pt x="6429880" y="430243"/>
                  </a:lnTo>
                  <a:lnTo>
                    <a:pt x="6382587" y="410376"/>
                  </a:lnTo>
                  <a:lnTo>
                    <a:pt x="6332418" y="392247"/>
                  </a:lnTo>
                  <a:lnTo>
                    <a:pt x="6279487" y="375963"/>
                  </a:lnTo>
                  <a:lnTo>
                    <a:pt x="6223912" y="361632"/>
                  </a:lnTo>
                  <a:lnTo>
                    <a:pt x="6165805" y="349362"/>
                  </a:lnTo>
                  <a:lnTo>
                    <a:pt x="6105284" y="339260"/>
                  </a:lnTo>
                  <a:lnTo>
                    <a:pt x="6087992" y="299544"/>
                  </a:lnTo>
                  <a:lnTo>
                    <a:pt x="6063574" y="261164"/>
                  </a:lnTo>
                  <a:lnTo>
                    <a:pt x="6032308" y="224374"/>
                  </a:lnTo>
                  <a:lnTo>
                    <a:pt x="5994469" y="189432"/>
                  </a:lnTo>
                  <a:lnTo>
                    <a:pt x="5950335" y="156592"/>
                  </a:lnTo>
                  <a:lnTo>
                    <a:pt x="5900182" y="126110"/>
                  </a:lnTo>
                  <a:lnTo>
                    <a:pt x="5844287" y="98242"/>
                  </a:lnTo>
                  <a:lnTo>
                    <a:pt x="5800911" y="80023"/>
                  </a:lnTo>
                  <a:lnTo>
                    <a:pt x="5755879" y="63706"/>
                  </a:lnTo>
                  <a:lnTo>
                    <a:pt x="5709377" y="49284"/>
                  </a:lnTo>
                  <a:lnTo>
                    <a:pt x="5661590" y="36747"/>
                  </a:lnTo>
                  <a:lnTo>
                    <a:pt x="5612700" y="26088"/>
                  </a:lnTo>
                  <a:lnTo>
                    <a:pt x="5562894" y="17298"/>
                  </a:lnTo>
                  <a:lnTo>
                    <a:pt x="5512354" y="10370"/>
                  </a:lnTo>
                  <a:lnTo>
                    <a:pt x="5461267" y="5296"/>
                  </a:lnTo>
                  <a:lnTo>
                    <a:pt x="5409815" y="2066"/>
                  </a:lnTo>
                  <a:lnTo>
                    <a:pt x="5358184" y="674"/>
                  </a:lnTo>
                  <a:lnTo>
                    <a:pt x="5306558" y="1112"/>
                  </a:lnTo>
                  <a:lnTo>
                    <a:pt x="5255121" y="3370"/>
                  </a:lnTo>
                  <a:lnTo>
                    <a:pt x="5204057" y="7441"/>
                  </a:lnTo>
                  <a:lnTo>
                    <a:pt x="5153552" y="13317"/>
                  </a:lnTo>
                  <a:lnTo>
                    <a:pt x="5103789" y="20990"/>
                  </a:lnTo>
                  <a:lnTo>
                    <a:pt x="5054953" y="30452"/>
                  </a:lnTo>
                  <a:lnTo>
                    <a:pt x="5007229" y="41694"/>
                  </a:lnTo>
                  <a:lnTo>
                    <a:pt x="4960800" y="54709"/>
                  </a:lnTo>
                  <a:lnTo>
                    <a:pt x="4915851" y="69488"/>
                  </a:lnTo>
                  <a:lnTo>
                    <a:pt x="4872567" y="86023"/>
                  </a:lnTo>
                  <a:lnTo>
                    <a:pt x="4831131" y="104307"/>
                  </a:lnTo>
                  <a:lnTo>
                    <a:pt x="4791730" y="124331"/>
                  </a:lnTo>
                  <a:lnTo>
                    <a:pt x="4754545" y="146086"/>
                  </a:lnTo>
                  <a:lnTo>
                    <a:pt x="4713732" y="120067"/>
                  </a:lnTo>
                  <a:lnTo>
                    <a:pt x="4668783" y="96219"/>
                  </a:lnTo>
                  <a:lnTo>
                    <a:pt x="4620005" y="74678"/>
                  </a:lnTo>
                  <a:lnTo>
                    <a:pt x="4567702" y="55578"/>
                  </a:lnTo>
                  <a:lnTo>
                    <a:pt x="4512182" y="39054"/>
                  </a:lnTo>
                  <a:lnTo>
                    <a:pt x="4460157" y="26571"/>
                  </a:lnTo>
                  <a:lnTo>
                    <a:pt x="4407265" y="16534"/>
                  </a:lnTo>
                  <a:lnTo>
                    <a:pt x="4353744" y="8902"/>
                  </a:lnTo>
                  <a:lnTo>
                    <a:pt x="4299836" y="3630"/>
                  </a:lnTo>
                  <a:lnTo>
                    <a:pt x="4245779" y="677"/>
                  </a:lnTo>
                  <a:lnTo>
                    <a:pt x="4191813" y="0"/>
                  </a:lnTo>
                  <a:close/>
                </a:path>
              </a:pathLst>
            </a:custGeom>
            <a:solidFill>
              <a:srgbClr val="5C7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0355" y="7934378"/>
              <a:ext cx="6885940" cy="2697480"/>
            </a:xfrm>
            <a:custGeom>
              <a:avLst/>
              <a:gdLst/>
              <a:ahLst/>
              <a:cxnLst/>
              <a:rect l="l" t="t" r="r" b="b"/>
              <a:pathLst>
                <a:path w="6885940" h="2697479">
                  <a:moveTo>
                    <a:pt x="626316" y="888115"/>
                  </a:moveTo>
                  <a:lnTo>
                    <a:pt x="619611" y="854590"/>
                  </a:lnTo>
                  <a:lnTo>
                    <a:pt x="616585" y="821315"/>
                  </a:lnTo>
                  <a:lnTo>
                    <a:pt x="617152" y="788351"/>
                  </a:lnTo>
                  <a:lnTo>
                    <a:pt x="628720" y="723599"/>
                  </a:lnTo>
                  <a:lnTo>
                    <a:pt x="653625" y="660818"/>
                  </a:lnTo>
                  <a:lnTo>
                    <a:pt x="691176" y="600492"/>
                  </a:lnTo>
                  <a:lnTo>
                    <a:pt x="740683" y="543105"/>
                  </a:lnTo>
                  <a:lnTo>
                    <a:pt x="769704" y="515666"/>
                  </a:lnTo>
                  <a:lnTo>
                    <a:pt x="801455" y="489143"/>
                  </a:lnTo>
                  <a:lnTo>
                    <a:pt x="835849" y="463598"/>
                  </a:lnTo>
                  <a:lnTo>
                    <a:pt x="872801" y="439090"/>
                  </a:lnTo>
                  <a:lnTo>
                    <a:pt x="912223" y="415680"/>
                  </a:lnTo>
                  <a:lnTo>
                    <a:pt x="954031" y="393429"/>
                  </a:lnTo>
                  <a:lnTo>
                    <a:pt x="998137" y="372398"/>
                  </a:lnTo>
                  <a:lnTo>
                    <a:pt x="1044454" y="352646"/>
                  </a:lnTo>
                  <a:lnTo>
                    <a:pt x="1092898" y="334235"/>
                  </a:lnTo>
                  <a:lnTo>
                    <a:pt x="1143381" y="317225"/>
                  </a:lnTo>
                  <a:lnTo>
                    <a:pt x="1195817" y="301677"/>
                  </a:lnTo>
                  <a:lnTo>
                    <a:pt x="1250120" y="287650"/>
                  </a:lnTo>
                  <a:lnTo>
                    <a:pt x="1306203" y="275207"/>
                  </a:lnTo>
                  <a:lnTo>
                    <a:pt x="1363981" y="264407"/>
                  </a:lnTo>
                  <a:lnTo>
                    <a:pt x="1423366" y="255310"/>
                  </a:lnTo>
                  <a:lnTo>
                    <a:pt x="1484273" y="247978"/>
                  </a:lnTo>
                  <a:lnTo>
                    <a:pt x="1546615" y="242471"/>
                  </a:lnTo>
                  <a:lnTo>
                    <a:pt x="1597744" y="239423"/>
                  </a:lnTo>
                  <a:lnTo>
                    <a:pt x="1648910" y="237687"/>
                  </a:lnTo>
                  <a:lnTo>
                    <a:pt x="1700028" y="237254"/>
                  </a:lnTo>
                  <a:lnTo>
                    <a:pt x="1751014" y="238116"/>
                  </a:lnTo>
                  <a:lnTo>
                    <a:pt x="1801783" y="240262"/>
                  </a:lnTo>
                  <a:lnTo>
                    <a:pt x="1852250" y="243685"/>
                  </a:lnTo>
                  <a:lnTo>
                    <a:pt x="1902330" y="248375"/>
                  </a:lnTo>
                  <a:lnTo>
                    <a:pt x="1951938" y="254323"/>
                  </a:lnTo>
                  <a:lnTo>
                    <a:pt x="2000990" y="261520"/>
                  </a:lnTo>
                  <a:lnTo>
                    <a:pt x="2049401" y="269956"/>
                  </a:lnTo>
                  <a:lnTo>
                    <a:pt x="2097087" y="279624"/>
                  </a:lnTo>
                  <a:lnTo>
                    <a:pt x="2143961" y="290513"/>
                  </a:lnTo>
                  <a:lnTo>
                    <a:pt x="2189940" y="302615"/>
                  </a:lnTo>
                  <a:lnTo>
                    <a:pt x="2234938" y="315921"/>
                  </a:lnTo>
                  <a:lnTo>
                    <a:pt x="2262718" y="290037"/>
                  </a:lnTo>
                  <a:lnTo>
                    <a:pt x="2293169" y="265495"/>
                  </a:lnTo>
                  <a:lnTo>
                    <a:pt x="2326141" y="242319"/>
                  </a:lnTo>
                  <a:lnTo>
                    <a:pt x="2361481" y="220533"/>
                  </a:lnTo>
                  <a:lnTo>
                    <a:pt x="2399039" y="200163"/>
                  </a:lnTo>
                  <a:lnTo>
                    <a:pt x="2438663" y="181234"/>
                  </a:lnTo>
                  <a:lnTo>
                    <a:pt x="2480203" y="163769"/>
                  </a:lnTo>
                  <a:lnTo>
                    <a:pt x="2523506" y="147794"/>
                  </a:lnTo>
                  <a:lnTo>
                    <a:pt x="2568421" y="133334"/>
                  </a:lnTo>
                  <a:lnTo>
                    <a:pt x="2614798" y="120413"/>
                  </a:lnTo>
                  <a:lnTo>
                    <a:pt x="2662485" y="109056"/>
                  </a:lnTo>
                  <a:lnTo>
                    <a:pt x="2711330" y="99288"/>
                  </a:lnTo>
                  <a:lnTo>
                    <a:pt x="2761183" y="91133"/>
                  </a:lnTo>
                  <a:lnTo>
                    <a:pt x="2811892" y="84617"/>
                  </a:lnTo>
                  <a:lnTo>
                    <a:pt x="2863306" y="79763"/>
                  </a:lnTo>
                  <a:lnTo>
                    <a:pt x="2915273" y="76598"/>
                  </a:lnTo>
                  <a:lnTo>
                    <a:pt x="2967643" y="75144"/>
                  </a:lnTo>
                  <a:lnTo>
                    <a:pt x="3020264" y="75428"/>
                  </a:lnTo>
                  <a:lnTo>
                    <a:pt x="3072985" y="77474"/>
                  </a:lnTo>
                  <a:lnTo>
                    <a:pt x="3125654" y="81307"/>
                  </a:lnTo>
                  <a:lnTo>
                    <a:pt x="3178121" y="86951"/>
                  </a:lnTo>
                  <a:lnTo>
                    <a:pt x="3230234" y="94431"/>
                  </a:lnTo>
                  <a:lnTo>
                    <a:pt x="3281841" y="103773"/>
                  </a:lnTo>
                  <a:lnTo>
                    <a:pt x="3332792" y="115000"/>
                  </a:lnTo>
                  <a:lnTo>
                    <a:pt x="3382935" y="128137"/>
                  </a:lnTo>
                  <a:lnTo>
                    <a:pt x="3436090" y="144565"/>
                  </a:lnTo>
                  <a:lnTo>
                    <a:pt x="3486819" y="162978"/>
                  </a:lnTo>
                  <a:lnTo>
                    <a:pt x="3534928" y="183299"/>
                  </a:lnTo>
                  <a:lnTo>
                    <a:pt x="3580222" y="205453"/>
                  </a:lnTo>
                  <a:lnTo>
                    <a:pt x="3607722" y="178771"/>
                  </a:lnTo>
                  <a:lnTo>
                    <a:pt x="3638671" y="153765"/>
                  </a:lnTo>
                  <a:lnTo>
                    <a:pt x="3672830" y="130477"/>
                  </a:lnTo>
                  <a:lnTo>
                    <a:pt x="3709959" y="108951"/>
                  </a:lnTo>
                  <a:lnTo>
                    <a:pt x="3749817" y="89230"/>
                  </a:lnTo>
                  <a:lnTo>
                    <a:pt x="3792166" y="71356"/>
                  </a:lnTo>
                  <a:lnTo>
                    <a:pt x="3836765" y="55371"/>
                  </a:lnTo>
                  <a:lnTo>
                    <a:pt x="3883374" y="41320"/>
                  </a:lnTo>
                  <a:lnTo>
                    <a:pt x="3931753" y="29244"/>
                  </a:lnTo>
                  <a:lnTo>
                    <a:pt x="3981663" y="19187"/>
                  </a:lnTo>
                  <a:lnTo>
                    <a:pt x="4032864" y="11191"/>
                  </a:lnTo>
                  <a:lnTo>
                    <a:pt x="4085116" y="5299"/>
                  </a:lnTo>
                  <a:lnTo>
                    <a:pt x="4138179" y="1554"/>
                  </a:lnTo>
                  <a:lnTo>
                    <a:pt x="4191813" y="0"/>
                  </a:lnTo>
                  <a:lnTo>
                    <a:pt x="4245779" y="677"/>
                  </a:lnTo>
                  <a:lnTo>
                    <a:pt x="4299836" y="3630"/>
                  </a:lnTo>
                  <a:lnTo>
                    <a:pt x="4353744" y="8902"/>
                  </a:lnTo>
                  <a:lnTo>
                    <a:pt x="4407265" y="16534"/>
                  </a:lnTo>
                  <a:lnTo>
                    <a:pt x="4460157" y="26571"/>
                  </a:lnTo>
                  <a:lnTo>
                    <a:pt x="4512182" y="39054"/>
                  </a:lnTo>
                  <a:lnTo>
                    <a:pt x="4567702" y="55577"/>
                  </a:lnTo>
                  <a:lnTo>
                    <a:pt x="4620005" y="74677"/>
                  </a:lnTo>
                  <a:lnTo>
                    <a:pt x="4668783" y="96219"/>
                  </a:lnTo>
                  <a:lnTo>
                    <a:pt x="4713732" y="120067"/>
                  </a:lnTo>
                  <a:lnTo>
                    <a:pt x="4754546" y="146086"/>
                  </a:lnTo>
                  <a:lnTo>
                    <a:pt x="4791730" y="124330"/>
                  </a:lnTo>
                  <a:lnTo>
                    <a:pt x="4831132" y="104307"/>
                  </a:lnTo>
                  <a:lnTo>
                    <a:pt x="4872567" y="86023"/>
                  </a:lnTo>
                  <a:lnTo>
                    <a:pt x="4915851" y="69488"/>
                  </a:lnTo>
                  <a:lnTo>
                    <a:pt x="4960800" y="54709"/>
                  </a:lnTo>
                  <a:lnTo>
                    <a:pt x="5007228" y="41694"/>
                  </a:lnTo>
                  <a:lnTo>
                    <a:pt x="5054953" y="30452"/>
                  </a:lnTo>
                  <a:lnTo>
                    <a:pt x="5103789" y="20990"/>
                  </a:lnTo>
                  <a:lnTo>
                    <a:pt x="5153551" y="13317"/>
                  </a:lnTo>
                  <a:lnTo>
                    <a:pt x="5204056" y="7441"/>
                  </a:lnTo>
                  <a:lnTo>
                    <a:pt x="5255120" y="3370"/>
                  </a:lnTo>
                  <a:lnTo>
                    <a:pt x="5306556" y="1112"/>
                  </a:lnTo>
                  <a:lnTo>
                    <a:pt x="5358183" y="675"/>
                  </a:lnTo>
                  <a:lnTo>
                    <a:pt x="5409814" y="2066"/>
                  </a:lnTo>
                  <a:lnTo>
                    <a:pt x="5461265" y="5296"/>
                  </a:lnTo>
                  <a:lnTo>
                    <a:pt x="5512353" y="10370"/>
                  </a:lnTo>
                  <a:lnTo>
                    <a:pt x="5562892" y="17298"/>
                  </a:lnTo>
                  <a:lnTo>
                    <a:pt x="5612699" y="26088"/>
                  </a:lnTo>
                  <a:lnTo>
                    <a:pt x="5661588" y="36747"/>
                  </a:lnTo>
                  <a:lnTo>
                    <a:pt x="5709376" y="49284"/>
                  </a:lnTo>
                  <a:lnTo>
                    <a:pt x="5755878" y="63706"/>
                  </a:lnTo>
                  <a:lnTo>
                    <a:pt x="5800909" y="80023"/>
                  </a:lnTo>
                  <a:lnTo>
                    <a:pt x="5844286" y="98242"/>
                  </a:lnTo>
                  <a:lnTo>
                    <a:pt x="5900182" y="126110"/>
                  </a:lnTo>
                  <a:lnTo>
                    <a:pt x="5950336" y="156592"/>
                  </a:lnTo>
                  <a:lnTo>
                    <a:pt x="5994471" y="189432"/>
                  </a:lnTo>
                  <a:lnTo>
                    <a:pt x="6032309" y="224374"/>
                  </a:lnTo>
                  <a:lnTo>
                    <a:pt x="6063576" y="261163"/>
                  </a:lnTo>
                  <a:lnTo>
                    <a:pt x="6087993" y="299544"/>
                  </a:lnTo>
                  <a:lnTo>
                    <a:pt x="6105284" y="339260"/>
                  </a:lnTo>
                  <a:lnTo>
                    <a:pt x="6165805" y="349362"/>
                  </a:lnTo>
                  <a:lnTo>
                    <a:pt x="6223911" y="361632"/>
                  </a:lnTo>
                  <a:lnTo>
                    <a:pt x="6279487" y="375963"/>
                  </a:lnTo>
                  <a:lnTo>
                    <a:pt x="6332417" y="392247"/>
                  </a:lnTo>
                  <a:lnTo>
                    <a:pt x="6382586" y="410376"/>
                  </a:lnTo>
                  <a:lnTo>
                    <a:pt x="6429879" y="430243"/>
                  </a:lnTo>
                  <a:lnTo>
                    <a:pt x="6474181" y="451739"/>
                  </a:lnTo>
                  <a:lnTo>
                    <a:pt x="6515376" y="474758"/>
                  </a:lnTo>
                  <a:lnTo>
                    <a:pt x="6553350" y="499191"/>
                  </a:lnTo>
                  <a:lnTo>
                    <a:pt x="6587986" y="524930"/>
                  </a:lnTo>
                  <a:lnTo>
                    <a:pt x="6619170" y="551869"/>
                  </a:lnTo>
                  <a:lnTo>
                    <a:pt x="6646787" y="579898"/>
                  </a:lnTo>
                  <a:lnTo>
                    <a:pt x="6690855" y="638799"/>
                  </a:lnTo>
                  <a:lnTo>
                    <a:pt x="6719271" y="700772"/>
                  </a:lnTo>
                  <a:lnTo>
                    <a:pt x="6731110" y="764953"/>
                  </a:lnTo>
                  <a:lnTo>
                    <a:pt x="6730526" y="797603"/>
                  </a:lnTo>
                  <a:lnTo>
                    <a:pt x="6715774" y="863483"/>
                  </a:lnTo>
                  <a:lnTo>
                    <a:pt x="6693115" y="911669"/>
                  </a:lnTo>
                  <a:lnTo>
                    <a:pt x="6662493" y="956127"/>
                  </a:lnTo>
                  <a:lnTo>
                    <a:pt x="6702356" y="985678"/>
                  </a:lnTo>
                  <a:lnTo>
                    <a:pt x="6738235" y="1016104"/>
                  </a:lnTo>
                  <a:lnTo>
                    <a:pt x="6770151" y="1047310"/>
                  </a:lnTo>
                  <a:lnTo>
                    <a:pt x="6798128" y="1079202"/>
                  </a:lnTo>
                  <a:lnTo>
                    <a:pt x="6822189" y="1111685"/>
                  </a:lnTo>
                  <a:lnTo>
                    <a:pt x="6842358" y="1144665"/>
                  </a:lnTo>
                  <a:lnTo>
                    <a:pt x="6871111" y="1211737"/>
                  </a:lnTo>
                  <a:lnTo>
                    <a:pt x="6884574" y="1279661"/>
                  </a:lnTo>
                  <a:lnTo>
                    <a:pt x="6885629" y="1313707"/>
                  </a:lnTo>
                  <a:lnTo>
                    <a:pt x="6882931" y="1347682"/>
                  </a:lnTo>
                  <a:lnTo>
                    <a:pt x="6866370" y="1415044"/>
                  </a:lnTo>
                  <a:lnTo>
                    <a:pt x="6835075" y="1480989"/>
                  </a:lnTo>
                  <a:lnTo>
                    <a:pt x="6813960" y="1513194"/>
                  </a:lnTo>
                  <a:lnTo>
                    <a:pt x="6789232" y="1544762"/>
                  </a:lnTo>
                  <a:lnTo>
                    <a:pt x="6760914" y="1575598"/>
                  </a:lnTo>
                  <a:lnTo>
                    <a:pt x="6729029" y="1605608"/>
                  </a:lnTo>
                  <a:lnTo>
                    <a:pt x="6693599" y="1634696"/>
                  </a:lnTo>
                  <a:lnTo>
                    <a:pt x="6654649" y="1662769"/>
                  </a:lnTo>
                  <a:lnTo>
                    <a:pt x="6612202" y="1689731"/>
                  </a:lnTo>
                  <a:lnTo>
                    <a:pt x="6566281" y="1715489"/>
                  </a:lnTo>
                  <a:lnTo>
                    <a:pt x="6516908" y="1739948"/>
                  </a:lnTo>
                  <a:lnTo>
                    <a:pt x="6464108" y="1763013"/>
                  </a:lnTo>
                  <a:lnTo>
                    <a:pt x="6419212" y="1780450"/>
                  </a:lnTo>
                  <a:lnTo>
                    <a:pt x="6372817" y="1796590"/>
                  </a:lnTo>
                  <a:lnTo>
                    <a:pt x="6325026" y="1811410"/>
                  </a:lnTo>
                  <a:lnTo>
                    <a:pt x="6275939" y="1824888"/>
                  </a:lnTo>
                  <a:lnTo>
                    <a:pt x="6225656" y="1837000"/>
                  </a:lnTo>
                  <a:lnTo>
                    <a:pt x="6174278" y="1847725"/>
                  </a:lnTo>
                  <a:lnTo>
                    <a:pt x="6121905" y="1857039"/>
                  </a:lnTo>
                  <a:lnTo>
                    <a:pt x="6068639" y="1864920"/>
                  </a:lnTo>
                  <a:lnTo>
                    <a:pt x="6014579" y="1871346"/>
                  </a:lnTo>
                  <a:lnTo>
                    <a:pt x="5959827" y="1876294"/>
                  </a:lnTo>
                  <a:lnTo>
                    <a:pt x="5957383" y="1908568"/>
                  </a:lnTo>
                  <a:lnTo>
                    <a:pt x="5941131" y="1971329"/>
                  </a:lnTo>
                  <a:lnTo>
                    <a:pt x="5910546" y="2031282"/>
                  </a:lnTo>
                  <a:lnTo>
                    <a:pt x="5866604" y="2087911"/>
                  </a:lnTo>
                  <a:lnTo>
                    <a:pt x="5810284" y="2140704"/>
                  </a:lnTo>
                  <a:lnTo>
                    <a:pt x="5777789" y="2165502"/>
                  </a:lnTo>
                  <a:lnTo>
                    <a:pt x="5742566" y="2189148"/>
                  </a:lnTo>
                  <a:lnTo>
                    <a:pt x="5704738" y="2211578"/>
                  </a:lnTo>
                  <a:lnTo>
                    <a:pt x="5664427" y="2232729"/>
                  </a:lnTo>
                  <a:lnTo>
                    <a:pt x="5621756" y="2252535"/>
                  </a:lnTo>
                  <a:lnTo>
                    <a:pt x="5576847" y="2270933"/>
                  </a:lnTo>
                  <a:lnTo>
                    <a:pt x="5529821" y="2287859"/>
                  </a:lnTo>
                  <a:lnTo>
                    <a:pt x="5480803" y="2303247"/>
                  </a:lnTo>
                  <a:lnTo>
                    <a:pt x="5429913" y="2317035"/>
                  </a:lnTo>
                  <a:lnTo>
                    <a:pt x="5377274" y="2329158"/>
                  </a:lnTo>
                  <a:lnTo>
                    <a:pt x="5323008" y="2339552"/>
                  </a:lnTo>
                  <a:lnTo>
                    <a:pt x="5267239" y="2348153"/>
                  </a:lnTo>
                  <a:lnTo>
                    <a:pt x="5210087" y="2354896"/>
                  </a:lnTo>
                  <a:lnTo>
                    <a:pt x="5151676" y="2359717"/>
                  </a:lnTo>
                  <a:lnTo>
                    <a:pt x="5092127" y="2362552"/>
                  </a:lnTo>
                  <a:lnTo>
                    <a:pt x="5031563" y="2363338"/>
                  </a:lnTo>
                  <a:lnTo>
                    <a:pt x="4980717" y="2362371"/>
                  </a:lnTo>
                  <a:lnTo>
                    <a:pt x="4930202" y="2359918"/>
                  </a:lnTo>
                  <a:lnTo>
                    <a:pt x="4880129" y="2355997"/>
                  </a:lnTo>
                  <a:lnTo>
                    <a:pt x="4830609" y="2350624"/>
                  </a:lnTo>
                  <a:lnTo>
                    <a:pt x="4781752" y="2343816"/>
                  </a:lnTo>
                  <a:lnTo>
                    <a:pt x="4733668" y="2335590"/>
                  </a:lnTo>
                  <a:lnTo>
                    <a:pt x="4686468" y="2325964"/>
                  </a:lnTo>
                  <a:lnTo>
                    <a:pt x="4640262" y="2314955"/>
                  </a:lnTo>
                  <a:lnTo>
                    <a:pt x="4595160" y="2302580"/>
                  </a:lnTo>
                  <a:lnTo>
                    <a:pt x="4551273" y="2288855"/>
                  </a:lnTo>
                  <a:lnTo>
                    <a:pt x="4532661" y="2318810"/>
                  </a:lnTo>
                  <a:lnTo>
                    <a:pt x="4487286" y="2375960"/>
                  </a:lnTo>
                  <a:lnTo>
                    <a:pt x="4431724" y="2429234"/>
                  </a:lnTo>
                  <a:lnTo>
                    <a:pt x="4400378" y="2454344"/>
                  </a:lnTo>
                  <a:lnTo>
                    <a:pt x="4366792" y="2478397"/>
                  </a:lnTo>
                  <a:lnTo>
                    <a:pt x="4331069" y="2501365"/>
                  </a:lnTo>
                  <a:lnTo>
                    <a:pt x="4293309" y="2523217"/>
                  </a:lnTo>
                  <a:lnTo>
                    <a:pt x="4253616" y="2543924"/>
                  </a:lnTo>
                  <a:lnTo>
                    <a:pt x="4212091" y="2563458"/>
                  </a:lnTo>
                  <a:lnTo>
                    <a:pt x="4168837" y="2581788"/>
                  </a:lnTo>
                  <a:lnTo>
                    <a:pt x="4123956" y="2598887"/>
                  </a:lnTo>
                  <a:lnTo>
                    <a:pt x="4077551" y="2614723"/>
                  </a:lnTo>
                  <a:lnTo>
                    <a:pt x="4029722" y="2629269"/>
                  </a:lnTo>
                  <a:lnTo>
                    <a:pt x="3980574" y="2642494"/>
                  </a:lnTo>
                  <a:lnTo>
                    <a:pt x="3930207" y="2654370"/>
                  </a:lnTo>
                  <a:lnTo>
                    <a:pt x="3878724" y="2664867"/>
                  </a:lnTo>
                  <a:lnTo>
                    <a:pt x="3826227" y="2673957"/>
                  </a:lnTo>
                  <a:lnTo>
                    <a:pt x="3772818" y="2681609"/>
                  </a:lnTo>
                  <a:lnTo>
                    <a:pt x="3718601" y="2687794"/>
                  </a:lnTo>
                  <a:lnTo>
                    <a:pt x="3663676" y="2692484"/>
                  </a:lnTo>
                  <a:lnTo>
                    <a:pt x="3608145" y="2695649"/>
                  </a:lnTo>
                  <a:lnTo>
                    <a:pt x="3552112" y="2697259"/>
                  </a:lnTo>
                  <a:lnTo>
                    <a:pt x="3495679" y="2697286"/>
                  </a:lnTo>
                  <a:lnTo>
                    <a:pt x="3438947" y="2695700"/>
                  </a:lnTo>
                  <a:lnTo>
                    <a:pt x="3382018" y="2692472"/>
                  </a:lnTo>
                  <a:lnTo>
                    <a:pt x="3324996" y="2687573"/>
                  </a:lnTo>
                  <a:lnTo>
                    <a:pt x="3267982" y="2680973"/>
                  </a:lnTo>
                  <a:lnTo>
                    <a:pt x="3211078" y="2672643"/>
                  </a:lnTo>
                  <a:lnTo>
                    <a:pt x="3156721" y="2662984"/>
                  </a:lnTo>
                  <a:lnTo>
                    <a:pt x="3103609" y="2651836"/>
                  </a:lnTo>
                  <a:lnTo>
                    <a:pt x="3051839" y="2639237"/>
                  </a:lnTo>
                  <a:lnTo>
                    <a:pt x="3001506" y="2625226"/>
                  </a:lnTo>
                  <a:lnTo>
                    <a:pt x="2952706" y="2609840"/>
                  </a:lnTo>
                  <a:lnTo>
                    <a:pt x="2905534" y="2593117"/>
                  </a:lnTo>
                  <a:lnTo>
                    <a:pt x="2860087" y="2575096"/>
                  </a:lnTo>
                  <a:lnTo>
                    <a:pt x="2816460" y="2555814"/>
                  </a:lnTo>
                  <a:lnTo>
                    <a:pt x="2774749" y="2535309"/>
                  </a:lnTo>
                  <a:lnTo>
                    <a:pt x="2735051" y="2513619"/>
                  </a:lnTo>
                  <a:lnTo>
                    <a:pt x="2697460" y="2490782"/>
                  </a:lnTo>
                  <a:lnTo>
                    <a:pt x="2662072" y="2466837"/>
                  </a:lnTo>
                  <a:lnTo>
                    <a:pt x="2628984" y="2441821"/>
                  </a:lnTo>
                  <a:lnTo>
                    <a:pt x="2580119" y="2456758"/>
                  </a:lnTo>
                  <a:lnTo>
                    <a:pt x="2530526" y="2470373"/>
                  </a:lnTo>
                  <a:lnTo>
                    <a:pt x="2480280" y="2482674"/>
                  </a:lnTo>
                  <a:lnTo>
                    <a:pt x="2429454" y="2493672"/>
                  </a:lnTo>
                  <a:lnTo>
                    <a:pt x="2378124" y="2503377"/>
                  </a:lnTo>
                  <a:lnTo>
                    <a:pt x="2326363" y="2511798"/>
                  </a:lnTo>
                  <a:lnTo>
                    <a:pt x="2274246" y="2518945"/>
                  </a:lnTo>
                  <a:lnTo>
                    <a:pt x="2221848" y="2524829"/>
                  </a:lnTo>
                  <a:lnTo>
                    <a:pt x="2169243" y="2529460"/>
                  </a:lnTo>
                  <a:lnTo>
                    <a:pt x="2116505" y="2532846"/>
                  </a:lnTo>
                  <a:lnTo>
                    <a:pt x="2063708" y="2534999"/>
                  </a:lnTo>
                  <a:lnTo>
                    <a:pt x="2010928" y="2535928"/>
                  </a:lnTo>
                  <a:lnTo>
                    <a:pt x="1958239" y="2535643"/>
                  </a:lnTo>
                  <a:lnTo>
                    <a:pt x="1905714" y="2534154"/>
                  </a:lnTo>
                  <a:lnTo>
                    <a:pt x="1853429" y="2531471"/>
                  </a:lnTo>
                  <a:lnTo>
                    <a:pt x="1801458" y="2527604"/>
                  </a:lnTo>
                  <a:lnTo>
                    <a:pt x="1749875" y="2522562"/>
                  </a:lnTo>
                  <a:lnTo>
                    <a:pt x="1698755" y="2516356"/>
                  </a:lnTo>
                  <a:lnTo>
                    <a:pt x="1648172" y="2508996"/>
                  </a:lnTo>
                  <a:lnTo>
                    <a:pt x="1598201" y="2500491"/>
                  </a:lnTo>
                  <a:lnTo>
                    <a:pt x="1548915" y="2490852"/>
                  </a:lnTo>
                  <a:lnTo>
                    <a:pt x="1500390" y="2480088"/>
                  </a:lnTo>
                  <a:lnTo>
                    <a:pt x="1452699" y="2468209"/>
                  </a:lnTo>
                  <a:lnTo>
                    <a:pt x="1405918" y="2455226"/>
                  </a:lnTo>
                  <a:lnTo>
                    <a:pt x="1360120" y="2441148"/>
                  </a:lnTo>
                  <a:lnTo>
                    <a:pt x="1315381" y="2425984"/>
                  </a:lnTo>
                  <a:lnTo>
                    <a:pt x="1271774" y="2409746"/>
                  </a:lnTo>
                  <a:lnTo>
                    <a:pt x="1229374" y="2392443"/>
                  </a:lnTo>
                  <a:lnTo>
                    <a:pt x="1188255" y="2374085"/>
                  </a:lnTo>
                  <a:lnTo>
                    <a:pt x="1148492" y="2354681"/>
                  </a:lnTo>
                  <a:lnTo>
                    <a:pt x="1110159" y="2334243"/>
                  </a:lnTo>
                  <a:lnTo>
                    <a:pt x="1073331" y="2312779"/>
                  </a:lnTo>
                  <a:lnTo>
                    <a:pt x="1038081" y="2290299"/>
                  </a:lnTo>
                  <a:lnTo>
                    <a:pt x="1004485" y="2266814"/>
                  </a:lnTo>
                  <a:lnTo>
                    <a:pt x="972617" y="2242334"/>
                  </a:lnTo>
                  <a:lnTo>
                    <a:pt x="942551" y="2216867"/>
                  </a:lnTo>
                  <a:lnTo>
                    <a:pt x="929561" y="2205018"/>
                  </a:lnTo>
                  <a:lnTo>
                    <a:pt x="869786" y="2207387"/>
                  </a:lnTo>
                  <a:lnTo>
                    <a:pt x="810838" y="2207048"/>
                  </a:lnTo>
                  <a:lnTo>
                    <a:pt x="752948" y="2204099"/>
                  </a:lnTo>
                  <a:lnTo>
                    <a:pt x="696349" y="2198637"/>
                  </a:lnTo>
                  <a:lnTo>
                    <a:pt x="641270" y="2190759"/>
                  </a:lnTo>
                  <a:lnTo>
                    <a:pt x="587943" y="2180562"/>
                  </a:lnTo>
                  <a:lnTo>
                    <a:pt x="536599" y="2168144"/>
                  </a:lnTo>
                  <a:lnTo>
                    <a:pt x="487470" y="2153602"/>
                  </a:lnTo>
                  <a:lnTo>
                    <a:pt x="440786" y="2137033"/>
                  </a:lnTo>
                  <a:lnTo>
                    <a:pt x="396779" y="2118534"/>
                  </a:lnTo>
                  <a:lnTo>
                    <a:pt x="355680" y="2098202"/>
                  </a:lnTo>
                  <a:lnTo>
                    <a:pt x="317721" y="2076135"/>
                  </a:lnTo>
                  <a:lnTo>
                    <a:pt x="283132" y="2052429"/>
                  </a:lnTo>
                  <a:lnTo>
                    <a:pt x="252144" y="2027183"/>
                  </a:lnTo>
                  <a:lnTo>
                    <a:pt x="201899" y="1972455"/>
                  </a:lnTo>
                  <a:lnTo>
                    <a:pt x="168835" y="1912729"/>
                  </a:lnTo>
                  <a:lnTo>
                    <a:pt x="154605" y="1840791"/>
                  </a:lnTo>
                  <a:lnTo>
                    <a:pt x="158174" y="1800675"/>
                  </a:lnTo>
                  <a:lnTo>
                    <a:pt x="169821" y="1761225"/>
                  </a:lnTo>
                  <a:lnTo>
                    <a:pt x="189338" y="1722778"/>
                  </a:lnTo>
                  <a:lnTo>
                    <a:pt x="216517" y="1685672"/>
                  </a:lnTo>
                  <a:lnTo>
                    <a:pt x="251147" y="1650245"/>
                  </a:lnTo>
                  <a:lnTo>
                    <a:pt x="293022" y="1616834"/>
                  </a:lnTo>
                  <a:lnTo>
                    <a:pt x="341932" y="1585776"/>
                  </a:lnTo>
                  <a:lnTo>
                    <a:pt x="286051" y="1566253"/>
                  </a:lnTo>
                  <a:lnTo>
                    <a:pt x="234818" y="1544373"/>
                  </a:lnTo>
                  <a:lnTo>
                    <a:pt x="188337" y="1520350"/>
                  </a:lnTo>
                  <a:lnTo>
                    <a:pt x="146712" y="1494396"/>
                  </a:lnTo>
                  <a:lnTo>
                    <a:pt x="110046" y="1466723"/>
                  </a:lnTo>
                  <a:lnTo>
                    <a:pt x="78443" y="1437546"/>
                  </a:lnTo>
                  <a:lnTo>
                    <a:pt x="52006" y="1407076"/>
                  </a:lnTo>
                  <a:lnTo>
                    <a:pt x="15048" y="1343110"/>
                  </a:lnTo>
                  <a:lnTo>
                    <a:pt x="0" y="1276526"/>
                  </a:lnTo>
                  <a:lnTo>
                    <a:pt x="951" y="1242785"/>
                  </a:lnTo>
                  <a:lnTo>
                    <a:pt x="20323" y="1175467"/>
                  </a:lnTo>
                  <a:lnTo>
                    <a:pt x="63677" y="1109787"/>
                  </a:lnTo>
                  <a:lnTo>
                    <a:pt x="94608" y="1078093"/>
                  </a:lnTo>
                  <a:lnTo>
                    <a:pt x="127017" y="1051144"/>
                  </a:lnTo>
                  <a:lnTo>
                    <a:pt x="163320" y="1026002"/>
                  </a:lnTo>
                  <a:lnTo>
                    <a:pt x="203244" y="1002762"/>
                  </a:lnTo>
                  <a:lnTo>
                    <a:pt x="246518" y="981517"/>
                  </a:lnTo>
                  <a:lnTo>
                    <a:pt x="292873" y="962360"/>
                  </a:lnTo>
                  <a:lnTo>
                    <a:pt x="342038" y="945386"/>
                  </a:lnTo>
                  <a:lnTo>
                    <a:pt x="393741" y="930686"/>
                  </a:lnTo>
                  <a:lnTo>
                    <a:pt x="447712" y="918356"/>
                  </a:lnTo>
                  <a:lnTo>
                    <a:pt x="503679" y="908488"/>
                  </a:lnTo>
                  <a:lnTo>
                    <a:pt x="561374" y="901175"/>
                  </a:lnTo>
                  <a:lnTo>
                    <a:pt x="620523" y="896513"/>
                  </a:lnTo>
                  <a:lnTo>
                    <a:pt x="626316" y="888115"/>
                  </a:lnTo>
                  <a:close/>
                </a:path>
                <a:path w="6885940" h="2697479">
                  <a:moveTo>
                    <a:pt x="752553" y="1625018"/>
                  </a:moveTo>
                  <a:lnTo>
                    <a:pt x="699818" y="1626139"/>
                  </a:lnTo>
                  <a:lnTo>
                    <a:pt x="647305" y="1625108"/>
                  </a:lnTo>
                  <a:lnTo>
                    <a:pt x="595237" y="1621953"/>
                  </a:lnTo>
                  <a:lnTo>
                    <a:pt x="543835" y="1616701"/>
                  </a:lnTo>
                  <a:lnTo>
                    <a:pt x="493320" y="1609381"/>
                  </a:lnTo>
                  <a:lnTo>
                    <a:pt x="443913" y="1600018"/>
                  </a:lnTo>
                  <a:lnTo>
                    <a:pt x="395836" y="1588641"/>
                  </a:lnTo>
                  <a:lnTo>
                    <a:pt x="349310" y="1575276"/>
                  </a:lnTo>
                </a:path>
                <a:path w="6885940" h="2697479">
                  <a:moveTo>
                    <a:pt x="1108339" y="2169380"/>
                  </a:moveTo>
                  <a:lnTo>
                    <a:pt x="1065409" y="2177640"/>
                  </a:lnTo>
                  <a:lnTo>
                    <a:pt x="1021598" y="2184374"/>
                  </a:lnTo>
                  <a:lnTo>
                    <a:pt x="977052" y="2189563"/>
                  </a:lnTo>
                  <a:lnTo>
                    <a:pt x="931912" y="2193187"/>
                  </a:lnTo>
                </a:path>
                <a:path w="6885940" h="2697479">
                  <a:moveTo>
                    <a:pt x="2628591" y="2430950"/>
                  </a:moveTo>
                  <a:lnTo>
                    <a:pt x="2597976" y="2404970"/>
                  </a:lnTo>
                  <a:lnTo>
                    <a:pt x="2570016" y="2378171"/>
                  </a:lnTo>
                  <a:lnTo>
                    <a:pt x="2544767" y="2350612"/>
                  </a:lnTo>
                  <a:lnTo>
                    <a:pt x="2522287" y="2322351"/>
                  </a:lnTo>
                </a:path>
                <a:path w="6885940" h="2697479">
                  <a:moveTo>
                    <a:pt x="4594411" y="2160142"/>
                  </a:moveTo>
                  <a:lnTo>
                    <a:pt x="4588227" y="2190352"/>
                  </a:lnTo>
                  <a:lnTo>
                    <a:pt x="4579076" y="2220324"/>
                  </a:lnTo>
                  <a:lnTo>
                    <a:pt x="4566981" y="2249996"/>
                  </a:lnTo>
                  <a:lnTo>
                    <a:pt x="4551965" y="2279304"/>
                  </a:lnTo>
                </a:path>
                <a:path w="6885940" h="2697479">
                  <a:moveTo>
                    <a:pt x="5438430" y="1423864"/>
                  </a:moveTo>
                  <a:lnTo>
                    <a:pt x="5500650" y="1441620"/>
                  </a:lnTo>
                  <a:lnTo>
                    <a:pt x="5559577" y="1461655"/>
                  </a:lnTo>
                  <a:lnTo>
                    <a:pt x="5615058" y="1483836"/>
                  </a:lnTo>
                  <a:lnTo>
                    <a:pt x="5666938" y="1508030"/>
                  </a:lnTo>
                  <a:lnTo>
                    <a:pt x="5715064" y="1534106"/>
                  </a:lnTo>
                  <a:lnTo>
                    <a:pt x="5759282" y="1561930"/>
                  </a:lnTo>
                  <a:lnTo>
                    <a:pt x="5799439" y="1591371"/>
                  </a:lnTo>
                  <a:lnTo>
                    <a:pt x="5835380" y="1622295"/>
                  </a:lnTo>
                  <a:lnTo>
                    <a:pt x="5866952" y="1654572"/>
                  </a:lnTo>
                  <a:lnTo>
                    <a:pt x="5894000" y="1688069"/>
                  </a:lnTo>
                  <a:lnTo>
                    <a:pt x="5916373" y="1722653"/>
                  </a:lnTo>
                  <a:lnTo>
                    <a:pt x="5933914" y="1758191"/>
                  </a:lnTo>
                  <a:lnTo>
                    <a:pt x="5946472" y="1794553"/>
                  </a:lnTo>
                  <a:lnTo>
                    <a:pt x="5953891" y="1831605"/>
                  </a:lnTo>
                  <a:lnTo>
                    <a:pt x="5956019" y="1869215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8661" y="8873437"/>
              <a:ext cx="251412" cy="1879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56696" y="8071701"/>
              <a:ext cx="5492115" cy="839469"/>
            </a:xfrm>
            <a:custGeom>
              <a:avLst/>
              <a:gdLst/>
              <a:ahLst/>
              <a:cxnLst/>
              <a:rect l="l" t="t" r="r" b="b"/>
              <a:pathLst>
                <a:path w="5492115" h="839470">
                  <a:moveTo>
                    <a:pt x="5479885" y="192576"/>
                  </a:moveTo>
                  <a:lnTo>
                    <a:pt x="5485601" y="212159"/>
                  </a:lnTo>
                  <a:lnTo>
                    <a:pt x="5489538" y="231854"/>
                  </a:lnTo>
                  <a:lnTo>
                    <a:pt x="5491691" y="251627"/>
                  </a:lnTo>
                  <a:lnTo>
                    <a:pt x="5492053" y="271444"/>
                  </a:lnTo>
                </a:path>
                <a:path w="5492115" h="839470">
                  <a:moveTo>
                    <a:pt x="4008027" y="100580"/>
                  </a:moveTo>
                  <a:lnTo>
                    <a:pt x="4032355" y="73778"/>
                  </a:lnTo>
                  <a:lnTo>
                    <a:pt x="4060220" y="48014"/>
                  </a:lnTo>
                  <a:lnTo>
                    <a:pt x="4091505" y="23388"/>
                  </a:lnTo>
                  <a:lnTo>
                    <a:pt x="4126094" y="0"/>
                  </a:lnTo>
                </a:path>
                <a:path w="5492115" h="839470">
                  <a:moveTo>
                    <a:pt x="2903735" y="148513"/>
                  </a:moveTo>
                  <a:lnTo>
                    <a:pt x="2914222" y="126146"/>
                  </a:lnTo>
                  <a:lnTo>
                    <a:pt x="2927275" y="104191"/>
                  </a:lnTo>
                  <a:lnTo>
                    <a:pt x="2942855" y="82712"/>
                  </a:lnTo>
                  <a:lnTo>
                    <a:pt x="2960920" y="61769"/>
                  </a:lnTo>
                </a:path>
                <a:path w="5492115" h="839470">
                  <a:moveTo>
                    <a:pt x="1607781" y="177971"/>
                  </a:moveTo>
                  <a:lnTo>
                    <a:pt x="1663032" y="196467"/>
                  </a:lnTo>
                  <a:lnTo>
                    <a:pt x="1716032" y="216697"/>
                  </a:lnTo>
                  <a:lnTo>
                    <a:pt x="1766638" y="238603"/>
                  </a:lnTo>
                  <a:lnTo>
                    <a:pt x="1814705" y="262127"/>
                  </a:lnTo>
                </a:path>
                <a:path w="5492115" h="839470">
                  <a:moveTo>
                    <a:pt x="36111" y="839356"/>
                  </a:moveTo>
                  <a:lnTo>
                    <a:pt x="24627" y="817519"/>
                  </a:lnTo>
                  <a:lnTo>
                    <a:pt x="14773" y="795466"/>
                  </a:lnTo>
                  <a:lnTo>
                    <a:pt x="6560" y="773223"/>
                  </a:lnTo>
                  <a:lnTo>
                    <a:pt x="0" y="750814"/>
                  </a:lnTo>
                </a:path>
              </a:pathLst>
            </a:custGeom>
            <a:ln w="20941">
              <a:solidFill>
                <a:srgbClr val="4156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8837" y="4122042"/>
            <a:ext cx="30994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database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(m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ializ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stat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8837" y="6966773"/>
            <a:ext cx="191071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3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3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(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en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10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3300" spc="-11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D9D9D9"/>
                </a:solidFill>
                <a:latin typeface="Calibri"/>
                <a:cs typeface="Calibri"/>
              </a:rPr>
              <a:t>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56027" y="5623500"/>
            <a:ext cx="2255520" cy="1998345"/>
          </a:xfrm>
          <a:custGeom>
            <a:avLst/>
            <a:gdLst/>
            <a:ahLst/>
            <a:cxnLst/>
            <a:rect l="l" t="t" r="r" b="b"/>
            <a:pathLst>
              <a:path w="2255519" h="1998345">
                <a:moveTo>
                  <a:pt x="1777652" y="0"/>
                </a:moveTo>
                <a:lnTo>
                  <a:pt x="477618" y="0"/>
                </a:lnTo>
                <a:lnTo>
                  <a:pt x="428785" y="2465"/>
                </a:lnTo>
                <a:lnTo>
                  <a:pt x="381361" y="9703"/>
                </a:lnTo>
                <a:lnTo>
                  <a:pt x="335589" y="21473"/>
                </a:lnTo>
                <a:lnTo>
                  <a:pt x="291707" y="37534"/>
                </a:lnTo>
                <a:lnTo>
                  <a:pt x="249957" y="57646"/>
                </a:lnTo>
                <a:lnTo>
                  <a:pt x="210577" y="81571"/>
                </a:lnTo>
                <a:lnTo>
                  <a:pt x="173808" y="109066"/>
                </a:lnTo>
                <a:lnTo>
                  <a:pt x="139891" y="139893"/>
                </a:lnTo>
                <a:lnTo>
                  <a:pt x="109064" y="173811"/>
                </a:lnTo>
                <a:lnTo>
                  <a:pt x="81569" y="210580"/>
                </a:lnTo>
                <a:lnTo>
                  <a:pt x="57645" y="249960"/>
                </a:lnTo>
                <a:lnTo>
                  <a:pt x="37533" y="291712"/>
                </a:lnTo>
                <a:lnTo>
                  <a:pt x="21472" y="335594"/>
                </a:lnTo>
                <a:lnTo>
                  <a:pt x="9703" y="381367"/>
                </a:lnTo>
                <a:lnTo>
                  <a:pt x="2465" y="428790"/>
                </a:lnTo>
                <a:lnTo>
                  <a:pt x="0" y="477625"/>
                </a:lnTo>
                <a:lnTo>
                  <a:pt x="0" y="1520221"/>
                </a:lnTo>
                <a:lnTo>
                  <a:pt x="2465" y="1569056"/>
                </a:lnTo>
                <a:lnTo>
                  <a:pt x="9703" y="1616479"/>
                </a:lnTo>
                <a:lnTo>
                  <a:pt x="21472" y="1662252"/>
                </a:lnTo>
                <a:lnTo>
                  <a:pt x="37533" y="1706134"/>
                </a:lnTo>
                <a:lnTo>
                  <a:pt x="57645" y="1747885"/>
                </a:lnTo>
                <a:lnTo>
                  <a:pt x="81569" y="1787266"/>
                </a:lnTo>
                <a:lnTo>
                  <a:pt x="109064" y="1824035"/>
                </a:lnTo>
                <a:lnTo>
                  <a:pt x="139891" y="1857953"/>
                </a:lnTo>
                <a:lnTo>
                  <a:pt x="173808" y="1888779"/>
                </a:lnTo>
                <a:lnTo>
                  <a:pt x="210577" y="1916275"/>
                </a:lnTo>
                <a:lnTo>
                  <a:pt x="249957" y="1940199"/>
                </a:lnTo>
                <a:lnTo>
                  <a:pt x="291707" y="1960311"/>
                </a:lnTo>
                <a:lnTo>
                  <a:pt x="335589" y="1976372"/>
                </a:lnTo>
                <a:lnTo>
                  <a:pt x="381361" y="1988142"/>
                </a:lnTo>
                <a:lnTo>
                  <a:pt x="428785" y="1995380"/>
                </a:lnTo>
                <a:lnTo>
                  <a:pt x="477618" y="1997845"/>
                </a:lnTo>
                <a:lnTo>
                  <a:pt x="1777652" y="1997845"/>
                </a:lnTo>
                <a:lnTo>
                  <a:pt x="1826486" y="1995380"/>
                </a:lnTo>
                <a:lnTo>
                  <a:pt x="1873909" y="1988142"/>
                </a:lnTo>
                <a:lnTo>
                  <a:pt x="1919682" y="1976372"/>
                </a:lnTo>
                <a:lnTo>
                  <a:pt x="1963563" y="1960311"/>
                </a:lnTo>
                <a:lnTo>
                  <a:pt x="2005314" y="1940199"/>
                </a:lnTo>
                <a:lnTo>
                  <a:pt x="2044694" y="1916275"/>
                </a:lnTo>
                <a:lnTo>
                  <a:pt x="2081463" y="1888779"/>
                </a:lnTo>
                <a:lnTo>
                  <a:pt x="2115380" y="1857953"/>
                </a:lnTo>
                <a:lnTo>
                  <a:pt x="2146206" y="1824035"/>
                </a:lnTo>
                <a:lnTo>
                  <a:pt x="2173702" y="1787266"/>
                </a:lnTo>
                <a:lnTo>
                  <a:pt x="2197625" y="1747885"/>
                </a:lnTo>
                <a:lnTo>
                  <a:pt x="2217738" y="1706134"/>
                </a:lnTo>
                <a:lnTo>
                  <a:pt x="2233798" y="1662252"/>
                </a:lnTo>
                <a:lnTo>
                  <a:pt x="2245568" y="1616479"/>
                </a:lnTo>
                <a:lnTo>
                  <a:pt x="2252805" y="1569056"/>
                </a:lnTo>
                <a:lnTo>
                  <a:pt x="2255271" y="1520221"/>
                </a:lnTo>
                <a:lnTo>
                  <a:pt x="2255271" y="477625"/>
                </a:lnTo>
                <a:lnTo>
                  <a:pt x="2252805" y="428790"/>
                </a:lnTo>
                <a:lnTo>
                  <a:pt x="2245568" y="381367"/>
                </a:lnTo>
                <a:lnTo>
                  <a:pt x="2233798" y="335594"/>
                </a:lnTo>
                <a:lnTo>
                  <a:pt x="2217738" y="291712"/>
                </a:lnTo>
                <a:lnTo>
                  <a:pt x="2197625" y="249960"/>
                </a:lnTo>
                <a:lnTo>
                  <a:pt x="2173702" y="210580"/>
                </a:lnTo>
                <a:lnTo>
                  <a:pt x="2146206" y="173811"/>
                </a:lnTo>
                <a:lnTo>
                  <a:pt x="2115380" y="139893"/>
                </a:lnTo>
                <a:lnTo>
                  <a:pt x="2081463" y="109066"/>
                </a:lnTo>
                <a:lnTo>
                  <a:pt x="2044694" y="81571"/>
                </a:lnTo>
                <a:lnTo>
                  <a:pt x="2005314" y="57646"/>
                </a:lnTo>
                <a:lnTo>
                  <a:pt x="1963563" y="37534"/>
                </a:lnTo>
                <a:lnTo>
                  <a:pt x="1919682" y="21473"/>
                </a:lnTo>
                <a:lnTo>
                  <a:pt x="1873909" y="9703"/>
                </a:lnTo>
                <a:lnTo>
                  <a:pt x="1826486" y="2465"/>
                </a:lnTo>
                <a:lnTo>
                  <a:pt x="1777652" y="0"/>
                </a:lnTo>
                <a:close/>
              </a:path>
            </a:pathLst>
          </a:custGeom>
          <a:solidFill>
            <a:srgbClr val="434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640612" y="5747961"/>
            <a:ext cx="150241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F9FDFF"/>
                </a:solidFill>
                <a:latin typeface="Calibri"/>
                <a:cs typeface="Calibri"/>
              </a:rPr>
              <a:t>append </a:t>
            </a:r>
            <a:r>
              <a:rPr sz="3300" spc="-8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checkTail </a:t>
            </a:r>
            <a:r>
              <a:rPr sz="3300" spc="-735" dirty="0">
                <a:solidFill>
                  <a:srgbClr val="F9FDFF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r</a:t>
            </a:r>
            <a:r>
              <a:rPr sz="3300" spc="-110" dirty="0">
                <a:solidFill>
                  <a:srgbClr val="F9FDFF"/>
                </a:solidFill>
                <a:latin typeface="Calibri"/>
                <a:cs typeface="Calibri"/>
              </a:rPr>
              <a:t>ea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F9FDFF"/>
                </a:solidFill>
                <a:latin typeface="Calibri"/>
                <a:cs typeface="Calibri"/>
              </a:rPr>
              <a:t>N</a:t>
            </a:r>
            <a:r>
              <a:rPr sz="3300" spc="-105" dirty="0">
                <a:solidFill>
                  <a:srgbClr val="F9FDFF"/>
                </a:solidFill>
                <a:latin typeface="Calibri"/>
                <a:cs typeface="Calibri"/>
              </a:rPr>
              <a:t>ext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0048" y="3290241"/>
            <a:ext cx="10135870" cy="3306445"/>
            <a:chOff x="3490048" y="3290241"/>
            <a:chExt cx="10135870" cy="3306445"/>
          </a:xfrm>
        </p:grpSpPr>
        <p:sp>
          <p:nvSpPr>
            <p:cNvPr id="21" name="object 21"/>
            <p:cNvSpPr/>
            <p:nvPr/>
          </p:nvSpPr>
          <p:spPr>
            <a:xfrm>
              <a:off x="3490048" y="6551353"/>
              <a:ext cx="10135870" cy="41910"/>
            </a:xfrm>
            <a:custGeom>
              <a:avLst/>
              <a:gdLst/>
              <a:ahLst/>
              <a:cxnLst/>
              <a:rect l="l" t="t" r="r" b="b"/>
              <a:pathLst>
                <a:path w="10135869" h="41909">
                  <a:moveTo>
                    <a:pt x="146592" y="0"/>
                  </a:moveTo>
                  <a:lnTo>
                    <a:pt x="20941" y="0"/>
                  </a:lnTo>
                  <a:lnTo>
                    <a:pt x="12790" y="1645"/>
                  </a:lnTo>
                  <a:lnTo>
                    <a:pt x="6133" y="6133"/>
                  </a:lnTo>
                  <a:lnTo>
                    <a:pt x="1645" y="12790"/>
                  </a:lnTo>
                  <a:lnTo>
                    <a:pt x="0" y="20941"/>
                  </a:lnTo>
                  <a:lnTo>
                    <a:pt x="1645" y="29093"/>
                  </a:lnTo>
                  <a:lnTo>
                    <a:pt x="6133" y="35749"/>
                  </a:lnTo>
                  <a:lnTo>
                    <a:pt x="12790" y="40237"/>
                  </a:lnTo>
                  <a:lnTo>
                    <a:pt x="20941" y="41883"/>
                  </a:lnTo>
                  <a:lnTo>
                    <a:pt x="146592" y="41883"/>
                  </a:lnTo>
                  <a:lnTo>
                    <a:pt x="154744" y="40237"/>
                  </a:lnTo>
                  <a:lnTo>
                    <a:pt x="161400" y="35749"/>
                  </a:lnTo>
                  <a:lnTo>
                    <a:pt x="165888" y="29093"/>
                  </a:lnTo>
                  <a:lnTo>
                    <a:pt x="167534" y="20941"/>
                  </a:lnTo>
                  <a:lnTo>
                    <a:pt x="165888" y="12790"/>
                  </a:lnTo>
                  <a:lnTo>
                    <a:pt x="161400" y="6133"/>
                  </a:lnTo>
                  <a:lnTo>
                    <a:pt x="154744" y="1645"/>
                  </a:lnTo>
                  <a:lnTo>
                    <a:pt x="146592" y="0"/>
                  </a:lnTo>
                  <a:close/>
                </a:path>
                <a:path w="10135869" h="41909">
                  <a:moveTo>
                    <a:pt x="439777" y="0"/>
                  </a:moveTo>
                  <a:lnTo>
                    <a:pt x="314126" y="0"/>
                  </a:lnTo>
                  <a:lnTo>
                    <a:pt x="305975" y="1645"/>
                  </a:lnTo>
                  <a:lnTo>
                    <a:pt x="299318" y="6133"/>
                  </a:lnTo>
                  <a:lnTo>
                    <a:pt x="294830" y="12790"/>
                  </a:lnTo>
                  <a:lnTo>
                    <a:pt x="293184" y="20941"/>
                  </a:lnTo>
                  <a:lnTo>
                    <a:pt x="294830" y="29093"/>
                  </a:lnTo>
                  <a:lnTo>
                    <a:pt x="299318" y="35749"/>
                  </a:lnTo>
                  <a:lnTo>
                    <a:pt x="305975" y="40237"/>
                  </a:lnTo>
                  <a:lnTo>
                    <a:pt x="314126" y="41883"/>
                  </a:lnTo>
                  <a:lnTo>
                    <a:pt x="439777" y="41883"/>
                  </a:lnTo>
                  <a:lnTo>
                    <a:pt x="447928" y="40237"/>
                  </a:lnTo>
                  <a:lnTo>
                    <a:pt x="454585" y="35749"/>
                  </a:lnTo>
                  <a:lnTo>
                    <a:pt x="459073" y="29093"/>
                  </a:lnTo>
                  <a:lnTo>
                    <a:pt x="460718" y="20941"/>
                  </a:lnTo>
                  <a:lnTo>
                    <a:pt x="459073" y="12790"/>
                  </a:lnTo>
                  <a:lnTo>
                    <a:pt x="454585" y="6133"/>
                  </a:lnTo>
                  <a:lnTo>
                    <a:pt x="447928" y="1645"/>
                  </a:lnTo>
                  <a:lnTo>
                    <a:pt x="439777" y="0"/>
                  </a:lnTo>
                  <a:close/>
                </a:path>
                <a:path w="10135869" h="41909">
                  <a:moveTo>
                    <a:pt x="607311" y="0"/>
                  </a:moveTo>
                  <a:lnTo>
                    <a:pt x="599158" y="1646"/>
                  </a:lnTo>
                  <a:lnTo>
                    <a:pt x="592503" y="6134"/>
                  </a:lnTo>
                  <a:lnTo>
                    <a:pt x="588015" y="12791"/>
                  </a:lnTo>
                  <a:lnTo>
                    <a:pt x="586369" y="20942"/>
                  </a:lnTo>
                  <a:lnTo>
                    <a:pt x="588015" y="29093"/>
                  </a:lnTo>
                  <a:lnTo>
                    <a:pt x="592504" y="35750"/>
                  </a:lnTo>
                  <a:lnTo>
                    <a:pt x="599164" y="40238"/>
                  </a:lnTo>
                  <a:lnTo>
                    <a:pt x="607311" y="41883"/>
                  </a:lnTo>
                  <a:lnTo>
                    <a:pt x="732967" y="41883"/>
                  </a:lnTo>
                  <a:lnTo>
                    <a:pt x="741114" y="40237"/>
                  </a:lnTo>
                  <a:lnTo>
                    <a:pt x="747770" y="35749"/>
                  </a:lnTo>
                  <a:lnTo>
                    <a:pt x="752258" y="29093"/>
                  </a:lnTo>
                  <a:lnTo>
                    <a:pt x="753903" y="20941"/>
                  </a:lnTo>
                  <a:lnTo>
                    <a:pt x="752257" y="12790"/>
                  </a:lnTo>
                  <a:lnTo>
                    <a:pt x="747769" y="6133"/>
                  </a:lnTo>
                  <a:lnTo>
                    <a:pt x="741109" y="1645"/>
                  </a:lnTo>
                  <a:lnTo>
                    <a:pt x="732961" y="1"/>
                  </a:lnTo>
                  <a:lnTo>
                    <a:pt x="607311" y="0"/>
                  </a:lnTo>
                  <a:close/>
                </a:path>
                <a:path w="10135869" h="41909">
                  <a:moveTo>
                    <a:pt x="1026146" y="1"/>
                  </a:moveTo>
                  <a:lnTo>
                    <a:pt x="900496" y="1"/>
                  </a:lnTo>
                  <a:lnTo>
                    <a:pt x="892344" y="1646"/>
                  </a:lnTo>
                  <a:lnTo>
                    <a:pt x="885688" y="6134"/>
                  </a:lnTo>
                  <a:lnTo>
                    <a:pt x="881200" y="12791"/>
                  </a:lnTo>
                  <a:lnTo>
                    <a:pt x="879554" y="20942"/>
                  </a:lnTo>
                  <a:lnTo>
                    <a:pt x="881200" y="29093"/>
                  </a:lnTo>
                  <a:lnTo>
                    <a:pt x="885688" y="35750"/>
                  </a:lnTo>
                  <a:lnTo>
                    <a:pt x="892344" y="40238"/>
                  </a:lnTo>
                  <a:lnTo>
                    <a:pt x="900496" y="41884"/>
                  </a:lnTo>
                  <a:lnTo>
                    <a:pt x="1026146" y="41884"/>
                  </a:lnTo>
                  <a:lnTo>
                    <a:pt x="1034298" y="40238"/>
                  </a:lnTo>
                  <a:lnTo>
                    <a:pt x="1040954" y="35750"/>
                  </a:lnTo>
                  <a:lnTo>
                    <a:pt x="1045442" y="29093"/>
                  </a:lnTo>
                  <a:lnTo>
                    <a:pt x="1047088" y="20942"/>
                  </a:lnTo>
                  <a:lnTo>
                    <a:pt x="1045442" y="12791"/>
                  </a:lnTo>
                  <a:lnTo>
                    <a:pt x="1040954" y="6134"/>
                  </a:lnTo>
                  <a:lnTo>
                    <a:pt x="1034298" y="1646"/>
                  </a:lnTo>
                  <a:lnTo>
                    <a:pt x="1026146" y="1"/>
                  </a:lnTo>
                  <a:close/>
                </a:path>
                <a:path w="10135869" h="41909">
                  <a:moveTo>
                    <a:pt x="1319331" y="1"/>
                  </a:moveTo>
                  <a:lnTo>
                    <a:pt x="1193680" y="1"/>
                  </a:lnTo>
                  <a:lnTo>
                    <a:pt x="1185529" y="1646"/>
                  </a:lnTo>
                  <a:lnTo>
                    <a:pt x="1178873" y="6134"/>
                  </a:lnTo>
                  <a:lnTo>
                    <a:pt x="1174384" y="12791"/>
                  </a:lnTo>
                  <a:lnTo>
                    <a:pt x="1172739" y="20942"/>
                  </a:lnTo>
                  <a:lnTo>
                    <a:pt x="1174384" y="29093"/>
                  </a:lnTo>
                  <a:lnTo>
                    <a:pt x="1178873" y="35750"/>
                  </a:lnTo>
                  <a:lnTo>
                    <a:pt x="1185529" y="40238"/>
                  </a:lnTo>
                  <a:lnTo>
                    <a:pt x="1193680" y="41884"/>
                  </a:lnTo>
                  <a:lnTo>
                    <a:pt x="1319331" y="41884"/>
                  </a:lnTo>
                  <a:lnTo>
                    <a:pt x="1327483" y="40238"/>
                  </a:lnTo>
                  <a:lnTo>
                    <a:pt x="1334139" y="35750"/>
                  </a:lnTo>
                  <a:lnTo>
                    <a:pt x="1338627" y="29093"/>
                  </a:lnTo>
                  <a:lnTo>
                    <a:pt x="1340273" y="20942"/>
                  </a:lnTo>
                  <a:lnTo>
                    <a:pt x="1338627" y="12791"/>
                  </a:lnTo>
                  <a:lnTo>
                    <a:pt x="1334139" y="6134"/>
                  </a:lnTo>
                  <a:lnTo>
                    <a:pt x="1327483" y="1646"/>
                  </a:lnTo>
                  <a:lnTo>
                    <a:pt x="1319331" y="1"/>
                  </a:lnTo>
                  <a:close/>
                </a:path>
                <a:path w="10135869" h="41909">
                  <a:moveTo>
                    <a:pt x="1612516" y="1"/>
                  </a:moveTo>
                  <a:lnTo>
                    <a:pt x="1486865" y="1"/>
                  </a:lnTo>
                  <a:lnTo>
                    <a:pt x="1478714" y="1646"/>
                  </a:lnTo>
                  <a:lnTo>
                    <a:pt x="1472057" y="6134"/>
                  </a:lnTo>
                  <a:lnTo>
                    <a:pt x="1467569" y="12791"/>
                  </a:lnTo>
                  <a:lnTo>
                    <a:pt x="1465923" y="20942"/>
                  </a:lnTo>
                  <a:lnTo>
                    <a:pt x="1467569" y="29093"/>
                  </a:lnTo>
                  <a:lnTo>
                    <a:pt x="1472057" y="35750"/>
                  </a:lnTo>
                  <a:lnTo>
                    <a:pt x="1478714" y="40238"/>
                  </a:lnTo>
                  <a:lnTo>
                    <a:pt x="1486865" y="41884"/>
                  </a:lnTo>
                  <a:lnTo>
                    <a:pt x="1612516" y="41884"/>
                  </a:lnTo>
                  <a:lnTo>
                    <a:pt x="1620667" y="40238"/>
                  </a:lnTo>
                  <a:lnTo>
                    <a:pt x="1627324" y="35750"/>
                  </a:lnTo>
                  <a:lnTo>
                    <a:pt x="1631812" y="29093"/>
                  </a:lnTo>
                  <a:lnTo>
                    <a:pt x="1633458" y="20942"/>
                  </a:lnTo>
                  <a:lnTo>
                    <a:pt x="1631812" y="12791"/>
                  </a:lnTo>
                  <a:lnTo>
                    <a:pt x="1627324" y="6134"/>
                  </a:lnTo>
                  <a:lnTo>
                    <a:pt x="1620667" y="1646"/>
                  </a:lnTo>
                  <a:lnTo>
                    <a:pt x="1612516" y="1"/>
                  </a:lnTo>
                  <a:close/>
                </a:path>
                <a:path w="10135869" h="41909">
                  <a:moveTo>
                    <a:pt x="1905701" y="1"/>
                  </a:moveTo>
                  <a:lnTo>
                    <a:pt x="1780050" y="1"/>
                  </a:lnTo>
                  <a:lnTo>
                    <a:pt x="1771899" y="1646"/>
                  </a:lnTo>
                  <a:lnTo>
                    <a:pt x="1765242" y="6134"/>
                  </a:lnTo>
                  <a:lnTo>
                    <a:pt x="1760754" y="12791"/>
                  </a:lnTo>
                  <a:lnTo>
                    <a:pt x="1759108" y="20942"/>
                  </a:lnTo>
                  <a:lnTo>
                    <a:pt x="1760754" y="29093"/>
                  </a:lnTo>
                  <a:lnTo>
                    <a:pt x="1765242" y="35750"/>
                  </a:lnTo>
                  <a:lnTo>
                    <a:pt x="1771899" y="40238"/>
                  </a:lnTo>
                  <a:lnTo>
                    <a:pt x="1780050" y="41884"/>
                  </a:lnTo>
                  <a:lnTo>
                    <a:pt x="1905701" y="41884"/>
                  </a:lnTo>
                  <a:lnTo>
                    <a:pt x="1913852" y="40238"/>
                  </a:lnTo>
                  <a:lnTo>
                    <a:pt x="1920509" y="35750"/>
                  </a:lnTo>
                  <a:lnTo>
                    <a:pt x="1924997" y="29093"/>
                  </a:lnTo>
                  <a:lnTo>
                    <a:pt x="1926642" y="20942"/>
                  </a:lnTo>
                  <a:lnTo>
                    <a:pt x="1924997" y="12791"/>
                  </a:lnTo>
                  <a:lnTo>
                    <a:pt x="1920509" y="6134"/>
                  </a:lnTo>
                  <a:lnTo>
                    <a:pt x="1913852" y="1646"/>
                  </a:lnTo>
                  <a:lnTo>
                    <a:pt x="1905701" y="1"/>
                  </a:lnTo>
                  <a:close/>
                </a:path>
                <a:path w="10135869" h="41909">
                  <a:moveTo>
                    <a:pt x="2198885" y="1"/>
                  </a:moveTo>
                  <a:lnTo>
                    <a:pt x="2073235" y="1"/>
                  </a:lnTo>
                  <a:lnTo>
                    <a:pt x="2065084" y="1646"/>
                  </a:lnTo>
                  <a:lnTo>
                    <a:pt x="2058427" y="6134"/>
                  </a:lnTo>
                  <a:lnTo>
                    <a:pt x="2053939" y="12791"/>
                  </a:lnTo>
                  <a:lnTo>
                    <a:pt x="2052293" y="20942"/>
                  </a:lnTo>
                  <a:lnTo>
                    <a:pt x="2053939" y="29093"/>
                  </a:lnTo>
                  <a:lnTo>
                    <a:pt x="2058427" y="35750"/>
                  </a:lnTo>
                  <a:lnTo>
                    <a:pt x="2065084" y="40238"/>
                  </a:lnTo>
                  <a:lnTo>
                    <a:pt x="2073235" y="41884"/>
                  </a:lnTo>
                  <a:lnTo>
                    <a:pt x="2198885" y="41884"/>
                  </a:lnTo>
                  <a:lnTo>
                    <a:pt x="2207037" y="40238"/>
                  </a:lnTo>
                  <a:lnTo>
                    <a:pt x="2213694" y="35750"/>
                  </a:lnTo>
                  <a:lnTo>
                    <a:pt x="2218182" y="29093"/>
                  </a:lnTo>
                  <a:lnTo>
                    <a:pt x="2219827" y="20942"/>
                  </a:lnTo>
                  <a:lnTo>
                    <a:pt x="2218182" y="12791"/>
                  </a:lnTo>
                  <a:lnTo>
                    <a:pt x="2213694" y="6134"/>
                  </a:lnTo>
                  <a:lnTo>
                    <a:pt x="2207037" y="1646"/>
                  </a:lnTo>
                  <a:lnTo>
                    <a:pt x="2198885" y="1"/>
                  </a:lnTo>
                  <a:close/>
                </a:path>
                <a:path w="10135869" h="41909">
                  <a:moveTo>
                    <a:pt x="2492070" y="1"/>
                  </a:moveTo>
                  <a:lnTo>
                    <a:pt x="2366420" y="1"/>
                  </a:lnTo>
                  <a:lnTo>
                    <a:pt x="2358268" y="1646"/>
                  </a:lnTo>
                  <a:lnTo>
                    <a:pt x="2351612" y="6134"/>
                  </a:lnTo>
                  <a:lnTo>
                    <a:pt x="2347124" y="12791"/>
                  </a:lnTo>
                  <a:lnTo>
                    <a:pt x="2345478" y="20942"/>
                  </a:lnTo>
                  <a:lnTo>
                    <a:pt x="2347124" y="29093"/>
                  </a:lnTo>
                  <a:lnTo>
                    <a:pt x="2351612" y="35750"/>
                  </a:lnTo>
                  <a:lnTo>
                    <a:pt x="2358268" y="40238"/>
                  </a:lnTo>
                  <a:lnTo>
                    <a:pt x="2366420" y="41884"/>
                  </a:lnTo>
                  <a:lnTo>
                    <a:pt x="2492070" y="41884"/>
                  </a:lnTo>
                  <a:lnTo>
                    <a:pt x="2500222" y="40238"/>
                  </a:lnTo>
                  <a:lnTo>
                    <a:pt x="2506878" y="35750"/>
                  </a:lnTo>
                  <a:lnTo>
                    <a:pt x="2511366" y="29093"/>
                  </a:lnTo>
                  <a:lnTo>
                    <a:pt x="2513012" y="20942"/>
                  </a:lnTo>
                  <a:lnTo>
                    <a:pt x="2511366" y="12791"/>
                  </a:lnTo>
                  <a:lnTo>
                    <a:pt x="2506878" y="6134"/>
                  </a:lnTo>
                  <a:lnTo>
                    <a:pt x="2500222" y="1646"/>
                  </a:lnTo>
                  <a:lnTo>
                    <a:pt x="2492070" y="1"/>
                  </a:lnTo>
                  <a:close/>
                </a:path>
                <a:path w="10135869" h="41909">
                  <a:moveTo>
                    <a:pt x="2785255" y="1"/>
                  </a:moveTo>
                  <a:lnTo>
                    <a:pt x="2659604" y="1"/>
                  </a:lnTo>
                  <a:lnTo>
                    <a:pt x="2651453" y="1646"/>
                  </a:lnTo>
                  <a:lnTo>
                    <a:pt x="2644797" y="6134"/>
                  </a:lnTo>
                  <a:lnTo>
                    <a:pt x="2640308" y="12791"/>
                  </a:lnTo>
                  <a:lnTo>
                    <a:pt x="2638663" y="20942"/>
                  </a:lnTo>
                  <a:lnTo>
                    <a:pt x="2640308" y="29093"/>
                  </a:lnTo>
                  <a:lnTo>
                    <a:pt x="2644797" y="35750"/>
                  </a:lnTo>
                  <a:lnTo>
                    <a:pt x="2651453" y="40238"/>
                  </a:lnTo>
                  <a:lnTo>
                    <a:pt x="2659604" y="41884"/>
                  </a:lnTo>
                  <a:lnTo>
                    <a:pt x="2785255" y="41884"/>
                  </a:lnTo>
                  <a:lnTo>
                    <a:pt x="2793407" y="40238"/>
                  </a:lnTo>
                  <a:lnTo>
                    <a:pt x="2800063" y="35750"/>
                  </a:lnTo>
                  <a:lnTo>
                    <a:pt x="2804551" y="29093"/>
                  </a:lnTo>
                  <a:lnTo>
                    <a:pt x="2806197" y="20942"/>
                  </a:lnTo>
                  <a:lnTo>
                    <a:pt x="2804551" y="12791"/>
                  </a:lnTo>
                  <a:lnTo>
                    <a:pt x="2800063" y="6134"/>
                  </a:lnTo>
                  <a:lnTo>
                    <a:pt x="2793407" y="1646"/>
                  </a:lnTo>
                  <a:lnTo>
                    <a:pt x="2785255" y="1"/>
                  </a:lnTo>
                  <a:close/>
                </a:path>
                <a:path w="10135869" h="41909">
                  <a:moveTo>
                    <a:pt x="3078440" y="1"/>
                  </a:moveTo>
                  <a:lnTo>
                    <a:pt x="2952789" y="1"/>
                  </a:lnTo>
                  <a:lnTo>
                    <a:pt x="2944638" y="1646"/>
                  </a:lnTo>
                  <a:lnTo>
                    <a:pt x="2937981" y="6134"/>
                  </a:lnTo>
                  <a:lnTo>
                    <a:pt x="2933493" y="12791"/>
                  </a:lnTo>
                  <a:lnTo>
                    <a:pt x="2931847" y="20942"/>
                  </a:lnTo>
                  <a:lnTo>
                    <a:pt x="2933493" y="29093"/>
                  </a:lnTo>
                  <a:lnTo>
                    <a:pt x="2937981" y="35750"/>
                  </a:lnTo>
                  <a:lnTo>
                    <a:pt x="2944638" y="40238"/>
                  </a:lnTo>
                  <a:lnTo>
                    <a:pt x="2952789" y="41884"/>
                  </a:lnTo>
                  <a:lnTo>
                    <a:pt x="3078440" y="41884"/>
                  </a:lnTo>
                  <a:lnTo>
                    <a:pt x="3086591" y="40238"/>
                  </a:lnTo>
                  <a:lnTo>
                    <a:pt x="3093248" y="35750"/>
                  </a:lnTo>
                  <a:lnTo>
                    <a:pt x="3097736" y="29093"/>
                  </a:lnTo>
                  <a:lnTo>
                    <a:pt x="3099382" y="20942"/>
                  </a:lnTo>
                  <a:lnTo>
                    <a:pt x="3097736" y="12791"/>
                  </a:lnTo>
                  <a:lnTo>
                    <a:pt x="3093248" y="6134"/>
                  </a:lnTo>
                  <a:lnTo>
                    <a:pt x="3086591" y="1646"/>
                  </a:lnTo>
                  <a:lnTo>
                    <a:pt x="3078440" y="1"/>
                  </a:lnTo>
                  <a:close/>
                </a:path>
                <a:path w="10135869" h="41909">
                  <a:moveTo>
                    <a:pt x="3371625" y="1"/>
                  </a:moveTo>
                  <a:lnTo>
                    <a:pt x="3245974" y="1"/>
                  </a:lnTo>
                  <a:lnTo>
                    <a:pt x="3237823" y="1646"/>
                  </a:lnTo>
                  <a:lnTo>
                    <a:pt x="3231166" y="6134"/>
                  </a:lnTo>
                  <a:lnTo>
                    <a:pt x="3226678" y="12791"/>
                  </a:lnTo>
                  <a:lnTo>
                    <a:pt x="3225032" y="20942"/>
                  </a:lnTo>
                  <a:lnTo>
                    <a:pt x="3226678" y="29093"/>
                  </a:lnTo>
                  <a:lnTo>
                    <a:pt x="3231166" y="35750"/>
                  </a:lnTo>
                  <a:lnTo>
                    <a:pt x="3237823" y="40238"/>
                  </a:lnTo>
                  <a:lnTo>
                    <a:pt x="3245974" y="41884"/>
                  </a:lnTo>
                  <a:lnTo>
                    <a:pt x="3371625" y="41884"/>
                  </a:lnTo>
                  <a:lnTo>
                    <a:pt x="3379776" y="40238"/>
                  </a:lnTo>
                  <a:lnTo>
                    <a:pt x="3386433" y="35750"/>
                  </a:lnTo>
                  <a:lnTo>
                    <a:pt x="3390921" y="29093"/>
                  </a:lnTo>
                  <a:lnTo>
                    <a:pt x="3392566" y="20942"/>
                  </a:lnTo>
                  <a:lnTo>
                    <a:pt x="3390921" y="12791"/>
                  </a:lnTo>
                  <a:lnTo>
                    <a:pt x="3386433" y="6134"/>
                  </a:lnTo>
                  <a:lnTo>
                    <a:pt x="3379776" y="1646"/>
                  </a:lnTo>
                  <a:lnTo>
                    <a:pt x="3371625" y="1"/>
                  </a:lnTo>
                  <a:close/>
                </a:path>
                <a:path w="10135869" h="41909">
                  <a:moveTo>
                    <a:pt x="3664809" y="1"/>
                  </a:moveTo>
                  <a:lnTo>
                    <a:pt x="3539159" y="1"/>
                  </a:lnTo>
                  <a:lnTo>
                    <a:pt x="3531008" y="1646"/>
                  </a:lnTo>
                  <a:lnTo>
                    <a:pt x="3524351" y="6134"/>
                  </a:lnTo>
                  <a:lnTo>
                    <a:pt x="3519863" y="12791"/>
                  </a:lnTo>
                  <a:lnTo>
                    <a:pt x="3518217" y="20942"/>
                  </a:lnTo>
                  <a:lnTo>
                    <a:pt x="3519863" y="29093"/>
                  </a:lnTo>
                  <a:lnTo>
                    <a:pt x="3524351" y="35750"/>
                  </a:lnTo>
                  <a:lnTo>
                    <a:pt x="3531008" y="40238"/>
                  </a:lnTo>
                  <a:lnTo>
                    <a:pt x="3539159" y="41884"/>
                  </a:lnTo>
                  <a:lnTo>
                    <a:pt x="3664809" y="41884"/>
                  </a:lnTo>
                  <a:lnTo>
                    <a:pt x="3672961" y="40238"/>
                  </a:lnTo>
                  <a:lnTo>
                    <a:pt x="3679618" y="35750"/>
                  </a:lnTo>
                  <a:lnTo>
                    <a:pt x="3684105" y="29093"/>
                  </a:lnTo>
                  <a:lnTo>
                    <a:pt x="3685751" y="20942"/>
                  </a:lnTo>
                  <a:lnTo>
                    <a:pt x="3684105" y="12791"/>
                  </a:lnTo>
                  <a:lnTo>
                    <a:pt x="3679618" y="6134"/>
                  </a:lnTo>
                  <a:lnTo>
                    <a:pt x="3672961" y="1646"/>
                  </a:lnTo>
                  <a:lnTo>
                    <a:pt x="3664809" y="1"/>
                  </a:lnTo>
                  <a:close/>
                </a:path>
                <a:path w="10135869" h="41909">
                  <a:moveTo>
                    <a:pt x="3957994" y="1"/>
                  </a:moveTo>
                  <a:lnTo>
                    <a:pt x="3832344" y="1"/>
                  </a:lnTo>
                  <a:lnTo>
                    <a:pt x="3824192" y="1646"/>
                  </a:lnTo>
                  <a:lnTo>
                    <a:pt x="3817536" y="6134"/>
                  </a:lnTo>
                  <a:lnTo>
                    <a:pt x="3813048" y="12791"/>
                  </a:lnTo>
                  <a:lnTo>
                    <a:pt x="3811402" y="20942"/>
                  </a:lnTo>
                  <a:lnTo>
                    <a:pt x="3813048" y="29093"/>
                  </a:lnTo>
                  <a:lnTo>
                    <a:pt x="3817536" y="35750"/>
                  </a:lnTo>
                  <a:lnTo>
                    <a:pt x="3824192" y="40238"/>
                  </a:lnTo>
                  <a:lnTo>
                    <a:pt x="3832344" y="41884"/>
                  </a:lnTo>
                  <a:lnTo>
                    <a:pt x="3957994" y="41884"/>
                  </a:lnTo>
                  <a:lnTo>
                    <a:pt x="3966146" y="40238"/>
                  </a:lnTo>
                  <a:lnTo>
                    <a:pt x="3972802" y="35750"/>
                  </a:lnTo>
                  <a:lnTo>
                    <a:pt x="3977290" y="29093"/>
                  </a:lnTo>
                  <a:lnTo>
                    <a:pt x="3978936" y="20942"/>
                  </a:lnTo>
                  <a:lnTo>
                    <a:pt x="3977290" y="12791"/>
                  </a:lnTo>
                  <a:lnTo>
                    <a:pt x="3972802" y="6134"/>
                  </a:lnTo>
                  <a:lnTo>
                    <a:pt x="3966146" y="1646"/>
                  </a:lnTo>
                  <a:lnTo>
                    <a:pt x="3957994" y="1"/>
                  </a:lnTo>
                  <a:close/>
                </a:path>
                <a:path w="10135869" h="41909">
                  <a:moveTo>
                    <a:pt x="4251179" y="1"/>
                  </a:moveTo>
                  <a:lnTo>
                    <a:pt x="4125528" y="1"/>
                  </a:lnTo>
                  <a:lnTo>
                    <a:pt x="4117377" y="1646"/>
                  </a:lnTo>
                  <a:lnTo>
                    <a:pt x="4110721" y="6134"/>
                  </a:lnTo>
                  <a:lnTo>
                    <a:pt x="4106232" y="12791"/>
                  </a:lnTo>
                  <a:lnTo>
                    <a:pt x="4104587" y="20942"/>
                  </a:lnTo>
                  <a:lnTo>
                    <a:pt x="4106232" y="29093"/>
                  </a:lnTo>
                  <a:lnTo>
                    <a:pt x="4110721" y="35750"/>
                  </a:lnTo>
                  <a:lnTo>
                    <a:pt x="4117377" y="40238"/>
                  </a:lnTo>
                  <a:lnTo>
                    <a:pt x="4125528" y="41884"/>
                  </a:lnTo>
                  <a:lnTo>
                    <a:pt x="4251179" y="41884"/>
                  </a:lnTo>
                  <a:lnTo>
                    <a:pt x="4259331" y="40238"/>
                  </a:lnTo>
                  <a:lnTo>
                    <a:pt x="4265987" y="35750"/>
                  </a:lnTo>
                  <a:lnTo>
                    <a:pt x="4270475" y="29093"/>
                  </a:lnTo>
                  <a:lnTo>
                    <a:pt x="4272121" y="20942"/>
                  </a:lnTo>
                  <a:lnTo>
                    <a:pt x="4270475" y="12791"/>
                  </a:lnTo>
                  <a:lnTo>
                    <a:pt x="4265987" y="6134"/>
                  </a:lnTo>
                  <a:lnTo>
                    <a:pt x="4259331" y="1646"/>
                  </a:lnTo>
                  <a:lnTo>
                    <a:pt x="4251179" y="1"/>
                  </a:lnTo>
                  <a:close/>
                </a:path>
                <a:path w="10135869" h="41909">
                  <a:moveTo>
                    <a:pt x="4544364" y="1"/>
                  </a:moveTo>
                  <a:lnTo>
                    <a:pt x="4418713" y="1"/>
                  </a:lnTo>
                  <a:lnTo>
                    <a:pt x="4410562" y="1646"/>
                  </a:lnTo>
                  <a:lnTo>
                    <a:pt x="4403905" y="6134"/>
                  </a:lnTo>
                  <a:lnTo>
                    <a:pt x="4399417" y="12791"/>
                  </a:lnTo>
                  <a:lnTo>
                    <a:pt x="4397771" y="20942"/>
                  </a:lnTo>
                  <a:lnTo>
                    <a:pt x="4399417" y="29094"/>
                  </a:lnTo>
                  <a:lnTo>
                    <a:pt x="4403906" y="35751"/>
                  </a:lnTo>
                  <a:lnTo>
                    <a:pt x="4410563" y="40238"/>
                  </a:lnTo>
                  <a:lnTo>
                    <a:pt x="4418713" y="41884"/>
                  </a:lnTo>
                  <a:lnTo>
                    <a:pt x="4544364" y="41884"/>
                  </a:lnTo>
                  <a:lnTo>
                    <a:pt x="4552516" y="40238"/>
                  </a:lnTo>
                  <a:lnTo>
                    <a:pt x="4559172" y="35750"/>
                  </a:lnTo>
                  <a:lnTo>
                    <a:pt x="4563660" y="29093"/>
                  </a:lnTo>
                  <a:lnTo>
                    <a:pt x="4565306" y="20942"/>
                  </a:lnTo>
                  <a:lnTo>
                    <a:pt x="4563660" y="12791"/>
                  </a:lnTo>
                  <a:lnTo>
                    <a:pt x="4559172" y="6134"/>
                  </a:lnTo>
                  <a:lnTo>
                    <a:pt x="4552515" y="1646"/>
                  </a:lnTo>
                  <a:lnTo>
                    <a:pt x="4544364" y="1"/>
                  </a:lnTo>
                  <a:close/>
                </a:path>
                <a:path w="10135869" h="41909">
                  <a:moveTo>
                    <a:pt x="4837549" y="1"/>
                  </a:moveTo>
                  <a:lnTo>
                    <a:pt x="4711898" y="1"/>
                  </a:lnTo>
                  <a:lnTo>
                    <a:pt x="4703747" y="1646"/>
                  </a:lnTo>
                  <a:lnTo>
                    <a:pt x="4697090" y="6134"/>
                  </a:lnTo>
                  <a:lnTo>
                    <a:pt x="4692602" y="12791"/>
                  </a:lnTo>
                  <a:lnTo>
                    <a:pt x="4690956" y="20942"/>
                  </a:lnTo>
                  <a:lnTo>
                    <a:pt x="4692602" y="29094"/>
                  </a:lnTo>
                  <a:lnTo>
                    <a:pt x="4697090" y="35751"/>
                  </a:lnTo>
                  <a:lnTo>
                    <a:pt x="4703747" y="40238"/>
                  </a:lnTo>
                  <a:lnTo>
                    <a:pt x="4711898" y="41884"/>
                  </a:lnTo>
                  <a:lnTo>
                    <a:pt x="4837549" y="41884"/>
                  </a:lnTo>
                  <a:lnTo>
                    <a:pt x="4845700" y="40238"/>
                  </a:lnTo>
                  <a:lnTo>
                    <a:pt x="4852357" y="35751"/>
                  </a:lnTo>
                  <a:lnTo>
                    <a:pt x="4856845" y="29094"/>
                  </a:lnTo>
                  <a:lnTo>
                    <a:pt x="4858490" y="20942"/>
                  </a:lnTo>
                  <a:lnTo>
                    <a:pt x="4856845" y="12791"/>
                  </a:lnTo>
                  <a:lnTo>
                    <a:pt x="4852357" y="6134"/>
                  </a:lnTo>
                  <a:lnTo>
                    <a:pt x="4845700" y="1646"/>
                  </a:lnTo>
                  <a:lnTo>
                    <a:pt x="4837549" y="1"/>
                  </a:lnTo>
                  <a:close/>
                </a:path>
                <a:path w="10135869" h="41909">
                  <a:moveTo>
                    <a:pt x="5130733" y="1"/>
                  </a:moveTo>
                  <a:lnTo>
                    <a:pt x="5005083" y="1"/>
                  </a:lnTo>
                  <a:lnTo>
                    <a:pt x="4996932" y="1646"/>
                  </a:lnTo>
                  <a:lnTo>
                    <a:pt x="4990275" y="6134"/>
                  </a:lnTo>
                  <a:lnTo>
                    <a:pt x="4985787" y="12791"/>
                  </a:lnTo>
                  <a:lnTo>
                    <a:pt x="4984141" y="20942"/>
                  </a:lnTo>
                  <a:lnTo>
                    <a:pt x="4985787" y="29094"/>
                  </a:lnTo>
                  <a:lnTo>
                    <a:pt x="4990275" y="35751"/>
                  </a:lnTo>
                  <a:lnTo>
                    <a:pt x="4996932" y="40238"/>
                  </a:lnTo>
                  <a:lnTo>
                    <a:pt x="5005083" y="41884"/>
                  </a:lnTo>
                  <a:lnTo>
                    <a:pt x="5130733" y="41884"/>
                  </a:lnTo>
                  <a:lnTo>
                    <a:pt x="5138885" y="40238"/>
                  </a:lnTo>
                  <a:lnTo>
                    <a:pt x="5145542" y="35751"/>
                  </a:lnTo>
                  <a:lnTo>
                    <a:pt x="5150029" y="29094"/>
                  </a:lnTo>
                  <a:lnTo>
                    <a:pt x="5151675" y="20942"/>
                  </a:lnTo>
                  <a:lnTo>
                    <a:pt x="5150029" y="12791"/>
                  </a:lnTo>
                  <a:lnTo>
                    <a:pt x="5145542" y="6134"/>
                  </a:lnTo>
                  <a:lnTo>
                    <a:pt x="5138885" y="1646"/>
                  </a:lnTo>
                  <a:lnTo>
                    <a:pt x="5130733" y="1"/>
                  </a:lnTo>
                  <a:close/>
                </a:path>
                <a:path w="10135869" h="41909">
                  <a:moveTo>
                    <a:pt x="5423918" y="1"/>
                  </a:moveTo>
                  <a:lnTo>
                    <a:pt x="5298267" y="1"/>
                  </a:lnTo>
                  <a:lnTo>
                    <a:pt x="5290116" y="1646"/>
                  </a:lnTo>
                  <a:lnTo>
                    <a:pt x="5283460" y="6134"/>
                  </a:lnTo>
                  <a:lnTo>
                    <a:pt x="5278972" y="12791"/>
                  </a:lnTo>
                  <a:lnTo>
                    <a:pt x="5277326" y="20942"/>
                  </a:lnTo>
                  <a:lnTo>
                    <a:pt x="5278972" y="29094"/>
                  </a:lnTo>
                  <a:lnTo>
                    <a:pt x="5283460" y="35751"/>
                  </a:lnTo>
                  <a:lnTo>
                    <a:pt x="5290116" y="40238"/>
                  </a:lnTo>
                  <a:lnTo>
                    <a:pt x="5298267" y="41884"/>
                  </a:lnTo>
                  <a:lnTo>
                    <a:pt x="5423918" y="41884"/>
                  </a:lnTo>
                  <a:lnTo>
                    <a:pt x="5432070" y="40238"/>
                  </a:lnTo>
                  <a:lnTo>
                    <a:pt x="5438726" y="35751"/>
                  </a:lnTo>
                  <a:lnTo>
                    <a:pt x="5443214" y="29094"/>
                  </a:lnTo>
                  <a:lnTo>
                    <a:pt x="5444860" y="20942"/>
                  </a:lnTo>
                  <a:lnTo>
                    <a:pt x="5443214" y="12791"/>
                  </a:lnTo>
                  <a:lnTo>
                    <a:pt x="5438726" y="6134"/>
                  </a:lnTo>
                  <a:lnTo>
                    <a:pt x="5432070" y="1646"/>
                  </a:lnTo>
                  <a:lnTo>
                    <a:pt x="5423918" y="1"/>
                  </a:lnTo>
                  <a:close/>
                </a:path>
                <a:path w="10135869" h="41909">
                  <a:moveTo>
                    <a:pt x="5717103" y="1"/>
                  </a:moveTo>
                  <a:lnTo>
                    <a:pt x="5591452" y="1"/>
                  </a:lnTo>
                  <a:lnTo>
                    <a:pt x="5583301" y="1646"/>
                  </a:lnTo>
                  <a:lnTo>
                    <a:pt x="5576644" y="6134"/>
                  </a:lnTo>
                  <a:lnTo>
                    <a:pt x="5572156" y="12791"/>
                  </a:lnTo>
                  <a:lnTo>
                    <a:pt x="5570511" y="20942"/>
                  </a:lnTo>
                  <a:lnTo>
                    <a:pt x="5572156" y="29094"/>
                  </a:lnTo>
                  <a:lnTo>
                    <a:pt x="5576644" y="35751"/>
                  </a:lnTo>
                  <a:lnTo>
                    <a:pt x="5583301" y="40238"/>
                  </a:lnTo>
                  <a:lnTo>
                    <a:pt x="5591452" y="41884"/>
                  </a:lnTo>
                  <a:lnTo>
                    <a:pt x="5717103" y="41884"/>
                  </a:lnTo>
                  <a:lnTo>
                    <a:pt x="5725255" y="40238"/>
                  </a:lnTo>
                  <a:lnTo>
                    <a:pt x="5731911" y="35751"/>
                  </a:lnTo>
                  <a:lnTo>
                    <a:pt x="5736399" y="29094"/>
                  </a:lnTo>
                  <a:lnTo>
                    <a:pt x="5738045" y="20942"/>
                  </a:lnTo>
                  <a:lnTo>
                    <a:pt x="5736399" y="12791"/>
                  </a:lnTo>
                  <a:lnTo>
                    <a:pt x="5731911" y="6134"/>
                  </a:lnTo>
                  <a:lnTo>
                    <a:pt x="5725255" y="1646"/>
                  </a:lnTo>
                  <a:lnTo>
                    <a:pt x="5717103" y="1"/>
                  </a:lnTo>
                  <a:close/>
                </a:path>
                <a:path w="10135869" h="41909">
                  <a:moveTo>
                    <a:pt x="6010288" y="1"/>
                  </a:moveTo>
                  <a:lnTo>
                    <a:pt x="5884637" y="1"/>
                  </a:lnTo>
                  <a:lnTo>
                    <a:pt x="5876486" y="1646"/>
                  </a:lnTo>
                  <a:lnTo>
                    <a:pt x="5869829" y="6134"/>
                  </a:lnTo>
                  <a:lnTo>
                    <a:pt x="5865341" y="12791"/>
                  </a:lnTo>
                  <a:lnTo>
                    <a:pt x="5863695" y="20942"/>
                  </a:lnTo>
                  <a:lnTo>
                    <a:pt x="5865341" y="29094"/>
                  </a:lnTo>
                  <a:lnTo>
                    <a:pt x="5869829" y="35751"/>
                  </a:lnTo>
                  <a:lnTo>
                    <a:pt x="5876486" y="40238"/>
                  </a:lnTo>
                  <a:lnTo>
                    <a:pt x="5884637" y="41884"/>
                  </a:lnTo>
                  <a:lnTo>
                    <a:pt x="6010288" y="41884"/>
                  </a:lnTo>
                  <a:lnTo>
                    <a:pt x="6018439" y="40238"/>
                  </a:lnTo>
                  <a:lnTo>
                    <a:pt x="6025096" y="35751"/>
                  </a:lnTo>
                  <a:lnTo>
                    <a:pt x="6029584" y="29094"/>
                  </a:lnTo>
                  <a:lnTo>
                    <a:pt x="6031229" y="20942"/>
                  </a:lnTo>
                  <a:lnTo>
                    <a:pt x="6029584" y="12791"/>
                  </a:lnTo>
                  <a:lnTo>
                    <a:pt x="6025096" y="6134"/>
                  </a:lnTo>
                  <a:lnTo>
                    <a:pt x="6018439" y="1646"/>
                  </a:lnTo>
                  <a:lnTo>
                    <a:pt x="6010288" y="1"/>
                  </a:lnTo>
                  <a:close/>
                </a:path>
                <a:path w="10135869" h="41909">
                  <a:moveTo>
                    <a:pt x="6303472" y="1"/>
                  </a:moveTo>
                  <a:lnTo>
                    <a:pt x="6177822" y="1"/>
                  </a:lnTo>
                  <a:lnTo>
                    <a:pt x="6169671" y="1646"/>
                  </a:lnTo>
                  <a:lnTo>
                    <a:pt x="6163014" y="6134"/>
                  </a:lnTo>
                  <a:lnTo>
                    <a:pt x="6158526" y="12791"/>
                  </a:lnTo>
                  <a:lnTo>
                    <a:pt x="6156880" y="20942"/>
                  </a:lnTo>
                  <a:lnTo>
                    <a:pt x="6158526" y="29094"/>
                  </a:lnTo>
                  <a:lnTo>
                    <a:pt x="6163014" y="35751"/>
                  </a:lnTo>
                  <a:lnTo>
                    <a:pt x="6169671" y="40238"/>
                  </a:lnTo>
                  <a:lnTo>
                    <a:pt x="6177822" y="41884"/>
                  </a:lnTo>
                  <a:lnTo>
                    <a:pt x="6303472" y="41884"/>
                  </a:lnTo>
                  <a:lnTo>
                    <a:pt x="6311624" y="40238"/>
                  </a:lnTo>
                  <a:lnTo>
                    <a:pt x="6318281" y="35751"/>
                  </a:lnTo>
                  <a:lnTo>
                    <a:pt x="6322769" y="29094"/>
                  </a:lnTo>
                  <a:lnTo>
                    <a:pt x="6324414" y="20942"/>
                  </a:lnTo>
                  <a:lnTo>
                    <a:pt x="6322769" y="12791"/>
                  </a:lnTo>
                  <a:lnTo>
                    <a:pt x="6318281" y="6134"/>
                  </a:lnTo>
                  <a:lnTo>
                    <a:pt x="6311624" y="1646"/>
                  </a:lnTo>
                  <a:lnTo>
                    <a:pt x="6303472" y="1"/>
                  </a:lnTo>
                  <a:close/>
                </a:path>
                <a:path w="10135869" h="41909">
                  <a:moveTo>
                    <a:pt x="6596657" y="1"/>
                  </a:moveTo>
                  <a:lnTo>
                    <a:pt x="6471007" y="1"/>
                  </a:lnTo>
                  <a:lnTo>
                    <a:pt x="6462855" y="1646"/>
                  </a:lnTo>
                  <a:lnTo>
                    <a:pt x="6456199" y="6134"/>
                  </a:lnTo>
                  <a:lnTo>
                    <a:pt x="6451711" y="12791"/>
                  </a:lnTo>
                  <a:lnTo>
                    <a:pt x="6450065" y="20942"/>
                  </a:lnTo>
                  <a:lnTo>
                    <a:pt x="6451711" y="29094"/>
                  </a:lnTo>
                  <a:lnTo>
                    <a:pt x="6456199" y="35751"/>
                  </a:lnTo>
                  <a:lnTo>
                    <a:pt x="6462855" y="40238"/>
                  </a:lnTo>
                  <a:lnTo>
                    <a:pt x="6471007" y="41884"/>
                  </a:lnTo>
                  <a:lnTo>
                    <a:pt x="6596657" y="41884"/>
                  </a:lnTo>
                  <a:lnTo>
                    <a:pt x="6604809" y="40238"/>
                  </a:lnTo>
                  <a:lnTo>
                    <a:pt x="6611465" y="35751"/>
                  </a:lnTo>
                  <a:lnTo>
                    <a:pt x="6615953" y="29094"/>
                  </a:lnTo>
                  <a:lnTo>
                    <a:pt x="6617599" y="20942"/>
                  </a:lnTo>
                  <a:lnTo>
                    <a:pt x="6615953" y="12791"/>
                  </a:lnTo>
                  <a:lnTo>
                    <a:pt x="6611465" y="6134"/>
                  </a:lnTo>
                  <a:lnTo>
                    <a:pt x="6604809" y="1646"/>
                  </a:lnTo>
                  <a:lnTo>
                    <a:pt x="6596657" y="1"/>
                  </a:lnTo>
                  <a:close/>
                </a:path>
                <a:path w="10135869" h="41909">
                  <a:moveTo>
                    <a:pt x="6889842" y="1"/>
                  </a:moveTo>
                  <a:lnTo>
                    <a:pt x="6764191" y="1"/>
                  </a:lnTo>
                  <a:lnTo>
                    <a:pt x="6756040" y="1646"/>
                  </a:lnTo>
                  <a:lnTo>
                    <a:pt x="6749384" y="6134"/>
                  </a:lnTo>
                  <a:lnTo>
                    <a:pt x="6744895" y="12791"/>
                  </a:lnTo>
                  <a:lnTo>
                    <a:pt x="6743250" y="20942"/>
                  </a:lnTo>
                  <a:lnTo>
                    <a:pt x="6744895" y="29094"/>
                  </a:lnTo>
                  <a:lnTo>
                    <a:pt x="6749384" y="35751"/>
                  </a:lnTo>
                  <a:lnTo>
                    <a:pt x="6756040" y="40238"/>
                  </a:lnTo>
                  <a:lnTo>
                    <a:pt x="6764191" y="41884"/>
                  </a:lnTo>
                  <a:lnTo>
                    <a:pt x="6889842" y="41884"/>
                  </a:lnTo>
                  <a:lnTo>
                    <a:pt x="6897994" y="40238"/>
                  </a:lnTo>
                  <a:lnTo>
                    <a:pt x="6904650" y="35751"/>
                  </a:lnTo>
                  <a:lnTo>
                    <a:pt x="6909138" y="29094"/>
                  </a:lnTo>
                  <a:lnTo>
                    <a:pt x="6910784" y="20942"/>
                  </a:lnTo>
                  <a:lnTo>
                    <a:pt x="6909138" y="12791"/>
                  </a:lnTo>
                  <a:lnTo>
                    <a:pt x="6904650" y="6134"/>
                  </a:lnTo>
                  <a:lnTo>
                    <a:pt x="6897994" y="1646"/>
                  </a:lnTo>
                  <a:lnTo>
                    <a:pt x="6889842" y="1"/>
                  </a:lnTo>
                  <a:close/>
                </a:path>
                <a:path w="10135869" h="41909">
                  <a:moveTo>
                    <a:pt x="7183029" y="1"/>
                  </a:moveTo>
                  <a:lnTo>
                    <a:pt x="7057378" y="1"/>
                  </a:lnTo>
                  <a:lnTo>
                    <a:pt x="7049225" y="1646"/>
                  </a:lnTo>
                  <a:lnTo>
                    <a:pt x="7042569" y="6134"/>
                  </a:lnTo>
                  <a:lnTo>
                    <a:pt x="7038082" y="12791"/>
                  </a:lnTo>
                  <a:lnTo>
                    <a:pt x="7036437" y="20942"/>
                  </a:lnTo>
                  <a:lnTo>
                    <a:pt x="7038082" y="29094"/>
                  </a:lnTo>
                  <a:lnTo>
                    <a:pt x="7042569" y="35751"/>
                  </a:lnTo>
                  <a:lnTo>
                    <a:pt x="7049225" y="40238"/>
                  </a:lnTo>
                  <a:lnTo>
                    <a:pt x="7057378" y="41884"/>
                  </a:lnTo>
                  <a:lnTo>
                    <a:pt x="7183029" y="41884"/>
                  </a:lnTo>
                  <a:lnTo>
                    <a:pt x="7191178" y="40238"/>
                  </a:lnTo>
                  <a:lnTo>
                    <a:pt x="7197835" y="35751"/>
                  </a:lnTo>
                  <a:lnTo>
                    <a:pt x="7202324" y="29094"/>
                  </a:lnTo>
                  <a:lnTo>
                    <a:pt x="7203971" y="20942"/>
                  </a:lnTo>
                  <a:lnTo>
                    <a:pt x="7202324" y="12791"/>
                  </a:lnTo>
                  <a:lnTo>
                    <a:pt x="7197835" y="6134"/>
                  </a:lnTo>
                  <a:lnTo>
                    <a:pt x="7191178" y="1646"/>
                  </a:lnTo>
                  <a:lnTo>
                    <a:pt x="7183029" y="1"/>
                  </a:lnTo>
                  <a:close/>
                </a:path>
                <a:path w="10135869" h="41909">
                  <a:moveTo>
                    <a:pt x="7476214" y="1"/>
                  </a:moveTo>
                  <a:lnTo>
                    <a:pt x="7350563" y="1"/>
                  </a:lnTo>
                  <a:lnTo>
                    <a:pt x="7342410" y="1646"/>
                  </a:lnTo>
                  <a:lnTo>
                    <a:pt x="7335753" y="6134"/>
                  </a:lnTo>
                  <a:lnTo>
                    <a:pt x="7331266" y="12791"/>
                  </a:lnTo>
                  <a:lnTo>
                    <a:pt x="7329621" y="20942"/>
                  </a:lnTo>
                  <a:lnTo>
                    <a:pt x="7331266" y="29094"/>
                  </a:lnTo>
                  <a:lnTo>
                    <a:pt x="7335753" y="35751"/>
                  </a:lnTo>
                  <a:lnTo>
                    <a:pt x="7342410" y="40238"/>
                  </a:lnTo>
                  <a:lnTo>
                    <a:pt x="7350563" y="41884"/>
                  </a:lnTo>
                  <a:lnTo>
                    <a:pt x="7476214" y="41884"/>
                  </a:lnTo>
                  <a:lnTo>
                    <a:pt x="7484363" y="40238"/>
                  </a:lnTo>
                  <a:lnTo>
                    <a:pt x="7491020" y="35751"/>
                  </a:lnTo>
                  <a:lnTo>
                    <a:pt x="7495509" y="29094"/>
                  </a:lnTo>
                  <a:lnTo>
                    <a:pt x="7497156" y="20942"/>
                  </a:lnTo>
                  <a:lnTo>
                    <a:pt x="7495509" y="12791"/>
                  </a:lnTo>
                  <a:lnTo>
                    <a:pt x="7491020" y="6134"/>
                  </a:lnTo>
                  <a:lnTo>
                    <a:pt x="7484363" y="1646"/>
                  </a:lnTo>
                  <a:lnTo>
                    <a:pt x="7476214" y="1"/>
                  </a:lnTo>
                  <a:close/>
                </a:path>
                <a:path w="10135869" h="41909">
                  <a:moveTo>
                    <a:pt x="7769399" y="1"/>
                  </a:moveTo>
                  <a:lnTo>
                    <a:pt x="7643748" y="1"/>
                  </a:lnTo>
                  <a:lnTo>
                    <a:pt x="7635595" y="1646"/>
                  </a:lnTo>
                  <a:lnTo>
                    <a:pt x="7628938" y="6134"/>
                  </a:lnTo>
                  <a:lnTo>
                    <a:pt x="7624451" y="12791"/>
                  </a:lnTo>
                  <a:lnTo>
                    <a:pt x="7622806" y="20942"/>
                  </a:lnTo>
                  <a:lnTo>
                    <a:pt x="7624451" y="29094"/>
                  </a:lnTo>
                  <a:lnTo>
                    <a:pt x="7628938" y="35751"/>
                  </a:lnTo>
                  <a:lnTo>
                    <a:pt x="7635595" y="40238"/>
                  </a:lnTo>
                  <a:lnTo>
                    <a:pt x="7643748" y="41884"/>
                  </a:lnTo>
                  <a:lnTo>
                    <a:pt x="7769399" y="41884"/>
                  </a:lnTo>
                  <a:lnTo>
                    <a:pt x="7777548" y="40238"/>
                  </a:lnTo>
                  <a:lnTo>
                    <a:pt x="7784204" y="35751"/>
                  </a:lnTo>
                  <a:lnTo>
                    <a:pt x="7788694" y="29094"/>
                  </a:lnTo>
                  <a:lnTo>
                    <a:pt x="7790340" y="20942"/>
                  </a:lnTo>
                  <a:lnTo>
                    <a:pt x="7788694" y="12791"/>
                  </a:lnTo>
                  <a:lnTo>
                    <a:pt x="7784204" y="6134"/>
                  </a:lnTo>
                  <a:lnTo>
                    <a:pt x="7777548" y="1646"/>
                  </a:lnTo>
                  <a:lnTo>
                    <a:pt x="7769399" y="1"/>
                  </a:lnTo>
                  <a:close/>
                </a:path>
                <a:path w="10135869" h="41909">
                  <a:moveTo>
                    <a:pt x="8062583" y="1"/>
                  </a:moveTo>
                  <a:lnTo>
                    <a:pt x="7936933" y="1"/>
                  </a:lnTo>
                  <a:lnTo>
                    <a:pt x="7928779" y="1646"/>
                  </a:lnTo>
                  <a:lnTo>
                    <a:pt x="7922123" y="6134"/>
                  </a:lnTo>
                  <a:lnTo>
                    <a:pt x="7917636" y="12791"/>
                  </a:lnTo>
                  <a:lnTo>
                    <a:pt x="7915991" y="20942"/>
                  </a:lnTo>
                  <a:lnTo>
                    <a:pt x="7917636" y="29094"/>
                  </a:lnTo>
                  <a:lnTo>
                    <a:pt x="7922123" y="35751"/>
                  </a:lnTo>
                  <a:lnTo>
                    <a:pt x="7928779" y="40238"/>
                  </a:lnTo>
                  <a:lnTo>
                    <a:pt x="7936933" y="41884"/>
                  </a:lnTo>
                  <a:lnTo>
                    <a:pt x="8062583" y="41884"/>
                  </a:lnTo>
                  <a:lnTo>
                    <a:pt x="8070732" y="40238"/>
                  </a:lnTo>
                  <a:lnTo>
                    <a:pt x="8077389" y="35751"/>
                  </a:lnTo>
                  <a:lnTo>
                    <a:pt x="8081879" y="29094"/>
                  </a:lnTo>
                  <a:lnTo>
                    <a:pt x="8083525" y="20942"/>
                  </a:lnTo>
                  <a:lnTo>
                    <a:pt x="8081879" y="12791"/>
                  </a:lnTo>
                  <a:lnTo>
                    <a:pt x="8077389" y="6134"/>
                  </a:lnTo>
                  <a:lnTo>
                    <a:pt x="8070732" y="1646"/>
                  </a:lnTo>
                  <a:lnTo>
                    <a:pt x="8062583" y="1"/>
                  </a:lnTo>
                  <a:close/>
                </a:path>
                <a:path w="10135869" h="41909">
                  <a:moveTo>
                    <a:pt x="8355768" y="1"/>
                  </a:moveTo>
                  <a:lnTo>
                    <a:pt x="8230117" y="1"/>
                  </a:lnTo>
                  <a:lnTo>
                    <a:pt x="8221964" y="1646"/>
                  </a:lnTo>
                  <a:lnTo>
                    <a:pt x="8215308" y="6134"/>
                  </a:lnTo>
                  <a:lnTo>
                    <a:pt x="8210821" y="12791"/>
                  </a:lnTo>
                  <a:lnTo>
                    <a:pt x="8209176" y="20942"/>
                  </a:lnTo>
                  <a:lnTo>
                    <a:pt x="8210821" y="29094"/>
                  </a:lnTo>
                  <a:lnTo>
                    <a:pt x="8215308" y="35751"/>
                  </a:lnTo>
                  <a:lnTo>
                    <a:pt x="8221964" y="40238"/>
                  </a:lnTo>
                  <a:lnTo>
                    <a:pt x="8230117" y="41884"/>
                  </a:lnTo>
                  <a:lnTo>
                    <a:pt x="8355768" y="41884"/>
                  </a:lnTo>
                  <a:lnTo>
                    <a:pt x="8363917" y="40238"/>
                  </a:lnTo>
                  <a:lnTo>
                    <a:pt x="8370574" y="35751"/>
                  </a:lnTo>
                  <a:lnTo>
                    <a:pt x="8375063" y="29094"/>
                  </a:lnTo>
                  <a:lnTo>
                    <a:pt x="8376710" y="20942"/>
                  </a:lnTo>
                  <a:lnTo>
                    <a:pt x="8375063" y="12791"/>
                  </a:lnTo>
                  <a:lnTo>
                    <a:pt x="8370574" y="6134"/>
                  </a:lnTo>
                  <a:lnTo>
                    <a:pt x="8363917" y="1646"/>
                  </a:lnTo>
                  <a:lnTo>
                    <a:pt x="8355768" y="1"/>
                  </a:lnTo>
                  <a:close/>
                </a:path>
                <a:path w="10135869" h="41909">
                  <a:moveTo>
                    <a:pt x="8648953" y="1"/>
                  </a:moveTo>
                  <a:lnTo>
                    <a:pt x="8523302" y="1"/>
                  </a:lnTo>
                  <a:lnTo>
                    <a:pt x="8515149" y="1646"/>
                  </a:lnTo>
                  <a:lnTo>
                    <a:pt x="8508493" y="6134"/>
                  </a:lnTo>
                  <a:lnTo>
                    <a:pt x="8504006" y="12791"/>
                  </a:lnTo>
                  <a:lnTo>
                    <a:pt x="8502361" y="20942"/>
                  </a:lnTo>
                  <a:lnTo>
                    <a:pt x="8504006" y="29094"/>
                  </a:lnTo>
                  <a:lnTo>
                    <a:pt x="8508493" y="35751"/>
                  </a:lnTo>
                  <a:lnTo>
                    <a:pt x="8515149" y="40238"/>
                  </a:lnTo>
                  <a:lnTo>
                    <a:pt x="8523302" y="41884"/>
                  </a:lnTo>
                  <a:lnTo>
                    <a:pt x="8648953" y="41884"/>
                  </a:lnTo>
                  <a:lnTo>
                    <a:pt x="8657102" y="40238"/>
                  </a:lnTo>
                  <a:lnTo>
                    <a:pt x="8663759" y="35751"/>
                  </a:lnTo>
                  <a:lnTo>
                    <a:pt x="8668248" y="29094"/>
                  </a:lnTo>
                  <a:lnTo>
                    <a:pt x="8669895" y="20942"/>
                  </a:lnTo>
                  <a:lnTo>
                    <a:pt x="8668248" y="12791"/>
                  </a:lnTo>
                  <a:lnTo>
                    <a:pt x="8663759" y="6134"/>
                  </a:lnTo>
                  <a:lnTo>
                    <a:pt x="8657102" y="1646"/>
                  </a:lnTo>
                  <a:lnTo>
                    <a:pt x="8648953" y="1"/>
                  </a:lnTo>
                  <a:close/>
                </a:path>
                <a:path w="10135869" h="41909">
                  <a:moveTo>
                    <a:pt x="8942138" y="1"/>
                  </a:moveTo>
                  <a:lnTo>
                    <a:pt x="8816487" y="1"/>
                  </a:lnTo>
                  <a:lnTo>
                    <a:pt x="8808334" y="1646"/>
                  </a:lnTo>
                  <a:lnTo>
                    <a:pt x="8801677" y="6134"/>
                  </a:lnTo>
                  <a:lnTo>
                    <a:pt x="8797190" y="12791"/>
                  </a:lnTo>
                  <a:lnTo>
                    <a:pt x="8795545" y="20942"/>
                  </a:lnTo>
                  <a:lnTo>
                    <a:pt x="8797190" y="29094"/>
                  </a:lnTo>
                  <a:lnTo>
                    <a:pt x="8801677" y="35751"/>
                  </a:lnTo>
                  <a:lnTo>
                    <a:pt x="8808334" y="40238"/>
                  </a:lnTo>
                  <a:lnTo>
                    <a:pt x="8816487" y="41884"/>
                  </a:lnTo>
                  <a:lnTo>
                    <a:pt x="8942138" y="41884"/>
                  </a:lnTo>
                  <a:lnTo>
                    <a:pt x="8950287" y="40238"/>
                  </a:lnTo>
                  <a:lnTo>
                    <a:pt x="8956944" y="35751"/>
                  </a:lnTo>
                  <a:lnTo>
                    <a:pt x="8961433" y="29094"/>
                  </a:lnTo>
                  <a:lnTo>
                    <a:pt x="8963079" y="20942"/>
                  </a:lnTo>
                  <a:lnTo>
                    <a:pt x="8961433" y="12791"/>
                  </a:lnTo>
                  <a:lnTo>
                    <a:pt x="8956944" y="6134"/>
                  </a:lnTo>
                  <a:lnTo>
                    <a:pt x="8950287" y="1646"/>
                  </a:lnTo>
                  <a:lnTo>
                    <a:pt x="8942138" y="1"/>
                  </a:lnTo>
                  <a:close/>
                </a:path>
                <a:path w="10135869" h="41909">
                  <a:moveTo>
                    <a:pt x="9235322" y="1"/>
                  </a:moveTo>
                  <a:lnTo>
                    <a:pt x="9109672" y="1"/>
                  </a:lnTo>
                  <a:lnTo>
                    <a:pt x="9101518" y="1646"/>
                  </a:lnTo>
                  <a:lnTo>
                    <a:pt x="9094862" y="6134"/>
                  </a:lnTo>
                  <a:lnTo>
                    <a:pt x="9090375" y="12791"/>
                  </a:lnTo>
                  <a:lnTo>
                    <a:pt x="9088730" y="20942"/>
                  </a:lnTo>
                  <a:lnTo>
                    <a:pt x="9090375" y="29094"/>
                  </a:lnTo>
                  <a:lnTo>
                    <a:pt x="9094862" y="35751"/>
                  </a:lnTo>
                  <a:lnTo>
                    <a:pt x="9101518" y="40238"/>
                  </a:lnTo>
                  <a:lnTo>
                    <a:pt x="9109672" y="41884"/>
                  </a:lnTo>
                  <a:lnTo>
                    <a:pt x="9235322" y="41884"/>
                  </a:lnTo>
                  <a:lnTo>
                    <a:pt x="9243471" y="40238"/>
                  </a:lnTo>
                  <a:lnTo>
                    <a:pt x="9250128" y="35751"/>
                  </a:lnTo>
                  <a:lnTo>
                    <a:pt x="9254618" y="29094"/>
                  </a:lnTo>
                  <a:lnTo>
                    <a:pt x="9256264" y="20942"/>
                  </a:lnTo>
                  <a:lnTo>
                    <a:pt x="9254618" y="12791"/>
                  </a:lnTo>
                  <a:lnTo>
                    <a:pt x="9250128" y="6134"/>
                  </a:lnTo>
                  <a:lnTo>
                    <a:pt x="9243471" y="1646"/>
                  </a:lnTo>
                  <a:lnTo>
                    <a:pt x="9235322" y="1"/>
                  </a:lnTo>
                  <a:close/>
                </a:path>
                <a:path w="10135869" h="41909">
                  <a:moveTo>
                    <a:pt x="9528507" y="1"/>
                  </a:moveTo>
                  <a:lnTo>
                    <a:pt x="9402857" y="1"/>
                  </a:lnTo>
                  <a:lnTo>
                    <a:pt x="9394703" y="1646"/>
                  </a:lnTo>
                  <a:lnTo>
                    <a:pt x="9388047" y="6134"/>
                  </a:lnTo>
                  <a:lnTo>
                    <a:pt x="9383560" y="12791"/>
                  </a:lnTo>
                  <a:lnTo>
                    <a:pt x="9381915" y="20942"/>
                  </a:lnTo>
                  <a:lnTo>
                    <a:pt x="9383560" y="29094"/>
                  </a:lnTo>
                  <a:lnTo>
                    <a:pt x="9388047" y="35751"/>
                  </a:lnTo>
                  <a:lnTo>
                    <a:pt x="9394703" y="40238"/>
                  </a:lnTo>
                  <a:lnTo>
                    <a:pt x="9402857" y="41884"/>
                  </a:lnTo>
                  <a:lnTo>
                    <a:pt x="9528507" y="41884"/>
                  </a:lnTo>
                  <a:lnTo>
                    <a:pt x="9536656" y="40238"/>
                  </a:lnTo>
                  <a:lnTo>
                    <a:pt x="9543313" y="35751"/>
                  </a:lnTo>
                  <a:lnTo>
                    <a:pt x="9547803" y="29094"/>
                  </a:lnTo>
                  <a:lnTo>
                    <a:pt x="9549449" y="20942"/>
                  </a:lnTo>
                  <a:lnTo>
                    <a:pt x="9547803" y="12791"/>
                  </a:lnTo>
                  <a:lnTo>
                    <a:pt x="9543313" y="6134"/>
                  </a:lnTo>
                  <a:lnTo>
                    <a:pt x="9536656" y="1646"/>
                  </a:lnTo>
                  <a:lnTo>
                    <a:pt x="9528507" y="1"/>
                  </a:lnTo>
                  <a:close/>
                </a:path>
                <a:path w="10135869" h="41909">
                  <a:moveTo>
                    <a:pt x="9821692" y="1"/>
                  </a:moveTo>
                  <a:lnTo>
                    <a:pt x="9696041" y="1"/>
                  </a:lnTo>
                  <a:lnTo>
                    <a:pt x="9687888" y="1646"/>
                  </a:lnTo>
                  <a:lnTo>
                    <a:pt x="9681232" y="6135"/>
                  </a:lnTo>
                  <a:lnTo>
                    <a:pt x="9676745" y="12791"/>
                  </a:lnTo>
                  <a:lnTo>
                    <a:pt x="9675100" y="20942"/>
                  </a:lnTo>
                  <a:lnTo>
                    <a:pt x="9676745" y="29094"/>
                  </a:lnTo>
                  <a:lnTo>
                    <a:pt x="9681232" y="35751"/>
                  </a:lnTo>
                  <a:lnTo>
                    <a:pt x="9687888" y="40238"/>
                  </a:lnTo>
                  <a:lnTo>
                    <a:pt x="9696041" y="41884"/>
                  </a:lnTo>
                  <a:lnTo>
                    <a:pt x="9821692" y="41884"/>
                  </a:lnTo>
                  <a:lnTo>
                    <a:pt x="9829841" y="40238"/>
                  </a:lnTo>
                  <a:lnTo>
                    <a:pt x="9836498" y="35751"/>
                  </a:lnTo>
                  <a:lnTo>
                    <a:pt x="9840987" y="29094"/>
                  </a:lnTo>
                  <a:lnTo>
                    <a:pt x="9842634" y="20942"/>
                  </a:lnTo>
                  <a:lnTo>
                    <a:pt x="9840987" y="12791"/>
                  </a:lnTo>
                  <a:lnTo>
                    <a:pt x="9836498" y="6135"/>
                  </a:lnTo>
                  <a:lnTo>
                    <a:pt x="9829841" y="1646"/>
                  </a:lnTo>
                  <a:lnTo>
                    <a:pt x="9821692" y="1"/>
                  </a:lnTo>
                  <a:close/>
                </a:path>
                <a:path w="10135869" h="41909">
                  <a:moveTo>
                    <a:pt x="10114877" y="1"/>
                  </a:moveTo>
                  <a:lnTo>
                    <a:pt x="9989226" y="1"/>
                  </a:lnTo>
                  <a:lnTo>
                    <a:pt x="9981073" y="1646"/>
                  </a:lnTo>
                  <a:lnTo>
                    <a:pt x="9974416" y="6135"/>
                  </a:lnTo>
                  <a:lnTo>
                    <a:pt x="9969930" y="12791"/>
                  </a:lnTo>
                  <a:lnTo>
                    <a:pt x="9968284" y="20942"/>
                  </a:lnTo>
                  <a:lnTo>
                    <a:pt x="9969930" y="29094"/>
                  </a:lnTo>
                  <a:lnTo>
                    <a:pt x="9974416" y="35751"/>
                  </a:lnTo>
                  <a:lnTo>
                    <a:pt x="9981073" y="40238"/>
                  </a:lnTo>
                  <a:lnTo>
                    <a:pt x="9989226" y="41884"/>
                  </a:lnTo>
                  <a:lnTo>
                    <a:pt x="10114877" y="41884"/>
                  </a:lnTo>
                  <a:lnTo>
                    <a:pt x="10123026" y="40238"/>
                  </a:lnTo>
                  <a:lnTo>
                    <a:pt x="10129683" y="35751"/>
                  </a:lnTo>
                  <a:lnTo>
                    <a:pt x="10134172" y="29094"/>
                  </a:lnTo>
                  <a:lnTo>
                    <a:pt x="10135819" y="20942"/>
                  </a:lnTo>
                  <a:lnTo>
                    <a:pt x="10134172" y="12791"/>
                  </a:lnTo>
                  <a:lnTo>
                    <a:pt x="10129683" y="6135"/>
                  </a:lnTo>
                  <a:lnTo>
                    <a:pt x="10123026" y="1646"/>
                  </a:lnTo>
                  <a:lnTo>
                    <a:pt x="10114877" y="1"/>
                  </a:lnTo>
                  <a:close/>
                </a:path>
              </a:pathLst>
            </a:custGeom>
            <a:solidFill>
              <a:srgbClr val="B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5622" y="3306289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49787" y="3290241"/>
              <a:ext cx="0" cy="3290570"/>
            </a:xfrm>
            <a:custGeom>
              <a:avLst/>
              <a:gdLst/>
              <a:ahLst/>
              <a:cxnLst/>
              <a:rect l="l" t="t" r="r" b="b"/>
              <a:pathLst>
                <a:path h="3290570">
                  <a:moveTo>
                    <a:pt x="0" y="0"/>
                  </a:moveTo>
                  <a:lnTo>
                    <a:pt x="0" y="3290369"/>
                  </a:lnTo>
                </a:path>
              </a:pathLst>
            </a:custGeom>
            <a:ln w="41883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71604" y="8833104"/>
            <a:ext cx="371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latin typeface="Calibri"/>
                <a:cs typeface="Calibri"/>
              </a:rPr>
              <a:t>(ZooKeeper</a:t>
            </a:r>
            <a:r>
              <a:rPr sz="3950" b="1" spc="-2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shim)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16769" y="5069448"/>
            <a:ext cx="82676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pros: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16769" y="5572051"/>
            <a:ext cx="35979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f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as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t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o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bu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il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/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dep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oy</a:t>
            </a:r>
            <a:endParaRPr sz="3300" dirty="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i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g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h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41BFB9"/>
                </a:solidFill>
                <a:latin typeface="Calibri"/>
                <a:cs typeface="Calibri"/>
              </a:rPr>
              <a:t>r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lia</a:t>
            </a:r>
            <a:r>
              <a:rPr sz="3300" spc="-105" dirty="0">
                <a:solidFill>
                  <a:srgbClr val="41BFB9"/>
                </a:solidFill>
                <a:latin typeface="Calibri"/>
                <a:cs typeface="Calibri"/>
              </a:rPr>
              <a:t>b</a:t>
            </a:r>
            <a:r>
              <a:rPr sz="3300" spc="-110" dirty="0">
                <a:solidFill>
                  <a:srgbClr val="41BFB9"/>
                </a:solidFill>
                <a:latin typeface="Calibri"/>
                <a:cs typeface="Calibri"/>
              </a:rPr>
              <a:t>l</a:t>
            </a:r>
            <a:r>
              <a:rPr sz="3300" spc="-5" dirty="0">
                <a:solidFill>
                  <a:srgbClr val="41BFB9"/>
                </a:solidFill>
                <a:latin typeface="Calibri"/>
                <a:cs typeface="Calibri"/>
              </a:rPr>
              <a:t>e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05813" y="8578452"/>
            <a:ext cx="2522220" cy="2244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65" dirty="0">
                <a:solidFill>
                  <a:srgbClr val="9DAED6"/>
                </a:solidFill>
                <a:latin typeface="Calibri"/>
                <a:cs typeface="Calibri"/>
              </a:rPr>
              <a:t>/log</a:t>
            </a:r>
            <a:endParaRPr sz="360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55"/>
              </a:spcBef>
              <a:buChar char="-"/>
              <a:tabLst>
                <a:tab pos="483234" algn="l"/>
                <a:tab pos="484505" algn="l"/>
              </a:tabLst>
            </a:pP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/</a:t>
            </a:r>
            <a:r>
              <a:rPr sz="3600" spc="-85" dirty="0">
                <a:solidFill>
                  <a:srgbClr val="9DAED6"/>
                </a:solidFill>
                <a:latin typeface="Calibri"/>
                <a:cs typeface="Calibri"/>
              </a:rPr>
              <a:t>lo</a:t>
            </a: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g/entr</a:t>
            </a:r>
            <a:r>
              <a:rPr sz="3600" spc="-100" dirty="0">
                <a:solidFill>
                  <a:srgbClr val="9DAED6"/>
                </a:solidFill>
                <a:latin typeface="Calibri"/>
                <a:cs typeface="Calibri"/>
              </a:rPr>
              <a:t>y</a:t>
            </a:r>
            <a:r>
              <a:rPr sz="3600" spc="10" dirty="0">
                <a:solidFill>
                  <a:srgbClr val="9DAED6"/>
                </a:solidFill>
                <a:latin typeface="Calibri"/>
                <a:cs typeface="Calibri"/>
              </a:rPr>
              <a:t>0</a:t>
            </a:r>
            <a:endParaRPr sz="360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50"/>
              </a:spcBef>
              <a:buChar char="-"/>
              <a:tabLst>
                <a:tab pos="483234" algn="l"/>
                <a:tab pos="484505" algn="l"/>
              </a:tabLst>
            </a:pP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/</a:t>
            </a:r>
            <a:r>
              <a:rPr sz="3600" spc="-85" dirty="0">
                <a:solidFill>
                  <a:srgbClr val="9DAED6"/>
                </a:solidFill>
                <a:latin typeface="Calibri"/>
                <a:cs typeface="Calibri"/>
              </a:rPr>
              <a:t>lo</a:t>
            </a:r>
            <a:r>
              <a:rPr sz="3600" spc="-90" dirty="0">
                <a:solidFill>
                  <a:srgbClr val="9DAED6"/>
                </a:solidFill>
                <a:latin typeface="Calibri"/>
                <a:cs typeface="Calibri"/>
              </a:rPr>
              <a:t>g/entr</a:t>
            </a:r>
            <a:r>
              <a:rPr sz="3600" spc="-100" dirty="0">
                <a:solidFill>
                  <a:srgbClr val="9DAED6"/>
                </a:solidFill>
                <a:latin typeface="Calibri"/>
                <a:cs typeface="Calibri"/>
              </a:rPr>
              <a:t>y</a:t>
            </a:r>
            <a:r>
              <a:rPr sz="3600" spc="10" dirty="0">
                <a:solidFill>
                  <a:srgbClr val="9DAED6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483234" algn="l"/>
              </a:tabLst>
            </a:pPr>
            <a:r>
              <a:rPr sz="3600" spc="5" dirty="0">
                <a:solidFill>
                  <a:srgbClr val="9DAED6"/>
                </a:solidFill>
                <a:latin typeface="Calibri"/>
                <a:cs typeface="Calibri"/>
              </a:rPr>
              <a:t>-	</a:t>
            </a:r>
            <a:r>
              <a:rPr sz="3600" spc="15" dirty="0">
                <a:solidFill>
                  <a:srgbClr val="9DAED6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82117" y="8974677"/>
            <a:ext cx="1437640" cy="548005"/>
          </a:xfrm>
          <a:custGeom>
            <a:avLst/>
            <a:gdLst/>
            <a:ahLst/>
            <a:cxnLst/>
            <a:rect l="l" t="t" r="r" b="b"/>
            <a:pathLst>
              <a:path w="1437640" h="548004">
                <a:moveTo>
                  <a:pt x="1163639" y="0"/>
                </a:moveTo>
                <a:lnTo>
                  <a:pt x="1163639" y="136988"/>
                </a:lnTo>
                <a:lnTo>
                  <a:pt x="0" y="136988"/>
                </a:lnTo>
                <a:lnTo>
                  <a:pt x="0" y="410966"/>
                </a:lnTo>
                <a:lnTo>
                  <a:pt x="1163639" y="410966"/>
                </a:lnTo>
                <a:lnTo>
                  <a:pt x="1163639" y="547956"/>
                </a:lnTo>
                <a:lnTo>
                  <a:pt x="1437621" y="273978"/>
                </a:lnTo>
                <a:lnTo>
                  <a:pt x="1163639" y="0"/>
                </a:lnTo>
                <a:close/>
              </a:path>
            </a:pathLst>
          </a:custGeom>
          <a:solidFill>
            <a:srgbClr val="BF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B97252C4-09EE-4A91-A5E0-25A3C248F0B8}"/>
              </a:ext>
            </a:extLst>
          </p:cNvPr>
          <p:cNvSpPr txBox="1"/>
          <p:nvPr/>
        </p:nvSpPr>
        <p:spPr>
          <a:xfrm>
            <a:off x="15716769" y="6831070"/>
            <a:ext cx="8693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c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o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ns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89F9A1A0-0DCC-4037-B68E-2A8E610A7156}"/>
              </a:ext>
            </a:extLst>
          </p:cNvPr>
          <p:cNvSpPr txBox="1"/>
          <p:nvPr/>
        </p:nvSpPr>
        <p:spPr>
          <a:xfrm>
            <a:off x="15716769" y="7333673"/>
            <a:ext cx="43389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v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y</a:t>
            </a:r>
            <a:r>
              <a:rPr sz="3300" spc="-200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ff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ici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en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t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a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n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d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sl</a:t>
            </a: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ow</a:t>
            </a:r>
            <a:endParaRPr sz="3300" dirty="0">
              <a:latin typeface="Calibri"/>
              <a:cs typeface="Calibri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5" dirty="0">
                <a:solidFill>
                  <a:srgbClr val="F6914D"/>
                </a:solidFill>
                <a:latin typeface="Calibri"/>
                <a:cs typeface="Calibri"/>
              </a:rPr>
              <a:t>s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100" dirty="0">
                <a:solidFill>
                  <a:srgbClr val="F6914D"/>
                </a:solidFill>
                <a:latin typeface="Calibri"/>
                <a:cs typeface="Calibri"/>
              </a:rPr>
              <a:t>rv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ic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e</a:t>
            </a:r>
            <a:r>
              <a:rPr sz="3300" spc="-204" dirty="0">
                <a:solidFill>
                  <a:srgbClr val="F6914D"/>
                </a:solidFill>
                <a:latin typeface="Calibri"/>
                <a:cs typeface="Calibri"/>
              </a:rPr>
              <a:t> </a:t>
            </a:r>
            <a:r>
              <a:rPr sz="3300" spc="-110" dirty="0">
                <a:solidFill>
                  <a:srgbClr val="F6914D"/>
                </a:solidFill>
                <a:latin typeface="Calibri"/>
                <a:cs typeface="Calibri"/>
              </a:rPr>
              <a:t>dependenc</a:t>
            </a:r>
            <a:r>
              <a:rPr sz="3300" spc="-5" dirty="0">
                <a:solidFill>
                  <a:srgbClr val="F6914D"/>
                </a:solidFill>
                <a:latin typeface="Calibri"/>
                <a:cs typeface="Calibri"/>
              </a:rPr>
              <a:t>y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823" y="2128805"/>
            <a:ext cx="12365627" cy="1556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175"/>
              </a:lnSpc>
              <a:spcBef>
                <a:spcPts val="110"/>
              </a:spcBef>
            </a:pPr>
            <a:r>
              <a:rPr lang="en-US" sz="5350" b="0" dirty="0">
                <a:latin typeface="Calibri"/>
                <a:cs typeface="Calibri"/>
              </a:rPr>
              <a:t>How</a:t>
            </a:r>
            <a:r>
              <a:rPr lang="en-US" sz="5350" b="0" spc="-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Do</a:t>
            </a:r>
            <a:r>
              <a:rPr lang="en-US" sz="5350" b="0" spc="-10" dirty="0">
                <a:latin typeface="Calibri"/>
                <a:cs typeface="Calibri"/>
              </a:rPr>
              <a:t> </a:t>
            </a:r>
            <a:r>
              <a:rPr lang="en-US" sz="5350" b="0" spc="5" dirty="0">
                <a:latin typeface="Calibri"/>
                <a:cs typeface="Calibri"/>
              </a:rPr>
              <a:t>We </a:t>
            </a:r>
            <a:r>
              <a:rPr lang="en-US" sz="5350" b="0" dirty="0">
                <a:solidFill>
                  <a:srgbClr val="41BFB9"/>
                </a:solidFill>
                <a:latin typeface="Calibri"/>
                <a:cs typeface="Calibri"/>
              </a:rPr>
              <a:t>Develop</a:t>
            </a:r>
            <a:r>
              <a:rPr lang="en-US" sz="5350" b="0" spc="-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A</a:t>
            </a:r>
            <a:r>
              <a:rPr lang="en-US" sz="5350" b="0" spc="-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New Shared</a:t>
            </a:r>
            <a:r>
              <a:rPr lang="en-US" sz="5350" b="0" spc="-10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Log?</a:t>
            </a:r>
            <a:br>
              <a:rPr lang="en-US" sz="5350" dirty="0">
                <a:latin typeface="Calibri"/>
                <a:cs typeface="Calibri"/>
              </a:rPr>
            </a:br>
            <a:r>
              <a:rPr sz="4450" b="0" spc="-5" dirty="0">
                <a:solidFill>
                  <a:srgbClr val="BFBFBF"/>
                </a:solidFill>
                <a:latin typeface="Calibri"/>
                <a:cs typeface="Calibri"/>
              </a:rPr>
              <a:t>(without re-implementing</a:t>
            </a:r>
            <a:r>
              <a:rPr sz="4450" b="0" spc="1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4450" b="0" spc="-5" dirty="0">
                <a:solidFill>
                  <a:srgbClr val="BFBFBF"/>
                </a:solidFill>
                <a:latin typeface="Calibri"/>
                <a:cs typeface="Calibri"/>
              </a:rPr>
              <a:t>MultiPaxos…)</a:t>
            </a:r>
            <a:endParaRPr sz="44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964" y="2191346"/>
            <a:ext cx="1439956" cy="1439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823" y="2128805"/>
            <a:ext cx="12289427" cy="14632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175"/>
              </a:lnSpc>
              <a:spcBef>
                <a:spcPts val="110"/>
              </a:spcBef>
            </a:pPr>
            <a:r>
              <a:rPr lang="en-US" sz="5350" b="0" dirty="0">
                <a:latin typeface="Calibri"/>
                <a:cs typeface="Calibri"/>
              </a:rPr>
              <a:t>How</a:t>
            </a:r>
            <a:r>
              <a:rPr lang="en-US" sz="5350" b="0" spc="-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Do</a:t>
            </a:r>
            <a:r>
              <a:rPr lang="en-US" sz="5350" b="0" spc="-10" dirty="0">
                <a:latin typeface="Calibri"/>
                <a:cs typeface="Calibri"/>
              </a:rPr>
              <a:t> </a:t>
            </a:r>
            <a:r>
              <a:rPr lang="en-US" sz="5350" b="0" spc="5" dirty="0">
                <a:latin typeface="Calibri"/>
                <a:cs typeface="Calibri"/>
              </a:rPr>
              <a:t>We </a:t>
            </a:r>
            <a:r>
              <a:rPr lang="en-US" sz="5350" b="0" dirty="0">
                <a:solidFill>
                  <a:srgbClr val="41BFB9"/>
                </a:solidFill>
                <a:latin typeface="Calibri"/>
                <a:cs typeface="Calibri"/>
              </a:rPr>
              <a:t>Develop</a:t>
            </a:r>
            <a:r>
              <a:rPr lang="en-US" sz="5350" b="0" spc="-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A</a:t>
            </a:r>
            <a:r>
              <a:rPr lang="en-US" sz="5350" b="0" spc="-5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New Shared</a:t>
            </a:r>
            <a:r>
              <a:rPr lang="en-US" sz="5350" b="0" spc="-10" dirty="0">
                <a:latin typeface="Calibri"/>
                <a:cs typeface="Calibri"/>
              </a:rPr>
              <a:t> </a:t>
            </a:r>
            <a:r>
              <a:rPr lang="en-US" sz="5350" b="0" dirty="0">
                <a:latin typeface="Calibri"/>
                <a:cs typeface="Calibri"/>
              </a:rPr>
              <a:t>Log?</a:t>
            </a:r>
            <a:endParaRPr sz="5350" dirty="0">
              <a:latin typeface="Calibri"/>
              <a:cs typeface="Calibri"/>
            </a:endParaRPr>
          </a:p>
          <a:p>
            <a:pPr marL="12700">
              <a:lnSpc>
                <a:spcPts val="5095"/>
              </a:lnSpc>
            </a:pPr>
            <a:r>
              <a:rPr sz="4450" b="0" spc="-5" dirty="0">
                <a:solidFill>
                  <a:srgbClr val="BFBFBF"/>
                </a:solidFill>
                <a:latin typeface="Calibri"/>
                <a:cs typeface="Calibri"/>
              </a:rPr>
              <a:t>(without re-implementing</a:t>
            </a:r>
            <a:r>
              <a:rPr sz="4450" b="0" spc="1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4450" b="0" spc="-5" dirty="0">
                <a:solidFill>
                  <a:srgbClr val="BFBFBF"/>
                </a:solidFill>
                <a:latin typeface="Calibri"/>
                <a:cs typeface="Calibri"/>
              </a:rPr>
              <a:t>MultiPaxos…)</a:t>
            </a:r>
            <a:endParaRPr sz="44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9819" y="5798585"/>
            <a:ext cx="264160" cy="407670"/>
            <a:chOff x="2799819" y="5798585"/>
            <a:chExt cx="264160" cy="407670"/>
          </a:xfrm>
        </p:grpSpPr>
        <p:sp>
          <p:nvSpPr>
            <p:cNvPr id="4" name="object 4"/>
            <p:cNvSpPr/>
            <p:nvPr/>
          </p:nvSpPr>
          <p:spPr>
            <a:xfrm>
              <a:off x="2805054" y="5803821"/>
              <a:ext cx="254000" cy="397510"/>
            </a:xfrm>
            <a:custGeom>
              <a:avLst/>
              <a:gdLst/>
              <a:ahLst/>
              <a:cxnLst/>
              <a:rect l="l" t="t" r="r" b="b"/>
              <a:pathLst>
                <a:path w="254000" h="397510">
                  <a:moveTo>
                    <a:pt x="121264" y="0"/>
                  </a:moveTo>
                  <a:lnTo>
                    <a:pt x="72372" y="8082"/>
                  </a:lnTo>
                  <a:lnTo>
                    <a:pt x="33264" y="33700"/>
                  </a:lnTo>
                  <a:lnTo>
                    <a:pt x="7840" y="72934"/>
                  </a:lnTo>
                  <a:lnTo>
                    <a:pt x="0" y="121865"/>
                  </a:lnTo>
                  <a:lnTo>
                    <a:pt x="5836" y="161118"/>
                  </a:lnTo>
                  <a:lnTo>
                    <a:pt x="19749" y="206947"/>
                  </a:lnTo>
                  <a:lnTo>
                    <a:pt x="40844" y="256402"/>
                  </a:lnTo>
                  <a:lnTo>
                    <a:pt x="68229" y="306534"/>
                  </a:lnTo>
                  <a:lnTo>
                    <a:pt x="101012" y="354395"/>
                  </a:lnTo>
                  <a:lnTo>
                    <a:pt x="138298" y="397036"/>
                  </a:lnTo>
                  <a:lnTo>
                    <a:pt x="171337" y="357798"/>
                  </a:lnTo>
                  <a:lnTo>
                    <a:pt x="199916" y="312471"/>
                  </a:lnTo>
                  <a:lnTo>
                    <a:pt x="223223" y="264116"/>
                  </a:lnTo>
                  <a:lnTo>
                    <a:pt x="240446" y="215791"/>
                  </a:lnTo>
                  <a:lnTo>
                    <a:pt x="250775" y="170560"/>
                  </a:lnTo>
                  <a:lnTo>
                    <a:pt x="253398" y="131481"/>
                  </a:lnTo>
                  <a:lnTo>
                    <a:pt x="241326" y="81795"/>
                  </a:lnTo>
                  <a:lnTo>
                    <a:pt x="212447" y="40500"/>
                  </a:lnTo>
                  <a:lnTo>
                    <a:pt x="171009" y="11825"/>
                  </a:lnTo>
                  <a:lnTo>
                    <a:pt x="121264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054" y="5803820"/>
              <a:ext cx="254000" cy="397510"/>
            </a:xfrm>
            <a:custGeom>
              <a:avLst/>
              <a:gdLst/>
              <a:ahLst/>
              <a:cxnLst/>
              <a:rect l="l" t="t" r="r" b="b"/>
              <a:pathLst>
                <a:path w="254000" h="397510">
                  <a:moveTo>
                    <a:pt x="121264" y="0"/>
                  </a:moveTo>
                  <a:lnTo>
                    <a:pt x="171009" y="11825"/>
                  </a:lnTo>
                  <a:lnTo>
                    <a:pt x="212447" y="40500"/>
                  </a:lnTo>
                  <a:lnTo>
                    <a:pt x="241326" y="81795"/>
                  </a:lnTo>
                  <a:lnTo>
                    <a:pt x="253398" y="131481"/>
                  </a:lnTo>
                  <a:lnTo>
                    <a:pt x="250775" y="170560"/>
                  </a:lnTo>
                  <a:lnTo>
                    <a:pt x="240446" y="215791"/>
                  </a:lnTo>
                  <a:lnTo>
                    <a:pt x="223223" y="264115"/>
                  </a:lnTo>
                  <a:lnTo>
                    <a:pt x="199916" y="312471"/>
                  </a:lnTo>
                  <a:lnTo>
                    <a:pt x="171337" y="357798"/>
                  </a:lnTo>
                  <a:lnTo>
                    <a:pt x="138298" y="397036"/>
                  </a:lnTo>
                  <a:lnTo>
                    <a:pt x="101011" y="354395"/>
                  </a:lnTo>
                  <a:lnTo>
                    <a:pt x="68229" y="306534"/>
                  </a:lnTo>
                  <a:lnTo>
                    <a:pt x="40844" y="256402"/>
                  </a:lnTo>
                  <a:lnTo>
                    <a:pt x="19748" y="206947"/>
                  </a:lnTo>
                  <a:lnTo>
                    <a:pt x="5836" y="161118"/>
                  </a:lnTo>
                  <a:lnTo>
                    <a:pt x="0" y="121865"/>
                  </a:lnTo>
                  <a:lnTo>
                    <a:pt x="7840" y="72935"/>
                  </a:lnTo>
                  <a:lnTo>
                    <a:pt x="33265" y="33700"/>
                  </a:lnTo>
                  <a:lnTo>
                    <a:pt x="72372" y="8082"/>
                  </a:lnTo>
                  <a:lnTo>
                    <a:pt x="121264" y="0"/>
                  </a:lnTo>
                  <a:close/>
                </a:path>
              </a:pathLst>
            </a:custGeom>
            <a:ln w="10470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72993" y="4379143"/>
            <a:ext cx="1061720" cy="1293495"/>
            <a:chOff x="2372993" y="4379143"/>
            <a:chExt cx="1061720" cy="1293495"/>
          </a:xfrm>
        </p:grpSpPr>
        <p:sp>
          <p:nvSpPr>
            <p:cNvPr id="7" name="object 7"/>
            <p:cNvSpPr/>
            <p:nvPr/>
          </p:nvSpPr>
          <p:spPr>
            <a:xfrm>
              <a:off x="2568410" y="4400084"/>
              <a:ext cx="646430" cy="1251585"/>
            </a:xfrm>
            <a:custGeom>
              <a:avLst/>
              <a:gdLst/>
              <a:ahLst/>
              <a:cxnLst/>
              <a:rect l="l" t="t" r="r" b="b"/>
              <a:pathLst>
                <a:path w="646430" h="1251585">
                  <a:moveTo>
                    <a:pt x="461876" y="1251386"/>
                  </a:moveTo>
                  <a:lnTo>
                    <a:pt x="183814" y="1251386"/>
                  </a:lnTo>
                  <a:lnTo>
                    <a:pt x="173790" y="1250221"/>
                  </a:lnTo>
                  <a:lnTo>
                    <a:pt x="125588" y="1192886"/>
                  </a:lnTo>
                  <a:lnTo>
                    <a:pt x="102299" y="1150256"/>
                  </a:lnTo>
                  <a:lnTo>
                    <a:pt x="81052" y="1106859"/>
                  </a:lnTo>
                  <a:lnTo>
                    <a:pt x="61870" y="1062746"/>
                  </a:lnTo>
                  <a:lnTo>
                    <a:pt x="44774" y="1017966"/>
                  </a:lnTo>
                  <a:lnTo>
                    <a:pt x="29787" y="972569"/>
                  </a:lnTo>
                  <a:lnTo>
                    <a:pt x="16930" y="926605"/>
                  </a:lnTo>
                  <a:lnTo>
                    <a:pt x="8826" y="876118"/>
                  </a:lnTo>
                  <a:lnTo>
                    <a:pt x="3519" y="827417"/>
                  </a:lnTo>
                  <a:lnTo>
                    <a:pt x="583" y="778714"/>
                  </a:lnTo>
                  <a:lnTo>
                    <a:pt x="0" y="730071"/>
                  </a:lnTo>
                  <a:lnTo>
                    <a:pt x="1748" y="681552"/>
                  </a:lnTo>
                  <a:lnTo>
                    <a:pt x="5810" y="633223"/>
                  </a:lnTo>
                  <a:lnTo>
                    <a:pt x="12165" y="585145"/>
                  </a:lnTo>
                  <a:lnTo>
                    <a:pt x="20794" y="537385"/>
                  </a:lnTo>
                  <a:lnTo>
                    <a:pt x="31677" y="490004"/>
                  </a:lnTo>
                  <a:lnTo>
                    <a:pt x="44796" y="443069"/>
                  </a:lnTo>
                  <a:lnTo>
                    <a:pt x="60130" y="396641"/>
                  </a:lnTo>
                  <a:lnTo>
                    <a:pt x="77660" y="350786"/>
                  </a:lnTo>
                  <a:lnTo>
                    <a:pt x="97366" y="305567"/>
                  </a:lnTo>
                  <a:lnTo>
                    <a:pt x="119230" y="261048"/>
                  </a:lnTo>
                  <a:lnTo>
                    <a:pt x="143231" y="217294"/>
                  </a:lnTo>
                  <a:lnTo>
                    <a:pt x="169351" y="174368"/>
                  </a:lnTo>
                  <a:lnTo>
                    <a:pt x="197568" y="132334"/>
                  </a:lnTo>
                  <a:lnTo>
                    <a:pt x="227865" y="91256"/>
                  </a:lnTo>
                  <a:lnTo>
                    <a:pt x="260222" y="51198"/>
                  </a:lnTo>
                  <a:lnTo>
                    <a:pt x="294619" y="12224"/>
                  </a:lnTo>
                  <a:lnTo>
                    <a:pt x="324081" y="0"/>
                  </a:lnTo>
                  <a:lnTo>
                    <a:pt x="332625" y="827"/>
                  </a:lnTo>
                  <a:lnTo>
                    <a:pt x="387823" y="51297"/>
                  </a:lnTo>
                  <a:lnTo>
                    <a:pt x="419969" y="91392"/>
                  </a:lnTo>
                  <a:lnTo>
                    <a:pt x="450065" y="132502"/>
                  </a:lnTo>
                  <a:lnTo>
                    <a:pt x="478090" y="174564"/>
                  </a:lnTo>
                  <a:lnTo>
                    <a:pt x="504026" y="217514"/>
                  </a:lnTo>
                  <a:lnTo>
                    <a:pt x="527854" y="261287"/>
                  </a:lnTo>
                  <a:lnTo>
                    <a:pt x="549553" y="305820"/>
                  </a:lnTo>
                  <a:lnTo>
                    <a:pt x="569106" y="351049"/>
                  </a:lnTo>
                  <a:lnTo>
                    <a:pt x="586491" y="396909"/>
                  </a:lnTo>
                  <a:lnTo>
                    <a:pt x="601690" y="443337"/>
                  </a:lnTo>
                  <a:lnTo>
                    <a:pt x="614684" y="490268"/>
                  </a:lnTo>
                  <a:lnTo>
                    <a:pt x="625454" y="537639"/>
                  </a:lnTo>
                  <a:lnTo>
                    <a:pt x="633979" y="585385"/>
                  </a:lnTo>
                  <a:lnTo>
                    <a:pt x="640241" y="633443"/>
                  </a:lnTo>
                  <a:lnTo>
                    <a:pt x="644221" y="681749"/>
                  </a:lnTo>
                  <a:lnTo>
                    <a:pt x="645898" y="730238"/>
                  </a:lnTo>
                  <a:lnTo>
                    <a:pt x="645254" y="778847"/>
                  </a:lnTo>
                  <a:lnTo>
                    <a:pt x="642269" y="827511"/>
                  </a:lnTo>
                  <a:lnTo>
                    <a:pt x="636925" y="876167"/>
                  </a:lnTo>
                  <a:lnTo>
                    <a:pt x="629201" y="924751"/>
                  </a:lnTo>
                  <a:lnTo>
                    <a:pt x="629066" y="925388"/>
                  </a:lnTo>
                  <a:lnTo>
                    <a:pt x="628964" y="926025"/>
                  </a:lnTo>
                  <a:lnTo>
                    <a:pt x="628795" y="926605"/>
                  </a:lnTo>
                  <a:lnTo>
                    <a:pt x="615912" y="972569"/>
                  </a:lnTo>
                  <a:lnTo>
                    <a:pt x="600908" y="1017966"/>
                  </a:lnTo>
                  <a:lnTo>
                    <a:pt x="583802" y="1062746"/>
                  </a:lnTo>
                  <a:lnTo>
                    <a:pt x="564616" y="1106859"/>
                  </a:lnTo>
                  <a:lnTo>
                    <a:pt x="543372" y="1150256"/>
                  </a:lnTo>
                  <a:lnTo>
                    <a:pt x="520090" y="1192886"/>
                  </a:lnTo>
                  <a:lnTo>
                    <a:pt x="494793" y="1234701"/>
                  </a:lnTo>
                  <a:lnTo>
                    <a:pt x="471901" y="1250221"/>
                  </a:lnTo>
                  <a:lnTo>
                    <a:pt x="461876" y="1251386"/>
                  </a:lnTo>
                  <a:close/>
                </a:path>
              </a:pathLst>
            </a:custGeom>
            <a:ln w="41883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0829" y="4953299"/>
              <a:ext cx="310515" cy="286385"/>
            </a:xfrm>
            <a:custGeom>
              <a:avLst/>
              <a:gdLst/>
              <a:ahLst/>
              <a:cxnLst/>
              <a:rect l="l" t="t" r="r" b="b"/>
              <a:pathLst>
                <a:path w="310514" h="286385">
                  <a:moveTo>
                    <a:pt x="154784" y="0"/>
                  </a:moveTo>
                  <a:lnTo>
                    <a:pt x="105766" y="7415"/>
                  </a:lnTo>
                  <a:lnTo>
                    <a:pt x="63229" y="27833"/>
                  </a:lnTo>
                  <a:lnTo>
                    <a:pt x="29723" y="58889"/>
                  </a:lnTo>
                  <a:lnTo>
                    <a:pt x="7797" y="98221"/>
                  </a:lnTo>
                  <a:lnTo>
                    <a:pt x="0" y="143466"/>
                  </a:lnTo>
                  <a:lnTo>
                    <a:pt x="8021" y="188673"/>
                  </a:lnTo>
                  <a:lnTo>
                    <a:pt x="30141" y="227896"/>
                  </a:lnTo>
                  <a:lnTo>
                    <a:pt x="63801" y="258786"/>
                  </a:lnTo>
                  <a:lnTo>
                    <a:pt x="106438" y="278993"/>
                  </a:lnTo>
                  <a:lnTo>
                    <a:pt x="155492" y="286167"/>
                  </a:lnTo>
                  <a:lnTo>
                    <a:pt x="204510" y="278751"/>
                  </a:lnTo>
                  <a:lnTo>
                    <a:pt x="247046" y="258333"/>
                  </a:lnTo>
                  <a:lnTo>
                    <a:pt x="280553" y="227276"/>
                  </a:lnTo>
                  <a:lnTo>
                    <a:pt x="302479" y="187944"/>
                  </a:lnTo>
                  <a:lnTo>
                    <a:pt x="310277" y="142699"/>
                  </a:lnTo>
                  <a:lnTo>
                    <a:pt x="302256" y="97493"/>
                  </a:lnTo>
                  <a:lnTo>
                    <a:pt x="280135" y="58270"/>
                  </a:lnTo>
                  <a:lnTo>
                    <a:pt x="246475" y="27379"/>
                  </a:lnTo>
                  <a:lnTo>
                    <a:pt x="203838" y="7172"/>
                  </a:lnTo>
                  <a:lnTo>
                    <a:pt x="154784" y="0"/>
                  </a:lnTo>
                  <a:close/>
                </a:path>
              </a:pathLst>
            </a:custGeom>
            <a:solidFill>
              <a:srgbClr val="41B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0475" y="4953682"/>
              <a:ext cx="310515" cy="286385"/>
            </a:xfrm>
            <a:custGeom>
              <a:avLst/>
              <a:gdLst/>
              <a:ahLst/>
              <a:cxnLst/>
              <a:rect l="l" t="t" r="r" b="b"/>
              <a:pathLst>
                <a:path w="310514" h="286385">
                  <a:moveTo>
                    <a:pt x="0" y="143083"/>
                  </a:moveTo>
                  <a:lnTo>
                    <a:pt x="7909" y="97858"/>
                  </a:lnTo>
                  <a:lnTo>
                    <a:pt x="29932" y="58580"/>
                  </a:lnTo>
                  <a:lnTo>
                    <a:pt x="63515" y="27606"/>
                  </a:lnTo>
                  <a:lnTo>
                    <a:pt x="106102" y="7294"/>
                  </a:lnTo>
                  <a:lnTo>
                    <a:pt x="155138" y="0"/>
                  </a:lnTo>
                  <a:lnTo>
                    <a:pt x="204174" y="7294"/>
                  </a:lnTo>
                  <a:lnTo>
                    <a:pt x="246761" y="27606"/>
                  </a:lnTo>
                  <a:lnTo>
                    <a:pt x="280344" y="58580"/>
                  </a:lnTo>
                  <a:lnTo>
                    <a:pt x="302367" y="97858"/>
                  </a:lnTo>
                  <a:lnTo>
                    <a:pt x="310276" y="143083"/>
                  </a:lnTo>
                  <a:lnTo>
                    <a:pt x="302367" y="188309"/>
                  </a:lnTo>
                  <a:lnTo>
                    <a:pt x="280344" y="227587"/>
                  </a:lnTo>
                  <a:lnTo>
                    <a:pt x="246761" y="258560"/>
                  </a:lnTo>
                  <a:lnTo>
                    <a:pt x="204174" y="278873"/>
                  </a:lnTo>
                  <a:lnTo>
                    <a:pt x="155138" y="286167"/>
                  </a:lnTo>
                  <a:lnTo>
                    <a:pt x="106102" y="278873"/>
                  </a:lnTo>
                  <a:lnTo>
                    <a:pt x="63515" y="258560"/>
                  </a:lnTo>
                  <a:lnTo>
                    <a:pt x="29932" y="227587"/>
                  </a:lnTo>
                  <a:lnTo>
                    <a:pt x="7909" y="188309"/>
                  </a:lnTo>
                  <a:lnTo>
                    <a:pt x="0" y="143083"/>
                  </a:lnTo>
                  <a:close/>
                </a:path>
              </a:pathLst>
            </a:custGeom>
            <a:ln w="10470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3935" y="4981950"/>
              <a:ext cx="251460" cy="638810"/>
            </a:xfrm>
            <a:custGeom>
              <a:avLst/>
              <a:gdLst/>
              <a:ahLst/>
              <a:cxnLst/>
              <a:rect l="l" t="t" r="r" b="b"/>
              <a:pathLst>
                <a:path w="251460" h="638810">
                  <a:moveTo>
                    <a:pt x="201995" y="0"/>
                  </a:moveTo>
                  <a:lnTo>
                    <a:pt x="0" y="291883"/>
                  </a:lnTo>
                  <a:lnTo>
                    <a:pt x="17178" y="638449"/>
                  </a:lnTo>
                  <a:lnTo>
                    <a:pt x="251056" y="495891"/>
                  </a:lnTo>
                  <a:lnTo>
                    <a:pt x="237466" y="461523"/>
                  </a:lnTo>
                  <a:lnTo>
                    <a:pt x="225028" y="426844"/>
                  </a:lnTo>
                  <a:lnTo>
                    <a:pt x="204029" y="356378"/>
                  </a:lnTo>
                  <a:lnTo>
                    <a:pt x="195654" y="303685"/>
                  </a:lnTo>
                  <a:lnTo>
                    <a:pt x="190316" y="252819"/>
                  </a:lnTo>
                  <a:lnTo>
                    <a:pt x="187578" y="201961"/>
                  </a:lnTo>
                  <a:lnTo>
                    <a:pt x="187409" y="151179"/>
                  </a:lnTo>
                  <a:lnTo>
                    <a:pt x="189776" y="100545"/>
                  </a:lnTo>
                  <a:lnTo>
                    <a:pt x="194649" y="50128"/>
                  </a:lnTo>
                  <a:lnTo>
                    <a:pt x="201995" y="0"/>
                  </a:lnTo>
                  <a:close/>
                </a:path>
              </a:pathLst>
            </a:custGeom>
            <a:ln w="41883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2636" y="4980048"/>
              <a:ext cx="251460" cy="638810"/>
            </a:xfrm>
            <a:custGeom>
              <a:avLst/>
              <a:gdLst/>
              <a:ahLst/>
              <a:cxnLst/>
              <a:rect l="l" t="t" r="r" b="b"/>
              <a:pathLst>
                <a:path w="251460" h="638810">
                  <a:moveTo>
                    <a:pt x="49479" y="0"/>
                  </a:moveTo>
                  <a:lnTo>
                    <a:pt x="56743" y="50147"/>
                  </a:lnTo>
                  <a:lnTo>
                    <a:pt x="61540" y="100571"/>
                  </a:lnTo>
                  <a:lnTo>
                    <a:pt x="63839" y="151204"/>
                  </a:lnTo>
                  <a:lnTo>
                    <a:pt x="63609" y="201980"/>
                  </a:lnTo>
                  <a:lnTo>
                    <a:pt x="60818" y="252830"/>
                  </a:lnTo>
                  <a:lnTo>
                    <a:pt x="55437" y="303688"/>
                  </a:lnTo>
                  <a:lnTo>
                    <a:pt x="47433" y="354487"/>
                  </a:lnTo>
                  <a:lnTo>
                    <a:pt x="37202" y="391795"/>
                  </a:lnTo>
                  <a:lnTo>
                    <a:pt x="13570" y="461540"/>
                  </a:lnTo>
                  <a:lnTo>
                    <a:pt x="0" y="495892"/>
                  </a:lnTo>
                  <a:lnTo>
                    <a:pt x="233877" y="638450"/>
                  </a:lnTo>
                  <a:lnTo>
                    <a:pt x="251056" y="291883"/>
                  </a:lnTo>
                  <a:lnTo>
                    <a:pt x="49479" y="0"/>
                  </a:lnTo>
                  <a:close/>
                </a:path>
              </a:pathLst>
            </a:custGeom>
            <a:ln w="41883">
              <a:solidFill>
                <a:srgbClr val="41B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964" y="2191346"/>
            <a:ext cx="1439956" cy="1439956"/>
          </a:xfrm>
          <a:prstGeom prst="rect">
            <a:avLst/>
          </a:prstGeom>
        </p:spPr>
      </p:pic>
      <p:sp>
        <p:nvSpPr>
          <p:cNvPr id="14" name="object 13">
            <a:extLst>
              <a:ext uri="{FF2B5EF4-FFF2-40B4-BE49-F238E27FC236}">
                <a16:creationId xmlns:a16="http://schemas.microsoft.com/office/drawing/2014/main" id="{A2AFE140-0B56-4AF6-8AD8-A26FE7A4A0C5}"/>
              </a:ext>
            </a:extLst>
          </p:cNvPr>
          <p:cNvSpPr txBox="1"/>
          <p:nvPr/>
        </p:nvSpPr>
        <p:spPr>
          <a:xfrm>
            <a:off x="3934823" y="4313835"/>
            <a:ext cx="13775342" cy="2955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175"/>
              </a:lnSpc>
              <a:spcBef>
                <a:spcPts val="110"/>
              </a:spcBef>
            </a:pP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lang="en-US" sz="5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en-US" sz="53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spc="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41BFB9"/>
                </a:solidFill>
                <a:latin typeface="Calibri"/>
                <a:cs typeface="Calibri"/>
              </a:rPr>
              <a:t>Deploy</a:t>
            </a:r>
            <a:r>
              <a:rPr lang="en-US" sz="5350" spc="-5" dirty="0">
                <a:solidFill>
                  <a:srgbClr val="41BFB9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5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lang="en-US" sz="5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lang="en-US" sz="53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350" dirty="0">
                <a:solidFill>
                  <a:srgbClr val="FFFFFF"/>
                </a:solidFill>
                <a:latin typeface="Calibri"/>
                <a:cs typeface="Calibri"/>
              </a:rPr>
              <a:t>Log?</a:t>
            </a:r>
            <a:endParaRPr sz="5350" dirty="0">
              <a:latin typeface="Calibri"/>
              <a:cs typeface="Calibri"/>
            </a:endParaRPr>
          </a:p>
          <a:p>
            <a:pPr marL="12700">
              <a:lnSpc>
                <a:spcPts val="5095"/>
              </a:lnSpc>
            </a:pPr>
            <a:r>
              <a:rPr sz="4450" spc="-5" dirty="0">
                <a:solidFill>
                  <a:srgbClr val="BFBFBF"/>
                </a:solidFill>
                <a:latin typeface="Calibri"/>
                <a:cs typeface="Calibri"/>
              </a:rPr>
              <a:t>(without</a:t>
            </a:r>
            <a:r>
              <a:rPr sz="445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4450" spc="-5" dirty="0">
                <a:solidFill>
                  <a:srgbClr val="BFBFBF"/>
                </a:solidFill>
                <a:latin typeface="Calibri"/>
                <a:cs typeface="Calibri"/>
              </a:rPr>
              <a:t>service</a:t>
            </a:r>
            <a:r>
              <a:rPr sz="4450" spc="-1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4450" spc="-5" dirty="0">
                <a:solidFill>
                  <a:srgbClr val="BFBFBF"/>
                </a:solidFill>
                <a:latin typeface="Calibri"/>
                <a:cs typeface="Calibri"/>
              </a:rPr>
              <a:t>downtime…)</a:t>
            </a:r>
            <a:endParaRPr sz="4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 dirty="0">
              <a:latin typeface="Calibri"/>
              <a:cs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A0D194-9C99-4A31-8444-056CDF122C50}"/>
              </a:ext>
            </a:extLst>
          </p:cNvPr>
          <p:cNvSpPr txBox="1"/>
          <p:nvPr/>
        </p:nvSpPr>
        <p:spPr>
          <a:xfrm>
            <a:off x="3879850" y="7026275"/>
            <a:ext cx="739140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50" b="0" i="0" u="none" strike="noStrike" kern="1200" cap="none" spc="-5" normalizeH="0" baseline="0" noProof="0" dirty="0">
                <a:ln>
                  <a:noFill/>
                </a:ln>
                <a:solidFill>
                  <a:srgbClr val="F691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Virtual</a:t>
            </a:r>
            <a:r>
              <a:rPr kumimoji="0" lang="en-US" altLang="zh-CN" sz="5350" b="0" i="0" u="none" strike="noStrike" kern="1200" cap="none" spc="-15" normalizeH="0" baseline="0" noProof="0" dirty="0">
                <a:ln>
                  <a:noFill/>
                </a:ln>
                <a:solidFill>
                  <a:srgbClr val="F691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altLang="zh-CN" sz="5350" b="0" i="0" u="none" strike="noStrike" kern="1200" cap="none" spc="-5" normalizeH="0" baseline="0" noProof="0" dirty="0">
                <a:ln>
                  <a:noFill/>
                </a:ln>
                <a:solidFill>
                  <a:srgbClr val="F691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Consensus!</a:t>
            </a:r>
            <a:endParaRPr kumimoji="0" lang="en-US" altLang="zh-CN" sz="5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1948</Words>
  <Application>Microsoft Office PowerPoint</Application>
  <PresentationFormat>自定义</PresentationFormat>
  <Paragraphs>428</Paragraphs>
  <Slides>43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Arial</vt:lpstr>
      <vt:lpstr>Calibri</vt:lpstr>
      <vt:lpstr>Times New Roman</vt:lpstr>
      <vt:lpstr>Wingdings</vt:lpstr>
      <vt:lpstr>Office Theme</vt:lpstr>
      <vt:lpstr>Virtual Consensus in Delos</vt:lpstr>
      <vt:lpstr>The Facebook Stack Turtles all the way down…</vt:lpstr>
      <vt:lpstr>The Need For A New Storage System</vt:lpstr>
      <vt:lpstr>The Delos Storage System or: “how to build a production-ready storage system in eight months”</vt:lpstr>
      <vt:lpstr>The Delos Storage System: Above The Log</vt:lpstr>
      <vt:lpstr>The Delos Storage System: Below The Log</vt:lpstr>
      <vt:lpstr>The Delos Storage System: Below The Log</vt:lpstr>
      <vt:lpstr>How Do We Develop A New Shared Log? (without re-implementing MultiPaxos…)</vt:lpstr>
      <vt:lpstr>How Do We Develop A New Shared Log? (without re-implementing MultiPaxos…)</vt:lpstr>
      <vt:lpstr>Virtualizing Consensus Via The Virtuallog</vt:lpstr>
      <vt:lpstr>Virtualizing Consensus Via The Virtuallog</vt:lpstr>
      <vt:lpstr>Virtualizing Consensus Via The Virtuallog</vt:lpstr>
      <vt:lpstr>Virtualizing Consensus Via The Virtuallog</vt:lpstr>
      <vt:lpstr>Virtualizing Consensus Via The Virtuallog</vt:lpstr>
      <vt:lpstr>Difficult To Build A Log That Is Simple, Fast, Fault-tolerant</vt:lpstr>
      <vt:lpstr>The Nativeloglet</vt:lpstr>
      <vt:lpstr>The Nativeloglet</vt:lpstr>
      <vt:lpstr>The Nativeloglet</vt:lpstr>
      <vt:lpstr>The Nativeloglet</vt:lpstr>
      <vt:lpstr>Switching Logs Mid-flight</vt:lpstr>
      <vt:lpstr>Deploying Loglets: Converged Vs. Disaggregated</vt:lpstr>
      <vt:lpstr>Deploying Loglets: Converged Vs. Disaggregated</vt:lpstr>
      <vt:lpstr>Deploying Loglets: Converged Vs. Disaggregated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Composing Loglets: The Stripedloglet</vt:lpstr>
      <vt:lpstr>Trimming The Virtuallog</vt:lpstr>
      <vt:lpstr>Trimming The Virtuallog</vt:lpstr>
      <vt:lpstr>Trimming The Virtuallog</vt:lpstr>
      <vt:lpstr>Trimming The Virtuallog</vt:lpstr>
      <vt:lpstr>Trimming The Virtuallog</vt:lpstr>
      <vt:lpstr>Virtualization Cost</vt:lpstr>
      <vt:lpstr>Delos As A Platform original goal: can we build a zero-dependency, fault-tolerant system  with a rich API… in months?</vt:lpstr>
      <vt:lpstr>Delos As A Platform  original goal: can we build a zero-dependency, fault-tolerant system  with a rich API… in months?</vt:lpstr>
      <vt:lpstr>Delos As A Platform  original goal: can we build a zero-dependency, fault-tolerant system  with a rich API… in months?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Consensus in Delos</dc:title>
  <cp:lastModifiedBy>mountain strange</cp:lastModifiedBy>
  <cp:revision>122</cp:revision>
  <dcterms:created xsi:type="dcterms:W3CDTF">2021-11-02T06:40:36Z</dcterms:created>
  <dcterms:modified xsi:type="dcterms:W3CDTF">2021-11-02T11:10:02Z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2020-10-23T00:00:00Z</vt:filetime>
  </property>
  <property fmtid="{D5CDD505-2E9C-101B-9397-08002B2CF9AE}" pid="3" name="LastSaved">
    <vt:filetime>2021-11-02T00:00:00Z</vt:filetime>
  </property>
</Properties>
</file>