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343" r:id="rId4"/>
    <p:sldId id="260" r:id="rId5"/>
    <p:sldId id="344" r:id="rId6"/>
    <p:sldId id="345" r:id="rId7"/>
    <p:sldId id="346" r:id="rId8"/>
    <p:sldId id="347" r:id="rId9"/>
    <p:sldId id="272" r:id="rId10"/>
    <p:sldId id="273" r:id="rId11"/>
    <p:sldId id="275" r:id="rId12"/>
    <p:sldId id="276" r:id="rId13"/>
    <p:sldId id="348" r:id="rId14"/>
    <p:sldId id="285" r:id="rId15"/>
    <p:sldId id="289" r:id="rId16"/>
    <p:sldId id="290" r:id="rId17"/>
    <p:sldId id="291" r:id="rId18"/>
    <p:sldId id="333" r:id="rId19"/>
    <p:sldId id="349" r:id="rId20"/>
    <p:sldId id="302" r:id="rId21"/>
    <p:sldId id="298" r:id="rId22"/>
    <p:sldId id="334" r:id="rId23"/>
    <p:sldId id="335" r:id="rId24"/>
    <p:sldId id="336" r:id="rId25"/>
    <p:sldId id="337" r:id="rId26"/>
    <p:sldId id="303" r:id="rId27"/>
    <p:sldId id="304" r:id="rId28"/>
    <p:sldId id="339" r:id="rId29"/>
    <p:sldId id="311" r:id="rId30"/>
    <p:sldId id="312" r:id="rId31"/>
    <p:sldId id="313" r:id="rId32"/>
    <p:sldId id="341" r:id="rId33"/>
    <p:sldId id="315" r:id="rId34"/>
    <p:sldId id="340" r:id="rId35"/>
    <p:sldId id="342" r:id="rId36"/>
    <p:sldId id="316" r:id="rId37"/>
    <p:sldId id="330" r:id="rId38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7758" autoAdjust="0"/>
  </p:normalViewPr>
  <p:slideViewPr>
    <p:cSldViewPr>
      <p:cViewPr varScale="1">
        <p:scale>
          <a:sx n="74" d="100"/>
          <a:sy n="74" d="100"/>
        </p:scale>
        <p:origin x="2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3D9E8-8BB8-4AA3-858C-B89D9458EA6D}" type="datetimeFigureOut">
              <a:rPr lang="zh-CN" altLang="en-US" smtClean="0"/>
              <a:t>2022/11/24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1DE3F-5C2D-4D79-997F-C203CE24C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6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1DE3F-5C2D-4D79-997F-C203CE24C7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749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1DE3F-5C2D-4D79-997F-C203CE24C7E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33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Sampling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transaction</a:t>
            </a:r>
            <a:r>
              <a:rPr lang="zh-CN" altLang="en-US" dirty="0" smtClean="0"/>
              <a:t>级别进行采样，</a:t>
            </a:r>
            <a:r>
              <a:rPr lang="en-US" altLang="zh-CN" dirty="0" smtClean="0"/>
              <a:t>transaction</a:t>
            </a:r>
            <a:r>
              <a:rPr lang="zh-CN" altLang="en-US" dirty="0" smtClean="0"/>
              <a:t>中每个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都被记录</a:t>
            </a:r>
            <a:endParaRPr lang="en-US" altLang="zh-CN" dirty="0" smtClean="0"/>
          </a:p>
          <a:p>
            <a:r>
              <a:rPr lang="en-US" altLang="zh-CN" dirty="0" smtClean="0"/>
              <a:t>Aggregation</a:t>
            </a:r>
            <a:r>
              <a:rPr lang="zh-CN" altLang="en-US" dirty="0" smtClean="0"/>
              <a:t>对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的主干进行提取，相同主干的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一起存储；</a:t>
            </a:r>
            <a:r>
              <a:rPr lang="en-US" altLang="zh-CN" dirty="0" smtClean="0"/>
              <a:t>Microsoft</a:t>
            </a:r>
            <a:r>
              <a:rPr lang="zh-CN" altLang="en-US" dirty="0" smtClean="0"/>
              <a:t>搜索冗余的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来达到压缩的目的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1DE3F-5C2D-4D79-997F-C203CE24C7E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76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80" dirty="0" smtClean="0">
                <a:solidFill>
                  <a:srgbClr val="FFFFFF"/>
                </a:solidFill>
                <a:latin typeface="Tahoma"/>
                <a:cs typeface="Tahoma"/>
              </a:rPr>
              <a:t>the number of pages read from disk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80" dirty="0" smtClean="0">
                <a:solidFill>
                  <a:srgbClr val="FFFFFF"/>
                </a:solidFill>
                <a:latin typeface="Tahoma"/>
                <a:cs typeface="Tahoma"/>
              </a:rPr>
              <a:t>record the average number of events over a time window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1DE3F-5C2D-4D79-997F-C203CE24C7E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543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spc="50" dirty="0" smtClean="0">
                <a:solidFill>
                  <a:srgbClr val="FFFFFF"/>
                </a:solidFill>
                <a:latin typeface="Tahoma"/>
                <a:cs typeface="Tahoma"/>
              </a:rPr>
              <a:t>之前部署过那么下一次类似的</a:t>
            </a:r>
            <a:r>
              <a:rPr lang="en-US" altLang="zh-CN" sz="1200" spc="50" dirty="0" smtClean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lang="zh-CN" altLang="en-US" sz="1200" spc="50" dirty="0" smtClean="0">
                <a:solidFill>
                  <a:srgbClr val="FFFFFF"/>
                </a:solidFill>
                <a:latin typeface="Tahoma"/>
                <a:cs typeface="Tahoma"/>
              </a:rPr>
              <a:t>就会部署更快</a:t>
            </a:r>
            <a:r>
              <a:rPr lang="en-US" altLang="zh-CN" sz="1200" spc="50" dirty="0" smtClean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lang="zh-CN" altLang="en-US" sz="1200" spc="50" dirty="0" smtClean="0">
                <a:solidFill>
                  <a:srgbClr val="FFFFFF"/>
                </a:solidFill>
                <a:latin typeface="Tahoma"/>
                <a:cs typeface="Tahoma"/>
              </a:rPr>
              <a:t>知道怎么调优，直接分给这个应用（数据库）最合适的硬件资源，否则得从头开始调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1DE3F-5C2D-4D79-997F-C203CE24C7E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04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spc="50" dirty="0" smtClean="0">
                <a:solidFill>
                  <a:srgbClr val="FFFFFF"/>
                </a:solidFill>
                <a:latin typeface="Tahoma"/>
                <a:cs typeface="Tahoma"/>
              </a:rPr>
              <a:t>table, index, buffer pool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1DE3F-5C2D-4D79-997F-C203CE24C7E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26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重启时间由操作决定，例如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的扩容缩容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1DE3F-5C2D-4D79-997F-C203CE24C7E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72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否则无法判断性能下降的原因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1DE3F-5C2D-4D79-997F-C203CE24C7E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299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1DE3F-5C2D-4D79-997F-C203CE24C7E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1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1DE3F-5C2D-4D79-997F-C203CE24C7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05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以索引构建为例，用户最终决定何时</a:t>
            </a:r>
            <a:r>
              <a:rPr lang="en-US" altLang="zh-CN" dirty="0" smtClean="0"/>
              <a:t>apply</a:t>
            </a:r>
            <a:r>
              <a:rPr lang="zh-CN" altLang="en-US" dirty="0" smtClean="0"/>
              <a:t>，这对</a:t>
            </a:r>
            <a:r>
              <a:rPr lang="en-US" altLang="zh-CN" dirty="0" smtClean="0"/>
              <a:t>human</a:t>
            </a:r>
            <a:r>
              <a:rPr lang="zh-CN" altLang="en-US" dirty="0" smtClean="0"/>
              <a:t>的要求很高，需要知道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的流程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1DE3F-5C2D-4D79-997F-C203CE24C7E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18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Microsoft</a:t>
            </a:r>
            <a:r>
              <a:rPr lang="zh-CN" altLang="en-US" dirty="0" smtClean="0"/>
              <a:t>不一样的地方是重用了</a:t>
            </a:r>
            <a:r>
              <a:rPr lang="en-US" altLang="zh-CN" dirty="0" smtClean="0"/>
              <a:t>query optimizer</a:t>
            </a:r>
            <a:r>
              <a:rPr lang="zh-CN" altLang="en-US" dirty="0" smtClean="0"/>
              <a:t>，这十分合理，因为索引构建就是要选择</a:t>
            </a:r>
            <a:r>
              <a:rPr lang="en-US" altLang="zh-CN" dirty="0" smtClean="0"/>
              <a:t>query optimizer</a:t>
            </a:r>
            <a:r>
              <a:rPr lang="zh-CN" altLang="en-US" dirty="0" smtClean="0"/>
              <a:t>会走的列来构建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1DE3F-5C2D-4D79-997F-C203CE24C7E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5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1DE3F-5C2D-4D79-997F-C203CE24C7E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6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9900" marR="267335" lvl="1" indent="0" algn="l" defTabSz="914400" rtl="0" eaLnBrk="1" fontAlgn="auto" latinLnBrk="0" hangingPunct="1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>
                <a:tab pos="469900" algn="l"/>
              </a:tabLst>
              <a:defRPr/>
            </a:pPr>
            <a:r>
              <a:rPr lang="zh-CN" altLang="en-US" sz="3200" spc="50" dirty="0" smtClean="0">
                <a:solidFill>
                  <a:srgbClr val="FFFFFF"/>
                </a:solidFill>
                <a:latin typeface="Tahoma"/>
                <a:cs typeface="Tahoma"/>
              </a:rPr>
              <a:t>目标函数包括</a:t>
            </a:r>
            <a:r>
              <a:rPr lang="en-US" altLang="zh-CN" sz="3200" spc="50" dirty="0" smtClean="0">
                <a:solidFill>
                  <a:srgbClr val="FFFFFF"/>
                </a:solidFill>
                <a:latin typeface="Tahoma"/>
                <a:cs typeface="Tahoma"/>
              </a:rPr>
              <a:t>performance metrics (e.g., throughput, latency, availability)</a:t>
            </a:r>
            <a:r>
              <a:rPr lang="zh-CN" altLang="en-US" sz="3200" spc="50" baseline="0" dirty="0" smtClean="0">
                <a:solidFill>
                  <a:srgbClr val="FFFFFF"/>
                </a:solidFill>
                <a:latin typeface="Tahoma"/>
                <a:cs typeface="Tahoma"/>
              </a:rPr>
              <a:t>或者</a:t>
            </a:r>
            <a:r>
              <a:rPr lang="en-US" altLang="zh-CN" sz="3200" spc="50" dirty="0" smtClean="0">
                <a:solidFill>
                  <a:srgbClr val="FFFFFF"/>
                </a:solidFill>
                <a:latin typeface="Tahoma"/>
                <a:cs typeface="Tahoma"/>
              </a:rPr>
              <a:t>deployment costs (e.g., hardware, cloud resources))</a:t>
            </a:r>
          </a:p>
          <a:p>
            <a:pPr marL="469900" marR="267335" lvl="1" indent="0" algn="l" defTabSz="914400" rtl="0" eaLnBrk="1" fontAlgn="auto" latinLnBrk="0" hangingPunct="1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>
                <a:tab pos="469900" algn="l"/>
              </a:tabLst>
              <a:defRPr/>
            </a:pPr>
            <a:endParaRPr lang="en-US" altLang="zh-CN" sz="3200" spc="50" dirty="0" smtClean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1DE3F-5C2D-4D79-997F-C203CE24C7E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55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Level1</a:t>
            </a:r>
            <a:r>
              <a:rPr lang="zh-CN" altLang="en-US" dirty="0" smtClean="0"/>
              <a:t>下用户需要选择</a:t>
            </a:r>
            <a:r>
              <a:rPr lang="en-US" altLang="zh-CN" dirty="0" smtClean="0"/>
              <a:t>which when to apply</a:t>
            </a:r>
            <a:r>
              <a:rPr lang="zh-CN" altLang="en-US" dirty="0" smtClean="0"/>
              <a:t>，还要监控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的行为</a:t>
            </a:r>
            <a:endParaRPr lang="en-US" altLang="zh-CN" dirty="0" smtClean="0"/>
          </a:p>
          <a:p>
            <a:r>
              <a:rPr lang="en-US" altLang="zh-CN" dirty="0" smtClean="0"/>
              <a:t>Level2</a:t>
            </a:r>
            <a:r>
              <a:rPr lang="zh-CN" altLang="en-US" dirty="0" smtClean="0"/>
              <a:t>下达到阈值会触发修改或者提醒</a:t>
            </a:r>
            <a:r>
              <a:rPr lang="en-US" altLang="zh-CN" dirty="0" smtClean="0"/>
              <a:t>user</a:t>
            </a:r>
          </a:p>
          <a:p>
            <a:r>
              <a:rPr lang="en-US" altLang="zh-CN" dirty="0" smtClean="0"/>
              <a:t>Level3</a:t>
            </a:r>
            <a:r>
              <a:rPr lang="zh-CN" altLang="en-US" dirty="0" smtClean="0"/>
              <a:t>下自动进行内存分配、索引构建</a:t>
            </a:r>
            <a:endParaRPr lang="en-US" altLang="zh-CN" dirty="0" smtClean="0"/>
          </a:p>
          <a:p>
            <a:r>
              <a:rPr lang="en-US" altLang="zh-CN" dirty="0" smtClean="0"/>
              <a:t>Level4</a:t>
            </a:r>
            <a:r>
              <a:rPr lang="zh-CN" altLang="en-US" dirty="0" smtClean="0"/>
              <a:t>下可以协调子系统，但需要用户主动</a:t>
            </a:r>
            <a:r>
              <a:rPr lang="en-US" altLang="zh-CN" dirty="0" smtClean="0"/>
              <a:t>scaling</a:t>
            </a:r>
            <a:r>
              <a:rPr lang="zh-CN" altLang="en-US" dirty="0" smtClean="0"/>
              <a:t>以适应未来负载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1DE3F-5C2D-4D79-997F-C203CE24C7E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86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1DE3F-5C2D-4D79-997F-C203CE24C7E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94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Behavior model</a:t>
            </a:r>
            <a:r>
              <a:rPr lang="zh-CN" altLang="en-US" dirty="0" smtClean="0"/>
              <a:t>用来</a:t>
            </a:r>
            <a:r>
              <a:rPr lang="en-US" altLang="zh-CN" dirty="0" smtClean="0"/>
              <a:t>estimate cost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1DE3F-5C2D-4D79-997F-C203CE24C7E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23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1206245"/>
            <a:ext cx="8072119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5940" y="2822194"/>
            <a:ext cx="8072119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1F1F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1F1F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1F1F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940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19" y="91439"/>
            <a:ext cx="640080" cy="640080"/>
          </a:xfrm>
          <a:custGeom>
            <a:avLst/>
            <a:gdLst/>
            <a:ahLst/>
            <a:cxnLst/>
            <a:rect l="l" t="t" r="r" b="b"/>
            <a:pathLst>
              <a:path w="640080" h="640080">
                <a:moveTo>
                  <a:pt x="320040" y="0"/>
                </a:moveTo>
                <a:lnTo>
                  <a:pt x="272745" y="3469"/>
                </a:lnTo>
                <a:lnTo>
                  <a:pt x="227606" y="13547"/>
                </a:lnTo>
                <a:lnTo>
                  <a:pt x="185116" y="29740"/>
                </a:lnTo>
                <a:lnTo>
                  <a:pt x="145772" y="51552"/>
                </a:lnTo>
                <a:lnTo>
                  <a:pt x="110068" y="78490"/>
                </a:lnTo>
                <a:lnTo>
                  <a:pt x="78498" y="110057"/>
                </a:lnTo>
                <a:lnTo>
                  <a:pt x="51559" y="145761"/>
                </a:lnTo>
                <a:lnTo>
                  <a:pt x="29744" y="185105"/>
                </a:lnTo>
                <a:lnTo>
                  <a:pt x="13549" y="227596"/>
                </a:lnTo>
                <a:lnTo>
                  <a:pt x="3469" y="272739"/>
                </a:lnTo>
                <a:lnTo>
                  <a:pt x="0" y="320039"/>
                </a:lnTo>
                <a:lnTo>
                  <a:pt x="3469" y="367340"/>
                </a:lnTo>
                <a:lnTo>
                  <a:pt x="13549" y="412483"/>
                </a:lnTo>
                <a:lnTo>
                  <a:pt x="29744" y="454974"/>
                </a:lnTo>
                <a:lnTo>
                  <a:pt x="51559" y="494318"/>
                </a:lnTo>
                <a:lnTo>
                  <a:pt x="78498" y="530022"/>
                </a:lnTo>
                <a:lnTo>
                  <a:pt x="110068" y="561589"/>
                </a:lnTo>
                <a:lnTo>
                  <a:pt x="145772" y="588527"/>
                </a:lnTo>
                <a:lnTo>
                  <a:pt x="185116" y="610339"/>
                </a:lnTo>
                <a:lnTo>
                  <a:pt x="227606" y="626532"/>
                </a:lnTo>
                <a:lnTo>
                  <a:pt x="272745" y="636610"/>
                </a:lnTo>
                <a:lnTo>
                  <a:pt x="320040" y="640080"/>
                </a:lnTo>
                <a:lnTo>
                  <a:pt x="367334" y="636610"/>
                </a:lnTo>
                <a:lnTo>
                  <a:pt x="412473" y="626532"/>
                </a:lnTo>
                <a:lnTo>
                  <a:pt x="454963" y="610339"/>
                </a:lnTo>
                <a:lnTo>
                  <a:pt x="494307" y="588527"/>
                </a:lnTo>
                <a:lnTo>
                  <a:pt x="530011" y="561589"/>
                </a:lnTo>
                <a:lnTo>
                  <a:pt x="561581" y="530022"/>
                </a:lnTo>
                <a:lnTo>
                  <a:pt x="588520" y="494318"/>
                </a:lnTo>
                <a:lnTo>
                  <a:pt x="610335" y="454974"/>
                </a:lnTo>
                <a:lnTo>
                  <a:pt x="626530" y="412483"/>
                </a:lnTo>
                <a:lnTo>
                  <a:pt x="636610" y="367340"/>
                </a:lnTo>
                <a:lnTo>
                  <a:pt x="640080" y="320039"/>
                </a:lnTo>
                <a:lnTo>
                  <a:pt x="636610" y="272739"/>
                </a:lnTo>
                <a:lnTo>
                  <a:pt x="626530" y="227596"/>
                </a:lnTo>
                <a:lnTo>
                  <a:pt x="610335" y="185105"/>
                </a:lnTo>
                <a:lnTo>
                  <a:pt x="588520" y="145761"/>
                </a:lnTo>
                <a:lnTo>
                  <a:pt x="561581" y="110057"/>
                </a:lnTo>
                <a:lnTo>
                  <a:pt x="530011" y="78490"/>
                </a:lnTo>
                <a:lnTo>
                  <a:pt x="494307" y="51552"/>
                </a:lnTo>
                <a:lnTo>
                  <a:pt x="454963" y="29740"/>
                </a:lnTo>
                <a:lnTo>
                  <a:pt x="412473" y="13547"/>
                </a:lnTo>
                <a:lnTo>
                  <a:pt x="367334" y="3469"/>
                </a:lnTo>
                <a:lnTo>
                  <a:pt x="320040" y="0"/>
                </a:lnTo>
                <a:close/>
              </a:path>
            </a:pathLst>
          </a:custGeom>
          <a:solidFill>
            <a:srgbClr val="FF52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6759" y="134112"/>
            <a:ext cx="27940" cy="548640"/>
          </a:xfrm>
          <a:custGeom>
            <a:avLst/>
            <a:gdLst/>
            <a:ahLst/>
            <a:cxnLst/>
            <a:rect l="l" t="t" r="r" b="b"/>
            <a:pathLst>
              <a:path w="27940" h="548640">
                <a:moveTo>
                  <a:pt x="27431" y="0"/>
                </a:moveTo>
                <a:lnTo>
                  <a:pt x="0" y="0"/>
                </a:lnTo>
                <a:lnTo>
                  <a:pt x="0" y="548639"/>
                </a:lnTo>
                <a:lnTo>
                  <a:pt x="27431" y="548639"/>
                </a:lnTo>
                <a:lnTo>
                  <a:pt x="27431" y="0"/>
                </a:lnTo>
                <a:close/>
              </a:path>
            </a:pathLst>
          </a:custGeom>
          <a:solidFill>
            <a:srgbClr val="FF52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9754" y="2258390"/>
            <a:ext cx="7384491" cy="1301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1F1F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jp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7.png"/><Relationship Id="rId7" Type="http://schemas.openxmlformats.org/officeDocument/2006/relationships/image" Target="../media/image4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witter.com/andy_pavl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1000" y="1352550"/>
            <a:ext cx="82296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15" dirty="0">
                <a:solidFill>
                  <a:srgbClr val="FFFFFF"/>
                </a:solidFill>
                <a:latin typeface="Tahoma"/>
                <a:cs typeface="Tahoma"/>
              </a:rPr>
              <a:t>Make Your Database System Dream of Electric Sheep</a:t>
            </a:r>
            <a:r>
              <a:rPr lang="en-US" sz="3200" spc="-15" dirty="0" smtClean="0">
                <a:solidFill>
                  <a:srgbClr val="FFFFFF"/>
                </a:solidFill>
                <a:latin typeface="Tahoma"/>
                <a:cs typeface="Tahoma"/>
              </a:rPr>
              <a:t>: Towards </a:t>
            </a:r>
            <a:r>
              <a:rPr lang="en-US" sz="3200" spc="-15" dirty="0">
                <a:solidFill>
                  <a:srgbClr val="FFFFFF"/>
                </a:solidFill>
                <a:latin typeface="Tahoma"/>
                <a:cs typeface="Tahoma"/>
              </a:rPr>
              <a:t>Self-Driving Operation</a:t>
            </a:r>
            <a:endParaRPr sz="3200" spc="-15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2000" y="287655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Andrew </a:t>
            </a:r>
            <a:r>
              <a:rPr lang="en-US" altLang="zh-CN" dirty="0" err="1" smtClean="0">
                <a:solidFill>
                  <a:schemeClr val="bg1"/>
                </a:solidFill>
              </a:rPr>
              <a:t>Pavlo</a:t>
            </a:r>
            <a:r>
              <a:rPr lang="en-US" altLang="zh-CN" dirty="0" smtClean="0">
                <a:solidFill>
                  <a:schemeClr val="bg1"/>
                </a:solidFill>
              </a:rPr>
              <a:t>, Matthew </a:t>
            </a:r>
            <a:r>
              <a:rPr lang="en-US" altLang="zh-CN" dirty="0" err="1" smtClean="0">
                <a:solidFill>
                  <a:schemeClr val="bg1"/>
                </a:solidFill>
              </a:rPr>
              <a:t>Butrovich</a:t>
            </a:r>
            <a:r>
              <a:rPr lang="en-US" altLang="zh-CN" dirty="0" smtClean="0">
                <a:solidFill>
                  <a:schemeClr val="bg1"/>
                </a:solidFill>
              </a:rPr>
              <a:t>, Lin </a:t>
            </a:r>
            <a:r>
              <a:rPr lang="en-US" altLang="zh-CN" dirty="0" smtClean="0">
                <a:solidFill>
                  <a:schemeClr val="bg1"/>
                </a:solidFill>
              </a:rPr>
              <a:t>Ma,</a:t>
            </a:r>
          </a:p>
          <a:p>
            <a:pPr algn="ctr"/>
            <a:r>
              <a:rPr lang="en-US" altLang="zh-CN" dirty="0" err="1" smtClean="0">
                <a:solidFill>
                  <a:schemeClr val="bg1"/>
                </a:solidFill>
              </a:rPr>
              <a:t>Prashanth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Menon, Wan Shen Lim, Dana Van </a:t>
            </a:r>
            <a:r>
              <a:rPr lang="en-US" altLang="zh-CN" dirty="0" err="1" smtClean="0">
                <a:solidFill>
                  <a:schemeClr val="bg1"/>
                </a:solidFill>
              </a:rPr>
              <a:t>Aken</a:t>
            </a:r>
            <a:r>
              <a:rPr lang="en-US" altLang="zh-CN" dirty="0" smtClean="0">
                <a:solidFill>
                  <a:schemeClr val="bg1"/>
                </a:solidFill>
              </a:rPr>
              <a:t>, William </a:t>
            </a:r>
            <a:r>
              <a:rPr lang="en-US" altLang="zh-CN" dirty="0" smtClean="0">
                <a:solidFill>
                  <a:schemeClr val="bg1"/>
                </a:solidFill>
              </a:rPr>
              <a:t>Zhang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Carnegie </a:t>
            </a:r>
            <a:r>
              <a:rPr lang="en-US" altLang="zh-CN" dirty="0" smtClean="0">
                <a:solidFill>
                  <a:schemeClr val="bg1"/>
                </a:solidFill>
              </a:rPr>
              <a:t>Mellon University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pavlo@cs.cmu.edu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5500" y="161036"/>
            <a:ext cx="2386330" cy="5149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lang="en-US" altLang="zh-CN" sz="1600" b="1" spc="70" dirty="0" smtClean="0">
                <a:solidFill>
                  <a:srgbClr val="FFFFFF"/>
                </a:solidFill>
                <a:latin typeface="Arial"/>
                <a:cs typeface="Arial"/>
              </a:rPr>
              <a:t>Background </a:t>
            </a:r>
          </a:p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lang="en-US" altLang="zh-CN" sz="1600" b="1" spc="105" dirty="0" smtClean="0">
                <a:solidFill>
                  <a:srgbClr val="FF5256"/>
                </a:solidFill>
                <a:latin typeface="Arial"/>
                <a:cs typeface="Arial"/>
              </a:rPr>
              <a:t>PROBLEMS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8943" y="214879"/>
            <a:ext cx="338455" cy="401320"/>
            <a:chOff x="198943" y="214879"/>
            <a:chExt cx="338455" cy="401320"/>
          </a:xfrm>
        </p:grpSpPr>
        <p:sp>
          <p:nvSpPr>
            <p:cNvPr id="5" name="object 5"/>
            <p:cNvSpPr/>
            <p:nvPr/>
          </p:nvSpPr>
          <p:spPr>
            <a:xfrm>
              <a:off x="223986" y="315116"/>
              <a:ext cx="288290" cy="300990"/>
            </a:xfrm>
            <a:custGeom>
              <a:avLst/>
              <a:gdLst/>
              <a:ahLst/>
              <a:cxnLst/>
              <a:rect l="l" t="t" r="r" b="b"/>
              <a:pathLst>
                <a:path w="288290" h="300990">
                  <a:moveTo>
                    <a:pt x="287993" y="0"/>
                  </a:moveTo>
                  <a:lnTo>
                    <a:pt x="0" y="0"/>
                  </a:lnTo>
                  <a:lnTo>
                    <a:pt x="0" y="275651"/>
                  </a:lnTo>
                  <a:lnTo>
                    <a:pt x="1968" y="285403"/>
                  </a:lnTo>
                  <a:lnTo>
                    <a:pt x="7337" y="293369"/>
                  </a:lnTo>
                  <a:lnTo>
                    <a:pt x="15298" y="298741"/>
                  </a:lnTo>
                  <a:lnTo>
                    <a:pt x="25042" y="300711"/>
                  </a:lnTo>
                  <a:lnTo>
                    <a:pt x="262950" y="300711"/>
                  </a:lnTo>
                  <a:lnTo>
                    <a:pt x="272694" y="298741"/>
                  </a:lnTo>
                  <a:lnTo>
                    <a:pt x="280654" y="293369"/>
                  </a:lnTo>
                  <a:lnTo>
                    <a:pt x="286023" y="285403"/>
                  </a:lnTo>
                  <a:lnTo>
                    <a:pt x="287993" y="275651"/>
                  </a:lnTo>
                  <a:lnTo>
                    <a:pt x="287993" y="0"/>
                  </a:lnTo>
                  <a:close/>
                </a:path>
              </a:pathLst>
            </a:custGeom>
            <a:solidFill>
              <a:srgbClr val="CC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071" y="377382"/>
              <a:ext cx="187822" cy="2008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3986" y="327645"/>
              <a:ext cx="288290" cy="25400"/>
            </a:xfrm>
            <a:custGeom>
              <a:avLst/>
              <a:gdLst/>
              <a:ahLst/>
              <a:cxnLst/>
              <a:rect l="l" t="t" r="r" b="b"/>
              <a:pathLst>
                <a:path w="288290" h="25400">
                  <a:moveTo>
                    <a:pt x="287993" y="0"/>
                  </a:moveTo>
                  <a:lnTo>
                    <a:pt x="0" y="0"/>
                  </a:lnTo>
                  <a:lnTo>
                    <a:pt x="0" y="25059"/>
                  </a:lnTo>
                  <a:lnTo>
                    <a:pt x="287993" y="25059"/>
                  </a:lnTo>
                  <a:lnTo>
                    <a:pt x="287993" y="0"/>
                  </a:lnTo>
                  <a:close/>
                </a:path>
              </a:pathLst>
            </a:custGeom>
            <a:solidFill>
              <a:srgbClr val="ADB0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6593" y="214879"/>
              <a:ext cx="163195" cy="50165"/>
            </a:xfrm>
            <a:custGeom>
              <a:avLst/>
              <a:gdLst/>
              <a:ahLst/>
              <a:cxnLst/>
              <a:rect l="l" t="t" r="r" b="b"/>
              <a:pathLst>
                <a:path w="163195" h="50164">
                  <a:moveTo>
                    <a:pt x="137735" y="0"/>
                  </a:moveTo>
                  <a:lnTo>
                    <a:pt x="25042" y="0"/>
                  </a:lnTo>
                  <a:lnTo>
                    <a:pt x="15299" y="1970"/>
                  </a:lnTo>
                  <a:lnTo>
                    <a:pt x="7338" y="7343"/>
                  </a:lnTo>
                  <a:lnTo>
                    <a:pt x="1969" y="15309"/>
                  </a:lnTo>
                  <a:lnTo>
                    <a:pt x="0" y="25059"/>
                  </a:lnTo>
                  <a:lnTo>
                    <a:pt x="0" y="50118"/>
                  </a:lnTo>
                  <a:lnTo>
                    <a:pt x="25042" y="50118"/>
                  </a:lnTo>
                  <a:lnTo>
                    <a:pt x="25042" y="30667"/>
                  </a:lnTo>
                  <a:lnTo>
                    <a:pt x="30635" y="25059"/>
                  </a:lnTo>
                  <a:lnTo>
                    <a:pt x="132142" y="25059"/>
                  </a:lnTo>
                  <a:lnTo>
                    <a:pt x="137735" y="30679"/>
                  </a:lnTo>
                  <a:lnTo>
                    <a:pt x="137735" y="50118"/>
                  </a:lnTo>
                  <a:lnTo>
                    <a:pt x="162778" y="50118"/>
                  </a:lnTo>
                  <a:lnTo>
                    <a:pt x="162778" y="25059"/>
                  </a:lnTo>
                  <a:lnTo>
                    <a:pt x="160809" y="15309"/>
                  </a:lnTo>
                  <a:lnTo>
                    <a:pt x="155440" y="7343"/>
                  </a:lnTo>
                  <a:lnTo>
                    <a:pt x="147479" y="1970"/>
                  </a:lnTo>
                  <a:lnTo>
                    <a:pt x="137735" y="0"/>
                  </a:lnTo>
                  <a:close/>
                </a:path>
              </a:pathLst>
            </a:custGeom>
            <a:solidFill>
              <a:srgbClr val="CC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943" y="264997"/>
              <a:ext cx="338455" cy="62865"/>
            </a:xfrm>
            <a:custGeom>
              <a:avLst/>
              <a:gdLst/>
              <a:ahLst/>
              <a:cxnLst/>
              <a:rect l="l" t="t" r="r" b="b"/>
              <a:pathLst>
                <a:path w="338455" h="62864">
                  <a:moveTo>
                    <a:pt x="313035" y="0"/>
                  </a:moveTo>
                  <a:lnTo>
                    <a:pt x="25042" y="0"/>
                  </a:lnTo>
                  <a:lnTo>
                    <a:pt x="15298" y="1970"/>
                  </a:lnTo>
                  <a:lnTo>
                    <a:pt x="7337" y="7343"/>
                  </a:lnTo>
                  <a:lnTo>
                    <a:pt x="1968" y="15309"/>
                  </a:lnTo>
                  <a:lnTo>
                    <a:pt x="0" y="25059"/>
                  </a:lnTo>
                  <a:lnTo>
                    <a:pt x="0" y="62648"/>
                  </a:lnTo>
                  <a:lnTo>
                    <a:pt x="338078" y="62648"/>
                  </a:lnTo>
                  <a:lnTo>
                    <a:pt x="338078" y="25059"/>
                  </a:lnTo>
                  <a:lnTo>
                    <a:pt x="336109" y="15309"/>
                  </a:lnTo>
                  <a:lnTo>
                    <a:pt x="330740" y="7343"/>
                  </a:lnTo>
                  <a:lnTo>
                    <a:pt x="322779" y="1970"/>
                  </a:lnTo>
                  <a:lnTo>
                    <a:pt x="313035" y="0"/>
                  </a:lnTo>
                  <a:close/>
                </a:path>
              </a:pathLst>
            </a:custGeom>
            <a:solidFill>
              <a:srgbClr val="D1D4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66634" y="1200150"/>
            <a:ext cx="2651760" cy="3505200"/>
          </a:xfrm>
          <a:custGeom>
            <a:avLst/>
            <a:gdLst/>
            <a:ahLst/>
            <a:cxnLst/>
            <a:rect l="l" t="t" r="r" b="b"/>
            <a:pathLst>
              <a:path w="2651760" h="3505200">
                <a:moveTo>
                  <a:pt x="2651760" y="0"/>
                </a:moveTo>
                <a:lnTo>
                  <a:pt x="0" y="0"/>
                </a:lnTo>
                <a:lnTo>
                  <a:pt x="0" y="3505200"/>
                </a:lnTo>
                <a:lnTo>
                  <a:pt x="2651760" y="3505200"/>
                </a:lnTo>
                <a:lnTo>
                  <a:pt x="265176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6634" y="1200150"/>
            <a:ext cx="2651760" cy="350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291465" marR="285750" indent="635" algn="ctr">
              <a:lnSpc>
                <a:spcPct val="90000"/>
              </a:lnSpc>
              <a:spcBef>
                <a:spcPts val="5"/>
              </a:spcBef>
            </a:pPr>
            <a:r>
              <a:rPr sz="3000" b="1" spc="10" dirty="0">
                <a:solidFill>
                  <a:srgbClr val="394079"/>
                </a:solidFill>
                <a:latin typeface="Trebuchet MS"/>
                <a:cs typeface="Trebuchet MS"/>
              </a:rPr>
              <a:t>Pr</a:t>
            </a:r>
            <a:r>
              <a:rPr sz="3000" b="1" dirty="0">
                <a:solidFill>
                  <a:srgbClr val="394079"/>
                </a:solidFill>
                <a:latin typeface="Trebuchet MS"/>
                <a:cs typeface="Trebuchet MS"/>
              </a:rPr>
              <a:t>oblem</a:t>
            </a:r>
            <a:r>
              <a:rPr sz="3000" b="1" spc="-245" dirty="0">
                <a:solidFill>
                  <a:srgbClr val="394079"/>
                </a:solidFill>
                <a:latin typeface="Trebuchet MS"/>
                <a:cs typeface="Trebuchet MS"/>
              </a:rPr>
              <a:t> </a:t>
            </a:r>
            <a:r>
              <a:rPr sz="3000" b="1" spc="-125" dirty="0">
                <a:solidFill>
                  <a:srgbClr val="394079"/>
                </a:solidFill>
                <a:latin typeface="Trebuchet MS"/>
                <a:cs typeface="Trebuchet MS"/>
              </a:rPr>
              <a:t>#1  </a:t>
            </a:r>
            <a:r>
              <a:rPr sz="3000" b="1" spc="-25" dirty="0">
                <a:solidFill>
                  <a:srgbClr val="FFFFFF"/>
                </a:solidFill>
                <a:latin typeface="Trebuchet MS"/>
                <a:cs typeface="Trebuchet MS"/>
              </a:rPr>
              <a:t>Human </a:t>
            </a:r>
            <a:r>
              <a:rPr sz="30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-335" dirty="0">
                <a:solidFill>
                  <a:srgbClr val="FFFFFF"/>
                </a:solidFill>
                <a:latin typeface="Trebuchet MS"/>
                <a:cs typeface="Trebuchet MS"/>
              </a:rPr>
              <a:t>J</a:t>
            </a:r>
            <a:r>
              <a:rPr sz="3000" b="1" spc="-3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00" b="1" dirty="0">
                <a:solidFill>
                  <a:srgbClr val="FFFFFF"/>
                </a:solidFill>
                <a:latin typeface="Trebuchet MS"/>
                <a:cs typeface="Trebuchet MS"/>
              </a:rPr>
              <a:t>dgem</a:t>
            </a:r>
            <a:r>
              <a:rPr sz="3000" b="1" spc="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00" b="1" spc="20" dirty="0">
                <a:solidFill>
                  <a:srgbClr val="FFFFFF"/>
                </a:solidFill>
                <a:latin typeface="Trebuchet MS"/>
                <a:cs typeface="Trebuchet MS"/>
              </a:rPr>
              <a:t>nts</a:t>
            </a:r>
            <a:endParaRPr sz="3000" dirty="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8115" y="1349502"/>
            <a:ext cx="1828800" cy="1828800"/>
            <a:chOff x="1912620" y="1350263"/>
            <a:chExt cx="1828800" cy="1828800"/>
          </a:xfrm>
        </p:grpSpPr>
        <p:sp>
          <p:nvSpPr>
            <p:cNvPr id="13" name="object 13"/>
            <p:cNvSpPr/>
            <p:nvPr/>
          </p:nvSpPr>
          <p:spPr>
            <a:xfrm>
              <a:off x="1912620" y="1350263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0"/>
                  </a:moveTo>
                  <a:lnTo>
                    <a:pt x="865842" y="1267"/>
                  </a:lnTo>
                  <a:lnTo>
                    <a:pt x="817944" y="5028"/>
                  </a:lnTo>
                  <a:lnTo>
                    <a:pt x="770768" y="11219"/>
                  </a:lnTo>
                  <a:lnTo>
                    <a:pt x="724379" y="19776"/>
                  </a:lnTo>
                  <a:lnTo>
                    <a:pt x="678839" y="30637"/>
                  </a:lnTo>
                  <a:lnTo>
                    <a:pt x="634211" y="43738"/>
                  </a:lnTo>
                  <a:lnTo>
                    <a:pt x="590559" y="59016"/>
                  </a:lnTo>
                  <a:lnTo>
                    <a:pt x="547945" y="76408"/>
                  </a:lnTo>
                  <a:lnTo>
                    <a:pt x="506434" y="95851"/>
                  </a:lnTo>
                  <a:lnTo>
                    <a:pt x="466088" y="117281"/>
                  </a:lnTo>
                  <a:lnTo>
                    <a:pt x="426971" y="140635"/>
                  </a:lnTo>
                  <a:lnTo>
                    <a:pt x="389146" y="165849"/>
                  </a:lnTo>
                  <a:lnTo>
                    <a:pt x="352675" y="192862"/>
                  </a:lnTo>
                  <a:lnTo>
                    <a:pt x="317623" y="221609"/>
                  </a:lnTo>
                  <a:lnTo>
                    <a:pt x="284053" y="252027"/>
                  </a:lnTo>
                  <a:lnTo>
                    <a:pt x="252027" y="284053"/>
                  </a:lnTo>
                  <a:lnTo>
                    <a:pt x="221609" y="317623"/>
                  </a:lnTo>
                  <a:lnTo>
                    <a:pt x="192862" y="352675"/>
                  </a:lnTo>
                  <a:lnTo>
                    <a:pt x="165849" y="389146"/>
                  </a:lnTo>
                  <a:lnTo>
                    <a:pt x="140635" y="426971"/>
                  </a:lnTo>
                  <a:lnTo>
                    <a:pt x="117281" y="466088"/>
                  </a:lnTo>
                  <a:lnTo>
                    <a:pt x="95851" y="506434"/>
                  </a:lnTo>
                  <a:lnTo>
                    <a:pt x="76408" y="547945"/>
                  </a:lnTo>
                  <a:lnTo>
                    <a:pt x="59016" y="590559"/>
                  </a:lnTo>
                  <a:lnTo>
                    <a:pt x="43738" y="634211"/>
                  </a:lnTo>
                  <a:lnTo>
                    <a:pt x="30637" y="678839"/>
                  </a:lnTo>
                  <a:lnTo>
                    <a:pt x="19776" y="724379"/>
                  </a:lnTo>
                  <a:lnTo>
                    <a:pt x="11219" y="770768"/>
                  </a:lnTo>
                  <a:lnTo>
                    <a:pt x="5028" y="817944"/>
                  </a:lnTo>
                  <a:lnTo>
                    <a:pt x="1267" y="865842"/>
                  </a:lnTo>
                  <a:lnTo>
                    <a:pt x="0" y="914400"/>
                  </a:lnTo>
                  <a:lnTo>
                    <a:pt x="1267" y="962957"/>
                  </a:lnTo>
                  <a:lnTo>
                    <a:pt x="5028" y="1010855"/>
                  </a:lnTo>
                  <a:lnTo>
                    <a:pt x="11219" y="1058031"/>
                  </a:lnTo>
                  <a:lnTo>
                    <a:pt x="19776" y="1104420"/>
                  </a:lnTo>
                  <a:lnTo>
                    <a:pt x="30637" y="1149960"/>
                  </a:lnTo>
                  <a:lnTo>
                    <a:pt x="43738" y="1194588"/>
                  </a:lnTo>
                  <a:lnTo>
                    <a:pt x="59016" y="1238240"/>
                  </a:lnTo>
                  <a:lnTo>
                    <a:pt x="76408" y="1280854"/>
                  </a:lnTo>
                  <a:lnTo>
                    <a:pt x="95851" y="1322365"/>
                  </a:lnTo>
                  <a:lnTo>
                    <a:pt x="117281" y="1362711"/>
                  </a:lnTo>
                  <a:lnTo>
                    <a:pt x="140635" y="1401828"/>
                  </a:lnTo>
                  <a:lnTo>
                    <a:pt x="165849" y="1439653"/>
                  </a:lnTo>
                  <a:lnTo>
                    <a:pt x="192862" y="1476124"/>
                  </a:lnTo>
                  <a:lnTo>
                    <a:pt x="221609" y="1511176"/>
                  </a:lnTo>
                  <a:lnTo>
                    <a:pt x="252027" y="1544746"/>
                  </a:lnTo>
                  <a:lnTo>
                    <a:pt x="284053" y="1576772"/>
                  </a:lnTo>
                  <a:lnTo>
                    <a:pt x="317623" y="1607190"/>
                  </a:lnTo>
                  <a:lnTo>
                    <a:pt x="352675" y="1635937"/>
                  </a:lnTo>
                  <a:lnTo>
                    <a:pt x="389146" y="1662950"/>
                  </a:lnTo>
                  <a:lnTo>
                    <a:pt x="426971" y="1688164"/>
                  </a:lnTo>
                  <a:lnTo>
                    <a:pt x="466088" y="1711518"/>
                  </a:lnTo>
                  <a:lnTo>
                    <a:pt x="506434" y="1732948"/>
                  </a:lnTo>
                  <a:lnTo>
                    <a:pt x="547945" y="1752391"/>
                  </a:lnTo>
                  <a:lnTo>
                    <a:pt x="590559" y="1769783"/>
                  </a:lnTo>
                  <a:lnTo>
                    <a:pt x="634211" y="1785061"/>
                  </a:lnTo>
                  <a:lnTo>
                    <a:pt x="678839" y="1798162"/>
                  </a:lnTo>
                  <a:lnTo>
                    <a:pt x="724379" y="1809023"/>
                  </a:lnTo>
                  <a:lnTo>
                    <a:pt x="770768" y="1817580"/>
                  </a:lnTo>
                  <a:lnTo>
                    <a:pt x="817944" y="1823771"/>
                  </a:lnTo>
                  <a:lnTo>
                    <a:pt x="865842" y="1827532"/>
                  </a:lnTo>
                  <a:lnTo>
                    <a:pt x="914400" y="1828800"/>
                  </a:lnTo>
                  <a:lnTo>
                    <a:pt x="962957" y="1827532"/>
                  </a:lnTo>
                  <a:lnTo>
                    <a:pt x="1010855" y="1823771"/>
                  </a:lnTo>
                  <a:lnTo>
                    <a:pt x="1058031" y="1817580"/>
                  </a:lnTo>
                  <a:lnTo>
                    <a:pt x="1104420" y="1809023"/>
                  </a:lnTo>
                  <a:lnTo>
                    <a:pt x="1149960" y="1798162"/>
                  </a:lnTo>
                  <a:lnTo>
                    <a:pt x="1194588" y="1785061"/>
                  </a:lnTo>
                  <a:lnTo>
                    <a:pt x="1238240" y="1769783"/>
                  </a:lnTo>
                  <a:lnTo>
                    <a:pt x="1280854" y="1752391"/>
                  </a:lnTo>
                  <a:lnTo>
                    <a:pt x="1322365" y="1732948"/>
                  </a:lnTo>
                  <a:lnTo>
                    <a:pt x="1362711" y="1711518"/>
                  </a:lnTo>
                  <a:lnTo>
                    <a:pt x="1401828" y="1688164"/>
                  </a:lnTo>
                  <a:lnTo>
                    <a:pt x="1439653" y="1662950"/>
                  </a:lnTo>
                  <a:lnTo>
                    <a:pt x="1476124" y="1635937"/>
                  </a:lnTo>
                  <a:lnTo>
                    <a:pt x="1511176" y="1607190"/>
                  </a:lnTo>
                  <a:lnTo>
                    <a:pt x="1544746" y="1576772"/>
                  </a:lnTo>
                  <a:lnTo>
                    <a:pt x="1576772" y="1544746"/>
                  </a:lnTo>
                  <a:lnTo>
                    <a:pt x="1607190" y="1511176"/>
                  </a:lnTo>
                  <a:lnTo>
                    <a:pt x="1635937" y="1476124"/>
                  </a:lnTo>
                  <a:lnTo>
                    <a:pt x="1662950" y="1439653"/>
                  </a:lnTo>
                  <a:lnTo>
                    <a:pt x="1688164" y="1401828"/>
                  </a:lnTo>
                  <a:lnTo>
                    <a:pt x="1711518" y="1362711"/>
                  </a:lnTo>
                  <a:lnTo>
                    <a:pt x="1732948" y="1322365"/>
                  </a:lnTo>
                  <a:lnTo>
                    <a:pt x="1752391" y="1280854"/>
                  </a:lnTo>
                  <a:lnTo>
                    <a:pt x="1769783" y="1238240"/>
                  </a:lnTo>
                  <a:lnTo>
                    <a:pt x="1785061" y="1194588"/>
                  </a:lnTo>
                  <a:lnTo>
                    <a:pt x="1798162" y="1149960"/>
                  </a:lnTo>
                  <a:lnTo>
                    <a:pt x="1809023" y="1104420"/>
                  </a:lnTo>
                  <a:lnTo>
                    <a:pt x="1817580" y="1058031"/>
                  </a:lnTo>
                  <a:lnTo>
                    <a:pt x="1823771" y="1010855"/>
                  </a:lnTo>
                  <a:lnTo>
                    <a:pt x="1827532" y="962957"/>
                  </a:lnTo>
                  <a:lnTo>
                    <a:pt x="1828800" y="914400"/>
                  </a:lnTo>
                  <a:lnTo>
                    <a:pt x="1827532" y="865842"/>
                  </a:lnTo>
                  <a:lnTo>
                    <a:pt x="1823771" y="817944"/>
                  </a:lnTo>
                  <a:lnTo>
                    <a:pt x="1817580" y="770768"/>
                  </a:lnTo>
                  <a:lnTo>
                    <a:pt x="1809023" y="724379"/>
                  </a:lnTo>
                  <a:lnTo>
                    <a:pt x="1798162" y="678839"/>
                  </a:lnTo>
                  <a:lnTo>
                    <a:pt x="1785061" y="634211"/>
                  </a:lnTo>
                  <a:lnTo>
                    <a:pt x="1769783" y="590559"/>
                  </a:lnTo>
                  <a:lnTo>
                    <a:pt x="1752391" y="547945"/>
                  </a:lnTo>
                  <a:lnTo>
                    <a:pt x="1732948" y="506434"/>
                  </a:lnTo>
                  <a:lnTo>
                    <a:pt x="1711518" y="466088"/>
                  </a:lnTo>
                  <a:lnTo>
                    <a:pt x="1688164" y="426971"/>
                  </a:lnTo>
                  <a:lnTo>
                    <a:pt x="1662950" y="389146"/>
                  </a:lnTo>
                  <a:lnTo>
                    <a:pt x="1635937" y="352675"/>
                  </a:lnTo>
                  <a:lnTo>
                    <a:pt x="1607190" y="317623"/>
                  </a:lnTo>
                  <a:lnTo>
                    <a:pt x="1576772" y="284053"/>
                  </a:lnTo>
                  <a:lnTo>
                    <a:pt x="1544746" y="252027"/>
                  </a:lnTo>
                  <a:lnTo>
                    <a:pt x="1511176" y="221609"/>
                  </a:lnTo>
                  <a:lnTo>
                    <a:pt x="1476124" y="192862"/>
                  </a:lnTo>
                  <a:lnTo>
                    <a:pt x="1439653" y="165849"/>
                  </a:lnTo>
                  <a:lnTo>
                    <a:pt x="1401828" y="140635"/>
                  </a:lnTo>
                  <a:lnTo>
                    <a:pt x="1362711" y="117281"/>
                  </a:lnTo>
                  <a:lnTo>
                    <a:pt x="1322365" y="95851"/>
                  </a:lnTo>
                  <a:lnTo>
                    <a:pt x="1280854" y="76408"/>
                  </a:lnTo>
                  <a:lnTo>
                    <a:pt x="1238240" y="59016"/>
                  </a:lnTo>
                  <a:lnTo>
                    <a:pt x="1194588" y="43738"/>
                  </a:lnTo>
                  <a:lnTo>
                    <a:pt x="1149960" y="30637"/>
                  </a:lnTo>
                  <a:lnTo>
                    <a:pt x="1104420" y="19776"/>
                  </a:lnTo>
                  <a:lnTo>
                    <a:pt x="1058031" y="11219"/>
                  </a:lnTo>
                  <a:lnTo>
                    <a:pt x="1010855" y="5028"/>
                  </a:lnTo>
                  <a:lnTo>
                    <a:pt x="962957" y="12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46396" y="2203725"/>
              <a:ext cx="133985" cy="522605"/>
            </a:xfrm>
            <a:custGeom>
              <a:avLst/>
              <a:gdLst/>
              <a:ahLst/>
              <a:cxnLst/>
              <a:rect l="l" t="t" r="r" b="b"/>
              <a:pathLst>
                <a:path w="133985" h="522605">
                  <a:moveTo>
                    <a:pt x="60766" y="303808"/>
                  </a:moveTo>
                  <a:lnTo>
                    <a:pt x="24307" y="303808"/>
                  </a:lnTo>
                  <a:lnTo>
                    <a:pt x="19996" y="393152"/>
                  </a:lnTo>
                  <a:lnTo>
                    <a:pt x="11698" y="453444"/>
                  </a:lnTo>
                  <a:lnTo>
                    <a:pt x="3627" y="487530"/>
                  </a:lnTo>
                  <a:lnTo>
                    <a:pt x="0" y="498260"/>
                  </a:lnTo>
                  <a:lnTo>
                    <a:pt x="133684" y="522573"/>
                  </a:lnTo>
                  <a:lnTo>
                    <a:pt x="122291" y="506335"/>
                  </a:lnTo>
                  <a:lnTo>
                    <a:pt x="97225" y="461042"/>
                  </a:lnTo>
                  <a:lnTo>
                    <a:pt x="72160" y="391823"/>
                  </a:lnTo>
                  <a:lnTo>
                    <a:pt x="60766" y="303808"/>
                  </a:lnTo>
                  <a:close/>
                </a:path>
                <a:path w="133985" h="522605">
                  <a:moveTo>
                    <a:pt x="60766" y="0"/>
                  </a:moveTo>
                  <a:lnTo>
                    <a:pt x="24307" y="0"/>
                  </a:lnTo>
                  <a:lnTo>
                    <a:pt x="24307" y="279521"/>
                  </a:lnTo>
                  <a:lnTo>
                    <a:pt x="60766" y="279521"/>
                  </a:lnTo>
                  <a:lnTo>
                    <a:pt x="60766" y="0"/>
                  </a:lnTo>
                  <a:close/>
                </a:path>
              </a:pathLst>
            </a:custGeom>
            <a:solidFill>
              <a:srgbClr val="2B4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2089" y="2446777"/>
              <a:ext cx="133684" cy="13369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49780" y="1802961"/>
              <a:ext cx="1554480" cy="899160"/>
            </a:xfrm>
            <a:custGeom>
              <a:avLst/>
              <a:gdLst/>
              <a:ahLst/>
              <a:cxnLst/>
              <a:rect l="l" t="t" r="r" b="b"/>
              <a:pathLst>
                <a:path w="1554479" h="899160">
                  <a:moveTo>
                    <a:pt x="457609" y="600095"/>
                  </a:moveTo>
                  <a:lnTo>
                    <a:pt x="410045" y="631398"/>
                  </a:lnTo>
                  <a:lnTo>
                    <a:pt x="369374" y="685870"/>
                  </a:lnTo>
                  <a:lnTo>
                    <a:pt x="363972" y="715521"/>
                  </a:lnTo>
                  <a:lnTo>
                    <a:pt x="369374" y="745172"/>
                  </a:lnTo>
                  <a:lnTo>
                    <a:pt x="410045" y="799644"/>
                  </a:lnTo>
                  <a:lnTo>
                    <a:pt x="443623" y="823692"/>
                  </a:lnTo>
                  <a:lnTo>
                    <a:pt x="484901" y="845101"/>
                  </a:lnTo>
                  <a:lnTo>
                    <a:pt x="533034" y="863483"/>
                  </a:lnTo>
                  <a:lnTo>
                    <a:pt x="587175" y="878453"/>
                  </a:lnTo>
                  <a:lnTo>
                    <a:pt x="646478" y="889624"/>
                  </a:lnTo>
                  <a:lnTo>
                    <a:pt x="710098" y="896610"/>
                  </a:lnTo>
                  <a:lnTo>
                    <a:pt x="777189" y="899024"/>
                  </a:lnTo>
                  <a:lnTo>
                    <a:pt x="844279" y="896610"/>
                  </a:lnTo>
                  <a:lnTo>
                    <a:pt x="907900" y="889624"/>
                  </a:lnTo>
                  <a:lnTo>
                    <a:pt x="967203" y="878453"/>
                  </a:lnTo>
                  <a:lnTo>
                    <a:pt x="1021344" y="863483"/>
                  </a:lnTo>
                  <a:lnTo>
                    <a:pt x="1069477" y="845101"/>
                  </a:lnTo>
                  <a:lnTo>
                    <a:pt x="1110755" y="823692"/>
                  </a:lnTo>
                  <a:lnTo>
                    <a:pt x="1144333" y="799644"/>
                  </a:lnTo>
                  <a:lnTo>
                    <a:pt x="1185004" y="745172"/>
                  </a:lnTo>
                  <a:lnTo>
                    <a:pt x="1185810" y="740746"/>
                  </a:lnTo>
                  <a:lnTo>
                    <a:pt x="777192" y="740746"/>
                  </a:lnTo>
                  <a:lnTo>
                    <a:pt x="755777" y="738693"/>
                  </a:lnTo>
                  <a:lnTo>
                    <a:pt x="737096" y="732535"/>
                  </a:lnTo>
                  <a:lnTo>
                    <a:pt x="457609" y="600095"/>
                  </a:lnTo>
                  <a:close/>
                </a:path>
                <a:path w="1554479" h="899160">
                  <a:moveTo>
                    <a:pt x="777189" y="532018"/>
                  </a:moveTo>
                  <a:lnTo>
                    <a:pt x="710098" y="534432"/>
                  </a:lnTo>
                  <a:lnTo>
                    <a:pt x="646478" y="541418"/>
                  </a:lnTo>
                  <a:lnTo>
                    <a:pt x="587175" y="552589"/>
                  </a:lnTo>
                  <a:lnTo>
                    <a:pt x="533034" y="567559"/>
                  </a:lnTo>
                  <a:lnTo>
                    <a:pt x="484901" y="585941"/>
                  </a:lnTo>
                  <a:lnTo>
                    <a:pt x="457609" y="600095"/>
                  </a:lnTo>
                  <a:lnTo>
                    <a:pt x="737096" y="732535"/>
                  </a:lnTo>
                  <a:lnTo>
                    <a:pt x="755777" y="738693"/>
                  </a:lnTo>
                  <a:lnTo>
                    <a:pt x="777192" y="740746"/>
                  </a:lnTo>
                  <a:lnTo>
                    <a:pt x="798612" y="738693"/>
                  </a:lnTo>
                  <a:lnTo>
                    <a:pt x="817308" y="732535"/>
                  </a:lnTo>
                  <a:lnTo>
                    <a:pt x="1096778" y="600100"/>
                  </a:lnTo>
                  <a:lnTo>
                    <a:pt x="1069477" y="585941"/>
                  </a:lnTo>
                  <a:lnTo>
                    <a:pt x="1021344" y="567559"/>
                  </a:lnTo>
                  <a:lnTo>
                    <a:pt x="967203" y="552589"/>
                  </a:lnTo>
                  <a:lnTo>
                    <a:pt x="907900" y="541418"/>
                  </a:lnTo>
                  <a:lnTo>
                    <a:pt x="844279" y="534432"/>
                  </a:lnTo>
                  <a:lnTo>
                    <a:pt x="777189" y="532018"/>
                  </a:lnTo>
                  <a:close/>
                </a:path>
                <a:path w="1554479" h="899160">
                  <a:moveTo>
                    <a:pt x="1096778" y="600100"/>
                  </a:moveTo>
                  <a:lnTo>
                    <a:pt x="817308" y="732535"/>
                  </a:lnTo>
                  <a:lnTo>
                    <a:pt x="798612" y="738693"/>
                  </a:lnTo>
                  <a:lnTo>
                    <a:pt x="777192" y="740746"/>
                  </a:lnTo>
                  <a:lnTo>
                    <a:pt x="1185810" y="740746"/>
                  </a:lnTo>
                  <a:lnTo>
                    <a:pt x="1185004" y="685870"/>
                  </a:lnTo>
                  <a:lnTo>
                    <a:pt x="1144333" y="631398"/>
                  </a:lnTo>
                  <a:lnTo>
                    <a:pt x="1110755" y="607350"/>
                  </a:lnTo>
                  <a:lnTo>
                    <a:pt x="1096778" y="600100"/>
                  </a:lnTo>
                  <a:close/>
                </a:path>
                <a:path w="1554479" h="899160">
                  <a:moveTo>
                    <a:pt x="1240449" y="532018"/>
                  </a:moveTo>
                  <a:lnTo>
                    <a:pt x="777189" y="532018"/>
                  </a:lnTo>
                  <a:lnTo>
                    <a:pt x="844279" y="534432"/>
                  </a:lnTo>
                  <a:lnTo>
                    <a:pt x="907900" y="541418"/>
                  </a:lnTo>
                  <a:lnTo>
                    <a:pt x="967203" y="552589"/>
                  </a:lnTo>
                  <a:lnTo>
                    <a:pt x="1021344" y="567559"/>
                  </a:lnTo>
                  <a:lnTo>
                    <a:pt x="1069477" y="585941"/>
                  </a:lnTo>
                  <a:lnTo>
                    <a:pt x="1096788" y="600095"/>
                  </a:lnTo>
                  <a:lnTo>
                    <a:pt x="1240449" y="532018"/>
                  </a:lnTo>
                  <a:close/>
                </a:path>
                <a:path w="1554479" h="899160">
                  <a:moveTo>
                    <a:pt x="777192" y="0"/>
                  </a:moveTo>
                  <a:lnTo>
                    <a:pt x="737096" y="8211"/>
                  </a:lnTo>
                  <a:lnTo>
                    <a:pt x="16405" y="349722"/>
                  </a:lnTo>
                  <a:lnTo>
                    <a:pt x="0" y="370373"/>
                  </a:lnTo>
                  <a:lnTo>
                    <a:pt x="4101" y="381498"/>
                  </a:lnTo>
                  <a:lnTo>
                    <a:pt x="16405" y="391023"/>
                  </a:lnTo>
                  <a:lnTo>
                    <a:pt x="457609" y="600095"/>
                  </a:lnTo>
                  <a:lnTo>
                    <a:pt x="484901" y="585941"/>
                  </a:lnTo>
                  <a:lnTo>
                    <a:pt x="533034" y="567559"/>
                  </a:lnTo>
                  <a:lnTo>
                    <a:pt x="587175" y="552589"/>
                  </a:lnTo>
                  <a:lnTo>
                    <a:pt x="646478" y="541418"/>
                  </a:lnTo>
                  <a:lnTo>
                    <a:pt x="710098" y="534432"/>
                  </a:lnTo>
                  <a:lnTo>
                    <a:pt x="777189" y="532018"/>
                  </a:lnTo>
                  <a:lnTo>
                    <a:pt x="1240449" y="532018"/>
                  </a:lnTo>
                  <a:lnTo>
                    <a:pt x="1537982" y="391023"/>
                  </a:lnTo>
                  <a:lnTo>
                    <a:pt x="1550285" y="381498"/>
                  </a:lnTo>
                  <a:lnTo>
                    <a:pt x="1554386" y="370373"/>
                  </a:lnTo>
                  <a:lnTo>
                    <a:pt x="1550285" y="359248"/>
                  </a:lnTo>
                  <a:lnTo>
                    <a:pt x="1537982" y="349722"/>
                  </a:lnTo>
                  <a:lnTo>
                    <a:pt x="817308" y="8211"/>
                  </a:lnTo>
                  <a:lnTo>
                    <a:pt x="798612" y="2052"/>
                  </a:lnTo>
                  <a:lnTo>
                    <a:pt x="777192" y="0"/>
                  </a:lnTo>
                  <a:close/>
                </a:path>
              </a:pathLst>
            </a:custGeom>
            <a:solidFill>
              <a:srgbClr val="2B4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13779" y="2082187"/>
              <a:ext cx="826769" cy="437515"/>
            </a:xfrm>
            <a:custGeom>
              <a:avLst/>
              <a:gdLst/>
              <a:ahLst/>
              <a:cxnLst/>
              <a:rect l="l" t="t" r="r" b="b"/>
              <a:pathLst>
                <a:path w="826769" h="437514">
                  <a:moveTo>
                    <a:pt x="414398" y="0"/>
                  </a:moveTo>
                  <a:lnTo>
                    <a:pt x="347152" y="2493"/>
                  </a:lnTo>
                  <a:lnTo>
                    <a:pt x="283834" y="9688"/>
                  </a:lnTo>
                  <a:lnTo>
                    <a:pt x="225497" y="21153"/>
                  </a:lnTo>
                  <a:lnTo>
                    <a:pt x="173190" y="36460"/>
                  </a:lnTo>
                  <a:lnTo>
                    <a:pt x="127964" y="55178"/>
                  </a:lnTo>
                  <a:lnTo>
                    <a:pt x="90870" y="76877"/>
                  </a:lnTo>
                  <a:lnTo>
                    <a:pt x="45279" y="127501"/>
                  </a:lnTo>
                  <a:lnTo>
                    <a:pt x="5555" y="393450"/>
                  </a:lnTo>
                  <a:lnTo>
                    <a:pt x="0" y="437503"/>
                  </a:lnTo>
                  <a:lnTo>
                    <a:pt x="5106" y="412286"/>
                  </a:lnTo>
                  <a:lnTo>
                    <a:pt x="19998" y="386690"/>
                  </a:lnTo>
                  <a:lnTo>
                    <a:pt x="76572" y="337215"/>
                  </a:lnTo>
                  <a:lnTo>
                    <a:pt x="116970" y="314766"/>
                  </a:lnTo>
                  <a:lnTo>
                    <a:pt x="164586" y="294796"/>
                  </a:lnTo>
                  <a:lnTo>
                    <a:pt x="218779" y="278020"/>
                  </a:lnTo>
                  <a:lnTo>
                    <a:pt x="278906" y="265152"/>
                  </a:lnTo>
                  <a:lnTo>
                    <a:pt x="344327" y="256907"/>
                  </a:lnTo>
                  <a:lnTo>
                    <a:pt x="414398" y="254000"/>
                  </a:lnTo>
                  <a:lnTo>
                    <a:pt x="479684" y="257004"/>
                  </a:lnTo>
                  <a:lnTo>
                    <a:pt x="541018" y="265493"/>
                  </a:lnTo>
                  <a:lnTo>
                    <a:pt x="597876" y="278677"/>
                  </a:lnTo>
                  <a:lnTo>
                    <a:pt x="649731" y="295770"/>
                  </a:lnTo>
                  <a:lnTo>
                    <a:pt x="696059" y="315984"/>
                  </a:lnTo>
                  <a:lnTo>
                    <a:pt x="736334" y="338530"/>
                  </a:lnTo>
                  <a:lnTo>
                    <a:pt x="770032" y="362623"/>
                  </a:lnTo>
                  <a:lnTo>
                    <a:pt x="815593" y="412293"/>
                  </a:lnTo>
                  <a:lnTo>
                    <a:pt x="826407" y="436295"/>
                  </a:lnTo>
                  <a:lnTo>
                    <a:pt x="789937" y="156774"/>
                  </a:lnTo>
                  <a:lnTo>
                    <a:pt x="766490" y="102194"/>
                  </a:lnTo>
                  <a:lnTo>
                    <a:pt x="701751" y="55892"/>
                  </a:lnTo>
                  <a:lnTo>
                    <a:pt x="656523" y="36972"/>
                  </a:lnTo>
                  <a:lnTo>
                    <a:pt x="604123" y="21472"/>
                  </a:lnTo>
                  <a:lnTo>
                    <a:pt x="545602" y="9843"/>
                  </a:lnTo>
                  <a:lnTo>
                    <a:pt x="482010" y="2535"/>
                  </a:lnTo>
                  <a:lnTo>
                    <a:pt x="414398" y="0"/>
                  </a:lnTo>
                  <a:close/>
                </a:path>
              </a:pathLst>
            </a:custGeom>
            <a:solidFill>
              <a:srgbClr val="455E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51283" y="2082187"/>
              <a:ext cx="389255" cy="437515"/>
            </a:xfrm>
            <a:custGeom>
              <a:avLst/>
              <a:gdLst/>
              <a:ahLst/>
              <a:cxnLst/>
              <a:rect l="l" t="t" r="r" b="b"/>
              <a:pathLst>
                <a:path w="389255" h="437514">
                  <a:moveTo>
                    <a:pt x="0" y="0"/>
                  </a:moveTo>
                  <a:lnTo>
                    <a:pt x="0" y="255208"/>
                  </a:lnTo>
                  <a:lnTo>
                    <a:pt x="68311" y="260901"/>
                  </a:lnTo>
                  <a:lnTo>
                    <a:pt x="131842" y="272474"/>
                  </a:lnTo>
                  <a:lnTo>
                    <a:pt x="189951" y="288968"/>
                  </a:lnTo>
                  <a:lnTo>
                    <a:pt x="241998" y="309422"/>
                  </a:lnTo>
                  <a:lnTo>
                    <a:pt x="287344" y="332877"/>
                  </a:lnTo>
                  <a:lnTo>
                    <a:pt x="325348" y="358372"/>
                  </a:lnTo>
                  <a:lnTo>
                    <a:pt x="355369" y="384949"/>
                  </a:lnTo>
                  <a:lnTo>
                    <a:pt x="388903" y="437503"/>
                  </a:lnTo>
                  <a:lnTo>
                    <a:pt x="352434" y="156774"/>
                  </a:lnTo>
                  <a:lnTo>
                    <a:pt x="330641" y="103867"/>
                  </a:lnTo>
                  <a:lnTo>
                    <a:pt x="270278" y="58883"/>
                  </a:lnTo>
                  <a:lnTo>
                    <a:pt x="227983" y="40263"/>
                  </a:lnTo>
                  <a:lnTo>
                    <a:pt x="178868" y="24705"/>
                  </a:lnTo>
                  <a:lnTo>
                    <a:pt x="123872" y="12568"/>
                  </a:lnTo>
                  <a:lnTo>
                    <a:pt x="63936" y="4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62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3170189" y="1207751"/>
            <a:ext cx="2651760" cy="3505200"/>
          </a:xfrm>
          <a:custGeom>
            <a:avLst/>
            <a:gdLst/>
            <a:ahLst/>
            <a:cxnLst/>
            <a:rect l="l" t="t" r="r" b="b"/>
            <a:pathLst>
              <a:path w="2651759" h="3505200">
                <a:moveTo>
                  <a:pt x="2651759" y="0"/>
                </a:moveTo>
                <a:lnTo>
                  <a:pt x="0" y="0"/>
                </a:lnTo>
                <a:lnTo>
                  <a:pt x="0" y="3505200"/>
                </a:lnTo>
                <a:lnTo>
                  <a:pt x="2651759" y="3505200"/>
                </a:lnTo>
                <a:lnTo>
                  <a:pt x="265175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70189" y="1207751"/>
            <a:ext cx="2651760" cy="350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281940" marR="274955" indent="1270" algn="ctr">
              <a:lnSpc>
                <a:spcPct val="90000"/>
              </a:lnSpc>
            </a:pPr>
            <a:r>
              <a:rPr sz="3000" b="1" spc="10" dirty="0">
                <a:solidFill>
                  <a:srgbClr val="394079"/>
                </a:solidFill>
                <a:latin typeface="Trebuchet MS"/>
                <a:cs typeface="Trebuchet MS"/>
              </a:rPr>
              <a:t>Pr</a:t>
            </a:r>
            <a:r>
              <a:rPr sz="3000" b="1" dirty="0">
                <a:solidFill>
                  <a:srgbClr val="394079"/>
                </a:solidFill>
                <a:latin typeface="Trebuchet MS"/>
                <a:cs typeface="Trebuchet MS"/>
              </a:rPr>
              <a:t>oblem</a:t>
            </a:r>
            <a:r>
              <a:rPr sz="3000" b="1" spc="-245" dirty="0">
                <a:solidFill>
                  <a:srgbClr val="394079"/>
                </a:solidFill>
                <a:latin typeface="Trebuchet MS"/>
                <a:cs typeface="Trebuchet MS"/>
              </a:rPr>
              <a:t> </a:t>
            </a:r>
            <a:r>
              <a:rPr sz="3000" b="1" spc="-75" dirty="0">
                <a:solidFill>
                  <a:srgbClr val="394079"/>
                </a:solidFill>
                <a:latin typeface="Trebuchet MS"/>
                <a:cs typeface="Trebuchet MS"/>
              </a:rPr>
              <a:t>#2  </a:t>
            </a:r>
            <a:r>
              <a:rPr sz="3000" b="1" spc="-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3000" b="1" spc="-2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3000" b="1" spc="-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b="1" spc="-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3000" b="1" spc="-10" dirty="0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r>
              <a:rPr sz="3000" b="1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b="1" spc="-65" dirty="0">
                <a:solidFill>
                  <a:srgbClr val="FFFFFF"/>
                </a:solidFill>
                <a:latin typeface="Trebuchet MS"/>
                <a:cs typeface="Trebuchet MS"/>
              </a:rPr>
              <a:t>ry  </a:t>
            </a:r>
            <a:r>
              <a:rPr sz="3000" b="1" spc="20" dirty="0">
                <a:solidFill>
                  <a:srgbClr val="FFFFFF"/>
                </a:solidFill>
                <a:latin typeface="Trebuchet MS"/>
                <a:cs typeface="Trebuchet MS"/>
              </a:rPr>
              <a:t>Measures</a:t>
            </a:r>
            <a:endParaRPr sz="3000" dirty="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81668" y="1357103"/>
            <a:ext cx="1828800" cy="1828800"/>
            <a:chOff x="5402579" y="1339596"/>
            <a:chExt cx="1828800" cy="1828800"/>
          </a:xfrm>
        </p:grpSpPr>
        <p:sp>
          <p:nvSpPr>
            <p:cNvPr id="22" name="object 22"/>
            <p:cNvSpPr/>
            <p:nvPr/>
          </p:nvSpPr>
          <p:spPr>
            <a:xfrm>
              <a:off x="5402579" y="1339596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0"/>
                  </a:moveTo>
                  <a:lnTo>
                    <a:pt x="865842" y="1267"/>
                  </a:lnTo>
                  <a:lnTo>
                    <a:pt x="817944" y="5028"/>
                  </a:lnTo>
                  <a:lnTo>
                    <a:pt x="770768" y="11219"/>
                  </a:lnTo>
                  <a:lnTo>
                    <a:pt x="724379" y="19776"/>
                  </a:lnTo>
                  <a:lnTo>
                    <a:pt x="678839" y="30637"/>
                  </a:lnTo>
                  <a:lnTo>
                    <a:pt x="634211" y="43738"/>
                  </a:lnTo>
                  <a:lnTo>
                    <a:pt x="590559" y="59016"/>
                  </a:lnTo>
                  <a:lnTo>
                    <a:pt x="547945" y="76408"/>
                  </a:lnTo>
                  <a:lnTo>
                    <a:pt x="506434" y="95851"/>
                  </a:lnTo>
                  <a:lnTo>
                    <a:pt x="466088" y="117281"/>
                  </a:lnTo>
                  <a:lnTo>
                    <a:pt x="426971" y="140635"/>
                  </a:lnTo>
                  <a:lnTo>
                    <a:pt x="389146" y="165849"/>
                  </a:lnTo>
                  <a:lnTo>
                    <a:pt x="352675" y="192862"/>
                  </a:lnTo>
                  <a:lnTo>
                    <a:pt x="317623" y="221609"/>
                  </a:lnTo>
                  <a:lnTo>
                    <a:pt x="284053" y="252027"/>
                  </a:lnTo>
                  <a:lnTo>
                    <a:pt x="252027" y="284053"/>
                  </a:lnTo>
                  <a:lnTo>
                    <a:pt x="221609" y="317623"/>
                  </a:lnTo>
                  <a:lnTo>
                    <a:pt x="192862" y="352675"/>
                  </a:lnTo>
                  <a:lnTo>
                    <a:pt x="165849" y="389146"/>
                  </a:lnTo>
                  <a:lnTo>
                    <a:pt x="140635" y="426971"/>
                  </a:lnTo>
                  <a:lnTo>
                    <a:pt x="117281" y="466088"/>
                  </a:lnTo>
                  <a:lnTo>
                    <a:pt x="95851" y="506434"/>
                  </a:lnTo>
                  <a:lnTo>
                    <a:pt x="76408" y="547945"/>
                  </a:lnTo>
                  <a:lnTo>
                    <a:pt x="59016" y="590559"/>
                  </a:lnTo>
                  <a:lnTo>
                    <a:pt x="43738" y="634211"/>
                  </a:lnTo>
                  <a:lnTo>
                    <a:pt x="30637" y="678839"/>
                  </a:lnTo>
                  <a:lnTo>
                    <a:pt x="19776" y="724379"/>
                  </a:lnTo>
                  <a:lnTo>
                    <a:pt x="11219" y="770768"/>
                  </a:lnTo>
                  <a:lnTo>
                    <a:pt x="5028" y="817944"/>
                  </a:lnTo>
                  <a:lnTo>
                    <a:pt x="1267" y="865842"/>
                  </a:lnTo>
                  <a:lnTo>
                    <a:pt x="0" y="914399"/>
                  </a:lnTo>
                  <a:lnTo>
                    <a:pt x="1267" y="962957"/>
                  </a:lnTo>
                  <a:lnTo>
                    <a:pt x="5028" y="1010855"/>
                  </a:lnTo>
                  <a:lnTo>
                    <a:pt x="11219" y="1058031"/>
                  </a:lnTo>
                  <a:lnTo>
                    <a:pt x="19776" y="1104420"/>
                  </a:lnTo>
                  <a:lnTo>
                    <a:pt x="30637" y="1149960"/>
                  </a:lnTo>
                  <a:lnTo>
                    <a:pt x="43738" y="1194588"/>
                  </a:lnTo>
                  <a:lnTo>
                    <a:pt x="59016" y="1238240"/>
                  </a:lnTo>
                  <a:lnTo>
                    <a:pt x="76408" y="1280854"/>
                  </a:lnTo>
                  <a:lnTo>
                    <a:pt x="95851" y="1322365"/>
                  </a:lnTo>
                  <a:lnTo>
                    <a:pt x="117281" y="1362711"/>
                  </a:lnTo>
                  <a:lnTo>
                    <a:pt x="140635" y="1401828"/>
                  </a:lnTo>
                  <a:lnTo>
                    <a:pt x="165849" y="1439653"/>
                  </a:lnTo>
                  <a:lnTo>
                    <a:pt x="192862" y="1476124"/>
                  </a:lnTo>
                  <a:lnTo>
                    <a:pt x="221609" y="1511176"/>
                  </a:lnTo>
                  <a:lnTo>
                    <a:pt x="252027" y="1544746"/>
                  </a:lnTo>
                  <a:lnTo>
                    <a:pt x="284053" y="1576772"/>
                  </a:lnTo>
                  <a:lnTo>
                    <a:pt x="317623" y="1607190"/>
                  </a:lnTo>
                  <a:lnTo>
                    <a:pt x="352675" y="1635937"/>
                  </a:lnTo>
                  <a:lnTo>
                    <a:pt x="389146" y="1662950"/>
                  </a:lnTo>
                  <a:lnTo>
                    <a:pt x="426971" y="1688164"/>
                  </a:lnTo>
                  <a:lnTo>
                    <a:pt x="466088" y="1711518"/>
                  </a:lnTo>
                  <a:lnTo>
                    <a:pt x="506434" y="1732948"/>
                  </a:lnTo>
                  <a:lnTo>
                    <a:pt x="547945" y="1752391"/>
                  </a:lnTo>
                  <a:lnTo>
                    <a:pt x="590559" y="1769783"/>
                  </a:lnTo>
                  <a:lnTo>
                    <a:pt x="634211" y="1785061"/>
                  </a:lnTo>
                  <a:lnTo>
                    <a:pt x="678839" y="1798162"/>
                  </a:lnTo>
                  <a:lnTo>
                    <a:pt x="724379" y="1809023"/>
                  </a:lnTo>
                  <a:lnTo>
                    <a:pt x="770768" y="1817580"/>
                  </a:lnTo>
                  <a:lnTo>
                    <a:pt x="817944" y="1823771"/>
                  </a:lnTo>
                  <a:lnTo>
                    <a:pt x="865842" y="1827532"/>
                  </a:lnTo>
                  <a:lnTo>
                    <a:pt x="914400" y="1828799"/>
                  </a:lnTo>
                  <a:lnTo>
                    <a:pt x="962957" y="1827532"/>
                  </a:lnTo>
                  <a:lnTo>
                    <a:pt x="1010855" y="1823771"/>
                  </a:lnTo>
                  <a:lnTo>
                    <a:pt x="1058031" y="1817580"/>
                  </a:lnTo>
                  <a:lnTo>
                    <a:pt x="1104420" y="1809023"/>
                  </a:lnTo>
                  <a:lnTo>
                    <a:pt x="1149960" y="1798162"/>
                  </a:lnTo>
                  <a:lnTo>
                    <a:pt x="1194588" y="1785061"/>
                  </a:lnTo>
                  <a:lnTo>
                    <a:pt x="1238240" y="1769783"/>
                  </a:lnTo>
                  <a:lnTo>
                    <a:pt x="1280854" y="1752391"/>
                  </a:lnTo>
                  <a:lnTo>
                    <a:pt x="1322365" y="1732948"/>
                  </a:lnTo>
                  <a:lnTo>
                    <a:pt x="1362711" y="1711518"/>
                  </a:lnTo>
                  <a:lnTo>
                    <a:pt x="1401828" y="1688164"/>
                  </a:lnTo>
                  <a:lnTo>
                    <a:pt x="1439653" y="1662950"/>
                  </a:lnTo>
                  <a:lnTo>
                    <a:pt x="1476124" y="1635937"/>
                  </a:lnTo>
                  <a:lnTo>
                    <a:pt x="1511176" y="1607190"/>
                  </a:lnTo>
                  <a:lnTo>
                    <a:pt x="1544746" y="1576772"/>
                  </a:lnTo>
                  <a:lnTo>
                    <a:pt x="1576772" y="1544746"/>
                  </a:lnTo>
                  <a:lnTo>
                    <a:pt x="1607190" y="1511176"/>
                  </a:lnTo>
                  <a:lnTo>
                    <a:pt x="1635937" y="1476124"/>
                  </a:lnTo>
                  <a:lnTo>
                    <a:pt x="1662950" y="1439653"/>
                  </a:lnTo>
                  <a:lnTo>
                    <a:pt x="1688164" y="1401828"/>
                  </a:lnTo>
                  <a:lnTo>
                    <a:pt x="1711518" y="1362711"/>
                  </a:lnTo>
                  <a:lnTo>
                    <a:pt x="1732948" y="1322365"/>
                  </a:lnTo>
                  <a:lnTo>
                    <a:pt x="1752391" y="1280854"/>
                  </a:lnTo>
                  <a:lnTo>
                    <a:pt x="1769783" y="1238240"/>
                  </a:lnTo>
                  <a:lnTo>
                    <a:pt x="1785061" y="1194588"/>
                  </a:lnTo>
                  <a:lnTo>
                    <a:pt x="1798162" y="1149960"/>
                  </a:lnTo>
                  <a:lnTo>
                    <a:pt x="1809023" y="1104420"/>
                  </a:lnTo>
                  <a:lnTo>
                    <a:pt x="1817580" y="1058031"/>
                  </a:lnTo>
                  <a:lnTo>
                    <a:pt x="1823771" y="1010855"/>
                  </a:lnTo>
                  <a:lnTo>
                    <a:pt x="1827532" y="962957"/>
                  </a:lnTo>
                  <a:lnTo>
                    <a:pt x="1828800" y="914399"/>
                  </a:lnTo>
                  <a:lnTo>
                    <a:pt x="1827532" y="865842"/>
                  </a:lnTo>
                  <a:lnTo>
                    <a:pt x="1823771" y="817944"/>
                  </a:lnTo>
                  <a:lnTo>
                    <a:pt x="1817580" y="770768"/>
                  </a:lnTo>
                  <a:lnTo>
                    <a:pt x="1809023" y="724379"/>
                  </a:lnTo>
                  <a:lnTo>
                    <a:pt x="1798162" y="678839"/>
                  </a:lnTo>
                  <a:lnTo>
                    <a:pt x="1785061" y="634211"/>
                  </a:lnTo>
                  <a:lnTo>
                    <a:pt x="1769783" y="590559"/>
                  </a:lnTo>
                  <a:lnTo>
                    <a:pt x="1752391" y="547945"/>
                  </a:lnTo>
                  <a:lnTo>
                    <a:pt x="1732948" y="506434"/>
                  </a:lnTo>
                  <a:lnTo>
                    <a:pt x="1711518" y="466088"/>
                  </a:lnTo>
                  <a:lnTo>
                    <a:pt x="1688164" y="426971"/>
                  </a:lnTo>
                  <a:lnTo>
                    <a:pt x="1662950" y="389146"/>
                  </a:lnTo>
                  <a:lnTo>
                    <a:pt x="1635937" y="352675"/>
                  </a:lnTo>
                  <a:lnTo>
                    <a:pt x="1607190" y="317623"/>
                  </a:lnTo>
                  <a:lnTo>
                    <a:pt x="1576772" y="284053"/>
                  </a:lnTo>
                  <a:lnTo>
                    <a:pt x="1544746" y="252027"/>
                  </a:lnTo>
                  <a:lnTo>
                    <a:pt x="1511176" y="221609"/>
                  </a:lnTo>
                  <a:lnTo>
                    <a:pt x="1476124" y="192862"/>
                  </a:lnTo>
                  <a:lnTo>
                    <a:pt x="1439653" y="165849"/>
                  </a:lnTo>
                  <a:lnTo>
                    <a:pt x="1401828" y="140635"/>
                  </a:lnTo>
                  <a:lnTo>
                    <a:pt x="1362711" y="117281"/>
                  </a:lnTo>
                  <a:lnTo>
                    <a:pt x="1322365" y="95851"/>
                  </a:lnTo>
                  <a:lnTo>
                    <a:pt x="1280854" y="76408"/>
                  </a:lnTo>
                  <a:lnTo>
                    <a:pt x="1238240" y="59016"/>
                  </a:lnTo>
                  <a:lnTo>
                    <a:pt x="1194588" y="43738"/>
                  </a:lnTo>
                  <a:lnTo>
                    <a:pt x="1149960" y="30637"/>
                  </a:lnTo>
                  <a:lnTo>
                    <a:pt x="1104420" y="19776"/>
                  </a:lnTo>
                  <a:lnTo>
                    <a:pt x="1058031" y="11219"/>
                  </a:lnTo>
                  <a:lnTo>
                    <a:pt x="1010855" y="5028"/>
                  </a:lnTo>
                  <a:lnTo>
                    <a:pt x="962957" y="12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06221" y="1670251"/>
              <a:ext cx="1021715" cy="1168400"/>
            </a:xfrm>
            <a:custGeom>
              <a:avLst/>
              <a:gdLst/>
              <a:ahLst/>
              <a:cxnLst/>
              <a:rect l="l" t="t" r="r" b="b"/>
              <a:pathLst>
                <a:path w="1021715" h="1168400">
                  <a:moveTo>
                    <a:pt x="510594" y="0"/>
                  </a:moveTo>
                  <a:lnTo>
                    <a:pt x="461419" y="2339"/>
                  </a:lnTo>
                  <a:lnTo>
                    <a:pt x="413568" y="9214"/>
                  </a:lnTo>
                  <a:lnTo>
                    <a:pt x="367253" y="20411"/>
                  </a:lnTo>
                  <a:lnTo>
                    <a:pt x="322688" y="35716"/>
                  </a:lnTo>
                  <a:lnTo>
                    <a:pt x="280088" y="54913"/>
                  </a:lnTo>
                  <a:lnTo>
                    <a:pt x="239667" y="77790"/>
                  </a:lnTo>
                  <a:lnTo>
                    <a:pt x="201638" y="104131"/>
                  </a:lnTo>
                  <a:lnTo>
                    <a:pt x="166215" y="133722"/>
                  </a:lnTo>
                  <a:lnTo>
                    <a:pt x="133612" y="166350"/>
                  </a:lnTo>
                  <a:lnTo>
                    <a:pt x="104044" y="201799"/>
                  </a:lnTo>
                  <a:lnTo>
                    <a:pt x="77724" y="239856"/>
                  </a:lnTo>
                  <a:lnTo>
                    <a:pt x="54867" y="280306"/>
                  </a:lnTo>
                  <a:lnTo>
                    <a:pt x="35685" y="322935"/>
                  </a:lnTo>
                  <a:lnTo>
                    <a:pt x="20394" y="367528"/>
                  </a:lnTo>
                  <a:lnTo>
                    <a:pt x="9206" y="413873"/>
                  </a:lnTo>
                  <a:lnTo>
                    <a:pt x="2337" y="461753"/>
                  </a:lnTo>
                  <a:lnTo>
                    <a:pt x="0" y="510955"/>
                  </a:lnTo>
                  <a:lnTo>
                    <a:pt x="2558" y="562362"/>
                  </a:lnTo>
                  <a:lnTo>
                    <a:pt x="10069" y="612299"/>
                  </a:lnTo>
                  <a:lnTo>
                    <a:pt x="22285" y="660523"/>
                  </a:lnTo>
                  <a:lnTo>
                    <a:pt x="38961" y="706794"/>
                  </a:lnTo>
                  <a:lnTo>
                    <a:pt x="59848" y="750870"/>
                  </a:lnTo>
                  <a:lnTo>
                    <a:pt x="84700" y="792510"/>
                  </a:lnTo>
                  <a:lnTo>
                    <a:pt x="113270" y="831473"/>
                  </a:lnTo>
                  <a:lnTo>
                    <a:pt x="145312" y="867516"/>
                  </a:lnTo>
                  <a:lnTo>
                    <a:pt x="180578" y="900398"/>
                  </a:lnTo>
                  <a:lnTo>
                    <a:pt x="218823" y="929879"/>
                  </a:lnTo>
                  <a:lnTo>
                    <a:pt x="218823" y="1131363"/>
                  </a:lnTo>
                  <a:lnTo>
                    <a:pt x="221685" y="1145558"/>
                  </a:lnTo>
                  <a:lnTo>
                    <a:pt x="229495" y="1157146"/>
                  </a:lnTo>
                  <a:lnTo>
                    <a:pt x="241087" y="1164957"/>
                  </a:lnTo>
                  <a:lnTo>
                    <a:pt x="255293" y="1167821"/>
                  </a:lnTo>
                  <a:lnTo>
                    <a:pt x="328241" y="1167821"/>
                  </a:lnTo>
                  <a:lnTo>
                    <a:pt x="328241" y="1058336"/>
                  </a:lnTo>
                  <a:lnTo>
                    <a:pt x="331107" y="1044136"/>
                  </a:lnTo>
                  <a:lnTo>
                    <a:pt x="338922" y="1032535"/>
                  </a:lnTo>
                  <a:lnTo>
                    <a:pt x="350514" y="1024711"/>
                  </a:lnTo>
                  <a:lnTo>
                    <a:pt x="364712" y="1021841"/>
                  </a:lnTo>
                  <a:lnTo>
                    <a:pt x="378909" y="1024711"/>
                  </a:lnTo>
                  <a:lnTo>
                    <a:pt x="390501" y="1032534"/>
                  </a:lnTo>
                  <a:lnTo>
                    <a:pt x="398317" y="1044135"/>
                  </a:lnTo>
                  <a:lnTo>
                    <a:pt x="401182" y="1058336"/>
                  </a:lnTo>
                  <a:lnTo>
                    <a:pt x="401182" y="1167821"/>
                  </a:lnTo>
                  <a:lnTo>
                    <a:pt x="474123" y="1167821"/>
                  </a:lnTo>
                  <a:lnTo>
                    <a:pt x="474123" y="1058336"/>
                  </a:lnTo>
                  <a:lnTo>
                    <a:pt x="476989" y="1044136"/>
                  </a:lnTo>
                  <a:lnTo>
                    <a:pt x="484804" y="1032535"/>
                  </a:lnTo>
                  <a:lnTo>
                    <a:pt x="496396" y="1024711"/>
                  </a:lnTo>
                  <a:lnTo>
                    <a:pt x="510594" y="1021841"/>
                  </a:lnTo>
                  <a:lnTo>
                    <a:pt x="524806" y="1024711"/>
                  </a:lnTo>
                  <a:lnTo>
                    <a:pt x="536397" y="1032534"/>
                  </a:lnTo>
                  <a:lnTo>
                    <a:pt x="544204" y="1044135"/>
                  </a:lnTo>
                  <a:lnTo>
                    <a:pt x="547064" y="1058336"/>
                  </a:lnTo>
                  <a:lnTo>
                    <a:pt x="547064" y="1167821"/>
                  </a:lnTo>
                  <a:lnTo>
                    <a:pt x="620005" y="1167821"/>
                  </a:lnTo>
                  <a:lnTo>
                    <a:pt x="620005" y="1058336"/>
                  </a:lnTo>
                  <a:lnTo>
                    <a:pt x="622866" y="1044136"/>
                  </a:lnTo>
                  <a:lnTo>
                    <a:pt x="630673" y="1032535"/>
                  </a:lnTo>
                  <a:lnTo>
                    <a:pt x="642264" y="1024711"/>
                  </a:lnTo>
                  <a:lnTo>
                    <a:pt x="656476" y="1021841"/>
                  </a:lnTo>
                  <a:lnTo>
                    <a:pt x="670688" y="1024711"/>
                  </a:lnTo>
                  <a:lnTo>
                    <a:pt x="682279" y="1032534"/>
                  </a:lnTo>
                  <a:lnTo>
                    <a:pt x="690086" y="1044135"/>
                  </a:lnTo>
                  <a:lnTo>
                    <a:pt x="692946" y="1058336"/>
                  </a:lnTo>
                  <a:lnTo>
                    <a:pt x="692946" y="1167821"/>
                  </a:lnTo>
                  <a:lnTo>
                    <a:pt x="765887" y="1167821"/>
                  </a:lnTo>
                  <a:lnTo>
                    <a:pt x="780085" y="1164957"/>
                  </a:lnTo>
                  <a:lnTo>
                    <a:pt x="791677" y="1157146"/>
                  </a:lnTo>
                  <a:lnTo>
                    <a:pt x="799492" y="1145558"/>
                  </a:lnTo>
                  <a:lnTo>
                    <a:pt x="802358" y="1131363"/>
                  </a:lnTo>
                  <a:lnTo>
                    <a:pt x="802358" y="929879"/>
                  </a:lnTo>
                  <a:lnTo>
                    <a:pt x="840600" y="900396"/>
                  </a:lnTo>
                  <a:lnTo>
                    <a:pt x="875866" y="867506"/>
                  </a:lnTo>
                  <a:lnTo>
                    <a:pt x="907907" y="831453"/>
                  </a:lnTo>
                  <a:lnTo>
                    <a:pt x="936478" y="792480"/>
                  </a:lnTo>
                  <a:lnTo>
                    <a:pt x="961330" y="750831"/>
                  </a:lnTo>
                  <a:lnTo>
                    <a:pt x="982218" y="706749"/>
                  </a:lnTo>
                  <a:lnTo>
                    <a:pt x="998894" y="660477"/>
                  </a:lnTo>
                  <a:lnTo>
                    <a:pt x="1011111" y="612259"/>
                  </a:lnTo>
                  <a:lnTo>
                    <a:pt x="1018622" y="562337"/>
                  </a:lnTo>
                  <a:lnTo>
                    <a:pt x="1021181" y="510955"/>
                  </a:lnTo>
                  <a:lnTo>
                    <a:pt x="1018843" y="461753"/>
                  </a:lnTo>
                  <a:lnTo>
                    <a:pt x="1011971" y="413873"/>
                  </a:lnTo>
                  <a:lnTo>
                    <a:pt x="1000780" y="367528"/>
                  </a:lnTo>
                  <a:lnTo>
                    <a:pt x="985484" y="322935"/>
                  </a:lnTo>
                  <a:lnTo>
                    <a:pt x="966297" y="280306"/>
                  </a:lnTo>
                  <a:lnTo>
                    <a:pt x="943435" y="239856"/>
                  </a:lnTo>
                  <a:lnTo>
                    <a:pt x="917110" y="201799"/>
                  </a:lnTo>
                  <a:lnTo>
                    <a:pt x="887537" y="166350"/>
                  </a:lnTo>
                  <a:lnTo>
                    <a:pt x="854931" y="133722"/>
                  </a:lnTo>
                  <a:lnTo>
                    <a:pt x="819506" y="104131"/>
                  </a:lnTo>
                  <a:lnTo>
                    <a:pt x="781475" y="77790"/>
                  </a:lnTo>
                  <a:lnTo>
                    <a:pt x="741055" y="54913"/>
                  </a:lnTo>
                  <a:lnTo>
                    <a:pt x="698458" y="35716"/>
                  </a:lnTo>
                  <a:lnTo>
                    <a:pt x="653899" y="20411"/>
                  </a:lnTo>
                  <a:lnTo>
                    <a:pt x="607592" y="9214"/>
                  </a:lnTo>
                  <a:lnTo>
                    <a:pt x="559753" y="2339"/>
                  </a:lnTo>
                  <a:lnTo>
                    <a:pt x="510594" y="0"/>
                  </a:lnTo>
                  <a:close/>
                </a:path>
              </a:pathLst>
            </a:custGeom>
            <a:solidFill>
              <a:srgbClr val="CC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26776" y="2075903"/>
              <a:ext cx="577215" cy="213360"/>
            </a:xfrm>
            <a:custGeom>
              <a:avLst/>
              <a:gdLst/>
              <a:ahLst/>
              <a:cxnLst/>
              <a:rect l="l" t="t" r="r" b="b"/>
              <a:pathLst>
                <a:path w="577215" h="213360">
                  <a:moveTo>
                    <a:pt x="399989" y="0"/>
                  </a:moveTo>
                  <a:lnTo>
                    <a:pt x="385281" y="2821"/>
                  </a:lnTo>
                  <a:lnTo>
                    <a:pt x="372358" y="11287"/>
                  </a:lnTo>
                  <a:lnTo>
                    <a:pt x="363781" y="24035"/>
                  </a:lnTo>
                  <a:lnTo>
                    <a:pt x="360922" y="38536"/>
                  </a:lnTo>
                  <a:lnTo>
                    <a:pt x="363781" y="53037"/>
                  </a:lnTo>
                  <a:lnTo>
                    <a:pt x="372358" y="65785"/>
                  </a:lnTo>
                  <a:lnTo>
                    <a:pt x="413136" y="106068"/>
                  </a:lnTo>
                  <a:lnTo>
                    <a:pt x="371177" y="147532"/>
                  </a:lnTo>
                  <a:lnTo>
                    <a:pt x="362600" y="160296"/>
                  </a:lnTo>
                  <a:lnTo>
                    <a:pt x="359741" y="174799"/>
                  </a:lnTo>
                  <a:lnTo>
                    <a:pt x="362600" y="189302"/>
                  </a:lnTo>
                  <a:lnTo>
                    <a:pt x="371177" y="202065"/>
                  </a:lnTo>
                  <a:lnTo>
                    <a:pt x="384084" y="210511"/>
                  </a:lnTo>
                  <a:lnTo>
                    <a:pt x="398756" y="213326"/>
                  </a:lnTo>
                  <a:lnTo>
                    <a:pt x="413428" y="210511"/>
                  </a:lnTo>
                  <a:lnTo>
                    <a:pt x="426335" y="202065"/>
                  </a:lnTo>
                  <a:lnTo>
                    <a:pt x="468328" y="160531"/>
                  </a:lnTo>
                  <a:lnTo>
                    <a:pt x="574102" y="160531"/>
                  </a:lnTo>
                  <a:lnTo>
                    <a:pt x="574055" y="160296"/>
                  </a:lnTo>
                  <a:lnTo>
                    <a:pt x="565478" y="147532"/>
                  </a:lnTo>
                  <a:lnTo>
                    <a:pt x="523555" y="106068"/>
                  </a:lnTo>
                  <a:lnTo>
                    <a:pt x="564297" y="65785"/>
                  </a:lnTo>
                  <a:lnTo>
                    <a:pt x="572874" y="53037"/>
                  </a:lnTo>
                  <a:lnTo>
                    <a:pt x="573164" y="51569"/>
                  </a:lnTo>
                  <a:lnTo>
                    <a:pt x="468328" y="51569"/>
                  </a:lnTo>
                  <a:lnTo>
                    <a:pt x="427620" y="11287"/>
                  </a:lnTo>
                  <a:lnTo>
                    <a:pt x="414697" y="2821"/>
                  </a:lnTo>
                  <a:lnTo>
                    <a:pt x="399989" y="0"/>
                  </a:lnTo>
                  <a:close/>
                </a:path>
                <a:path w="577215" h="213360">
                  <a:moveTo>
                    <a:pt x="574102" y="160531"/>
                  </a:moveTo>
                  <a:lnTo>
                    <a:pt x="468328" y="160531"/>
                  </a:lnTo>
                  <a:lnTo>
                    <a:pt x="510321" y="202065"/>
                  </a:lnTo>
                  <a:lnTo>
                    <a:pt x="523233" y="210511"/>
                  </a:lnTo>
                  <a:lnTo>
                    <a:pt x="537913" y="213326"/>
                  </a:lnTo>
                  <a:lnTo>
                    <a:pt x="552586" y="210511"/>
                  </a:lnTo>
                  <a:lnTo>
                    <a:pt x="565478" y="202065"/>
                  </a:lnTo>
                  <a:lnTo>
                    <a:pt x="574055" y="189302"/>
                  </a:lnTo>
                  <a:lnTo>
                    <a:pt x="576914" y="174799"/>
                  </a:lnTo>
                  <a:lnTo>
                    <a:pt x="574102" y="160531"/>
                  </a:lnTo>
                  <a:close/>
                </a:path>
                <a:path w="577215" h="213360">
                  <a:moveTo>
                    <a:pt x="536688" y="0"/>
                  </a:moveTo>
                  <a:lnTo>
                    <a:pt x="522003" y="2821"/>
                  </a:lnTo>
                  <a:lnTo>
                    <a:pt x="509105" y="11287"/>
                  </a:lnTo>
                  <a:lnTo>
                    <a:pt x="468328" y="51569"/>
                  </a:lnTo>
                  <a:lnTo>
                    <a:pt x="573164" y="51569"/>
                  </a:lnTo>
                  <a:lnTo>
                    <a:pt x="575733" y="38536"/>
                  </a:lnTo>
                  <a:lnTo>
                    <a:pt x="572874" y="24035"/>
                  </a:lnTo>
                  <a:lnTo>
                    <a:pt x="564297" y="11287"/>
                  </a:lnTo>
                  <a:lnTo>
                    <a:pt x="551380" y="2821"/>
                  </a:lnTo>
                  <a:lnTo>
                    <a:pt x="536688" y="0"/>
                  </a:lnTo>
                  <a:close/>
                </a:path>
                <a:path w="577215" h="213360">
                  <a:moveTo>
                    <a:pt x="40217" y="0"/>
                  </a:moveTo>
                  <a:lnTo>
                    <a:pt x="25536" y="2821"/>
                  </a:lnTo>
                  <a:lnTo>
                    <a:pt x="12641" y="11287"/>
                  </a:lnTo>
                  <a:lnTo>
                    <a:pt x="4066" y="24035"/>
                  </a:lnTo>
                  <a:lnTo>
                    <a:pt x="1207" y="38536"/>
                  </a:lnTo>
                  <a:lnTo>
                    <a:pt x="4066" y="53037"/>
                  </a:lnTo>
                  <a:lnTo>
                    <a:pt x="12641" y="65785"/>
                  </a:lnTo>
                  <a:lnTo>
                    <a:pt x="53380" y="106068"/>
                  </a:lnTo>
                  <a:lnTo>
                    <a:pt x="11404" y="147532"/>
                  </a:lnTo>
                  <a:lnTo>
                    <a:pt x="2870" y="160266"/>
                  </a:lnTo>
                  <a:lnTo>
                    <a:pt x="2804" y="160531"/>
                  </a:lnTo>
                  <a:lnTo>
                    <a:pt x="0" y="174799"/>
                  </a:lnTo>
                  <a:lnTo>
                    <a:pt x="2851" y="189302"/>
                  </a:lnTo>
                  <a:lnTo>
                    <a:pt x="11404" y="202065"/>
                  </a:lnTo>
                  <a:lnTo>
                    <a:pt x="24320" y="210511"/>
                  </a:lnTo>
                  <a:lnTo>
                    <a:pt x="39014" y="213326"/>
                  </a:lnTo>
                  <a:lnTo>
                    <a:pt x="53710" y="210511"/>
                  </a:lnTo>
                  <a:lnTo>
                    <a:pt x="66631" y="202065"/>
                  </a:lnTo>
                  <a:lnTo>
                    <a:pt x="108590" y="160531"/>
                  </a:lnTo>
                  <a:lnTo>
                    <a:pt x="214384" y="160531"/>
                  </a:lnTo>
                  <a:lnTo>
                    <a:pt x="214332" y="160266"/>
                  </a:lnTo>
                  <a:lnTo>
                    <a:pt x="205775" y="147532"/>
                  </a:lnTo>
                  <a:lnTo>
                    <a:pt x="163816" y="106068"/>
                  </a:lnTo>
                  <a:lnTo>
                    <a:pt x="204559" y="65785"/>
                  </a:lnTo>
                  <a:lnTo>
                    <a:pt x="213136" y="53037"/>
                  </a:lnTo>
                  <a:lnTo>
                    <a:pt x="213426" y="51569"/>
                  </a:lnTo>
                  <a:lnTo>
                    <a:pt x="108590" y="51569"/>
                  </a:lnTo>
                  <a:lnTo>
                    <a:pt x="67812" y="11287"/>
                  </a:lnTo>
                  <a:lnTo>
                    <a:pt x="54904" y="2821"/>
                  </a:lnTo>
                  <a:lnTo>
                    <a:pt x="40217" y="0"/>
                  </a:lnTo>
                  <a:close/>
                </a:path>
                <a:path w="577215" h="213360">
                  <a:moveTo>
                    <a:pt x="214384" y="160531"/>
                  </a:moveTo>
                  <a:lnTo>
                    <a:pt x="108590" y="160531"/>
                  </a:lnTo>
                  <a:lnTo>
                    <a:pt x="150583" y="202065"/>
                  </a:lnTo>
                  <a:lnTo>
                    <a:pt x="163490" y="210511"/>
                  </a:lnTo>
                  <a:lnTo>
                    <a:pt x="178166" y="213326"/>
                  </a:lnTo>
                  <a:lnTo>
                    <a:pt x="192848" y="210511"/>
                  </a:lnTo>
                  <a:lnTo>
                    <a:pt x="205775" y="202065"/>
                  </a:lnTo>
                  <a:lnTo>
                    <a:pt x="214332" y="189292"/>
                  </a:lnTo>
                  <a:lnTo>
                    <a:pt x="217185" y="174773"/>
                  </a:lnTo>
                  <a:lnTo>
                    <a:pt x="214384" y="160531"/>
                  </a:lnTo>
                  <a:close/>
                </a:path>
                <a:path w="577215" h="213360">
                  <a:moveTo>
                    <a:pt x="176963" y="0"/>
                  </a:moveTo>
                  <a:lnTo>
                    <a:pt x="162279" y="2821"/>
                  </a:lnTo>
                  <a:lnTo>
                    <a:pt x="149367" y="11287"/>
                  </a:lnTo>
                  <a:lnTo>
                    <a:pt x="108590" y="51569"/>
                  </a:lnTo>
                  <a:lnTo>
                    <a:pt x="213426" y="51569"/>
                  </a:lnTo>
                  <a:lnTo>
                    <a:pt x="215995" y="38536"/>
                  </a:lnTo>
                  <a:lnTo>
                    <a:pt x="213136" y="24035"/>
                  </a:lnTo>
                  <a:lnTo>
                    <a:pt x="204559" y="11287"/>
                  </a:lnTo>
                  <a:lnTo>
                    <a:pt x="191647" y="2821"/>
                  </a:lnTo>
                  <a:lnTo>
                    <a:pt x="176963" y="0"/>
                  </a:lnTo>
                  <a:close/>
                </a:path>
              </a:pathLst>
            </a:custGeom>
            <a:solidFill>
              <a:srgbClr val="A2A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06221" y="1670251"/>
              <a:ext cx="547370" cy="1168400"/>
            </a:xfrm>
            <a:custGeom>
              <a:avLst/>
              <a:gdLst/>
              <a:ahLst/>
              <a:cxnLst/>
              <a:rect l="l" t="t" r="r" b="b"/>
              <a:pathLst>
                <a:path w="547370" h="1168400">
                  <a:moveTo>
                    <a:pt x="510594" y="0"/>
                  </a:moveTo>
                  <a:lnTo>
                    <a:pt x="461419" y="2339"/>
                  </a:lnTo>
                  <a:lnTo>
                    <a:pt x="413568" y="9214"/>
                  </a:lnTo>
                  <a:lnTo>
                    <a:pt x="367253" y="20411"/>
                  </a:lnTo>
                  <a:lnTo>
                    <a:pt x="322688" y="35716"/>
                  </a:lnTo>
                  <a:lnTo>
                    <a:pt x="280088" y="54913"/>
                  </a:lnTo>
                  <a:lnTo>
                    <a:pt x="239667" y="77790"/>
                  </a:lnTo>
                  <a:lnTo>
                    <a:pt x="201638" y="104131"/>
                  </a:lnTo>
                  <a:lnTo>
                    <a:pt x="166215" y="133722"/>
                  </a:lnTo>
                  <a:lnTo>
                    <a:pt x="133612" y="166350"/>
                  </a:lnTo>
                  <a:lnTo>
                    <a:pt x="104044" y="201799"/>
                  </a:lnTo>
                  <a:lnTo>
                    <a:pt x="77724" y="239856"/>
                  </a:lnTo>
                  <a:lnTo>
                    <a:pt x="54867" y="280306"/>
                  </a:lnTo>
                  <a:lnTo>
                    <a:pt x="35685" y="322935"/>
                  </a:lnTo>
                  <a:lnTo>
                    <a:pt x="20394" y="367528"/>
                  </a:lnTo>
                  <a:lnTo>
                    <a:pt x="9206" y="413873"/>
                  </a:lnTo>
                  <a:lnTo>
                    <a:pt x="2337" y="461753"/>
                  </a:lnTo>
                  <a:lnTo>
                    <a:pt x="0" y="510955"/>
                  </a:lnTo>
                  <a:lnTo>
                    <a:pt x="2558" y="562362"/>
                  </a:lnTo>
                  <a:lnTo>
                    <a:pt x="10069" y="612299"/>
                  </a:lnTo>
                  <a:lnTo>
                    <a:pt x="22285" y="660523"/>
                  </a:lnTo>
                  <a:lnTo>
                    <a:pt x="38961" y="706794"/>
                  </a:lnTo>
                  <a:lnTo>
                    <a:pt x="59848" y="750870"/>
                  </a:lnTo>
                  <a:lnTo>
                    <a:pt x="84700" y="792510"/>
                  </a:lnTo>
                  <a:lnTo>
                    <a:pt x="113270" y="831473"/>
                  </a:lnTo>
                  <a:lnTo>
                    <a:pt x="145312" y="867516"/>
                  </a:lnTo>
                  <a:lnTo>
                    <a:pt x="180578" y="900398"/>
                  </a:lnTo>
                  <a:lnTo>
                    <a:pt x="218823" y="929879"/>
                  </a:lnTo>
                  <a:lnTo>
                    <a:pt x="218823" y="1131363"/>
                  </a:lnTo>
                  <a:lnTo>
                    <a:pt x="221685" y="1145558"/>
                  </a:lnTo>
                  <a:lnTo>
                    <a:pt x="229495" y="1157146"/>
                  </a:lnTo>
                  <a:lnTo>
                    <a:pt x="241087" y="1164957"/>
                  </a:lnTo>
                  <a:lnTo>
                    <a:pt x="255293" y="1167821"/>
                  </a:lnTo>
                  <a:lnTo>
                    <a:pt x="328241" y="1167821"/>
                  </a:lnTo>
                  <a:lnTo>
                    <a:pt x="314029" y="1164958"/>
                  </a:lnTo>
                  <a:lnTo>
                    <a:pt x="302438" y="1157148"/>
                  </a:lnTo>
                  <a:lnTo>
                    <a:pt x="294631" y="1145559"/>
                  </a:lnTo>
                  <a:lnTo>
                    <a:pt x="291771" y="1131363"/>
                  </a:lnTo>
                  <a:lnTo>
                    <a:pt x="291771" y="929879"/>
                  </a:lnTo>
                  <a:lnTo>
                    <a:pt x="253525" y="900396"/>
                  </a:lnTo>
                  <a:lnTo>
                    <a:pt x="218257" y="867506"/>
                  </a:lnTo>
                  <a:lnTo>
                    <a:pt x="186214" y="831453"/>
                  </a:lnTo>
                  <a:lnTo>
                    <a:pt x="157642" y="792480"/>
                  </a:lnTo>
                  <a:lnTo>
                    <a:pt x="132790" y="750831"/>
                  </a:lnTo>
                  <a:lnTo>
                    <a:pt x="111902" y="706749"/>
                  </a:lnTo>
                  <a:lnTo>
                    <a:pt x="95227" y="660477"/>
                  </a:lnTo>
                  <a:lnTo>
                    <a:pt x="83010" y="612259"/>
                  </a:lnTo>
                  <a:lnTo>
                    <a:pt x="75499" y="562337"/>
                  </a:lnTo>
                  <a:lnTo>
                    <a:pt x="72941" y="510955"/>
                  </a:lnTo>
                  <a:lnTo>
                    <a:pt x="75081" y="463873"/>
                  </a:lnTo>
                  <a:lnTo>
                    <a:pt x="81377" y="418002"/>
                  </a:lnTo>
                  <a:lnTo>
                    <a:pt x="91642" y="373529"/>
                  </a:lnTo>
                  <a:lnTo>
                    <a:pt x="105688" y="330641"/>
                  </a:lnTo>
                  <a:lnTo>
                    <a:pt x="123328" y="289522"/>
                  </a:lnTo>
                  <a:lnTo>
                    <a:pt x="144374" y="250359"/>
                  </a:lnTo>
                  <a:lnTo>
                    <a:pt x="168638" y="213339"/>
                  </a:lnTo>
                  <a:lnTo>
                    <a:pt x="195933" y="178645"/>
                  </a:lnTo>
                  <a:lnTo>
                    <a:pt x="226073" y="146466"/>
                  </a:lnTo>
                  <a:lnTo>
                    <a:pt x="258868" y="116986"/>
                  </a:lnTo>
                  <a:lnTo>
                    <a:pt x="294132" y="90393"/>
                  </a:lnTo>
                  <a:lnTo>
                    <a:pt x="331678" y="66870"/>
                  </a:lnTo>
                  <a:lnTo>
                    <a:pt x="371317" y="46605"/>
                  </a:lnTo>
                  <a:lnTo>
                    <a:pt x="412863" y="29784"/>
                  </a:lnTo>
                  <a:lnTo>
                    <a:pt x="456128" y="16593"/>
                  </a:lnTo>
                  <a:lnTo>
                    <a:pt x="500924" y="7216"/>
                  </a:lnTo>
                  <a:lnTo>
                    <a:pt x="547064" y="1842"/>
                  </a:lnTo>
                  <a:lnTo>
                    <a:pt x="510594" y="0"/>
                  </a:lnTo>
                  <a:close/>
                </a:path>
              </a:pathLst>
            </a:custGeom>
            <a:solidFill>
              <a:srgbClr val="B7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8"/>
          <p:cNvSpPr/>
          <p:nvPr/>
        </p:nvSpPr>
        <p:spPr>
          <a:xfrm>
            <a:off x="6259131" y="1200150"/>
            <a:ext cx="2651760" cy="3505200"/>
          </a:xfrm>
          <a:custGeom>
            <a:avLst/>
            <a:gdLst/>
            <a:ahLst/>
            <a:cxnLst/>
            <a:rect l="l" t="t" r="r" b="b"/>
            <a:pathLst>
              <a:path w="2651760" h="3505200">
                <a:moveTo>
                  <a:pt x="2651760" y="0"/>
                </a:moveTo>
                <a:lnTo>
                  <a:pt x="0" y="0"/>
                </a:lnTo>
                <a:lnTo>
                  <a:pt x="0" y="3505200"/>
                </a:lnTo>
                <a:lnTo>
                  <a:pt x="2651760" y="3505200"/>
                </a:lnTo>
                <a:lnTo>
                  <a:pt x="265176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9"/>
          <p:cNvSpPr txBox="1"/>
          <p:nvPr/>
        </p:nvSpPr>
        <p:spPr>
          <a:xfrm>
            <a:off x="6259131" y="1200150"/>
            <a:ext cx="2651760" cy="3393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 dirty="0" smtClean="0">
              <a:latin typeface="Times New Roman"/>
              <a:cs typeface="Times New Roman"/>
            </a:endParaRPr>
          </a:p>
          <a:p>
            <a:pPr marL="281940" marR="274955" indent="1270" algn="ctr">
              <a:lnSpc>
                <a:spcPct val="90000"/>
              </a:lnSpc>
            </a:pPr>
            <a:r>
              <a:rPr lang="en-US" altLang="zh-CN" sz="3000" b="1" spc="10" dirty="0" smtClean="0">
                <a:solidFill>
                  <a:srgbClr val="394079"/>
                </a:solidFill>
                <a:latin typeface="Trebuchet MS"/>
                <a:cs typeface="Trebuchet MS"/>
              </a:rPr>
              <a:t>Pr</a:t>
            </a:r>
            <a:r>
              <a:rPr lang="en-US" altLang="zh-CN" sz="3000" b="1" dirty="0" smtClean="0">
                <a:solidFill>
                  <a:srgbClr val="394079"/>
                </a:solidFill>
                <a:latin typeface="Trebuchet MS"/>
                <a:cs typeface="Trebuchet MS"/>
              </a:rPr>
              <a:t>oblem</a:t>
            </a:r>
            <a:r>
              <a:rPr lang="en-US" altLang="zh-CN" sz="3000" b="1" spc="-245" dirty="0" smtClean="0">
                <a:solidFill>
                  <a:srgbClr val="394079"/>
                </a:solidFill>
                <a:latin typeface="Trebuchet MS"/>
                <a:cs typeface="Trebuchet MS"/>
              </a:rPr>
              <a:t> </a:t>
            </a:r>
            <a:r>
              <a:rPr lang="en-US" altLang="zh-CN" sz="3000" b="1" spc="-75" dirty="0" smtClean="0">
                <a:solidFill>
                  <a:srgbClr val="394079"/>
                </a:solidFill>
                <a:latin typeface="Trebuchet MS"/>
                <a:cs typeface="Trebuchet MS"/>
              </a:rPr>
              <a:t>#3  </a:t>
            </a:r>
            <a:r>
              <a:rPr lang="en-US" altLang="zh-CN" sz="3000" b="1" spc="-35" dirty="0" smtClean="0">
                <a:solidFill>
                  <a:srgbClr val="FFFFFF"/>
                </a:solidFill>
                <a:latin typeface="Trebuchet MS"/>
                <a:cs typeface="Trebuchet MS"/>
              </a:rPr>
              <a:t>Single</a:t>
            </a:r>
            <a:r>
              <a:rPr lang="en-US" altLang="zh-CN" sz="3000" b="1" spc="-65" dirty="0" smtClean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lang="en-US" altLang="zh-CN" sz="3000" b="1" spc="20" dirty="0" smtClean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endParaRPr lang="en-US" altLang="zh-CN" sz="3000" dirty="0">
              <a:latin typeface="Trebuchet MS"/>
              <a:cs typeface="Trebuchet MS"/>
            </a:endParaRPr>
          </a:p>
        </p:txBody>
      </p:sp>
      <p:grpSp>
        <p:nvGrpSpPr>
          <p:cNvPr id="28" name="object 11"/>
          <p:cNvGrpSpPr/>
          <p:nvPr/>
        </p:nvGrpSpPr>
        <p:grpSpPr>
          <a:xfrm>
            <a:off x="6670612" y="1349502"/>
            <a:ext cx="1828800" cy="1828800"/>
            <a:chOff x="1912620" y="1350263"/>
            <a:chExt cx="1828800" cy="1828800"/>
          </a:xfrm>
        </p:grpSpPr>
        <p:sp>
          <p:nvSpPr>
            <p:cNvPr id="29" name="object 12"/>
            <p:cNvSpPr/>
            <p:nvPr/>
          </p:nvSpPr>
          <p:spPr>
            <a:xfrm>
              <a:off x="1912620" y="1350263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0"/>
                  </a:moveTo>
                  <a:lnTo>
                    <a:pt x="865842" y="1267"/>
                  </a:lnTo>
                  <a:lnTo>
                    <a:pt x="817944" y="5028"/>
                  </a:lnTo>
                  <a:lnTo>
                    <a:pt x="770768" y="11219"/>
                  </a:lnTo>
                  <a:lnTo>
                    <a:pt x="724379" y="19776"/>
                  </a:lnTo>
                  <a:lnTo>
                    <a:pt x="678839" y="30637"/>
                  </a:lnTo>
                  <a:lnTo>
                    <a:pt x="634211" y="43738"/>
                  </a:lnTo>
                  <a:lnTo>
                    <a:pt x="590559" y="59016"/>
                  </a:lnTo>
                  <a:lnTo>
                    <a:pt x="547945" y="76408"/>
                  </a:lnTo>
                  <a:lnTo>
                    <a:pt x="506434" y="95851"/>
                  </a:lnTo>
                  <a:lnTo>
                    <a:pt x="466088" y="117281"/>
                  </a:lnTo>
                  <a:lnTo>
                    <a:pt x="426971" y="140635"/>
                  </a:lnTo>
                  <a:lnTo>
                    <a:pt x="389146" y="165849"/>
                  </a:lnTo>
                  <a:lnTo>
                    <a:pt x="352675" y="192862"/>
                  </a:lnTo>
                  <a:lnTo>
                    <a:pt x="317623" y="221609"/>
                  </a:lnTo>
                  <a:lnTo>
                    <a:pt x="284053" y="252027"/>
                  </a:lnTo>
                  <a:lnTo>
                    <a:pt x="252027" y="284053"/>
                  </a:lnTo>
                  <a:lnTo>
                    <a:pt x="221609" y="317623"/>
                  </a:lnTo>
                  <a:lnTo>
                    <a:pt x="192862" y="352675"/>
                  </a:lnTo>
                  <a:lnTo>
                    <a:pt x="165849" y="389146"/>
                  </a:lnTo>
                  <a:lnTo>
                    <a:pt x="140635" y="426971"/>
                  </a:lnTo>
                  <a:lnTo>
                    <a:pt x="117281" y="466088"/>
                  </a:lnTo>
                  <a:lnTo>
                    <a:pt x="95851" y="506434"/>
                  </a:lnTo>
                  <a:lnTo>
                    <a:pt x="76408" y="547945"/>
                  </a:lnTo>
                  <a:lnTo>
                    <a:pt x="59016" y="590559"/>
                  </a:lnTo>
                  <a:lnTo>
                    <a:pt x="43738" y="634211"/>
                  </a:lnTo>
                  <a:lnTo>
                    <a:pt x="30637" y="678839"/>
                  </a:lnTo>
                  <a:lnTo>
                    <a:pt x="19776" y="724379"/>
                  </a:lnTo>
                  <a:lnTo>
                    <a:pt x="11219" y="770768"/>
                  </a:lnTo>
                  <a:lnTo>
                    <a:pt x="5028" y="817944"/>
                  </a:lnTo>
                  <a:lnTo>
                    <a:pt x="1267" y="865842"/>
                  </a:lnTo>
                  <a:lnTo>
                    <a:pt x="0" y="914400"/>
                  </a:lnTo>
                  <a:lnTo>
                    <a:pt x="1267" y="962957"/>
                  </a:lnTo>
                  <a:lnTo>
                    <a:pt x="5028" y="1010855"/>
                  </a:lnTo>
                  <a:lnTo>
                    <a:pt x="11219" y="1058031"/>
                  </a:lnTo>
                  <a:lnTo>
                    <a:pt x="19776" y="1104420"/>
                  </a:lnTo>
                  <a:lnTo>
                    <a:pt x="30637" y="1149960"/>
                  </a:lnTo>
                  <a:lnTo>
                    <a:pt x="43738" y="1194588"/>
                  </a:lnTo>
                  <a:lnTo>
                    <a:pt x="59016" y="1238240"/>
                  </a:lnTo>
                  <a:lnTo>
                    <a:pt x="76408" y="1280854"/>
                  </a:lnTo>
                  <a:lnTo>
                    <a:pt x="95851" y="1322365"/>
                  </a:lnTo>
                  <a:lnTo>
                    <a:pt x="117281" y="1362711"/>
                  </a:lnTo>
                  <a:lnTo>
                    <a:pt x="140635" y="1401828"/>
                  </a:lnTo>
                  <a:lnTo>
                    <a:pt x="165849" y="1439653"/>
                  </a:lnTo>
                  <a:lnTo>
                    <a:pt x="192862" y="1476124"/>
                  </a:lnTo>
                  <a:lnTo>
                    <a:pt x="221609" y="1511176"/>
                  </a:lnTo>
                  <a:lnTo>
                    <a:pt x="252027" y="1544746"/>
                  </a:lnTo>
                  <a:lnTo>
                    <a:pt x="284053" y="1576772"/>
                  </a:lnTo>
                  <a:lnTo>
                    <a:pt x="317623" y="1607190"/>
                  </a:lnTo>
                  <a:lnTo>
                    <a:pt x="352675" y="1635937"/>
                  </a:lnTo>
                  <a:lnTo>
                    <a:pt x="389146" y="1662950"/>
                  </a:lnTo>
                  <a:lnTo>
                    <a:pt x="426971" y="1688164"/>
                  </a:lnTo>
                  <a:lnTo>
                    <a:pt x="466088" y="1711518"/>
                  </a:lnTo>
                  <a:lnTo>
                    <a:pt x="506434" y="1732948"/>
                  </a:lnTo>
                  <a:lnTo>
                    <a:pt x="547945" y="1752391"/>
                  </a:lnTo>
                  <a:lnTo>
                    <a:pt x="590559" y="1769783"/>
                  </a:lnTo>
                  <a:lnTo>
                    <a:pt x="634211" y="1785061"/>
                  </a:lnTo>
                  <a:lnTo>
                    <a:pt x="678839" y="1798162"/>
                  </a:lnTo>
                  <a:lnTo>
                    <a:pt x="724379" y="1809023"/>
                  </a:lnTo>
                  <a:lnTo>
                    <a:pt x="770768" y="1817580"/>
                  </a:lnTo>
                  <a:lnTo>
                    <a:pt x="817944" y="1823771"/>
                  </a:lnTo>
                  <a:lnTo>
                    <a:pt x="865842" y="1827532"/>
                  </a:lnTo>
                  <a:lnTo>
                    <a:pt x="914400" y="1828800"/>
                  </a:lnTo>
                  <a:lnTo>
                    <a:pt x="962957" y="1827532"/>
                  </a:lnTo>
                  <a:lnTo>
                    <a:pt x="1010855" y="1823771"/>
                  </a:lnTo>
                  <a:lnTo>
                    <a:pt x="1058031" y="1817580"/>
                  </a:lnTo>
                  <a:lnTo>
                    <a:pt x="1104420" y="1809023"/>
                  </a:lnTo>
                  <a:lnTo>
                    <a:pt x="1149960" y="1798162"/>
                  </a:lnTo>
                  <a:lnTo>
                    <a:pt x="1194588" y="1785061"/>
                  </a:lnTo>
                  <a:lnTo>
                    <a:pt x="1238240" y="1769783"/>
                  </a:lnTo>
                  <a:lnTo>
                    <a:pt x="1280854" y="1752391"/>
                  </a:lnTo>
                  <a:lnTo>
                    <a:pt x="1322365" y="1732948"/>
                  </a:lnTo>
                  <a:lnTo>
                    <a:pt x="1362711" y="1711518"/>
                  </a:lnTo>
                  <a:lnTo>
                    <a:pt x="1401828" y="1688164"/>
                  </a:lnTo>
                  <a:lnTo>
                    <a:pt x="1439653" y="1662950"/>
                  </a:lnTo>
                  <a:lnTo>
                    <a:pt x="1476124" y="1635937"/>
                  </a:lnTo>
                  <a:lnTo>
                    <a:pt x="1511176" y="1607190"/>
                  </a:lnTo>
                  <a:lnTo>
                    <a:pt x="1544746" y="1576772"/>
                  </a:lnTo>
                  <a:lnTo>
                    <a:pt x="1576772" y="1544746"/>
                  </a:lnTo>
                  <a:lnTo>
                    <a:pt x="1607190" y="1511176"/>
                  </a:lnTo>
                  <a:lnTo>
                    <a:pt x="1635937" y="1476124"/>
                  </a:lnTo>
                  <a:lnTo>
                    <a:pt x="1662950" y="1439653"/>
                  </a:lnTo>
                  <a:lnTo>
                    <a:pt x="1688164" y="1401828"/>
                  </a:lnTo>
                  <a:lnTo>
                    <a:pt x="1711518" y="1362711"/>
                  </a:lnTo>
                  <a:lnTo>
                    <a:pt x="1732948" y="1322365"/>
                  </a:lnTo>
                  <a:lnTo>
                    <a:pt x="1752391" y="1280854"/>
                  </a:lnTo>
                  <a:lnTo>
                    <a:pt x="1769783" y="1238240"/>
                  </a:lnTo>
                  <a:lnTo>
                    <a:pt x="1785061" y="1194588"/>
                  </a:lnTo>
                  <a:lnTo>
                    <a:pt x="1798162" y="1149960"/>
                  </a:lnTo>
                  <a:lnTo>
                    <a:pt x="1809023" y="1104420"/>
                  </a:lnTo>
                  <a:lnTo>
                    <a:pt x="1817580" y="1058031"/>
                  </a:lnTo>
                  <a:lnTo>
                    <a:pt x="1823771" y="1010855"/>
                  </a:lnTo>
                  <a:lnTo>
                    <a:pt x="1827532" y="962957"/>
                  </a:lnTo>
                  <a:lnTo>
                    <a:pt x="1828800" y="914400"/>
                  </a:lnTo>
                  <a:lnTo>
                    <a:pt x="1827532" y="865842"/>
                  </a:lnTo>
                  <a:lnTo>
                    <a:pt x="1823771" y="817944"/>
                  </a:lnTo>
                  <a:lnTo>
                    <a:pt x="1817580" y="770768"/>
                  </a:lnTo>
                  <a:lnTo>
                    <a:pt x="1809023" y="724379"/>
                  </a:lnTo>
                  <a:lnTo>
                    <a:pt x="1798162" y="678839"/>
                  </a:lnTo>
                  <a:lnTo>
                    <a:pt x="1785061" y="634211"/>
                  </a:lnTo>
                  <a:lnTo>
                    <a:pt x="1769783" y="590559"/>
                  </a:lnTo>
                  <a:lnTo>
                    <a:pt x="1752391" y="547945"/>
                  </a:lnTo>
                  <a:lnTo>
                    <a:pt x="1732948" y="506434"/>
                  </a:lnTo>
                  <a:lnTo>
                    <a:pt x="1711518" y="466088"/>
                  </a:lnTo>
                  <a:lnTo>
                    <a:pt x="1688164" y="426971"/>
                  </a:lnTo>
                  <a:lnTo>
                    <a:pt x="1662950" y="389146"/>
                  </a:lnTo>
                  <a:lnTo>
                    <a:pt x="1635937" y="352675"/>
                  </a:lnTo>
                  <a:lnTo>
                    <a:pt x="1607190" y="317623"/>
                  </a:lnTo>
                  <a:lnTo>
                    <a:pt x="1576772" y="284053"/>
                  </a:lnTo>
                  <a:lnTo>
                    <a:pt x="1544746" y="252027"/>
                  </a:lnTo>
                  <a:lnTo>
                    <a:pt x="1511176" y="221609"/>
                  </a:lnTo>
                  <a:lnTo>
                    <a:pt x="1476124" y="192862"/>
                  </a:lnTo>
                  <a:lnTo>
                    <a:pt x="1439653" y="165849"/>
                  </a:lnTo>
                  <a:lnTo>
                    <a:pt x="1401828" y="140635"/>
                  </a:lnTo>
                  <a:lnTo>
                    <a:pt x="1362711" y="117281"/>
                  </a:lnTo>
                  <a:lnTo>
                    <a:pt x="1322365" y="95851"/>
                  </a:lnTo>
                  <a:lnTo>
                    <a:pt x="1280854" y="76408"/>
                  </a:lnTo>
                  <a:lnTo>
                    <a:pt x="1238240" y="59016"/>
                  </a:lnTo>
                  <a:lnTo>
                    <a:pt x="1194588" y="43738"/>
                  </a:lnTo>
                  <a:lnTo>
                    <a:pt x="1149960" y="30637"/>
                  </a:lnTo>
                  <a:lnTo>
                    <a:pt x="1104420" y="19776"/>
                  </a:lnTo>
                  <a:lnTo>
                    <a:pt x="1058031" y="11219"/>
                  </a:lnTo>
                  <a:lnTo>
                    <a:pt x="1010855" y="5028"/>
                  </a:lnTo>
                  <a:lnTo>
                    <a:pt x="962957" y="12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5980" y="1525523"/>
              <a:ext cx="1473708" cy="1473708"/>
            </a:xfrm>
            <a:prstGeom prst="rect">
              <a:avLst/>
            </a:prstGeom>
          </p:spPr>
        </p:pic>
        <p:sp>
          <p:nvSpPr>
            <p:cNvPr id="31" name="object 14"/>
            <p:cNvSpPr/>
            <p:nvPr/>
          </p:nvSpPr>
          <p:spPr>
            <a:xfrm>
              <a:off x="2521458" y="2234996"/>
              <a:ext cx="588010" cy="580390"/>
            </a:xfrm>
            <a:custGeom>
              <a:avLst/>
              <a:gdLst/>
              <a:ahLst/>
              <a:cxnLst/>
              <a:rect l="l" t="t" r="r" b="b"/>
              <a:pathLst>
                <a:path w="588010" h="580389">
                  <a:moveTo>
                    <a:pt x="15951" y="272465"/>
                  </a:moveTo>
                  <a:lnTo>
                    <a:pt x="12369" y="268884"/>
                  </a:lnTo>
                  <a:lnTo>
                    <a:pt x="3568" y="268884"/>
                  </a:lnTo>
                  <a:lnTo>
                    <a:pt x="0" y="272465"/>
                  </a:lnTo>
                  <a:lnTo>
                    <a:pt x="0" y="371627"/>
                  </a:lnTo>
                  <a:lnTo>
                    <a:pt x="3568" y="375183"/>
                  </a:lnTo>
                  <a:lnTo>
                    <a:pt x="7975" y="375183"/>
                  </a:lnTo>
                  <a:lnTo>
                    <a:pt x="12369" y="375183"/>
                  </a:lnTo>
                  <a:lnTo>
                    <a:pt x="15951" y="371627"/>
                  </a:lnTo>
                  <a:lnTo>
                    <a:pt x="15951" y="272465"/>
                  </a:lnTo>
                  <a:close/>
                </a:path>
                <a:path w="588010" h="580389">
                  <a:moveTo>
                    <a:pt x="27152" y="3568"/>
                  </a:moveTo>
                  <a:lnTo>
                    <a:pt x="23571" y="0"/>
                  </a:lnTo>
                  <a:lnTo>
                    <a:pt x="14757" y="0"/>
                  </a:lnTo>
                  <a:lnTo>
                    <a:pt x="11201" y="3568"/>
                  </a:lnTo>
                  <a:lnTo>
                    <a:pt x="11201" y="102730"/>
                  </a:lnTo>
                  <a:lnTo>
                    <a:pt x="14757" y="106299"/>
                  </a:lnTo>
                  <a:lnTo>
                    <a:pt x="19177" y="106299"/>
                  </a:lnTo>
                  <a:lnTo>
                    <a:pt x="23571" y="106299"/>
                  </a:lnTo>
                  <a:lnTo>
                    <a:pt x="27152" y="102717"/>
                  </a:lnTo>
                  <a:lnTo>
                    <a:pt x="27152" y="3568"/>
                  </a:lnTo>
                  <a:close/>
                </a:path>
                <a:path w="588010" h="580389">
                  <a:moveTo>
                    <a:pt x="80987" y="461137"/>
                  </a:moveTo>
                  <a:lnTo>
                    <a:pt x="77419" y="457568"/>
                  </a:lnTo>
                  <a:lnTo>
                    <a:pt x="68605" y="457568"/>
                  </a:lnTo>
                  <a:lnTo>
                    <a:pt x="65036" y="461137"/>
                  </a:lnTo>
                  <a:lnTo>
                    <a:pt x="65036" y="560298"/>
                  </a:lnTo>
                  <a:lnTo>
                    <a:pt x="68605" y="563867"/>
                  </a:lnTo>
                  <a:lnTo>
                    <a:pt x="73012" y="563867"/>
                  </a:lnTo>
                  <a:lnTo>
                    <a:pt x="77419" y="563867"/>
                  </a:lnTo>
                  <a:lnTo>
                    <a:pt x="80987" y="560298"/>
                  </a:lnTo>
                  <a:lnTo>
                    <a:pt x="80987" y="461137"/>
                  </a:lnTo>
                  <a:close/>
                </a:path>
                <a:path w="588010" h="580389">
                  <a:moveTo>
                    <a:pt x="180695" y="325589"/>
                  </a:moveTo>
                  <a:lnTo>
                    <a:pt x="177114" y="322033"/>
                  </a:lnTo>
                  <a:lnTo>
                    <a:pt x="172720" y="322033"/>
                  </a:lnTo>
                  <a:lnTo>
                    <a:pt x="168300" y="322033"/>
                  </a:lnTo>
                  <a:lnTo>
                    <a:pt x="164744" y="325602"/>
                  </a:lnTo>
                  <a:lnTo>
                    <a:pt x="164744" y="424764"/>
                  </a:lnTo>
                  <a:lnTo>
                    <a:pt x="168300" y="428332"/>
                  </a:lnTo>
                  <a:lnTo>
                    <a:pt x="177114" y="428332"/>
                  </a:lnTo>
                  <a:lnTo>
                    <a:pt x="180695" y="424764"/>
                  </a:lnTo>
                  <a:lnTo>
                    <a:pt x="180695" y="325589"/>
                  </a:lnTo>
                  <a:close/>
                </a:path>
                <a:path w="588010" h="580389">
                  <a:moveTo>
                    <a:pt x="320281" y="544436"/>
                  </a:moveTo>
                  <a:lnTo>
                    <a:pt x="320255" y="445249"/>
                  </a:lnTo>
                  <a:lnTo>
                    <a:pt x="316687" y="441706"/>
                  </a:lnTo>
                  <a:lnTo>
                    <a:pt x="312305" y="441706"/>
                  </a:lnTo>
                  <a:lnTo>
                    <a:pt x="307886" y="441706"/>
                  </a:lnTo>
                  <a:lnTo>
                    <a:pt x="304330" y="445262"/>
                  </a:lnTo>
                  <a:lnTo>
                    <a:pt x="304330" y="544436"/>
                  </a:lnTo>
                  <a:lnTo>
                    <a:pt x="307886" y="548005"/>
                  </a:lnTo>
                  <a:lnTo>
                    <a:pt x="316699" y="548005"/>
                  </a:lnTo>
                  <a:lnTo>
                    <a:pt x="320281" y="544436"/>
                  </a:lnTo>
                  <a:close/>
                </a:path>
                <a:path w="588010" h="580389">
                  <a:moveTo>
                    <a:pt x="459867" y="477062"/>
                  </a:moveTo>
                  <a:lnTo>
                    <a:pt x="456285" y="473519"/>
                  </a:lnTo>
                  <a:lnTo>
                    <a:pt x="451891" y="473519"/>
                  </a:lnTo>
                  <a:lnTo>
                    <a:pt x="447471" y="473519"/>
                  </a:lnTo>
                  <a:lnTo>
                    <a:pt x="443915" y="477075"/>
                  </a:lnTo>
                  <a:lnTo>
                    <a:pt x="443915" y="576249"/>
                  </a:lnTo>
                  <a:lnTo>
                    <a:pt x="447471" y="579818"/>
                  </a:lnTo>
                  <a:lnTo>
                    <a:pt x="456285" y="579818"/>
                  </a:lnTo>
                  <a:lnTo>
                    <a:pt x="459867" y="576249"/>
                  </a:lnTo>
                  <a:lnTo>
                    <a:pt x="459867" y="477062"/>
                  </a:lnTo>
                  <a:close/>
                </a:path>
                <a:path w="588010" h="580389">
                  <a:moveTo>
                    <a:pt x="499745" y="272440"/>
                  </a:moveTo>
                  <a:lnTo>
                    <a:pt x="496163" y="268884"/>
                  </a:lnTo>
                  <a:lnTo>
                    <a:pt x="491769" y="268884"/>
                  </a:lnTo>
                  <a:lnTo>
                    <a:pt x="487349" y="268884"/>
                  </a:lnTo>
                  <a:lnTo>
                    <a:pt x="483793" y="272465"/>
                  </a:lnTo>
                  <a:lnTo>
                    <a:pt x="483793" y="371627"/>
                  </a:lnTo>
                  <a:lnTo>
                    <a:pt x="487349" y="375183"/>
                  </a:lnTo>
                  <a:lnTo>
                    <a:pt x="496163" y="375183"/>
                  </a:lnTo>
                  <a:lnTo>
                    <a:pt x="499745" y="371627"/>
                  </a:lnTo>
                  <a:lnTo>
                    <a:pt x="499745" y="272440"/>
                  </a:lnTo>
                  <a:close/>
                </a:path>
                <a:path w="588010" h="580389">
                  <a:moveTo>
                    <a:pt x="587476" y="113017"/>
                  </a:moveTo>
                  <a:lnTo>
                    <a:pt x="583907" y="109448"/>
                  </a:lnTo>
                  <a:lnTo>
                    <a:pt x="575094" y="109448"/>
                  </a:lnTo>
                  <a:lnTo>
                    <a:pt x="571525" y="113017"/>
                  </a:lnTo>
                  <a:lnTo>
                    <a:pt x="571525" y="212178"/>
                  </a:lnTo>
                  <a:lnTo>
                    <a:pt x="575094" y="215734"/>
                  </a:lnTo>
                  <a:lnTo>
                    <a:pt x="579501" y="215734"/>
                  </a:lnTo>
                  <a:lnTo>
                    <a:pt x="583907" y="215734"/>
                  </a:lnTo>
                  <a:lnTo>
                    <a:pt x="587476" y="212178"/>
                  </a:lnTo>
                  <a:lnTo>
                    <a:pt x="587476" y="11301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9790" y="2005412"/>
              <a:ext cx="79761" cy="79726"/>
            </a:xfrm>
            <a:prstGeom prst="rect">
              <a:avLst/>
            </a:prstGeom>
          </p:spPr>
        </p:pic>
        <p:pic>
          <p:nvPicPr>
            <p:cNvPr id="33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6787" y="2005412"/>
              <a:ext cx="79761" cy="79726"/>
            </a:xfrm>
            <a:prstGeom prst="rect">
              <a:avLst/>
            </a:prstGeom>
          </p:spPr>
        </p:pic>
        <p:sp>
          <p:nvSpPr>
            <p:cNvPr id="34" name="object 17"/>
            <p:cNvSpPr/>
            <p:nvPr/>
          </p:nvSpPr>
          <p:spPr>
            <a:xfrm>
              <a:off x="2141207" y="1591271"/>
              <a:ext cx="1372235" cy="1358900"/>
            </a:xfrm>
            <a:custGeom>
              <a:avLst/>
              <a:gdLst/>
              <a:ahLst/>
              <a:cxnLst/>
              <a:rect l="l" t="t" r="r" b="b"/>
              <a:pathLst>
                <a:path w="1372235" h="1358900">
                  <a:moveTo>
                    <a:pt x="561378" y="630161"/>
                  </a:moveTo>
                  <a:lnTo>
                    <a:pt x="556920" y="625703"/>
                  </a:lnTo>
                  <a:lnTo>
                    <a:pt x="545909" y="625703"/>
                  </a:lnTo>
                  <a:lnTo>
                    <a:pt x="541439" y="630161"/>
                  </a:lnTo>
                  <a:lnTo>
                    <a:pt x="541439" y="641184"/>
                  </a:lnTo>
                  <a:lnTo>
                    <a:pt x="545909" y="645629"/>
                  </a:lnTo>
                  <a:lnTo>
                    <a:pt x="556920" y="645629"/>
                  </a:lnTo>
                  <a:lnTo>
                    <a:pt x="561378" y="641184"/>
                  </a:lnTo>
                  <a:lnTo>
                    <a:pt x="561378" y="635673"/>
                  </a:lnTo>
                  <a:lnTo>
                    <a:pt x="561378" y="630161"/>
                  </a:lnTo>
                  <a:close/>
                </a:path>
                <a:path w="1372235" h="1358900">
                  <a:moveTo>
                    <a:pt x="593293" y="653923"/>
                  </a:moveTo>
                  <a:lnTo>
                    <a:pt x="588822" y="649465"/>
                  </a:lnTo>
                  <a:lnTo>
                    <a:pt x="577811" y="649465"/>
                  </a:lnTo>
                  <a:lnTo>
                    <a:pt x="573354" y="653923"/>
                  </a:lnTo>
                  <a:lnTo>
                    <a:pt x="573354" y="664933"/>
                  </a:lnTo>
                  <a:lnTo>
                    <a:pt x="577811" y="669391"/>
                  </a:lnTo>
                  <a:lnTo>
                    <a:pt x="588822" y="669391"/>
                  </a:lnTo>
                  <a:lnTo>
                    <a:pt x="593293" y="664933"/>
                  </a:lnTo>
                  <a:lnTo>
                    <a:pt x="593293" y="659422"/>
                  </a:lnTo>
                  <a:lnTo>
                    <a:pt x="593293" y="653923"/>
                  </a:lnTo>
                  <a:close/>
                </a:path>
                <a:path w="1372235" h="1358900">
                  <a:moveTo>
                    <a:pt x="593293" y="608558"/>
                  </a:moveTo>
                  <a:lnTo>
                    <a:pt x="588822" y="604100"/>
                  </a:lnTo>
                  <a:lnTo>
                    <a:pt x="577811" y="604100"/>
                  </a:lnTo>
                  <a:lnTo>
                    <a:pt x="573354" y="608558"/>
                  </a:lnTo>
                  <a:lnTo>
                    <a:pt x="573354" y="619569"/>
                  </a:lnTo>
                  <a:lnTo>
                    <a:pt x="577811" y="624027"/>
                  </a:lnTo>
                  <a:lnTo>
                    <a:pt x="588822" y="624027"/>
                  </a:lnTo>
                  <a:lnTo>
                    <a:pt x="593293" y="619569"/>
                  </a:lnTo>
                  <a:lnTo>
                    <a:pt x="593293" y="614057"/>
                  </a:lnTo>
                  <a:lnTo>
                    <a:pt x="593293" y="608558"/>
                  </a:lnTo>
                  <a:close/>
                </a:path>
                <a:path w="1372235" h="1358900">
                  <a:moveTo>
                    <a:pt x="801611" y="653923"/>
                  </a:moveTo>
                  <a:lnTo>
                    <a:pt x="797153" y="649465"/>
                  </a:lnTo>
                  <a:lnTo>
                    <a:pt x="786142" y="649465"/>
                  </a:lnTo>
                  <a:lnTo>
                    <a:pt x="781672" y="653923"/>
                  </a:lnTo>
                  <a:lnTo>
                    <a:pt x="781672" y="664933"/>
                  </a:lnTo>
                  <a:lnTo>
                    <a:pt x="786142" y="669391"/>
                  </a:lnTo>
                  <a:lnTo>
                    <a:pt x="797153" y="669391"/>
                  </a:lnTo>
                  <a:lnTo>
                    <a:pt x="801611" y="664933"/>
                  </a:lnTo>
                  <a:lnTo>
                    <a:pt x="801611" y="659422"/>
                  </a:lnTo>
                  <a:lnTo>
                    <a:pt x="801611" y="653923"/>
                  </a:lnTo>
                  <a:close/>
                </a:path>
                <a:path w="1372235" h="1358900">
                  <a:moveTo>
                    <a:pt x="801611" y="608558"/>
                  </a:moveTo>
                  <a:lnTo>
                    <a:pt x="797153" y="604100"/>
                  </a:lnTo>
                  <a:lnTo>
                    <a:pt x="786142" y="604100"/>
                  </a:lnTo>
                  <a:lnTo>
                    <a:pt x="781672" y="608558"/>
                  </a:lnTo>
                  <a:lnTo>
                    <a:pt x="781672" y="619569"/>
                  </a:lnTo>
                  <a:lnTo>
                    <a:pt x="786142" y="624027"/>
                  </a:lnTo>
                  <a:lnTo>
                    <a:pt x="797153" y="624027"/>
                  </a:lnTo>
                  <a:lnTo>
                    <a:pt x="801611" y="619569"/>
                  </a:lnTo>
                  <a:lnTo>
                    <a:pt x="801611" y="614057"/>
                  </a:lnTo>
                  <a:lnTo>
                    <a:pt x="801611" y="608558"/>
                  </a:lnTo>
                  <a:close/>
                </a:path>
                <a:path w="1372235" h="1358900">
                  <a:moveTo>
                    <a:pt x="833513" y="630161"/>
                  </a:moveTo>
                  <a:lnTo>
                    <a:pt x="829056" y="625703"/>
                  </a:lnTo>
                  <a:lnTo>
                    <a:pt x="818045" y="625703"/>
                  </a:lnTo>
                  <a:lnTo>
                    <a:pt x="813574" y="630161"/>
                  </a:lnTo>
                  <a:lnTo>
                    <a:pt x="813574" y="641184"/>
                  </a:lnTo>
                  <a:lnTo>
                    <a:pt x="818045" y="645629"/>
                  </a:lnTo>
                  <a:lnTo>
                    <a:pt x="829056" y="645629"/>
                  </a:lnTo>
                  <a:lnTo>
                    <a:pt x="833513" y="641184"/>
                  </a:lnTo>
                  <a:lnTo>
                    <a:pt x="833513" y="635673"/>
                  </a:lnTo>
                  <a:lnTo>
                    <a:pt x="833513" y="630161"/>
                  </a:lnTo>
                  <a:close/>
                </a:path>
                <a:path w="1372235" h="1358900">
                  <a:moveTo>
                    <a:pt x="901319" y="653707"/>
                  </a:moveTo>
                  <a:lnTo>
                    <a:pt x="895616" y="611784"/>
                  </a:lnTo>
                  <a:lnTo>
                    <a:pt x="879398" y="573265"/>
                  </a:lnTo>
                  <a:lnTo>
                    <a:pt x="869403" y="559917"/>
                  </a:lnTo>
                  <a:lnTo>
                    <a:pt x="869403" y="653707"/>
                  </a:lnTo>
                  <a:lnTo>
                    <a:pt x="868692" y="667169"/>
                  </a:lnTo>
                  <a:lnTo>
                    <a:pt x="866559" y="680402"/>
                  </a:lnTo>
                  <a:lnTo>
                    <a:pt x="863015" y="693381"/>
                  </a:lnTo>
                  <a:lnTo>
                    <a:pt x="858075" y="706069"/>
                  </a:lnTo>
                  <a:lnTo>
                    <a:pt x="820293" y="696658"/>
                  </a:lnTo>
                  <a:lnTo>
                    <a:pt x="796480" y="692340"/>
                  </a:lnTo>
                  <a:lnTo>
                    <a:pt x="796480" y="724750"/>
                  </a:lnTo>
                  <a:lnTo>
                    <a:pt x="774420" y="746620"/>
                  </a:lnTo>
                  <a:lnTo>
                    <a:pt x="748093" y="763028"/>
                  </a:lnTo>
                  <a:lnTo>
                    <a:pt x="718578" y="773328"/>
                  </a:lnTo>
                  <a:lnTo>
                    <a:pt x="686943" y="776897"/>
                  </a:lnTo>
                  <a:lnTo>
                    <a:pt x="655154" y="773303"/>
                  </a:lnTo>
                  <a:lnTo>
                    <a:pt x="625513" y="762901"/>
                  </a:lnTo>
                  <a:lnTo>
                    <a:pt x="599122" y="746366"/>
                  </a:lnTo>
                  <a:lnTo>
                    <a:pt x="584250" y="731481"/>
                  </a:lnTo>
                  <a:lnTo>
                    <a:pt x="577062" y="724293"/>
                  </a:lnTo>
                  <a:lnTo>
                    <a:pt x="603770" y="719924"/>
                  </a:lnTo>
                  <a:lnTo>
                    <a:pt x="630834" y="716699"/>
                  </a:lnTo>
                  <a:lnTo>
                    <a:pt x="658228" y="714705"/>
                  </a:lnTo>
                  <a:lnTo>
                    <a:pt x="685965" y="714019"/>
                  </a:lnTo>
                  <a:lnTo>
                    <a:pt x="713689" y="714743"/>
                  </a:lnTo>
                  <a:lnTo>
                    <a:pt x="741426" y="716826"/>
                  </a:lnTo>
                  <a:lnTo>
                    <a:pt x="769073" y="720191"/>
                  </a:lnTo>
                  <a:lnTo>
                    <a:pt x="796480" y="724750"/>
                  </a:lnTo>
                  <a:lnTo>
                    <a:pt x="796480" y="692340"/>
                  </a:lnTo>
                  <a:lnTo>
                    <a:pt x="781596" y="689635"/>
                  </a:lnTo>
                  <a:lnTo>
                    <a:pt x="742327" y="684999"/>
                  </a:lnTo>
                  <a:lnTo>
                    <a:pt x="702894" y="682726"/>
                  </a:lnTo>
                  <a:lnTo>
                    <a:pt x="702894" y="624319"/>
                  </a:lnTo>
                  <a:lnTo>
                    <a:pt x="728230" y="617677"/>
                  </a:lnTo>
                  <a:lnTo>
                    <a:pt x="748449" y="605955"/>
                  </a:lnTo>
                  <a:lnTo>
                    <a:pt x="761860" y="590321"/>
                  </a:lnTo>
                  <a:lnTo>
                    <a:pt x="766699" y="571931"/>
                  </a:lnTo>
                  <a:lnTo>
                    <a:pt x="760437" y="551103"/>
                  </a:lnTo>
                  <a:lnTo>
                    <a:pt x="743343" y="534111"/>
                  </a:lnTo>
                  <a:lnTo>
                    <a:pt x="717994" y="522643"/>
                  </a:lnTo>
                  <a:lnTo>
                    <a:pt x="686943" y="518439"/>
                  </a:lnTo>
                  <a:lnTo>
                    <a:pt x="655904" y="522643"/>
                  </a:lnTo>
                  <a:lnTo>
                    <a:pt x="630542" y="534111"/>
                  </a:lnTo>
                  <a:lnTo>
                    <a:pt x="613448" y="551103"/>
                  </a:lnTo>
                  <a:lnTo>
                    <a:pt x="607187" y="571931"/>
                  </a:lnTo>
                  <a:lnTo>
                    <a:pt x="612038" y="590321"/>
                  </a:lnTo>
                  <a:lnTo>
                    <a:pt x="625436" y="605955"/>
                  </a:lnTo>
                  <a:lnTo>
                    <a:pt x="645668" y="617677"/>
                  </a:lnTo>
                  <a:lnTo>
                    <a:pt x="670991" y="624319"/>
                  </a:lnTo>
                  <a:lnTo>
                    <a:pt x="670991" y="682650"/>
                  </a:lnTo>
                  <a:lnTo>
                    <a:pt x="630643" y="684784"/>
                  </a:lnTo>
                  <a:lnTo>
                    <a:pt x="590943" y="689356"/>
                  </a:lnTo>
                  <a:lnTo>
                    <a:pt x="551992" y="696429"/>
                  </a:lnTo>
                  <a:lnTo>
                    <a:pt x="513930" y="706056"/>
                  </a:lnTo>
                  <a:lnTo>
                    <a:pt x="508952" y="693331"/>
                  </a:lnTo>
                  <a:lnTo>
                    <a:pt x="505383" y="680351"/>
                  </a:lnTo>
                  <a:lnTo>
                    <a:pt x="503237" y="667143"/>
                  </a:lnTo>
                  <a:lnTo>
                    <a:pt x="502526" y="653707"/>
                  </a:lnTo>
                  <a:lnTo>
                    <a:pt x="509079" y="613562"/>
                  </a:lnTo>
                  <a:lnTo>
                    <a:pt x="527596" y="577456"/>
                  </a:lnTo>
                  <a:lnTo>
                    <a:pt x="556310" y="546849"/>
                  </a:lnTo>
                  <a:lnTo>
                    <a:pt x="593445" y="523189"/>
                  </a:lnTo>
                  <a:lnTo>
                    <a:pt x="637247" y="507936"/>
                  </a:lnTo>
                  <a:lnTo>
                    <a:pt x="685965" y="502526"/>
                  </a:lnTo>
                  <a:lnTo>
                    <a:pt x="734669" y="507936"/>
                  </a:lnTo>
                  <a:lnTo>
                    <a:pt x="778471" y="523189"/>
                  </a:lnTo>
                  <a:lnTo>
                    <a:pt x="815606" y="546849"/>
                  </a:lnTo>
                  <a:lnTo>
                    <a:pt x="844321" y="577456"/>
                  </a:lnTo>
                  <a:lnTo>
                    <a:pt x="862838" y="613562"/>
                  </a:lnTo>
                  <a:lnTo>
                    <a:pt x="869403" y="653707"/>
                  </a:lnTo>
                  <a:lnTo>
                    <a:pt x="869403" y="559917"/>
                  </a:lnTo>
                  <a:lnTo>
                    <a:pt x="853948" y="539267"/>
                  </a:lnTo>
                  <a:lnTo>
                    <a:pt x="820572" y="510895"/>
                  </a:lnTo>
                  <a:lnTo>
                    <a:pt x="805091" y="502526"/>
                  </a:lnTo>
                  <a:lnTo>
                    <a:pt x="780592" y="489267"/>
                  </a:lnTo>
                  <a:lnTo>
                    <a:pt x="735291" y="475475"/>
                  </a:lnTo>
                  <a:lnTo>
                    <a:pt x="685977" y="470636"/>
                  </a:lnTo>
                  <a:lnTo>
                    <a:pt x="636663" y="475475"/>
                  </a:lnTo>
                  <a:lnTo>
                    <a:pt x="591362" y="489267"/>
                  </a:lnTo>
                  <a:lnTo>
                    <a:pt x="551370" y="510895"/>
                  </a:lnTo>
                  <a:lnTo>
                    <a:pt x="518007" y="539267"/>
                  </a:lnTo>
                  <a:lnTo>
                    <a:pt x="492556" y="573265"/>
                  </a:lnTo>
                  <a:lnTo>
                    <a:pt x="476326" y="611784"/>
                  </a:lnTo>
                  <a:lnTo>
                    <a:pt x="470623" y="653707"/>
                  </a:lnTo>
                  <a:lnTo>
                    <a:pt x="471970" y="674306"/>
                  </a:lnTo>
                  <a:lnTo>
                    <a:pt x="482638" y="714019"/>
                  </a:lnTo>
                  <a:lnTo>
                    <a:pt x="500138" y="741133"/>
                  </a:lnTo>
                  <a:lnTo>
                    <a:pt x="507377" y="741133"/>
                  </a:lnTo>
                  <a:lnTo>
                    <a:pt x="508977" y="740892"/>
                  </a:lnTo>
                  <a:lnTo>
                    <a:pt x="518680" y="737958"/>
                  </a:lnTo>
                  <a:lnTo>
                    <a:pt x="526846" y="735698"/>
                  </a:lnTo>
                  <a:lnTo>
                    <a:pt x="543293" y="731481"/>
                  </a:lnTo>
                  <a:lnTo>
                    <a:pt x="570699" y="763701"/>
                  </a:lnTo>
                  <a:lnTo>
                    <a:pt x="604939" y="788047"/>
                  </a:lnTo>
                  <a:lnTo>
                    <a:pt x="644271" y="803427"/>
                  </a:lnTo>
                  <a:lnTo>
                    <a:pt x="686968" y="808786"/>
                  </a:lnTo>
                  <a:lnTo>
                    <a:pt x="729475" y="803465"/>
                  </a:lnTo>
                  <a:lnTo>
                    <a:pt x="768692" y="788187"/>
                  </a:lnTo>
                  <a:lnTo>
                    <a:pt x="784656" y="776897"/>
                  </a:lnTo>
                  <a:lnTo>
                    <a:pt x="802868" y="764019"/>
                  </a:lnTo>
                  <a:lnTo>
                    <a:pt x="830275" y="732015"/>
                  </a:lnTo>
                  <a:lnTo>
                    <a:pt x="846023" y="736003"/>
                  </a:lnTo>
                  <a:lnTo>
                    <a:pt x="853909" y="738136"/>
                  </a:lnTo>
                  <a:lnTo>
                    <a:pt x="861542" y="740397"/>
                  </a:lnTo>
                  <a:lnTo>
                    <a:pt x="868705" y="742632"/>
                  </a:lnTo>
                  <a:lnTo>
                    <a:pt x="876515" y="739546"/>
                  </a:lnTo>
                  <a:lnTo>
                    <a:pt x="896010" y="694397"/>
                  </a:lnTo>
                  <a:lnTo>
                    <a:pt x="899985" y="674268"/>
                  </a:lnTo>
                  <a:lnTo>
                    <a:pt x="901319" y="653707"/>
                  </a:lnTo>
                  <a:close/>
                </a:path>
                <a:path w="1372235" h="1358900">
                  <a:moveTo>
                    <a:pt x="1371917" y="685800"/>
                  </a:moveTo>
                  <a:lnTo>
                    <a:pt x="1370190" y="635000"/>
                  </a:lnTo>
                  <a:lnTo>
                    <a:pt x="1365084" y="584200"/>
                  </a:lnTo>
                  <a:lnTo>
                    <a:pt x="1356728" y="533400"/>
                  </a:lnTo>
                  <a:lnTo>
                    <a:pt x="1345234" y="495300"/>
                  </a:lnTo>
                  <a:lnTo>
                    <a:pt x="1330718" y="444500"/>
                  </a:lnTo>
                  <a:lnTo>
                    <a:pt x="1313294" y="406400"/>
                  </a:lnTo>
                  <a:lnTo>
                    <a:pt x="1293088" y="355600"/>
                  </a:lnTo>
                  <a:lnTo>
                    <a:pt x="1276197" y="327482"/>
                  </a:lnTo>
                  <a:lnTo>
                    <a:pt x="1276197" y="685800"/>
                  </a:lnTo>
                  <a:lnTo>
                    <a:pt x="1273975" y="736600"/>
                  </a:lnTo>
                  <a:lnTo>
                    <a:pt x="1267447" y="774700"/>
                  </a:lnTo>
                  <a:lnTo>
                    <a:pt x="1256804" y="825500"/>
                  </a:lnTo>
                  <a:lnTo>
                    <a:pt x="1242212" y="876300"/>
                  </a:lnTo>
                  <a:lnTo>
                    <a:pt x="1223860" y="927100"/>
                  </a:lnTo>
                  <a:lnTo>
                    <a:pt x="1201953" y="965200"/>
                  </a:lnTo>
                  <a:lnTo>
                    <a:pt x="1176655" y="1003300"/>
                  </a:lnTo>
                  <a:lnTo>
                    <a:pt x="1148168" y="1041400"/>
                  </a:lnTo>
                  <a:lnTo>
                    <a:pt x="1116672" y="1079500"/>
                  </a:lnTo>
                  <a:lnTo>
                    <a:pt x="1116672" y="685800"/>
                  </a:lnTo>
                  <a:lnTo>
                    <a:pt x="1113675" y="635000"/>
                  </a:lnTo>
                  <a:lnTo>
                    <a:pt x="1104912" y="584200"/>
                  </a:lnTo>
                  <a:lnTo>
                    <a:pt x="1090739" y="533400"/>
                  </a:lnTo>
                  <a:lnTo>
                    <a:pt x="1071499" y="482600"/>
                  </a:lnTo>
                  <a:lnTo>
                    <a:pt x="1052868" y="452983"/>
                  </a:lnTo>
                  <a:lnTo>
                    <a:pt x="1052868" y="685800"/>
                  </a:lnTo>
                  <a:lnTo>
                    <a:pt x="1052868" y="1143000"/>
                  </a:lnTo>
                  <a:lnTo>
                    <a:pt x="1038542" y="1155700"/>
                  </a:lnTo>
                  <a:lnTo>
                    <a:pt x="1023912" y="1168400"/>
                  </a:lnTo>
                  <a:lnTo>
                    <a:pt x="1008951" y="1168400"/>
                  </a:lnTo>
                  <a:lnTo>
                    <a:pt x="993660" y="1181100"/>
                  </a:lnTo>
                  <a:lnTo>
                    <a:pt x="993660" y="1092200"/>
                  </a:lnTo>
                  <a:lnTo>
                    <a:pt x="977696" y="1092200"/>
                  </a:lnTo>
                  <a:lnTo>
                    <a:pt x="977696" y="1193800"/>
                  </a:lnTo>
                  <a:lnTo>
                    <a:pt x="978065" y="1193800"/>
                  </a:lnTo>
                  <a:lnTo>
                    <a:pt x="933869" y="1219200"/>
                  </a:lnTo>
                  <a:lnTo>
                    <a:pt x="887628" y="1231900"/>
                  </a:lnTo>
                  <a:lnTo>
                    <a:pt x="839520" y="1244600"/>
                  </a:lnTo>
                  <a:lnTo>
                    <a:pt x="738492" y="1270000"/>
                  </a:lnTo>
                  <a:lnTo>
                    <a:pt x="634530" y="1270000"/>
                  </a:lnTo>
                  <a:lnTo>
                    <a:pt x="535533" y="1244600"/>
                  </a:lnTo>
                  <a:lnTo>
                    <a:pt x="488327" y="1231900"/>
                  </a:lnTo>
                  <a:lnTo>
                    <a:pt x="442899" y="1219200"/>
                  </a:lnTo>
                  <a:lnTo>
                    <a:pt x="399415" y="1193800"/>
                  </a:lnTo>
                  <a:lnTo>
                    <a:pt x="358063" y="1168400"/>
                  </a:lnTo>
                  <a:lnTo>
                    <a:pt x="319036" y="1143000"/>
                  </a:lnTo>
                  <a:lnTo>
                    <a:pt x="319036" y="1079500"/>
                  </a:lnTo>
                  <a:lnTo>
                    <a:pt x="319049" y="685800"/>
                  </a:lnTo>
                  <a:lnTo>
                    <a:pt x="321919" y="635000"/>
                  </a:lnTo>
                  <a:lnTo>
                    <a:pt x="330276" y="584200"/>
                  </a:lnTo>
                  <a:lnTo>
                    <a:pt x="343789" y="546100"/>
                  </a:lnTo>
                  <a:lnTo>
                    <a:pt x="362102" y="508000"/>
                  </a:lnTo>
                  <a:lnTo>
                    <a:pt x="384886" y="469900"/>
                  </a:lnTo>
                  <a:lnTo>
                    <a:pt x="411772" y="431800"/>
                  </a:lnTo>
                  <a:lnTo>
                    <a:pt x="442417" y="406400"/>
                  </a:lnTo>
                  <a:lnTo>
                    <a:pt x="459447" y="393700"/>
                  </a:lnTo>
                  <a:lnTo>
                    <a:pt x="476478" y="381000"/>
                  </a:lnTo>
                  <a:lnTo>
                    <a:pt x="495058" y="368300"/>
                  </a:lnTo>
                  <a:lnTo>
                    <a:pt x="513626" y="355600"/>
                  </a:lnTo>
                  <a:lnTo>
                    <a:pt x="553491" y="342900"/>
                  </a:lnTo>
                  <a:lnTo>
                    <a:pt x="595731" y="330200"/>
                  </a:lnTo>
                  <a:lnTo>
                    <a:pt x="640003" y="317500"/>
                  </a:lnTo>
                  <a:lnTo>
                    <a:pt x="731926" y="317500"/>
                  </a:lnTo>
                  <a:lnTo>
                    <a:pt x="776198" y="330200"/>
                  </a:lnTo>
                  <a:lnTo>
                    <a:pt x="818438" y="342900"/>
                  </a:lnTo>
                  <a:lnTo>
                    <a:pt x="858304" y="355600"/>
                  </a:lnTo>
                  <a:lnTo>
                    <a:pt x="895451" y="381000"/>
                  </a:lnTo>
                  <a:lnTo>
                    <a:pt x="929513" y="406400"/>
                  </a:lnTo>
                  <a:lnTo>
                    <a:pt x="960158" y="431800"/>
                  </a:lnTo>
                  <a:lnTo>
                    <a:pt x="987044" y="469900"/>
                  </a:lnTo>
                  <a:lnTo>
                    <a:pt x="1009815" y="508000"/>
                  </a:lnTo>
                  <a:lnTo>
                    <a:pt x="1028128" y="546100"/>
                  </a:lnTo>
                  <a:lnTo>
                    <a:pt x="1041641" y="584200"/>
                  </a:lnTo>
                  <a:lnTo>
                    <a:pt x="1049997" y="635000"/>
                  </a:lnTo>
                  <a:lnTo>
                    <a:pt x="1052868" y="685800"/>
                  </a:lnTo>
                  <a:lnTo>
                    <a:pt x="1052868" y="452983"/>
                  </a:lnTo>
                  <a:lnTo>
                    <a:pt x="1047534" y="444500"/>
                  </a:lnTo>
                  <a:lnTo>
                    <a:pt x="1050150" y="444500"/>
                  </a:lnTo>
                  <a:lnTo>
                    <a:pt x="1068197" y="419100"/>
                  </a:lnTo>
                  <a:lnTo>
                    <a:pt x="1072210" y="393700"/>
                  </a:lnTo>
                  <a:lnTo>
                    <a:pt x="1074216" y="381000"/>
                  </a:lnTo>
                  <a:lnTo>
                    <a:pt x="1071206" y="368300"/>
                  </a:lnTo>
                  <a:lnTo>
                    <a:pt x="1068197" y="355600"/>
                  </a:lnTo>
                  <a:lnTo>
                    <a:pt x="1050150" y="330200"/>
                  </a:lnTo>
                  <a:lnTo>
                    <a:pt x="1022959" y="304800"/>
                  </a:lnTo>
                  <a:lnTo>
                    <a:pt x="1011732" y="304800"/>
                  </a:lnTo>
                  <a:lnTo>
                    <a:pt x="1011732" y="381000"/>
                  </a:lnTo>
                  <a:lnTo>
                    <a:pt x="1007935" y="393700"/>
                  </a:lnTo>
                  <a:lnTo>
                    <a:pt x="1002093" y="393700"/>
                  </a:lnTo>
                  <a:lnTo>
                    <a:pt x="996111" y="381000"/>
                  </a:lnTo>
                  <a:lnTo>
                    <a:pt x="990015" y="381000"/>
                  </a:lnTo>
                  <a:lnTo>
                    <a:pt x="983805" y="368300"/>
                  </a:lnTo>
                  <a:lnTo>
                    <a:pt x="999274" y="368300"/>
                  </a:lnTo>
                  <a:lnTo>
                    <a:pt x="1010958" y="381000"/>
                  </a:lnTo>
                  <a:lnTo>
                    <a:pt x="1011732" y="381000"/>
                  </a:lnTo>
                  <a:lnTo>
                    <a:pt x="1011732" y="304800"/>
                  </a:lnTo>
                  <a:lnTo>
                    <a:pt x="961009" y="304800"/>
                  </a:lnTo>
                  <a:lnTo>
                    <a:pt x="933805" y="330200"/>
                  </a:lnTo>
                  <a:lnTo>
                    <a:pt x="933450" y="330200"/>
                  </a:lnTo>
                  <a:lnTo>
                    <a:pt x="911542" y="317500"/>
                  </a:lnTo>
                  <a:lnTo>
                    <a:pt x="889635" y="304800"/>
                  </a:lnTo>
                  <a:lnTo>
                    <a:pt x="842556" y="279400"/>
                  </a:lnTo>
                  <a:lnTo>
                    <a:pt x="792657" y="266700"/>
                  </a:lnTo>
                  <a:lnTo>
                    <a:pt x="740321" y="254000"/>
                  </a:lnTo>
                  <a:lnTo>
                    <a:pt x="631698" y="254000"/>
                  </a:lnTo>
                  <a:lnTo>
                    <a:pt x="579437" y="266700"/>
                  </a:lnTo>
                  <a:lnTo>
                    <a:pt x="529602" y="279400"/>
                  </a:lnTo>
                  <a:lnTo>
                    <a:pt x="482612" y="304800"/>
                  </a:lnTo>
                  <a:lnTo>
                    <a:pt x="438848" y="330200"/>
                  </a:lnTo>
                  <a:lnTo>
                    <a:pt x="438721" y="330200"/>
                  </a:lnTo>
                  <a:lnTo>
                    <a:pt x="411530" y="304800"/>
                  </a:lnTo>
                  <a:lnTo>
                    <a:pt x="388378" y="304800"/>
                  </a:lnTo>
                  <a:lnTo>
                    <a:pt x="388378" y="368300"/>
                  </a:lnTo>
                  <a:lnTo>
                    <a:pt x="382193" y="381000"/>
                  </a:lnTo>
                  <a:lnTo>
                    <a:pt x="370179" y="381000"/>
                  </a:lnTo>
                  <a:lnTo>
                    <a:pt x="364363" y="393700"/>
                  </a:lnTo>
                  <a:lnTo>
                    <a:pt x="362115" y="393700"/>
                  </a:lnTo>
                  <a:lnTo>
                    <a:pt x="362115" y="381000"/>
                  </a:lnTo>
                  <a:lnTo>
                    <a:pt x="364045" y="381000"/>
                  </a:lnTo>
                  <a:lnTo>
                    <a:pt x="373164" y="368300"/>
                  </a:lnTo>
                  <a:lnTo>
                    <a:pt x="388378" y="368300"/>
                  </a:lnTo>
                  <a:lnTo>
                    <a:pt x="388378" y="304800"/>
                  </a:lnTo>
                  <a:lnTo>
                    <a:pt x="349592" y="304800"/>
                  </a:lnTo>
                  <a:lnTo>
                    <a:pt x="322402" y="330200"/>
                  </a:lnTo>
                  <a:lnTo>
                    <a:pt x="312077" y="342900"/>
                  </a:lnTo>
                  <a:lnTo>
                    <a:pt x="304520" y="355600"/>
                  </a:lnTo>
                  <a:lnTo>
                    <a:pt x="299885" y="368300"/>
                  </a:lnTo>
                  <a:lnTo>
                    <a:pt x="298297" y="381000"/>
                  </a:lnTo>
                  <a:lnTo>
                    <a:pt x="299885" y="406400"/>
                  </a:lnTo>
                  <a:lnTo>
                    <a:pt x="304520" y="419100"/>
                  </a:lnTo>
                  <a:lnTo>
                    <a:pt x="312077" y="431800"/>
                  </a:lnTo>
                  <a:lnTo>
                    <a:pt x="322402" y="444500"/>
                  </a:lnTo>
                  <a:lnTo>
                    <a:pt x="324637" y="444500"/>
                  </a:lnTo>
                  <a:lnTo>
                    <a:pt x="300596" y="482600"/>
                  </a:lnTo>
                  <a:lnTo>
                    <a:pt x="281279" y="533400"/>
                  </a:lnTo>
                  <a:lnTo>
                    <a:pt x="267055" y="584200"/>
                  </a:lnTo>
                  <a:lnTo>
                    <a:pt x="258254" y="635000"/>
                  </a:lnTo>
                  <a:lnTo>
                    <a:pt x="255244" y="685800"/>
                  </a:lnTo>
                  <a:lnTo>
                    <a:pt x="255231" y="1079500"/>
                  </a:lnTo>
                  <a:lnTo>
                    <a:pt x="223735" y="1041400"/>
                  </a:lnTo>
                  <a:lnTo>
                    <a:pt x="195249" y="1003300"/>
                  </a:lnTo>
                  <a:lnTo>
                    <a:pt x="169951" y="965200"/>
                  </a:lnTo>
                  <a:lnTo>
                    <a:pt x="148043" y="927100"/>
                  </a:lnTo>
                  <a:lnTo>
                    <a:pt x="129705" y="876300"/>
                  </a:lnTo>
                  <a:lnTo>
                    <a:pt x="115112" y="825500"/>
                  </a:lnTo>
                  <a:lnTo>
                    <a:pt x="104457" y="774700"/>
                  </a:lnTo>
                  <a:lnTo>
                    <a:pt x="97942" y="736600"/>
                  </a:lnTo>
                  <a:lnTo>
                    <a:pt x="95719" y="685800"/>
                  </a:lnTo>
                  <a:lnTo>
                    <a:pt x="97675" y="635000"/>
                  </a:lnTo>
                  <a:lnTo>
                    <a:pt x="103454" y="584200"/>
                  </a:lnTo>
                  <a:lnTo>
                    <a:pt x="112903" y="533400"/>
                  </a:lnTo>
                  <a:lnTo>
                    <a:pt x="125857" y="495300"/>
                  </a:lnTo>
                  <a:lnTo>
                    <a:pt x="142176" y="444500"/>
                  </a:lnTo>
                  <a:lnTo>
                    <a:pt x="161696" y="406400"/>
                  </a:lnTo>
                  <a:lnTo>
                    <a:pt x="184277" y="368300"/>
                  </a:lnTo>
                  <a:lnTo>
                    <a:pt x="209753" y="330200"/>
                  </a:lnTo>
                  <a:lnTo>
                    <a:pt x="237972" y="292100"/>
                  </a:lnTo>
                  <a:lnTo>
                    <a:pt x="268795" y="266700"/>
                  </a:lnTo>
                  <a:lnTo>
                    <a:pt x="302056" y="228600"/>
                  </a:lnTo>
                  <a:lnTo>
                    <a:pt x="337604" y="203200"/>
                  </a:lnTo>
                  <a:lnTo>
                    <a:pt x="375285" y="177800"/>
                  </a:lnTo>
                  <a:lnTo>
                    <a:pt x="414947" y="152400"/>
                  </a:lnTo>
                  <a:lnTo>
                    <a:pt x="456438" y="139700"/>
                  </a:lnTo>
                  <a:lnTo>
                    <a:pt x="499605" y="114300"/>
                  </a:lnTo>
                  <a:lnTo>
                    <a:pt x="544283" y="101600"/>
                  </a:lnTo>
                  <a:lnTo>
                    <a:pt x="590346" y="101600"/>
                  </a:lnTo>
                  <a:lnTo>
                    <a:pt x="637616" y="88900"/>
                  </a:lnTo>
                  <a:lnTo>
                    <a:pt x="734301" y="88900"/>
                  </a:lnTo>
                  <a:lnTo>
                    <a:pt x="781570" y="101600"/>
                  </a:lnTo>
                  <a:lnTo>
                    <a:pt x="827633" y="101600"/>
                  </a:lnTo>
                  <a:lnTo>
                    <a:pt x="872324" y="114300"/>
                  </a:lnTo>
                  <a:lnTo>
                    <a:pt x="915479" y="139700"/>
                  </a:lnTo>
                  <a:lnTo>
                    <a:pt x="956970" y="152400"/>
                  </a:lnTo>
                  <a:lnTo>
                    <a:pt x="996645" y="177800"/>
                  </a:lnTo>
                  <a:lnTo>
                    <a:pt x="1034326" y="203200"/>
                  </a:lnTo>
                  <a:lnTo>
                    <a:pt x="1069860" y="228600"/>
                  </a:lnTo>
                  <a:lnTo>
                    <a:pt x="1103122" y="266700"/>
                  </a:lnTo>
                  <a:lnTo>
                    <a:pt x="1133944" y="292100"/>
                  </a:lnTo>
                  <a:lnTo>
                    <a:pt x="1162164" y="330200"/>
                  </a:lnTo>
                  <a:lnTo>
                    <a:pt x="1187640" y="368300"/>
                  </a:lnTo>
                  <a:lnTo>
                    <a:pt x="1210221" y="406400"/>
                  </a:lnTo>
                  <a:lnTo>
                    <a:pt x="1229741" y="444500"/>
                  </a:lnTo>
                  <a:lnTo>
                    <a:pt x="1246060" y="495300"/>
                  </a:lnTo>
                  <a:lnTo>
                    <a:pt x="1259014" y="533400"/>
                  </a:lnTo>
                  <a:lnTo>
                    <a:pt x="1268463" y="584200"/>
                  </a:lnTo>
                  <a:lnTo>
                    <a:pt x="1274241" y="635000"/>
                  </a:lnTo>
                  <a:lnTo>
                    <a:pt x="1276197" y="685800"/>
                  </a:lnTo>
                  <a:lnTo>
                    <a:pt x="1276197" y="327482"/>
                  </a:lnTo>
                  <a:lnTo>
                    <a:pt x="1270203" y="317500"/>
                  </a:lnTo>
                  <a:lnTo>
                    <a:pt x="1244765" y="279400"/>
                  </a:lnTo>
                  <a:lnTo>
                    <a:pt x="1216901" y="241300"/>
                  </a:lnTo>
                  <a:lnTo>
                    <a:pt x="1186700" y="215900"/>
                  </a:lnTo>
                  <a:lnTo>
                    <a:pt x="1154303" y="177800"/>
                  </a:lnTo>
                  <a:lnTo>
                    <a:pt x="1119822" y="152400"/>
                  </a:lnTo>
                  <a:lnTo>
                    <a:pt x="1083373" y="127000"/>
                  </a:lnTo>
                  <a:lnTo>
                    <a:pt x="1045057" y="101600"/>
                  </a:lnTo>
                  <a:lnTo>
                    <a:pt x="1005014" y="76200"/>
                  </a:lnTo>
                  <a:lnTo>
                    <a:pt x="963358" y="50800"/>
                  </a:lnTo>
                  <a:lnTo>
                    <a:pt x="875652" y="25400"/>
                  </a:lnTo>
                  <a:lnTo>
                    <a:pt x="782878" y="0"/>
                  </a:lnTo>
                  <a:lnTo>
                    <a:pt x="589051" y="0"/>
                  </a:lnTo>
                  <a:lnTo>
                    <a:pt x="496265" y="25400"/>
                  </a:lnTo>
                  <a:lnTo>
                    <a:pt x="408559" y="50800"/>
                  </a:lnTo>
                  <a:lnTo>
                    <a:pt x="366903" y="76200"/>
                  </a:lnTo>
                  <a:lnTo>
                    <a:pt x="326859" y="101600"/>
                  </a:lnTo>
                  <a:lnTo>
                    <a:pt x="288556" y="127000"/>
                  </a:lnTo>
                  <a:lnTo>
                    <a:pt x="252095" y="152400"/>
                  </a:lnTo>
                  <a:lnTo>
                    <a:pt x="217614" y="177800"/>
                  </a:lnTo>
                  <a:lnTo>
                    <a:pt x="185216" y="215900"/>
                  </a:lnTo>
                  <a:lnTo>
                    <a:pt x="155016" y="241300"/>
                  </a:lnTo>
                  <a:lnTo>
                    <a:pt x="127152" y="279400"/>
                  </a:lnTo>
                  <a:lnTo>
                    <a:pt x="101714" y="317500"/>
                  </a:lnTo>
                  <a:lnTo>
                    <a:pt x="78828" y="355600"/>
                  </a:lnTo>
                  <a:lnTo>
                    <a:pt x="58623" y="406400"/>
                  </a:lnTo>
                  <a:lnTo>
                    <a:pt x="41198" y="444500"/>
                  </a:lnTo>
                  <a:lnTo>
                    <a:pt x="26682" y="495300"/>
                  </a:lnTo>
                  <a:lnTo>
                    <a:pt x="15189" y="533400"/>
                  </a:lnTo>
                  <a:lnTo>
                    <a:pt x="6832" y="584200"/>
                  </a:lnTo>
                  <a:lnTo>
                    <a:pt x="1727" y="635000"/>
                  </a:lnTo>
                  <a:lnTo>
                    <a:pt x="0" y="685800"/>
                  </a:lnTo>
                  <a:lnTo>
                    <a:pt x="1727" y="723900"/>
                  </a:lnTo>
                  <a:lnTo>
                    <a:pt x="6832" y="774700"/>
                  </a:lnTo>
                  <a:lnTo>
                    <a:pt x="15189" y="825500"/>
                  </a:lnTo>
                  <a:lnTo>
                    <a:pt x="26682" y="863600"/>
                  </a:lnTo>
                  <a:lnTo>
                    <a:pt x="41198" y="914400"/>
                  </a:lnTo>
                  <a:lnTo>
                    <a:pt x="58623" y="952500"/>
                  </a:lnTo>
                  <a:lnTo>
                    <a:pt x="78828" y="1003300"/>
                  </a:lnTo>
                  <a:lnTo>
                    <a:pt x="101714" y="1041400"/>
                  </a:lnTo>
                  <a:lnTo>
                    <a:pt x="127152" y="1079500"/>
                  </a:lnTo>
                  <a:lnTo>
                    <a:pt x="155016" y="1117600"/>
                  </a:lnTo>
                  <a:lnTo>
                    <a:pt x="185216" y="1143000"/>
                  </a:lnTo>
                  <a:lnTo>
                    <a:pt x="217614" y="1181100"/>
                  </a:lnTo>
                  <a:lnTo>
                    <a:pt x="252095" y="1206500"/>
                  </a:lnTo>
                  <a:lnTo>
                    <a:pt x="288556" y="1231900"/>
                  </a:lnTo>
                  <a:lnTo>
                    <a:pt x="326859" y="1257300"/>
                  </a:lnTo>
                  <a:lnTo>
                    <a:pt x="366903" y="1282700"/>
                  </a:lnTo>
                  <a:lnTo>
                    <a:pt x="408559" y="1308100"/>
                  </a:lnTo>
                  <a:lnTo>
                    <a:pt x="496265" y="1333500"/>
                  </a:lnTo>
                  <a:lnTo>
                    <a:pt x="589051" y="1358900"/>
                  </a:lnTo>
                  <a:lnTo>
                    <a:pt x="782878" y="1358900"/>
                  </a:lnTo>
                  <a:lnTo>
                    <a:pt x="875652" y="1333500"/>
                  </a:lnTo>
                  <a:lnTo>
                    <a:pt x="963358" y="1308100"/>
                  </a:lnTo>
                  <a:lnTo>
                    <a:pt x="1005014" y="1282700"/>
                  </a:lnTo>
                  <a:lnTo>
                    <a:pt x="1045057" y="1257300"/>
                  </a:lnTo>
                  <a:lnTo>
                    <a:pt x="1083373" y="1231900"/>
                  </a:lnTo>
                  <a:lnTo>
                    <a:pt x="1119822" y="1206500"/>
                  </a:lnTo>
                  <a:lnTo>
                    <a:pt x="1154303" y="1181100"/>
                  </a:lnTo>
                  <a:lnTo>
                    <a:pt x="1186700" y="1143000"/>
                  </a:lnTo>
                  <a:lnTo>
                    <a:pt x="1216901" y="1117600"/>
                  </a:lnTo>
                  <a:lnTo>
                    <a:pt x="1244765" y="1079500"/>
                  </a:lnTo>
                  <a:lnTo>
                    <a:pt x="1270203" y="1041400"/>
                  </a:lnTo>
                  <a:lnTo>
                    <a:pt x="1293088" y="1003300"/>
                  </a:lnTo>
                  <a:lnTo>
                    <a:pt x="1313294" y="952500"/>
                  </a:lnTo>
                  <a:lnTo>
                    <a:pt x="1330718" y="914400"/>
                  </a:lnTo>
                  <a:lnTo>
                    <a:pt x="1345234" y="863600"/>
                  </a:lnTo>
                  <a:lnTo>
                    <a:pt x="1356728" y="825500"/>
                  </a:lnTo>
                  <a:lnTo>
                    <a:pt x="1365084" y="774700"/>
                  </a:lnTo>
                  <a:lnTo>
                    <a:pt x="1370190" y="723900"/>
                  </a:lnTo>
                  <a:lnTo>
                    <a:pt x="1371917" y="68580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79885" y="195078"/>
            <a:ext cx="387985" cy="457200"/>
            <a:chOff x="179885" y="195078"/>
            <a:chExt cx="387985" cy="457200"/>
          </a:xfrm>
        </p:grpSpPr>
        <p:sp>
          <p:nvSpPr>
            <p:cNvPr id="6" name="object 6"/>
            <p:cNvSpPr/>
            <p:nvPr/>
          </p:nvSpPr>
          <p:spPr>
            <a:xfrm>
              <a:off x="179885" y="195078"/>
              <a:ext cx="387985" cy="457200"/>
            </a:xfrm>
            <a:custGeom>
              <a:avLst/>
              <a:gdLst/>
              <a:ahLst/>
              <a:cxnLst/>
              <a:rect l="l" t="t" r="r" b="b"/>
              <a:pathLst>
                <a:path w="387984" h="457200">
                  <a:moveTo>
                    <a:pt x="216252" y="0"/>
                  </a:moveTo>
                  <a:lnTo>
                    <a:pt x="169624" y="6399"/>
                  </a:lnTo>
                  <a:lnTo>
                    <a:pt x="127869" y="24432"/>
                  </a:lnTo>
                  <a:lnTo>
                    <a:pt x="92772" y="52347"/>
                  </a:lnTo>
                  <a:lnTo>
                    <a:pt x="66114" y="88395"/>
                  </a:lnTo>
                  <a:lnTo>
                    <a:pt x="49681" y="130824"/>
                  </a:lnTo>
                  <a:lnTo>
                    <a:pt x="49681" y="131542"/>
                  </a:lnTo>
                  <a:lnTo>
                    <a:pt x="47542" y="141187"/>
                  </a:lnTo>
                  <a:lnTo>
                    <a:pt x="46824" y="146191"/>
                  </a:lnTo>
                  <a:lnTo>
                    <a:pt x="45395" y="153342"/>
                  </a:lnTo>
                  <a:lnTo>
                    <a:pt x="43249" y="161204"/>
                  </a:lnTo>
                  <a:lnTo>
                    <a:pt x="40747" y="165142"/>
                  </a:lnTo>
                  <a:lnTo>
                    <a:pt x="4288" y="228048"/>
                  </a:lnTo>
                  <a:lnTo>
                    <a:pt x="0" y="235199"/>
                  </a:lnTo>
                  <a:lnTo>
                    <a:pt x="2502" y="244489"/>
                  </a:lnTo>
                  <a:lnTo>
                    <a:pt x="45395" y="270228"/>
                  </a:lnTo>
                  <a:lnTo>
                    <a:pt x="45395" y="353868"/>
                  </a:lnTo>
                  <a:lnTo>
                    <a:pt x="51828" y="360301"/>
                  </a:lnTo>
                  <a:lnTo>
                    <a:pt x="126889" y="360301"/>
                  </a:lnTo>
                  <a:lnTo>
                    <a:pt x="126889" y="450378"/>
                  </a:lnTo>
                  <a:lnTo>
                    <a:pt x="133330" y="457170"/>
                  </a:lnTo>
                  <a:lnTo>
                    <a:pt x="141191" y="457170"/>
                  </a:lnTo>
                  <a:lnTo>
                    <a:pt x="302395" y="402124"/>
                  </a:lnTo>
                  <a:lnTo>
                    <a:pt x="309191" y="398192"/>
                  </a:lnTo>
                  <a:lnTo>
                    <a:pt x="309191" y="313480"/>
                  </a:lnTo>
                  <a:lnTo>
                    <a:pt x="341080" y="286770"/>
                  </a:lnTo>
                  <a:lnTo>
                    <a:pt x="365934" y="253158"/>
                  </a:lnTo>
                  <a:lnTo>
                    <a:pt x="382075" y="214052"/>
                  </a:lnTo>
                  <a:lnTo>
                    <a:pt x="387827" y="170856"/>
                  </a:lnTo>
                  <a:lnTo>
                    <a:pt x="381696" y="125434"/>
                  </a:lnTo>
                  <a:lnTo>
                    <a:pt x="364394" y="84619"/>
                  </a:lnTo>
                  <a:lnTo>
                    <a:pt x="337561" y="50040"/>
                  </a:lnTo>
                  <a:lnTo>
                    <a:pt x="302834" y="23325"/>
                  </a:lnTo>
                  <a:lnTo>
                    <a:pt x="261851" y="6102"/>
                  </a:lnTo>
                  <a:lnTo>
                    <a:pt x="2162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260" y="241188"/>
              <a:ext cx="239130" cy="211607"/>
            </a:xfrm>
            <a:prstGeom prst="rect">
              <a:avLst/>
            </a:prstGeom>
          </p:spPr>
        </p:pic>
      </p:grpSp>
      <p:sp>
        <p:nvSpPr>
          <p:cNvPr id="8" name="object 3"/>
          <p:cNvSpPr txBox="1"/>
          <p:nvPr/>
        </p:nvSpPr>
        <p:spPr>
          <a:xfrm>
            <a:off x="825500" y="161036"/>
            <a:ext cx="2386330" cy="5149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lang="en-US" altLang="zh-CN" sz="1600" b="1" spc="70" dirty="0" smtClean="0">
                <a:solidFill>
                  <a:srgbClr val="FFFFFF"/>
                </a:solidFill>
                <a:latin typeface="Arial"/>
                <a:cs typeface="Arial"/>
              </a:rPr>
              <a:t>Background </a:t>
            </a:r>
          </a:p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lang="en-US" altLang="zh-CN" sz="1600" b="1" spc="105" dirty="0" smtClean="0">
                <a:solidFill>
                  <a:srgbClr val="FF5256"/>
                </a:solidFill>
                <a:latin typeface="Arial"/>
                <a:cs typeface="Arial"/>
              </a:rPr>
              <a:t>Desirable </a:t>
            </a:r>
            <a:r>
              <a:rPr lang="en-US" altLang="zh-CN" sz="1600" b="1" spc="105" dirty="0" smtClean="0">
                <a:solidFill>
                  <a:srgbClr val="FF5256"/>
                </a:solidFill>
                <a:latin typeface="Arial"/>
                <a:cs typeface="Arial"/>
              </a:rPr>
              <a:t>DBMSs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179885" y="819150"/>
            <a:ext cx="8125915" cy="259750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3200" spc="80" dirty="0">
                <a:solidFill>
                  <a:srgbClr val="FFFFFF"/>
                </a:solidFill>
                <a:latin typeface="Tahoma"/>
                <a:cs typeface="Tahoma"/>
              </a:rPr>
              <a:t>predicts an application’s </a:t>
            </a:r>
            <a:r>
              <a:rPr lang="en-US" altLang="zh-CN" sz="3200" spc="80" dirty="0" smtClean="0">
                <a:solidFill>
                  <a:srgbClr val="FFFFFF"/>
                </a:solidFill>
                <a:latin typeface="Tahoma"/>
                <a:cs typeface="Tahoma"/>
              </a:rPr>
              <a:t>needs</a:t>
            </a:r>
            <a:endParaRPr lang="en-US" altLang="zh-CN" sz="3200" spc="8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3200" spc="50" dirty="0" smtClean="0">
                <a:solidFill>
                  <a:srgbClr val="FFFFFF"/>
                </a:solidFill>
                <a:latin typeface="Tahoma"/>
                <a:cs typeface="Tahoma"/>
              </a:rPr>
              <a:t>automatically </a:t>
            </a:r>
            <a:r>
              <a:rPr lang="en-US" altLang="zh-CN" sz="3200" spc="50" dirty="0">
                <a:solidFill>
                  <a:srgbClr val="FFFFFF"/>
                </a:solidFill>
                <a:latin typeface="Tahoma"/>
                <a:cs typeface="Tahoma"/>
              </a:rPr>
              <a:t>chooses </a:t>
            </a:r>
            <a:r>
              <a:rPr lang="en-US" altLang="zh-CN" sz="3200" spc="50" dirty="0" smtClean="0">
                <a:solidFill>
                  <a:srgbClr val="FFFFFF"/>
                </a:solidFill>
                <a:latin typeface="Tahoma"/>
                <a:cs typeface="Tahoma"/>
              </a:rPr>
              <a:t>actions</a:t>
            </a:r>
          </a:p>
          <a:p>
            <a:pPr marL="469900" marR="267335" indent="-457200">
              <a:spcBef>
                <a:spcPts val="1205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3200" spc="50" dirty="0" smtClean="0">
                <a:solidFill>
                  <a:srgbClr val="FFFFFF"/>
                </a:solidFill>
                <a:latin typeface="Tahoma"/>
                <a:cs typeface="Tahoma"/>
              </a:rPr>
              <a:t>objective function</a:t>
            </a:r>
          </a:p>
          <a:p>
            <a:pPr marL="469900" marR="267335" indent="-457200">
              <a:spcBef>
                <a:spcPts val="1205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3200" spc="50" dirty="0" smtClean="0">
                <a:solidFill>
                  <a:srgbClr val="FFFFFF"/>
                </a:solidFill>
                <a:latin typeface="Tahoma"/>
                <a:cs typeface="Tahoma"/>
              </a:rPr>
              <a:t>constraints</a:t>
            </a:r>
            <a:endParaRPr lang="en-US" altLang="zh-CN" sz="3200" spc="50" dirty="0" smtClean="0">
              <a:solidFill>
                <a:srgbClr val="FFFFFF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5500" y="161036"/>
            <a:ext cx="3456304" cy="51975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lang="en-US" sz="1600" b="1" spc="40" dirty="0" smtClean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</a:p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lang="en-US" sz="1600" b="1" spc="15" dirty="0" smtClean="0">
                <a:solidFill>
                  <a:srgbClr val="FF5256"/>
                </a:solidFill>
                <a:latin typeface="Arial"/>
                <a:cs typeface="Arial"/>
              </a:rPr>
              <a:t>L</a:t>
            </a:r>
            <a:r>
              <a:rPr lang="en-US" altLang="zh-CN" sz="1600" b="1" spc="15" dirty="0" smtClean="0">
                <a:solidFill>
                  <a:srgbClr val="FF5256"/>
                </a:solidFill>
                <a:latin typeface="Arial"/>
                <a:cs typeface="Arial"/>
              </a:rPr>
              <a:t>evels</a:t>
            </a:r>
            <a:r>
              <a:rPr lang="en-US" sz="1600" b="1" spc="15" dirty="0" smtClean="0">
                <a:solidFill>
                  <a:srgbClr val="FF5256"/>
                </a:solidFill>
                <a:latin typeface="Arial"/>
                <a:cs typeface="Arial"/>
              </a:rPr>
              <a:t> </a:t>
            </a:r>
            <a:r>
              <a:rPr lang="en-US" altLang="zh-CN" sz="1600" b="1" spc="15" dirty="0" smtClean="0">
                <a:solidFill>
                  <a:srgbClr val="FF5256"/>
                </a:solidFill>
                <a:latin typeface="Arial"/>
                <a:cs typeface="Arial"/>
              </a:rPr>
              <a:t>of</a:t>
            </a:r>
            <a:r>
              <a:rPr lang="en-US" sz="1600" b="1" spc="15" dirty="0" smtClean="0">
                <a:solidFill>
                  <a:srgbClr val="FF5256"/>
                </a:solidFill>
                <a:latin typeface="Arial"/>
                <a:cs typeface="Arial"/>
              </a:rPr>
              <a:t> A</a:t>
            </a:r>
            <a:r>
              <a:rPr lang="en-US" altLang="zh-CN" sz="1600" b="1" spc="15" dirty="0" smtClean="0">
                <a:solidFill>
                  <a:srgbClr val="FF5256"/>
                </a:solidFill>
                <a:latin typeface="Arial"/>
                <a:cs typeface="Arial"/>
              </a:rPr>
              <a:t>utonomy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0740" y="214893"/>
            <a:ext cx="394970" cy="401320"/>
            <a:chOff x="170740" y="214893"/>
            <a:chExt cx="394970" cy="401320"/>
          </a:xfrm>
        </p:grpSpPr>
        <p:sp>
          <p:nvSpPr>
            <p:cNvPr id="5" name="object 5"/>
            <p:cNvSpPr/>
            <p:nvPr/>
          </p:nvSpPr>
          <p:spPr>
            <a:xfrm>
              <a:off x="170738" y="214896"/>
              <a:ext cx="394970" cy="401320"/>
            </a:xfrm>
            <a:custGeom>
              <a:avLst/>
              <a:gdLst/>
              <a:ahLst/>
              <a:cxnLst/>
              <a:rect l="l" t="t" r="r" b="b"/>
              <a:pathLst>
                <a:path w="394970" h="401320">
                  <a:moveTo>
                    <a:pt x="394677" y="49314"/>
                  </a:moveTo>
                  <a:lnTo>
                    <a:pt x="379171" y="30124"/>
                  </a:lnTo>
                  <a:lnTo>
                    <a:pt x="336880" y="14439"/>
                  </a:lnTo>
                  <a:lnTo>
                    <a:pt x="274154" y="3873"/>
                  </a:lnTo>
                  <a:lnTo>
                    <a:pt x="197332" y="0"/>
                  </a:lnTo>
                  <a:lnTo>
                    <a:pt x="120523" y="3873"/>
                  </a:lnTo>
                  <a:lnTo>
                    <a:pt x="57797" y="14439"/>
                  </a:lnTo>
                  <a:lnTo>
                    <a:pt x="15506" y="30124"/>
                  </a:lnTo>
                  <a:lnTo>
                    <a:pt x="0" y="49314"/>
                  </a:lnTo>
                  <a:lnTo>
                    <a:pt x="15506" y="68516"/>
                  </a:lnTo>
                  <a:lnTo>
                    <a:pt x="57797" y="84188"/>
                  </a:lnTo>
                  <a:lnTo>
                    <a:pt x="120523" y="94754"/>
                  </a:lnTo>
                  <a:lnTo>
                    <a:pt x="197332" y="98628"/>
                  </a:lnTo>
                  <a:lnTo>
                    <a:pt x="249339" y="96901"/>
                  </a:lnTo>
                  <a:lnTo>
                    <a:pt x="296125" y="92011"/>
                  </a:lnTo>
                  <a:lnTo>
                    <a:pt x="335889" y="84429"/>
                  </a:lnTo>
                  <a:lnTo>
                    <a:pt x="365201" y="75107"/>
                  </a:lnTo>
                  <a:lnTo>
                    <a:pt x="356958" y="82232"/>
                  </a:lnTo>
                  <a:lnTo>
                    <a:pt x="317525" y="107492"/>
                  </a:lnTo>
                  <a:lnTo>
                    <a:pt x="274878" y="126873"/>
                  </a:lnTo>
                  <a:lnTo>
                    <a:pt x="229679" y="140017"/>
                  </a:lnTo>
                  <a:lnTo>
                    <a:pt x="225526" y="140906"/>
                  </a:lnTo>
                  <a:lnTo>
                    <a:pt x="225526" y="399834"/>
                  </a:lnTo>
                  <a:lnTo>
                    <a:pt x="286042" y="382168"/>
                  </a:lnTo>
                  <a:lnTo>
                    <a:pt x="350901" y="346405"/>
                  </a:lnTo>
                  <a:lnTo>
                    <a:pt x="393560" y="310984"/>
                  </a:lnTo>
                  <a:lnTo>
                    <a:pt x="394677" y="308470"/>
                  </a:lnTo>
                  <a:lnTo>
                    <a:pt x="394677" y="51219"/>
                  </a:lnTo>
                  <a:lnTo>
                    <a:pt x="394512" y="51155"/>
                  </a:lnTo>
                  <a:lnTo>
                    <a:pt x="394677" y="50088"/>
                  </a:lnTo>
                  <a:lnTo>
                    <a:pt x="394677" y="49314"/>
                  </a:lnTo>
                  <a:close/>
                </a:path>
              </a:pathLst>
            </a:custGeom>
            <a:solidFill>
              <a:srgbClr val="D1C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0738" y="250126"/>
              <a:ext cx="366395" cy="324485"/>
            </a:xfrm>
            <a:custGeom>
              <a:avLst/>
              <a:gdLst/>
              <a:ahLst/>
              <a:cxnLst/>
              <a:rect l="l" t="t" r="r" b="b"/>
              <a:pathLst>
                <a:path w="366395" h="324484">
                  <a:moveTo>
                    <a:pt x="291261" y="10655"/>
                  </a:moveTo>
                  <a:lnTo>
                    <a:pt x="249720" y="2908"/>
                  </a:lnTo>
                  <a:lnTo>
                    <a:pt x="196761" y="0"/>
                  </a:lnTo>
                  <a:lnTo>
                    <a:pt x="167360" y="850"/>
                  </a:lnTo>
                  <a:lnTo>
                    <a:pt x="141960" y="3136"/>
                  </a:lnTo>
                  <a:lnTo>
                    <a:pt x="120764" y="6400"/>
                  </a:lnTo>
                  <a:lnTo>
                    <a:pt x="103936" y="10248"/>
                  </a:lnTo>
                  <a:lnTo>
                    <a:pt x="100025" y="11315"/>
                  </a:lnTo>
                  <a:lnTo>
                    <a:pt x="100025" y="16865"/>
                  </a:lnTo>
                  <a:lnTo>
                    <a:pt x="141960" y="25044"/>
                  </a:lnTo>
                  <a:lnTo>
                    <a:pt x="196761" y="28181"/>
                  </a:lnTo>
                  <a:lnTo>
                    <a:pt x="205168" y="28117"/>
                  </a:lnTo>
                  <a:lnTo>
                    <a:pt x="244398" y="25552"/>
                  </a:lnTo>
                  <a:lnTo>
                    <a:pt x="291185" y="16395"/>
                  </a:lnTo>
                  <a:lnTo>
                    <a:pt x="291261" y="10655"/>
                  </a:lnTo>
                  <a:close/>
                </a:path>
                <a:path w="366395" h="324484">
                  <a:moveTo>
                    <a:pt x="331254" y="299034"/>
                  </a:moveTo>
                  <a:lnTo>
                    <a:pt x="328091" y="295884"/>
                  </a:lnTo>
                  <a:lnTo>
                    <a:pt x="320306" y="295884"/>
                  </a:lnTo>
                  <a:lnTo>
                    <a:pt x="317157" y="299034"/>
                  </a:lnTo>
                  <a:lnTo>
                    <a:pt x="317157" y="320916"/>
                  </a:lnTo>
                  <a:lnTo>
                    <a:pt x="320306" y="324065"/>
                  </a:lnTo>
                  <a:lnTo>
                    <a:pt x="328091" y="324065"/>
                  </a:lnTo>
                  <a:lnTo>
                    <a:pt x="331254" y="320916"/>
                  </a:lnTo>
                  <a:lnTo>
                    <a:pt x="331254" y="299034"/>
                  </a:lnTo>
                  <a:close/>
                </a:path>
                <a:path w="366395" h="324484">
                  <a:moveTo>
                    <a:pt x="331254" y="256768"/>
                  </a:moveTo>
                  <a:lnTo>
                    <a:pt x="328091" y="253619"/>
                  </a:lnTo>
                  <a:lnTo>
                    <a:pt x="320306" y="253619"/>
                  </a:lnTo>
                  <a:lnTo>
                    <a:pt x="317157" y="256768"/>
                  </a:lnTo>
                  <a:lnTo>
                    <a:pt x="317157" y="278650"/>
                  </a:lnTo>
                  <a:lnTo>
                    <a:pt x="320306" y="281800"/>
                  </a:lnTo>
                  <a:lnTo>
                    <a:pt x="328091" y="281800"/>
                  </a:lnTo>
                  <a:lnTo>
                    <a:pt x="331254" y="278650"/>
                  </a:lnTo>
                  <a:lnTo>
                    <a:pt x="331254" y="256768"/>
                  </a:lnTo>
                  <a:close/>
                </a:path>
                <a:path w="366395" h="324484">
                  <a:moveTo>
                    <a:pt x="331254" y="214490"/>
                  </a:moveTo>
                  <a:lnTo>
                    <a:pt x="328091" y="211340"/>
                  </a:lnTo>
                  <a:lnTo>
                    <a:pt x="320306" y="211340"/>
                  </a:lnTo>
                  <a:lnTo>
                    <a:pt x="317157" y="214490"/>
                  </a:lnTo>
                  <a:lnTo>
                    <a:pt x="317157" y="236372"/>
                  </a:lnTo>
                  <a:lnTo>
                    <a:pt x="320306" y="239522"/>
                  </a:lnTo>
                  <a:lnTo>
                    <a:pt x="328091" y="239522"/>
                  </a:lnTo>
                  <a:lnTo>
                    <a:pt x="331254" y="236372"/>
                  </a:lnTo>
                  <a:lnTo>
                    <a:pt x="331254" y="214490"/>
                  </a:lnTo>
                  <a:close/>
                </a:path>
                <a:path w="366395" h="324484">
                  <a:moveTo>
                    <a:pt x="331254" y="172224"/>
                  </a:moveTo>
                  <a:lnTo>
                    <a:pt x="328091" y="169075"/>
                  </a:lnTo>
                  <a:lnTo>
                    <a:pt x="320306" y="169075"/>
                  </a:lnTo>
                  <a:lnTo>
                    <a:pt x="317157" y="172224"/>
                  </a:lnTo>
                  <a:lnTo>
                    <a:pt x="317157" y="194106"/>
                  </a:lnTo>
                  <a:lnTo>
                    <a:pt x="320306" y="197256"/>
                  </a:lnTo>
                  <a:lnTo>
                    <a:pt x="328091" y="197256"/>
                  </a:lnTo>
                  <a:lnTo>
                    <a:pt x="331254" y="194106"/>
                  </a:lnTo>
                  <a:lnTo>
                    <a:pt x="331254" y="172224"/>
                  </a:lnTo>
                  <a:close/>
                </a:path>
                <a:path w="366395" h="324484">
                  <a:moveTo>
                    <a:pt x="331254" y="129959"/>
                  </a:moveTo>
                  <a:lnTo>
                    <a:pt x="328091" y="126809"/>
                  </a:lnTo>
                  <a:lnTo>
                    <a:pt x="320306" y="126809"/>
                  </a:lnTo>
                  <a:lnTo>
                    <a:pt x="317157" y="129959"/>
                  </a:lnTo>
                  <a:lnTo>
                    <a:pt x="317157" y="151841"/>
                  </a:lnTo>
                  <a:lnTo>
                    <a:pt x="320306" y="154990"/>
                  </a:lnTo>
                  <a:lnTo>
                    <a:pt x="328091" y="154990"/>
                  </a:lnTo>
                  <a:lnTo>
                    <a:pt x="331254" y="151841"/>
                  </a:lnTo>
                  <a:lnTo>
                    <a:pt x="331254" y="129959"/>
                  </a:lnTo>
                  <a:close/>
                </a:path>
                <a:path w="366395" h="324484">
                  <a:moveTo>
                    <a:pt x="331254" y="87693"/>
                  </a:moveTo>
                  <a:lnTo>
                    <a:pt x="328091" y="84543"/>
                  </a:lnTo>
                  <a:lnTo>
                    <a:pt x="320306" y="84543"/>
                  </a:lnTo>
                  <a:lnTo>
                    <a:pt x="317157" y="87693"/>
                  </a:lnTo>
                  <a:lnTo>
                    <a:pt x="317157" y="109575"/>
                  </a:lnTo>
                  <a:lnTo>
                    <a:pt x="320306" y="112712"/>
                  </a:lnTo>
                  <a:lnTo>
                    <a:pt x="328091" y="112712"/>
                  </a:lnTo>
                  <a:lnTo>
                    <a:pt x="331254" y="109575"/>
                  </a:lnTo>
                  <a:lnTo>
                    <a:pt x="331254" y="87693"/>
                  </a:lnTo>
                  <a:close/>
                </a:path>
                <a:path w="366395" h="324484">
                  <a:moveTo>
                    <a:pt x="365836" y="40132"/>
                  </a:moveTo>
                  <a:lnTo>
                    <a:pt x="365696" y="39814"/>
                  </a:lnTo>
                  <a:lnTo>
                    <a:pt x="334543" y="49530"/>
                  </a:lnTo>
                  <a:lnTo>
                    <a:pt x="295046" y="56946"/>
                  </a:lnTo>
                  <a:lnTo>
                    <a:pt x="248716" y="61709"/>
                  </a:lnTo>
                  <a:lnTo>
                    <a:pt x="197332" y="63398"/>
                  </a:lnTo>
                  <a:lnTo>
                    <a:pt x="120523" y="59524"/>
                  </a:lnTo>
                  <a:lnTo>
                    <a:pt x="57797" y="48958"/>
                  </a:lnTo>
                  <a:lnTo>
                    <a:pt x="15506" y="33286"/>
                  </a:lnTo>
                  <a:lnTo>
                    <a:pt x="0" y="14097"/>
                  </a:lnTo>
                  <a:lnTo>
                    <a:pt x="0" y="267716"/>
                  </a:lnTo>
                  <a:lnTo>
                    <a:pt x="15506" y="286905"/>
                  </a:lnTo>
                  <a:lnTo>
                    <a:pt x="57797" y="302577"/>
                  </a:lnTo>
                  <a:lnTo>
                    <a:pt x="120523" y="313143"/>
                  </a:lnTo>
                  <a:lnTo>
                    <a:pt x="197332" y="317017"/>
                  </a:lnTo>
                  <a:lnTo>
                    <a:pt x="218579" y="316725"/>
                  </a:lnTo>
                  <a:lnTo>
                    <a:pt x="225526" y="316509"/>
                  </a:lnTo>
                  <a:lnTo>
                    <a:pt x="225526" y="105676"/>
                  </a:lnTo>
                  <a:lnTo>
                    <a:pt x="229679" y="104787"/>
                  </a:lnTo>
                  <a:lnTo>
                    <a:pt x="266407" y="94653"/>
                  </a:lnTo>
                  <a:lnTo>
                    <a:pt x="301523" y="80403"/>
                  </a:lnTo>
                  <a:lnTo>
                    <a:pt x="334721" y="62217"/>
                  </a:lnTo>
                  <a:lnTo>
                    <a:pt x="365836" y="40132"/>
                  </a:lnTo>
                  <a:close/>
                </a:path>
              </a:pathLst>
            </a:custGeom>
            <a:solidFill>
              <a:srgbClr val="EBE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5316" y="299435"/>
              <a:ext cx="14604" cy="240029"/>
            </a:xfrm>
            <a:custGeom>
              <a:avLst/>
              <a:gdLst/>
              <a:ahLst/>
              <a:cxnLst/>
              <a:rect l="l" t="t" r="r" b="b"/>
              <a:pathLst>
                <a:path w="14604" h="240029">
                  <a:moveTo>
                    <a:pt x="10937" y="0"/>
                  </a:moveTo>
                  <a:lnTo>
                    <a:pt x="3157" y="0"/>
                  </a:lnTo>
                  <a:lnTo>
                    <a:pt x="0" y="3149"/>
                  </a:lnTo>
                  <a:lnTo>
                    <a:pt x="0" y="25028"/>
                  </a:lnTo>
                  <a:lnTo>
                    <a:pt x="3157" y="28178"/>
                  </a:lnTo>
                  <a:lnTo>
                    <a:pt x="10937" y="28178"/>
                  </a:lnTo>
                  <a:lnTo>
                    <a:pt x="14095" y="25028"/>
                  </a:lnTo>
                  <a:lnTo>
                    <a:pt x="14095" y="3149"/>
                  </a:lnTo>
                  <a:lnTo>
                    <a:pt x="10937" y="0"/>
                  </a:lnTo>
                  <a:close/>
                </a:path>
                <a:path w="14604" h="240029">
                  <a:moveTo>
                    <a:pt x="10937" y="42267"/>
                  </a:moveTo>
                  <a:lnTo>
                    <a:pt x="3157" y="42267"/>
                  </a:lnTo>
                  <a:lnTo>
                    <a:pt x="0" y="45417"/>
                  </a:lnTo>
                  <a:lnTo>
                    <a:pt x="0" y="67302"/>
                  </a:lnTo>
                  <a:lnTo>
                    <a:pt x="3157" y="70452"/>
                  </a:lnTo>
                  <a:lnTo>
                    <a:pt x="10937" y="70452"/>
                  </a:lnTo>
                  <a:lnTo>
                    <a:pt x="14095" y="67302"/>
                  </a:lnTo>
                  <a:lnTo>
                    <a:pt x="14095" y="45417"/>
                  </a:lnTo>
                  <a:lnTo>
                    <a:pt x="10937" y="42267"/>
                  </a:lnTo>
                  <a:close/>
                </a:path>
                <a:path w="14604" h="240029">
                  <a:moveTo>
                    <a:pt x="10937" y="84541"/>
                  </a:moveTo>
                  <a:lnTo>
                    <a:pt x="3157" y="84541"/>
                  </a:lnTo>
                  <a:lnTo>
                    <a:pt x="0" y="87691"/>
                  </a:lnTo>
                  <a:lnTo>
                    <a:pt x="0" y="109569"/>
                  </a:lnTo>
                  <a:lnTo>
                    <a:pt x="3157" y="112719"/>
                  </a:lnTo>
                  <a:lnTo>
                    <a:pt x="10937" y="112719"/>
                  </a:lnTo>
                  <a:lnTo>
                    <a:pt x="14095" y="109569"/>
                  </a:lnTo>
                  <a:lnTo>
                    <a:pt x="14095" y="87691"/>
                  </a:lnTo>
                  <a:lnTo>
                    <a:pt x="10937" y="84541"/>
                  </a:lnTo>
                  <a:close/>
                </a:path>
                <a:path w="14604" h="240029">
                  <a:moveTo>
                    <a:pt x="10937" y="126808"/>
                  </a:moveTo>
                  <a:lnTo>
                    <a:pt x="3157" y="126808"/>
                  </a:lnTo>
                  <a:lnTo>
                    <a:pt x="0" y="129958"/>
                  </a:lnTo>
                  <a:lnTo>
                    <a:pt x="0" y="151837"/>
                  </a:lnTo>
                  <a:lnTo>
                    <a:pt x="3157" y="154987"/>
                  </a:lnTo>
                  <a:lnTo>
                    <a:pt x="10937" y="154987"/>
                  </a:lnTo>
                  <a:lnTo>
                    <a:pt x="14095" y="151837"/>
                  </a:lnTo>
                  <a:lnTo>
                    <a:pt x="14095" y="129958"/>
                  </a:lnTo>
                  <a:lnTo>
                    <a:pt x="10937" y="126808"/>
                  </a:lnTo>
                  <a:close/>
                </a:path>
                <a:path w="14604" h="240029">
                  <a:moveTo>
                    <a:pt x="10937" y="169076"/>
                  </a:moveTo>
                  <a:lnTo>
                    <a:pt x="3157" y="169076"/>
                  </a:lnTo>
                  <a:lnTo>
                    <a:pt x="0" y="172226"/>
                  </a:lnTo>
                  <a:lnTo>
                    <a:pt x="0" y="194111"/>
                  </a:lnTo>
                  <a:lnTo>
                    <a:pt x="3157" y="197254"/>
                  </a:lnTo>
                  <a:lnTo>
                    <a:pt x="10937" y="197254"/>
                  </a:lnTo>
                  <a:lnTo>
                    <a:pt x="14095" y="194111"/>
                  </a:lnTo>
                  <a:lnTo>
                    <a:pt x="14095" y="172226"/>
                  </a:lnTo>
                  <a:lnTo>
                    <a:pt x="10937" y="169076"/>
                  </a:lnTo>
                  <a:close/>
                </a:path>
                <a:path w="14604" h="240029">
                  <a:moveTo>
                    <a:pt x="10937" y="211350"/>
                  </a:moveTo>
                  <a:lnTo>
                    <a:pt x="3157" y="211350"/>
                  </a:lnTo>
                  <a:lnTo>
                    <a:pt x="0" y="214493"/>
                  </a:lnTo>
                  <a:lnTo>
                    <a:pt x="0" y="236378"/>
                  </a:lnTo>
                  <a:lnTo>
                    <a:pt x="3157" y="239528"/>
                  </a:lnTo>
                  <a:lnTo>
                    <a:pt x="10937" y="239528"/>
                  </a:lnTo>
                  <a:lnTo>
                    <a:pt x="14095" y="236378"/>
                  </a:lnTo>
                  <a:lnTo>
                    <a:pt x="14095" y="214493"/>
                  </a:lnTo>
                  <a:lnTo>
                    <a:pt x="10937" y="211350"/>
                  </a:lnTo>
                  <a:close/>
                </a:path>
              </a:pathLst>
            </a:custGeom>
            <a:solidFill>
              <a:srgbClr val="D1CE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4"/>
          <p:cNvSpPr txBox="1"/>
          <p:nvPr/>
        </p:nvSpPr>
        <p:spPr>
          <a:xfrm>
            <a:off x="262618" y="971550"/>
            <a:ext cx="9497327" cy="352083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Level0: manual </a:t>
            </a: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Level1: recommend </a:t>
            </a:r>
            <a:r>
              <a:rPr lang="en-US" altLang="zh-CN" sz="2400" spc="80" dirty="0" smtClean="0">
                <a:solidFill>
                  <a:srgbClr val="FFFFFF"/>
                </a:solidFill>
                <a:latin typeface="Tahoma"/>
                <a:cs typeface="Tahoma"/>
              </a:rPr>
              <a:t>improved configurations</a:t>
            </a:r>
            <a:endParaRPr lang="en-US" altLang="zh-CN" sz="2400" spc="8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400" spc="80" dirty="0" smtClean="0">
                <a:solidFill>
                  <a:srgbClr val="FFFFFF"/>
                </a:solidFill>
                <a:latin typeface="Tahoma"/>
                <a:cs typeface="Tahoma"/>
              </a:rPr>
              <a:t>Level2</a:t>
            </a: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: mixed initiative for making </a:t>
            </a:r>
            <a:r>
              <a:rPr lang="en-US" altLang="zh-CN" sz="2400" spc="80" dirty="0" smtClean="0">
                <a:solidFill>
                  <a:srgbClr val="FFFFFF"/>
                </a:solidFill>
                <a:latin typeface="Tahoma"/>
                <a:cs typeface="Tahoma"/>
              </a:rPr>
              <a:t>decisions</a:t>
            </a: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400" spc="50" dirty="0">
                <a:solidFill>
                  <a:srgbClr val="FFFFFF"/>
                </a:solidFill>
                <a:latin typeface="Tahoma"/>
                <a:cs typeface="Tahoma"/>
              </a:rPr>
              <a:t>Level3</a:t>
            </a:r>
            <a:r>
              <a:rPr lang="en-US" altLang="zh-CN" sz="2400" spc="50" dirty="0" smtClean="0">
                <a:solidFill>
                  <a:srgbClr val="FFFFFF"/>
                </a:solidFill>
                <a:latin typeface="Tahoma"/>
                <a:cs typeface="Tahoma"/>
              </a:rPr>
              <a:t>: local </a:t>
            </a:r>
            <a:r>
              <a:rPr lang="en-US" altLang="zh-CN" sz="2400" spc="50" dirty="0">
                <a:solidFill>
                  <a:srgbClr val="FFFFFF"/>
                </a:solidFill>
                <a:latin typeface="Tahoma"/>
                <a:cs typeface="Tahoma"/>
              </a:rPr>
              <a:t>autonomy, </a:t>
            </a:r>
            <a:r>
              <a:rPr lang="en-US" altLang="zh-CN" sz="2400" spc="50" dirty="0" smtClean="0">
                <a:solidFill>
                  <a:srgbClr val="FFFFFF"/>
                </a:solidFill>
                <a:latin typeface="Tahoma"/>
                <a:cs typeface="Tahoma"/>
              </a:rPr>
              <a:t>no higher-level coordination</a:t>
            </a: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400" spc="50" dirty="0">
                <a:solidFill>
                  <a:srgbClr val="FFFFFF"/>
                </a:solidFill>
                <a:latin typeface="Tahoma"/>
                <a:cs typeface="Tahoma"/>
              </a:rPr>
              <a:t>Level4: semi-autonomy, </a:t>
            </a:r>
            <a:r>
              <a:rPr lang="en-US" altLang="zh-CN" sz="2400" spc="50" dirty="0" smtClean="0">
                <a:solidFill>
                  <a:srgbClr val="FFFFFF"/>
                </a:solidFill>
                <a:latin typeface="Tahoma"/>
                <a:cs typeface="Tahoma"/>
              </a:rPr>
              <a:t>user </a:t>
            </a:r>
            <a:r>
              <a:rPr lang="en-US" altLang="zh-CN" sz="2400" spc="50" dirty="0">
                <a:solidFill>
                  <a:srgbClr val="FFFFFF"/>
                </a:solidFill>
                <a:latin typeface="Tahoma"/>
                <a:cs typeface="Tahoma"/>
              </a:rPr>
              <a:t>only provides high-level </a:t>
            </a:r>
            <a:r>
              <a:rPr lang="en-US" altLang="zh-CN" sz="2400" spc="50" dirty="0" smtClean="0">
                <a:solidFill>
                  <a:srgbClr val="FFFFFF"/>
                </a:solidFill>
                <a:latin typeface="Tahoma"/>
                <a:cs typeface="Tahoma"/>
              </a:rPr>
              <a:t>direction</a:t>
            </a:r>
            <a:endParaRPr lang="en-US" altLang="zh-CN" sz="2400" spc="5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Level5: completely independent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924" y="994281"/>
            <a:ext cx="915669" cy="718820"/>
          </a:xfrm>
          <a:custGeom>
            <a:avLst/>
            <a:gdLst/>
            <a:ahLst/>
            <a:cxnLst/>
            <a:rect l="l" t="t" r="r" b="b"/>
            <a:pathLst>
              <a:path w="915670" h="718819">
                <a:moveTo>
                  <a:pt x="709239" y="0"/>
                </a:moveTo>
                <a:lnTo>
                  <a:pt x="693404" y="12997"/>
                </a:lnTo>
                <a:lnTo>
                  <a:pt x="693421" y="19777"/>
                </a:lnTo>
                <a:lnTo>
                  <a:pt x="694962" y="26222"/>
                </a:lnTo>
                <a:lnTo>
                  <a:pt x="700691" y="41940"/>
                </a:lnTo>
                <a:lnTo>
                  <a:pt x="702921" y="44742"/>
                </a:lnTo>
                <a:lnTo>
                  <a:pt x="707925" y="55602"/>
                </a:lnTo>
                <a:lnTo>
                  <a:pt x="709597" y="60395"/>
                </a:lnTo>
                <a:lnTo>
                  <a:pt x="692568" y="66104"/>
                </a:lnTo>
                <a:lnTo>
                  <a:pt x="692860" y="78915"/>
                </a:lnTo>
                <a:lnTo>
                  <a:pt x="685821" y="93195"/>
                </a:lnTo>
                <a:lnTo>
                  <a:pt x="670061" y="101122"/>
                </a:lnTo>
                <a:lnTo>
                  <a:pt x="654933" y="109391"/>
                </a:lnTo>
                <a:lnTo>
                  <a:pt x="649790" y="124693"/>
                </a:lnTo>
                <a:lnTo>
                  <a:pt x="647598" y="136371"/>
                </a:lnTo>
                <a:lnTo>
                  <a:pt x="624634" y="137757"/>
                </a:lnTo>
                <a:lnTo>
                  <a:pt x="612109" y="150264"/>
                </a:lnTo>
                <a:lnTo>
                  <a:pt x="600680" y="160097"/>
                </a:lnTo>
                <a:lnTo>
                  <a:pt x="586172" y="155453"/>
                </a:lnTo>
                <a:lnTo>
                  <a:pt x="565788" y="151584"/>
                </a:lnTo>
                <a:lnTo>
                  <a:pt x="536733" y="163740"/>
                </a:lnTo>
                <a:lnTo>
                  <a:pt x="532148" y="160436"/>
                </a:lnTo>
                <a:lnTo>
                  <a:pt x="520246" y="155490"/>
                </a:lnTo>
                <a:lnTo>
                  <a:pt x="503802" y="156352"/>
                </a:lnTo>
                <a:lnTo>
                  <a:pt x="485593" y="170471"/>
                </a:lnTo>
                <a:lnTo>
                  <a:pt x="479282" y="165421"/>
                </a:lnTo>
                <a:lnTo>
                  <a:pt x="463381" y="156331"/>
                </a:lnTo>
                <a:lnTo>
                  <a:pt x="442432" y="152290"/>
                </a:lnTo>
                <a:lnTo>
                  <a:pt x="420981" y="162385"/>
                </a:lnTo>
                <a:lnTo>
                  <a:pt x="403653" y="169543"/>
                </a:lnTo>
                <a:lnTo>
                  <a:pt x="389355" y="161044"/>
                </a:lnTo>
                <a:lnTo>
                  <a:pt x="374046" y="152546"/>
                </a:lnTo>
                <a:lnTo>
                  <a:pt x="353688" y="159703"/>
                </a:lnTo>
                <a:lnTo>
                  <a:pt x="348661" y="155286"/>
                </a:lnTo>
                <a:lnTo>
                  <a:pt x="335685" y="147587"/>
                </a:lnTo>
                <a:lnTo>
                  <a:pt x="317913" y="144933"/>
                </a:lnTo>
                <a:lnTo>
                  <a:pt x="298500" y="155654"/>
                </a:lnTo>
                <a:lnTo>
                  <a:pt x="273710" y="161756"/>
                </a:lnTo>
                <a:lnTo>
                  <a:pt x="242482" y="152966"/>
                </a:lnTo>
                <a:lnTo>
                  <a:pt x="212010" y="149224"/>
                </a:lnTo>
                <a:lnTo>
                  <a:pt x="189490" y="170471"/>
                </a:lnTo>
                <a:lnTo>
                  <a:pt x="184974" y="169691"/>
                </a:lnTo>
                <a:lnTo>
                  <a:pt x="174756" y="169400"/>
                </a:lnTo>
                <a:lnTo>
                  <a:pt x="163828" y="172672"/>
                </a:lnTo>
                <a:lnTo>
                  <a:pt x="157184" y="182579"/>
                </a:lnTo>
                <a:lnTo>
                  <a:pt x="150635" y="181763"/>
                </a:lnTo>
                <a:lnTo>
                  <a:pt x="136241" y="183321"/>
                </a:lnTo>
                <a:lnTo>
                  <a:pt x="121888" y="193260"/>
                </a:lnTo>
                <a:lnTo>
                  <a:pt x="115459" y="217589"/>
                </a:lnTo>
                <a:lnTo>
                  <a:pt x="106752" y="227328"/>
                </a:lnTo>
                <a:lnTo>
                  <a:pt x="92241" y="251075"/>
                </a:lnTo>
                <a:lnTo>
                  <a:pt x="89339" y="280629"/>
                </a:lnTo>
                <a:lnTo>
                  <a:pt x="115459" y="307790"/>
                </a:lnTo>
                <a:lnTo>
                  <a:pt x="113482" y="309957"/>
                </a:lnTo>
                <a:lnTo>
                  <a:pt x="110748" y="315026"/>
                </a:lnTo>
                <a:lnTo>
                  <a:pt x="112052" y="320852"/>
                </a:lnTo>
                <a:lnTo>
                  <a:pt x="122188" y="325289"/>
                </a:lnTo>
                <a:lnTo>
                  <a:pt x="126004" y="333659"/>
                </a:lnTo>
                <a:lnTo>
                  <a:pt x="119743" y="350579"/>
                </a:lnTo>
                <a:lnTo>
                  <a:pt x="112996" y="370544"/>
                </a:lnTo>
                <a:lnTo>
                  <a:pt x="115355" y="388047"/>
                </a:lnTo>
                <a:lnTo>
                  <a:pt x="113394" y="389468"/>
                </a:lnTo>
                <a:lnTo>
                  <a:pt x="113387" y="395814"/>
                </a:lnTo>
                <a:lnTo>
                  <a:pt x="109197" y="397593"/>
                </a:lnTo>
                <a:lnTo>
                  <a:pt x="99608" y="403010"/>
                </a:lnTo>
                <a:lnTo>
                  <a:pt x="70818" y="434728"/>
                </a:lnTo>
                <a:lnTo>
                  <a:pt x="69135" y="439428"/>
                </a:lnTo>
                <a:lnTo>
                  <a:pt x="62991" y="449178"/>
                </a:lnTo>
                <a:lnTo>
                  <a:pt x="59718" y="454900"/>
                </a:lnTo>
                <a:lnTo>
                  <a:pt x="57483" y="461038"/>
                </a:lnTo>
                <a:lnTo>
                  <a:pt x="57015" y="467906"/>
                </a:lnTo>
                <a:lnTo>
                  <a:pt x="57145" y="469300"/>
                </a:lnTo>
                <a:lnTo>
                  <a:pt x="55715" y="470814"/>
                </a:lnTo>
                <a:lnTo>
                  <a:pt x="52598" y="478474"/>
                </a:lnTo>
                <a:lnTo>
                  <a:pt x="50641" y="485962"/>
                </a:lnTo>
                <a:lnTo>
                  <a:pt x="50141" y="490423"/>
                </a:lnTo>
                <a:lnTo>
                  <a:pt x="47932" y="498748"/>
                </a:lnTo>
                <a:lnTo>
                  <a:pt x="44126" y="508732"/>
                </a:lnTo>
                <a:lnTo>
                  <a:pt x="42956" y="510869"/>
                </a:lnTo>
                <a:lnTo>
                  <a:pt x="39397" y="514958"/>
                </a:lnTo>
                <a:lnTo>
                  <a:pt x="42236" y="518264"/>
                </a:lnTo>
                <a:lnTo>
                  <a:pt x="42893" y="520826"/>
                </a:lnTo>
                <a:lnTo>
                  <a:pt x="41490" y="526456"/>
                </a:lnTo>
                <a:lnTo>
                  <a:pt x="39028" y="530094"/>
                </a:lnTo>
                <a:lnTo>
                  <a:pt x="37505" y="540157"/>
                </a:lnTo>
                <a:lnTo>
                  <a:pt x="37169" y="559129"/>
                </a:lnTo>
                <a:lnTo>
                  <a:pt x="38801" y="565675"/>
                </a:lnTo>
                <a:lnTo>
                  <a:pt x="32446" y="578221"/>
                </a:lnTo>
                <a:lnTo>
                  <a:pt x="29470" y="584581"/>
                </a:lnTo>
                <a:lnTo>
                  <a:pt x="26235" y="593330"/>
                </a:lnTo>
                <a:lnTo>
                  <a:pt x="27346" y="596237"/>
                </a:lnTo>
                <a:lnTo>
                  <a:pt x="27762" y="600539"/>
                </a:lnTo>
                <a:lnTo>
                  <a:pt x="28724" y="602703"/>
                </a:lnTo>
                <a:lnTo>
                  <a:pt x="24769" y="609302"/>
                </a:lnTo>
                <a:lnTo>
                  <a:pt x="21117" y="614002"/>
                </a:lnTo>
                <a:lnTo>
                  <a:pt x="21657" y="626216"/>
                </a:lnTo>
                <a:lnTo>
                  <a:pt x="18390" y="631500"/>
                </a:lnTo>
                <a:lnTo>
                  <a:pt x="12782" y="642692"/>
                </a:lnTo>
                <a:lnTo>
                  <a:pt x="11082" y="649330"/>
                </a:lnTo>
                <a:lnTo>
                  <a:pt x="10224" y="656168"/>
                </a:lnTo>
                <a:lnTo>
                  <a:pt x="4130" y="664713"/>
                </a:lnTo>
                <a:lnTo>
                  <a:pt x="632" y="674582"/>
                </a:lnTo>
                <a:lnTo>
                  <a:pt x="0" y="685008"/>
                </a:lnTo>
                <a:lnTo>
                  <a:pt x="2500" y="695224"/>
                </a:lnTo>
                <a:lnTo>
                  <a:pt x="45380" y="718217"/>
                </a:lnTo>
                <a:lnTo>
                  <a:pt x="49467" y="713440"/>
                </a:lnTo>
                <a:lnTo>
                  <a:pt x="49467" y="707742"/>
                </a:lnTo>
                <a:lnTo>
                  <a:pt x="49038" y="705291"/>
                </a:lnTo>
                <a:lnTo>
                  <a:pt x="50629" y="708034"/>
                </a:lnTo>
                <a:lnTo>
                  <a:pt x="53500" y="710127"/>
                </a:lnTo>
                <a:lnTo>
                  <a:pt x="70388" y="708126"/>
                </a:lnTo>
                <a:lnTo>
                  <a:pt x="75132" y="701863"/>
                </a:lnTo>
                <a:lnTo>
                  <a:pt x="54642" y="665249"/>
                </a:lnTo>
                <a:lnTo>
                  <a:pt x="57079" y="658797"/>
                </a:lnTo>
                <a:lnTo>
                  <a:pt x="79958" y="627968"/>
                </a:lnTo>
                <a:lnTo>
                  <a:pt x="80697" y="625831"/>
                </a:lnTo>
                <a:lnTo>
                  <a:pt x="90172" y="606735"/>
                </a:lnTo>
                <a:lnTo>
                  <a:pt x="93644" y="601375"/>
                </a:lnTo>
                <a:lnTo>
                  <a:pt x="98853" y="594392"/>
                </a:lnTo>
                <a:lnTo>
                  <a:pt x="103655" y="578712"/>
                </a:lnTo>
                <a:lnTo>
                  <a:pt x="105533" y="571830"/>
                </a:lnTo>
                <a:lnTo>
                  <a:pt x="108540" y="557856"/>
                </a:lnTo>
                <a:lnTo>
                  <a:pt x="118395" y="498482"/>
                </a:lnTo>
                <a:lnTo>
                  <a:pt x="119831" y="492069"/>
                </a:lnTo>
                <a:lnTo>
                  <a:pt x="152849" y="472013"/>
                </a:lnTo>
                <a:lnTo>
                  <a:pt x="160874" y="464667"/>
                </a:lnTo>
                <a:lnTo>
                  <a:pt x="162520" y="464428"/>
                </a:lnTo>
                <a:lnTo>
                  <a:pt x="162985" y="466791"/>
                </a:lnTo>
                <a:lnTo>
                  <a:pt x="163741" y="469048"/>
                </a:lnTo>
                <a:lnTo>
                  <a:pt x="165055" y="504934"/>
                </a:lnTo>
                <a:lnTo>
                  <a:pt x="166037" y="508400"/>
                </a:lnTo>
                <a:lnTo>
                  <a:pt x="166847" y="509913"/>
                </a:lnTo>
                <a:lnTo>
                  <a:pt x="166303" y="518875"/>
                </a:lnTo>
                <a:lnTo>
                  <a:pt x="167670" y="525447"/>
                </a:lnTo>
                <a:lnTo>
                  <a:pt x="178036" y="532722"/>
                </a:lnTo>
                <a:lnTo>
                  <a:pt x="178222" y="538524"/>
                </a:lnTo>
                <a:lnTo>
                  <a:pt x="174612" y="543476"/>
                </a:lnTo>
                <a:lnTo>
                  <a:pt x="174266" y="545972"/>
                </a:lnTo>
                <a:lnTo>
                  <a:pt x="176151" y="551748"/>
                </a:lnTo>
                <a:lnTo>
                  <a:pt x="178819" y="555585"/>
                </a:lnTo>
                <a:lnTo>
                  <a:pt x="179748" y="559833"/>
                </a:lnTo>
                <a:lnTo>
                  <a:pt x="181754" y="566506"/>
                </a:lnTo>
                <a:lnTo>
                  <a:pt x="184584" y="572730"/>
                </a:lnTo>
                <a:lnTo>
                  <a:pt x="188030" y="578632"/>
                </a:lnTo>
                <a:lnTo>
                  <a:pt x="196141" y="591147"/>
                </a:lnTo>
                <a:lnTo>
                  <a:pt x="199525" y="598319"/>
                </a:lnTo>
                <a:lnTo>
                  <a:pt x="201902" y="605824"/>
                </a:lnTo>
                <a:lnTo>
                  <a:pt x="203148" y="613630"/>
                </a:lnTo>
                <a:lnTo>
                  <a:pt x="203759" y="621343"/>
                </a:lnTo>
                <a:lnTo>
                  <a:pt x="206997" y="627265"/>
                </a:lnTo>
                <a:lnTo>
                  <a:pt x="229388" y="662607"/>
                </a:lnTo>
                <a:lnTo>
                  <a:pt x="231525" y="670945"/>
                </a:lnTo>
                <a:lnTo>
                  <a:pt x="233038" y="674941"/>
                </a:lnTo>
                <a:lnTo>
                  <a:pt x="230132" y="678340"/>
                </a:lnTo>
                <a:lnTo>
                  <a:pt x="229959" y="684070"/>
                </a:lnTo>
                <a:lnTo>
                  <a:pt x="253266" y="704787"/>
                </a:lnTo>
                <a:lnTo>
                  <a:pt x="258695" y="705152"/>
                </a:lnTo>
                <a:lnTo>
                  <a:pt x="263088" y="700751"/>
                </a:lnTo>
                <a:lnTo>
                  <a:pt x="264136" y="698783"/>
                </a:lnTo>
                <a:lnTo>
                  <a:pt x="266459" y="698783"/>
                </a:lnTo>
                <a:lnTo>
                  <a:pt x="267587" y="701403"/>
                </a:lnTo>
                <a:lnTo>
                  <a:pt x="269990" y="703597"/>
                </a:lnTo>
                <a:lnTo>
                  <a:pt x="277714" y="705729"/>
                </a:lnTo>
                <a:lnTo>
                  <a:pt x="281710" y="702551"/>
                </a:lnTo>
                <a:lnTo>
                  <a:pt x="284722" y="694994"/>
                </a:lnTo>
                <a:lnTo>
                  <a:pt x="285731" y="693382"/>
                </a:lnTo>
                <a:lnTo>
                  <a:pt x="286222" y="691441"/>
                </a:lnTo>
                <a:lnTo>
                  <a:pt x="286156" y="689511"/>
                </a:lnTo>
                <a:lnTo>
                  <a:pt x="287430" y="683066"/>
                </a:lnTo>
                <a:lnTo>
                  <a:pt x="287297" y="676335"/>
                </a:lnTo>
                <a:lnTo>
                  <a:pt x="285811" y="669936"/>
                </a:lnTo>
                <a:lnTo>
                  <a:pt x="283382" y="639200"/>
                </a:lnTo>
                <a:lnTo>
                  <a:pt x="283143" y="633452"/>
                </a:lnTo>
                <a:lnTo>
                  <a:pt x="280117" y="622206"/>
                </a:lnTo>
                <a:lnTo>
                  <a:pt x="277303" y="616670"/>
                </a:lnTo>
                <a:lnTo>
                  <a:pt x="274237" y="609248"/>
                </a:lnTo>
                <a:lnTo>
                  <a:pt x="273719" y="607177"/>
                </a:lnTo>
                <a:lnTo>
                  <a:pt x="268384" y="601522"/>
                </a:lnTo>
                <a:lnTo>
                  <a:pt x="267428" y="596224"/>
                </a:lnTo>
                <a:lnTo>
                  <a:pt x="265583" y="581195"/>
                </a:lnTo>
                <a:lnTo>
                  <a:pt x="262729" y="568476"/>
                </a:lnTo>
                <a:lnTo>
                  <a:pt x="260340" y="560497"/>
                </a:lnTo>
                <a:lnTo>
                  <a:pt x="257699" y="547738"/>
                </a:lnTo>
                <a:lnTo>
                  <a:pt x="256982" y="534076"/>
                </a:lnTo>
                <a:lnTo>
                  <a:pt x="257235" y="530160"/>
                </a:lnTo>
                <a:lnTo>
                  <a:pt x="261747" y="525911"/>
                </a:lnTo>
                <a:lnTo>
                  <a:pt x="262291" y="523800"/>
                </a:lnTo>
                <a:lnTo>
                  <a:pt x="262716" y="518609"/>
                </a:lnTo>
                <a:lnTo>
                  <a:pt x="264296" y="516206"/>
                </a:lnTo>
                <a:lnTo>
                  <a:pt x="272140" y="513378"/>
                </a:lnTo>
                <a:lnTo>
                  <a:pt x="274250" y="510072"/>
                </a:lnTo>
                <a:lnTo>
                  <a:pt x="274821" y="503965"/>
                </a:lnTo>
                <a:lnTo>
                  <a:pt x="275737" y="502730"/>
                </a:lnTo>
                <a:lnTo>
                  <a:pt x="276294" y="501456"/>
                </a:lnTo>
                <a:lnTo>
                  <a:pt x="280303" y="503872"/>
                </a:lnTo>
                <a:lnTo>
                  <a:pt x="281126" y="501283"/>
                </a:lnTo>
                <a:lnTo>
                  <a:pt x="282997" y="498495"/>
                </a:lnTo>
                <a:lnTo>
                  <a:pt x="281537" y="493238"/>
                </a:lnTo>
                <a:lnTo>
                  <a:pt x="287895" y="489109"/>
                </a:lnTo>
                <a:lnTo>
                  <a:pt x="291757" y="487781"/>
                </a:lnTo>
                <a:lnTo>
                  <a:pt x="289779" y="482019"/>
                </a:lnTo>
                <a:lnTo>
                  <a:pt x="290801" y="480174"/>
                </a:lnTo>
                <a:lnTo>
                  <a:pt x="295208" y="478209"/>
                </a:lnTo>
                <a:lnTo>
                  <a:pt x="294730" y="475128"/>
                </a:lnTo>
                <a:lnTo>
                  <a:pt x="295951" y="462582"/>
                </a:lnTo>
                <a:lnTo>
                  <a:pt x="297677" y="459117"/>
                </a:lnTo>
                <a:lnTo>
                  <a:pt x="300026" y="456103"/>
                </a:lnTo>
                <a:lnTo>
                  <a:pt x="310607" y="461537"/>
                </a:lnTo>
                <a:lnTo>
                  <a:pt x="322548" y="463359"/>
                </a:lnTo>
                <a:lnTo>
                  <a:pt x="335502" y="459833"/>
                </a:lnTo>
                <a:lnTo>
                  <a:pt x="349122" y="449226"/>
                </a:lnTo>
                <a:lnTo>
                  <a:pt x="362395" y="450978"/>
                </a:lnTo>
                <a:lnTo>
                  <a:pt x="371739" y="465111"/>
                </a:lnTo>
                <a:lnTo>
                  <a:pt x="387424" y="475356"/>
                </a:lnTo>
                <a:lnTo>
                  <a:pt x="410610" y="474441"/>
                </a:lnTo>
                <a:lnTo>
                  <a:pt x="442456" y="455094"/>
                </a:lnTo>
                <a:lnTo>
                  <a:pt x="452224" y="456558"/>
                </a:lnTo>
                <a:lnTo>
                  <a:pt x="473415" y="473530"/>
                </a:lnTo>
                <a:lnTo>
                  <a:pt x="503027" y="489897"/>
                </a:lnTo>
                <a:lnTo>
                  <a:pt x="538060" y="489547"/>
                </a:lnTo>
                <a:lnTo>
                  <a:pt x="545360" y="486759"/>
                </a:lnTo>
                <a:lnTo>
                  <a:pt x="549474" y="480652"/>
                </a:lnTo>
                <a:lnTo>
                  <a:pt x="554916" y="478182"/>
                </a:lnTo>
                <a:lnTo>
                  <a:pt x="554292" y="516299"/>
                </a:lnTo>
                <a:lnTo>
                  <a:pt x="554730" y="519419"/>
                </a:lnTo>
                <a:lnTo>
                  <a:pt x="558553" y="524066"/>
                </a:lnTo>
                <a:lnTo>
                  <a:pt x="557956" y="525845"/>
                </a:lnTo>
                <a:lnTo>
                  <a:pt x="552102" y="529695"/>
                </a:lnTo>
                <a:lnTo>
                  <a:pt x="551452" y="532019"/>
                </a:lnTo>
                <a:lnTo>
                  <a:pt x="556774" y="537767"/>
                </a:lnTo>
                <a:lnTo>
                  <a:pt x="556323" y="539945"/>
                </a:lnTo>
                <a:lnTo>
                  <a:pt x="552660" y="541339"/>
                </a:lnTo>
                <a:lnTo>
                  <a:pt x="554850" y="543436"/>
                </a:lnTo>
                <a:lnTo>
                  <a:pt x="558898" y="548083"/>
                </a:lnTo>
                <a:lnTo>
                  <a:pt x="558659" y="552465"/>
                </a:lnTo>
                <a:lnTo>
                  <a:pt x="553469" y="558904"/>
                </a:lnTo>
                <a:lnTo>
                  <a:pt x="551784" y="568065"/>
                </a:lnTo>
                <a:lnTo>
                  <a:pt x="551797" y="572154"/>
                </a:lnTo>
                <a:lnTo>
                  <a:pt x="549461" y="582987"/>
                </a:lnTo>
                <a:lnTo>
                  <a:pt x="549010" y="589719"/>
                </a:lnTo>
                <a:lnTo>
                  <a:pt x="550974" y="601163"/>
                </a:lnTo>
                <a:lnTo>
                  <a:pt x="547709" y="614785"/>
                </a:lnTo>
                <a:lnTo>
                  <a:pt x="545652" y="618901"/>
                </a:lnTo>
                <a:lnTo>
                  <a:pt x="542997" y="631712"/>
                </a:lnTo>
                <a:lnTo>
                  <a:pt x="541935" y="639957"/>
                </a:lnTo>
                <a:lnTo>
                  <a:pt x="546236" y="647419"/>
                </a:lnTo>
                <a:lnTo>
                  <a:pt x="550035" y="663813"/>
                </a:lnTo>
                <a:lnTo>
                  <a:pt x="558352" y="678424"/>
                </a:lnTo>
                <a:lnTo>
                  <a:pt x="570509" y="690057"/>
                </a:lnTo>
                <a:lnTo>
                  <a:pt x="585828" y="697518"/>
                </a:lnTo>
                <a:lnTo>
                  <a:pt x="590567" y="698934"/>
                </a:lnTo>
                <a:lnTo>
                  <a:pt x="594137" y="696594"/>
                </a:lnTo>
                <a:lnTo>
                  <a:pt x="595823" y="693195"/>
                </a:lnTo>
                <a:lnTo>
                  <a:pt x="605366" y="693937"/>
                </a:lnTo>
                <a:lnTo>
                  <a:pt x="611195" y="698438"/>
                </a:lnTo>
                <a:lnTo>
                  <a:pt x="617605" y="697208"/>
                </a:lnTo>
                <a:lnTo>
                  <a:pt x="621848" y="692215"/>
                </a:lnTo>
                <a:lnTo>
                  <a:pt x="621015" y="685151"/>
                </a:lnTo>
                <a:lnTo>
                  <a:pt x="613250" y="671662"/>
                </a:lnTo>
                <a:lnTo>
                  <a:pt x="612109" y="668967"/>
                </a:lnTo>
                <a:lnTo>
                  <a:pt x="610303" y="666537"/>
                </a:lnTo>
                <a:lnTo>
                  <a:pt x="599181" y="647206"/>
                </a:lnTo>
                <a:lnTo>
                  <a:pt x="597615" y="645693"/>
                </a:lnTo>
                <a:lnTo>
                  <a:pt x="596380" y="641803"/>
                </a:lnTo>
                <a:lnTo>
                  <a:pt x="600999" y="637860"/>
                </a:lnTo>
                <a:lnTo>
                  <a:pt x="600561" y="632801"/>
                </a:lnTo>
                <a:lnTo>
                  <a:pt x="598995" y="625526"/>
                </a:lnTo>
                <a:lnTo>
                  <a:pt x="598982" y="623388"/>
                </a:lnTo>
                <a:lnTo>
                  <a:pt x="600561" y="613630"/>
                </a:lnTo>
                <a:lnTo>
                  <a:pt x="603587" y="605757"/>
                </a:lnTo>
                <a:lnTo>
                  <a:pt x="602366" y="589851"/>
                </a:lnTo>
                <a:lnTo>
                  <a:pt x="610927" y="584289"/>
                </a:lnTo>
                <a:lnTo>
                  <a:pt x="607861" y="576004"/>
                </a:lnTo>
                <a:lnTo>
                  <a:pt x="608485" y="575699"/>
                </a:lnTo>
                <a:lnTo>
                  <a:pt x="610184" y="567706"/>
                </a:lnTo>
                <a:lnTo>
                  <a:pt x="612839" y="559953"/>
                </a:lnTo>
                <a:lnTo>
                  <a:pt x="609958" y="549398"/>
                </a:lnTo>
                <a:lnTo>
                  <a:pt x="616090" y="541007"/>
                </a:lnTo>
                <a:lnTo>
                  <a:pt x="615626" y="529191"/>
                </a:lnTo>
                <a:lnTo>
                  <a:pt x="620324" y="522128"/>
                </a:lnTo>
                <a:lnTo>
                  <a:pt x="628288" y="506541"/>
                </a:lnTo>
                <a:lnTo>
                  <a:pt x="629695" y="494848"/>
                </a:lnTo>
                <a:lnTo>
                  <a:pt x="631673" y="470601"/>
                </a:lnTo>
                <a:lnTo>
                  <a:pt x="632827" y="468238"/>
                </a:lnTo>
                <a:lnTo>
                  <a:pt x="637685" y="465450"/>
                </a:lnTo>
                <a:lnTo>
                  <a:pt x="643100" y="467309"/>
                </a:lnTo>
                <a:lnTo>
                  <a:pt x="648861" y="475102"/>
                </a:lnTo>
                <a:lnTo>
                  <a:pt x="655776" y="477359"/>
                </a:lnTo>
                <a:lnTo>
                  <a:pt x="658842" y="475660"/>
                </a:lnTo>
                <a:lnTo>
                  <a:pt x="684622" y="488274"/>
                </a:lnTo>
                <a:lnTo>
                  <a:pt x="693670" y="493105"/>
                </a:lnTo>
                <a:lnTo>
                  <a:pt x="694360" y="499584"/>
                </a:lnTo>
                <a:lnTo>
                  <a:pt x="700797" y="497128"/>
                </a:lnTo>
                <a:lnTo>
                  <a:pt x="701580" y="498097"/>
                </a:lnTo>
                <a:lnTo>
                  <a:pt x="704739" y="500009"/>
                </a:lnTo>
                <a:lnTo>
                  <a:pt x="707513" y="501230"/>
                </a:lnTo>
                <a:lnTo>
                  <a:pt x="714163" y="506594"/>
                </a:lnTo>
                <a:lnTo>
                  <a:pt x="719140" y="509860"/>
                </a:lnTo>
                <a:lnTo>
                  <a:pt x="724171" y="517481"/>
                </a:lnTo>
                <a:lnTo>
                  <a:pt x="723441" y="522526"/>
                </a:lnTo>
                <a:lnTo>
                  <a:pt x="725909" y="575911"/>
                </a:lnTo>
                <a:lnTo>
                  <a:pt x="729377" y="598430"/>
                </a:lnTo>
                <a:lnTo>
                  <a:pt x="729798" y="605398"/>
                </a:lnTo>
                <a:lnTo>
                  <a:pt x="729610" y="615674"/>
                </a:lnTo>
                <a:lnTo>
                  <a:pt x="727343" y="649583"/>
                </a:lnTo>
                <a:lnTo>
                  <a:pt x="725763" y="650539"/>
                </a:lnTo>
                <a:lnTo>
                  <a:pt x="721848" y="654455"/>
                </a:lnTo>
                <a:lnTo>
                  <a:pt x="765592" y="679590"/>
                </a:lnTo>
                <a:lnTo>
                  <a:pt x="780527" y="678658"/>
                </a:lnTo>
                <a:lnTo>
                  <a:pt x="784708" y="677955"/>
                </a:lnTo>
                <a:lnTo>
                  <a:pt x="787229" y="673467"/>
                </a:lnTo>
                <a:lnTo>
                  <a:pt x="787070" y="669458"/>
                </a:lnTo>
                <a:lnTo>
                  <a:pt x="787442" y="667453"/>
                </a:lnTo>
                <a:lnTo>
                  <a:pt x="787150" y="665395"/>
                </a:lnTo>
                <a:lnTo>
                  <a:pt x="771594" y="645201"/>
                </a:lnTo>
                <a:lnTo>
                  <a:pt x="769298" y="638245"/>
                </a:lnTo>
                <a:lnTo>
                  <a:pt x="769537" y="631951"/>
                </a:lnTo>
                <a:lnTo>
                  <a:pt x="771366" y="617286"/>
                </a:lnTo>
                <a:lnTo>
                  <a:pt x="772533" y="601869"/>
                </a:lnTo>
                <a:lnTo>
                  <a:pt x="773373" y="594193"/>
                </a:lnTo>
                <a:lnTo>
                  <a:pt x="775883" y="578073"/>
                </a:lnTo>
                <a:lnTo>
                  <a:pt x="776667" y="569965"/>
                </a:lnTo>
                <a:lnTo>
                  <a:pt x="776532" y="561745"/>
                </a:lnTo>
                <a:lnTo>
                  <a:pt x="775881" y="554456"/>
                </a:lnTo>
                <a:lnTo>
                  <a:pt x="776293" y="547074"/>
                </a:lnTo>
                <a:lnTo>
                  <a:pt x="775005" y="534661"/>
                </a:lnTo>
                <a:lnTo>
                  <a:pt x="776717" y="528952"/>
                </a:lnTo>
                <a:lnTo>
                  <a:pt x="771966" y="524013"/>
                </a:lnTo>
                <a:lnTo>
                  <a:pt x="772191" y="522167"/>
                </a:lnTo>
                <a:lnTo>
                  <a:pt x="776465" y="517587"/>
                </a:lnTo>
                <a:lnTo>
                  <a:pt x="774196" y="513909"/>
                </a:lnTo>
                <a:lnTo>
                  <a:pt x="771103" y="506010"/>
                </a:lnTo>
                <a:lnTo>
                  <a:pt x="768780" y="501801"/>
                </a:lnTo>
                <a:lnTo>
                  <a:pt x="768926" y="497778"/>
                </a:lnTo>
                <a:lnTo>
                  <a:pt x="763637" y="455686"/>
                </a:lnTo>
                <a:lnTo>
                  <a:pt x="757074" y="435644"/>
                </a:lnTo>
                <a:lnTo>
                  <a:pt x="754499" y="424200"/>
                </a:lnTo>
                <a:lnTo>
                  <a:pt x="751393" y="407843"/>
                </a:lnTo>
                <a:lnTo>
                  <a:pt x="750717" y="400318"/>
                </a:lnTo>
                <a:lnTo>
                  <a:pt x="751876" y="393409"/>
                </a:lnTo>
                <a:lnTo>
                  <a:pt x="754964" y="387106"/>
                </a:lnTo>
                <a:lnTo>
                  <a:pt x="760073" y="381396"/>
                </a:lnTo>
                <a:lnTo>
                  <a:pt x="762277" y="379471"/>
                </a:lnTo>
                <a:lnTo>
                  <a:pt x="763896" y="376337"/>
                </a:lnTo>
                <a:lnTo>
                  <a:pt x="765449" y="370788"/>
                </a:lnTo>
                <a:lnTo>
                  <a:pt x="766126" y="365238"/>
                </a:lnTo>
                <a:lnTo>
                  <a:pt x="773400" y="360846"/>
                </a:lnTo>
                <a:lnTo>
                  <a:pt x="778647" y="353960"/>
                </a:lnTo>
                <a:lnTo>
                  <a:pt x="780776" y="343977"/>
                </a:lnTo>
                <a:lnTo>
                  <a:pt x="778695" y="330294"/>
                </a:lnTo>
                <a:lnTo>
                  <a:pt x="781031" y="324413"/>
                </a:lnTo>
                <a:lnTo>
                  <a:pt x="782889" y="318372"/>
                </a:lnTo>
                <a:lnTo>
                  <a:pt x="784309" y="312172"/>
                </a:lnTo>
                <a:lnTo>
                  <a:pt x="796381" y="312591"/>
                </a:lnTo>
                <a:lnTo>
                  <a:pt x="805519" y="306222"/>
                </a:lnTo>
                <a:lnTo>
                  <a:pt x="807510" y="289187"/>
                </a:lnTo>
                <a:lnTo>
                  <a:pt x="798140" y="257605"/>
                </a:lnTo>
                <a:lnTo>
                  <a:pt x="804141" y="247065"/>
                </a:lnTo>
                <a:lnTo>
                  <a:pt x="811948" y="238346"/>
                </a:lnTo>
                <a:lnTo>
                  <a:pt x="829556" y="222236"/>
                </a:lnTo>
                <a:lnTo>
                  <a:pt x="837639" y="219037"/>
                </a:lnTo>
                <a:lnTo>
                  <a:pt x="844767" y="215890"/>
                </a:lnTo>
                <a:lnTo>
                  <a:pt x="854695" y="212637"/>
                </a:lnTo>
                <a:lnTo>
                  <a:pt x="858106" y="212943"/>
                </a:lnTo>
                <a:lnTo>
                  <a:pt x="860721" y="213859"/>
                </a:lnTo>
                <a:lnTo>
                  <a:pt x="868471" y="215919"/>
                </a:lnTo>
                <a:lnTo>
                  <a:pt x="901853" y="198259"/>
                </a:lnTo>
                <a:lnTo>
                  <a:pt x="911051" y="188885"/>
                </a:lnTo>
                <a:lnTo>
                  <a:pt x="912312" y="184265"/>
                </a:lnTo>
                <a:lnTo>
                  <a:pt x="908861" y="175848"/>
                </a:lnTo>
                <a:lnTo>
                  <a:pt x="912113" y="174746"/>
                </a:lnTo>
                <a:lnTo>
                  <a:pt x="915073" y="173192"/>
                </a:lnTo>
                <a:lnTo>
                  <a:pt x="911476" y="161177"/>
                </a:lnTo>
                <a:lnTo>
                  <a:pt x="910003" y="152839"/>
                </a:lnTo>
                <a:lnTo>
                  <a:pt x="906207" y="145763"/>
                </a:lnTo>
                <a:lnTo>
                  <a:pt x="900596" y="135880"/>
                </a:lnTo>
                <a:lnTo>
                  <a:pt x="881692" y="105442"/>
                </a:lnTo>
                <a:lnTo>
                  <a:pt x="881586" y="103557"/>
                </a:lnTo>
                <a:lnTo>
                  <a:pt x="880165" y="97290"/>
                </a:lnTo>
                <a:lnTo>
                  <a:pt x="878029" y="90147"/>
                </a:lnTo>
                <a:lnTo>
                  <a:pt x="873038" y="84200"/>
                </a:lnTo>
                <a:lnTo>
                  <a:pt x="871445" y="73100"/>
                </a:lnTo>
                <a:lnTo>
                  <a:pt x="868844" y="69675"/>
                </a:lnTo>
                <a:lnTo>
                  <a:pt x="863030" y="63528"/>
                </a:lnTo>
                <a:lnTo>
                  <a:pt x="846346" y="51061"/>
                </a:lnTo>
                <a:lnTo>
                  <a:pt x="851045" y="43467"/>
                </a:lnTo>
                <a:lnTo>
                  <a:pt x="853421" y="35309"/>
                </a:lnTo>
                <a:lnTo>
                  <a:pt x="851576" y="27518"/>
                </a:lnTo>
                <a:lnTo>
                  <a:pt x="843612" y="21030"/>
                </a:lnTo>
                <a:lnTo>
                  <a:pt x="829891" y="13660"/>
                </a:lnTo>
                <a:lnTo>
                  <a:pt x="822392" y="10470"/>
                </a:lnTo>
                <a:lnTo>
                  <a:pt x="814062" y="12559"/>
                </a:lnTo>
                <a:lnTo>
                  <a:pt x="797848" y="21030"/>
                </a:lnTo>
                <a:lnTo>
                  <a:pt x="781904" y="25517"/>
                </a:lnTo>
                <a:lnTo>
                  <a:pt x="769678" y="23421"/>
                </a:lnTo>
                <a:lnTo>
                  <a:pt x="759684" y="20740"/>
                </a:lnTo>
                <a:lnTo>
                  <a:pt x="750437" y="23472"/>
                </a:lnTo>
                <a:lnTo>
                  <a:pt x="731009" y="10433"/>
                </a:lnTo>
                <a:lnTo>
                  <a:pt x="717309" y="424"/>
                </a:lnTo>
                <a:lnTo>
                  <a:pt x="7092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2266950"/>
            <a:ext cx="7094220" cy="721351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917700" marR="5080" indent="-1905635" algn="ctr">
              <a:lnSpc>
                <a:spcPts val="4750"/>
              </a:lnSpc>
              <a:spcBef>
                <a:spcPts val="705"/>
              </a:spcBef>
            </a:pPr>
            <a:r>
              <a:rPr lang="en-US" altLang="zh-CN" spc="70" dirty="0" err="1" smtClean="0"/>
              <a:t>NoisePage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88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430" y="495789"/>
            <a:ext cx="5715" cy="35560"/>
          </a:xfrm>
          <a:custGeom>
            <a:avLst/>
            <a:gdLst/>
            <a:ahLst/>
            <a:cxnLst/>
            <a:rect l="l" t="t" r="r" b="b"/>
            <a:pathLst>
              <a:path w="5714" h="35559">
                <a:moveTo>
                  <a:pt x="4125" y="0"/>
                </a:moveTo>
                <a:lnTo>
                  <a:pt x="1191" y="0"/>
                </a:lnTo>
                <a:lnTo>
                  <a:pt x="0" y="1191"/>
                </a:lnTo>
                <a:lnTo>
                  <a:pt x="0" y="34246"/>
                </a:lnTo>
                <a:lnTo>
                  <a:pt x="1191" y="35434"/>
                </a:lnTo>
                <a:lnTo>
                  <a:pt x="2658" y="35434"/>
                </a:lnTo>
                <a:lnTo>
                  <a:pt x="4125" y="35434"/>
                </a:lnTo>
                <a:lnTo>
                  <a:pt x="5317" y="34246"/>
                </a:lnTo>
                <a:lnTo>
                  <a:pt x="5317" y="1191"/>
                </a:lnTo>
                <a:lnTo>
                  <a:pt x="412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9165" y="406158"/>
            <a:ext cx="5715" cy="35560"/>
          </a:xfrm>
          <a:custGeom>
            <a:avLst/>
            <a:gdLst/>
            <a:ahLst/>
            <a:cxnLst/>
            <a:rect l="l" t="t" r="r" b="b"/>
            <a:pathLst>
              <a:path w="5714" h="35559">
                <a:moveTo>
                  <a:pt x="4125" y="0"/>
                </a:moveTo>
                <a:lnTo>
                  <a:pt x="1187" y="0"/>
                </a:lnTo>
                <a:lnTo>
                  <a:pt x="0" y="1191"/>
                </a:lnTo>
                <a:lnTo>
                  <a:pt x="0" y="34246"/>
                </a:lnTo>
                <a:lnTo>
                  <a:pt x="1187" y="35434"/>
                </a:lnTo>
                <a:lnTo>
                  <a:pt x="2658" y="35434"/>
                </a:lnTo>
                <a:lnTo>
                  <a:pt x="4125" y="35434"/>
                </a:lnTo>
                <a:lnTo>
                  <a:pt x="5317" y="34242"/>
                </a:lnTo>
                <a:lnTo>
                  <a:pt x="5317" y="1191"/>
                </a:lnTo>
                <a:lnTo>
                  <a:pt x="412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8684" y="187464"/>
            <a:ext cx="457834" cy="457200"/>
            <a:chOff x="138684" y="187464"/>
            <a:chExt cx="457834" cy="457200"/>
          </a:xfrm>
        </p:grpSpPr>
        <p:sp>
          <p:nvSpPr>
            <p:cNvPr id="5" name="object 5"/>
            <p:cNvSpPr/>
            <p:nvPr/>
          </p:nvSpPr>
          <p:spPr>
            <a:xfrm>
              <a:off x="287108" y="495795"/>
              <a:ext cx="145415" cy="104139"/>
            </a:xfrm>
            <a:custGeom>
              <a:avLst/>
              <a:gdLst/>
              <a:ahLst/>
              <a:cxnLst/>
              <a:rect l="l" t="t" r="r" b="b"/>
              <a:pathLst>
                <a:path w="145415" h="104140">
                  <a:moveTo>
                    <a:pt x="5308" y="64084"/>
                  </a:moveTo>
                  <a:lnTo>
                    <a:pt x="4127" y="62890"/>
                  </a:lnTo>
                  <a:lnTo>
                    <a:pt x="1181" y="62890"/>
                  </a:lnTo>
                  <a:lnTo>
                    <a:pt x="0" y="64084"/>
                  </a:lnTo>
                  <a:lnTo>
                    <a:pt x="0" y="97142"/>
                  </a:lnTo>
                  <a:lnTo>
                    <a:pt x="1181" y="98323"/>
                  </a:lnTo>
                  <a:lnTo>
                    <a:pt x="2654" y="98323"/>
                  </a:lnTo>
                  <a:lnTo>
                    <a:pt x="4127" y="98323"/>
                  </a:lnTo>
                  <a:lnTo>
                    <a:pt x="5308" y="97142"/>
                  </a:lnTo>
                  <a:lnTo>
                    <a:pt x="5308" y="64084"/>
                  </a:lnTo>
                  <a:close/>
                </a:path>
                <a:path w="145415" h="104140">
                  <a:moveTo>
                    <a:pt x="38544" y="18897"/>
                  </a:moveTo>
                  <a:lnTo>
                    <a:pt x="37350" y="17716"/>
                  </a:lnTo>
                  <a:lnTo>
                    <a:pt x="35890" y="17716"/>
                  </a:lnTo>
                  <a:lnTo>
                    <a:pt x="34417" y="17716"/>
                  </a:lnTo>
                  <a:lnTo>
                    <a:pt x="33235" y="18910"/>
                  </a:lnTo>
                  <a:lnTo>
                    <a:pt x="33235" y="51955"/>
                  </a:lnTo>
                  <a:lnTo>
                    <a:pt x="34417" y="53149"/>
                  </a:lnTo>
                  <a:lnTo>
                    <a:pt x="37350" y="53149"/>
                  </a:lnTo>
                  <a:lnTo>
                    <a:pt x="38544" y="51955"/>
                  </a:lnTo>
                  <a:lnTo>
                    <a:pt x="38544" y="18897"/>
                  </a:lnTo>
                  <a:close/>
                </a:path>
                <a:path w="145415" h="104140">
                  <a:moveTo>
                    <a:pt x="85077" y="91846"/>
                  </a:moveTo>
                  <a:lnTo>
                    <a:pt x="85064" y="58788"/>
                  </a:lnTo>
                  <a:lnTo>
                    <a:pt x="83883" y="57607"/>
                  </a:lnTo>
                  <a:lnTo>
                    <a:pt x="82423" y="57607"/>
                  </a:lnTo>
                  <a:lnTo>
                    <a:pt x="80949" y="57607"/>
                  </a:lnTo>
                  <a:lnTo>
                    <a:pt x="79756" y="58788"/>
                  </a:lnTo>
                  <a:lnTo>
                    <a:pt x="79756" y="91846"/>
                  </a:lnTo>
                  <a:lnTo>
                    <a:pt x="80949" y="93040"/>
                  </a:lnTo>
                  <a:lnTo>
                    <a:pt x="83883" y="93040"/>
                  </a:lnTo>
                  <a:lnTo>
                    <a:pt x="85077" y="91846"/>
                  </a:lnTo>
                  <a:close/>
                </a:path>
                <a:path w="145415" h="104140">
                  <a:moveTo>
                    <a:pt x="131610" y="69392"/>
                  </a:moveTo>
                  <a:lnTo>
                    <a:pt x="130416" y="68211"/>
                  </a:lnTo>
                  <a:lnTo>
                    <a:pt x="128943" y="68211"/>
                  </a:lnTo>
                  <a:lnTo>
                    <a:pt x="127469" y="68211"/>
                  </a:lnTo>
                  <a:lnTo>
                    <a:pt x="126288" y="69392"/>
                  </a:lnTo>
                  <a:lnTo>
                    <a:pt x="126288" y="102450"/>
                  </a:lnTo>
                  <a:lnTo>
                    <a:pt x="127469" y="103644"/>
                  </a:lnTo>
                  <a:lnTo>
                    <a:pt x="130416" y="103644"/>
                  </a:lnTo>
                  <a:lnTo>
                    <a:pt x="131610" y="102450"/>
                  </a:lnTo>
                  <a:lnTo>
                    <a:pt x="131610" y="69392"/>
                  </a:lnTo>
                  <a:close/>
                </a:path>
                <a:path w="145415" h="104140">
                  <a:moveTo>
                    <a:pt x="144894" y="1181"/>
                  </a:moveTo>
                  <a:lnTo>
                    <a:pt x="143700" y="0"/>
                  </a:lnTo>
                  <a:lnTo>
                    <a:pt x="142240" y="0"/>
                  </a:lnTo>
                  <a:lnTo>
                    <a:pt x="140766" y="0"/>
                  </a:lnTo>
                  <a:lnTo>
                    <a:pt x="139585" y="1193"/>
                  </a:lnTo>
                  <a:lnTo>
                    <a:pt x="139585" y="34251"/>
                  </a:lnTo>
                  <a:lnTo>
                    <a:pt x="140766" y="35433"/>
                  </a:lnTo>
                  <a:lnTo>
                    <a:pt x="143700" y="35433"/>
                  </a:lnTo>
                  <a:lnTo>
                    <a:pt x="144894" y="34251"/>
                  </a:lnTo>
                  <a:lnTo>
                    <a:pt x="144894" y="118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558" y="329634"/>
              <a:ext cx="165701" cy="1484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8684" y="187464"/>
              <a:ext cx="457834" cy="457200"/>
            </a:xfrm>
            <a:custGeom>
              <a:avLst/>
              <a:gdLst/>
              <a:ahLst/>
              <a:cxnLst/>
              <a:rect l="l" t="t" r="r" b="b"/>
              <a:pathLst>
                <a:path w="457834" h="457200">
                  <a:moveTo>
                    <a:pt x="228650" y="0"/>
                  </a:moveTo>
                  <a:lnTo>
                    <a:pt x="182628" y="4651"/>
                  </a:lnTo>
                  <a:lnTo>
                    <a:pt x="139735" y="17987"/>
                  </a:lnTo>
                  <a:lnTo>
                    <a:pt x="100899" y="39083"/>
                  </a:lnTo>
                  <a:lnTo>
                    <a:pt x="67046" y="67012"/>
                  </a:lnTo>
                  <a:lnTo>
                    <a:pt x="39103" y="100848"/>
                  </a:lnTo>
                  <a:lnTo>
                    <a:pt x="17997" y="139665"/>
                  </a:lnTo>
                  <a:lnTo>
                    <a:pt x="4653" y="182538"/>
                  </a:lnTo>
                  <a:lnTo>
                    <a:pt x="0" y="228540"/>
                  </a:lnTo>
                  <a:lnTo>
                    <a:pt x="4653" y="274542"/>
                  </a:lnTo>
                  <a:lnTo>
                    <a:pt x="17997" y="317416"/>
                  </a:lnTo>
                  <a:lnTo>
                    <a:pt x="39103" y="356235"/>
                  </a:lnTo>
                  <a:lnTo>
                    <a:pt x="67046" y="390072"/>
                  </a:lnTo>
                  <a:lnTo>
                    <a:pt x="100899" y="418003"/>
                  </a:lnTo>
                  <a:lnTo>
                    <a:pt x="139735" y="439100"/>
                  </a:lnTo>
                  <a:lnTo>
                    <a:pt x="182628" y="452437"/>
                  </a:lnTo>
                  <a:lnTo>
                    <a:pt x="228650" y="457089"/>
                  </a:lnTo>
                  <a:lnTo>
                    <a:pt x="274673" y="452437"/>
                  </a:lnTo>
                  <a:lnTo>
                    <a:pt x="317566" y="439100"/>
                  </a:lnTo>
                  <a:lnTo>
                    <a:pt x="343156" y="425198"/>
                  </a:lnTo>
                  <a:lnTo>
                    <a:pt x="228650" y="425198"/>
                  </a:lnTo>
                  <a:lnTo>
                    <a:pt x="194775" y="422274"/>
                  </a:lnTo>
                  <a:lnTo>
                    <a:pt x="162775" y="413834"/>
                  </a:lnTo>
                  <a:lnTo>
                    <a:pt x="133136" y="400380"/>
                  </a:lnTo>
                  <a:lnTo>
                    <a:pt x="106351" y="382417"/>
                  </a:lnTo>
                  <a:lnTo>
                    <a:pt x="106345" y="362800"/>
                  </a:lnTo>
                  <a:lnTo>
                    <a:pt x="85075" y="362800"/>
                  </a:lnTo>
                  <a:lnTo>
                    <a:pt x="62869" y="334275"/>
                  </a:lnTo>
                  <a:lnTo>
                    <a:pt x="46136" y="301930"/>
                  </a:lnTo>
                  <a:lnTo>
                    <a:pt x="35580" y="266454"/>
                  </a:lnTo>
                  <a:lnTo>
                    <a:pt x="31904" y="228540"/>
                  </a:lnTo>
                  <a:lnTo>
                    <a:pt x="37110" y="183502"/>
                  </a:lnTo>
                  <a:lnTo>
                    <a:pt x="51932" y="142129"/>
                  </a:lnTo>
                  <a:lnTo>
                    <a:pt x="75182" y="105611"/>
                  </a:lnTo>
                  <a:lnTo>
                    <a:pt x="105669" y="75139"/>
                  </a:lnTo>
                  <a:lnTo>
                    <a:pt x="142203" y="51900"/>
                  </a:lnTo>
                  <a:lnTo>
                    <a:pt x="183593" y="37084"/>
                  </a:lnTo>
                  <a:lnTo>
                    <a:pt x="228650" y="31881"/>
                  </a:lnTo>
                  <a:lnTo>
                    <a:pt x="343144" y="31881"/>
                  </a:lnTo>
                  <a:lnTo>
                    <a:pt x="317566" y="17987"/>
                  </a:lnTo>
                  <a:lnTo>
                    <a:pt x="274673" y="4651"/>
                  </a:lnTo>
                  <a:lnTo>
                    <a:pt x="228650" y="0"/>
                  </a:lnTo>
                  <a:close/>
                </a:path>
                <a:path w="457834" h="457200">
                  <a:moveTo>
                    <a:pt x="330023" y="365922"/>
                  </a:moveTo>
                  <a:lnTo>
                    <a:pt x="327086" y="365922"/>
                  </a:lnTo>
                  <a:lnTo>
                    <a:pt x="325898" y="367114"/>
                  </a:lnTo>
                  <a:lnTo>
                    <a:pt x="326018" y="399314"/>
                  </a:lnTo>
                  <a:lnTo>
                    <a:pt x="303660" y="410294"/>
                  </a:lnTo>
                  <a:lnTo>
                    <a:pt x="279837" y="418421"/>
                  </a:lnTo>
                  <a:lnTo>
                    <a:pt x="254762" y="423466"/>
                  </a:lnTo>
                  <a:lnTo>
                    <a:pt x="228650" y="425198"/>
                  </a:lnTo>
                  <a:lnTo>
                    <a:pt x="343156" y="425198"/>
                  </a:lnTo>
                  <a:lnTo>
                    <a:pt x="356402" y="418003"/>
                  </a:lnTo>
                  <a:lnTo>
                    <a:pt x="382720" y="396289"/>
                  </a:lnTo>
                  <a:lnTo>
                    <a:pt x="331215" y="396289"/>
                  </a:lnTo>
                  <a:lnTo>
                    <a:pt x="331215" y="367114"/>
                  </a:lnTo>
                  <a:lnTo>
                    <a:pt x="330023" y="365922"/>
                  </a:lnTo>
                  <a:close/>
                </a:path>
                <a:path w="457834" h="457200">
                  <a:moveTo>
                    <a:pt x="302965" y="106293"/>
                  </a:moveTo>
                  <a:lnTo>
                    <a:pt x="228650" y="106293"/>
                  </a:lnTo>
                  <a:lnTo>
                    <a:pt x="276213" y="115914"/>
                  </a:lnTo>
                  <a:lnTo>
                    <a:pt x="315093" y="142138"/>
                  </a:lnTo>
                  <a:lnTo>
                    <a:pt x="341327" y="181001"/>
                  </a:lnTo>
                  <a:lnTo>
                    <a:pt x="350952" y="228540"/>
                  </a:lnTo>
                  <a:lnTo>
                    <a:pt x="350952" y="382417"/>
                  </a:lnTo>
                  <a:lnTo>
                    <a:pt x="344660" y="387417"/>
                  </a:lnTo>
                  <a:lnTo>
                    <a:pt x="338088" y="392068"/>
                  </a:lnTo>
                  <a:lnTo>
                    <a:pt x="331215" y="396289"/>
                  </a:lnTo>
                  <a:lnTo>
                    <a:pt x="382720" y="396289"/>
                  </a:lnTo>
                  <a:lnTo>
                    <a:pt x="390255" y="390072"/>
                  </a:lnTo>
                  <a:lnTo>
                    <a:pt x="412773" y="362804"/>
                  </a:lnTo>
                  <a:lnTo>
                    <a:pt x="372222" y="362804"/>
                  </a:lnTo>
                  <a:lnTo>
                    <a:pt x="372222" y="228540"/>
                  </a:lnTo>
                  <a:lnTo>
                    <a:pt x="370659" y="207396"/>
                  </a:lnTo>
                  <a:lnTo>
                    <a:pt x="366130" y="187210"/>
                  </a:lnTo>
                  <a:lnTo>
                    <a:pt x="358917" y="168300"/>
                  </a:lnTo>
                  <a:lnTo>
                    <a:pt x="349175" y="150705"/>
                  </a:lnTo>
                  <a:lnTo>
                    <a:pt x="350048" y="149828"/>
                  </a:lnTo>
                  <a:lnTo>
                    <a:pt x="356063" y="140765"/>
                  </a:lnTo>
                  <a:lnTo>
                    <a:pt x="357502" y="133355"/>
                  </a:lnTo>
                  <a:lnTo>
                    <a:pt x="335975" y="133355"/>
                  </a:lnTo>
                  <a:lnTo>
                    <a:pt x="333293" y="130352"/>
                  </a:lnTo>
                  <a:lnTo>
                    <a:pt x="330622" y="127602"/>
                  </a:lnTo>
                  <a:lnTo>
                    <a:pt x="327932" y="125024"/>
                  </a:lnTo>
                  <a:lnTo>
                    <a:pt x="330241" y="123868"/>
                  </a:lnTo>
                  <a:lnTo>
                    <a:pt x="356789" y="123868"/>
                  </a:lnTo>
                  <a:lnTo>
                    <a:pt x="356063" y="120128"/>
                  </a:lnTo>
                  <a:lnTo>
                    <a:pt x="350130" y="111187"/>
                  </a:lnTo>
                  <a:lnTo>
                    <a:pt x="311147" y="111187"/>
                  </a:lnTo>
                  <a:lnTo>
                    <a:pt x="302965" y="106293"/>
                  </a:lnTo>
                  <a:close/>
                </a:path>
                <a:path w="457834" h="457200">
                  <a:moveTo>
                    <a:pt x="343144" y="31881"/>
                  </a:moveTo>
                  <a:lnTo>
                    <a:pt x="228650" y="31881"/>
                  </a:lnTo>
                  <a:lnTo>
                    <a:pt x="273708" y="37084"/>
                  </a:lnTo>
                  <a:lnTo>
                    <a:pt x="315098" y="51900"/>
                  </a:lnTo>
                  <a:lnTo>
                    <a:pt x="351632" y="75139"/>
                  </a:lnTo>
                  <a:lnTo>
                    <a:pt x="382119" y="105611"/>
                  </a:lnTo>
                  <a:lnTo>
                    <a:pt x="405372" y="142138"/>
                  </a:lnTo>
                  <a:lnTo>
                    <a:pt x="420191" y="183502"/>
                  </a:lnTo>
                  <a:lnTo>
                    <a:pt x="425397" y="228540"/>
                  </a:lnTo>
                  <a:lnTo>
                    <a:pt x="421721" y="266457"/>
                  </a:lnTo>
                  <a:lnTo>
                    <a:pt x="411162" y="301934"/>
                  </a:lnTo>
                  <a:lnTo>
                    <a:pt x="394428" y="334280"/>
                  </a:lnTo>
                  <a:lnTo>
                    <a:pt x="372222" y="362804"/>
                  </a:lnTo>
                  <a:lnTo>
                    <a:pt x="412777" y="362800"/>
                  </a:lnTo>
                  <a:lnTo>
                    <a:pt x="418198" y="356235"/>
                  </a:lnTo>
                  <a:lnTo>
                    <a:pt x="439304" y="317416"/>
                  </a:lnTo>
                  <a:lnTo>
                    <a:pt x="452648" y="274542"/>
                  </a:lnTo>
                  <a:lnTo>
                    <a:pt x="457301" y="228540"/>
                  </a:lnTo>
                  <a:lnTo>
                    <a:pt x="452648" y="182538"/>
                  </a:lnTo>
                  <a:lnTo>
                    <a:pt x="439304" y="139665"/>
                  </a:lnTo>
                  <a:lnTo>
                    <a:pt x="418198" y="100848"/>
                  </a:lnTo>
                  <a:lnTo>
                    <a:pt x="390255" y="67012"/>
                  </a:lnTo>
                  <a:lnTo>
                    <a:pt x="356402" y="39083"/>
                  </a:lnTo>
                  <a:lnTo>
                    <a:pt x="343144" y="31881"/>
                  </a:lnTo>
                  <a:close/>
                </a:path>
                <a:path w="457834" h="457200">
                  <a:moveTo>
                    <a:pt x="126852" y="103053"/>
                  </a:moveTo>
                  <a:lnTo>
                    <a:pt x="116530" y="105057"/>
                  </a:lnTo>
                  <a:lnTo>
                    <a:pt x="107465" y="111072"/>
                  </a:lnTo>
                  <a:lnTo>
                    <a:pt x="102285" y="116245"/>
                  </a:lnTo>
                  <a:lnTo>
                    <a:pt x="99432" y="123128"/>
                  </a:lnTo>
                  <a:lnTo>
                    <a:pt x="99432" y="137780"/>
                  </a:lnTo>
                  <a:lnTo>
                    <a:pt x="102285" y="144663"/>
                  </a:lnTo>
                  <a:lnTo>
                    <a:pt x="108210" y="150576"/>
                  </a:lnTo>
                  <a:lnTo>
                    <a:pt x="98434" y="168197"/>
                  </a:lnTo>
                  <a:lnTo>
                    <a:pt x="91151" y="187282"/>
                  </a:lnTo>
                  <a:lnTo>
                    <a:pt x="86636" y="207435"/>
                  </a:lnTo>
                  <a:lnTo>
                    <a:pt x="85079" y="228540"/>
                  </a:lnTo>
                  <a:lnTo>
                    <a:pt x="85075" y="362800"/>
                  </a:lnTo>
                  <a:lnTo>
                    <a:pt x="106345" y="362800"/>
                  </a:lnTo>
                  <a:lnTo>
                    <a:pt x="106349" y="228540"/>
                  </a:lnTo>
                  <a:lnTo>
                    <a:pt x="115975" y="181001"/>
                  </a:lnTo>
                  <a:lnTo>
                    <a:pt x="142225" y="142129"/>
                  </a:lnTo>
                  <a:lnTo>
                    <a:pt x="155430" y="133223"/>
                  </a:lnTo>
                  <a:lnTo>
                    <a:pt x="121450" y="133223"/>
                  </a:lnTo>
                  <a:lnTo>
                    <a:pt x="121003" y="132363"/>
                  </a:lnTo>
                  <a:lnTo>
                    <a:pt x="120702" y="131442"/>
                  </a:lnTo>
                  <a:lnTo>
                    <a:pt x="120702" y="128807"/>
                  </a:lnTo>
                  <a:lnTo>
                    <a:pt x="121344" y="127261"/>
                  </a:lnTo>
                  <a:lnTo>
                    <a:pt x="124384" y="124213"/>
                  </a:lnTo>
                  <a:lnTo>
                    <a:pt x="127171" y="123868"/>
                  </a:lnTo>
                  <a:lnTo>
                    <a:pt x="169300" y="123868"/>
                  </a:lnTo>
                  <a:lnTo>
                    <a:pt x="181092" y="115914"/>
                  </a:lnTo>
                  <a:lnTo>
                    <a:pt x="204853" y="111107"/>
                  </a:lnTo>
                  <a:lnTo>
                    <a:pt x="146279" y="111107"/>
                  </a:lnTo>
                  <a:lnTo>
                    <a:pt x="137174" y="105057"/>
                  </a:lnTo>
                  <a:lnTo>
                    <a:pt x="126852" y="103053"/>
                  </a:lnTo>
                  <a:close/>
                </a:path>
                <a:path w="457834" h="457200">
                  <a:moveTo>
                    <a:pt x="356789" y="123868"/>
                  </a:moveTo>
                  <a:lnTo>
                    <a:pt x="330241" y="123868"/>
                  </a:lnTo>
                  <a:lnTo>
                    <a:pt x="333090" y="124178"/>
                  </a:lnTo>
                  <a:lnTo>
                    <a:pt x="336985" y="128071"/>
                  </a:lnTo>
                  <a:lnTo>
                    <a:pt x="337242" y="131017"/>
                  </a:lnTo>
                  <a:lnTo>
                    <a:pt x="335975" y="133355"/>
                  </a:lnTo>
                  <a:lnTo>
                    <a:pt x="357502" y="133355"/>
                  </a:lnTo>
                  <a:lnTo>
                    <a:pt x="357957" y="131017"/>
                  </a:lnTo>
                  <a:lnTo>
                    <a:pt x="358049" y="130352"/>
                  </a:lnTo>
                  <a:lnTo>
                    <a:pt x="356789" y="123868"/>
                  </a:lnTo>
                  <a:close/>
                </a:path>
                <a:path w="457834" h="457200">
                  <a:moveTo>
                    <a:pt x="169300" y="123868"/>
                  </a:moveTo>
                  <a:lnTo>
                    <a:pt x="127171" y="123868"/>
                  </a:lnTo>
                  <a:lnTo>
                    <a:pt x="129458" y="124944"/>
                  </a:lnTo>
                  <a:lnTo>
                    <a:pt x="126593" y="127695"/>
                  </a:lnTo>
                  <a:lnTo>
                    <a:pt x="123901" y="130472"/>
                  </a:lnTo>
                  <a:lnTo>
                    <a:pt x="121450" y="133223"/>
                  </a:lnTo>
                  <a:lnTo>
                    <a:pt x="155430" y="133223"/>
                  </a:lnTo>
                  <a:lnTo>
                    <a:pt x="169300" y="123868"/>
                  </a:lnTo>
                  <a:close/>
                </a:path>
                <a:path w="457834" h="457200">
                  <a:moveTo>
                    <a:pt x="330657" y="103047"/>
                  </a:moveTo>
                  <a:lnTo>
                    <a:pt x="320322" y="105057"/>
                  </a:lnTo>
                  <a:lnTo>
                    <a:pt x="311266" y="111063"/>
                  </a:lnTo>
                  <a:lnTo>
                    <a:pt x="350130" y="111187"/>
                  </a:lnTo>
                  <a:lnTo>
                    <a:pt x="340982" y="105051"/>
                  </a:lnTo>
                  <a:lnTo>
                    <a:pt x="330657" y="103047"/>
                  </a:lnTo>
                  <a:close/>
                </a:path>
                <a:path w="457834" h="457200">
                  <a:moveTo>
                    <a:pt x="228650" y="85032"/>
                  </a:moveTo>
                  <a:lnTo>
                    <a:pt x="206113" y="86806"/>
                  </a:lnTo>
                  <a:lnTo>
                    <a:pt x="184672" y="91941"/>
                  </a:lnTo>
                  <a:lnTo>
                    <a:pt x="164688" y="100112"/>
                  </a:lnTo>
                  <a:lnTo>
                    <a:pt x="146279" y="111107"/>
                  </a:lnTo>
                  <a:lnTo>
                    <a:pt x="204853" y="111107"/>
                  </a:lnTo>
                  <a:lnTo>
                    <a:pt x="228650" y="106293"/>
                  </a:lnTo>
                  <a:lnTo>
                    <a:pt x="302965" y="106293"/>
                  </a:lnTo>
                  <a:lnTo>
                    <a:pt x="292714" y="100160"/>
                  </a:lnTo>
                  <a:lnTo>
                    <a:pt x="272644" y="91941"/>
                  </a:lnTo>
                  <a:lnTo>
                    <a:pt x="251121" y="86799"/>
                  </a:lnTo>
                  <a:lnTo>
                    <a:pt x="228650" y="8503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48686" y="1914273"/>
            <a:ext cx="1100455" cy="1257935"/>
            <a:chOff x="318515" y="2403323"/>
            <a:chExt cx="1100455" cy="1257935"/>
          </a:xfrm>
        </p:grpSpPr>
        <p:sp>
          <p:nvSpPr>
            <p:cNvPr id="11" name="object 11"/>
            <p:cNvSpPr/>
            <p:nvPr/>
          </p:nvSpPr>
          <p:spPr>
            <a:xfrm>
              <a:off x="318515" y="2639149"/>
              <a:ext cx="1100455" cy="1022350"/>
            </a:xfrm>
            <a:custGeom>
              <a:avLst/>
              <a:gdLst/>
              <a:ahLst/>
              <a:cxnLst/>
              <a:rect l="l" t="t" r="r" b="b"/>
              <a:pathLst>
                <a:path w="1100455" h="1022350">
                  <a:moveTo>
                    <a:pt x="1100037" y="0"/>
                  </a:moveTo>
                  <a:lnTo>
                    <a:pt x="0" y="0"/>
                  </a:lnTo>
                  <a:lnTo>
                    <a:pt x="0" y="786088"/>
                  </a:lnTo>
                  <a:lnTo>
                    <a:pt x="14526" y="840140"/>
                  </a:lnTo>
                  <a:lnTo>
                    <a:pt x="55904" y="889768"/>
                  </a:lnTo>
                  <a:lnTo>
                    <a:pt x="120832" y="933556"/>
                  </a:lnTo>
                  <a:lnTo>
                    <a:pt x="161096" y="952816"/>
                  </a:lnTo>
                  <a:lnTo>
                    <a:pt x="206009" y="970083"/>
                  </a:lnTo>
                  <a:lnTo>
                    <a:pt x="255159" y="985180"/>
                  </a:lnTo>
                  <a:lnTo>
                    <a:pt x="308134" y="997931"/>
                  </a:lnTo>
                  <a:lnTo>
                    <a:pt x="364519" y="1008156"/>
                  </a:lnTo>
                  <a:lnTo>
                    <a:pt x="423904" y="1015680"/>
                  </a:lnTo>
                  <a:lnTo>
                    <a:pt x="485874" y="1020324"/>
                  </a:lnTo>
                  <a:lnTo>
                    <a:pt x="550018" y="1021912"/>
                  </a:lnTo>
                  <a:lnTo>
                    <a:pt x="614165" y="1020324"/>
                  </a:lnTo>
                  <a:lnTo>
                    <a:pt x="676137" y="1015680"/>
                  </a:lnTo>
                  <a:lnTo>
                    <a:pt x="735523" y="1008156"/>
                  </a:lnTo>
                  <a:lnTo>
                    <a:pt x="791909" y="997931"/>
                  </a:lnTo>
                  <a:lnTo>
                    <a:pt x="844883" y="985180"/>
                  </a:lnTo>
                  <a:lnTo>
                    <a:pt x="894033" y="970083"/>
                  </a:lnTo>
                  <a:lnTo>
                    <a:pt x="938946" y="952816"/>
                  </a:lnTo>
                  <a:lnTo>
                    <a:pt x="979209" y="933556"/>
                  </a:lnTo>
                  <a:lnTo>
                    <a:pt x="1014409" y="912481"/>
                  </a:lnTo>
                  <a:lnTo>
                    <a:pt x="1067973" y="865595"/>
                  </a:lnTo>
                  <a:lnTo>
                    <a:pt x="1096337" y="813578"/>
                  </a:lnTo>
                  <a:lnTo>
                    <a:pt x="1100037" y="786088"/>
                  </a:lnTo>
                  <a:lnTo>
                    <a:pt x="1100037" y="0"/>
                  </a:lnTo>
                  <a:close/>
                </a:path>
              </a:pathLst>
            </a:custGeom>
            <a:solidFill>
              <a:srgbClr val="CC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22118" y="2874974"/>
              <a:ext cx="78740" cy="629285"/>
            </a:xfrm>
            <a:custGeom>
              <a:avLst/>
              <a:gdLst/>
              <a:ahLst/>
              <a:cxnLst/>
              <a:rect l="l" t="t" r="r" b="b"/>
              <a:pathLst>
                <a:path w="78740" h="629285">
                  <a:moveTo>
                    <a:pt x="39287" y="0"/>
                  </a:moveTo>
                  <a:lnTo>
                    <a:pt x="23969" y="3093"/>
                  </a:lnTo>
                  <a:lnTo>
                    <a:pt x="11482" y="11524"/>
                  </a:lnTo>
                  <a:lnTo>
                    <a:pt x="3078" y="24019"/>
                  </a:lnTo>
                  <a:lnTo>
                    <a:pt x="0" y="39304"/>
                  </a:lnTo>
                  <a:lnTo>
                    <a:pt x="3081" y="54620"/>
                  </a:lnTo>
                  <a:lnTo>
                    <a:pt x="11491" y="67112"/>
                  </a:lnTo>
                  <a:lnTo>
                    <a:pt x="23977" y="75525"/>
                  </a:lnTo>
                  <a:lnTo>
                    <a:pt x="39287" y="78608"/>
                  </a:lnTo>
                  <a:lnTo>
                    <a:pt x="54596" y="75525"/>
                  </a:lnTo>
                  <a:lnTo>
                    <a:pt x="67082" y="67112"/>
                  </a:lnTo>
                  <a:lnTo>
                    <a:pt x="75492" y="54620"/>
                  </a:lnTo>
                  <a:lnTo>
                    <a:pt x="78574" y="39304"/>
                  </a:lnTo>
                  <a:lnTo>
                    <a:pt x="75481" y="24003"/>
                  </a:lnTo>
                  <a:lnTo>
                    <a:pt x="67061" y="11510"/>
                  </a:lnTo>
                  <a:lnTo>
                    <a:pt x="54570" y="3088"/>
                  </a:lnTo>
                  <a:lnTo>
                    <a:pt x="39287" y="0"/>
                  </a:lnTo>
                  <a:close/>
                </a:path>
                <a:path w="78740" h="629285">
                  <a:moveTo>
                    <a:pt x="39287" y="275129"/>
                  </a:moveTo>
                  <a:lnTo>
                    <a:pt x="23969" y="278223"/>
                  </a:lnTo>
                  <a:lnTo>
                    <a:pt x="11482" y="286654"/>
                  </a:lnTo>
                  <a:lnTo>
                    <a:pt x="3078" y="299149"/>
                  </a:lnTo>
                  <a:lnTo>
                    <a:pt x="0" y="314433"/>
                  </a:lnTo>
                  <a:lnTo>
                    <a:pt x="3081" y="329750"/>
                  </a:lnTo>
                  <a:lnTo>
                    <a:pt x="11491" y="342241"/>
                  </a:lnTo>
                  <a:lnTo>
                    <a:pt x="23977" y="350655"/>
                  </a:lnTo>
                  <a:lnTo>
                    <a:pt x="39287" y="353738"/>
                  </a:lnTo>
                  <a:lnTo>
                    <a:pt x="54596" y="350655"/>
                  </a:lnTo>
                  <a:lnTo>
                    <a:pt x="67082" y="342241"/>
                  </a:lnTo>
                  <a:lnTo>
                    <a:pt x="75492" y="329750"/>
                  </a:lnTo>
                  <a:lnTo>
                    <a:pt x="78574" y="314433"/>
                  </a:lnTo>
                  <a:lnTo>
                    <a:pt x="75476" y="299133"/>
                  </a:lnTo>
                  <a:lnTo>
                    <a:pt x="67047" y="286640"/>
                  </a:lnTo>
                  <a:lnTo>
                    <a:pt x="54554" y="278217"/>
                  </a:lnTo>
                  <a:lnTo>
                    <a:pt x="39287" y="275129"/>
                  </a:lnTo>
                  <a:close/>
                </a:path>
                <a:path w="78740" h="629285">
                  <a:moveTo>
                    <a:pt x="39287" y="550263"/>
                  </a:moveTo>
                  <a:lnTo>
                    <a:pt x="23977" y="553348"/>
                  </a:lnTo>
                  <a:lnTo>
                    <a:pt x="11491" y="561765"/>
                  </a:lnTo>
                  <a:lnTo>
                    <a:pt x="3081" y="574257"/>
                  </a:lnTo>
                  <a:lnTo>
                    <a:pt x="0" y="589567"/>
                  </a:lnTo>
                  <a:lnTo>
                    <a:pt x="3081" y="604877"/>
                  </a:lnTo>
                  <a:lnTo>
                    <a:pt x="11491" y="617369"/>
                  </a:lnTo>
                  <a:lnTo>
                    <a:pt x="23977" y="625786"/>
                  </a:lnTo>
                  <a:lnTo>
                    <a:pt x="39287" y="628871"/>
                  </a:lnTo>
                  <a:lnTo>
                    <a:pt x="54596" y="625786"/>
                  </a:lnTo>
                  <a:lnTo>
                    <a:pt x="67082" y="617369"/>
                  </a:lnTo>
                  <a:lnTo>
                    <a:pt x="75492" y="604877"/>
                  </a:lnTo>
                  <a:lnTo>
                    <a:pt x="78574" y="589567"/>
                  </a:lnTo>
                  <a:lnTo>
                    <a:pt x="75487" y="574257"/>
                  </a:lnTo>
                  <a:lnTo>
                    <a:pt x="67068" y="561765"/>
                  </a:lnTo>
                  <a:lnTo>
                    <a:pt x="54580" y="553348"/>
                  </a:lnTo>
                  <a:lnTo>
                    <a:pt x="39287" y="550263"/>
                  </a:lnTo>
                  <a:close/>
                </a:path>
              </a:pathLst>
            </a:custGeom>
            <a:solidFill>
              <a:srgbClr val="ACA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8515" y="2874712"/>
              <a:ext cx="1100455" cy="551180"/>
            </a:xfrm>
            <a:custGeom>
              <a:avLst/>
              <a:gdLst/>
              <a:ahLst/>
              <a:cxnLst/>
              <a:rect l="l" t="t" r="r" b="b"/>
              <a:pathLst>
                <a:path w="1100455" h="551179">
                  <a:moveTo>
                    <a:pt x="2316" y="275129"/>
                  </a:moveTo>
                  <a:lnTo>
                    <a:pt x="1059" y="282167"/>
                  </a:lnTo>
                  <a:lnTo>
                    <a:pt x="5" y="289129"/>
                  </a:lnTo>
                  <a:lnTo>
                    <a:pt x="0" y="296316"/>
                  </a:lnTo>
                  <a:lnTo>
                    <a:pt x="3706" y="325968"/>
                  </a:lnTo>
                  <a:lnTo>
                    <a:pt x="32095" y="382066"/>
                  </a:lnTo>
                  <a:lnTo>
                    <a:pt x="85687" y="432618"/>
                  </a:lnTo>
                  <a:lnTo>
                    <a:pt x="120899" y="455338"/>
                  </a:lnTo>
                  <a:lnTo>
                    <a:pt x="161171" y="476098"/>
                  </a:lnTo>
                  <a:lnTo>
                    <a:pt x="206088" y="494710"/>
                  </a:lnTo>
                  <a:lnTo>
                    <a:pt x="255237" y="510981"/>
                  </a:lnTo>
                  <a:lnTo>
                    <a:pt x="308207" y="524722"/>
                  </a:lnTo>
                  <a:lnTo>
                    <a:pt x="364585" y="535741"/>
                  </a:lnTo>
                  <a:lnTo>
                    <a:pt x="423957" y="543848"/>
                  </a:lnTo>
                  <a:lnTo>
                    <a:pt x="485918" y="548852"/>
                  </a:lnTo>
                  <a:lnTo>
                    <a:pt x="550018" y="550562"/>
                  </a:lnTo>
                  <a:lnTo>
                    <a:pt x="614179" y="548851"/>
                  </a:lnTo>
                  <a:lnTo>
                    <a:pt x="676169" y="543843"/>
                  </a:lnTo>
                  <a:lnTo>
                    <a:pt x="735568" y="535732"/>
                  </a:lnTo>
                  <a:lnTo>
                    <a:pt x="791965" y="524707"/>
                  </a:lnTo>
                  <a:lnTo>
                    <a:pt x="844945" y="510961"/>
                  </a:lnTo>
                  <a:lnTo>
                    <a:pt x="853297" y="508196"/>
                  </a:lnTo>
                  <a:lnTo>
                    <a:pt x="550018" y="508196"/>
                  </a:lnTo>
                  <a:lnTo>
                    <a:pt x="484468" y="506408"/>
                  </a:lnTo>
                  <a:lnTo>
                    <a:pt x="421208" y="501182"/>
                  </a:lnTo>
                  <a:lnTo>
                    <a:pt x="360684" y="492721"/>
                  </a:lnTo>
                  <a:lnTo>
                    <a:pt x="303336" y="481229"/>
                  </a:lnTo>
                  <a:lnTo>
                    <a:pt x="249603" y="466912"/>
                  </a:lnTo>
                  <a:lnTo>
                    <a:pt x="199922" y="449972"/>
                  </a:lnTo>
                  <a:lnTo>
                    <a:pt x="154730" y="430614"/>
                  </a:lnTo>
                  <a:lnTo>
                    <a:pt x="114466" y="409043"/>
                  </a:lnTo>
                  <a:lnTo>
                    <a:pt x="79565" y="385462"/>
                  </a:lnTo>
                  <a:lnTo>
                    <a:pt x="50465" y="360076"/>
                  </a:lnTo>
                  <a:lnTo>
                    <a:pt x="11406" y="304705"/>
                  </a:lnTo>
                  <a:lnTo>
                    <a:pt x="2316" y="275129"/>
                  </a:lnTo>
                  <a:close/>
                </a:path>
                <a:path w="1100455" h="551179">
                  <a:moveTo>
                    <a:pt x="1097717" y="275129"/>
                  </a:moveTo>
                  <a:lnTo>
                    <a:pt x="1072405" y="333126"/>
                  </a:lnTo>
                  <a:lnTo>
                    <a:pt x="1020375" y="385512"/>
                  </a:lnTo>
                  <a:lnTo>
                    <a:pt x="985444" y="409092"/>
                  </a:lnTo>
                  <a:lnTo>
                    <a:pt x="945156" y="430659"/>
                  </a:lnTo>
                  <a:lnTo>
                    <a:pt x="899949" y="450010"/>
                  </a:lnTo>
                  <a:lnTo>
                    <a:pt x="850263" y="466942"/>
                  </a:lnTo>
                  <a:lnTo>
                    <a:pt x="796537" y="481251"/>
                  </a:lnTo>
                  <a:lnTo>
                    <a:pt x="739209" y="492735"/>
                  </a:lnTo>
                  <a:lnTo>
                    <a:pt x="678716" y="501189"/>
                  </a:lnTo>
                  <a:lnTo>
                    <a:pt x="615487" y="506410"/>
                  </a:lnTo>
                  <a:lnTo>
                    <a:pt x="550018" y="508196"/>
                  </a:lnTo>
                  <a:lnTo>
                    <a:pt x="853297" y="508196"/>
                  </a:lnTo>
                  <a:lnTo>
                    <a:pt x="894096" y="494684"/>
                  </a:lnTo>
                  <a:lnTo>
                    <a:pt x="939006" y="476068"/>
                  </a:lnTo>
                  <a:lnTo>
                    <a:pt x="979262" y="455303"/>
                  </a:lnTo>
                  <a:lnTo>
                    <a:pt x="1014454" y="432582"/>
                  </a:lnTo>
                  <a:lnTo>
                    <a:pt x="1044168" y="408095"/>
                  </a:lnTo>
                  <a:lnTo>
                    <a:pt x="1085521" y="354589"/>
                  </a:lnTo>
                  <a:lnTo>
                    <a:pt x="1100037" y="296316"/>
                  </a:lnTo>
                  <a:lnTo>
                    <a:pt x="1100037" y="289129"/>
                  </a:lnTo>
                  <a:lnTo>
                    <a:pt x="1098989" y="282167"/>
                  </a:lnTo>
                  <a:lnTo>
                    <a:pt x="1097717" y="275129"/>
                  </a:lnTo>
                  <a:close/>
                </a:path>
                <a:path w="1100455" h="551179">
                  <a:moveTo>
                    <a:pt x="2316" y="0"/>
                  </a:moveTo>
                  <a:lnTo>
                    <a:pt x="1059" y="7037"/>
                  </a:lnTo>
                  <a:lnTo>
                    <a:pt x="0" y="14037"/>
                  </a:lnTo>
                  <a:lnTo>
                    <a:pt x="0" y="21186"/>
                  </a:lnTo>
                  <a:lnTo>
                    <a:pt x="14531" y="79480"/>
                  </a:lnTo>
                  <a:lnTo>
                    <a:pt x="55917" y="132994"/>
                  </a:lnTo>
                  <a:lnTo>
                    <a:pt x="85646" y="157481"/>
                  </a:lnTo>
                  <a:lnTo>
                    <a:pt x="120850" y="180200"/>
                  </a:lnTo>
                  <a:lnTo>
                    <a:pt x="161114" y="200961"/>
                  </a:lnTo>
                  <a:lnTo>
                    <a:pt x="206028" y="219573"/>
                  </a:lnTo>
                  <a:lnTo>
                    <a:pt x="255177" y="235845"/>
                  </a:lnTo>
                  <a:lnTo>
                    <a:pt x="308149" y="249586"/>
                  </a:lnTo>
                  <a:lnTo>
                    <a:pt x="364533" y="260606"/>
                  </a:lnTo>
                  <a:lnTo>
                    <a:pt x="423915" y="268714"/>
                  </a:lnTo>
                  <a:lnTo>
                    <a:pt x="485887" y="273718"/>
                  </a:lnTo>
                  <a:lnTo>
                    <a:pt x="550018" y="275429"/>
                  </a:lnTo>
                  <a:lnTo>
                    <a:pt x="614171" y="273718"/>
                  </a:lnTo>
                  <a:lnTo>
                    <a:pt x="676152" y="268712"/>
                  </a:lnTo>
                  <a:lnTo>
                    <a:pt x="735544" y="260602"/>
                  </a:lnTo>
                  <a:lnTo>
                    <a:pt x="791934" y="249580"/>
                  </a:lnTo>
                  <a:lnTo>
                    <a:pt x="844911" y="235836"/>
                  </a:lnTo>
                  <a:lnTo>
                    <a:pt x="853311" y="233055"/>
                  </a:lnTo>
                  <a:lnTo>
                    <a:pt x="550018" y="233055"/>
                  </a:lnTo>
                  <a:lnTo>
                    <a:pt x="484483" y="231268"/>
                  </a:lnTo>
                  <a:lnTo>
                    <a:pt x="421240" y="226044"/>
                  </a:lnTo>
                  <a:lnTo>
                    <a:pt x="360730" y="217586"/>
                  </a:lnTo>
                  <a:lnTo>
                    <a:pt x="303392" y="206098"/>
                  </a:lnTo>
                  <a:lnTo>
                    <a:pt x="249663" y="191785"/>
                  </a:lnTo>
                  <a:lnTo>
                    <a:pt x="199982" y="174849"/>
                  </a:lnTo>
                  <a:lnTo>
                    <a:pt x="154786" y="155494"/>
                  </a:lnTo>
                  <a:lnTo>
                    <a:pt x="114514" y="133926"/>
                  </a:lnTo>
                  <a:lnTo>
                    <a:pt x="79603" y="110346"/>
                  </a:lnTo>
                  <a:lnTo>
                    <a:pt x="50491" y="84960"/>
                  </a:lnTo>
                  <a:lnTo>
                    <a:pt x="11410" y="29583"/>
                  </a:lnTo>
                  <a:lnTo>
                    <a:pt x="2316" y="0"/>
                  </a:lnTo>
                  <a:close/>
                </a:path>
                <a:path w="1100455" h="551179">
                  <a:moveTo>
                    <a:pt x="1097717" y="0"/>
                  </a:moveTo>
                  <a:lnTo>
                    <a:pt x="1072411" y="57983"/>
                  </a:lnTo>
                  <a:lnTo>
                    <a:pt x="1020400" y="110363"/>
                  </a:lnTo>
                  <a:lnTo>
                    <a:pt x="985479" y="133942"/>
                  </a:lnTo>
                  <a:lnTo>
                    <a:pt x="945198" y="155509"/>
                  </a:lnTo>
                  <a:lnTo>
                    <a:pt x="899997" y="174861"/>
                  </a:lnTo>
                  <a:lnTo>
                    <a:pt x="850314" y="191795"/>
                  </a:lnTo>
                  <a:lnTo>
                    <a:pt x="796587" y="206106"/>
                  </a:lnTo>
                  <a:lnTo>
                    <a:pt x="739255" y="217591"/>
                  </a:lnTo>
                  <a:lnTo>
                    <a:pt x="678756" y="226046"/>
                  </a:lnTo>
                  <a:lnTo>
                    <a:pt x="615524" y="231269"/>
                  </a:lnTo>
                  <a:lnTo>
                    <a:pt x="550018" y="233055"/>
                  </a:lnTo>
                  <a:lnTo>
                    <a:pt x="853311" y="233055"/>
                  </a:lnTo>
                  <a:lnTo>
                    <a:pt x="894062" y="219561"/>
                  </a:lnTo>
                  <a:lnTo>
                    <a:pt x="938973" y="200947"/>
                  </a:lnTo>
                  <a:lnTo>
                    <a:pt x="979233" y="180184"/>
                  </a:lnTo>
                  <a:lnTo>
                    <a:pt x="1014429" y="157464"/>
                  </a:lnTo>
                  <a:lnTo>
                    <a:pt x="1044150" y="132977"/>
                  </a:lnTo>
                  <a:lnTo>
                    <a:pt x="1085516" y="79469"/>
                  </a:lnTo>
                  <a:lnTo>
                    <a:pt x="1100037" y="21186"/>
                  </a:lnTo>
                  <a:lnTo>
                    <a:pt x="1100037" y="14037"/>
                  </a:lnTo>
                  <a:lnTo>
                    <a:pt x="1098989" y="7037"/>
                  </a:lnTo>
                  <a:lnTo>
                    <a:pt x="1097717" y="0"/>
                  </a:lnTo>
                  <a:close/>
                </a:path>
              </a:pathLst>
            </a:custGeom>
            <a:solidFill>
              <a:srgbClr val="B7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8515" y="2639149"/>
              <a:ext cx="118110" cy="932180"/>
            </a:xfrm>
            <a:custGeom>
              <a:avLst/>
              <a:gdLst/>
              <a:ahLst/>
              <a:cxnLst/>
              <a:rect l="l" t="t" r="r" b="b"/>
              <a:pathLst>
                <a:path w="118110" h="932179">
                  <a:moveTo>
                    <a:pt x="117857" y="0"/>
                  </a:moveTo>
                  <a:lnTo>
                    <a:pt x="0" y="0"/>
                  </a:lnTo>
                  <a:lnTo>
                    <a:pt x="0" y="786088"/>
                  </a:lnTo>
                  <a:lnTo>
                    <a:pt x="8061" y="826379"/>
                  </a:lnTo>
                  <a:lnTo>
                    <a:pt x="31319" y="864451"/>
                  </a:lnTo>
                  <a:lnTo>
                    <a:pt x="68382" y="899736"/>
                  </a:lnTo>
                  <a:lnTo>
                    <a:pt x="117857" y="931667"/>
                  </a:lnTo>
                  <a:lnTo>
                    <a:pt x="117857" y="0"/>
                  </a:lnTo>
                  <a:close/>
                </a:path>
              </a:pathLst>
            </a:custGeom>
            <a:solidFill>
              <a:srgbClr val="C2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8515" y="2874675"/>
              <a:ext cx="118110" cy="453390"/>
            </a:xfrm>
            <a:custGeom>
              <a:avLst/>
              <a:gdLst/>
              <a:ahLst/>
              <a:cxnLst/>
              <a:rect l="l" t="t" r="r" b="b"/>
              <a:pathLst>
                <a:path w="118109" h="453389">
                  <a:moveTo>
                    <a:pt x="2316" y="275167"/>
                  </a:moveTo>
                  <a:lnTo>
                    <a:pt x="1059" y="282204"/>
                  </a:lnTo>
                  <a:lnTo>
                    <a:pt x="0" y="289204"/>
                  </a:lnTo>
                  <a:lnTo>
                    <a:pt x="0" y="296354"/>
                  </a:lnTo>
                  <a:lnTo>
                    <a:pt x="8061" y="339807"/>
                  </a:lnTo>
                  <a:lnTo>
                    <a:pt x="31319" y="380836"/>
                  </a:lnTo>
                  <a:lnTo>
                    <a:pt x="68382" y="418857"/>
                  </a:lnTo>
                  <a:lnTo>
                    <a:pt x="117857" y="453286"/>
                  </a:lnTo>
                  <a:lnTo>
                    <a:pt x="117857" y="410673"/>
                  </a:lnTo>
                  <a:lnTo>
                    <a:pt x="73876" y="380641"/>
                  </a:lnTo>
                  <a:lnTo>
                    <a:pt x="39328" y="347791"/>
                  </a:lnTo>
                  <a:lnTo>
                    <a:pt x="15160" y="312505"/>
                  </a:lnTo>
                  <a:lnTo>
                    <a:pt x="2316" y="275167"/>
                  </a:lnTo>
                  <a:close/>
                </a:path>
                <a:path w="118109" h="453389">
                  <a:moveTo>
                    <a:pt x="2316" y="0"/>
                  </a:moveTo>
                  <a:lnTo>
                    <a:pt x="1059" y="7074"/>
                  </a:lnTo>
                  <a:lnTo>
                    <a:pt x="0" y="14074"/>
                  </a:lnTo>
                  <a:lnTo>
                    <a:pt x="0" y="21224"/>
                  </a:lnTo>
                  <a:lnTo>
                    <a:pt x="8061" y="64677"/>
                  </a:lnTo>
                  <a:lnTo>
                    <a:pt x="31319" y="105705"/>
                  </a:lnTo>
                  <a:lnTo>
                    <a:pt x="68382" y="143721"/>
                  </a:lnTo>
                  <a:lnTo>
                    <a:pt x="117857" y="178141"/>
                  </a:lnTo>
                  <a:lnTo>
                    <a:pt x="117857" y="135580"/>
                  </a:lnTo>
                  <a:lnTo>
                    <a:pt x="73876" y="105542"/>
                  </a:lnTo>
                  <a:lnTo>
                    <a:pt x="39328" y="72675"/>
                  </a:lnTo>
                  <a:lnTo>
                    <a:pt x="15160" y="3736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rgbClr val="B1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8515" y="2403323"/>
              <a:ext cx="1100455" cy="471805"/>
            </a:xfrm>
            <a:custGeom>
              <a:avLst/>
              <a:gdLst/>
              <a:ahLst/>
              <a:cxnLst/>
              <a:rect l="l" t="t" r="r" b="b"/>
              <a:pathLst>
                <a:path w="1100455" h="471805">
                  <a:moveTo>
                    <a:pt x="550018" y="0"/>
                  </a:moveTo>
                  <a:lnTo>
                    <a:pt x="485867" y="1586"/>
                  </a:lnTo>
                  <a:lnTo>
                    <a:pt x="423891" y="6229"/>
                  </a:lnTo>
                  <a:lnTo>
                    <a:pt x="364503" y="13749"/>
                  </a:lnTo>
                  <a:lnTo>
                    <a:pt x="308116" y="23972"/>
                  </a:lnTo>
                  <a:lnTo>
                    <a:pt x="255141" y="36718"/>
                  </a:lnTo>
                  <a:lnTo>
                    <a:pt x="205992" y="51812"/>
                  </a:lnTo>
                  <a:lnTo>
                    <a:pt x="161081" y="69077"/>
                  </a:lnTo>
                  <a:lnTo>
                    <a:pt x="120819" y="88334"/>
                  </a:lnTo>
                  <a:lnTo>
                    <a:pt x="85621" y="109408"/>
                  </a:lnTo>
                  <a:lnTo>
                    <a:pt x="32060" y="156297"/>
                  </a:lnTo>
                  <a:lnTo>
                    <a:pt x="3699" y="208325"/>
                  </a:lnTo>
                  <a:lnTo>
                    <a:pt x="0" y="235825"/>
                  </a:lnTo>
                  <a:lnTo>
                    <a:pt x="3700" y="263324"/>
                  </a:lnTo>
                  <a:lnTo>
                    <a:pt x="32065" y="315353"/>
                  </a:lnTo>
                  <a:lnTo>
                    <a:pt x="85631" y="362242"/>
                  </a:lnTo>
                  <a:lnTo>
                    <a:pt x="120832" y="383316"/>
                  </a:lnTo>
                  <a:lnTo>
                    <a:pt x="161096" y="402573"/>
                  </a:lnTo>
                  <a:lnTo>
                    <a:pt x="206009" y="419838"/>
                  </a:lnTo>
                  <a:lnTo>
                    <a:pt x="255159" y="434932"/>
                  </a:lnTo>
                  <a:lnTo>
                    <a:pt x="308134" y="447678"/>
                  </a:lnTo>
                  <a:lnTo>
                    <a:pt x="364519" y="457901"/>
                  </a:lnTo>
                  <a:lnTo>
                    <a:pt x="423904" y="465421"/>
                  </a:lnTo>
                  <a:lnTo>
                    <a:pt x="485874" y="470064"/>
                  </a:lnTo>
                  <a:lnTo>
                    <a:pt x="550018" y="471650"/>
                  </a:lnTo>
                  <a:lnTo>
                    <a:pt x="614165" y="470064"/>
                  </a:lnTo>
                  <a:lnTo>
                    <a:pt x="676137" y="465421"/>
                  </a:lnTo>
                  <a:lnTo>
                    <a:pt x="735523" y="457901"/>
                  </a:lnTo>
                  <a:lnTo>
                    <a:pt x="791909" y="447678"/>
                  </a:lnTo>
                  <a:lnTo>
                    <a:pt x="844883" y="434932"/>
                  </a:lnTo>
                  <a:lnTo>
                    <a:pt x="894033" y="419838"/>
                  </a:lnTo>
                  <a:lnTo>
                    <a:pt x="938946" y="402573"/>
                  </a:lnTo>
                  <a:lnTo>
                    <a:pt x="979209" y="383316"/>
                  </a:lnTo>
                  <a:lnTo>
                    <a:pt x="1014409" y="362242"/>
                  </a:lnTo>
                  <a:lnTo>
                    <a:pt x="1067973" y="315353"/>
                  </a:lnTo>
                  <a:lnTo>
                    <a:pt x="1096337" y="263324"/>
                  </a:lnTo>
                  <a:lnTo>
                    <a:pt x="1100037" y="235825"/>
                  </a:lnTo>
                  <a:lnTo>
                    <a:pt x="1096337" y="208332"/>
                  </a:lnTo>
                  <a:lnTo>
                    <a:pt x="1067973" y="156311"/>
                  </a:lnTo>
                  <a:lnTo>
                    <a:pt x="1014409" y="109425"/>
                  </a:lnTo>
                  <a:lnTo>
                    <a:pt x="979209" y="88350"/>
                  </a:lnTo>
                  <a:lnTo>
                    <a:pt x="938946" y="69091"/>
                  </a:lnTo>
                  <a:lnTo>
                    <a:pt x="894033" y="51824"/>
                  </a:lnTo>
                  <a:lnTo>
                    <a:pt x="844883" y="36728"/>
                  </a:lnTo>
                  <a:lnTo>
                    <a:pt x="791909" y="23978"/>
                  </a:lnTo>
                  <a:lnTo>
                    <a:pt x="735523" y="13753"/>
                  </a:lnTo>
                  <a:lnTo>
                    <a:pt x="676137" y="6231"/>
                  </a:lnTo>
                  <a:lnTo>
                    <a:pt x="614165" y="1587"/>
                  </a:lnTo>
                  <a:lnTo>
                    <a:pt x="550018" y="0"/>
                  </a:lnTo>
                  <a:close/>
                </a:path>
              </a:pathLst>
            </a:custGeom>
            <a:solidFill>
              <a:srgbClr val="E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24192" y="3277662"/>
            <a:ext cx="150627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lang="en-US" altLang="zh-CN" sz="2000" b="1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elf</a:t>
            </a:r>
            <a:r>
              <a:rPr lang="en-US" sz="2000" b="1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-D</a:t>
            </a:r>
            <a:r>
              <a:rPr lang="en-US" altLang="zh-CN" sz="2000" b="1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riving</a:t>
            </a:r>
            <a:r>
              <a:rPr lang="en-US" sz="2000" b="1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 C</a:t>
            </a:r>
            <a:r>
              <a:rPr lang="en-US" altLang="zh-CN" sz="2000" b="1" spc="-90" dirty="0" smtClean="0">
                <a:solidFill>
                  <a:srgbClr val="FFFFFF"/>
                </a:solidFill>
                <a:latin typeface="Trebuchet MS"/>
                <a:cs typeface="Trebuchet MS"/>
              </a:rPr>
              <a:t>ars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39633" y="1071102"/>
            <a:ext cx="2036108" cy="3733592"/>
            <a:chOff x="1763267" y="1862327"/>
            <a:chExt cx="1828800" cy="2651760"/>
          </a:xfrm>
        </p:grpSpPr>
        <p:sp>
          <p:nvSpPr>
            <p:cNvPr id="21" name="object 21"/>
            <p:cNvSpPr/>
            <p:nvPr/>
          </p:nvSpPr>
          <p:spPr>
            <a:xfrm>
              <a:off x="1763267" y="1862327"/>
              <a:ext cx="1828800" cy="2651760"/>
            </a:xfrm>
            <a:custGeom>
              <a:avLst/>
              <a:gdLst/>
              <a:ahLst/>
              <a:cxnLst/>
              <a:rect l="l" t="t" r="r" b="b"/>
              <a:pathLst>
                <a:path w="1828800" h="2651760">
                  <a:moveTo>
                    <a:pt x="1732533" y="0"/>
                  </a:moveTo>
                  <a:lnTo>
                    <a:pt x="96265" y="0"/>
                  </a:lnTo>
                  <a:lnTo>
                    <a:pt x="58775" y="7558"/>
                  </a:lnTo>
                  <a:lnTo>
                    <a:pt x="28178" y="28178"/>
                  </a:lnTo>
                  <a:lnTo>
                    <a:pt x="7558" y="58775"/>
                  </a:lnTo>
                  <a:lnTo>
                    <a:pt x="0" y="96266"/>
                  </a:lnTo>
                  <a:lnTo>
                    <a:pt x="0" y="2555468"/>
                  </a:lnTo>
                  <a:lnTo>
                    <a:pt x="7558" y="2592952"/>
                  </a:lnTo>
                  <a:lnTo>
                    <a:pt x="28178" y="2623559"/>
                  </a:lnTo>
                  <a:lnTo>
                    <a:pt x="58775" y="2644193"/>
                  </a:lnTo>
                  <a:lnTo>
                    <a:pt x="96265" y="2651760"/>
                  </a:lnTo>
                  <a:lnTo>
                    <a:pt x="1732533" y="2651760"/>
                  </a:lnTo>
                  <a:lnTo>
                    <a:pt x="1770024" y="2644193"/>
                  </a:lnTo>
                  <a:lnTo>
                    <a:pt x="1800621" y="2623559"/>
                  </a:lnTo>
                  <a:lnTo>
                    <a:pt x="1821241" y="2592952"/>
                  </a:lnTo>
                  <a:lnTo>
                    <a:pt x="1828799" y="2555468"/>
                  </a:lnTo>
                  <a:lnTo>
                    <a:pt x="1828799" y="96266"/>
                  </a:lnTo>
                  <a:lnTo>
                    <a:pt x="1821241" y="58775"/>
                  </a:lnTo>
                  <a:lnTo>
                    <a:pt x="1800621" y="28178"/>
                  </a:lnTo>
                  <a:lnTo>
                    <a:pt x="1770024" y="7558"/>
                  </a:lnTo>
                  <a:lnTo>
                    <a:pt x="173253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38498" y="2189821"/>
              <a:ext cx="1478339" cy="447974"/>
            </a:xfrm>
            <a:custGeom>
              <a:avLst/>
              <a:gdLst/>
              <a:ahLst/>
              <a:cxnLst/>
              <a:rect l="l" t="t" r="r" b="b"/>
              <a:pathLst>
                <a:path w="1645920" h="731519">
                  <a:moveTo>
                    <a:pt x="1607439" y="0"/>
                  </a:moveTo>
                  <a:lnTo>
                    <a:pt x="38481" y="0"/>
                  </a:lnTo>
                  <a:lnTo>
                    <a:pt x="23520" y="3030"/>
                  </a:lnTo>
                  <a:lnTo>
                    <a:pt x="11287" y="11287"/>
                  </a:lnTo>
                  <a:lnTo>
                    <a:pt x="3030" y="23520"/>
                  </a:lnTo>
                  <a:lnTo>
                    <a:pt x="0" y="38481"/>
                  </a:lnTo>
                  <a:lnTo>
                    <a:pt x="0" y="693038"/>
                  </a:lnTo>
                  <a:lnTo>
                    <a:pt x="3030" y="707999"/>
                  </a:lnTo>
                  <a:lnTo>
                    <a:pt x="11287" y="720232"/>
                  </a:lnTo>
                  <a:lnTo>
                    <a:pt x="23520" y="728489"/>
                  </a:lnTo>
                  <a:lnTo>
                    <a:pt x="38481" y="731519"/>
                  </a:lnTo>
                  <a:lnTo>
                    <a:pt x="1607439" y="731519"/>
                  </a:lnTo>
                  <a:lnTo>
                    <a:pt x="1622399" y="728489"/>
                  </a:lnTo>
                  <a:lnTo>
                    <a:pt x="1634632" y="720232"/>
                  </a:lnTo>
                  <a:lnTo>
                    <a:pt x="1642889" y="707999"/>
                  </a:lnTo>
                  <a:lnTo>
                    <a:pt x="1645920" y="693038"/>
                  </a:lnTo>
                  <a:lnTo>
                    <a:pt x="1645920" y="38481"/>
                  </a:lnTo>
                  <a:lnTo>
                    <a:pt x="1642889" y="23520"/>
                  </a:lnTo>
                  <a:lnTo>
                    <a:pt x="1634632" y="11287"/>
                  </a:lnTo>
                  <a:lnTo>
                    <a:pt x="1622399" y="3030"/>
                  </a:lnTo>
                  <a:lnTo>
                    <a:pt x="160743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91903" y="599934"/>
            <a:ext cx="2131060" cy="85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endParaRPr lang="en-US" sz="2800" b="1" spc="-8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lang="en-US" sz="1600" spc="-20" dirty="0" smtClean="0">
                <a:solidFill>
                  <a:srgbClr val="F1F1F1"/>
                </a:solidFill>
                <a:latin typeface="Trebuchet MS"/>
                <a:cs typeface="Trebuchet MS"/>
              </a:rPr>
              <a:t>P</a:t>
            </a:r>
            <a:r>
              <a:rPr lang="en-US" altLang="zh-CN" sz="1600" spc="-20" dirty="0">
                <a:solidFill>
                  <a:srgbClr val="F1F1F1"/>
                </a:solidFill>
                <a:latin typeface="Trebuchet MS"/>
                <a:cs typeface="Trebuchet MS"/>
              </a:rPr>
              <a:t>er</a:t>
            </a:r>
            <a:r>
              <a:rPr lang="en-US" altLang="zh-CN" sz="1600" spc="-20" dirty="0" smtClean="0">
                <a:solidFill>
                  <a:srgbClr val="F1F1F1"/>
                </a:solidFill>
                <a:latin typeface="Trebuchet MS"/>
                <a:cs typeface="Trebuchet MS"/>
              </a:rPr>
              <a:t>ception</a:t>
            </a:r>
            <a:r>
              <a:rPr lang="en-US" sz="1600" spc="-20" dirty="0" smtClean="0">
                <a:solidFill>
                  <a:srgbClr val="F1F1F1"/>
                </a:solidFill>
                <a:latin typeface="Trebuchet MS"/>
                <a:cs typeface="Trebuchet MS"/>
              </a:rPr>
              <a:t> S</a:t>
            </a:r>
            <a:r>
              <a:rPr lang="en-US" altLang="zh-CN" sz="1600" spc="-20" dirty="0" smtClean="0">
                <a:solidFill>
                  <a:srgbClr val="F1F1F1"/>
                </a:solidFill>
                <a:latin typeface="Trebuchet MS"/>
                <a:cs typeface="Trebuchet MS"/>
              </a:rPr>
              <a:t>ystem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463327" y="1129070"/>
            <a:ext cx="2044021" cy="3675624"/>
            <a:chOff x="2083307" y="1920294"/>
            <a:chExt cx="2044021" cy="3675624"/>
          </a:xfrm>
        </p:grpSpPr>
        <p:sp>
          <p:nvSpPr>
            <p:cNvPr id="33" name="object 33"/>
            <p:cNvSpPr/>
            <p:nvPr/>
          </p:nvSpPr>
          <p:spPr>
            <a:xfrm>
              <a:off x="2736039" y="2356176"/>
              <a:ext cx="550545" cy="546100"/>
            </a:xfrm>
            <a:custGeom>
              <a:avLst/>
              <a:gdLst/>
              <a:ahLst/>
              <a:cxnLst/>
              <a:rect l="l" t="t" r="r" b="b"/>
              <a:pathLst>
                <a:path w="550545" h="546100">
                  <a:moveTo>
                    <a:pt x="547923" y="0"/>
                  </a:moveTo>
                  <a:lnTo>
                    <a:pt x="2314" y="0"/>
                  </a:lnTo>
                  <a:lnTo>
                    <a:pt x="0" y="2295"/>
                  </a:lnTo>
                  <a:lnTo>
                    <a:pt x="0" y="543375"/>
                  </a:lnTo>
                  <a:lnTo>
                    <a:pt x="2314" y="545670"/>
                  </a:lnTo>
                  <a:lnTo>
                    <a:pt x="545252" y="545670"/>
                  </a:lnTo>
                  <a:lnTo>
                    <a:pt x="547923" y="545670"/>
                  </a:lnTo>
                  <a:lnTo>
                    <a:pt x="550238" y="543375"/>
                  </a:lnTo>
                  <a:lnTo>
                    <a:pt x="550238" y="2295"/>
                  </a:lnTo>
                  <a:lnTo>
                    <a:pt x="54792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51236" y="2436454"/>
              <a:ext cx="492125" cy="415290"/>
            </a:xfrm>
            <a:custGeom>
              <a:avLst/>
              <a:gdLst/>
              <a:ahLst/>
              <a:cxnLst/>
              <a:rect l="l" t="t" r="r" b="b"/>
              <a:pathLst>
                <a:path w="492125" h="415289">
                  <a:moveTo>
                    <a:pt x="491498" y="0"/>
                  </a:moveTo>
                  <a:lnTo>
                    <a:pt x="0" y="0"/>
                  </a:lnTo>
                  <a:lnTo>
                    <a:pt x="0" y="414856"/>
                  </a:lnTo>
                  <a:lnTo>
                    <a:pt x="491498" y="414856"/>
                  </a:lnTo>
                  <a:lnTo>
                    <a:pt x="491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63118" y="2525603"/>
              <a:ext cx="468630" cy="207645"/>
            </a:xfrm>
            <a:custGeom>
              <a:avLst/>
              <a:gdLst/>
              <a:ahLst/>
              <a:cxnLst/>
              <a:rect l="l" t="t" r="r" b="b"/>
              <a:pathLst>
                <a:path w="468630" h="207644">
                  <a:moveTo>
                    <a:pt x="195950" y="0"/>
                  </a:moveTo>
                  <a:lnTo>
                    <a:pt x="193576" y="1059"/>
                  </a:lnTo>
                  <a:lnTo>
                    <a:pt x="131874" y="106454"/>
                  </a:lnTo>
                  <a:lnTo>
                    <a:pt x="678" y="106454"/>
                  </a:lnTo>
                  <a:lnTo>
                    <a:pt x="0" y="106631"/>
                  </a:lnTo>
                  <a:lnTo>
                    <a:pt x="0" y="118639"/>
                  </a:lnTo>
                  <a:lnTo>
                    <a:pt x="1017" y="118816"/>
                  </a:lnTo>
                  <a:lnTo>
                    <a:pt x="137305" y="118816"/>
                  </a:lnTo>
                  <a:lnTo>
                    <a:pt x="139338" y="117756"/>
                  </a:lnTo>
                  <a:lnTo>
                    <a:pt x="194941" y="22427"/>
                  </a:lnTo>
                  <a:lnTo>
                    <a:pt x="236639" y="205139"/>
                  </a:lnTo>
                  <a:lnTo>
                    <a:pt x="238672" y="207082"/>
                  </a:lnTo>
                  <a:lnTo>
                    <a:pt x="244103" y="207258"/>
                  </a:lnTo>
                  <a:lnTo>
                    <a:pt x="246300" y="205846"/>
                  </a:lnTo>
                  <a:lnTo>
                    <a:pt x="285623" y="109986"/>
                  </a:lnTo>
                  <a:lnTo>
                    <a:pt x="338347" y="109986"/>
                  </a:lnTo>
                  <a:lnTo>
                    <a:pt x="340543" y="108397"/>
                  </a:lnTo>
                  <a:lnTo>
                    <a:pt x="360042" y="52609"/>
                  </a:lnTo>
                  <a:lnTo>
                    <a:pt x="393950" y="178121"/>
                  </a:lnTo>
                  <a:lnTo>
                    <a:pt x="395983" y="179887"/>
                  </a:lnTo>
                  <a:lnTo>
                    <a:pt x="401058" y="180417"/>
                  </a:lnTo>
                  <a:lnTo>
                    <a:pt x="403432" y="179004"/>
                  </a:lnTo>
                  <a:lnTo>
                    <a:pt x="434624" y="109986"/>
                  </a:lnTo>
                  <a:lnTo>
                    <a:pt x="468027" y="109986"/>
                  </a:lnTo>
                  <a:lnTo>
                    <a:pt x="468027" y="97448"/>
                  </a:lnTo>
                  <a:lnTo>
                    <a:pt x="431063" y="97448"/>
                  </a:lnTo>
                  <a:lnTo>
                    <a:pt x="431063" y="98155"/>
                  </a:lnTo>
                  <a:lnTo>
                    <a:pt x="428703" y="98155"/>
                  </a:lnTo>
                  <a:lnTo>
                    <a:pt x="426656" y="99567"/>
                  </a:lnTo>
                  <a:lnTo>
                    <a:pt x="400553" y="156768"/>
                  </a:lnTo>
                  <a:lnTo>
                    <a:pt x="365978" y="28416"/>
                  </a:lnTo>
                  <a:lnTo>
                    <a:pt x="363767" y="26665"/>
                  </a:lnTo>
                  <a:lnTo>
                    <a:pt x="361066" y="26488"/>
                  </a:lnTo>
                  <a:lnTo>
                    <a:pt x="358692" y="26665"/>
                  </a:lnTo>
                  <a:lnTo>
                    <a:pt x="356140" y="28077"/>
                  </a:lnTo>
                  <a:lnTo>
                    <a:pt x="331566" y="97801"/>
                  </a:lnTo>
                  <a:lnTo>
                    <a:pt x="279361" y="97801"/>
                  </a:lnTo>
                  <a:lnTo>
                    <a:pt x="277150" y="99214"/>
                  </a:lnTo>
                  <a:lnTo>
                    <a:pt x="243421" y="181476"/>
                  </a:lnTo>
                  <a:lnTo>
                    <a:pt x="202732" y="2648"/>
                  </a:lnTo>
                  <a:lnTo>
                    <a:pt x="200699" y="882"/>
                  </a:lnTo>
                  <a:lnTo>
                    <a:pt x="195950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63118" y="2525603"/>
              <a:ext cx="468630" cy="207645"/>
            </a:xfrm>
            <a:custGeom>
              <a:avLst/>
              <a:gdLst/>
              <a:ahLst/>
              <a:cxnLst/>
              <a:rect l="l" t="t" r="r" b="b"/>
              <a:pathLst>
                <a:path w="468630" h="207644">
                  <a:moveTo>
                    <a:pt x="431063" y="98155"/>
                  </a:moveTo>
                  <a:lnTo>
                    <a:pt x="428703" y="98155"/>
                  </a:lnTo>
                  <a:lnTo>
                    <a:pt x="426656" y="99567"/>
                  </a:lnTo>
                  <a:lnTo>
                    <a:pt x="425646" y="101686"/>
                  </a:lnTo>
                  <a:lnTo>
                    <a:pt x="400553" y="156768"/>
                  </a:lnTo>
                  <a:lnTo>
                    <a:pt x="366661" y="31065"/>
                  </a:lnTo>
                  <a:lnTo>
                    <a:pt x="365978" y="28416"/>
                  </a:lnTo>
                  <a:lnTo>
                    <a:pt x="363767" y="26665"/>
                  </a:lnTo>
                  <a:lnTo>
                    <a:pt x="361066" y="26488"/>
                  </a:lnTo>
                  <a:lnTo>
                    <a:pt x="358692" y="26665"/>
                  </a:lnTo>
                  <a:lnTo>
                    <a:pt x="356140" y="28077"/>
                  </a:lnTo>
                  <a:lnTo>
                    <a:pt x="355130" y="30535"/>
                  </a:lnTo>
                  <a:lnTo>
                    <a:pt x="331566" y="97801"/>
                  </a:lnTo>
                  <a:lnTo>
                    <a:pt x="281736" y="97801"/>
                  </a:lnTo>
                  <a:lnTo>
                    <a:pt x="279361" y="97801"/>
                  </a:lnTo>
                  <a:lnTo>
                    <a:pt x="277150" y="99214"/>
                  </a:lnTo>
                  <a:lnTo>
                    <a:pt x="276304" y="101510"/>
                  </a:lnTo>
                  <a:lnTo>
                    <a:pt x="243421" y="181476"/>
                  </a:lnTo>
                  <a:lnTo>
                    <a:pt x="203251" y="5121"/>
                  </a:lnTo>
                  <a:lnTo>
                    <a:pt x="202732" y="2648"/>
                  </a:lnTo>
                  <a:lnTo>
                    <a:pt x="200699" y="882"/>
                  </a:lnTo>
                  <a:lnTo>
                    <a:pt x="198324" y="353"/>
                  </a:lnTo>
                  <a:lnTo>
                    <a:pt x="195950" y="0"/>
                  </a:lnTo>
                  <a:lnTo>
                    <a:pt x="193576" y="1059"/>
                  </a:lnTo>
                  <a:lnTo>
                    <a:pt x="192225" y="3178"/>
                  </a:lnTo>
                  <a:lnTo>
                    <a:pt x="131874" y="106454"/>
                  </a:lnTo>
                  <a:lnTo>
                    <a:pt x="1017" y="106454"/>
                  </a:lnTo>
                  <a:lnTo>
                    <a:pt x="678" y="106454"/>
                  </a:lnTo>
                  <a:lnTo>
                    <a:pt x="339" y="106631"/>
                  </a:lnTo>
                  <a:lnTo>
                    <a:pt x="0" y="106631"/>
                  </a:lnTo>
                  <a:lnTo>
                    <a:pt x="0" y="118639"/>
                  </a:lnTo>
                  <a:lnTo>
                    <a:pt x="339" y="118639"/>
                  </a:lnTo>
                  <a:lnTo>
                    <a:pt x="678" y="118816"/>
                  </a:lnTo>
                  <a:lnTo>
                    <a:pt x="1017" y="118816"/>
                  </a:lnTo>
                  <a:lnTo>
                    <a:pt x="135272" y="118816"/>
                  </a:lnTo>
                  <a:lnTo>
                    <a:pt x="137305" y="118816"/>
                  </a:lnTo>
                  <a:lnTo>
                    <a:pt x="139338" y="117756"/>
                  </a:lnTo>
                  <a:lnTo>
                    <a:pt x="140362" y="115814"/>
                  </a:lnTo>
                  <a:lnTo>
                    <a:pt x="194941" y="22427"/>
                  </a:lnTo>
                  <a:lnTo>
                    <a:pt x="235957" y="202490"/>
                  </a:lnTo>
                  <a:lnTo>
                    <a:pt x="236639" y="205139"/>
                  </a:lnTo>
                  <a:lnTo>
                    <a:pt x="238672" y="207082"/>
                  </a:lnTo>
                  <a:lnTo>
                    <a:pt x="241210" y="207258"/>
                  </a:lnTo>
                  <a:lnTo>
                    <a:pt x="241388" y="207258"/>
                  </a:lnTo>
                  <a:lnTo>
                    <a:pt x="241551" y="207258"/>
                  </a:lnTo>
                  <a:lnTo>
                    <a:pt x="241729" y="207258"/>
                  </a:lnTo>
                  <a:lnTo>
                    <a:pt x="244103" y="207258"/>
                  </a:lnTo>
                  <a:lnTo>
                    <a:pt x="246300" y="205846"/>
                  </a:lnTo>
                  <a:lnTo>
                    <a:pt x="247145" y="203550"/>
                  </a:lnTo>
                  <a:lnTo>
                    <a:pt x="285623" y="109986"/>
                  </a:lnTo>
                  <a:lnTo>
                    <a:pt x="335810" y="109986"/>
                  </a:lnTo>
                  <a:lnTo>
                    <a:pt x="338347" y="109986"/>
                  </a:lnTo>
                  <a:lnTo>
                    <a:pt x="340543" y="108397"/>
                  </a:lnTo>
                  <a:lnTo>
                    <a:pt x="341389" y="105925"/>
                  </a:lnTo>
                  <a:lnTo>
                    <a:pt x="360042" y="52609"/>
                  </a:lnTo>
                  <a:lnTo>
                    <a:pt x="393267" y="175649"/>
                  </a:lnTo>
                  <a:lnTo>
                    <a:pt x="401058" y="180417"/>
                  </a:lnTo>
                  <a:lnTo>
                    <a:pt x="403432" y="179004"/>
                  </a:lnTo>
                  <a:lnTo>
                    <a:pt x="404456" y="176708"/>
                  </a:lnTo>
                  <a:lnTo>
                    <a:pt x="434624" y="109986"/>
                  </a:lnTo>
                  <a:lnTo>
                    <a:pt x="468027" y="109986"/>
                  </a:lnTo>
                  <a:lnTo>
                    <a:pt x="468027" y="97448"/>
                  </a:lnTo>
                  <a:lnTo>
                    <a:pt x="431063" y="97448"/>
                  </a:lnTo>
                  <a:lnTo>
                    <a:pt x="431063" y="98155"/>
                  </a:lnTo>
                  <a:close/>
                </a:path>
              </a:pathLst>
            </a:custGeom>
            <a:ln w="23978">
              <a:solidFill>
                <a:srgbClr val="FF52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68269" y="2366213"/>
              <a:ext cx="163195" cy="36195"/>
            </a:xfrm>
            <a:custGeom>
              <a:avLst/>
              <a:gdLst/>
              <a:ahLst/>
              <a:cxnLst/>
              <a:rect l="l" t="t" r="r" b="b"/>
              <a:pathLst>
                <a:path w="163194" h="36194">
                  <a:moveTo>
                    <a:pt x="36322" y="17995"/>
                  </a:moveTo>
                  <a:lnTo>
                    <a:pt x="34899" y="10985"/>
                  </a:lnTo>
                  <a:lnTo>
                    <a:pt x="31000" y="5257"/>
                  </a:lnTo>
                  <a:lnTo>
                    <a:pt x="25234" y="1409"/>
                  </a:lnTo>
                  <a:lnTo>
                    <a:pt x="18161" y="0"/>
                  </a:lnTo>
                  <a:lnTo>
                    <a:pt x="11087" y="1409"/>
                  </a:lnTo>
                  <a:lnTo>
                    <a:pt x="5321" y="5257"/>
                  </a:lnTo>
                  <a:lnTo>
                    <a:pt x="1422" y="10985"/>
                  </a:lnTo>
                  <a:lnTo>
                    <a:pt x="0" y="17995"/>
                  </a:lnTo>
                  <a:lnTo>
                    <a:pt x="1422" y="25006"/>
                  </a:lnTo>
                  <a:lnTo>
                    <a:pt x="5321" y="30734"/>
                  </a:lnTo>
                  <a:lnTo>
                    <a:pt x="11087" y="34582"/>
                  </a:lnTo>
                  <a:lnTo>
                    <a:pt x="18161" y="36004"/>
                  </a:lnTo>
                  <a:lnTo>
                    <a:pt x="25234" y="34582"/>
                  </a:lnTo>
                  <a:lnTo>
                    <a:pt x="31000" y="30734"/>
                  </a:lnTo>
                  <a:lnTo>
                    <a:pt x="34899" y="25006"/>
                  </a:lnTo>
                  <a:lnTo>
                    <a:pt x="36322" y="17995"/>
                  </a:lnTo>
                  <a:close/>
                </a:path>
                <a:path w="163194" h="36194">
                  <a:moveTo>
                    <a:pt x="99682" y="17995"/>
                  </a:moveTo>
                  <a:lnTo>
                    <a:pt x="98259" y="10985"/>
                  </a:lnTo>
                  <a:lnTo>
                    <a:pt x="94361" y="5257"/>
                  </a:lnTo>
                  <a:lnTo>
                    <a:pt x="88595" y="1409"/>
                  </a:lnTo>
                  <a:lnTo>
                    <a:pt x="81534" y="0"/>
                  </a:lnTo>
                  <a:lnTo>
                    <a:pt x="74472" y="1409"/>
                  </a:lnTo>
                  <a:lnTo>
                    <a:pt x="68694" y="5257"/>
                  </a:lnTo>
                  <a:lnTo>
                    <a:pt x="64795" y="10985"/>
                  </a:lnTo>
                  <a:lnTo>
                    <a:pt x="63373" y="17995"/>
                  </a:lnTo>
                  <a:lnTo>
                    <a:pt x="64795" y="25006"/>
                  </a:lnTo>
                  <a:lnTo>
                    <a:pt x="68694" y="30734"/>
                  </a:lnTo>
                  <a:lnTo>
                    <a:pt x="74472" y="34582"/>
                  </a:lnTo>
                  <a:lnTo>
                    <a:pt x="81534" y="36004"/>
                  </a:lnTo>
                  <a:lnTo>
                    <a:pt x="88595" y="34582"/>
                  </a:lnTo>
                  <a:lnTo>
                    <a:pt x="94361" y="30734"/>
                  </a:lnTo>
                  <a:lnTo>
                    <a:pt x="98259" y="25006"/>
                  </a:lnTo>
                  <a:lnTo>
                    <a:pt x="99682" y="17995"/>
                  </a:lnTo>
                  <a:close/>
                </a:path>
                <a:path w="163194" h="36194">
                  <a:moveTo>
                    <a:pt x="163068" y="17995"/>
                  </a:moveTo>
                  <a:lnTo>
                    <a:pt x="161632" y="10985"/>
                  </a:lnTo>
                  <a:lnTo>
                    <a:pt x="157746" y="5257"/>
                  </a:lnTo>
                  <a:lnTo>
                    <a:pt x="151968" y="1409"/>
                  </a:lnTo>
                  <a:lnTo>
                    <a:pt x="144894" y="0"/>
                  </a:lnTo>
                  <a:lnTo>
                    <a:pt x="137833" y="1409"/>
                  </a:lnTo>
                  <a:lnTo>
                    <a:pt x="132067" y="5257"/>
                  </a:lnTo>
                  <a:lnTo>
                    <a:pt x="128181" y="10985"/>
                  </a:lnTo>
                  <a:lnTo>
                    <a:pt x="126746" y="17995"/>
                  </a:lnTo>
                  <a:lnTo>
                    <a:pt x="128181" y="25006"/>
                  </a:lnTo>
                  <a:lnTo>
                    <a:pt x="132067" y="30734"/>
                  </a:lnTo>
                  <a:lnTo>
                    <a:pt x="137833" y="34582"/>
                  </a:lnTo>
                  <a:lnTo>
                    <a:pt x="144894" y="36004"/>
                  </a:lnTo>
                  <a:lnTo>
                    <a:pt x="151968" y="34582"/>
                  </a:lnTo>
                  <a:lnTo>
                    <a:pt x="157746" y="30734"/>
                  </a:lnTo>
                  <a:lnTo>
                    <a:pt x="161632" y="25006"/>
                  </a:lnTo>
                  <a:lnTo>
                    <a:pt x="163068" y="1799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76131" y="2705696"/>
              <a:ext cx="160020" cy="88265"/>
            </a:xfrm>
            <a:custGeom>
              <a:avLst/>
              <a:gdLst/>
              <a:ahLst/>
              <a:cxnLst/>
              <a:rect l="l" t="t" r="r" b="b"/>
              <a:pathLst>
                <a:path w="160019" h="88264">
                  <a:moveTo>
                    <a:pt x="100406" y="69900"/>
                  </a:moveTo>
                  <a:lnTo>
                    <a:pt x="0" y="69900"/>
                  </a:lnTo>
                  <a:lnTo>
                    <a:pt x="0" y="88087"/>
                  </a:lnTo>
                  <a:lnTo>
                    <a:pt x="100406" y="88087"/>
                  </a:lnTo>
                  <a:lnTo>
                    <a:pt x="100406" y="69900"/>
                  </a:lnTo>
                  <a:close/>
                </a:path>
                <a:path w="160019" h="88264">
                  <a:moveTo>
                    <a:pt x="159689" y="34950"/>
                  </a:moveTo>
                  <a:lnTo>
                    <a:pt x="0" y="34950"/>
                  </a:lnTo>
                  <a:lnTo>
                    <a:pt x="0" y="53136"/>
                  </a:lnTo>
                  <a:lnTo>
                    <a:pt x="159689" y="53136"/>
                  </a:lnTo>
                  <a:lnTo>
                    <a:pt x="159689" y="34950"/>
                  </a:lnTo>
                  <a:close/>
                </a:path>
                <a:path w="160019" h="88264">
                  <a:moveTo>
                    <a:pt x="159689" y="0"/>
                  </a:moveTo>
                  <a:lnTo>
                    <a:pt x="0" y="0"/>
                  </a:lnTo>
                  <a:lnTo>
                    <a:pt x="0" y="18186"/>
                  </a:lnTo>
                  <a:lnTo>
                    <a:pt x="159689" y="18186"/>
                  </a:lnTo>
                  <a:lnTo>
                    <a:pt x="15968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83307" y="2335161"/>
              <a:ext cx="551180" cy="544830"/>
            </a:xfrm>
            <a:custGeom>
              <a:avLst/>
              <a:gdLst/>
              <a:ahLst/>
              <a:cxnLst/>
              <a:rect l="l" t="t" r="r" b="b"/>
              <a:pathLst>
                <a:path w="551180" h="544830">
                  <a:moveTo>
                    <a:pt x="328196" y="502919"/>
                  </a:moveTo>
                  <a:lnTo>
                    <a:pt x="222543" y="502919"/>
                  </a:lnTo>
                  <a:lnTo>
                    <a:pt x="233219" y="505459"/>
                  </a:lnTo>
                  <a:lnTo>
                    <a:pt x="266187" y="509269"/>
                  </a:lnTo>
                  <a:lnTo>
                    <a:pt x="266187" y="541019"/>
                  </a:lnTo>
                  <a:lnTo>
                    <a:pt x="270295" y="544829"/>
                  </a:lnTo>
                  <a:lnTo>
                    <a:pt x="280445" y="544829"/>
                  </a:lnTo>
                  <a:lnTo>
                    <a:pt x="284544" y="541019"/>
                  </a:lnTo>
                  <a:lnTo>
                    <a:pt x="284544" y="509269"/>
                  </a:lnTo>
                  <a:lnTo>
                    <a:pt x="317524" y="505459"/>
                  </a:lnTo>
                  <a:lnTo>
                    <a:pt x="328196" y="502919"/>
                  </a:lnTo>
                  <a:close/>
                </a:path>
                <a:path w="551180" h="544830">
                  <a:moveTo>
                    <a:pt x="210624" y="481329"/>
                  </a:moveTo>
                  <a:lnTo>
                    <a:pt x="164167" y="481329"/>
                  </a:lnTo>
                  <a:lnTo>
                    <a:pt x="173966" y="486409"/>
                  </a:lnTo>
                  <a:lnTo>
                    <a:pt x="184014" y="491489"/>
                  </a:lnTo>
                  <a:lnTo>
                    <a:pt x="194299" y="495299"/>
                  </a:lnTo>
                  <a:lnTo>
                    <a:pt x="204813" y="497839"/>
                  </a:lnTo>
                  <a:lnTo>
                    <a:pt x="196292" y="529589"/>
                  </a:lnTo>
                  <a:lnTo>
                    <a:pt x="199206" y="534669"/>
                  </a:lnTo>
                  <a:lnTo>
                    <a:pt x="204897" y="535939"/>
                  </a:lnTo>
                  <a:lnTo>
                    <a:pt x="210526" y="535939"/>
                  </a:lnTo>
                  <a:lnTo>
                    <a:pt x="214244" y="533399"/>
                  </a:lnTo>
                  <a:lnTo>
                    <a:pt x="222543" y="502919"/>
                  </a:lnTo>
                  <a:lnTo>
                    <a:pt x="347289" y="502919"/>
                  </a:lnTo>
                  <a:lnTo>
                    <a:pt x="345926" y="497839"/>
                  </a:lnTo>
                  <a:lnTo>
                    <a:pt x="356432" y="495299"/>
                  </a:lnTo>
                  <a:lnTo>
                    <a:pt x="366716" y="491489"/>
                  </a:lnTo>
                  <a:lnTo>
                    <a:pt x="275358" y="491489"/>
                  </a:lnTo>
                  <a:lnTo>
                    <a:pt x="242225" y="488949"/>
                  </a:lnTo>
                  <a:lnTo>
                    <a:pt x="210624" y="481329"/>
                  </a:lnTo>
                  <a:close/>
                </a:path>
                <a:path w="551180" h="544830">
                  <a:moveTo>
                    <a:pt x="347289" y="502919"/>
                  </a:moveTo>
                  <a:lnTo>
                    <a:pt x="328196" y="502919"/>
                  </a:lnTo>
                  <a:lnTo>
                    <a:pt x="336488" y="533399"/>
                  </a:lnTo>
                  <a:lnTo>
                    <a:pt x="340197" y="535939"/>
                  </a:lnTo>
                  <a:lnTo>
                    <a:pt x="345842" y="535939"/>
                  </a:lnTo>
                  <a:lnTo>
                    <a:pt x="351533" y="534669"/>
                  </a:lnTo>
                  <a:lnTo>
                    <a:pt x="354440" y="529589"/>
                  </a:lnTo>
                  <a:lnTo>
                    <a:pt x="347289" y="502919"/>
                  </a:lnTo>
                  <a:close/>
                </a:path>
                <a:path w="551180" h="544830">
                  <a:moveTo>
                    <a:pt x="159948" y="445769"/>
                  </a:moveTo>
                  <a:lnTo>
                    <a:pt x="113340" y="445769"/>
                  </a:lnTo>
                  <a:lnTo>
                    <a:pt x="118473" y="450849"/>
                  </a:lnTo>
                  <a:lnTo>
                    <a:pt x="123737" y="454659"/>
                  </a:lnTo>
                  <a:lnTo>
                    <a:pt x="129130" y="459739"/>
                  </a:lnTo>
                  <a:lnTo>
                    <a:pt x="134818" y="463549"/>
                  </a:lnTo>
                  <a:lnTo>
                    <a:pt x="135346" y="463549"/>
                  </a:lnTo>
                  <a:lnTo>
                    <a:pt x="135644" y="464819"/>
                  </a:lnTo>
                  <a:lnTo>
                    <a:pt x="135904" y="464819"/>
                  </a:lnTo>
                  <a:lnTo>
                    <a:pt x="139928" y="467359"/>
                  </a:lnTo>
                  <a:lnTo>
                    <a:pt x="148288" y="472439"/>
                  </a:lnTo>
                  <a:lnTo>
                    <a:pt x="131789" y="500379"/>
                  </a:lnTo>
                  <a:lnTo>
                    <a:pt x="133288" y="506729"/>
                  </a:lnTo>
                  <a:lnTo>
                    <a:pt x="139117" y="509269"/>
                  </a:lnTo>
                  <a:lnTo>
                    <a:pt x="140700" y="510539"/>
                  </a:lnTo>
                  <a:lnTo>
                    <a:pt x="145435" y="510539"/>
                  </a:lnTo>
                  <a:lnTo>
                    <a:pt x="148517" y="507999"/>
                  </a:lnTo>
                  <a:lnTo>
                    <a:pt x="164167" y="481329"/>
                  </a:lnTo>
                  <a:lnTo>
                    <a:pt x="210624" y="481329"/>
                  </a:lnTo>
                  <a:lnTo>
                    <a:pt x="180919" y="469899"/>
                  </a:lnTo>
                  <a:lnTo>
                    <a:pt x="153474" y="454659"/>
                  </a:lnTo>
                  <a:lnTo>
                    <a:pt x="159948" y="445769"/>
                  </a:lnTo>
                  <a:close/>
                </a:path>
                <a:path w="551180" h="544830">
                  <a:moveTo>
                    <a:pt x="407691" y="481329"/>
                  </a:moveTo>
                  <a:lnTo>
                    <a:pt x="386565" y="481329"/>
                  </a:lnTo>
                  <a:lnTo>
                    <a:pt x="402214" y="507999"/>
                  </a:lnTo>
                  <a:lnTo>
                    <a:pt x="405289" y="510539"/>
                  </a:lnTo>
                  <a:lnTo>
                    <a:pt x="410024" y="510539"/>
                  </a:lnTo>
                  <a:lnTo>
                    <a:pt x="411607" y="509269"/>
                  </a:lnTo>
                  <a:lnTo>
                    <a:pt x="417443" y="506729"/>
                  </a:lnTo>
                  <a:lnTo>
                    <a:pt x="418950" y="500379"/>
                  </a:lnTo>
                  <a:lnTo>
                    <a:pt x="407691" y="481329"/>
                  </a:lnTo>
                  <a:close/>
                </a:path>
                <a:path w="551180" h="544830">
                  <a:moveTo>
                    <a:pt x="349291" y="358139"/>
                  </a:moveTo>
                  <a:lnTo>
                    <a:pt x="326957" y="358139"/>
                  </a:lnTo>
                  <a:lnTo>
                    <a:pt x="397250" y="454659"/>
                  </a:lnTo>
                  <a:lnTo>
                    <a:pt x="369801" y="469899"/>
                  </a:lnTo>
                  <a:lnTo>
                    <a:pt x="340093" y="481329"/>
                  </a:lnTo>
                  <a:lnTo>
                    <a:pt x="308491" y="488949"/>
                  </a:lnTo>
                  <a:lnTo>
                    <a:pt x="275358" y="491489"/>
                  </a:lnTo>
                  <a:lnTo>
                    <a:pt x="366716" y="491489"/>
                  </a:lnTo>
                  <a:lnTo>
                    <a:pt x="376764" y="486409"/>
                  </a:lnTo>
                  <a:lnTo>
                    <a:pt x="386565" y="481329"/>
                  </a:lnTo>
                  <a:lnTo>
                    <a:pt x="407691" y="481329"/>
                  </a:lnTo>
                  <a:lnTo>
                    <a:pt x="402436" y="472439"/>
                  </a:lnTo>
                  <a:lnTo>
                    <a:pt x="410804" y="467359"/>
                  </a:lnTo>
                  <a:lnTo>
                    <a:pt x="414820" y="464819"/>
                  </a:lnTo>
                  <a:lnTo>
                    <a:pt x="415087" y="464819"/>
                  </a:lnTo>
                  <a:lnTo>
                    <a:pt x="415378" y="463549"/>
                  </a:lnTo>
                  <a:lnTo>
                    <a:pt x="415890" y="463549"/>
                  </a:lnTo>
                  <a:lnTo>
                    <a:pt x="421586" y="459739"/>
                  </a:lnTo>
                  <a:lnTo>
                    <a:pt x="426979" y="454659"/>
                  </a:lnTo>
                  <a:lnTo>
                    <a:pt x="432244" y="450849"/>
                  </a:lnTo>
                  <a:lnTo>
                    <a:pt x="437376" y="445769"/>
                  </a:lnTo>
                  <a:lnTo>
                    <a:pt x="463276" y="445769"/>
                  </a:lnTo>
                  <a:lnTo>
                    <a:pt x="460681" y="443229"/>
                  </a:lnTo>
                  <a:lnTo>
                    <a:pt x="412058" y="443229"/>
                  </a:lnTo>
                  <a:lnTo>
                    <a:pt x="349291" y="358139"/>
                  </a:lnTo>
                  <a:close/>
                </a:path>
                <a:path w="551180" h="544830">
                  <a:moveTo>
                    <a:pt x="96723" y="398779"/>
                  </a:moveTo>
                  <a:lnTo>
                    <a:pt x="73594" y="398779"/>
                  </a:lnTo>
                  <a:lnTo>
                    <a:pt x="79704" y="407669"/>
                  </a:lnTo>
                  <a:lnTo>
                    <a:pt x="86219" y="416559"/>
                  </a:lnTo>
                  <a:lnTo>
                    <a:pt x="93126" y="425449"/>
                  </a:lnTo>
                  <a:lnTo>
                    <a:pt x="100414" y="433069"/>
                  </a:lnTo>
                  <a:lnTo>
                    <a:pt x="77062" y="455929"/>
                  </a:lnTo>
                  <a:lnTo>
                    <a:pt x="77062" y="462279"/>
                  </a:lnTo>
                  <a:lnTo>
                    <a:pt x="82439" y="467359"/>
                  </a:lnTo>
                  <a:lnTo>
                    <a:pt x="84795" y="468629"/>
                  </a:lnTo>
                  <a:lnTo>
                    <a:pt x="89491" y="468629"/>
                  </a:lnTo>
                  <a:lnTo>
                    <a:pt x="91839" y="467359"/>
                  </a:lnTo>
                  <a:lnTo>
                    <a:pt x="113340" y="445769"/>
                  </a:lnTo>
                  <a:lnTo>
                    <a:pt x="159948" y="445769"/>
                  </a:lnTo>
                  <a:lnTo>
                    <a:pt x="161798" y="443229"/>
                  </a:lnTo>
                  <a:lnTo>
                    <a:pt x="138650" y="443229"/>
                  </a:lnTo>
                  <a:lnTo>
                    <a:pt x="104132" y="410209"/>
                  </a:lnTo>
                  <a:lnTo>
                    <a:pt x="96723" y="398779"/>
                  </a:lnTo>
                  <a:close/>
                </a:path>
                <a:path w="551180" h="544830">
                  <a:moveTo>
                    <a:pt x="463276" y="445769"/>
                  </a:moveTo>
                  <a:lnTo>
                    <a:pt x="437376" y="445769"/>
                  </a:lnTo>
                  <a:lnTo>
                    <a:pt x="458877" y="467359"/>
                  </a:lnTo>
                  <a:lnTo>
                    <a:pt x="461225" y="468629"/>
                  </a:lnTo>
                  <a:lnTo>
                    <a:pt x="465922" y="468629"/>
                  </a:lnTo>
                  <a:lnTo>
                    <a:pt x="468277" y="467359"/>
                  </a:lnTo>
                  <a:lnTo>
                    <a:pt x="473655" y="462279"/>
                  </a:lnTo>
                  <a:lnTo>
                    <a:pt x="473655" y="455929"/>
                  </a:lnTo>
                  <a:lnTo>
                    <a:pt x="463276" y="445769"/>
                  </a:lnTo>
                  <a:close/>
                </a:path>
                <a:path w="551180" h="544830">
                  <a:moveTo>
                    <a:pt x="123778" y="214629"/>
                  </a:moveTo>
                  <a:lnTo>
                    <a:pt x="63240" y="214629"/>
                  </a:lnTo>
                  <a:lnTo>
                    <a:pt x="176963" y="250189"/>
                  </a:lnTo>
                  <a:lnTo>
                    <a:pt x="175326" y="257809"/>
                  </a:lnTo>
                  <a:lnTo>
                    <a:pt x="174393" y="265429"/>
                  </a:lnTo>
                  <a:lnTo>
                    <a:pt x="174393" y="273049"/>
                  </a:lnTo>
                  <a:lnTo>
                    <a:pt x="176819" y="294639"/>
                  </a:lnTo>
                  <a:lnTo>
                    <a:pt x="183739" y="314959"/>
                  </a:lnTo>
                  <a:lnTo>
                    <a:pt x="194616" y="332739"/>
                  </a:lnTo>
                  <a:lnTo>
                    <a:pt x="208913" y="347979"/>
                  </a:lnTo>
                  <a:lnTo>
                    <a:pt x="138650" y="443229"/>
                  </a:lnTo>
                  <a:lnTo>
                    <a:pt x="161798" y="443229"/>
                  </a:lnTo>
                  <a:lnTo>
                    <a:pt x="223767" y="358139"/>
                  </a:lnTo>
                  <a:lnTo>
                    <a:pt x="349291" y="358139"/>
                  </a:lnTo>
                  <a:lnTo>
                    <a:pt x="341796" y="347979"/>
                  </a:lnTo>
                  <a:lnTo>
                    <a:pt x="356097" y="332739"/>
                  </a:lnTo>
                  <a:lnTo>
                    <a:pt x="366976" y="314959"/>
                  </a:lnTo>
                  <a:lnTo>
                    <a:pt x="373897" y="294639"/>
                  </a:lnTo>
                  <a:lnTo>
                    <a:pt x="374325" y="290829"/>
                  </a:lnTo>
                  <a:lnTo>
                    <a:pt x="275358" y="290829"/>
                  </a:lnTo>
                  <a:lnTo>
                    <a:pt x="268217" y="289559"/>
                  </a:lnTo>
                  <a:lnTo>
                    <a:pt x="262382" y="285749"/>
                  </a:lnTo>
                  <a:lnTo>
                    <a:pt x="258445" y="279399"/>
                  </a:lnTo>
                  <a:lnTo>
                    <a:pt x="257001" y="273049"/>
                  </a:lnTo>
                  <a:lnTo>
                    <a:pt x="258445" y="265429"/>
                  </a:lnTo>
                  <a:lnTo>
                    <a:pt x="262382" y="260349"/>
                  </a:lnTo>
                  <a:lnTo>
                    <a:pt x="268217" y="256539"/>
                  </a:lnTo>
                  <a:lnTo>
                    <a:pt x="275358" y="255269"/>
                  </a:lnTo>
                  <a:lnTo>
                    <a:pt x="374844" y="255269"/>
                  </a:lnTo>
                  <a:lnTo>
                    <a:pt x="373753" y="250189"/>
                  </a:lnTo>
                  <a:lnTo>
                    <a:pt x="426553" y="233679"/>
                  </a:lnTo>
                  <a:lnTo>
                    <a:pt x="182593" y="233679"/>
                  </a:lnTo>
                  <a:lnTo>
                    <a:pt x="123778" y="214629"/>
                  </a:lnTo>
                  <a:close/>
                </a:path>
                <a:path w="551180" h="544830">
                  <a:moveTo>
                    <a:pt x="530655" y="214629"/>
                  </a:moveTo>
                  <a:lnTo>
                    <a:pt x="487476" y="214629"/>
                  </a:lnTo>
                  <a:lnTo>
                    <a:pt x="490982" y="228599"/>
                  </a:lnTo>
                  <a:lnTo>
                    <a:pt x="493543" y="242569"/>
                  </a:lnTo>
                  <a:lnTo>
                    <a:pt x="495112" y="257809"/>
                  </a:lnTo>
                  <a:lnTo>
                    <a:pt x="495645" y="273049"/>
                  </a:lnTo>
                  <a:lnTo>
                    <a:pt x="489739" y="322579"/>
                  </a:lnTo>
                  <a:lnTo>
                    <a:pt x="472929" y="369569"/>
                  </a:lnTo>
                  <a:lnTo>
                    <a:pt x="446581" y="410209"/>
                  </a:lnTo>
                  <a:lnTo>
                    <a:pt x="412058" y="443229"/>
                  </a:lnTo>
                  <a:lnTo>
                    <a:pt x="460681" y="443229"/>
                  </a:lnTo>
                  <a:lnTo>
                    <a:pt x="450303" y="433069"/>
                  </a:lnTo>
                  <a:lnTo>
                    <a:pt x="457591" y="425449"/>
                  </a:lnTo>
                  <a:lnTo>
                    <a:pt x="464497" y="416559"/>
                  </a:lnTo>
                  <a:lnTo>
                    <a:pt x="471010" y="407669"/>
                  </a:lnTo>
                  <a:lnTo>
                    <a:pt x="477120" y="398779"/>
                  </a:lnTo>
                  <a:lnTo>
                    <a:pt x="514844" y="398779"/>
                  </a:lnTo>
                  <a:lnTo>
                    <a:pt x="486375" y="383539"/>
                  </a:lnTo>
                  <a:lnTo>
                    <a:pt x="491288" y="373379"/>
                  </a:lnTo>
                  <a:lnTo>
                    <a:pt x="495761" y="363219"/>
                  </a:lnTo>
                  <a:lnTo>
                    <a:pt x="499776" y="353059"/>
                  </a:lnTo>
                  <a:lnTo>
                    <a:pt x="503317" y="342899"/>
                  </a:lnTo>
                  <a:lnTo>
                    <a:pt x="541610" y="342899"/>
                  </a:lnTo>
                  <a:lnTo>
                    <a:pt x="542640" y="339089"/>
                  </a:lnTo>
                  <a:lnTo>
                    <a:pt x="539733" y="334009"/>
                  </a:lnTo>
                  <a:lnTo>
                    <a:pt x="507998" y="325119"/>
                  </a:lnTo>
                  <a:lnTo>
                    <a:pt x="510166" y="314959"/>
                  </a:lnTo>
                  <a:lnTo>
                    <a:pt x="511848" y="303529"/>
                  </a:lnTo>
                  <a:lnTo>
                    <a:pt x="513035" y="293369"/>
                  </a:lnTo>
                  <a:lnTo>
                    <a:pt x="513719" y="281939"/>
                  </a:lnTo>
                  <a:lnTo>
                    <a:pt x="546617" y="281939"/>
                  </a:lnTo>
                  <a:lnTo>
                    <a:pt x="550717" y="278129"/>
                  </a:lnTo>
                  <a:lnTo>
                    <a:pt x="550717" y="267969"/>
                  </a:lnTo>
                  <a:lnTo>
                    <a:pt x="546617" y="264159"/>
                  </a:lnTo>
                  <a:lnTo>
                    <a:pt x="513635" y="264159"/>
                  </a:lnTo>
                  <a:lnTo>
                    <a:pt x="512957" y="252729"/>
                  </a:lnTo>
                  <a:lnTo>
                    <a:pt x="511790" y="241299"/>
                  </a:lnTo>
                  <a:lnTo>
                    <a:pt x="510126" y="231139"/>
                  </a:lnTo>
                  <a:lnTo>
                    <a:pt x="507960" y="220979"/>
                  </a:lnTo>
                  <a:lnTo>
                    <a:pt x="530655" y="214629"/>
                  </a:lnTo>
                  <a:close/>
                </a:path>
                <a:path w="551180" h="544830">
                  <a:moveTo>
                    <a:pt x="68246" y="342899"/>
                  </a:moveTo>
                  <a:lnTo>
                    <a:pt x="47389" y="342899"/>
                  </a:lnTo>
                  <a:lnTo>
                    <a:pt x="50931" y="353059"/>
                  </a:lnTo>
                  <a:lnTo>
                    <a:pt x="54948" y="363219"/>
                  </a:lnTo>
                  <a:lnTo>
                    <a:pt x="59422" y="373379"/>
                  </a:lnTo>
                  <a:lnTo>
                    <a:pt x="64332" y="383539"/>
                  </a:lnTo>
                  <a:lnTo>
                    <a:pt x="35860" y="398779"/>
                  </a:lnTo>
                  <a:lnTo>
                    <a:pt x="34355" y="405129"/>
                  </a:lnTo>
                  <a:lnTo>
                    <a:pt x="38605" y="411479"/>
                  </a:lnTo>
                  <a:lnTo>
                    <a:pt x="41680" y="414019"/>
                  </a:lnTo>
                  <a:lnTo>
                    <a:pt x="46416" y="414019"/>
                  </a:lnTo>
                  <a:lnTo>
                    <a:pt x="47995" y="412749"/>
                  </a:lnTo>
                  <a:lnTo>
                    <a:pt x="73594" y="398779"/>
                  </a:lnTo>
                  <a:lnTo>
                    <a:pt x="96723" y="398779"/>
                  </a:lnTo>
                  <a:lnTo>
                    <a:pt x="77786" y="369569"/>
                  </a:lnTo>
                  <a:lnTo>
                    <a:pt x="68246" y="342899"/>
                  </a:lnTo>
                  <a:close/>
                </a:path>
                <a:path w="551180" h="544830">
                  <a:moveTo>
                    <a:pt x="514844" y="398779"/>
                  </a:moveTo>
                  <a:lnTo>
                    <a:pt x="477120" y="398779"/>
                  </a:lnTo>
                  <a:lnTo>
                    <a:pt x="502720" y="412749"/>
                  </a:lnTo>
                  <a:lnTo>
                    <a:pt x="504304" y="414019"/>
                  </a:lnTo>
                  <a:lnTo>
                    <a:pt x="509038" y="414019"/>
                  </a:lnTo>
                  <a:lnTo>
                    <a:pt x="512121" y="411479"/>
                  </a:lnTo>
                  <a:lnTo>
                    <a:pt x="516350" y="405129"/>
                  </a:lnTo>
                  <a:lnTo>
                    <a:pt x="514844" y="398779"/>
                  </a:lnTo>
                  <a:close/>
                </a:path>
                <a:path w="551180" h="544830">
                  <a:moveTo>
                    <a:pt x="326957" y="358139"/>
                  </a:moveTo>
                  <a:lnTo>
                    <a:pt x="223767" y="358139"/>
                  </a:lnTo>
                  <a:lnTo>
                    <a:pt x="235552" y="364489"/>
                  </a:lnTo>
                  <a:lnTo>
                    <a:pt x="248157" y="369569"/>
                  </a:lnTo>
                  <a:lnTo>
                    <a:pt x="261465" y="372109"/>
                  </a:lnTo>
                  <a:lnTo>
                    <a:pt x="275358" y="373379"/>
                  </a:lnTo>
                  <a:lnTo>
                    <a:pt x="289251" y="372109"/>
                  </a:lnTo>
                  <a:lnTo>
                    <a:pt x="302560" y="369569"/>
                  </a:lnTo>
                  <a:lnTo>
                    <a:pt x="315168" y="364489"/>
                  </a:lnTo>
                  <a:lnTo>
                    <a:pt x="326957" y="358139"/>
                  </a:lnTo>
                  <a:close/>
                </a:path>
                <a:path w="551180" h="544830">
                  <a:moveTo>
                    <a:pt x="15741" y="194309"/>
                  </a:moveTo>
                  <a:lnTo>
                    <a:pt x="10683" y="196849"/>
                  </a:lnTo>
                  <a:lnTo>
                    <a:pt x="8058" y="207009"/>
                  </a:lnTo>
                  <a:lnTo>
                    <a:pt x="10968" y="212089"/>
                  </a:lnTo>
                  <a:lnTo>
                    <a:pt x="42735" y="220979"/>
                  </a:lnTo>
                  <a:lnTo>
                    <a:pt x="40582" y="231139"/>
                  </a:lnTo>
                  <a:lnTo>
                    <a:pt x="38924" y="241299"/>
                  </a:lnTo>
                  <a:lnTo>
                    <a:pt x="37758" y="252729"/>
                  </a:lnTo>
                  <a:lnTo>
                    <a:pt x="37081" y="264159"/>
                  </a:lnTo>
                  <a:lnTo>
                    <a:pt x="4102" y="264159"/>
                  </a:lnTo>
                  <a:lnTo>
                    <a:pt x="0" y="267969"/>
                  </a:lnTo>
                  <a:lnTo>
                    <a:pt x="0" y="278129"/>
                  </a:lnTo>
                  <a:lnTo>
                    <a:pt x="4102" y="281939"/>
                  </a:lnTo>
                  <a:lnTo>
                    <a:pt x="36999" y="281939"/>
                  </a:lnTo>
                  <a:lnTo>
                    <a:pt x="37680" y="293369"/>
                  </a:lnTo>
                  <a:lnTo>
                    <a:pt x="38866" y="303529"/>
                  </a:lnTo>
                  <a:lnTo>
                    <a:pt x="40548" y="314959"/>
                  </a:lnTo>
                  <a:lnTo>
                    <a:pt x="42717" y="325119"/>
                  </a:lnTo>
                  <a:lnTo>
                    <a:pt x="10977" y="334009"/>
                  </a:lnTo>
                  <a:lnTo>
                    <a:pt x="8068" y="339089"/>
                  </a:lnTo>
                  <a:lnTo>
                    <a:pt x="10472" y="347979"/>
                  </a:lnTo>
                  <a:lnTo>
                    <a:pt x="14180" y="350519"/>
                  </a:lnTo>
                  <a:lnTo>
                    <a:pt x="19825" y="350519"/>
                  </a:lnTo>
                  <a:lnTo>
                    <a:pt x="47389" y="342899"/>
                  </a:lnTo>
                  <a:lnTo>
                    <a:pt x="68246" y="342899"/>
                  </a:lnTo>
                  <a:lnTo>
                    <a:pt x="60978" y="322579"/>
                  </a:lnTo>
                  <a:lnTo>
                    <a:pt x="55071" y="273049"/>
                  </a:lnTo>
                  <a:lnTo>
                    <a:pt x="55604" y="257809"/>
                  </a:lnTo>
                  <a:lnTo>
                    <a:pt x="57173" y="242569"/>
                  </a:lnTo>
                  <a:lnTo>
                    <a:pt x="59733" y="228599"/>
                  </a:lnTo>
                  <a:lnTo>
                    <a:pt x="63240" y="214629"/>
                  </a:lnTo>
                  <a:lnTo>
                    <a:pt x="123778" y="214629"/>
                  </a:lnTo>
                  <a:lnTo>
                    <a:pt x="88490" y="203199"/>
                  </a:lnTo>
                  <a:lnTo>
                    <a:pt x="47508" y="203199"/>
                  </a:lnTo>
                  <a:lnTo>
                    <a:pt x="20615" y="195579"/>
                  </a:lnTo>
                  <a:lnTo>
                    <a:pt x="15741" y="194309"/>
                  </a:lnTo>
                  <a:close/>
                </a:path>
                <a:path w="551180" h="544830">
                  <a:moveTo>
                    <a:pt x="541610" y="342899"/>
                  </a:moveTo>
                  <a:lnTo>
                    <a:pt x="503317" y="342899"/>
                  </a:lnTo>
                  <a:lnTo>
                    <a:pt x="530883" y="350519"/>
                  </a:lnTo>
                  <a:lnTo>
                    <a:pt x="536520" y="350519"/>
                  </a:lnTo>
                  <a:lnTo>
                    <a:pt x="540238" y="347979"/>
                  </a:lnTo>
                  <a:lnTo>
                    <a:pt x="541610" y="342899"/>
                  </a:lnTo>
                  <a:close/>
                </a:path>
                <a:path w="551180" h="544830">
                  <a:moveTo>
                    <a:pt x="374844" y="255269"/>
                  </a:moveTo>
                  <a:lnTo>
                    <a:pt x="275358" y="255269"/>
                  </a:lnTo>
                  <a:lnTo>
                    <a:pt x="282499" y="256539"/>
                  </a:lnTo>
                  <a:lnTo>
                    <a:pt x="288334" y="260349"/>
                  </a:lnTo>
                  <a:lnTo>
                    <a:pt x="292271" y="265429"/>
                  </a:lnTo>
                  <a:lnTo>
                    <a:pt x="293715" y="273049"/>
                  </a:lnTo>
                  <a:lnTo>
                    <a:pt x="292271" y="279399"/>
                  </a:lnTo>
                  <a:lnTo>
                    <a:pt x="288334" y="285749"/>
                  </a:lnTo>
                  <a:lnTo>
                    <a:pt x="282499" y="289559"/>
                  </a:lnTo>
                  <a:lnTo>
                    <a:pt x="275358" y="290829"/>
                  </a:lnTo>
                  <a:lnTo>
                    <a:pt x="374325" y="290829"/>
                  </a:lnTo>
                  <a:lnTo>
                    <a:pt x="376323" y="273049"/>
                  </a:lnTo>
                  <a:lnTo>
                    <a:pt x="376323" y="265429"/>
                  </a:lnTo>
                  <a:lnTo>
                    <a:pt x="375390" y="257809"/>
                  </a:lnTo>
                  <a:lnTo>
                    <a:pt x="374844" y="255269"/>
                  </a:lnTo>
                  <a:close/>
                </a:path>
                <a:path w="551180" h="544830">
                  <a:moveTo>
                    <a:pt x="284537" y="54609"/>
                  </a:moveTo>
                  <a:lnTo>
                    <a:pt x="266180" y="54609"/>
                  </a:lnTo>
                  <a:lnTo>
                    <a:pt x="266180" y="173989"/>
                  </a:lnTo>
                  <a:lnTo>
                    <a:pt x="239280" y="179069"/>
                  </a:lnTo>
                  <a:lnTo>
                    <a:pt x="215666" y="191769"/>
                  </a:lnTo>
                  <a:lnTo>
                    <a:pt x="196413" y="210819"/>
                  </a:lnTo>
                  <a:lnTo>
                    <a:pt x="182593" y="233679"/>
                  </a:lnTo>
                  <a:lnTo>
                    <a:pt x="368123" y="233679"/>
                  </a:lnTo>
                  <a:lnTo>
                    <a:pt x="354304" y="210819"/>
                  </a:lnTo>
                  <a:lnTo>
                    <a:pt x="335050" y="191769"/>
                  </a:lnTo>
                  <a:lnTo>
                    <a:pt x="311436" y="179069"/>
                  </a:lnTo>
                  <a:lnTo>
                    <a:pt x="284537" y="173989"/>
                  </a:lnTo>
                  <a:lnTo>
                    <a:pt x="284537" y="54609"/>
                  </a:lnTo>
                  <a:close/>
                </a:path>
                <a:path w="551180" h="544830">
                  <a:moveTo>
                    <a:pt x="366726" y="54609"/>
                  </a:moveTo>
                  <a:lnTo>
                    <a:pt x="284537" y="54609"/>
                  </a:lnTo>
                  <a:lnTo>
                    <a:pt x="336911" y="63499"/>
                  </a:lnTo>
                  <a:lnTo>
                    <a:pt x="384385" y="83819"/>
                  </a:lnTo>
                  <a:lnTo>
                    <a:pt x="425401" y="113029"/>
                  </a:lnTo>
                  <a:lnTo>
                    <a:pt x="458403" y="151129"/>
                  </a:lnTo>
                  <a:lnTo>
                    <a:pt x="481831" y="196849"/>
                  </a:lnTo>
                  <a:lnTo>
                    <a:pt x="368123" y="233679"/>
                  </a:lnTo>
                  <a:lnTo>
                    <a:pt x="426553" y="233679"/>
                  </a:lnTo>
                  <a:lnTo>
                    <a:pt x="487476" y="214629"/>
                  </a:lnTo>
                  <a:lnTo>
                    <a:pt x="530655" y="214629"/>
                  </a:lnTo>
                  <a:lnTo>
                    <a:pt x="539733" y="212089"/>
                  </a:lnTo>
                  <a:lnTo>
                    <a:pt x="542640" y="207009"/>
                  </a:lnTo>
                  <a:lnTo>
                    <a:pt x="541659" y="203199"/>
                  </a:lnTo>
                  <a:lnTo>
                    <a:pt x="503187" y="203199"/>
                  </a:lnTo>
                  <a:lnTo>
                    <a:pt x="502881" y="201929"/>
                  </a:lnTo>
                  <a:lnTo>
                    <a:pt x="502659" y="200659"/>
                  </a:lnTo>
                  <a:lnTo>
                    <a:pt x="502307" y="199389"/>
                  </a:lnTo>
                  <a:lnTo>
                    <a:pt x="498827" y="190499"/>
                  </a:lnTo>
                  <a:lnTo>
                    <a:pt x="495024" y="180339"/>
                  </a:lnTo>
                  <a:lnTo>
                    <a:pt x="490833" y="171449"/>
                  </a:lnTo>
                  <a:lnTo>
                    <a:pt x="486283" y="162559"/>
                  </a:lnTo>
                  <a:lnTo>
                    <a:pt x="512640" y="147319"/>
                  </a:lnTo>
                  <a:lnTo>
                    <a:pt x="477089" y="147319"/>
                  </a:lnTo>
                  <a:lnTo>
                    <a:pt x="470972" y="138429"/>
                  </a:lnTo>
                  <a:lnTo>
                    <a:pt x="464440" y="129539"/>
                  </a:lnTo>
                  <a:lnTo>
                    <a:pt x="457515" y="120649"/>
                  </a:lnTo>
                  <a:lnTo>
                    <a:pt x="450219" y="113029"/>
                  </a:lnTo>
                  <a:lnTo>
                    <a:pt x="462537" y="100329"/>
                  </a:lnTo>
                  <a:lnTo>
                    <a:pt x="437238" y="100329"/>
                  </a:lnTo>
                  <a:lnTo>
                    <a:pt x="429018" y="92709"/>
                  </a:lnTo>
                  <a:lnTo>
                    <a:pt x="420485" y="85089"/>
                  </a:lnTo>
                  <a:lnTo>
                    <a:pt x="411631" y="78739"/>
                  </a:lnTo>
                  <a:lnTo>
                    <a:pt x="402451" y="73659"/>
                  </a:lnTo>
                  <a:lnTo>
                    <a:pt x="408313" y="63499"/>
                  </a:lnTo>
                  <a:lnTo>
                    <a:pt x="386595" y="63499"/>
                  </a:lnTo>
                  <a:lnTo>
                    <a:pt x="376789" y="59689"/>
                  </a:lnTo>
                  <a:lnTo>
                    <a:pt x="366726" y="54609"/>
                  </a:lnTo>
                  <a:close/>
                </a:path>
                <a:path w="551180" h="544830">
                  <a:moveTo>
                    <a:pt x="45048" y="130809"/>
                  </a:moveTo>
                  <a:lnTo>
                    <a:pt x="39431" y="132079"/>
                  </a:lnTo>
                  <a:lnTo>
                    <a:pt x="34364" y="140969"/>
                  </a:lnTo>
                  <a:lnTo>
                    <a:pt x="35870" y="146049"/>
                  </a:lnTo>
                  <a:lnTo>
                    <a:pt x="64415" y="162559"/>
                  </a:lnTo>
                  <a:lnTo>
                    <a:pt x="59865" y="171449"/>
                  </a:lnTo>
                  <a:lnTo>
                    <a:pt x="55677" y="180339"/>
                  </a:lnTo>
                  <a:lnTo>
                    <a:pt x="51874" y="190499"/>
                  </a:lnTo>
                  <a:lnTo>
                    <a:pt x="48463" y="199389"/>
                  </a:lnTo>
                  <a:lnTo>
                    <a:pt x="48050" y="200659"/>
                  </a:lnTo>
                  <a:lnTo>
                    <a:pt x="47820" y="201929"/>
                  </a:lnTo>
                  <a:lnTo>
                    <a:pt x="47508" y="203199"/>
                  </a:lnTo>
                  <a:lnTo>
                    <a:pt x="88490" y="203199"/>
                  </a:lnTo>
                  <a:lnTo>
                    <a:pt x="68885" y="196849"/>
                  </a:lnTo>
                  <a:lnTo>
                    <a:pt x="92314" y="151129"/>
                  </a:lnTo>
                  <a:lnTo>
                    <a:pt x="95614" y="147319"/>
                  </a:lnTo>
                  <a:lnTo>
                    <a:pt x="73603" y="147319"/>
                  </a:lnTo>
                  <a:lnTo>
                    <a:pt x="45048" y="130809"/>
                  </a:lnTo>
                  <a:close/>
                </a:path>
                <a:path w="551180" h="544830">
                  <a:moveTo>
                    <a:pt x="534991" y="194309"/>
                  </a:moveTo>
                  <a:lnTo>
                    <a:pt x="530080" y="195579"/>
                  </a:lnTo>
                  <a:lnTo>
                    <a:pt x="503187" y="203199"/>
                  </a:lnTo>
                  <a:lnTo>
                    <a:pt x="541659" y="203199"/>
                  </a:lnTo>
                  <a:lnTo>
                    <a:pt x="540024" y="196849"/>
                  </a:lnTo>
                  <a:lnTo>
                    <a:pt x="534991" y="194309"/>
                  </a:lnTo>
                  <a:close/>
                </a:path>
                <a:path w="551180" h="544830">
                  <a:moveTo>
                    <a:pt x="90042" y="76199"/>
                  </a:moveTo>
                  <a:lnTo>
                    <a:pt x="84244" y="76199"/>
                  </a:lnTo>
                  <a:lnTo>
                    <a:pt x="77062" y="83819"/>
                  </a:lnTo>
                  <a:lnTo>
                    <a:pt x="77062" y="88899"/>
                  </a:lnTo>
                  <a:lnTo>
                    <a:pt x="100467" y="113029"/>
                  </a:lnTo>
                  <a:lnTo>
                    <a:pt x="93174" y="120649"/>
                  </a:lnTo>
                  <a:lnTo>
                    <a:pt x="86250" y="129539"/>
                  </a:lnTo>
                  <a:lnTo>
                    <a:pt x="79718" y="138429"/>
                  </a:lnTo>
                  <a:lnTo>
                    <a:pt x="73603" y="147319"/>
                  </a:lnTo>
                  <a:lnTo>
                    <a:pt x="95614" y="147319"/>
                  </a:lnTo>
                  <a:lnTo>
                    <a:pt x="125315" y="113029"/>
                  </a:lnTo>
                  <a:lnTo>
                    <a:pt x="143148" y="100329"/>
                  </a:lnTo>
                  <a:lnTo>
                    <a:pt x="113447" y="100329"/>
                  </a:lnTo>
                  <a:lnTo>
                    <a:pt x="90042" y="76199"/>
                  </a:lnTo>
                  <a:close/>
                </a:path>
                <a:path w="551180" h="544830">
                  <a:moveTo>
                    <a:pt x="505619" y="130809"/>
                  </a:moveTo>
                  <a:lnTo>
                    <a:pt x="477089" y="147319"/>
                  </a:lnTo>
                  <a:lnTo>
                    <a:pt x="512640" y="147319"/>
                  </a:lnTo>
                  <a:lnTo>
                    <a:pt x="514836" y="146049"/>
                  </a:lnTo>
                  <a:lnTo>
                    <a:pt x="516343" y="140969"/>
                  </a:lnTo>
                  <a:lnTo>
                    <a:pt x="511256" y="132079"/>
                  </a:lnTo>
                  <a:lnTo>
                    <a:pt x="505619" y="130809"/>
                  </a:lnTo>
                  <a:close/>
                </a:path>
                <a:path w="551180" h="544830">
                  <a:moveTo>
                    <a:pt x="142046" y="34289"/>
                  </a:moveTo>
                  <a:lnTo>
                    <a:pt x="133281" y="39369"/>
                  </a:lnTo>
                  <a:lnTo>
                    <a:pt x="131774" y="44449"/>
                  </a:lnTo>
                  <a:lnTo>
                    <a:pt x="148234" y="73659"/>
                  </a:lnTo>
                  <a:lnTo>
                    <a:pt x="139061" y="78739"/>
                  </a:lnTo>
                  <a:lnTo>
                    <a:pt x="130207" y="85089"/>
                  </a:lnTo>
                  <a:lnTo>
                    <a:pt x="121670" y="92709"/>
                  </a:lnTo>
                  <a:lnTo>
                    <a:pt x="113447" y="100329"/>
                  </a:lnTo>
                  <a:lnTo>
                    <a:pt x="143148" y="100329"/>
                  </a:lnTo>
                  <a:lnTo>
                    <a:pt x="166331" y="83819"/>
                  </a:lnTo>
                  <a:lnTo>
                    <a:pt x="213805" y="63499"/>
                  </a:lnTo>
                  <a:lnTo>
                    <a:pt x="164113" y="63499"/>
                  </a:lnTo>
                  <a:lnTo>
                    <a:pt x="147676" y="35559"/>
                  </a:lnTo>
                  <a:lnTo>
                    <a:pt x="142046" y="34289"/>
                  </a:lnTo>
                  <a:close/>
                </a:path>
                <a:path w="551180" h="544830">
                  <a:moveTo>
                    <a:pt x="466449" y="76199"/>
                  </a:moveTo>
                  <a:lnTo>
                    <a:pt x="460644" y="76199"/>
                  </a:lnTo>
                  <a:lnTo>
                    <a:pt x="437238" y="100329"/>
                  </a:lnTo>
                  <a:lnTo>
                    <a:pt x="462537" y="100329"/>
                  </a:lnTo>
                  <a:lnTo>
                    <a:pt x="473624" y="88899"/>
                  </a:lnTo>
                  <a:lnTo>
                    <a:pt x="473624" y="83819"/>
                  </a:lnTo>
                  <a:lnTo>
                    <a:pt x="466449" y="76199"/>
                  </a:lnTo>
                  <a:close/>
                </a:path>
                <a:path w="551180" h="544830">
                  <a:moveTo>
                    <a:pt x="208997" y="7619"/>
                  </a:moveTo>
                  <a:lnTo>
                    <a:pt x="199191" y="11429"/>
                  </a:lnTo>
                  <a:lnTo>
                    <a:pt x="196284" y="15239"/>
                  </a:lnTo>
                  <a:lnTo>
                    <a:pt x="204805" y="46989"/>
                  </a:lnTo>
                  <a:lnTo>
                    <a:pt x="183989" y="54609"/>
                  </a:lnTo>
                  <a:lnTo>
                    <a:pt x="173924" y="59689"/>
                  </a:lnTo>
                  <a:lnTo>
                    <a:pt x="164113" y="63499"/>
                  </a:lnTo>
                  <a:lnTo>
                    <a:pt x="213805" y="63499"/>
                  </a:lnTo>
                  <a:lnTo>
                    <a:pt x="266180" y="54609"/>
                  </a:lnTo>
                  <a:lnTo>
                    <a:pt x="366726" y="54609"/>
                  </a:lnTo>
                  <a:lnTo>
                    <a:pt x="345903" y="46989"/>
                  </a:lnTo>
                  <a:lnTo>
                    <a:pt x="346926" y="43179"/>
                  </a:lnTo>
                  <a:lnTo>
                    <a:pt x="222535" y="43179"/>
                  </a:lnTo>
                  <a:lnTo>
                    <a:pt x="214014" y="11429"/>
                  </a:lnTo>
                  <a:lnTo>
                    <a:pt x="208997" y="7619"/>
                  </a:lnTo>
                  <a:close/>
                </a:path>
                <a:path w="551180" h="544830">
                  <a:moveTo>
                    <a:pt x="408647" y="34289"/>
                  </a:moveTo>
                  <a:lnTo>
                    <a:pt x="403033" y="35559"/>
                  </a:lnTo>
                  <a:lnTo>
                    <a:pt x="386595" y="63499"/>
                  </a:lnTo>
                  <a:lnTo>
                    <a:pt x="408313" y="63499"/>
                  </a:lnTo>
                  <a:lnTo>
                    <a:pt x="416372" y="49529"/>
                  </a:lnTo>
                  <a:lnTo>
                    <a:pt x="418942" y="44449"/>
                  </a:lnTo>
                  <a:lnTo>
                    <a:pt x="417436" y="39369"/>
                  </a:lnTo>
                  <a:lnTo>
                    <a:pt x="408647" y="34289"/>
                  </a:lnTo>
                  <a:close/>
                </a:path>
                <a:path w="551180" h="544830">
                  <a:moveTo>
                    <a:pt x="280437" y="0"/>
                  </a:moveTo>
                  <a:lnTo>
                    <a:pt x="270279" y="0"/>
                  </a:lnTo>
                  <a:lnTo>
                    <a:pt x="266180" y="3809"/>
                  </a:lnTo>
                  <a:lnTo>
                    <a:pt x="266180" y="36829"/>
                  </a:lnTo>
                  <a:lnTo>
                    <a:pt x="233210" y="40639"/>
                  </a:lnTo>
                  <a:lnTo>
                    <a:pt x="222535" y="43179"/>
                  </a:lnTo>
                  <a:lnTo>
                    <a:pt x="328173" y="43179"/>
                  </a:lnTo>
                  <a:lnTo>
                    <a:pt x="317503" y="40639"/>
                  </a:lnTo>
                  <a:lnTo>
                    <a:pt x="284537" y="36829"/>
                  </a:lnTo>
                  <a:lnTo>
                    <a:pt x="284537" y="3809"/>
                  </a:lnTo>
                  <a:lnTo>
                    <a:pt x="280437" y="0"/>
                  </a:lnTo>
                  <a:close/>
                </a:path>
                <a:path w="551180" h="544830">
                  <a:moveTo>
                    <a:pt x="341750" y="8889"/>
                  </a:moveTo>
                  <a:lnTo>
                    <a:pt x="336687" y="11429"/>
                  </a:lnTo>
                  <a:lnTo>
                    <a:pt x="328173" y="43179"/>
                  </a:lnTo>
                  <a:lnTo>
                    <a:pt x="346926" y="43179"/>
                  </a:lnTo>
                  <a:lnTo>
                    <a:pt x="354424" y="15239"/>
                  </a:lnTo>
                  <a:lnTo>
                    <a:pt x="351510" y="11429"/>
                  </a:lnTo>
                  <a:lnTo>
                    <a:pt x="341750" y="8889"/>
                  </a:lnTo>
                  <a:close/>
                </a:path>
              </a:pathLst>
            </a:custGeom>
            <a:solidFill>
              <a:srgbClr val="545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 flipH="1">
              <a:off x="4081609" y="1920294"/>
              <a:ext cx="45719" cy="3675624"/>
            </a:xfrm>
            <a:custGeom>
              <a:avLst/>
              <a:gdLst/>
              <a:ahLst/>
              <a:cxnLst/>
              <a:rect l="l" t="t" r="r" b="b"/>
              <a:pathLst>
                <a:path h="3429000">
                  <a:moveTo>
                    <a:pt x="0" y="0"/>
                  </a:moveTo>
                  <a:lnTo>
                    <a:pt x="0" y="3429000"/>
                  </a:lnTo>
                </a:path>
              </a:pathLst>
            </a:custGeom>
            <a:ln w="12192">
              <a:solidFill>
                <a:srgbClr val="7E7E7E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2234727" y="2649968"/>
            <a:ext cx="1645920" cy="731520"/>
          </a:xfrm>
          <a:custGeom>
            <a:avLst/>
            <a:gdLst/>
            <a:ahLst/>
            <a:cxnLst/>
            <a:rect l="l" t="t" r="r" b="b"/>
            <a:pathLst>
              <a:path w="1645920" h="731520">
                <a:moveTo>
                  <a:pt x="1607439" y="0"/>
                </a:moveTo>
                <a:lnTo>
                  <a:pt x="38481" y="0"/>
                </a:lnTo>
                <a:lnTo>
                  <a:pt x="23520" y="3030"/>
                </a:lnTo>
                <a:lnTo>
                  <a:pt x="11287" y="11287"/>
                </a:lnTo>
                <a:lnTo>
                  <a:pt x="3030" y="23520"/>
                </a:lnTo>
                <a:lnTo>
                  <a:pt x="0" y="38480"/>
                </a:lnTo>
                <a:lnTo>
                  <a:pt x="0" y="693000"/>
                </a:lnTo>
                <a:lnTo>
                  <a:pt x="3030" y="707993"/>
                </a:lnTo>
                <a:lnTo>
                  <a:pt x="11287" y="720237"/>
                </a:lnTo>
                <a:lnTo>
                  <a:pt x="23520" y="728492"/>
                </a:lnTo>
                <a:lnTo>
                  <a:pt x="38481" y="731519"/>
                </a:lnTo>
                <a:lnTo>
                  <a:pt x="1607439" y="731519"/>
                </a:lnTo>
                <a:lnTo>
                  <a:pt x="1622399" y="728492"/>
                </a:lnTo>
                <a:lnTo>
                  <a:pt x="1634632" y="720237"/>
                </a:lnTo>
                <a:lnTo>
                  <a:pt x="1642889" y="707993"/>
                </a:lnTo>
                <a:lnTo>
                  <a:pt x="1645920" y="693000"/>
                </a:lnTo>
                <a:lnTo>
                  <a:pt x="1645920" y="38480"/>
                </a:lnTo>
                <a:lnTo>
                  <a:pt x="1642889" y="23520"/>
                </a:lnTo>
                <a:lnTo>
                  <a:pt x="1634632" y="11287"/>
                </a:lnTo>
                <a:lnTo>
                  <a:pt x="1622399" y="3030"/>
                </a:lnTo>
                <a:lnTo>
                  <a:pt x="16074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347884" y="2387331"/>
            <a:ext cx="15998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5" dirty="0" smtClean="0">
                <a:solidFill>
                  <a:srgbClr val="F1F1F1"/>
                </a:solidFill>
                <a:latin typeface="Trebuchet MS"/>
                <a:cs typeface="Trebuchet MS"/>
              </a:rPr>
              <a:t>Mobility Model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499827" y="2741314"/>
            <a:ext cx="1152856" cy="549110"/>
            <a:chOff x="2119807" y="3532651"/>
            <a:chExt cx="1152856" cy="549166"/>
          </a:xfrm>
        </p:grpSpPr>
        <p:sp>
          <p:nvSpPr>
            <p:cNvPr id="59" name="object 59"/>
            <p:cNvSpPr/>
            <p:nvPr/>
          </p:nvSpPr>
          <p:spPr>
            <a:xfrm>
              <a:off x="2156887" y="3932071"/>
              <a:ext cx="54610" cy="93980"/>
            </a:xfrm>
            <a:custGeom>
              <a:avLst/>
              <a:gdLst/>
              <a:ahLst/>
              <a:cxnLst/>
              <a:rect l="l" t="t" r="r" b="b"/>
              <a:pathLst>
                <a:path w="54610" h="93979">
                  <a:moveTo>
                    <a:pt x="54135" y="0"/>
                  </a:moveTo>
                  <a:lnTo>
                    <a:pt x="0" y="0"/>
                  </a:lnTo>
                  <a:lnTo>
                    <a:pt x="0" y="93640"/>
                  </a:lnTo>
                  <a:lnTo>
                    <a:pt x="54135" y="93640"/>
                  </a:lnTo>
                  <a:lnTo>
                    <a:pt x="54135" y="0"/>
                  </a:lnTo>
                  <a:close/>
                </a:path>
              </a:pathLst>
            </a:custGeom>
            <a:solidFill>
              <a:srgbClr val="415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07331" y="3532651"/>
              <a:ext cx="19685" cy="44450"/>
            </a:xfrm>
            <a:custGeom>
              <a:avLst/>
              <a:gdLst/>
              <a:ahLst/>
              <a:cxnLst/>
              <a:rect l="l" t="t" r="r" b="b"/>
              <a:pathLst>
                <a:path w="19685" h="44450">
                  <a:moveTo>
                    <a:pt x="15151" y="0"/>
                  </a:moveTo>
                  <a:lnTo>
                    <a:pt x="4365" y="0"/>
                  </a:lnTo>
                  <a:lnTo>
                    <a:pt x="0" y="4374"/>
                  </a:lnTo>
                  <a:lnTo>
                    <a:pt x="0" y="39632"/>
                  </a:lnTo>
                  <a:lnTo>
                    <a:pt x="4365" y="44007"/>
                  </a:lnTo>
                  <a:lnTo>
                    <a:pt x="9758" y="44007"/>
                  </a:lnTo>
                  <a:lnTo>
                    <a:pt x="15142" y="44007"/>
                  </a:lnTo>
                  <a:lnTo>
                    <a:pt x="19517" y="39632"/>
                  </a:lnTo>
                  <a:lnTo>
                    <a:pt x="19517" y="4374"/>
                  </a:lnTo>
                  <a:lnTo>
                    <a:pt x="15151" y="0"/>
                  </a:lnTo>
                  <a:close/>
                </a:path>
              </a:pathLst>
            </a:custGeom>
            <a:solidFill>
              <a:srgbClr val="7AC5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29572" y="3563650"/>
              <a:ext cx="443230" cy="518159"/>
            </a:xfrm>
            <a:custGeom>
              <a:avLst/>
              <a:gdLst/>
              <a:ahLst/>
              <a:cxnLst/>
              <a:rect l="l" t="t" r="r" b="b"/>
              <a:pathLst>
                <a:path w="443230" h="518160">
                  <a:moveTo>
                    <a:pt x="151158" y="0"/>
                  </a:moveTo>
                  <a:lnTo>
                    <a:pt x="23874" y="0"/>
                  </a:lnTo>
                  <a:lnTo>
                    <a:pt x="14581" y="1875"/>
                  </a:lnTo>
                  <a:lnTo>
                    <a:pt x="6993" y="6992"/>
                  </a:lnTo>
                  <a:lnTo>
                    <a:pt x="1876" y="14580"/>
                  </a:lnTo>
                  <a:lnTo>
                    <a:pt x="0" y="23874"/>
                  </a:lnTo>
                  <a:lnTo>
                    <a:pt x="0" y="194218"/>
                  </a:lnTo>
                  <a:lnTo>
                    <a:pt x="2580" y="219190"/>
                  </a:lnTo>
                  <a:lnTo>
                    <a:pt x="10112" y="242867"/>
                  </a:lnTo>
                  <a:lnTo>
                    <a:pt x="22281" y="264528"/>
                  </a:lnTo>
                  <a:lnTo>
                    <a:pt x="55266" y="302373"/>
                  </a:lnTo>
                  <a:lnTo>
                    <a:pt x="67434" y="324035"/>
                  </a:lnTo>
                  <a:lnTo>
                    <a:pt x="74965" y="347711"/>
                  </a:lnTo>
                  <a:lnTo>
                    <a:pt x="77544" y="372678"/>
                  </a:lnTo>
                  <a:lnTo>
                    <a:pt x="77544" y="517562"/>
                  </a:lnTo>
                  <a:lnTo>
                    <a:pt x="321261" y="517562"/>
                  </a:lnTo>
                  <a:lnTo>
                    <a:pt x="321261" y="474506"/>
                  </a:lnTo>
                  <a:lnTo>
                    <a:pt x="324875" y="449195"/>
                  </a:lnTo>
                  <a:lnTo>
                    <a:pt x="335187" y="426320"/>
                  </a:lnTo>
                  <a:lnTo>
                    <a:pt x="351410" y="407209"/>
                  </a:lnTo>
                  <a:lnTo>
                    <a:pt x="401279" y="374612"/>
                  </a:lnTo>
                  <a:lnTo>
                    <a:pt x="423519" y="349005"/>
                  </a:lnTo>
                  <a:lnTo>
                    <a:pt x="437966" y="317870"/>
                  </a:lnTo>
                  <a:lnTo>
                    <a:pt x="443115" y="282707"/>
                  </a:lnTo>
                  <a:lnTo>
                    <a:pt x="443115" y="247261"/>
                  </a:lnTo>
                  <a:lnTo>
                    <a:pt x="181533" y="233878"/>
                  </a:lnTo>
                  <a:lnTo>
                    <a:pt x="175033" y="201932"/>
                  </a:lnTo>
                  <a:lnTo>
                    <a:pt x="175033" y="23874"/>
                  </a:lnTo>
                  <a:lnTo>
                    <a:pt x="173157" y="14580"/>
                  </a:lnTo>
                  <a:lnTo>
                    <a:pt x="168041" y="6992"/>
                  </a:lnTo>
                  <a:lnTo>
                    <a:pt x="160452" y="1875"/>
                  </a:lnTo>
                  <a:lnTo>
                    <a:pt x="151158" y="0"/>
                  </a:lnTo>
                  <a:close/>
                </a:path>
              </a:pathLst>
            </a:custGeom>
            <a:solidFill>
              <a:srgbClr val="CFD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19807" y="3563658"/>
              <a:ext cx="453390" cy="518159"/>
            </a:xfrm>
            <a:custGeom>
              <a:avLst/>
              <a:gdLst/>
              <a:ahLst/>
              <a:cxnLst/>
              <a:rect l="l" t="t" r="r" b="b"/>
              <a:pathLst>
                <a:path w="453389" h="518160">
                  <a:moveTo>
                    <a:pt x="194538" y="34556"/>
                  </a:moveTo>
                  <a:lnTo>
                    <a:pt x="190169" y="30187"/>
                  </a:lnTo>
                  <a:lnTo>
                    <a:pt x="52679" y="30187"/>
                  </a:lnTo>
                  <a:lnTo>
                    <a:pt x="52679" y="23876"/>
                  </a:lnTo>
                  <a:lnTo>
                    <a:pt x="54559" y="14579"/>
                  </a:lnTo>
                  <a:lnTo>
                    <a:pt x="59677" y="6985"/>
                  </a:lnTo>
                  <a:lnTo>
                    <a:pt x="67259" y="1879"/>
                  </a:lnTo>
                  <a:lnTo>
                    <a:pt x="76555" y="0"/>
                  </a:lnTo>
                  <a:lnTo>
                    <a:pt x="33629" y="0"/>
                  </a:lnTo>
                  <a:lnTo>
                    <a:pt x="24345" y="1879"/>
                  </a:lnTo>
                  <a:lnTo>
                    <a:pt x="16751" y="6985"/>
                  </a:lnTo>
                  <a:lnTo>
                    <a:pt x="11633" y="14579"/>
                  </a:lnTo>
                  <a:lnTo>
                    <a:pt x="9753" y="23876"/>
                  </a:lnTo>
                  <a:lnTo>
                    <a:pt x="9753" y="30187"/>
                  </a:lnTo>
                  <a:lnTo>
                    <a:pt x="4368" y="30187"/>
                  </a:lnTo>
                  <a:lnTo>
                    <a:pt x="0" y="34556"/>
                  </a:lnTo>
                  <a:lnTo>
                    <a:pt x="0" y="45326"/>
                  </a:lnTo>
                  <a:lnTo>
                    <a:pt x="4368" y="49695"/>
                  </a:lnTo>
                  <a:lnTo>
                    <a:pt x="9753" y="49695"/>
                  </a:lnTo>
                  <a:lnTo>
                    <a:pt x="9753" y="194221"/>
                  </a:lnTo>
                  <a:lnTo>
                    <a:pt x="12344" y="219189"/>
                  </a:lnTo>
                  <a:lnTo>
                    <a:pt x="19875" y="242862"/>
                  </a:lnTo>
                  <a:lnTo>
                    <a:pt x="32042" y="264528"/>
                  </a:lnTo>
                  <a:lnTo>
                    <a:pt x="65024" y="302374"/>
                  </a:lnTo>
                  <a:lnTo>
                    <a:pt x="77190" y="324040"/>
                  </a:lnTo>
                  <a:lnTo>
                    <a:pt x="84721" y="347713"/>
                  </a:lnTo>
                  <a:lnTo>
                    <a:pt x="87299" y="372681"/>
                  </a:lnTo>
                  <a:lnTo>
                    <a:pt x="87299" y="517563"/>
                  </a:lnTo>
                  <a:lnTo>
                    <a:pt x="130225" y="517563"/>
                  </a:lnTo>
                  <a:lnTo>
                    <a:pt x="130225" y="372681"/>
                  </a:lnTo>
                  <a:lnTo>
                    <a:pt x="127647" y="347713"/>
                  </a:lnTo>
                  <a:lnTo>
                    <a:pt x="120116" y="324040"/>
                  </a:lnTo>
                  <a:lnTo>
                    <a:pt x="107950" y="302374"/>
                  </a:lnTo>
                  <a:lnTo>
                    <a:pt x="91452" y="283451"/>
                  </a:lnTo>
                  <a:lnTo>
                    <a:pt x="74968" y="264528"/>
                  </a:lnTo>
                  <a:lnTo>
                    <a:pt x="62788" y="242862"/>
                  </a:lnTo>
                  <a:lnTo>
                    <a:pt x="55257" y="219189"/>
                  </a:lnTo>
                  <a:lnTo>
                    <a:pt x="52679" y="194221"/>
                  </a:lnTo>
                  <a:lnTo>
                    <a:pt x="52679" y="49695"/>
                  </a:lnTo>
                  <a:lnTo>
                    <a:pt x="184797" y="49695"/>
                  </a:lnTo>
                  <a:lnTo>
                    <a:pt x="190169" y="49695"/>
                  </a:lnTo>
                  <a:lnTo>
                    <a:pt x="194538" y="45326"/>
                  </a:lnTo>
                  <a:lnTo>
                    <a:pt x="194538" y="34556"/>
                  </a:lnTo>
                  <a:close/>
                </a:path>
                <a:path w="453389" h="518160">
                  <a:moveTo>
                    <a:pt x="452869" y="247256"/>
                  </a:moveTo>
                  <a:lnTo>
                    <a:pt x="306387" y="224586"/>
                  </a:lnTo>
                  <a:lnTo>
                    <a:pt x="184797" y="247256"/>
                  </a:lnTo>
                  <a:lnTo>
                    <a:pt x="184797" y="263791"/>
                  </a:lnTo>
                  <a:lnTo>
                    <a:pt x="452869" y="263791"/>
                  </a:lnTo>
                  <a:lnTo>
                    <a:pt x="452869" y="247256"/>
                  </a:lnTo>
                  <a:close/>
                </a:path>
              </a:pathLst>
            </a:custGeom>
            <a:solidFill>
              <a:srgbClr val="B9C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304606" y="3765583"/>
              <a:ext cx="290830" cy="45720"/>
            </a:xfrm>
            <a:custGeom>
              <a:avLst/>
              <a:gdLst/>
              <a:ahLst/>
              <a:cxnLst/>
              <a:rect l="l" t="t" r="r" b="b"/>
              <a:pathLst>
                <a:path w="290830" h="45720">
                  <a:moveTo>
                    <a:pt x="269082" y="0"/>
                  </a:moveTo>
                  <a:lnTo>
                    <a:pt x="0" y="0"/>
                  </a:lnTo>
                  <a:lnTo>
                    <a:pt x="0" y="45329"/>
                  </a:lnTo>
                  <a:lnTo>
                    <a:pt x="269082" y="45329"/>
                  </a:lnTo>
                  <a:lnTo>
                    <a:pt x="277515" y="43627"/>
                  </a:lnTo>
                  <a:lnTo>
                    <a:pt x="284403" y="38984"/>
                  </a:lnTo>
                  <a:lnTo>
                    <a:pt x="289048" y="32097"/>
                  </a:lnTo>
                  <a:lnTo>
                    <a:pt x="290751" y="23660"/>
                  </a:lnTo>
                  <a:lnTo>
                    <a:pt x="290751" y="21669"/>
                  </a:lnTo>
                  <a:lnTo>
                    <a:pt x="289048" y="13232"/>
                  </a:lnTo>
                  <a:lnTo>
                    <a:pt x="284403" y="6344"/>
                  </a:lnTo>
                  <a:lnTo>
                    <a:pt x="277515" y="1702"/>
                  </a:lnTo>
                  <a:lnTo>
                    <a:pt x="269082" y="0"/>
                  </a:lnTo>
                  <a:close/>
                </a:path>
              </a:pathLst>
            </a:custGeom>
            <a:solidFill>
              <a:srgbClr val="8DD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04606" y="3765581"/>
              <a:ext cx="29845" cy="45720"/>
            </a:xfrm>
            <a:custGeom>
              <a:avLst/>
              <a:gdLst/>
              <a:ahLst/>
              <a:cxnLst/>
              <a:rect l="l" t="t" r="r" b="b"/>
              <a:pathLst>
                <a:path w="29844" h="45720">
                  <a:moveTo>
                    <a:pt x="29248" y="0"/>
                  </a:moveTo>
                  <a:lnTo>
                    <a:pt x="0" y="0"/>
                  </a:lnTo>
                  <a:lnTo>
                    <a:pt x="0" y="45331"/>
                  </a:lnTo>
                  <a:lnTo>
                    <a:pt x="29248" y="45331"/>
                  </a:lnTo>
                  <a:lnTo>
                    <a:pt x="29248" y="0"/>
                  </a:lnTo>
                  <a:close/>
                </a:path>
              </a:pathLst>
            </a:custGeom>
            <a:solidFill>
              <a:srgbClr val="7AC5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723388" y="3533531"/>
              <a:ext cx="549275" cy="547370"/>
            </a:xfrm>
            <a:custGeom>
              <a:avLst/>
              <a:gdLst/>
              <a:ahLst/>
              <a:cxnLst/>
              <a:rect l="l" t="t" r="r" b="b"/>
              <a:pathLst>
                <a:path w="549275" h="547370">
                  <a:moveTo>
                    <a:pt x="283755" y="510539"/>
                  </a:moveTo>
                  <a:lnTo>
                    <a:pt x="265448" y="510539"/>
                  </a:lnTo>
                  <a:lnTo>
                    <a:pt x="265448" y="543559"/>
                  </a:lnTo>
                  <a:lnTo>
                    <a:pt x="269544" y="547369"/>
                  </a:lnTo>
                  <a:lnTo>
                    <a:pt x="279666" y="547369"/>
                  </a:lnTo>
                  <a:lnTo>
                    <a:pt x="283755" y="543559"/>
                  </a:lnTo>
                  <a:lnTo>
                    <a:pt x="283755" y="510539"/>
                  </a:lnTo>
                  <a:close/>
                </a:path>
                <a:path w="549275" h="547370">
                  <a:moveTo>
                    <a:pt x="210039" y="483869"/>
                  </a:moveTo>
                  <a:lnTo>
                    <a:pt x="163711" y="483869"/>
                  </a:lnTo>
                  <a:lnTo>
                    <a:pt x="173483" y="488949"/>
                  </a:lnTo>
                  <a:lnTo>
                    <a:pt x="183503" y="492759"/>
                  </a:lnTo>
                  <a:lnTo>
                    <a:pt x="204244" y="500379"/>
                  </a:lnTo>
                  <a:lnTo>
                    <a:pt x="195747" y="532129"/>
                  </a:lnTo>
                  <a:lnTo>
                    <a:pt x="198653" y="537209"/>
                  </a:lnTo>
                  <a:lnTo>
                    <a:pt x="204328" y="538479"/>
                  </a:lnTo>
                  <a:lnTo>
                    <a:pt x="209942" y="538479"/>
                  </a:lnTo>
                  <a:lnTo>
                    <a:pt x="213649" y="535939"/>
                  </a:lnTo>
                  <a:lnTo>
                    <a:pt x="221925" y="505459"/>
                  </a:lnTo>
                  <a:lnTo>
                    <a:pt x="346325" y="505459"/>
                  </a:lnTo>
                  <a:lnTo>
                    <a:pt x="344966" y="500379"/>
                  </a:lnTo>
                  <a:lnTo>
                    <a:pt x="365698" y="492759"/>
                  </a:lnTo>
                  <a:lnTo>
                    <a:pt x="274594" y="492759"/>
                  </a:lnTo>
                  <a:lnTo>
                    <a:pt x="241553" y="490219"/>
                  </a:lnTo>
                  <a:lnTo>
                    <a:pt x="210039" y="483869"/>
                  </a:lnTo>
                  <a:close/>
                </a:path>
                <a:path w="549275" h="547370">
                  <a:moveTo>
                    <a:pt x="346325" y="505459"/>
                  </a:moveTo>
                  <a:lnTo>
                    <a:pt x="327285" y="505459"/>
                  </a:lnTo>
                  <a:lnTo>
                    <a:pt x="335554" y="535939"/>
                  </a:lnTo>
                  <a:lnTo>
                    <a:pt x="339253" y="538479"/>
                  </a:lnTo>
                  <a:lnTo>
                    <a:pt x="344882" y="538479"/>
                  </a:lnTo>
                  <a:lnTo>
                    <a:pt x="350557" y="537209"/>
                  </a:lnTo>
                  <a:lnTo>
                    <a:pt x="353456" y="532129"/>
                  </a:lnTo>
                  <a:lnTo>
                    <a:pt x="346325" y="505459"/>
                  </a:lnTo>
                  <a:close/>
                </a:path>
                <a:path w="549275" h="547370">
                  <a:moveTo>
                    <a:pt x="158656" y="448309"/>
                  </a:moveTo>
                  <a:lnTo>
                    <a:pt x="113026" y="448309"/>
                  </a:lnTo>
                  <a:lnTo>
                    <a:pt x="118144" y="452119"/>
                  </a:lnTo>
                  <a:lnTo>
                    <a:pt x="123393" y="457199"/>
                  </a:lnTo>
                  <a:lnTo>
                    <a:pt x="128772" y="461009"/>
                  </a:lnTo>
                  <a:lnTo>
                    <a:pt x="134444" y="466089"/>
                  </a:lnTo>
                  <a:lnTo>
                    <a:pt x="135527" y="466089"/>
                  </a:lnTo>
                  <a:lnTo>
                    <a:pt x="139539" y="469899"/>
                  </a:lnTo>
                  <a:lnTo>
                    <a:pt x="147876" y="474979"/>
                  </a:lnTo>
                  <a:lnTo>
                    <a:pt x="131423" y="502919"/>
                  </a:lnTo>
                  <a:lnTo>
                    <a:pt x="132918" y="509269"/>
                  </a:lnTo>
                  <a:lnTo>
                    <a:pt x="138731" y="511809"/>
                  </a:lnTo>
                  <a:lnTo>
                    <a:pt x="140310" y="513079"/>
                  </a:lnTo>
                  <a:lnTo>
                    <a:pt x="145031" y="513079"/>
                  </a:lnTo>
                  <a:lnTo>
                    <a:pt x="148105" y="510539"/>
                  </a:lnTo>
                  <a:lnTo>
                    <a:pt x="163711" y="483869"/>
                  </a:lnTo>
                  <a:lnTo>
                    <a:pt x="210039" y="483869"/>
                  </a:lnTo>
                  <a:lnTo>
                    <a:pt x="180417" y="472439"/>
                  </a:lnTo>
                  <a:lnTo>
                    <a:pt x="153048" y="455929"/>
                  </a:lnTo>
                  <a:lnTo>
                    <a:pt x="158656" y="448309"/>
                  </a:lnTo>
                  <a:close/>
                </a:path>
                <a:path w="549275" h="547370">
                  <a:moveTo>
                    <a:pt x="406559" y="483869"/>
                  </a:moveTo>
                  <a:lnTo>
                    <a:pt x="385492" y="483869"/>
                  </a:lnTo>
                  <a:lnTo>
                    <a:pt x="401098" y="510539"/>
                  </a:lnTo>
                  <a:lnTo>
                    <a:pt x="404164" y="513079"/>
                  </a:lnTo>
                  <a:lnTo>
                    <a:pt x="408886" y="513079"/>
                  </a:lnTo>
                  <a:lnTo>
                    <a:pt x="410465" y="511809"/>
                  </a:lnTo>
                  <a:lnTo>
                    <a:pt x="416284" y="509269"/>
                  </a:lnTo>
                  <a:lnTo>
                    <a:pt x="417787" y="502919"/>
                  </a:lnTo>
                  <a:lnTo>
                    <a:pt x="406559" y="483869"/>
                  </a:lnTo>
                  <a:close/>
                </a:path>
                <a:path w="549275" h="547370">
                  <a:moveTo>
                    <a:pt x="327285" y="505459"/>
                  </a:moveTo>
                  <a:lnTo>
                    <a:pt x="221925" y="505459"/>
                  </a:lnTo>
                  <a:lnTo>
                    <a:pt x="232572" y="507999"/>
                  </a:lnTo>
                  <a:lnTo>
                    <a:pt x="254347" y="510539"/>
                  </a:lnTo>
                  <a:lnTo>
                    <a:pt x="294865" y="510539"/>
                  </a:lnTo>
                  <a:lnTo>
                    <a:pt x="316643" y="507999"/>
                  </a:lnTo>
                  <a:lnTo>
                    <a:pt x="327285" y="505459"/>
                  </a:lnTo>
                  <a:close/>
                </a:path>
                <a:path w="549275" h="547370">
                  <a:moveTo>
                    <a:pt x="349145" y="360679"/>
                  </a:moveTo>
                  <a:lnTo>
                    <a:pt x="326050" y="360679"/>
                  </a:lnTo>
                  <a:lnTo>
                    <a:pt x="396148" y="455929"/>
                  </a:lnTo>
                  <a:lnTo>
                    <a:pt x="368774" y="472439"/>
                  </a:lnTo>
                  <a:lnTo>
                    <a:pt x="339149" y="483869"/>
                  </a:lnTo>
                  <a:lnTo>
                    <a:pt x="307635" y="490219"/>
                  </a:lnTo>
                  <a:lnTo>
                    <a:pt x="274594" y="492759"/>
                  </a:lnTo>
                  <a:lnTo>
                    <a:pt x="365698" y="492759"/>
                  </a:lnTo>
                  <a:lnTo>
                    <a:pt x="375719" y="488949"/>
                  </a:lnTo>
                  <a:lnTo>
                    <a:pt x="385492" y="483869"/>
                  </a:lnTo>
                  <a:lnTo>
                    <a:pt x="406559" y="483869"/>
                  </a:lnTo>
                  <a:lnTo>
                    <a:pt x="401319" y="474979"/>
                  </a:lnTo>
                  <a:lnTo>
                    <a:pt x="409664" y="469899"/>
                  </a:lnTo>
                  <a:lnTo>
                    <a:pt x="413668" y="466089"/>
                  </a:lnTo>
                  <a:lnTo>
                    <a:pt x="414736" y="466089"/>
                  </a:lnTo>
                  <a:lnTo>
                    <a:pt x="420416" y="461009"/>
                  </a:lnTo>
                  <a:lnTo>
                    <a:pt x="425794" y="457199"/>
                  </a:lnTo>
                  <a:lnTo>
                    <a:pt x="431044" y="452119"/>
                  </a:lnTo>
                  <a:lnTo>
                    <a:pt x="436162" y="448309"/>
                  </a:lnTo>
                  <a:lnTo>
                    <a:pt x="461990" y="448309"/>
                  </a:lnTo>
                  <a:lnTo>
                    <a:pt x="459403" y="445769"/>
                  </a:lnTo>
                  <a:lnTo>
                    <a:pt x="410915" y="445769"/>
                  </a:lnTo>
                  <a:lnTo>
                    <a:pt x="349145" y="360679"/>
                  </a:lnTo>
                  <a:close/>
                </a:path>
                <a:path w="549275" h="547370">
                  <a:moveTo>
                    <a:pt x="96454" y="400049"/>
                  </a:moveTo>
                  <a:lnTo>
                    <a:pt x="73389" y="400049"/>
                  </a:lnTo>
                  <a:lnTo>
                    <a:pt x="79483" y="408939"/>
                  </a:lnTo>
                  <a:lnTo>
                    <a:pt x="85980" y="417829"/>
                  </a:lnTo>
                  <a:lnTo>
                    <a:pt x="92867" y="426719"/>
                  </a:lnTo>
                  <a:lnTo>
                    <a:pt x="100135" y="435609"/>
                  </a:lnTo>
                  <a:lnTo>
                    <a:pt x="76848" y="458469"/>
                  </a:lnTo>
                  <a:lnTo>
                    <a:pt x="76848" y="463549"/>
                  </a:lnTo>
                  <a:lnTo>
                    <a:pt x="82210" y="469899"/>
                  </a:lnTo>
                  <a:lnTo>
                    <a:pt x="91584" y="469899"/>
                  </a:lnTo>
                  <a:lnTo>
                    <a:pt x="113026" y="448309"/>
                  </a:lnTo>
                  <a:lnTo>
                    <a:pt x="158656" y="448309"/>
                  </a:lnTo>
                  <a:lnTo>
                    <a:pt x="160525" y="445769"/>
                  </a:lnTo>
                  <a:lnTo>
                    <a:pt x="138265" y="445769"/>
                  </a:lnTo>
                  <a:lnTo>
                    <a:pt x="103843" y="411479"/>
                  </a:lnTo>
                  <a:lnTo>
                    <a:pt x="96454" y="400049"/>
                  </a:lnTo>
                  <a:close/>
                </a:path>
                <a:path w="549275" h="547370">
                  <a:moveTo>
                    <a:pt x="461990" y="448309"/>
                  </a:moveTo>
                  <a:lnTo>
                    <a:pt x="436162" y="448309"/>
                  </a:lnTo>
                  <a:lnTo>
                    <a:pt x="457603" y="469899"/>
                  </a:lnTo>
                  <a:lnTo>
                    <a:pt x="466978" y="469899"/>
                  </a:lnTo>
                  <a:lnTo>
                    <a:pt x="472340" y="463549"/>
                  </a:lnTo>
                  <a:lnTo>
                    <a:pt x="472340" y="458469"/>
                  </a:lnTo>
                  <a:lnTo>
                    <a:pt x="461990" y="448309"/>
                  </a:lnTo>
                  <a:close/>
                </a:path>
                <a:path w="549275" h="547370">
                  <a:moveTo>
                    <a:pt x="123435" y="214629"/>
                  </a:moveTo>
                  <a:lnTo>
                    <a:pt x="63065" y="214629"/>
                  </a:lnTo>
                  <a:lnTo>
                    <a:pt x="176472" y="251459"/>
                  </a:lnTo>
                  <a:lnTo>
                    <a:pt x="174840" y="259079"/>
                  </a:lnTo>
                  <a:lnTo>
                    <a:pt x="173909" y="266699"/>
                  </a:lnTo>
                  <a:lnTo>
                    <a:pt x="173909" y="274319"/>
                  </a:lnTo>
                  <a:lnTo>
                    <a:pt x="176329" y="295909"/>
                  </a:lnTo>
                  <a:lnTo>
                    <a:pt x="183229" y="316229"/>
                  </a:lnTo>
                  <a:lnTo>
                    <a:pt x="194076" y="334009"/>
                  </a:lnTo>
                  <a:lnTo>
                    <a:pt x="208333" y="349249"/>
                  </a:lnTo>
                  <a:lnTo>
                    <a:pt x="138265" y="445769"/>
                  </a:lnTo>
                  <a:lnTo>
                    <a:pt x="160525" y="445769"/>
                  </a:lnTo>
                  <a:lnTo>
                    <a:pt x="223146" y="360679"/>
                  </a:lnTo>
                  <a:lnTo>
                    <a:pt x="349145" y="360679"/>
                  </a:lnTo>
                  <a:lnTo>
                    <a:pt x="340847" y="349249"/>
                  </a:lnTo>
                  <a:lnTo>
                    <a:pt x="355109" y="334009"/>
                  </a:lnTo>
                  <a:lnTo>
                    <a:pt x="365957" y="316229"/>
                  </a:lnTo>
                  <a:lnTo>
                    <a:pt x="372859" y="295909"/>
                  </a:lnTo>
                  <a:lnTo>
                    <a:pt x="373286" y="292099"/>
                  </a:lnTo>
                  <a:lnTo>
                    <a:pt x="274594" y="292099"/>
                  </a:lnTo>
                  <a:lnTo>
                    <a:pt x="267473" y="290829"/>
                  </a:lnTo>
                  <a:lnTo>
                    <a:pt x="261654" y="287019"/>
                  </a:lnTo>
                  <a:lnTo>
                    <a:pt x="257728" y="280669"/>
                  </a:lnTo>
                  <a:lnTo>
                    <a:pt x="256288" y="274319"/>
                  </a:lnTo>
                  <a:lnTo>
                    <a:pt x="257728" y="266699"/>
                  </a:lnTo>
                  <a:lnTo>
                    <a:pt x="261654" y="260349"/>
                  </a:lnTo>
                  <a:lnTo>
                    <a:pt x="267473" y="256539"/>
                  </a:lnTo>
                  <a:lnTo>
                    <a:pt x="274594" y="255269"/>
                  </a:lnTo>
                  <a:lnTo>
                    <a:pt x="373532" y="255269"/>
                  </a:lnTo>
                  <a:lnTo>
                    <a:pt x="372716" y="251459"/>
                  </a:lnTo>
                  <a:lnTo>
                    <a:pt x="427464" y="233679"/>
                  </a:lnTo>
                  <a:lnTo>
                    <a:pt x="182086" y="233679"/>
                  </a:lnTo>
                  <a:lnTo>
                    <a:pt x="123435" y="214629"/>
                  </a:lnTo>
                  <a:close/>
                </a:path>
                <a:path w="549275" h="547370">
                  <a:moveTo>
                    <a:pt x="532954" y="214629"/>
                  </a:moveTo>
                  <a:lnTo>
                    <a:pt x="486123" y="214629"/>
                  </a:lnTo>
                  <a:lnTo>
                    <a:pt x="489619" y="228599"/>
                  </a:lnTo>
                  <a:lnTo>
                    <a:pt x="492173" y="243839"/>
                  </a:lnTo>
                  <a:lnTo>
                    <a:pt x="493738" y="259079"/>
                  </a:lnTo>
                  <a:lnTo>
                    <a:pt x="494269" y="274319"/>
                  </a:lnTo>
                  <a:lnTo>
                    <a:pt x="488379" y="323849"/>
                  </a:lnTo>
                  <a:lnTo>
                    <a:pt x="471616" y="370839"/>
                  </a:lnTo>
                  <a:lnTo>
                    <a:pt x="445341" y="411479"/>
                  </a:lnTo>
                  <a:lnTo>
                    <a:pt x="410915" y="445769"/>
                  </a:lnTo>
                  <a:lnTo>
                    <a:pt x="459403" y="445769"/>
                  </a:lnTo>
                  <a:lnTo>
                    <a:pt x="449053" y="435609"/>
                  </a:lnTo>
                  <a:lnTo>
                    <a:pt x="456320" y="426719"/>
                  </a:lnTo>
                  <a:lnTo>
                    <a:pt x="463208" y="417829"/>
                  </a:lnTo>
                  <a:lnTo>
                    <a:pt x="469703" y="408939"/>
                  </a:lnTo>
                  <a:lnTo>
                    <a:pt x="475795" y="400049"/>
                  </a:lnTo>
                  <a:lnTo>
                    <a:pt x="511231" y="400049"/>
                  </a:lnTo>
                  <a:lnTo>
                    <a:pt x="485025" y="384809"/>
                  </a:lnTo>
                  <a:lnTo>
                    <a:pt x="489925" y="374649"/>
                  </a:lnTo>
                  <a:lnTo>
                    <a:pt x="494385" y="364489"/>
                  </a:lnTo>
                  <a:lnTo>
                    <a:pt x="498389" y="354329"/>
                  </a:lnTo>
                  <a:lnTo>
                    <a:pt x="501920" y="344169"/>
                  </a:lnTo>
                  <a:lnTo>
                    <a:pt x="540107" y="344169"/>
                  </a:lnTo>
                  <a:lnTo>
                    <a:pt x="541133" y="340359"/>
                  </a:lnTo>
                  <a:lnTo>
                    <a:pt x="538235" y="335279"/>
                  </a:lnTo>
                  <a:lnTo>
                    <a:pt x="506588" y="326389"/>
                  </a:lnTo>
                  <a:lnTo>
                    <a:pt x="508750" y="316229"/>
                  </a:lnTo>
                  <a:lnTo>
                    <a:pt x="510427" y="304799"/>
                  </a:lnTo>
                  <a:lnTo>
                    <a:pt x="511611" y="294639"/>
                  </a:lnTo>
                  <a:lnTo>
                    <a:pt x="512293" y="283209"/>
                  </a:lnTo>
                  <a:lnTo>
                    <a:pt x="545100" y="283209"/>
                  </a:lnTo>
                  <a:lnTo>
                    <a:pt x="549188" y="279399"/>
                  </a:lnTo>
                  <a:lnTo>
                    <a:pt x="549188" y="269239"/>
                  </a:lnTo>
                  <a:lnTo>
                    <a:pt x="545100" y="264159"/>
                  </a:lnTo>
                  <a:lnTo>
                    <a:pt x="512209" y="264159"/>
                  </a:lnTo>
                  <a:lnTo>
                    <a:pt x="511533" y="253999"/>
                  </a:lnTo>
                  <a:lnTo>
                    <a:pt x="510369" y="242569"/>
                  </a:lnTo>
                  <a:lnTo>
                    <a:pt x="508711" y="232409"/>
                  </a:lnTo>
                  <a:lnTo>
                    <a:pt x="506550" y="220979"/>
                  </a:lnTo>
                  <a:lnTo>
                    <a:pt x="532954" y="214629"/>
                  </a:lnTo>
                  <a:close/>
                </a:path>
                <a:path w="549275" h="547370">
                  <a:moveTo>
                    <a:pt x="68057" y="344169"/>
                  </a:moveTo>
                  <a:lnTo>
                    <a:pt x="47257" y="344169"/>
                  </a:lnTo>
                  <a:lnTo>
                    <a:pt x="50789" y="354329"/>
                  </a:lnTo>
                  <a:lnTo>
                    <a:pt x="54796" y="364489"/>
                  </a:lnTo>
                  <a:lnTo>
                    <a:pt x="59257" y="374649"/>
                  </a:lnTo>
                  <a:lnTo>
                    <a:pt x="64154" y="384809"/>
                  </a:lnTo>
                  <a:lnTo>
                    <a:pt x="35761" y="401319"/>
                  </a:lnTo>
                  <a:lnTo>
                    <a:pt x="34260" y="406399"/>
                  </a:lnTo>
                  <a:lnTo>
                    <a:pt x="38498" y="414019"/>
                  </a:lnTo>
                  <a:lnTo>
                    <a:pt x="41564" y="415289"/>
                  </a:lnTo>
                  <a:lnTo>
                    <a:pt x="47861" y="415289"/>
                  </a:lnTo>
                  <a:lnTo>
                    <a:pt x="73389" y="400049"/>
                  </a:lnTo>
                  <a:lnTo>
                    <a:pt x="96454" y="400049"/>
                  </a:lnTo>
                  <a:lnTo>
                    <a:pt x="77570" y="370839"/>
                  </a:lnTo>
                  <a:lnTo>
                    <a:pt x="68057" y="344169"/>
                  </a:lnTo>
                  <a:close/>
                </a:path>
                <a:path w="549275" h="547370">
                  <a:moveTo>
                    <a:pt x="511231" y="400049"/>
                  </a:moveTo>
                  <a:lnTo>
                    <a:pt x="475795" y="400049"/>
                  </a:lnTo>
                  <a:lnTo>
                    <a:pt x="501325" y="415289"/>
                  </a:lnTo>
                  <a:lnTo>
                    <a:pt x="507625" y="415289"/>
                  </a:lnTo>
                  <a:lnTo>
                    <a:pt x="510699" y="414019"/>
                  </a:lnTo>
                  <a:lnTo>
                    <a:pt x="514917" y="406399"/>
                  </a:lnTo>
                  <a:lnTo>
                    <a:pt x="513415" y="401319"/>
                  </a:lnTo>
                  <a:lnTo>
                    <a:pt x="511231" y="400049"/>
                  </a:lnTo>
                  <a:close/>
                </a:path>
                <a:path w="549275" h="547370">
                  <a:moveTo>
                    <a:pt x="326050" y="360679"/>
                  </a:moveTo>
                  <a:lnTo>
                    <a:pt x="223146" y="360679"/>
                  </a:lnTo>
                  <a:lnTo>
                    <a:pt x="234898" y="365759"/>
                  </a:lnTo>
                  <a:lnTo>
                    <a:pt x="247468" y="370839"/>
                  </a:lnTo>
                  <a:lnTo>
                    <a:pt x="260739" y="373379"/>
                  </a:lnTo>
                  <a:lnTo>
                    <a:pt x="274594" y="374649"/>
                  </a:lnTo>
                  <a:lnTo>
                    <a:pt x="288449" y="373379"/>
                  </a:lnTo>
                  <a:lnTo>
                    <a:pt x="301721" y="370839"/>
                  </a:lnTo>
                  <a:lnTo>
                    <a:pt x="314293" y="365759"/>
                  </a:lnTo>
                  <a:lnTo>
                    <a:pt x="326050" y="360679"/>
                  </a:lnTo>
                  <a:close/>
                </a:path>
                <a:path w="549275" h="547370">
                  <a:moveTo>
                    <a:pt x="15697" y="195579"/>
                  </a:moveTo>
                  <a:lnTo>
                    <a:pt x="10654" y="198119"/>
                  </a:lnTo>
                  <a:lnTo>
                    <a:pt x="8036" y="208279"/>
                  </a:lnTo>
                  <a:lnTo>
                    <a:pt x="10938" y="213359"/>
                  </a:lnTo>
                  <a:lnTo>
                    <a:pt x="42617" y="220979"/>
                  </a:lnTo>
                  <a:lnTo>
                    <a:pt x="40469" y="232409"/>
                  </a:lnTo>
                  <a:lnTo>
                    <a:pt x="38816" y="242569"/>
                  </a:lnTo>
                  <a:lnTo>
                    <a:pt x="37653" y="253999"/>
                  </a:lnTo>
                  <a:lnTo>
                    <a:pt x="36978" y="264159"/>
                  </a:lnTo>
                  <a:lnTo>
                    <a:pt x="4091" y="264159"/>
                  </a:lnTo>
                  <a:lnTo>
                    <a:pt x="0" y="269239"/>
                  </a:lnTo>
                  <a:lnTo>
                    <a:pt x="0" y="279399"/>
                  </a:lnTo>
                  <a:lnTo>
                    <a:pt x="4091" y="283209"/>
                  </a:lnTo>
                  <a:lnTo>
                    <a:pt x="36896" y="283209"/>
                  </a:lnTo>
                  <a:lnTo>
                    <a:pt x="37576" y="294639"/>
                  </a:lnTo>
                  <a:lnTo>
                    <a:pt x="38758" y="304799"/>
                  </a:lnTo>
                  <a:lnTo>
                    <a:pt x="40436" y="316229"/>
                  </a:lnTo>
                  <a:lnTo>
                    <a:pt x="42598" y="326389"/>
                  </a:lnTo>
                  <a:lnTo>
                    <a:pt x="10947" y="335279"/>
                  </a:lnTo>
                  <a:lnTo>
                    <a:pt x="8045" y="340359"/>
                  </a:lnTo>
                  <a:lnTo>
                    <a:pt x="10443" y="349249"/>
                  </a:lnTo>
                  <a:lnTo>
                    <a:pt x="14141" y="351789"/>
                  </a:lnTo>
                  <a:lnTo>
                    <a:pt x="19770" y="351789"/>
                  </a:lnTo>
                  <a:lnTo>
                    <a:pt x="47257" y="344169"/>
                  </a:lnTo>
                  <a:lnTo>
                    <a:pt x="68057" y="344169"/>
                  </a:lnTo>
                  <a:lnTo>
                    <a:pt x="60808" y="323849"/>
                  </a:lnTo>
                  <a:lnTo>
                    <a:pt x="54918" y="274319"/>
                  </a:lnTo>
                  <a:lnTo>
                    <a:pt x="55450" y="259079"/>
                  </a:lnTo>
                  <a:lnTo>
                    <a:pt x="57014" y="243839"/>
                  </a:lnTo>
                  <a:lnTo>
                    <a:pt x="59568" y="228599"/>
                  </a:lnTo>
                  <a:lnTo>
                    <a:pt x="63065" y="214629"/>
                  </a:lnTo>
                  <a:lnTo>
                    <a:pt x="123435" y="214629"/>
                  </a:lnTo>
                  <a:lnTo>
                    <a:pt x="88244" y="203199"/>
                  </a:lnTo>
                  <a:lnTo>
                    <a:pt x="47376" y="203199"/>
                  </a:lnTo>
                  <a:lnTo>
                    <a:pt x="20557" y="196849"/>
                  </a:lnTo>
                  <a:lnTo>
                    <a:pt x="15697" y="195579"/>
                  </a:lnTo>
                  <a:close/>
                </a:path>
                <a:path w="549275" h="547370">
                  <a:moveTo>
                    <a:pt x="540107" y="344169"/>
                  </a:moveTo>
                  <a:lnTo>
                    <a:pt x="501920" y="344169"/>
                  </a:lnTo>
                  <a:lnTo>
                    <a:pt x="529410" y="351789"/>
                  </a:lnTo>
                  <a:lnTo>
                    <a:pt x="535031" y="351789"/>
                  </a:lnTo>
                  <a:lnTo>
                    <a:pt x="538738" y="349249"/>
                  </a:lnTo>
                  <a:lnTo>
                    <a:pt x="540107" y="344169"/>
                  </a:lnTo>
                  <a:close/>
                </a:path>
                <a:path w="549275" h="547370">
                  <a:moveTo>
                    <a:pt x="373532" y="255269"/>
                  </a:moveTo>
                  <a:lnTo>
                    <a:pt x="274594" y="255269"/>
                  </a:lnTo>
                  <a:lnTo>
                    <a:pt x="281715" y="256539"/>
                  </a:lnTo>
                  <a:lnTo>
                    <a:pt x="287534" y="260349"/>
                  </a:lnTo>
                  <a:lnTo>
                    <a:pt x="291460" y="266699"/>
                  </a:lnTo>
                  <a:lnTo>
                    <a:pt x="292900" y="274319"/>
                  </a:lnTo>
                  <a:lnTo>
                    <a:pt x="291460" y="280669"/>
                  </a:lnTo>
                  <a:lnTo>
                    <a:pt x="287534" y="287019"/>
                  </a:lnTo>
                  <a:lnTo>
                    <a:pt x="281715" y="290829"/>
                  </a:lnTo>
                  <a:lnTo>
                    <a:pt x="274594" y="292099"/>
                  </a:lnTo>
                  <a:lnTo>
                    <a:pt x="373286" y="292099"/>
                  </a:lnTo>
                  <a:lnTo>
                    <a:pt x="375278" y="274319"/>
                  </a:lnTo>
                  <a:lnTo>
                    <a:pt x="375278" y="266699"/>
                  </a:lnTo>
                  <a:lnTo>
                    <a:pt x="374348" y="259079"/>
                  </a:lnTo>
                  <a:lnTo>
                    <a:pt x="373532" y="255269"/>
                  </a:lnTo>
                  <a:close/>
                </a:path>
                <a:path w="549275" h="547370">
                  <a:moveTo>
                    <a:pt x="283747" y="54609"/>
                  </a:moveTo>
                  <a:lnTo>
                    <a:pt x="265441" y="54609"/>
                  </a:lnTo>
                  <a:lnTo>
                    <a:pt x="265441" y="173989"/>
                  </a:lnTo>
                  <a:lnTo>
                    <a:pt x="238616" y="180339"/>
                  </a:lnTo>
                  <a:lnTo>
                    <a:pt x="215068" y="193039"/>
                  </a:lnTo>
                  <a:lnTo>
                    <a:pt x="195867" y="210819"/>
                  </a:lnTo>
                  <a:lnTo>
                    <a:pt x="182086" y="233679"/>
                  </a:lnTo>
                  <a:lnTo>
                    <a:pt x="367102" y="233679"/>
                  </a:lnTo>
                  <a:lnTo>
                    <a:pt x="353320" y="210819"/>
                  </a:lnTo>
                  <a:lnTo>
                    <a:pt x="334120" y="193039"/>
                  </a:lnTo>
                  <a:lnTo>
                    <a:pt x="310572" y="180339"/>
                  </a:lnTo>
                  <a:lnTo>
                    <a:pt x="283747" y="173989"/>
                  </a:lnTo>
                  <a:lnTo>
                    <a:pt x="283747" y="54609"/>
                  </a:lnTo>
                  <a:close/>
                </a:path>
                <a:path w="549275" h="547370">
                  <a:moveTo>
                    <a:pt x="365708" y="54609"/>
                  </a:moveTo>
                  <a:lnTo>
                    <a:pt x="283747" y="54609"/>
                  </a:lnTo>
                  <a:lnTo>
                    <a:pt x="335976" y="63499"/>
                  </a:lnTo>
                  <a:lnTo>
                    <a:pt x="383318" y="83819"/>
                  </a:lnTo>
                  <a:lnTo>
                    <a:pt x="424221" y="113029"/>
                  </a:lnTo>
                  <a:lnTo>
                    <a:pt x="457130" y="152399"/>
                  </a:lnTo>
                  <a:lnTo>
                    <a:pt x="480494" y="196849"/>
                  </a:lnTo>
                  <a:lnTo>
                    <a:pt x="367102" y="233679"/>
                  </a:lnTo>
                  <a:lnTo>
                    <a:pt x="427464" y="233679"/>
                  </a:lnTo>
                  <a:lnTo>
                    <a:pt x="486123" y="214629"/>
                  </a:lnTo>
                  <a:lnTo>
                    <a:pt x="532954" y="214629"/>
                  </a:lnTo>
                  <a:lnTo>
                    <a:pt x="538235" y="213359"/>
                  </a:lnTo>
                  <a:lnTo>
                    <a:pt x="541133" y="208279"/>
                  </a:lnTo>
                  <a:lnTo>
                    <a:pt x="539829" y="203199"/>
                  </a:lnTo>
                  <a:lnTo>
                    <a:pt x="501485" y="203199"/>
                  </a:lnTo>
                  <a:lnTo>
                    <a:pt x="501264" y="201929"/>
                  </a:lnTo>
                  <a:lnTo>
                    <a:pt x="500913" y="200659"/>
                  </a:lnTo>
                  <a:lnTo>
                    <a:pt x="497442" y="190499"/>
                  </a:lnTo>
                  <a:lnTo>
                    <a:pt x="493650" y="181609"/>
                  </a:lnTo>
                  <a:lnTo>
                    <a:pt x="489471" y="172719"/>
                  </a:lnTo>
                  <a:lnTo>
                    <a:pt x="484933" y="162559"/>
                  </a:lnTo>
                  <a:lnTo>
                    <a:pt x="513407" y="147319"/>
                  </a:lnTo>
                  <a:lnTo>
                    <a:pt x="475765" y="147319"/>
                  </a:lnTo>
                  <a:lnTo>
                    <a:pt x="469664" y="138429"/>
                  </a:lnTo>
                  <a:lnTo>
                    <a:pt x="463150" y="129539"/>
                  </a:lnTo>
                  <a:lnTo>
                    <a:pt x="456245" y="120649"/>
                  </a:lnTo>
                  <a:lnTo>
                    <a:pt x="448969" y="113029"/>
                  </a:lnTo>
                  <a:lnTo>
                    <a:pt x="461253" y="100329"/>
                  </a:lnTo>
                  <a:lnTo>
                    <a:pt x="436025" y="100329"/>
                  </a:lnTo>
                  <a:lnTo>
                    <a:pt x="427827" y="92709"/>
                  </a:lnTo>
                  <a:lnTo>
                    <a:pt x="419317" y="85089"/>
                  </a:lnTo>
                  <a:lnTo>
                    <a:pt x="410489" y="78739"/>
                  </a:lnTo>
                  <a:lnTo>
                    <a:pt x="401334" y="72389"/>
                  </a:lnTo>
                  <a:lnTo>
                    <a:pt x="406733" y="63499"/>
                  </a:lnTo>
                  <a:lnTo>
                    <a:pt x="385522" y="63499"/>
                  </a:lnTo>
                  <a:lnTo>
                    <a:pt x="375743" y="58419"/>
                  </a:lnTo>
                  <a:lnTo>
                    <a:pt x="365708" y="54609"/>
                  </a:lnTo>
                  <a:close/>
                </a:path>
                <a:path w="549275" h="547370">
                  <a:moveTo>
                    <a:pt x="44923" y="130809"/>
                  </a:moveTo>
                  <a:lnTo>
                    <a:pt x="39321" y="132079"/>
                  </a:lnTo>
                  <a:lnTo>
                    <a:pt x="34269" y="140969"/>
                  </a:lnTo>
                  <a:lnTo>
                    <a:pt x="35770" y="147319"/>
                  </a:lnTo>
                  <a:lnTo>
                    <a:pt x="64236" y="162559"/>
                  </a:lnTo>
                  <a:lnTo>
                    <a:pt x="59699" y="172719"/>
                  </a:lnTo>
                  <a:lnTo>
                    <a:pt x="55522" y="181609"/>
                  </a:lnTo>
                  <a:lnTo>
                    <a:pt x="51730" y="190499"/>
                  </a:lnTo>
                  <a:lnTo>
                    <a:pt x="48328" y="200659"/>
                  </a:lnTo>
                  <a:lnTo>
                    <a:pt x="47916" y="201929"/>
                  </a:lnTo>
                  <a:lnTo>
                    <a:pt x="47687" y="203199"/>
                  </a:lnTo>
                  <a:lnTo>
                    <a:pt x="88244" y="203199"/>
                  </a:lnTo>
                  <a:lnTo>
                    <a:pt x="68694" y="196849"/>
                  </a:lnTo>
                  <a:lnTo>
                    <a:pt x="92057" y="152399"/>
                  </a:lnTo>
                  <a:lnTo>
                    <a:pt x="96304" y="147319"/>
                  </a:lnTo>
                  <a:lnTo>
                    <a:pt x="73399" y="147319"/>
                  </a:lnTo>
                  <a:lnTo>
                    <a:pt x="44923" y="130809"/>
                  </a:lnTo>
                  <a:close/>
                </a:path>
                <a:path w="549275" h="547370">
                  <a:moveTo>
                    <a:pt x="533506" y="195579"/>
                  </a:moveTo>
                  <a:lnTo>
                    <a:pt x="528609" y="196849"/>
                  </a:lnTo>
                  <a:lnTo>
                    <a:pt x="501790" y="203199"/>
                  </a:lnTo>
                  <a:lnTo>
                    <a:pt x="539829" y="203199"/>
                  </a:lnTo>
                  <a:lnTo>
                    <a:pt x="538525" y="198119"/>
                  </a:lnTo>
                  <a:lnTo>
                    <a:pt x="533506" y="195579"/>
                  </a:lnTo>
                  <a:close/>
                </a:path>
                <a:path w="549275" h="547370">
                  <a:moveTo>
                    <a:pt x="89792" y="76199"/>
                  </a:moveTo>
                  <a:lnTo>
                    <a:pt x="84010" y="76199"/>
                  </a:lnTo>
                  <a:lnTo>
                    <a:pt x="76848" y="83819"/>
                  </a:lnTo>
                  <a:lnTo>
                    <a:pt x="76848" y="88899"/>
                  </a:lnTo>
                  <a:lnTo>
                    <a:pt x="100188" y="113029"/>
                  </a:lnTo>
                  <a:lnTo>
                    <a:pt x="92916" y="120649"/>
                  </a:lnTo>
                  <a:lnTo>
                    <a:pt x="86010" y="129539"/>
                  </a:lnTo>
                  <a:lnTo>
                    <a:pt x="79497" y="138429"/>
                  </a:lnTo>
                  <a:lnTo>
                    <a:pt x="73399" y="147319"/>
                  </a:lnTo>
                  <a:lnTo>
                    <a:pt x="96304" y="147319"/>
                  </a:lnTo>
                  <a:lnTo>
                    <a:pt x="124967" y="113029"/>
                  </a:lnTo>
                  <a:lnTo>
                    <a:pt x="142751" y="100329"/>
                  </a:lnTo>
                  <a:lnTo>
                    <a:pt x="113132" y="100329"/>
                  </a:lnTo>
                  <a:lnTo>
                    <a:pt x="89792" y="76199"/>
                  </a:lnTo>
                  <a:close/>
                </a:path>
                <a:path w="549275" h="547370">
                  <a:moveTo>
                    <a:pt x="504216" y="130809"/>
                  </a:moveTo>
                  <a:lnTo>
                    <a:pt x="475765" y="147319"/>
                  </a:lnTo>
                  <a:lnTo>
                    <a:pt x="513407" y="147319"/>
                  </a:lnTo>
                  <a:lnTo>
                    <a:pt x="514910" y="140969"/>
                  </a:lnTo>
                  <a:lnTo>
                    <a:pt x="509837" y="132079"/>
                  </a:lnTo>
                  <a:lnTo>
                    <a:pt x="504216" y="130809"/>
                  </a:lnTo>
                  <a:close/>
                </a:path>
                <a:path w="549275" h="547370">
                  <a:moveTo>
                    <a:pt x="141652" y="34289"/>
                  </a:moveTo>
                  <a:lnTo>
                    <a:pt x="132911" y="39369"/>
                  </a:lnTo>
                  <a:lnTo>
                    <a:pt x="131408" y="44449"/>
                  </a:lnTo>
                  <a:lnTo>
                    <a:pt x="147823" y="72389"/>
                  </a:lnTo>
                  <a:lnTo>
                    <a:pt x="138675" y="78739"/>
                  </a:lnTo>
                  <a:lnTo>
                    <a:pt x="129845" y="85089"/>
                  </a:lnTo>
                  <a:lnTo>
                    <a:pt x="121332" y="92709"/>
                  </a:lnTo>
                  <a:lnTo>
                    <a:pt x="113132" y="100329"/>
                  </a:lnTo>
                  <a:lnTo>
                    <a:pt x="142751" y="100329"/>
                  </a:lnTo>
                  <a:lnTo>
                    <a:pt x="165869" y="83819"/>
                  </a:lnTo>
                  <a:lnTo>
                    <a:pt x="213212" y="63499"/>
                  </a:lnTo>
                  <a:lnTo>
                    <a:pt x="163658" y="63499"/>
                  </a:lnTo>
                  <a:lnTo>
                    <a:pt x="147266" y="35559"/>
                  </a:lnTo>
                  <a:lnTo>
                    <a:pt x="141652" y="34289"/>
                  </a:lnTo>
                  <a:close/>
                </a:path>
                <a:path w="549275" h="547370">
                  <a:moveTo>
                    <a:pt x="465155" y="76199"/>
                  </a:moveTo>
                  <a:lnTo>
                    <a:pt x="459365" y="76199"/>
                  </a:lnTo>
                  <a:lnTo>
                    <a:pt x="436025" y="100329"/>
                  </a:lnTo>
                  <a:lnTo>
                    <a:pt x="461253" y="100329"/>
                  </a:lnTo>
                  <a:lnTo>
                    <a:pt x="472309" y="88899"/>
                  </a:lnTo>
                  <a:lnTo>
                    <a:pt x="472309" y="83819"/>
                  </a:lnTo>
                  <a:lnTo>
                    <a:pt x="465155" y="76199"/>
                  </a:lnTo>
                  <a:close/>
                </a:path>
                <a:path w="549275" h="547370">
                  <a:moveTo>
                    <a:pt x="208417" y="7619"/>
                  </a:moveTo>
                  <a:lnTo>
                    <a:pt x="198638" y="10159"/>
                  </a:lnTo>
                  <a:lnTo>
                    <a:pt x="195739" y="15239"/>
                  </a:lnTo>
                  <a:lnTo>
                    <a:pt x="204237" y="46989"/>
                  </a:lnTo>
                  <a:lnTo>
                    <a:pt x="193749" y="50799"/>
                  </a:lnTo>
                  <a:lnTo>
                    <a:pt x="173441" y="58419"/>
                  </a:lnTo>
                  <a:lnTo>
                    <a:pt x="163658" y="63499"/>
                  </a:lnTo>
                  <a:lnTo>
                    <a:pt x="213212" y="63499"/>
                  </a:lnTo>
                  <a:lnTo>
                    <a:pt x="265441" y="54609"/>
                  </a:lnTo>
                  <a:lnTo>
                    <a:pt x="365708" y="54609"/>
                  </a:lnTo>
                  <a:lnTo>
                    <a:pt x="344943" y="46989"/>
                  </a:lnTo>
                  <a:lnTo>
                    <a:pt x="346303" y="41909"/>
                  </a:lnTo>
                  <a:lnTo>
                    <a:pt x="221917" y="41909"/>
                  </a:lnTo>
                  <a:lnTo>
                    <a:pt x="213420" y="10159"/>
                  </a:lnTo>
                  <a:lnTo>
                    <a:pt x="208417" y="7619"/>
                  </a:lnTo>
                  <a:close/>
                </a:path>
                <a:path w="549275" h="547370">
                  <a:moveTo>
                    <a:pt x="407513" y="34289"/>
                  </a:moveTo>
                  <a:lnTo>
                    <a:pt x="401914" y="35559"/>
                  </a:lnTo>
                  <a:lnTo>
                    <a:pt x="385522" y="63499"/>
                  </a:lnTo>
                  <a:lnTo>
                    <a:pt x="406733" y="63499"/>
                  </a:lnTo>
                  <a:lnTo>
                    <a:pt x="415217" y="49529"/>
                  </a:lnTo>
                  <a:lnTo>
                    <a:pt x="417780" y="44449"/>
                  </a:lnTo>
                  <a:lnTo>
                    <a:pt x="416277" y="39369"/>
                  </a:lnTo>
                  <a:lnTo>
                    <a:pt x="407513" y="34289"/>
                  </a:lnTo>
                  <a:close/>
                </a:path>
                <a:path w="549275" h="547370">
                  <a:moveTo>
                    <a:pt x="294855" y="36829"/>
                  </a:moveTo>
                  <a:lnTo>
                    <a:pt x="254332" y="36829"/>
                  </a:lnTo>
                  <a:lnTo>
                    <a:pt x="243370" y="38099"/>
                  </a:lnTo>
                  <a:lnTo>
                    <a:pt x="232562" y="40639"/>
                  </a:lnTo>
                  <a:lnTo>
                    <a:pt x="221917" y="41909"/>
                  </a:lnTo>
                  <a:lnTo>
                    <a:pt x="327263" y="41909"/>
                  </a:lnTo>
                  <a:lnTo>
                    <a:pt x="316622" y="40639"/>
                  </a:lnTo>
                  <a:lnTo>
                    <a:pt x="305817" y="38099"/>
                  </a:lnTo>
                  <a:lnTo>
                    <a:pt x="294855" y="36829"/>
                  </a:lnTo>
                  <a:close/>
                </a:path>
                <a:path w="549275" h="547370">
                  <a:moveTo>
                    <a:pt x="340802" y="7619"/>
                  </a:moveTo>
                  <a:lnTo>
                    <a:pt x="335752" y="10159"/>
                  </a:lnTo>
                  <a:lnTo>
                    <a:pt x="327263" y="41909"/>
                  </a:lnTo>
                  <a:lnTo>
                    <a:pt x="346303" y="41909"/>
                  </a:lnTo>
                  <a:lnTo>
                    <a:pt x="353441" y="15239"/>
                  </a:lnTo>
                  <a:lnTo>
                    <a:pt x="350534" y="10159"/>
                  </a:lnTo>
                  <a:lnTo>
                    <a:pt x="340802" y="7619"/>
                  </a:lnTo>
                  <a:close/>
                </a:path>
                <a:path w="549275" h="547370">
                  <a:moveTo>
                    <a:pt x="279659" y="0"/>
                  </a:moveTo>
                  <a:lnTo>
                    <a:pt x="269529" y="0"/>
                  </a:lnTo>
                  <a:lnTo>
                    <a:pt x="265441" y="3809"/>
                  </a:lnTo>
                  <a:lnTo>
                    <a:pt x="265441" y="36829"/>
                  </a:lnTo>
                  <a:lnTo>
                    <a:pt x="283747" y="36829"/>
                  </a:lnTo>
                  <a:lnTo>
                    <a:pt x="283747" y="3809"/>
                  </a:lnTo>
                  <a:lnTo>
                    <a:pt x="279659" y="0"/>
                  </a:lnTo>
                  <a:close/>
                </a:path>
              </a:pathLst>
            </a:custGeom>
            <a:solidFill>
              <a:srgbClr val="545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9"/>
          <p:cNvSpPr txBox="1"/>
          <p:nvPr/>
        </p:nvSpPr>
        <p:spPr>
          <a:xfrm>
            <a:off x="825500" y="161036"/>
            <a:ext cx="38785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45" dirty="0" err="1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altLang="zh-CN" sz="1600" b="1" spc="45" dirty="0" err="1" smtClean="0">
                <a:solidFill>
                  <a:srgbClr val="FFFFFF"/>
                </a:solidFill>
                <a:latin typeface="Arial"/>
                <a:cs typeface="Arial"/>
              </a:rPr>
              <a:t>oisePage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72" name="object 10"/>
          <p:cNvGrpSpPr/>
          <p:nvPr/>
        </p:nvGrpSpPr>
        <p:grpSpPr>
          <a:xfrm>
            <a:off x="7546634" y="1914514"/>
            <a:ext cx="1100455" cy="1257935"/>
            <a:chOff x="318515" y="2403323"/>
            <a:chExt cx="1100455" cy="1257935"/>
          </a:xfrm>
        </p:grpSpPr>
        <p:sp>
          <p:nvSpPr>
            <p:cNvPr id="73" name="object 11"/>
            <p:cNvSpPr/>
            <p:nvPr/>
          </p:nvSpPr>
          <p:spPr>
            <a:xfrm>
              <a:off x="318515" y="2639149"/>
              <a:ext cx="1100455" cy="1022350"/>
            </a:xfrm>
            <a:custGeom>
              <a:avLst/>
              <a:gdLst/>
              <a:ahLst/>
              <a:cxnLst/>
              <a:rect l="l" t="t" r="r" b="b"/>
              <a:pathLst>
                <a:path w="1100455" h="1022350">
                  <a:moveTo>
                    <a:pt x="1100037" y="0"/>
                  </a:moveTo>
                  <a:lnTo>
                    <a:pt x="0" y="0"/>
                  </a:lnTo>
                  <a:lnTo>
                    <a:pt x="0" y="786088"/>
                  </a:lnTo>
                  <a:lnTo>
                    <a:pt x="14526" y="840140"/>
                  </a:lnTo>
                  <a:lnTo>
                    <a:pt x="55904" y="889768"/>
                  </a:lnTo>
                  <a:lnTo>
                    <a:pt x="120832" y="933556"/>
                  </a:lnTo>
                  <a:lnTo>
                    <a:pt x="161096" y="952816"/>
                  </a:lnTo>
                  <a:lnTo>
                    <a:pt x="206009" y="970083"/>
                  </a:lnTo>
                  <a:lnTo>
                    <a:pt x="255159" y="985180"/>
                  </a:lnTo>
                  <a:lnTo>
                    <a:pt x="308134" y="997931"/>
                  </a:lnTo>
                  <a:lnTo>
                    <a:pt x="364519" y="1008156"/>
                  </a:lnTo>
                  <a:lnTo>
                    <a:pt x="423904" y="1015680"/>
                  </a:lnTo>
                  <a:lnTo>
                    <a:pt x="485874" y="1020324"/>
                  </a:lnTo>
                  <a:lnTo>
                    <a:pt x="550018" y="1021912"/>
                  </a:lnTo>
                  <a:lnTo>
                    <a:pt x="614165" y="1020324"/>
                  </a:lnTo>
                  <a:lnTo>
                    <a:pt x="676137" y="1015680"/>
                  </a:lnTo>
                  <a:lnTo>
                    <a:pt x="735523" y="1008156"/>
                  </a:lnTo>
                  <a:lnTo>
                    <a:pt x="791909" y="997931"/>
                  </a:lnTo>
                  <a:lnTo>
                    <a:pt x="844883" y="985180"/>
                  </a:lnTo>
                  <a:lnTo>
                    <a:pt x="894033" y="970083"/>
                  </a:lnTo>
                  <a:lnTo>
                    <a:pt x="938946" y="952816"/>
                  </a:lnTo>
                  <a:lnTo>
                    <a:pt x="979209" y="933556"/>
                  </a:lnTo>
                  <a:lnTo>
                    <a:pt x="1014409" y="912481"/>
                  </a:lnTo>
                  <a:lnTo>
                    <a:pt x="1067973" y="865595"/>
                  </a:lnTo>
                  <a:lnTo>
                    <a:pt x="1096337" y="813578"/>
                  </a:lnTo>
                  <a:lnTo>
                    <a:pt x="1100037" y="786088"/>
                  </a:lnTo>
                  <a:lnTo>
                    <a:pt x="1100037" y="0"/>
                  </a:lnTo>
                  <a:close/>
                </a:path>
              </a:pathLst>
            </a:custGeom>
            <a:solidFill>
              <a:srgbClr val="CC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2"/>
            <p:cNvSpPr/>
            <p:nvPr/>
          </p:nvSpPr>
          <p:spPr>
            <a:xfrm>
              <a:off x="1222118" y="2874974"/>
              <a:ext cx="78740" cy="629285"/>
            </a:xfrm>
            <a:custGeom>
              <a:avLst/>
              <a:gdLst/>
              <a:ahLst/>
              <a:cxnLst/>
              <a:rect l="l" t="t" r="r" b="b"/>
              <a:pathLst>
                <a:path w="78740" h="629285">
                  <a:moveTo>
                    <a:pt x="39287" y="0"/>
                  </a:moveTo>
                  <a:lnTo>
                    <a:pt x="23969" y="3093"/>
                  </a:lnTo>
                  <a:lnTo>
                    <a:pt x="11482" y="11524"/>
                  </a:lnTo>
                  <a:lnTo>
                    <a:pt x="3078" y="24019"/>
                  </a:lnTo>
                  <a:lnTo>
                    <a:pt x="0" y="39304"/>
                  </a:lnTo>
                  <a:lnTo>
                    <a:pt x="3081" y="54620"/>
                  </a:lnTo>
                  <a:lnTo>
                    <a:pt x="11491" y="67112"/>
                  </a:lnTo>
                  <a:lnTo>
                    <a:pt x="23977" y="75525"/>
                  </a:lnTo>
                  <a:lnTo>
                    <a:pt x="39287" y="78608"/>
                  </a:lnTo>
                  <a:lnTo>
                    <a:pt x="54596" y="75525"/>
                  </a:lnTo>
                  <a:lnTo>
                    <a:pt x="67082" y="67112"/>
                  </a:lnTo>
                  <a:lnTo>
                    <a:pt x="75492" y="54620"/>
                  </a:lnTo>
                  <a:lnTo>
                    <a:pt x="78574" y="39304"/>
                  </a:lnTo>
                  <a:lnTo>
                    <a:pt x="75481" y="24003"/>
                  </a:lnTo>
                  <a:lnTo>
                    <a:pt x="67061" y="11510"/>
                  </a:lnTo>
                  <a:lnTo>
                    <a:pt x="54570" y="3088"/>
                  </a:lnTo>
                  <a:lnTo>
                    <a:pt x="39287" y="0"/>
                  </a:lnTo>
                  <a:close/>
                </a:path>
                <a:path w="78740" h="629285">
                  <a:moveTo>
                    <a:pt x="39287" y="275129"/>
                  </a:moveTo>
                  <a:lnTo>
                    <a:pt x="23969" y="278223"/>
                  </a:lnTo>
                  <a:lnTo>
                    <a:pt x="11482" y="286654"/>
                  </a:lnTo>
                  <a:lnTo>
                    <a:pt x="3078" y="299149"/>
                  </a:lnTo>
                  <a:lnTo>
                    <a:pt x="0" y="314433"/>
                  </a:lnTo>
                  <a:lnTo>
                    <a:pt x="3081" y="329750"/>
                  </a:lnTo>
                  <a:lnTo>
                    <a:pt x="11491" y="342241"/>
                  </a:lnTo>
                  <a:lnTo>
                    <a:pt x="23977" y="350655"/>
                  </a:lnTo>
                  <a:lnTo>
                    <a:pt x="39287" y="353738"/>
                  </a:lnTo>
                  <a:lnTo>
                    <a:pt x="54596" y="350655"/>
                  </a:lnTo>
                  <a:lnTo>
                    <a:pt x="67082" y="342241"/>
                  </a:lnTo>
                  <a:lnTo>
                    <a:pt x="75492" y="329750"/>
                  </a:lnTo>
                  <a:lnTo>
                    <a:pt x="78574" y="314433"/>
                  </a:lnTo>
                  <a:lnTo>
                    <a:pt x="75476" y="299133"/>
                  </a:lnTo>
                  <a:lnTo>
                    <a:pt x="67047" y="286640"/>
                  </a:lnTo>
                  <a:lnTo>
                    <a:pt x="54554" y="278217"/>
                  </a:lnTo>
                  <a:lnTo>
                    <a:pt x="39287" y="275129"/>
                  </a:lnTo>
                  <a:close/>
                </a:path>
                <a:path w="78740" h="629285">
                  <a:moveTo>
                    <a:pt x="39287" y="550263"/>
                  </a:moveTo>
                  <a:lnTo>
                    <a:pt x="23977" y="553348"/>
                  </a:lnTo>
                  <a:lnTo>
                    <a:pt x="11491" y="561765"/>
                  </a:lnTo>
                  <a:lnTo>
                    <a:pt x="3081" y="574257"/>
                  </a:lnTo>
                  <a:lnTo>
                    <a:pt x="0" y="589567"/>
                  </a:lnTo>
                  <a:lnTo>
                    <a:pt x="3081" y="604877"/>
                  </a:lnTo>
                  <a:lnTo>
                    <a:pt x="11491" y="617369"/>
                  </a:lnTo>
                  <a:lnTo>
                    <a:pt x="23977" y="625786"/>
                  </a:lnTo>
                  <a:lnTo>
                    <a:pt x="39287" y="628871"/>
                  </a:lnTo>
                  <a:lnTo>
                    <a:pt x="54596" y="625786"/>
                  </a:lnTo>
                  <a:lnTo>
                    <a:pt x="67082" y="617369"/>
                  </a:lnTo>
                  <a:lnTo>
                    <a:pt x="75492" y="604877"/>
                  </a:lnTo>
                  <a:lnTo>
                    <a:pt x="78574" y="589567"/>
                  </a:lnTo>
                  <a:lnTo>
                    <a:pt x="75487" y="574257"/>
                  </a:lnTo>
                  <a:lnTo>
                    <a:pt x="67068" y="561765"/>
                  </a:lnTo>
                  <a:lnTo>
                    <a:pt x="54580" y="553348"/>
                  </a:lnTo>
                  <a:lnTo>
                    <a:pt x="39287" y="550263"/>
                  </a:lnTo>
                  <a:close/>
                </a:path>
              </a:pathLst>
            </a:custGeom>
            <a:solidFill>
              <a:srgbClr val="ACA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13"/>
            <p:cNvSpPr/>
            <p:nvPr/>
          </p:nvSpPr>
          <p:spPr>
            <a:xfrm>
              <a:off x="318515" y="2874712"/>
              <a:ext cx="1100455" cy="551180"/>
            </a:xfrm>
            <a:custGeom>
              <a:avLst/>
              <a:gdLst/>
              <a:ahLst/>
              <a:cxnLst/>
              <a:rect l="l" t="t" r="r" b="b"/>
              <a:pathLst>
                <a:path w="1100455" h="551179">
                  <a:moveTo>
                    <a:pt x="2316" y="275129"/>
                  </a:moveTo>
                  <a:lnTo>
                    <a:pt x="1059" y="282167"/>
                  </a:lnTo>
                  <a:lnTo>
                    <a:pt x="5" y="289129"/>
                  </a:lnTo>
                  <a:lnTo>
                    <a:pt x="0" y="296316"/>
                  </a:lnTo>
                  <a:lnTo>
                    <a:pt x="3706" y="325968"/>
                  </a:lnTo>
                  <a:lnTo>
                    <a:pt x="32095" y="382066"/>
                  </a:lnTo>
                  <a:lnTo>
                    <a:pt x="85687" y="432618"/>
                  </a:lnTo>
                  <a:lnTo>
                    <a:pt x="120899" y="455338"/>
                  </a:lnTo>
                  <a:lnTo>
                    <a:pt x="161171" y="476098"/>
                  </a:lnTo>
                  <a:lnTo>
                    <a:pt x="206088" y="494710"/>
                  </a:lnTo>
                  <a:lnTo>
                    <a:pt x="255237" y="510981"/>
                  </a:lnTo>
                  <a:lnTo>
                    <a:pt x="308207" y="524722"/>
                  </a:lnTo>
                  <a:lnTo>
                    <a:pt x="364585" y="535741"/>
                  </a:lnTo>
                  <a:lnTo>
                    <a:pt x="423957" y="543848"/>
                  </a:lnTo>
                  <a:lnTo>
                    <a:pt x="485918" y="548852"/>
                  </a:lnTo>
                  <a:lnTo>
                    <a:pt x="550018" y="550562"/>
                  </a:lnTo>
                  <a:lnTo>
                    <a:pt x="614179" y="548851"/>
                  </a:lnTo>
                  <a:lnTo>
                    <a:pt x="676169" y="543843"/>
                  </a:lnTo>
                  <a:lnTo>
                    <a:pt x="735568" y="535732"/>
                  </a:lnTo>
                  <a:lnTo>
                    <a:pt x="791965" y="524707"/>
                  </a:lnTo>
                  <a:lnTo>
                    <a:pt x="844945" y="510961"/>
                  </a:lnTo>
                  <a:lnTo>
                    <a:pt x="853297" y="508196"/>
                  </a:lnTo>
                  <a:lnTo>
                    <a:pt x="550018" y="508196"/>
                  </a:lnTo>
                  <a:lnTo>
                    <a:pt x="484468" y="506408"/>
                  </a:lnTo>
                  <a:lnTo>
                    <a:pt x="421208" y="501182"/>
                  </a:lnTo>
                  <a:lnTo>
                    <a:pt x="360684" y="492721"/>
                  </a:lnTo>
                  <a:lnTo>
                    <a:pt x="303336" y="481229"/>
                  </a:lnTo>
                  <a:lnTo>
                    <a:pt x="249603" y="466912"/>
                  </a:lnTo>
                  <a:lnTo>
                    <a:pt x="199922" y="449972"/>
                  </a:lnTo>
                  <a:lnTo>
                    <a:pt x="154730" y="430614"/>
                  </a:lnTo>
                  <a:lnTo>
                    <a:pt x="114466" y="409043"/>
                  </a:lnTo>
                  <a:lnTo>
                    <a:pt x="79565" y="385462"/>
                  </a:lnTo>
                  <a:lnTo>
                    <a:pt x="50465" y="360076"/>
                  </a:lnTo>
                  <a:lnTo>
                    <a:pt x="11406" y="304705"/>
                  </a:lnTo>
                  <a:lnTo>
                    <a:pt x="2316" y="275129"/>
                  </a:lnTo>
                  <a:close/>
                </a:path>
                <a:path w="1100455" h="551179">
                  <a:moveTo>
                    <a:pt x="1097717" y="275129"/>
                  </a:moveTo>
                  <a:lnTo>
                    <a:pt x="1072405" y="333126"/>
                  </a:lnTo>
                  <a:lnTo>
                    <a:pt x="1020375" y="385512"/>
                  </a:lnTo>
                  <a:lnTo>
                    <a:pt x="985444" y="409092"/>
                  </a:lnTo>
                  <a:lnTo>
                    <a:pt x="945156" y="430659"/>
                  </a:lnTo>
                  <a:lnTo>
                    <a:pt x="899949" y="450010"/>
                  </a:lnTo>
                  <a:lnTo>
                    <a:pt x="850263" y="466942"/>
                  </a:lnTo>
                  <a:lnTo>
                    <a:pt x="796537" y="481251"/>
                  </a:lnTo>
                  <a:lnTo>
                    <a:pt x="739209" y="492735"/>
                  </a:lnTo>
                  <a:lnTo>
                    <a:pt x="678716" y="501189"/>
                  </a:lnTo>
                  <a:lnTo>
                    <a:pt x="615487" y="506410"/>
                  </a:lnTo>
                  <a:lnTo>
                    <a:pt x="550018" y="508196"/>
                  </a:lnTo>
                  <a:lnTo>
                    <a:pt x="853297" y="508196"/>
                  </a:lnTo>
                  <a:lnTo>
                    <a:pt x="894096" y="494684"/>
                  </a:lnTo>
                  <a:lnTo>
                    <a:pt x="939006" y="476068"/>
                  </a:lnTo>
                  <a:lnTo>
                    <a:pt x="979262" y="455303"/>
                  </a:lnTo>
                  <a:lnTo>
                    <a:pt x="1014454" y="432582"/>
                  </a:lnTo>
                  <a:lnTo>
                    <a:pt x="1044168" y="408095"/>
                  </a:lnTo>
                  <a:lnTo>
                    <a:pt x="1085521" y="354589"/>
                  </a:lnTo>
                  <a:lnTo>
                    <a:pt x="1100037" y="296316"/>
                  </a:lnTo>
                  <a:lnTo>
                    <a:pt x="1100037" y="289129"/>
                  </a:lnTo>
                  <a:lnTo>
                    <a:pt x="1098989" y="282167"/>
                  </a:lnTo>
                  <a:lnTo>
                    <a:pt x="1097717" y="275129"/>
                  </a:lnTo>
                  <a:close/>
                </a:path>
                <a:path w="1100455" h="551179">
                  <a:moveTo>
                    <a:pt x="2316" y="0"/>
                  </a:moveTo>
                  <a:lnTo>
                    <a:pt x="1059" y="7037"/>
                  </a:lnTo>
                  <a:lnTo>
                    <a:pt x="0" y="14037"/>
                  </a:lnTo>
                  <a:lnTo>
                    <a:pt x="0" y="21186"/>
                  </a:lnTo>
                  <a:lnTo>
                    <a:pt x="14531" y="79480"/>
                  </a:lnTo>
                  <a:lnTo>
                    <a:pt x="55917" y="132994"/>
                  </a:lnTo>
                  <a:lnTo>
                    <a:pt x="85646" y="157481"/>
                  </a:lnTo>
                  <a:lnTo>
                    <a:pt x="120850" y="180200"/>
                  </a:lnTo>
                  <a:lnTo>
                    <a:pt x="161114" y="200961"/>
                  </a:lnTo>
                  <a:lnTo>
                    <a:pt x="206028" y="219573"/>
                  </a:lnTo>
                  <a:lnTo>
                    <a:pt x="255177" y="235845"/>
                  </a:lnTo>
                  <a:lnTo>
                    <a:pt x="308149" y="249586"/>
                  </a:lnTo>
                  <a:lnTo>
                    <a:pt x="364533" y="260606"/>
                  </a:lnTo>
                  <a:lnTo>
                    <a:pt x="423915" y="268714"/>
                  </a:lnTo>
                  <a:lnTo>
                    <a:pt x="485887" y="273718"/>
                  </a:lnTo>
                  <a:lnTo>
                    <a:pt x="550018" y="275429"/>
                  </a:lnTo>
                  <a:lnTo>
                    <a:pt x="614171" y="273718"/>
                  </a:lnTo>
                  <a:lnTo>
                    <a:pt x="676152" y="268712"/>
                  </a:lnTo>
                  <a:lnTo>
                    <a:pt x="735544" y="260602"/>
                  </a:lnTo>
                  <a:lnTo>
                    <a:pt x="791934" y="249580"/>
                  </a:lnTo>
                  <a:lnTo>
                    <a:pt x="844911" y="235836"/>
                  </a:lnTo>
                  <a:lnTo>
                    <a:pt x="853311" y="233055"/>
                  </a:lnTo>
                  <a:lnTo>
                    <a:pt x="550018" y="233055"/>
                  </a:lnTo>
                  <a:lnTo>
                    <a:pt x="484483" y="231268"/>
                  </a:lnTo>
                  <a:lnTo>
                    <a:pt x="421240" y="226044"/>
                  </a:lnTo>
                  <a:lnTo>
                    <a:pt x="360730" y="217586"/>
                  </a:lnTo>
                  <a:lnTo>
                    <a:pt x="303392" y="206098"/>
                  </a:lnTo>
                  <a:lnTo>
                    <a:pt x="249663" y="191785"/>
                  </a:lnTo>
                  <a:lnTo>
                    <a:pt x="199982" y="174849"/>
                  </a:lnTo>
                  <a:lnTo>
                    <a:pt x="154786" y="155494"/>
                  </a:lnTo>
                  <a:lnTo>
                    <a:pt x="114514" y="133926"/>
                  </a:lnTo>
                  <a:lnTo>
                    <a:pt x="79603" y="110346"/>
                  </a:lnTo>
                  <a:lnTo>
                    <a:pt x="50491" y="84960"/>
                  </a:lnTo>
                  <a:lnTo>
                    <a:pt x="11410" y="29583"/>
                  </a:lnTo>
                  <a:lnTo>
                    <a:pt x="2316" y="0"/>
                  </a:lnTo>
                  <a:close/>
                </a:path>
                <a:path w="1100455" h="551179">
                  <a:moveTo>
                    <a:pt x="1097717" y="0"/>
                  </a:moveTo>
                  <a:lnTo>
                    <a:pt x="1072411" y="57983"/>
                  </a:lnTo>
                  <a:lnTo>
                    <a:pt x="1020400" y="110363"/>
                  </a:lnTo>
                  <a:lnTo>
                    <a:pt x="985479" y="133942"/>
                  </a:lnTo>
                  <a:lnTo>
                    <a:pt x="945198" y="155509"/>
                  </a:lnTo>
                  <a:lnTo>
                    <a:pt x="899997" y="174861"/>
                  </a:lnTo>
                  <a:lnTo>
                    <a:pt x="850314" y="191795"/>
                  </a:lnTo>
                  <a:lnTo>
                    <a:pt x="796587" y="206106"/>
                  </a:lnTo>
                  <a:lnTo>
                    <a:pt x="739255" y="217591"/>
                  </a:lnTo>
                  <a:lnTo>
                    <a:pt x="678756" y="226046"/>
                  </a:lnTo>
                  <a:lnTo>
                    <a:pt x="615524" y="231269"/>
                  </a:lnTo>
                  <a:lnTo>
                    <a:pt x="550018" y="233055"/>
                  </a:lnTo>
                  <a:lnTo>
                    <a:pt x="853311" y="233055"/>
                  </a:lnTo>
                  <a:lnTo>
                    <a:pt x="894062" y="219561"/>
                  </a:lnTo>
                  <a:lnTo>
                    <a:pt x="938973" y="200947"/>
                  </a:lnTo>
                  <a:lnTo>
                    <a:pt x="979233" y="180184"/>
                  </a:lnTo>
                  <a:lnTo>
                    <a:pt x="1014429" y="157464"/>
                  </a:lnTo>
                  <a:lnTo>
                    <a:pt x="1044150" y="132977"/>
                  </a:lnTo>
                  <a:lnTo>
                    <a:pt x="1085516" y="79469"/>
                  </a:lnTo>
                  <a:lnTo>
                    <a:pt x="1100037" y="21186"/>
                  </a:lnTo>
                  <a:lnTo>
                    <a:pt x="1100037" y="14037"/>
                  </a:lnTo>
                  <a:lnTo>
                    <a:pt x="1098989" y="7037"/>
                  </a:lnTo>
                  <a:lnTo>
                    <a:pt x="1097717" y="0"/>
                  </a:lnTo>
                  <a:close/>
                </a:path>
              </a:pathLst>
            </a:custGeom>
            <a:solidFill>
              <a:srgbClr val="B7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14"/>
            <p:cNvSpPr/>
            <p:nvPr/>
          </p:nvSpPr>
          <p:spPr>
            <a:xfrm>
              <a:off x="318515" y="2639149"/>
              <a:ext cx="118110" cy="932180"/>
            </a:xfrm>
            <a:custGeom>
              <a:avLst/>
              <a:gdLst/>
              <a:ahLst/>
              <a:cxnLst/>
              <a:rect l="l" t="t" r="r" b="b"/>
              <a:pathLst>
                <a:path w="118110" h="932179">
                  <a:moveTo>
                    <a:pt x="117857" y="0"/>
                  </a:moveTo>
                  <a:lnTo>
                    <a:pt x="0" y="0"/>
                  </a:lnTo>
                  <a:lnTo>
                    <a:pt x="0" y="786088"/>
                  </a:lnTo>
                  <a:lnTo>
                    <a:pt x="8061" y="826379"/>
                  </a:lnTo>
                  <a:lnTo>
                    <a:pt x="31319" y="864451"/>
                  </a:lnTo>
                  <a:lnTo>
                    <a:pt x="68382" y="899736"/>
                  </a:lnTo>
                  <a:lnTo>
                    <a:pt x="117857" y="931667"/>
                  </a:lnTo>
                  <a:lnTo>
                    <a:pt x="117857" y="0"/>
                  </a:lnTo>
                  <a:close/>
                </a:path>
              </a:pathLst>
            </a:custGeom>
            <a:solidFill>
              <a:srgbClr val="C2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5"/>
            <p:cNvSpPr/>
            <p:nvPr/>
          </p:nvSpPr>
          <p:spPr>
            <a:xfrm>
              <a:off x="318515" y="2874675"/>
              <a:ext cx="118110" cy="453390"/>
            </a:xfrm>
            <a:custGeom>
              <a:avLst/>
              <a:gdLst/>
              <a:ahLst/>
              <a:cxnLst/>
              <a:rect l="l" t="t" r="r" b="b"/>
              <a:pathLst>
                <a:path w="118109" h="453389">
                  <a:moveTo>
                    <a:pt x="2316" y="275167"/>
                  </a:moveTo>
                  <a:lnTo>
                    <a:pt x="1059" y="282204"/>
                  </a:lnTo>
                  <a:lnTo>
                    <a:pt x="0" y="289204"/>
                  </a:lnTo>
                  <a:lnTo>
                    <a:pt x="0" y="296354"/>
                  </a:lnTo>
                  <a:lnTo>
                    <a:pt x="8061" y="339807"/>
                  </a:lnTo>
                  <a:lnTo>
                    <a:pt x="31319" y="380836"/>
                  </a:lnTo>
                  <a:lnTo>
                    <a:pt x="68382" y="418857"/>
                  </a:lnTo>
                  <a:lnTo>
                    <a:pt x="117857" y="453286"/>
                  </a:lnTo>
                  <a:lnTo>
                    <a:pt x="117857" y="410673"/>
                  </a:lnTo>
                  <a:lnTo>
                    <a:pt x="73876" y="380641"/>
                  </a:lnTo>
                  <a:lnTo>
                    <a:pt x="39328" y="347791"/>
                  </a:lnTo>
                  <a:lnTo>
                    <a:pt x="15160" y="312505"/>
                  </a:lnTo>
                  <a:lnTo>
                    <a:pt x="2316" y="275167"/>
                  </a:lnTo>
                  <a:close/>
                </a:path>
                <a:path w="118109" h="453389">
                  <a:moveTo>
                    <a:pt x="2316" y="0"/>
                  </a:moveTo>
                  <a:lnTo>
                    <a:pt x="1059" y="7074"/>
                  </a:lnTo>
                  <a:lnTo>
                    <a:pt x="0" y="14074"/>
                  </a:lnTo>
                  <a:lnTo>
                    <a:pt x="0" y="21224"/>
                  </a:lnTo>
                  <a:lnTo>
                    <a:pt x="8061" y="64677"/>
                  </a:lnTo>
                  <a:lnTo>
                    <a:pt x="31319" y="105705"/>
                  </a:lnTo>
                  <a:lnTo>
                    <a:pt x="68382" y="143721"/>
                  </a:lnTo>
                  <a:lnTo>
                    <a:pt x="117857" y="178141"/>
                  </a:lnTo>
                  <a:lnTo>
                    <a:pt x="117857" y="135580"/>
                  </a:lnTo>
                  <a:lnTo>
                    <a:pt x="73876" y="105542"/>
                  </a:lnTo>
                  <a:lnTo>
                    <a:pt x="39328" y="72675"/>
                  </a:lnTo>
                  <a:lnTo>
                    <a:pt x="15160" y="3736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rgbClr val="B1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6"/>
            <p:cNvSpPr/>
            <p:nvPr/>
          </p:nvSpPr>
          <p:spPr>
            <a:xfrm>
              <a:off x="318515" y="2403323"/>
              <a:ext cx="1100455" cy="471805"/>
            </a:xfrm>
            <a:custGeom>
              <a:avLst/>
              <a:gdLst/>
              <a:ahLst/>
              <a:cxnLst/>
              <a:rect l="l" t="t" r="r" b="b"/>
              <a:pathLst>
                <a:path w="1100455" h="471805">
                  <a:moveTo>
                    <a:pt x="550018" y="0"/>
                  </a:moveTo>
                  <a:lnTo>
                    <a:pt x="485867" y="1586"/>
                  </a:lnTo>
                  <a:lnTo>
                    <a:pt x="423891" y="6229"/>
                  </a:lnTo>
                  <a:lnTo>
                    <a:pt x="364503" y="13749"/>
                  </a:lnTo>
                  <a:lnTo>
                    <a:pt x="308116" y="23972"/>
                  </a:lnTo>
                  <a:lnTo>
                    <a:pt x="255141" y="36718"/>
                  </a:lnTo>
                  <a:lnTo>
                    <a:pt x="205992" y="51812"/>
                  </a:lnTo>
                  <a:lnTo>
                    <a:pt x="161081" y="69077"/>
                  </a:lnTo>
                  <a:lnTo>
                    <a:pt x="120819" y="88334"/>
                  </a:lnTo>
                  <a:lnTo>
                    <a:pt x="85621" y="109408"/>
                  </a:lnTo>
                  <a:lnTo>
                    <a:pt x="32060" y="156297"/>
                  </a:lnTo>
                  <a:lnTo>
                    <a:pt x="3699" y="208325"/>
                  </a:lnTo>
                  <a:lnTo>
                    <a:pt x="0" y="235825"/>
                  </a:lnTo>
                  <a:lnTo>
                    <a:pt x="3700" y="263324"/>
                  </a:lnTo>
                  <a:lnTo>
                    <a:pt x="32065" y="315353"/>
                  </a:lnTo>
                  <a:lnTo>
                    <a:pt x="85631" y="362242"/>
                  </a:lnTo>
                  <a:lnTo>
                    <a:pt x="120832" y="383316"/>
                  </a:lnTo>
                  <a:lnTo>
                    <a:pt x="161096" y="402573"/>
                  </a:lnTo>
                  <a:lnTo>
                    <a:pt x="206009" y="419838"/>
                  </a:lnTo>
                  <a:lnTo>
                    <a:pt x="255159" y="434932"/>
                  </a:lnTo>
                  <a:lnTo>
                    <a:pt x="308134" y="447678"/>
                  </a:lnTo>
                  <a:lnTo>
                    <a:pt x="364519" y="457901"/>
                  </a:lnTo>
                  <a:lnTo>
                    <a:pt x="423904" y="465421"/>
                  </a:lnTo>
                  <a:lnTo>
                    <a:pt x="485874" y="470064"/>
                  </a:lnTo>
                  <a:lnTo>
                    <a:pt x="550018" y="471650"/>
                  </a:lnTo>
                  <a:lnTo>
                    <a:pt x="614165" y="470064"/>
                  </a:lnTo>
                  <a:lnTo>
                    <a:pt x="676137" y="465421"/>
                  </a:lnTo>
                  <a:lnTo>
                    <a:pt x="735523" y="457901"/>
                  </a:lnTo>
                  <a:lnTo>
                    <a:pt x="791909" y="447678"/>
                  </a:lnTo>
                  <a:lnTo>
                    <a:pt x="844883" y="434932"/>
                  </a:lnTo>
                  <a:lnTo>
                    <a:pt x="894033" y="419838"/>
                  </a:lnTo>
                  <a:lnTo>
                    <a:pt x="938946" y="402573"/>
                  </a:lnTo>
                  <a:lnTo>
                    <a:pt x="979209" y="383316"/>
                  </a:lnTo>
                  <a:lnTo>
                    <a:pt x="1014409" y="362242"/>
                  </a:lnTo>
                  <a:lnTo>
                    <a:pt x="1067973" y="315353"/>
                  </a:lnTo>
                  <a:lnTo>
                    <a:pt x="1096337" y="263324"/>
                  </a:lnTo>
                  <a:lnTo>
                    <a:pt x="1100037" y="235825"/>
                  </a:lnTo>
                  <a:lnTo>
                    <a:pt x="1096337" y="208332"/>
                  </a:lnTo>
                  <a:lnTo>
                    <a:pt x="1067973" y="156311"/>
                  </a:lnTo>
                  <a:lnTo>
                    <a:pt x="1014409" y="109425"/>
                  </a:lnTo>
                  <a:lnTo>
                    <a:pt x="979209" y="88350"/>
                  </a:lnTo>
                  <a:lnTo>
                    <a:pt x="938946" y="69091"/>
                  </a:lnTo>
                  <a:lnTo>
                    <a:pt x="894033" y="51824"/>
                  </a:lnTo>
                  <a:lnTo>
                    <a:pt x="844883" y="36728"/>
                  </a:lnTo>
                  <a:lnTo>
                    <a:pt x="791909" y="23978"/>
                  </a:lnTo>
                  <a:lnTo>
                    <a:pt x="735523" y="13753"/>
                  </a:lnTo>
                  <a:lnTo>
                    <a:pt x="676137" y="6231"/>
                  </a:lnTo>
                  <a:lnTo>
                    <a:pt x="614165" y="1587"/>
                  </a:lnTo>
                  <a:lnTo>
                    <a:pt x="550018" y="0"/>
                  </a:lnTo>
                  <a:close/>
                </a:path>
              </a:pathLst>
            </a:custGeom>
            <a:solidFill>
              <a:srgbClr val="E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object 20"/>
          <p:cNvGrpSpPr/>
          <p:nvPr/>
        </p:nvGrpSpPr>
        <p:grpSpPr>
          <a:xfrm>
            <a:off x="4930661" y="1070903"/>
            <a:ext cx="2036108" cy="3733791"/>
            <a:chOff x="1763267" y="1862327"/>
            <a:chExt cx="1828800" cy="2651760"/>
          </a:xfrm>
        </p:grpSpPr>
        <p:sp>
          <p:nvSpPr>
            <p:cNvPr id="80" name="object 21"/>
            <p:cNvSpPr/>
            <p:nvPr/>
          </p:nvSpPr>
          <p:spPr>
            <a:xfrm>
              <a:off x="1763267" y="1862327"/>
              <a:ext cx="1828800" cy="2651760"/>
            </a:xfrm>
            <a:custGeom>
              <a:avLst/>
              <a:gdLst/>
              <a:ahLst/>
              <a:cxnLst/>
              <a:rect l="l" t="t" r="r" b="b"/>
              <a:pathLst>
                <a:path w="1828800" h="2651760">
                  <a:moveTo>
                    <a:pt x="1732533" y="0"/>
                  </a:moveTo>
                  <a:lnTo>
                    <a:pt x="96265" y="0"/>
                  </a:lnTo>
                  <a:lnTo>
                    <a:pt x="58775" y="7558"/>
                  </a:lnTo>
                  <a:lnTo>
                    <a:pt x="28178" y="28178"/>
                  </a:lnTo>
                  <a:lnTo>
                    <a:pt x="7558" y="58775"/>
                  </a:lnTo>
                  <a:lnTo>
                    <a:pt x="0" y="96266"/>
                  </a:lnTo>
                  <a:lnTo>
                    <a:pt x="0" y="2555468"/>
                  </a:lnTo>
                  <a:lnTo>
                    <a:pt x="7558" y="2592952"/>
                  </a:lnTo>
                  <a:lnTo>
                    <a:pt x="28178" y="2623559"/>
                  </a:lnTo>
                  <a:lnTo>
                    <a:pt x="58775" y="2644193"/>
                  </a:lnTo>
                  <a:lnTo>
                    <a:pt x="96265" y="2651760"/>
                  </a:lnTo>
                  <a:lnTo>
                    <a:pt x="1732533" y="2651760"/>
                  </a:lnTo>
                  <a:lnTo>
                    <a:pt x="1770024" y="2644193"/>
                  </a:lnTo>
                  <a:lnTo>
                    <a:pt x="1800621" y="2623559"/>
                  </a:lnTo>
                  <a:lnTo>
                    <a:pt x="1821241" y="2592952"/>
                  </a:lnTo>
                  <a:lnTo>
                    <a:pt x="1828799" y="2555468"/>
                  </a:lnTo>
                  <a:lnTo>
                    <a:pt x="1828799" y="96266"/>
                  </a:lnTo>
                  <a:lnTo>
                    <a:pt x="1821241" y="58775"/>
                  </a:lnTo>
                  <a:lnTo>
                    <a:pt x="1800621" y="28178"/>
                  </a:lnTo>
                  <a:lnTo>
                    <a:pt x="1770024" y="7558"/>
                  </a:lnTo>
                  <a:lnTo>
                    <a:pt x="173253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22"/>
            <p:cNvSpPr/>
            <p:nvPr/>
          </p:nvSpPr>
          <p:spPr>
            <a:xfrm>
              <a:off x="1951584" y="2175074"/>
              <a:ext cx="1478339" cy="461841"/>
            </a:xfrm>
            <a:custGeom>
              <a:avLst/>
              <a:gdLst/>
              <a:ahLst/>
              <a:cxnLst/>
              <a:rect l="l" t="t" r="r" b="b"/>
              <a:pathLst>
                <a:path w="1645920" h="731519">
                  <a:moveTo>
                    <a:pt x="1607439" y="0"/>
                  </a:moveTo>
                  <a:lnTo>
                    <a:pt x="38481" y="0"/>
                  </a:lnTo>
                  <a:lnTo>
                    <a:pt x="23520" y="3030"/>
                  </a:lnTo>
                  <a:lnTo>
                    <a:pt x="11287" y="11287"/>
                  </a:lnTo>
                  <a:lnTo>
                    <a:pt x="3030" y="23520"/>
                  </a:lnTo>
                  <a:lnTo>
                    <a:pt x="0" y="38481"/>
                  </a:lnTo>
                  <a:lnTo>
                    <a:pt x="0" y="693038"/>
                  </a:lnTo>
                  <a:lnTo>
                    <a:pt x="3030" y="707999"/>
                  </a:lnTo>
                  <a:lnTo>
                    <a:pt x="11287" y="720232"/>
                  </a:lnTo>
                  <a:lnTo>
                    <a:pt x="23520" y="728489"/>
                  </a:lnTo>
                  <a:lnTo>
                    <a:pt x="38481" y="731519"/>
                  </a:lnTo>
                  <a:lnTo>
                    <a:pt x="1607439" y="731519"/>
                  </a:lnTo>
                  <a:lnTo>
                    <a:pt x="1622399" y="728489"/>
                  </a:lnTo>
                  <a:lnTo>
                    <a:pt x="1634632" y="720232"/>
                  </a:lnTo>
                  <a:lnTo>
                    <a:pt x="1642889" y="707999"/>
                  </a:lnTo>
                  <a:lnTo>
                    <a:pt x="1645920" y="693038"/>
                  </a:lnTo>
                  <a:lnTo>
                    <a:pt x="1645920" y="38481"/>
                  </a:lnTo>
                  <a:lnTo>
                    <a:pt x="1642889" y="23520"/>
                  </a:lnTo>
                  <a:lnTo>
                    <a:pt x="1634632" y="11287"/>
                  </a:lnTo>
                  <a:lnTo>
                    <a:pt x="1622399" y="3030"/>
                  </a:lnTo>
                  <a:lnTo>
                    <a:pt x="160743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23"/>
          <p:cNvSpPr txBox="1"/>
          <p:nvPr/>
        </p:nvSpPr>
        <p:spPr>
          <a:xfrm>
            <a:off x="4882931" y="599735"/>
            <a:ext cx="2131060" cy="856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endParaRPr lang="en-US" sz="2800" b="1" spc="-80" dirty="0" smtClean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75"/>
              </a:spcBef>
            </a:pPr>
            <a:r>
              <a:rPr lang="en-US" sz="1600" spc="-20" dirty="0" smtClean="0">
                <a:solidFill>
                  <a:srgbClr val="F1F1F1"/>
                </a:solidFill>
                <a:latin typeface="Trebuchet MS"/>
                <a:cs typeface="Trebuchet MS"/>
              </a:rPr>
              <a:t>Workload Forecast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83" name="object 24"/>
          <p:cNvGrpSpPr/>
          <p:nvPr/>
        </p:nvGrpSpPr>
        <p:grpSpPr>
          <a:xfrm>
            <a:off x="5354355" y="1543344"/>
            <a:ext cx="1189101" cy="546100"/>
            <a:chOff x="2083307" y="2334767"/>
            <a:chExt cx="1189101" cy="546100"/>
          </a:xfrm>
        </p:grpSpPr>
        <p:sp>
          <p:nvSpPr>
            <p:cNvPr id="84" name="object 33"/>
            <p:cNvSpPr/>
            <p:nvPr/>
          </p:nvSpPr>
          <p:spPr>
            <a:xfrm>
              <a:off x="2721863" y="2334767"/>
              <a:ext cx="550545" cy="546100"/>
            </a:xfrm>
            <a:custGeom>
              <a:avLst/>
              <a:gdLst/>
              <a:ahLst/>
              <a:cxnLst/>
              <a:rect l="l" t="t" r="r" b="b"/>
              <a:pathLst>
                <a:path w="550545" h="546100">
                  <a:moveTo>
                    <a:pt x="547923" y="0"/>
                  </a:moveTo>
                  <a:lnTo>
                    <a:pt x="2314" y="0"/>
                  </a:lnTo>
                  <a:lnTo>
                    <a:pt x="0" y="2295"/>
                  </a:lnTo>
                  <a:lnTo>
                    <a:pt x="0" y="543375"/>
                  </a:lnTo>
                  <a:lnTo>
                    <a:pt x="2314" y="545670"/>
                  </a:lnTo>
                  <a:lnTo>
                    <a:pt x="545252" y="545670"/>
                  </a:lnTo>
                  <a:lnTo>
                    <a:pt x="547923" y="545670"/>
                  </a:lnTo>
                  <a:lnTo>
                    <a:pt x="550238" y="543375"/>
                  </a:lnTo>
                  <a:lnTo>
                    <a:pt x="550238" y="2295"/>
                  </a:lnTo>
                  <a:lnTo>
                    <a:pt x="54792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4"/>
            <p:cNvSpPr/>
            <p:nvPr/>
          </p:nvSpPr>
          <p:spPr>
            <a:xfrm>
              <a:off x="2751236" y="2436454"/>
              <a:ext cx="492125" cy="415290"/>
            </a:xfrm>
            <a:custGeom>
              <a:avLst/>
              <a:gdLst/>
              <a:ahLst/>
              <a:cxnLst/>
              <a:rect l="l" t="t" r="r" b="b"/>
              <a:pathLst>
                <a:path w="492125" h="415289">
                  <a:moveTo>
                    <a:pt x="491498" y="0"/>
                  </a:moveTo>
                  <a:lnTo>
                    <a:pt x="0" y="0"/>
                  </a:lnTo>
                  <a:lnTo>
                    <a:pt x="0" y="414856"/>
                  </a:lnTo>
                  <a:lnTo>
                    <a:pt x="491498" y="414856"/>
                  </a:lnTo>
                  <a:lnTo>
                    <a:pt x="4914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35"/>
            <p:cNvSpPr/>
            <p:nvPr/>
          </p:nvSpPr>
          <p:spPr>
            <a:xfrm>
              <a:off x="2763118" y="2525603"/>
              <a:ext cx="468630" cy="207645"/>
            </a:xfrm>
            <a:custGeom>
              <a:avLst/>
              <a:gdLst/>
              <a:ahLst/>
              <a:cxnLst/>
              <a:rect l="l" t="t" r="r" b="b"/>
              <a:pathLst>
                <a:path w="468630" h="207644">
                  <a:moveTo>
                    <a:pt x="195950" y="0"/>
                  </a:moveTo>
                  <a:lnTo>
                    <a:pt x="193576" y="1059"/>
                  </a:lnTo>
                  <a:lnTo>
                    <a:pt x="131874" y="106454"/>
                  </a:lnTo>
                  <a:lnTo>
                    <a:pt x="678" y="106454"/>
                  </a:lnTo>
                  <a:lnTo>
                    <a:pt x="0" y="106631"/>
                  </a:lnTo>
                  <a:lnTo>
                    <a:pt x="0" y="118639"/>
                  </a:lnTo>
                  <a:lnTo>
                    <a:pt x="1017" y="118816"/>
                  </a:lnTo>
                  <a:lnTo>
                    <a:pt x="137305" y="118816"/>
                  </a:lnTo>
                  <a:lnTo>
                    <a:pt x="139338" y="117756"/>
                  </a:lnTo>
                  <a:lnTo>
                    <a:pt x="194941" y="22427"/>
                  </a:lnTo>
                  <a:lnTo>
                    <a:pt x="236639" y="205139"/>
                  </a:lnTo>
                  <a:lnTo>
                    <a:pt x="238672" y="207082"/>
                  </a:lnTo>
                  <a:lnTo>
                    <a:pt x="244103" y="207258"/>
                  </a:lnTo>
                  <a:lnTo>
                    <a:pt x="246300" y="205846"/>
                  </a:lnTo>
                  <a:lnTo>
                    <a:pt x="285623" y="109986"/>
                  </a:lnTo>
                  <a:lnTo>
                    <a:pt x="338347" y="109986"/>
                  </a:lnTo>
                  <a:lnTo>
                    <a:pt x="340543" y="108397"/>
                  </a:lnTo>
                  <a:lnTo>
                    <a:pt x="360042" y="52609"/>
                  </a:lnTo>
                  <a:lnTo>
                    <a:pt x="393950" y="178121"/>
                  </a:lnTo>
                  <a:lnTo>
                    <a:pt x="395983" y="179887"/>
                  </a:lnTo>
                  <a:lnTo>
                    <a:pt x="401058" y="180417"/>
                  </a:lnTo>
                  <a:lnTo>
                    <a:pt x="403432" y="179004"/>
                  </a:lnTo>
                  <a:lnTo>
                    <a:pt x="434624" y="109986"/>
                  </a:lnTo>
                  <a:lnTo>
                    <a:pt x="468027" y="109986"/>
                  </a:lnTo>
                  <a:lnTo>
                    <a:pt x="468027" y="97448"/>
                  </a:lnTo>
                  <a:lnTo>
                    <a:pt x="431063" y="97448"/>
                  </a:lnTo>
                  <a:lnTo>
                    <a:pt x="431063" y="98155"/>
                  </a:lnTo>
                  <a:lnTo>
                    <a:pt x="428703" y="98155"/>
                  </a:lnTo>
                  <a:lnTo>
                    <a:pt x="426656" y="99567"/>
                  </a:lnTo>
                  <a:lnTo>
                    <a:pt x="400553" y="156768"/>
                  </a:lnTo>
                  <a:lnTo>
                    <a:pt x="365978" y="28416"/>
                  </a:lnTo>
                  <a:lnTo>
                    <a:pt x="363767" y="26665"/>
                  </a:lnTo>
                  <a:lnTo>
                    <a:pt x="361066" y="26488"/>
                  </a:lnTo>
                  <a:lnTo>
                    <a:pt x="358692" y="26665"/>
                  </a:lnTo>
                  <a:lnTo>
                    <a:pt x="356140" y="28077"/>
                  </a:lnTo>
                  <a:lnTo>
                    <a:pt x="331566" y="97801"/>
                  </a:lnTo>
                  <a:lnTo>
                    <a:pt x="279361" y="97801"/>
                  </a:lnTo>
                  <a:lnTo>
                    <a:pt x="277150" y="99214"/>
                  </a:lnTo>
                  <a:lnTo>
                    <a:pt x="243421" y="181476"/>
                  </a:lnTo>
                  <a:lnTo>
                    <a:pt x="202732" y="2648"/>
                  </a:lnTo>
                  <a:lnTo>
                    <a:pt x="200699" y="882"/>
                  </a:lnTo>
                  <a:lnTo>
                    <a:pt x="195950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36"/>
            <p:cNvSpPr/>
            <p:nvPr/>
          </p:nvSpPr>
          <p:spPr>
            <a:xfrm>
              <a:off x="2763118" y="2525603"/>
              <a:ext cx="468630" cy="207645"/>
            </a:xfrm>
            <a:custGeom>
              <a:avLst/>
              <a:gdLst/>
              <a:ahLst/>
              <a:cxnLst/>
              <a:rect l="l" t="t" r="r" b="b"/>
              <a:pathLst>
                <a:path w="468630" h="207644">
                  <a:moveTo>
                    <a:pt x="431063" y="98155"/>
                  </a:moveTo>
                  <a:lnTo>
                    <a:pt x="428703" y="98155"/>
                  </a:lnTo>
                  <a:lnTo>
                    <a:pt x="426656" y="99567"/>
                  </a:lnTo>
                  <a:lnTo>
                    <a:pt x="425646" y="101686"/>
                  </a:lnTo>
                  <a:lnTo>
                    <a:pt x="400553" y="156768"/>
                  </a:lnTo>
                  <a:lnTo>
                    <a:pt x="366661" y="31065"/>
                  </a:lnTo>
                  <a:lnTo>
                    <a:pt x="365978" y="28416"/>
                  </a:lnTo>
                  <a:lnTo>
                    <a:pt x="363767" y="26665"/>
                  </a:lnTo>
                  <a:lnTo>
                    <a:pt x="361066" y="26488"/>
                  </a:lnTo>
                  <a:lnTo>
                    <a:pt x="358692" y="26665"/>
                  </a:lnTo>
                  <a:lnTo>
                    <a:pt x="356140" y="28077"/>
                  </a:lnTo>
                  <a:lnTo>
                    <a:pt x="355130" y="30535"/>
                  </a:lnTo>
                  <a:lnTo>
                    <a:pt x="331566" y="97801"/>
                  </a:lnTo>
                  <a:lnTo>
                    <a:pt x="281736" y="97801"/>
                  </a:lnTo>
                  <a:lnTo>
                    <a:pt x="279361" y="97801"/>
                  </a:lnTo>
                  <a:lnTo>
                    <a:pt x="277150" y="99214"/>
                  </a:lnTo>
                  <a:lnTo>
                    <a:pt x="276304" y="101510"/>
                  </a:lnTo>
                  <a:lnTo>
                    <a:pt x="243421" y="181476"/>
                  </a:lnTo>
                  <a:lnTo>
                    <a:pt x="203251" y="5121"/>
                  </a:lnTo>
                  <a:lnTo>
                    <a:pt x="202732" y="2648"/>
                  </a:lnTo>
                  <a:lnTo>
                    <a:pt x="200699" y="882"/>
                  </a:lnTo>
                  <a:lnTo>
                    <a:pt x="198324" y="353"/>
                  </a:lnTo>
                  <a:lnTo>
                    <a:pt x="195950" y="0"/>
                  </a:lnTo>
                  <a:lnTo>
                    <a:pt x="193576" y="1059"/>
                  </a:lnTo>
                  <a:lnTo>
                    <a:pt x="192225" y="3178"/>
                  </a:lnTo>
                  <a:lnTo>
                    <a:pt x="131874" y="106454"/>
                  </a:lnTo>
                  <a:lnTo>
                    <a:pt x="1017" y="106454"/>
                  </a:lnTo>
                  <a:lnTo>
                    <a:pt x="678" y="106454"/>
                  </a:lnTo>
                  <a:lnTo>
                    <a:pt x="339" y="106631"/>
                  </a:lnTo>
                  <a:lnTo>
                    <a:pt x="0" y="106631"/>
                  </a:lnTo>
                  <a:lnTo>
                    <a:pt x="0" y="118639"/>
                  </a:lnTo>
                  <a:lnTo>
                    <a:pt x="339" y="118639"/>
                  </a:lnTo>
                  <a:lnTo>
                    <a:pt x="678" y="118816"/>
                  </a:lnTo>
                  <a:lnTo>
                    <a:pt x="1017" y="118816"/>
                  </a:lnTo>
                  <a:lnTo>
                    <a:pt x="135272" y="118816"/>
                  </a:lnTo>
                  <a:lnTo>
                    <a:pt x="137305" y="118816"/>
                  </a:lnTo>
                  <a:lnTo>
                    <a:pt x="139338" y="117756"/>
                  </a:lnTo>
                  <a:lnTo>
                    <a:pt x="140362" y="115814"/>
                  </a:lnTo>
                  <a:lnTo>
                    <a:pt x="194941" y="22427"/>
                  </a:lnTo>
                  <a:lnTo>
                    <a:pt x="235957" y="202490"/>
                  </a:lnTo>
                  <a:lnTo>
                    <a:pt x="236639" y="205139"/>
                  </a:lnTo>
                  <a:lnTo>
                    <a:pt x="238672" y="207082"/>
                  </a:lnTo>
                  <a:lnTo>
                    <a:pt x="241210" y="207258"/>
                  </a:lnTo>
                  <a:lnTo>
                    <a:pt x="241388" y="207258"/>
                  </a:lnTo>
                  <a:lnTo>
                    <a:pt x="241551" y="207258"/>
                  </a:lnTo>
                  <a:lnTo>
                    <a:pt x="241729" y="207258"/>
                  </a:lnTo>
                  <a:lnTo>
                    <a:pt x="244103" y="207258"/>
                  </a:lnTo>
                  <a:lnTo>
                    <a:pt x="246300" y="205846"/>
                  </a:lnTo>
                  <a:lnTo>
                    <a:pt x="247145" y="203550"/>
                  </a:lnTo>
                  <a:lnTo>
                    <a:pt x="285623" y="109986"/>
                  </a:lnTo>
                  <a:lnTo>
                    <a:pt x="335810" y="109986"/>
                  </a:lnTo>
                  <a:lnTo>
                    <a:pt x="338347" y="109986"/>
                  </a:lnTo>
                  <a:lnTo>
                    <a:pt x="340543" y="108397"/>
                  </a:lnTo>
                  <a:lnTo>
                    <a:pt x="341389" y="105925"/>
                  </a:lnTo>
                  <a:lnTo>
                    <a:pt x="360042" y="52609"/>
                  </a:lnTo>
                  <a:lnTo>
                    <a:pt x="393267" y="175649"/>
                  </a:lnTo>
                  <a:lnTo>
                    <a:pt x="401058" y="180417"/>
                  </a:lnTo>
                  <a:lnTo>
                    <a:pt x="403432" y="179004"/>
                  </a:lnTo>
                  <a:lnTo>
                    <a:pt x="404456" y="176708"/>
                  </a:lnTo>
                  <a:lnTo>
                    <a:pt x="434624" y="109986"/>
                  </a:lnTo>
                  <a:lnTo>
                    <a:pt x="468027" y="109986"/>
                  </a:lnTo>
                  <a:lnTo>
                    <a:pt x="468027" y="97448"/>
                  </a:lnTo>
                  <a:lnTo>
                    <a:pt x="431063" y="97448"/>
                  </a:lnTo>
                  <a:lnTo>
                    <a:pt x="431063" y="98155"/>
                  </a:lnTo>
                  <a:close/>
                </a:path>
              </a:pathLst>
            </a:custGeom>
            <a:ln w="23978">
              <a:solidFill>
                <a:srgbClr val="FF52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37"/>
            <p:cNvSpPr/>
            <p:nvPr/>
          </p:nvSpPr>
          <p:spPr>
            <a:xfrm>
              <a:off x="3068269" y="2366213"/>
              <a:ext cx="163195" cy="36195"/>
            </a:xfrm>
            <a:custGeom>
              <a:avLst/>
              <a:gdLst/>
              <a:ahLst/>
              <a:cxnLst/>
              <a:rect l="l" t="t" r="r" b="b"/>
              <a:pathLst>
                <a:path w="163194" h="36194">
                  <a:moveTo>
                    <a:pt x="36322" y="17995"/>
                  </a:moveTo>
                  <a:lnTo>
                    <a:pt x="34899" y="10985"/>
                  </a:lnTo>
                  <a:lnTo>
                    <a:pt x="31000" y="5257"/>
                  </a:lnTo>
                  <a:lnTo>
                    <a:pt x="25234" y="1409"/>
                  </a:lnTo>
                  <a:lnTo>
                    <a:pt x="18161" y="0"/>
                  </a:lnTo>
                  <a:lnTo>
                    <a:pt x="11087" y="1409"/>
                  </a:lnTo>
                  <a:lnTo>
                    <a:pt x="5321" y="5257"/>
                  </a:lnTo>
                  <a:lnTo>
                    <a:pt x="1422" y="10985"/>
                  </a:lnTo>
                  <a:lnTo>
                    <a:pt x="0" y="17995"/>
                  </a:lnTo>
                  <a:lnTo>
                    <a:pt x="1422" y="25006"/>
                  </a:lnTo>
                  <a:lnTo>
                    <a:pt x="5321" y="30734"/>
                  </a:lnTo>
                  <a:lnTo>
                    <a:pt x="11087" y="34582"/>
                  </a:lnTo>
                  <a:lnTo>
                    <a:pt x="18161" y="36004"/>
                  </a:lnTo>
                  <a:lnTo>
                    <a:pt x="25234" y="34582"/>
                  </a:lnTo>
                  <a:lnTo>
                    <a:pt x="31000" y="30734"/>
                  </a:lnTo>
                  <a:lnTo>
                    <a:pt x="34899" y="25006"/>
                  </a:lnTo>
                  <a:lnTo>
                    <a:pt x="36322" y="17995"/>
                  </a:lnTo>
                  <a:close/>
                </a:path>
                <a:path w="163194" h="36194">
                  <a:moveTo>
                    <a:pt x="99682" y="17995"/>
                  </a:moveTo>
                  <a:lnTo>
                    <a:pt x="98259" y="10985"/>
                  </a:lnTo>
                  <a:lnTo>
                    <a:pt x="94361" y="5257"/>
                  </a:lnTo>
                  <a:lnTo>
                    <a:pt x="88595" y="1409"/>
                  </a:lnTo>
                  <a:lnTo>
                    <a:pt x="81534" y="0"/>
                  </a:lnTo>
                  <a:lnTo>
                    <a:pt x="74472" y="1409"/>
                  </a:lnTo>
                  <a:lnTo>
                    <a:pt x="68694" y="5257"/>
                  </a:lnTo>
                  <a:lnTo>
                    <a:pt x="64795" y="10985"/>
                  </a:lnTo>
                  <a:lnTo>
                    <a:pt x="63373" y="17995"/>
                  </a:lnTo>
                  <a:lnTo>
                    <a:pt x="64795" y="25006"/>
                  </a:lnTo>
                  <a:lnTo>
                    <a:pt x="68694" y="30734"/>
                  </a:lnTo>
                  <a:lnTo>
                    <a:pt x="74472" y="34582"/>
                  </a:lnTo>
                  <a:lnTo>
                    <a:pt x="81534" y="36004"/>
                  </a:lnTo>
                  <a:lnTo>
                    <a:pt x="88595" y="34582"/>
                  </a:lnTo>
                  <a:lnTo>
                    <a:pt x="94361" y="30734"/>
                  </a:lnTo>
                  <a:lnTo>
                    <a:pt x="98259" y="25006"/>
                  </a:lnTo>
                  <a:lnTo>
                    <a:pt x="99682" y="17995"/>
                  </a:lnTo>
                  <a:close/>
                </a:path>
                <a:path w="163194" h="36194">
                  <a:moveTo>
                    <a:pt x="163068" y="17995"/>
                  </a:moveTo>
                  <a:lnTo>
                    <a:pt x="161632" y="10985"/>
                  </a:lnTo>
                  <a:lnTo>
                    <a:pt x="157746" y="5257"/>
                  </a:lnTo>
                  <a:lnTo>
                    <a:pt x="151968" y="1409"/>
                  </a:lnTo>
                  <a:lnTo>
                    <a:pt x="144894" y="0"/>
                  </a:lnTo>
                  <a:lnTo>
                    <a:pt x="137833" y="1409"/>
                  </a:lnTo>
                  <a:lnTo>
                    <a:pt x="132067" y="5257"/>
                  </a:lnTo>
                  <a:lnTo>
                    <a:pt x="128181" y="10985"/>
                  </a:lnTo>
                  <a:lnTo>
                    <a:pt x="126746" y="17995"/>
                  </a:lnTo>
                  <a:lnTo>
                    <a:pt x="128181" y="25006"/>
                  </a:lnTo>
                  <a:lnTo>
                    <a:pt x="132067" y="30734"/>
                  </a:lnTo>
                  <a:lnTo>
                    <a:pt x="137833" y="34582"/>
                  </a:lnTo>
                  <a:lnTo>
                    <a:pt x="144894" y="36004"/>
                  </a:lnTo>
                  <a:lnTo>
                    <a:pt x="151968" y="34582"/>
                  </a:lnTo>
                  <a:lnTo>
                    <a:pt x="157746" y="30734"/>
                  </a:lnTo>
                  <a:lnTo>
                    <a:pt x="161632" y="25006"/>
                  </a:lnTo>
                  <a:lnTo>
                    <a:pt x="163068" y="1799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38"/>
            <p:cNvSpPr/>
            <p:nvPr/>
          </p:nvSpPr>
          <p:spPr>
            <a:xfrm>
              <a:off x="2776131" y="2705696"/>
              <a:ext cx="160020" cy="88265"/>
            </a:xfrm>
            <a:custGeom>
              <a:avLst/>
              <a:gdLst/>
              <a:ahLst/>
              <a:cxnLst/>
              <a:rect l="l" t="t" r="r" b="b"/>
              <a:pathLst>
                <a:path w="160019" h="88264">
                  <a:moveTo>
                    <a:pt x="100406" y="69900"/>
                  </a:moveTo>
                  <a:lnTo>
                    <a:pt x="0" y="69900"/>
                  </a:lnTo>
                  <a:lnTo>
                    <a:pt x="0" y="88087"/>
                  </a:lnTo>
                  <a:lnTo>
                    <a:pt x="100406" y="88087"/>
                  </a:lnTo>
                  <a:lnTo>
                    <a:pt x="100406" y="69900"/>
                  </a:lnTo>
                  <a:close/>
                </a:path>
                <a:path w="160019" h="88264">
                  <a:moveTo>
                    <a:pt x="159689" y="34950"/>
                  </a:moveTo>
                  <a:lnTo>
                    <a:pt x="0" y="34950"/>
                  </a:lnTo>
                  <a:lnTo>
                    <a:pt x="0" y="53136"/>
                  </a:lnTo>
                  <a:lnTo>
                    <a:pt x="159689" y="53136"/>
                  </a:lnTo>
                  <a:lnTo>
                    <a:pt x="159689" y="34950"/>
                  </a:lnTo>
                  <a:close/>
                </a:path>
                <a:path w="160019" h="88264">
                  <a:moveTo>
                    <a:pt x="159689" y="0"/>
                  </a:moveTo>
                  <a:lnTo>
                    <a:pt x="0" y="0"/>
                  </a:lnTo>
                  <a:lnTo>
                    <a:pt x="0" y="18186"/>
                  </a:lnTo>
                  <a:lnTo>
                    <a:pt x="159689" y="18186"/>
                  </a:lnTo>
                  <a:lnTo>
                    <a:pt x="15968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39"/>
            <p:cNvSpPr/>
            <p:nvPr/>
          </p:nvSpPr>
          <p:spPr>
            <a:xfrm>
              <a:off x="2083307" y="2335161"/>
              <a:ext cx="551180" cy="544830"/>
            </a:xfrm>
            <a:custGeom>
              <a:avLst/>
              <a:gdLst/>
              <a:ahLst/>
              <a:cxnLst/>
              <a:rect l="l" t="t" r="r" b="b"/>
              <a:pathLst>
                <a:path w="551180" h="544830">
                  <a:moveTo>
                    <a:pt x="328196" y="502919"/>
                  </a:moveTo>
                  <a:lnTo>
                    <a:pt x="222543" y="502919"/>
                  </a:lnTo>
                  <a:lnTo>
                    <a:pt x="233219" y="505459"/>
                  </a:lnTo>
                  <a:lnTo>
                    <a:pt x="266187" y="509269"/>
                  </a:lnTo>
                  <a:lnTo>
                    <a:pt x="266187" y="541019"/>
                  </a:lnTo>
                  <a:lnTo>
                    <a:pt x="270295" y="544829"/>
                  </a:lnTo>
                  <a:lnTo>
                    <a:pt x="280445" y="544829"/>
                  </a:lnTo>
                  <a:lnTo>
                    <a:pt x="284544" y="541019"/>
                  </a:lnTo>
                  <a:lnTo>
                    <a:pt x="284544" y="509269"/>
                  </a:lnTo>
                  <a:lnTo>
                    <a:pt x="317524" y="505459"/>
                  </a:lnTo>
                  <a:lnTo>
                    <a:pt x="328196" y="502919"/>
                  </a:lnTo>
                  <a:close/>
                </a:path>
                <a:path w="551180" h="544830">
                  <a:moveTo>
                    <a:pt x="210624" y="481329"/>
                  </a:moveTo>
                  <a:lnTo>
                    <a:pt x="164167" y="481329"/>
                  </a:lnTo>
                  <a:lnTo>
                    <a:pt x="173966" y="486409"/>
                  </a:lnTo>
                  <a:lnTo>
                    <a:pt x="184014" y="491489"/>
                  </a:lnTo>
                  <a:lnTo>
                    <a:pt x="194299" y="495299"/>
                  </a:lnTo>
                  <a:lnTo>
                    <a:pt x="204813" y="497839"/>
                  </a:lnTo>
                  <a:lnTo>
                    <a:pt x="196292" y="529589"/>
                  </a:lnTo>
                  <a:lnTo>
                    <a:pt x="199206" y="534669"/>
                  </a:lnTo>
                  <a:lnTo>
                    <a:pt x="204897" y="535939"/>
                  </a:lnTo>
                  <a:lnTo>
                    <a:pt x="210526" y="535939"/>
                  </a:lnTo>
                  <a:lnTo>
                    <a:pt x="214244" y="533399"/>
                  </a:lnTo>
                  <a:lnTo>
                    <a:pt x="222543" y="502919"/>
                  </a:lnTo>
                  <a:lnTo>
                    <a:pt x="347289" y="502919"/>
                  </a:lnTo>
                  <a:lnTo>
                    <a:pt x="345926" y="497839"/>
                  </a:lnTo>
                  <a:lnTo>
                    <a:pt x="356432" y="495299"/>
                  </a:lnTo>
                  <a:lnTo>
                    <a:pt x="366716" y="491489"/>
                  </a:lnTo>
                  <a:lnTo>
                    <a:pt x="275358" y="491489"/>
                  </a:lnTo>
                  <a:lnTo>
                    <a:pt x="242225" y="488949"/>
                  </a:lnTo>
                  <a:lnTo>
                    <a:pt x="210624" y="481329"/>
                  </a:lnTo>
                  <a:close/>
                </a:path>
                <a:path w="551180" h="544830">
                  <a:moveTo>
                    <a:pt x="347289" y="502919"/>
                  </a:moveTo>
                  <a:lnTo>
                    <a:pt x="328196" y="502919"/>
                  </a:lnTo>
                  <a:lnTo>
                    <a:pt x="336488" y="533399"/>
                  </a:lnTo>
                  <a:lnTo>
                    <a:pt x="340197" y="535939"/>
                  </a:lnTo>
                  <a:lnTo>
                    <a:pt x="345842" y="535939"/>
                  </a:lnTo>
                  <a:lnTo>
                    <a:pt x="351533" y="534669"/>
                  </a:lnTo>
                  <a:lnTo>
                    <a:pt x="354440" y="529589"/>
                  </a:lnTo>
                  <a:lnTo>
                    <a:pt x="347289" y="502919"/>
                  </a:lnTo>
                  <a:close/>
                </a:path>
                <a:path w="551180" h="544830">
                  <a:moveTo>
                    <a:pt x="159948" y="445769"/>
                  </a:moveTo>
                  <a:lnTo>
                    <a:pt x="113340" y="445769"/>
                  </a:lnTo>
                  <a:lnTo>
                    <a:pt x="118473" y="450849"/>
                  </a:lnTo>
                  <a:lnTo>
                    <a:pt x="123737" y="454659"/>
                  </a:lnTo>
                  <a:lnTo>
                    <a:pt x="129130" y="459739"/>
                  </a:lnTo>
                  <a:lnTo>
                    <a:pt x="134818" y="463549"/>
                  </a:lnTo>
                  <a:lnTo>
                    <a:pt x="135346" y="463549"/>
                  </a:lnTo>
                  <a:lnTo>
                    <a:pt x="135644" y="464819"/>
                  </a:lnTo>
                  <a:lnTo>
                    <a:pt x="135904" y="464819"/>
                  </a:lnTo>
                  <a:lnTo>
                    <a:pt x="139928" y="467359"/>
                  </a:lnTo>
                  <a:lnTo>
                    <a:pt x="148288" y="472439"/>
                  </a:lnTo>
                  <a:lnTo>
                    <a:pt x="131789" y="500379"/>
                  </a:lnTo>
                  <a:lnTo>
                    <a:pt x="133288" y="506729"/>
                  </a:lnTo>
                  <a:lnTo>
                    <a:pt x="139117" y="509269"/>
                  </a:lnTo>
                  <a:lnTo>
                    <a:pt x="140700" y="510539"/>
                  </a:lnTo>
                  <a:lnTo>
                    <a:pt x="145435" y="510539"/>
                  </a:lnTo>
                  <a:lnTo>
                    <a:pt x="148517" y="507999"/>
                  </a:lnTo>
                  <a:lnTo>
                    <a:pt x="164167" y="481329"/>
                  </a:lnTo>
                  <a:lnTo>
                    <a:pt x="210624" y="481329"/>
                  </a:lnTo>
                  <a:lnTo>
                    <a:pt x="180919" y="469899"/>
                  </a:lnTo>
                  <a:lnTo>
                    <a:pt x="153474" y="454659"/>
                  </a:lnTo>
                  <a:lnTo>
                    <a:pt x="159948" y="445769"/>
                  </a:lnTo>
                  <a:close/>
                </a:path>
                <a:path w="551180" h="544830">
                  <a:moveTo>
                    <a:pt x="407691" y="481329"/>
                  </a:moveTo>
                  <a:lnTo>
                    <a:pt x="386565" y="481329"/>
                  </a:lnTo>
                  <a:lnTo>
                    <a:pt x="402214" y="507999"/>
                  </a:lnTo>
                  <a:lnTo>
                    <a:pt x="405289" y="510539"/>
                  </a:lnTo>
                  <a:lnTo>
                    <a:pt x="410024" y="510539"/>
                  </a:lnTo>
                  <a:lnTo>
                    <a:pt x="411607" y="509269"/>
                  </a:lnTo>
                  <a:lnTo>
                    <a:pt x="417443" y="506729"/>
                  </a:lnTo>
                  <a:lnTo>
                    <a:pt x="418950" y="500379"/>
                  </a:lnTo>
                  <a:lnTo>
                    <a:pt x="407691" y="481329"/>
                  </a:lnTo>
                  <a:close/>
                </a:path>
                <a:path w="551180" h="544830">
                  <a:moveTo>
                    <a:pt x="349291" y="358139"/>
                  </a:moveTo>
                  <a:lnTo>
                    <a:pt x="326957" y="358139"/>
                  </a:lnTo>
                  <a:lnTo>
                    <a:pt x="397250" y="454659"/>
                  </a:lnTo>
                  <a:lnTo>
                    <a:pt x="369801" y="469899"/>
                  </a:lnTo>
                  <a:lnTo>
                    <a:pt x="340093" y="481329"/>
                  </a:lnTo>
                  <a:lnTo>
                    <a:pt x="308491" y="488949"/>
                  </a:lnTo>
                  <a:lnTo>
                    <a:pt x="275358" y="491489"/>
                  </a:lnTo>
                  <a:lnTo>
                    <a:pt x="366716" y="491489"/>
                  </a:lnTo>
                  <a:lnTo>
                    <a:pt x="376764" y="486409"/>
                  </a:lnTo>
                  <a:lnTo>
                    <a:pt x="386565" y="481329"/>
                  </a:lnTo>
                  <a:lnTo>
                    <a:pt x="407691" y="481329"/>
                  </a:lnTo>
                  <a:lnTo>
                    <a:pt x="402436" y="472439"/>
                  </a:lnTo>
                  <a:lnTo>
                    <a:pt x="410804" y="467359"/>
                  </a:lnTo>
                  <a:lnTo>
                    <a:pt x="414820" y="464819"/>
                  </a:lnTo>
                  <a:lnTo>
                    <a:pt x="415087" y="464819"/>
                  </a:lnTo>
                  <a:lnTo>
                    <a:pt x="415378" y="463549"/>
                  </a:lnTo>
                  <a:lnTo>
                    <a:pt x="415890" y="463549"/>
                  </a:lnTo>
                  <a:lnTo>
                    <a:pt x="421586" y="459739"/>
                  </a:lnTo>
                  <a:lnTo>
                    <a:pt x="426979" y="454659"/>
                  </a:lnTo>
                  <a:lnTo>
                    <a:pt x="432244" y="450849"/>
                  </a:lnTo>
                  <a:lnTo>
                    <a:pt x="437376" y="445769"/>
                  </a:lnTo>
                  <a:lnTo>
                    <a:pt x="463276" y="445769"/>
                  </a:lnTo>
                  <a:lnTo>
                    <a:pt x="460681" y="443229"/>
                  </a:lnTo>
                  <a:lnTo>
                    <a:pt x="412058" y="443229"/>
                  </a:lnTo>
                  <a:lnTo>
                    <a:pt x="349291" y="358139"/>
                  </a:lnTo>
                  <a:close/>
                </a:path>
                <a:path w="551180" h="544830">
                  <a:moveTo>
                    <a:pt x="96723" y="398779"/>
                  </a:moveTo>
                  <a:lnTo>
                    <a:pt x="73594" y="398779"/>
                  </a:lnTo>
                  <a:lnTo>
                    <a:pt x="79704" y="407669"/>
                  </a:lnTo>
                  <a:lnTo>
                    <a:pt x="86219" y="416559"/>
                  </a:lnTo>
                  <a:lnTo>
                    <a:pt x="93126" y="425449"/>
                  </a:lnTo>
                  <a:lnTo>
                    <a:pt x="100414" y="433069"/>
                  </a:lnTo>
                  <a:lnTo>
                    <a:pt x="77062" y="455929"/>
                  </a:lnTo>
                  <a:lnTo>
                    <a:pt x="77062" y="462279"/>
                  </a:lnTo>
                  <a:lnTo>
                    <a:pt x="82439" y="467359"/>
                  </a:lnTo>
                  <a:lnTo>
                    <a:pt x="84795" y="468629"/>
                  </a:lnTo>
                  <a:lnTo>
                    <a:pt x="89491" y="468629"/>
                  </a:lnTo>
                  <a:lnTo>
                    <a:pt x="91839" y="467359"/>
                  </a:lnTo>
                  <a:lnTo>
                    <a:pt x="113340" y="445769"/>
                  </a:lnTo>
                  <a:lnTo>
                    <a:pt x="159948" y="445769"/>
                  </a:lnTo>
                  <a:lnTo>
                    <a:pt x="161798" y="443229"/>
                  </a:lnTo>
                  <a:lnTo>
                    <a:pt x="138650" y="443229"/>
                  </a:lnTo>
                  <a:lnTo>
                    <a:pt x="104132" y="410209"/>
                  </a:lnTo>
                  <a:lnTo>
                    <a:pt x="96723" y="398779"/>
                  </a:lnTo>
                  <a:close/>
                </a:path>
                <a:path w="551180" h="544830">
                  <a:moveTo>
                    <a:pt x="463276" y="445769"/>
                  </a:moveTo>
                  <a:lnTo>
                    <a:pt x="437376" y="445769"/>
                  </a:lnTo>
                  <a:lnTo>
                    <a:pt x="458877" y="467359"/>
                  </a:lnTo>
                  <a:lnTo>
                    <a:pt x="461225" y="468629"/>
                  </a:lnTo>
                  <a:lnTo>
                    <a:pt x="465922" y="468629"/>
                  </a:lnTo>
                  <a:lnTo>
                    <a:pt x="468277" y="467359"/>
                  </a:lnTo>
                  <a:lnTo>
                    <a:pt x="473655" y="462279"/>
                  </a:lnTo>
                  <a:lnTo>
                    <a:pt x="473655" y="455929"/>
                  </a:lnTo>
                  <a:lnTo>
                    <a:pt x="463276" y="445769"/>
                  </a:lnTo>
                  <a:close/>
                </a:path>
                <a:path w="551180" h="544830">
                  <a:moveTo>
                    <a:pt x="123778" y="214629"/>
                  </a:moveTo>
                  <a:lnTo>
                    <a:pt x="63240" y="214629"/>
                  </a:lnTo>
                  <a:lnTo>
                    <a:pt x="176963" y="250189"/>
                  </a:lnTo>
                  <a:lnTo>
                    <a:pt x="175326" y="257809"/>
                  </a:lnTo>
                  <a:lnTo>
                    <a:pt x="174393" y="265429"/>
                  </a:lnTo>
                  <a:lnTo>
                    <a:pt x="174393" y="273049"/>
                  </a:lnTo>
                  <a:lnTo>
                    <a:pt x="176819" y="294639"/>
                  </a:lnTo>
                  <a:lnTo>
                    <a:pt x="183739" y="314959"/>
                  </a:lnTo>
                  <a:lnTo>
                    <a:pt x="194616" y="332739"/>
                  </a:lnTo>
                  <a:lnTo>
                    <a:pt x="208913" y="347979"/>
                  </a:lnTo>
                  <a:lnTo>
                    <a:pt x="138650" y="443229"/>
                  </a:lnTo>
                  <a:lnTo>
                    <a:pt x="161798" y="443229"/>
                  </a:lnTo>
                  <a:lnTo>
                    <a:pt x="223767" y="358139"/>
                  </a:lnTo>
                  <a:lnTo>
                    <a:pt x="349291" y="358139"/>
                  </a:lnTo>
                  <a:lnTo>
                    <a:pt x="341796" y="347979"/>
                  </a:lnTo>
                  <a:lnTo>
                    <a:pt x="356097" y="332739"/>
                  </a:lnTo>
                  <a:lnTo>
                    <a:pt x="366976" y="314959"/>
                  </a:lnTo>
                  <a:lnTo>
                    <a:pt x="373897" y="294639"/>
                  </a:lnTo>
                  <a:lnTo>
                    <a:pt x="374325" y="290829"/>
                  </a:lnTo>
                  <a:lnTo>
                    <a:pt x="275358" y="290829"/>
                  </a:lnTo>
                  <a:lnTo>
                    <a:pt x="268217" y="289559"/>
                  </a:lnTo>
                  <a:lnTo>
                    <a:pt x="262382" y="285749"/>
                  </a:lnTo>
                  <a:lnTo>
                    <a:pt x="258445" y="279399"/>
                  </a:lnTo>
                  <a:lnTo>
                    <a:pt x="257001" y="273049"/>
                  </a:lnTo>
                  <a:lnTo>
                    <a:pt x="258445" y="265429"/>
                  </a:lnTo>
                  <a:lnTo>
                    <a:pt x="262382" y="260349"/>
                  </a:lnTo>
                  <a:lnTo>
                    <a:pt x="268217" y="256539"/>
                  </a:lnTo>
                  <a:lnTo>
                    <a:pt x="275358" y="255269"/>
                  </a:lnTo>
                  <a:lnTo>
                    <a:pt x="374844" y="255269"/>
                  </a:lnTo>
                  <a:lnTo>
                    <a:pt x="373753" y="250189"/>
                  </a:lnTo>
                  <a:lnTo>
                    <a:pt x="426553" y="233679"/>
                  </a:lnTo>
                  <a:lnTo>
                    <a:pt x="182593" y="233679"/>
                  </a:lnTo>
                  <a:lnTo>
                    <a:pt x="123778" y="214629"/>
                  </a:lnTo>
                  <a:close/>
                </a:path>
                <a:path w="551180" h="544830">
                  <a:moveTo>
                    <a:pt x="530655" y="214629"/>
                  </a:moveTo>
                  <a:lnTo>
                    <a:pt x="487476" y="214629"/>
                  </a:lnTo>
                  <a:lnTo>
                    <a:pt x="490982" y="228599"/>
                  </a:lnTo>
                  <a:lnTo>
                    <a:pt x="493543" y="242569"/>
                  </a:lnTo>
                  <a:lnTo>
                    <a:pt x="495112" y="257809"/>
                  </a:lnTo>
                  <a:lnTo>
                    <a:pt x="495645" y="273049"/>
                  </a:lnTo>
                  <a:lnTo>
                    <a:pt x="489739" y="322579"/>
                  </a:lnTo>
                  <a:lnTo>
                    <a:pt x="472929" y="369569"/>
                  </a:lnTo>
                  <a:lnTo>
                    <a:pt x="446581" y="410209"/>
                  </a:lnTo>
                  <a:lnTo>
                    <a:pt x="412058" y="443229"/>
                  </a:lnTo>
                  <a:lnTo>
                    <a:pt x="460681" y="443229"/>
                  </a:lnTo>
                  <a:lnTo>
                    <a:pt x="450303" y="433069"/>
                  </a:lnTo>
                  <a:lnTo>
                    <a:pt x="457591" y="425449"/>
                  </a:lnTo>
                  <a:lnTo>
                    <a:pt x="464497" y="416559"/>
                  </a:lnTo>
                  <a:lnTo>
                    <a:pt x="471010" y="407669"/>
                  </a:lnTo>
                  <a:lnTo>
                    <a:pt x="477120" y="398779"/>
                  </a:lnTo>
                  <a:lnTo>
                    <a:pt x="514844" y="398779"/>
                  </a:lnTo>
                  <a:lnTo>
                    <a:pt x="486375" y="383539"/>
                  </a:lnTo>
                  <a:lnTo>
                    <a:pt x="491288" y="373379"/>
                  </a:lnTo>
                  <a:lnTo>
                    <a:pt x="495761" y="363219"/>
                  </a:lnTo>
                  <a:lnTo>
                    <a:pt x="499776" y="353059"/>
                  </a:lnTo>
                  <a:lnTo>
                    <a:pt x="503317" y="342899"/>
                  </a:lnTo>
                  <a:lnTo>
                    <a:pt x="541610" y="342899"/>
                  </a:lnTo>
                  <a:lnTo>
                    <a:pt x="542640" y="339089"/>
                  </a:lnTo>
                  <a:lnTo>
                    <a:pt x="539733" y="334009"/>
                  </a:lnTo>
                  <a:lnTo>
                    <a:pt x="507998" y="325119"/>
                  </a:lnTo>
                  <a:lnTo>
                    <a:pt x="510166" y="314959"/>
                  </a:lnTo>
                  <a:lnTo>
                    <a:pt x="511848" y="303529"/>
                  </a:lnTo>
                  <a:lnTo>
                    <a:pt x="513035" y="293369"/>
                  </a:lnTo>
                  <a:lnTo>
                    <a:pt x="513719" y="281939"/>
                  </a:lnTo>
                  <a:lnTo>
                    <a:pt x="546617" y="281939"/>
                  </a:lnTo>
                  <a:lnTo>
                    <a:pt x="550717" y="278129"/>
                  </a:lnTo>
                  <a:lnTo>
                    <a:pt x="550717" y="267969"/>
                  </a:lnTo>
                  <a:lnTo>
                    <a:pt x="546617" y="264159"/>
                  </a:lnTo>
                  <a:lnTo>
                    <a:pt x="513635" y="264159"/>
                  </a:lnTo>
                  <a:lnTo>
                    <a:pt x="512957" y="252729"/>
                  </a:lnTo>
                  <a:lnTo>
                    <a:pt x="511790" y="241299"/>
                  </a:lnTo>
                  <a:lnTo>
                    <a:pt x="510126" y="231139"/>
                  </a:lnTo>
                  <a:lnTo>
                    <a:pt x="507960" y="220979"/>
                  </a:lnTo>
                  <a:lnTo>
                    <a:pt x="530655" y="214629"/>
                  </a:lnTo>
                  <a:close/>
                </a:path>
                <a:path w="551180" h="544830">
                  <a:moveTo>
                    <a:pt x="68246" y="342899"/>
                  </a:moveTo>
                  <a:lnTo>
                    <a:pt x="47389" y="342899"/>
                  </a:lnTo>
                  <a:lnTo>
                    <a:pt x="50931" y="353059"/>
                  </a:lnTo>
                  <a:lnTo>
                    <a:pt x="54948" y="363219"/>
                  </a:lnTo>
                  <a:lnTo>
                    <a:pt x="59422" y="373379"/>
                  </a:lnTo>
                  <a:lnTo>
                    <a:pt x="64332" y="383539"/>
                  </a:lnTo>
                  <a:lnTo>
                    <a:pt x="35860" y="398779"/>
                  </a:lnTo>
                  <a:lnTo>
                    <a:pt x="34355" y="405129"/>
                  </a:lnTo>
                  <a:lnTo>
                    <a:pt x="38605" y="411479"/>
                  </a:lnTo>
                  <a:lnTo>
                    <a:pt x="41680" y="414019"/>
                  </a:lnTo>
                  <a:lnTo>
                    <a:pt x="46416" y="414019"/>
                  </a:lnTo>
                  <a:lnTo>
                    <a:pt x="47995" y="412749"/>
                  </a:lnTo>
                  <a:lnTo>
                    <a:pt x="73594" y="398779"/>
                  </a:lnTo>
                  <a:lnTo>
                    <a:pt x="96723" y="398779"/>
                  </a:lnTo>
                  <a:lnTo>
                    <a:pt x="77786" y="369569"/>
                  </a:lnTo>
                  <a:lnTo>
                    <a:pt x="68246" y="342899"/>
                  </a:lnTo>
                  <a:close/>
                </a:path>
                <a:path w="551180" h="544830">
                  <a:moveTo>
                    <a:pt x="514844" y="398779"/>
                  </a:moveTo>
                  <a:lnTo>
                    <a:pt x="477120" y="398779"/>
                  </a:lnTo>
                  <a:lnTo>
                    <a:pt x="502720" y="412749"/>
                  </a:lnTo>
                  <a:lnTo>
                    <a:pt x="504304" y="414019"/>
                  </a:lnTo>
                  <a:lnTo>
                    <a:pt x="509038" y="414019"/>
                  </a:lnTo>
                  <a:lnTo>
                    <a:pt x="512121" y="411479"/>
                  </a:lnTo>
                  <a:lnTo>
                    <a:pt x="516350" y="405129"/>
                  </a:lnTo>
                  <a:lnTo>
                    <a:pt x="514844" y="398779"/>
                  </a:lnTo>
                  <a:close/>
                </a:path>
                <a:path w="551180" h="544830">
                  <a:moveTo>
                    <a:pt x="326957" y="358139"/>
                  </a:moveTo>
                  <a:lnTo>
                    <a:pt x="223767" y="358139"/>
                  </a:lnTo>
                  <a:lnTo>
                    <a:pt x="235552" y="364489"/>
                  </a:lnTo>
                  <a:lnTo>
                    <a:pt x="248157" y="369569"/>
                  </a:lnTo>
                  <a:lnTo>
                    <a:pt x="261465" y="372109"/>
                  </a:lnTo>
                  <a:lnTo>
                    <a:pt x="275358" y="373379"/>
                  </a:lnTo>
                  <a:lnTo>
                    <a:pt x="289251" y="372109"/>
                  </a:lnTo>
                  <a:lnTo>
                    <a:pt x="302560" y="369569"/>
                  </a:lnTo>
                  <a:lnTo>
                    <a:pt x="315168" y="364489"/>
                  </a:lnTo>
                  <a:lnTo>
                    <a:pt x="326957" y="358139"/>
                  </a:lnTo>
                  <a:close/>
                </a:path>
                <a:path w="551180" h="544830">
                  <a:moveTo>
                    <a:pt x="15741" y="194309"/>
                  </a:moveTo>
                  <a:lnTo>
                    <a:pt x="10683" y="196849"/>
                  </a:lnTo>
                  <a:lnTo>
                    <a:pt x="8058" y="207009"/>
                  </a:lnTo>
                  <a:lnTo>
                    <a:pt x="10968" y="212089"/>
                  </a:lnTo>
                  <a:lnTo>
                    <a:pt x="42735" y="220979"/>
                  </a:lnTo>
                  <a:lnTo>
                    <a:pt x="40582" y="231139"/>
                  </a:lnTo>
                  <a:lnTo>
                    <a:pt x="38924" y="241299"/>
                  </a:lnTo>
                  <a:lnTo>
                    <a:pt x="37758" y="252729"/>
                  </a:lnTo>
                  <a:lnTo>
                    <a:pt x="37081" y="264159"/>
                  </a:lnTo>
                  <a:lnTo>
                    <a:pt x="4102" y="264159"/>
                  </a:lnTo>
                  <a:lnTo>
                    <a:pt x="0" y="267969"/>
                  </a:lnTo>
                  <a:lnTo>
                    <a:pt x="0" y="278129"/>
                  </a:lnTo>
                  <a:lnTo>
                    <a:pt x="4102" y="281939"/>
                  </a:lnTo>
                  <a:lnTo>
                    <a:pt x="36999" y="281939"/>
                  </a:lnTo>
                  <a:lnTo>
                    <a:pt x="37680" y="293369"/>
                  </a:lnTo>
                  <a:lnTo>
                    <a:pt x="38866" y="303529"/>
                  </a:lnTo>
                  <a:lnTo>
                    <a:pt x="40548" y="314959"/>
                  </a:lnTo>
                  <a:lnTo>
                    <a:pt x="42717" y="325119"/>
                  </a:lnTo>
                  <a:lnTo>
                    <a:pt x="10977" y="334009"/>
                  </a:lnTo>
                  <a:lnTo>
                    <a:pt x="8068" y="339089"/>
                  </a:lnTo>
                  <a:lnTo>
                    <a:pt x="10472" y="347979"/>
                  </a:lnTo>
                  <a:lnTo>
                    <a:pt x="14180" y="350519"/>
                  </a:lnTo>
                  <a:lnTo>
                    <a:pt x="19825" y="350519"/>
                  </a:lnTo>
                  <a:lnTo>
                    <a:pt x="47389" y="342899"/>
                  </a:lnTo>
                  <a:lnTo>
                    <a:pt x="68246" y="342899"/>
                  </a:lnTo>
                  <a:lnTo>
                    <a:pt x="60978" y="322579"/>
                  </a:lnTo>
                  <a:lnTo>
                    <a:pt x="55071" y="273049"/>
                  </a:lnTo>
                  <a:lnTo>
                    <a:pt x="55604" y="257809"/>
                  </a:lnTo>
                  <a:lnTo>
                    <a:pt x="57173" y="242569"/>
                  </a:lnTo>
                  <a:lnTo>
                    <a:pt x="59733" y="228599"/>
                  </a:lnTo>
                  <a:lnTo>
                    <a:pt x="63240" y="214629"/>
                  </a:lnTo>
                  <a:lnTo>
                    <a:pt x="123778" y="214629"/>
                  </a:lnTo>
                  <a:lnTo>
                    <a:pt x="88490" y="203199"/>
                  </a:lnTo>
                  <a:lnTo>
                    <a:pt x="47508" y="203199"/>
                  </a:lnTo>
                  <a:lnTo>
                    <a:pt x="20615" y="195579"/>
                  </a:lnTo>
                  <a:lnTo>
                    <a:pt x="15741" y="194309"/>
                  </a:lnTo>
                  <a:close/>
                </a:path>
                <a:path w="551180" h="544830">
                  <a:moveTo>
                    <a:pt x="541610" y="342899"/>
                  </a:moveTo>
                  <a:lnTo>
                    <a:pt x="503317" y="342899"/>
                  </a:lnTo>
                  <a:lnTo>
                    <a:pt x="530883" y="350519"/>
                  </a:lnTo>
                  <a:lnTo>
                    <a:pt x="536520" y="350519"/>
                  </a:lnTo>
                  <a:lnTo>
                    <a:pt x="540238" y="347979"/>
                  </a:lnTo>
                  <a:lnTo>
                    <a:pt x="541610" y="342899"/>
                  </a:lnTo>
                  <a:close/>
                </a:path>
                <a:path w="551180" h="544830">
                  <a:moveTo>
                    <a:pt x="374844" y="255269"/>
                  </a:moveTo>
                  <a:lnTo>
                    <a:pt x="275358" y="255269"/>
                  </a:lnTo>
                  <a:lnTo>
                    <a:pt x="282499" y="256539"/>
                  </a:lnTo>
                  <a:lnTo>
                    <a:pt x="288334" y="260349"/>
                  </a:lnTo>
                  <a:lnTo>
                    <a:pt x="292271" y="265429"/>
                  </a:lnTo>
                  <a:lnTo>
                    <a:pt x="293715" y="273049"/>
                  </a:lnTo>
                  <a:lnTo>
                    <a:pt x="292271" y="279399"/>
                  </a:lnTo>
                  <a:lnTo>
                    <a:pt x="288334" y="285749"/>
                  </a:lnTo>
                  <a:lnTo>
                    <a:pt x="282499" y="289559"/>
                  </a:lnTo>
                  <a:lnTo>
                    <a:pt x="275358" y="290829"/>
                  </a:lnTo>
                  <a:lnTo>
                    <a:pt x="374325" y="290829"/>
                  </a:lnTo>
                  <a:lnTo>
                    <a:pt x="376323" y="273049"/>
                  </a:lnTo>
                  <a:lnTo>
                    <a:pt x="376323" y="265429"/>
                  </a:lnTo>
                  <a:lnTo>
                    <a:pt x="375390" y="257809"/>
                  </a:lnTo>
                  <a:lnTo>
                    <a:pt x="374844" y="255269"/>
                  </a:lnTo>
                  <a:close/>
                </a:path>
                <a:path w="551180" h="544830">
                  <a:moveTo>
                    <a:pt x="284537" y="54609"/>
                  </a:moveTo>
                  <a:lnTo>
                    <a:pt x="266180" y="54609"/>
                  </a:lnTo>
                  <a:lnTo>
                    <a:pt x="266180" y="173989"/>
                  </a:lnTo>
                  <a:lnTo>
                    <a:pt x="239280" y="179069"/>
                  </a:lnTo>
                  <a:lnTo>
                    <a:pt x="215666" y="191769"/>
                  </a:lnTo>
                  <a:lnTo>
                    <a:pt x="196413" y="210819"/>
                  </a:lnTo>
                  <a:lnTo>
                    <a:pt x="182593" y="233679"/>
                  </a:lnTo>
                  <a:lnTo>
                    <a:pt x="368123" y="233679"/>
                  </a:lnTo>
                  <a:lnTo>
                    <a:pt x="354304" y="210819"/>
                  </a:lnTo>
                  <a:lnTo>
                    <a:pt x="335050" y="191769"/>
                  </a:lnTo>
                  <a:lnTo>
                    <a:pt x="311436" y="179069"/>
                  </a:lnTo>
                  <a:lnTo>
                    <a:pt x="284537" y="173989"/>
                  </a:lnTo>
                  <a:lnTo>
                    <a:pt x="284537" y="54609"/>
                  </a:lnTo>
                  <a:close/>
                </a:path>
                <a:path w="551180" h="544830">
                  <a:moveTo>
                    <a:pt x="366726" y="54609"/>
                  </a:moveTo>
                  <a:lnTo>
                    <a:pt x="284537" y="54609"/>
                  </a:lnTo>
                  <a:lnTo>
                    <a:pt x="336911" y="63499"/>
                  </a:lnTo>
                  <a:lnTo>
                    <a:pt x="384385" y="83819"/>
                  </a:lnTo>
                  <a:lnTo>
                    <a:pt x="425401" y="113029"/>
                  </a:lnTo>
                  <a:lnTo>
                    <a:pt x="458403" y="151129"/>
                  </a:lnTo>
                  <a:lnTo>
                    <a:pt x="481831" y="196849"/>
                  </a:lnTo>
                  <a:lnTo>
                    <a:pt x="368123" y="233679"/>
                  </a:lnTo>
                  <a:lnTo>
                    <a:pt x="426553" y="233679"/>
                  </a:lnTo>
                  <a:lnTo>
                    <a:pt x="487476" y="214629"/>
                  </a:lnTo>
                  <a:lnTo>
                    <a:pt x="530655" y="214629"/>
                  </a:lnTo>
                  <a:lnTo>
                    <a:pt x="539733" y="212089"/>
                  </a:lnTo>
                  <a:lnTo>
                    <a:pt x="542640" y="207009"/>
                  </a:lnTo>
                  <a:lnTo>
                    <a:pt x="541659" y="203199"/>
                  </a:lnTo>
                  <a:lnTo>
                    <a:pt x="503187" y="203199"/>
                  </a:lnTo>
                  <a:lnTo>
                    <a:pt x="502881" y="201929"/>
                  </a:lnTo>
                  <a:lnTo>
                    <a:pt x="502659" y="200659"/>
                  </a:lnTo>
                  <a:lnTo>
                    <a:pt x="502307" y="199389"/>
                  </a:lnTo>
                  <a:lnTo>
                    <a:pt x="498827" y="190499"/>
                  </a:lnTo>
                  <a:lnTo>
                    <a:pt x="495024" y="180339"/>
                  </a:lnTo>
                  <a:lnTo>
                    <a:pt x="490833" y="171449"/>
                  </a:lnTo>
                  <a:lnTo>
                    <a:pt x="486283" y="162559"/>
                  </a:lnTo>
                  <a:lnTo>
                    <a:pt x="512640" y="147319"/>
                  </a:lnTo>
                  <a:lnTo>
                    <a:pt x="477089" y="147319"/>
                  </a:lnTo>
                  <a:lnTo>
                    <a:pt x="470972" y="138429"/>
                  </a:lnTo>
                  <a:lnTo>
                    <a:pt x="464440" y="129539"/>
                  </a:lnTo>
                  <a:lnTo>
                    <a:pt x="457515" y="120649"/>
                  </a:lnTo>
                  <a:lnTo>
                    <a:pt x="450219" y="113029"/>
                  </a:lnTo>
                  <a:lnTo>
                    <a:pt x="462537" y="100329"/>
                  </a:lnTo>
                  <a:lnTo>
                    <a:pt x="437238" y="100329"/>
                  </a:lnTo>
                  <a:lnTo>
                    <a:pt x="429018" y="92709"/>
                  </a:lnTo>
                  <a:lnTo>
                    <a:pt x="420485" y="85089"/>
                  </a:lnTo>
                  <a:lnTo>
                    <a:pt x="411631" y="78739"/>
                  </a:lnTo>
                  <a:lnTo>
                    <a:pt x="402451" y="73659"/>
                  </a:lnTo>
                  <a:lnTo>
                    <a:pt x="408313" y="63499"/>
                  </a:lnTo>
                  <a:lnTo>
                    <a:pt x="386595" y="63499"/>
                  </a:lnTo>
                  <a:lnTo>
                    <a:pt x="376789" y="59689"/>
                  </a:lnTo>
                  <a:lnTo>
                    <a:pt x="366726" y="54609"/>
                  </a:lnTo>
                  <a:close/>
                </a:path>
                <a:path w="551180" h="544830">
                  <a:moveTo>
                    <a:pt x="45048" y="130809"/>
                  </a:moveTo>
                  <a:lnTo>
                    <a:pt x="39431" y="132079"/>
                  </a:lnTo>
                  <a:lnTo>
                    <a:pt x="34364" y="140969"/>
                  </a:lnTo>
                  <a:lnTo>
                    <a:pt x="35870" y="146049"/>
                  </a:lnTo>
                  <a:lnTo>
                    <a:pt x="64415" y="162559"/>
                  </a:lnTo>
                  <a:lnTo>
                    <a:pt x="59865" y="171449"/>
                  </a:lnTo>
                  <a:lnTo>
                    <a:pt x="55677" y="180339"/>
                  </a:lnTo>
                  <a:lnTo>
                    <a:pt x="51874" y="190499"/>
                  </a:lnTo>
                  <a:lnTo>
                    <a:pt x="48463" y="199389"/>
                  </a:lnTo>
                  <a:lnTo>
                    <a:pt x="48050" y="200659"/>
                  </a:lnTo>
                  <a:lnTo>
                    <a:pt x="47820" y="201929"/>
                  </a:lnTo>
                  <a:lnTo>
                    <a:pt x="47508" y="203199"/>
                  </a:lnTo>
                  <a:lnTo>
                    <a:pt x="88490" y="203199"/>
                  </a:lnTo>
                  <a:lnTo>
                    <a:pt x="68885" y="196849"/>
                  </a:lnTo>
                  <a:lnTo>
                    <a:pt x="92314" y="151129"/>
                  </a:lnTo>
                  <a:lnTo>
                    <a:pt x="95614" y="147319"/>
                  </a:lnTo>
                  <a:lnTo>
                    <a:pt x="73603" y="147319"/>
                  </a:lnTo>
                  <a:lnTo>
                    <a:pt x="45048" y="130809"/>
                  </a:lnTo>
                  <a:close/>
                </a:path>
                <a:path w="551180" h="544830">
                  <a:moveTo>
                    <a:pt x="534991" y="194309"/>
                  </a:moveTo>
                  <a:lnTo>
                    <a:pt x="530080" y="195579"/>
                  </a:lnTo>
                  <a:lnTo>
                    <a:pt x="503187" y="203199"/>
                  </a:lnTo>
                  <a:lnTo>
                    <a:pt x="541659" y="203199"/>
                  </a:lnTo>
                  <a:lnTo>
                    <a:pt x="540024" y="196849"/>
                  </a:lnTo>
                  <a:lnTo>
                    <a:pt x="534991" y="194309"/>
                  </a:lnTo>
                  <a:close/>
                </a:path>
                <a:path w="551180" h="544830">
                  <a:moveTo>
                    <a:pt x="90042" y="76199"/>
                  </a:moveTo>
                  <a:lnTo>
                    <a:pt x="84244" y="76199"/>
                  </a:lnTo>
                  <a:lnTo>
                    <a:pt x="77062" y="83819"/>
                  </a:lnTo>
                  <a:lnTo>
                    <a:pt x="77062" y="88899"/>
                  </a:lnTo>
                  <a:lnTo>
                    <a:pt x="100467" y="113029"/>
                  </a:lnTo>
                  <a:lnTo>
                    <a:pt x="93174" y="120649"/>
                  </a:lnTo>
                  <a:lnTo>
                    <a:pt x="86250" y="129539"/>
                  </a:lnTo>
                  <a:lnTo>
                    <a:pt x="79718" y="138429"/>
                  </a:lnTo>
                  <a:lnTo>
                    <a:pt x="73603" y="147319"/>
                  </a:lnTo>
                  <a:lnTo>
                    <a:pt x="95614" y="147319"/>
                  </a:lnTo>
                  <a:lnTo>
                    <a:pt x="125315" y="113029"/>
                  </a:lnTo>
                  <a:lnTo>
                    <a:pt x="143148" y="100329"/>
                  </a:lnTo>
                  <a:lnTo>
                    <a:pt x="113447" y="100329"/>
                  </a:lnTo>
                  <a:lnTo>
                    <a:pt x="90042" y="76199"/>
                  </a:lnTo>
                  <a:close/>
                </a:path>
                <a:path w="551180" h="544830">
                  <a:moveTo>
                    <a:pt x="505619" y="130809"/>
                  </a:moveTo>
                  <a:lnTo>
                    <a:pt x="477089" y="147319"/>
                  </a:lnTo>
                  <a:lnTo>
                    <a:pt x="512640" y="147319"/>
                  </a:lnTo>
                  <a:lnTo>
                    <a:pt x="514836" y="146049"/>
                  </a:lnTo>
                  <a:lnTo>
                    <a:pt x="516343" y="140969"/>
                  </a:lnTo>
                  <a:lnTo>
                    <a:pt x="511256" y="132079"/>
                  </a:lnTo>
                  <a:lnTo>
                    <a:pt x="505619" y="130809"/>
                  </a:lnTo>
                  <a:close/>
                </a:path>
                <a:path w="551180" h="544830">
                  <a:moveTo>
                    <a:pt x="142046" y="34289"/>
                  </a:moveTo>
                  <a:lnTo>
                    <a:pt x="133281" y="39369"/>
                  </a:lnTo>
                  <a:lnTo>
                    <a:pt x="131774" y="44449"/>
                  </a:lnTo>
                  <a:lnTo>
                    <a:pt x="148234" y="73659"/>
                  </a:lnTo>
                  <a:lnTo>
                    <a:pt x="139061" y="78739"/>
                  </a:lnTo>
                  <a:lnTo>
                    <a:pt x="130207" y="85089"/>
                  </a:lnTo>
                  <a:lnTo>
                    <a:pt x="121670" y="92709"/>
                  </a:lnTo>
                  <a:lnTo>
                    <a:pt x="113447" y="100329"/>
                  </a:lnTo>
                  <a:lnTo>
                    <a:pt x="143148" y="100329"/>
                  </a:lnTo>
                  <a:lnTo>
                    <a:pt x="166331" y="83819"/>
                  </a:lnTo>
                  <a:lnTo>
                    <a:pt x="213805" y="63499"/>
                  </a:lnTo>
                  <a:lnTo>
                    <a:pt x="164113" y="63499"/>
                  </a:lnTo>
                  <a:lnTo>
                    <a:pt x="147676" y="35559"/>
                  </a:lnTo>
                  <a:lnTo>
                    <a:pt x="142046" y="34289"/>
                  </a:lnTo>
                  <a:close/>
                </a:path>
                <a:path w="551180" h="544830">
                  <a:moveTo>
                    <a:pt x="466449" y="76199"/>
                  </a:moveTo>
                  <a:lnTo>
                    <a:pt x="460644" y="76199"/>
                  </a:lnTo>
                  <a:lnTo>
                    <a:pt x="437238" y="100329"/>
                  </a:lnTo>
                  <a:lnTo>
                    <a:pt x="462537" y="100329"/>
                  </a:lnTo>
                  <a:lnTo>
                    <a:pt x="473624" y="88899"/>
                  </a:lnTo>
                  <a:lnTo>
                    <a:pt x="473624" y="83819"/>
                  </a:lnTo>
                  <a:lnTo>
                    <a:pt x="466449" y="76199"/>
                  </a:lnTo>
                  <a:close/>
                </a:path>
                <a:path w="551180" h="544830">
                  <a:moveTo>
                    <a:pt x="208997" y="7619"/>
                  </a:moveTo>
                  <a:lnTo>
                    <a:pt x="199191" y="11429"/>
                  </a:lnTo>
                  <a:lnTo>
                    <a:pt x="196284" y="15239"/>
                  </a:lnTo>
                  <a:lnTo>
                    <a:pt x="204805" y="46989"/>
                  </a:lnTo>
                  <a:lnTo>
                    <a:pt x="183989" y="54609"/>
                  </a:lnTo>
                  <a:lnTo>
                    <a:pt x="173924" y="59689"/>
                  </a:lnTo>
                  <a:lnTo>
                    <a:pt x="164113" y="63499"/>
                  </a:lnTo>
                  <a:lnTo>
                    <a:pt x="213805" y="63499"/>
                  </a:lnTo>
                  <a:lnTo>
                    <a:pt x="266180" y="54609"/>
                  </a:lnTo>
                  <a:lnTo>
                    <a:pt x="366726" y="54609"/>
                  </a:lnTo>
                  <a:lnTo>
                    <a:pt x="345903" y="46989"/>
                  </a:lnTo>
                  <a:lnTo>
                    <a:pt x="346926" y="43179"/>
                  </a:lnTo>
                  <a:lnTo>
                    <a:pt x="222535" y="43179"/>
                  </a:lnTo>
                  <a:lnTo>
                    <a:pt x="214014" y="11429"/>
                  </a:lnTo>
                  <a:lnTo>
                    <a:pt x="208997" y="7619"/>
                  </a:lnTo>
                  <a:close/>
                </a:path>
                <a:path w="551180" h="544830">
                  <a:moveTo>
                    <a:pt x="408647" y="34289"/>
                  </a:moveTo>
                  <a:lnTo>
                    <a:pt x="403033" y="35559"/>
                  </a:lnTo>
                  <a:lnTo>
                    <a:pt x="386595" y="63499"/>
                  </a:lnTo>
                  <a:lnTo>
                    <a:pt x="408313" y="63499"/>
                  </a:lnTo>
                  <a:lnTo>
                    <a:pt x="416372" y="49529"/>
                  </a:lnTo>
                  <a:lnTo>
                    <a:pt x="418942" y="44449"/>
                  </a:lnTo>
                  <a:lnTo>
                    <a:pt x="417436" y="39369"/>
                  </a:lnTo>
                  <a:lnTo>
                    <a:pt x="408647" y="34289"/>
                  </a:lnTo>
                  <a:close/>
                </a:path>
                <a:path w="551180" h="544830">
                  <a:moveTo>
                    <a:pt x="280437" y="0"/>
                  </a:moveTo>
                  <a:lnTo>
                    <a:pt x="270279" y="0"/>
                  </a:lnTo>
                  <a:lnTo>
                    <a:pt x="266180" y="3809"/>
                  </a:lnTo>
                  <a:lnTo>
                    <a:pt x="266180" y="36829"/>
                  </a:lnTo>
                  <a:lnTo>
                    <a:pt x="233210" y="40639"/>
                  </a:lnTo>
                  <a:lnTo>
                    <a:pt x="222535" y="43179"/>
                  </a:lnTo>
                  <a:lnTo>
                    <a:pt x="328173" y="43179"/>
                  </a:lnTo>
                  <a:lnTo>
                    <a:pt x="317503" y="40639"/>
                  </a:lnTo>
                  <a:lnTo>
                    <a:pt x="284537" y="36829"/>
                  </a:lnTo>
                  <a:lnTo>
                    <a:pt x="284537" y="3809"/>
                  </a:lnTo>
                  <a:lnTo>
                    <a:pt x="280437" y="0"/>
                  </a:lnTo>
                  <a:close/>
                </a:path>
                <a:path w="551180" h="544830">
                  <a:moveTo>
                    <a:pt x="341750" y="8889"/>
                  </a:moveTo>
                  <a:lnTo>
                    <a:pt x="336687" y="11429"/>
                  </a:lnTo>
                  <a:lnTo>
                    <a:pt x="328173" y="43179"/>
                  </a:lnTo>
                  <a:lnTo>
                    <a:pt x="346926" y="43179"/>
                  </a:lnTo>
                  <a:lnTo>
                    <a:pt x="354424" y="15239"/>
                  </a:lnTo>
                  <a:lnTo>
                    <a:pt x="351510" y="11429"/>
                  </a:lnTo>
                  <a:lnTo>
                    <a:pt x="341750" y="8889"/>
                  </a:lnTo>
                  <a:close/>
                </a:path>
              </a:pathLst>
            </a:custGeom>
            <a:solidFill>
              <a:srgbClr val="545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55"/>
          <p:cNvSpPr/>
          <p:nvPr/>
        </p:nvSpPr>
        <p:spPr>
          <a:xfrm>
            <a:off x="5125755" y="2649769"/>
            <a:ext cx="1645920" cy="731520"/>
          </a:xfrm>
          <a:custGeom>
            <a:avLst/>
            <a:gdLst/>
            <a:ahLst/>
            <a:cxnLst/>
            <a:rect l="l" t="t" r="r" b="b"/>
            <a:pathLst>
              <a:path w="1645920" h="731520">
                <a:moveTo>
                  <a:pt x="1607439" y="0"/>
                </a:moveTo>
                <a:lnTo>
                  <a:pt x="38481" y="0"/>
                </a:lnTo>
                <a:lnTo>
                  <a:pt x="23520" y="3030"/>
                </a:lnTo>
                <a:lnTo>
                  <a:pt x="11287" y="11287"/>
                </a:lnTo>
                <a:lnTo>
                  <a:pt x="3030" y="23520"/>
                </a:lnTo>
                <a:lnTo>
                  <a:pt x="0" y="38480"/>
                </a:lnTo>
                <a:lnTo>
                  <a:pt x="0" y="693000"/>
                </a:lnTo>
                <a:lnTo>
                  <a:pt x="3030" y="707993"/>
                </a:lnTo>
                <a:lnTo>
                  <a:pt x="11287" y="720237"/>
                </a:lnTo>
                <a:lnTo>
                  <a:pt x="23520" y="728492"/>
                </a:lnTo>
                <a:lnTo>
                  <a:pt x="38481" y="731519"/>
                </a:lnTo>
                <a:lnTo>
                  <a:pt x="1607439" y="731519"/>
                </a:lnTo>
                <a:lnTo>
                  <a:pt x="1622399" y="728492"/>
                </a:lnTo>
                <a:lnTo>
                  <a:pt x="1634632" y="720237"/>
                </a:lnTo>
                <a:lnTo>
                  <a:pt x="1642889" y="707993"/>
                </a:lnTo>
                <a:lnTo>
                  <a:pt x="1645920" y="693000"/>
                </a:lnTo>
                <a:lnTo>
                  <a:pt x="1645920" y="38480"/>
                </a:lnTo>
                <a:lnTo>
                  <a:pt x="1642889" y="23520"/>
                </a:lnTo>
                <a:lnTo>
                  <a:pt x="1634632" y="11287"/>
                </a:lnTo>
                <a:lnTo>
                  <a:pt x="1622399" y="3030"/>
                </a:lnTo>
                <a:lnTo>
                  <a:pt x="16074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56"/>
          <p:cNvSpPr txBox="1"/>
          <p:nvPr/>
        </p:nvSpPr>
        <p:spPr>
          <a:xfrm>
            <a:off x="4930650" y="2343100"/>
            <a:ext cx="200616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5" dirty="0" smtClean="0">
                <a:solidFill>
                  <a:srgbClr val="F1F1F1"/>
                </a:solidFill>
                <a:latin typeface="Trebuchet MS"/>
                <a:cs typeface="Trebuchet MS"/>
              </a:rPr>
              <a:t>Behavior Model</a:t>
            </a:r>
            <a:endParaRPr sz="1600" dirty="0">
              <a:latin typeface="Trebuchet MS"/>
              <a:cs typeface="Trebuchet MS"/>
            </a:endParaRPr>
          </a:p>
        </p:txBody>
      </p:sp>
      <p:grpSp>
        <p:nvGrpSpPr>
          <p:cNvPr id="94" name="object 57"/>
          <p:cNvGrpSpPr/>
          <p:nvPr/>
        </p:nvGrpSpPr>
        <p:grpSpPr>
          <a:xfrm>
            <a:off x="5390855" y="2741116"/>
            <a:ext cx="1152856" cy="549110"/>
            <a:chOff x="2119807" y="3532651"/>
            <a:chExt cx="1152856" cy="549166"/>
          </a:xfrm>
        </p:grpSpPr>
        <p:sp>
          <p:nvSpPr>
            <p:cNvPr id="96" name="object 59"/>
            <p:cNvSpPr/>
            <p:nvPr/>
          </p:nvSpPr>
          <p:spPr>
            <a:xfrm>
              <a:off x="2156887" y="3932071"/>
              <a:ext cx="54610" cy="93980"/>
            </a:xfrm>
            <a:custGeom>
              <a:avLst/>
              <a:gdLst/>
              <a:ahLst/>
              <a:cxnLst/>
              <a:rect l="l" t="t" r="r" b="b"/>
              <a:pathLst>
                <a:path w="54610" h="93979">
                  <a:moveTo>
                    <a:pt x="54135" y="0"/>
                  </a:moveTo>
                  <a:lnTo>
                    <a:pt x="0" y="0"/>
                  </a:lnTo>
                  <a:lnTo>
                    <a:pt x="0" y="93640"/>
                  </a:lnTo>
                  <a:lnTo>
                    <a:pt x="54135" y="93640"/>
                  </a:lnTo>
                  <a:lnTo>
                    <a:pt x="54135" y="0"/>
                  </a:lnTo>
                  <a:close/>
                </a:path>
              </a:pathLst>
            </a:custGeom>
            <a:solidFill>
              <a:srgbClr val="415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60"/>
            <p:cNvSpPr/>
            <p:nvPr/>
          </p:nvSpPr>
          <p:spPr>
            <a:xfrm>
              <a:off x="2207331" y="3532651"/>
              <a:ext cx="19685" cy="44450"/>
            </a:xfrm>
            <a:custGeom>
              <a:avLst/>
              <a:gdLst/>
              <a:ahLst/>
              <a:cxnLst/>
              <a:rect l="l" t="t" r="r" b="b"/>
              <a:pathLst>
                <a:path w="19685" h="44450">
                  <a:moveTo>
                    <a:pt x="15151" y="0"/>
                  </a:moveTo>
                  <a:lnTo>
                    <a:pt x="4365" y="0"/>
                  </a:lnTo>
                  <a:lnTo>
                    <a:pt x="0" y="4374"/>
                  </a:lnTo>
                  <a:lnTo>
                    <a:pt x="0" y="39632"/>
                  </a:lnTo>
                  <a:lnTo>
                    <a:pt x="4365" y="44007"/>
                  </a:lnTo>
                  <a:lnTo>
                    <a:pt x="9758" y="44007"/>
                  </a:lnTo>
                  <a:lnTo>
                    <a:pt x="15142" y="44007"/>
                  </a:lnTo>
                  <a:lnTo>
                    <a:pt x="19517" y="39632"/>
                  </a:lnTo>
                  <a:lnTo>
                    <a:pt x="19517" y="4374"/>
                  </a:lnTo>
                  <a:lnTo>
                    <a:pt x="15151" y="0"/>
                  </a:lnTo>
                  <a:close/>
                </a:path>
              </a:pathLst>
            </a:custGeom>
            <a:solidFill>
              <a:srgbClr val="7AC5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61"/>
            <p:cNvSpPr/>
            <p:nvPr/>
          </p:nvSpPr>
          <p:spPr>
            <a:xfrm>
              <a:off x="2129572" y="3563650"/>
              <a:ext cx="443230" cy="518159"/>
            </a:xfrm>
            <a:custGeom>
              <a:avLst/>
              <a:gdLst/>
              <a:ahLst/>
              <a:cxnLst/>
              <a:rect l="l" t="t" r="r" b="b"/>
              <a:pathLst>
                <a:path w="443230" h="518160">
                  <a:moveTo>
                    <a:pt x="151158" y="0"/>
                  </a:moveTo>
                  <a:lnTo>
                    <a:pt x="23874" y="0"/>
                  </a:lnTo>
                  <a:lnTo>
                    <a:pt x="14581" y="1875"/>
                  </a:lnTo>
                  <a:lnTo>
                    <a:pt x="6993" y="6992"/>
                  </a:lnTo>
                  <a:lnTo>
                    <a:pt x="1876" y="14580"/>
                  </a:lnTo>
                  <a:lnTo>
                    <a:pt x="0" y="23874"/>
                  </a:lnTo>
                  <a:lnTo>
                    <a:pt x="0" y="194218"/>
                  </a:lnTo>
                  <a:lnTo>
                    <a:pt x="2580" y="219190"/>
                  </a:lnTo>
                  <a:lnTo>
                    <a:pt x="10112" y="242867"/>
                  </a:lnTo>
                  <a:lnTo>
                    <a:pt x="22281" y="264528"/>
                  </a:lnTo>
                  <a:lnTo>
                    <a:pt x="55266" y="302373"/>
                  </a:lnTo>
                  <a:lnTo>
                    <a:pt x="67434" y="324035"/>
                  </a:lnTo>
                  <a:lnTo>
                    <a:pt x="74965" y="347711"/>
                  </a:lnTo>
                  <a:lnTo>
                    <a:pt x="77544" y="372678"/>
                  </a:lnTo>
                  <a:lnTo>
                    <a:pt x="77544" y="517562"/>
                  </a:lnTo>
                  <a:lnTo>
                    <a:pt x="321261" y="517562"/>
                  </a:lnTo>
                  <a:lnTo>
                    <a:pt x="321261" y="474506"/>
                  </a:lnTo>
                  <a:lnTo>
                    <a:pt x="324875" y="449195"/>
                  </a:lnTo>
                  <a:lnTo>
                    <a:pt x="335187" y="426320"/>
                  </a:lnTo>
                  <a:lnTo>
                    <a:pt x="351410" y="407209"/>
                  </a:lnTo>
                  <a:lnTo>
                    <a:pt x="401279" y="374612"/>
                  </a:lnTo>
                  <a:lnTo>
                    <a:pt x="423519" y="349005"/>
                  </a:lnTo>
                  <a:lnTo>
                    <a:pt x="437966" y="317870"/>
                  </a:lnTo>
                  <a:lnTo>
                    <a:pt x="443115" y="282707"/>
                  </a:lnTo>
                  <a:lnTo>
                    <a:pt x="443115" y="247261"/>
                  </a:lnTo>
                  <a:lnTo>
                    <a:pt x="181533" y="233878"/>
                  </a:lnTo>
                  <a:lnTo>
                    <a:pt x="175033" y="201932"/>
                  </a:lnTo>
                  <a:lnTo>
                    <a:pt x="175033" y="23874"/>
                  </a:lnTo>
                  <a:lnTo>
                    <a:pt x="173157" y="14580"/>
                  </a:lnTo>
                  <a:lnTo>
                    <a:pt x="168041" y="6992"/>
                  </a:lnTo>
                  <a:lnTo>
                    <a:pt x="160452" y="1875"/>
                  </a:lnTo>
                  <a:lnTo>
                    <a:pt x="151158" y="0"/>
                  </a:lnTo>
                  <a:close/>
                </a:path>
              </a:pathLst>
            </a:custGeom>
            <a:solidFill>
              <a:srgbClr val="CFD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62"/>
            <p:cNvSpPr/>
            <p:nvPr/>
          </p:nvSpPr>
          <p:spPr>
            <a:xfrm>
              <a:off x="2119807" y="3563658"/>
              <a:ext cx="453390" cy="518159"/>
            </a:xfrm>
            <a:custGeom>
              <a:avLst/>
              <a:gdLst/>
              <a:ahLst/>
              <a:cxnLst/>
              <a:rect l="l" t="t" r="r" b="b"/>
              <a:pathLst>
                <a:path w="453389" h="518160">
                  <a:moveTo>
                    <a:pt x="194538" y="34556"/>
                  </a:moveTo>
                  <a:lnTo>
                    <a:pt x="190169" y="30187"/>
                  </a:lnTo>
                  <a:lnTo>
                    <a:pt x="52679" y="30187"/>
                  </a:lnTo>
                  <a:lnTo>
                    <a:pt x="52679" y="23876"/>
                  </a:lnTo>
                  <a:lnTo>
                    <a:pt x="54559" y="14579"/>
                  </a:lnTo>
                  <a:lnTo>
                    <a:pt x="59677" y="6985"/>
                  </a:lnTo>
                  <a:lnTo>
                    <a:pt x="67259" y="1879"/>
                  </a:lnTo>
                  <a:lnTo>
                    <a:pt x="76555" y="0"/>
                  </a:lnTo>
                  <a:lnTo>
                    <a:pt x="33629" y="0"/>
                  </a:lnTo>
                  <a:lnTo>
                    <a:pt x="24345" y="1879"/>
                  </a:lnTo>
                  <a:lnTo>
                    <a:pt x="16751" y="6985"/>
                  </a:lnTo>
                  <a:lnTo>
                    <a:pt x="11633" y="14579"/>
                  </a:lnTo>
                  <a:lnTo>
                    <a:pt x="9753" y="23876"/>
                  </a:lnTo>
                  <a:lnTo>
                    <a:pt x="9753" y="30187"/>
                  </a:lnTo>
                  <a:lnTo>
                    <a:pt x="4368" y="30187"/>
                  </a:lnTo>
                  <a:lnTo>
                    <a:pt x="0" y="34556"/>
                  </a:lnTo>
                  <a:lnTo>
                    <a:pt x="0" y="45326"/>
                  </a:lnTo>
                  <a:lnTo>
                    <a:pt x="4368" y="49695"/>
                  </a:lnTo>
                  <a:lnTo>
                    <a:pt x="9753" y="49695"/>
                  </a:lnTo>
                  <a:lnTo>
                    <a:pt x="9753" y="194221"/>
                  </a:lnTo>
                  <a:lnTo>
                    <a:pt x="12344" y="219189"/>
                  </a:lnTo>
                  <a:lnTo>
                    <a:pt x="19875" y="242862"/>
                  </a:lnTo>
                  <a:lnTo>
                    <a:pt x="32042" y="264528"/>
                  </a:lnTo>
                  <a:lnTo>
                    <a:pt x="65024" y="302374"/>
                  </a:lnTo>
                  <a:lnTo>
                    <a:pt x="77190" y="324040"/>
                  </a:lnTo>
                  <a:lnTo>
                    <a:pt x="84721" y="347713"/>
                  </a:lnTo>
                  <a:lnTo>
                    <a:pt x="87299" y="372681"/>
                  </a:lnTo>
                  <a:lnTo>
                    <a:pt x="87299" y="517563"/>
                  </a:lnTo>
                  <a:lnTo>
                    <a:pt x="130225" y="517563"/>
                  </a:lnTo>
                  <a:lnTo>
                    <a:pt x="130225" y="372681"/>
                  </a:lnTo>
                  <a:lnTo>
                    <a:pt x="127647" y="347713"/>
                  </a:lnTo>
                  <a:lnTo>
                    <a:pt x="120116" y="324040"/>
                  </a:lnTo>
                  <a:lnTo>
                    <a:pt x="107950" y="302374"/>
                  </a:lnTo>
                  <a:lnTo>
                    <a:pt x="91452" y="283451"/>
                  </a:lnTo>
                  <a:lnTo>
                    <a:pt x="74968" y="264528"/>
                  </a:lnTo>
                  <a:lnTo>
                    <a:pt x="62788" y="242862"/>
                  </a:lnTo>
                  <a:lnTo>
                    <a:pt x="55257" y="219189"/>
                  </a:lnTo>
                  <a:lnTo>
                    <a:pt x="52679" y="194221"/>
                  </a:lnTo>
                  <a:lnTo>
                    <a:pt x="52679" y="49695"/>
                  </a:lnTo>
                  <a:lnTo>
                    <a:pt x="184797" y="49695"/>
                  </a:lnTo>
                  <a:lnTo>
                    <a:pt x="190169" y="49695"/>
                  </a:lnTo>
                  <a:lnTo>
                    <a:pt x="194538" y="45326"/>
                  </a:lnTo>
                  <a:lnTo>
                    <a:pt x="194538" y="34556"/>
                  </a:lnTo>
                  <a:close/>
                </a:path>
                <a:path w="453389" h="518160">
                  <a:moveTo>
                    <a:pt x="452869" y="247256"/>
                  </a:moveTo>
                  <a:lnTo>
                    <a:pt x="306387" y="224586"/>
                  </a:lnTo>
                  <a:lnTo>
                    <a:pt x="184797" y="247256"/>
                  </a:lnTo>
                  <a:lnTo>
                    <a:pt x="184797" y="263791"/>
                  </a:lnTo>
                  <a:lnTo>
                    <a:pt x="452869" y="263791"/>
                  </a:lnTo>
                  <a:lnTo>
                    <a:pt x="452869" y="247256"/>
                  </a:lnTo>
                  <a:close/>
                </a:path>
              </a:pathLst>
            </a:custGeom>
            <a:solidFill>
              <a:srgbClr val="B9C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63"/>
            <p:cNvSpPr/>
            <p:nvPr/>
          </p:nvSpPr>
          <p:spPr>
            <a:xfrm>
              <a:off x="2304606" y="3765583"/>
              <a:ext cx="290830" cy="45720"/>
            </a:xfrm>
            <a:custGeom>
              <a:avLst/>
              <a:gdLst/>
              <a:ahLst/>
              <a:cxnLst/>
              <a:rect l="l" t="t" r="r" b="b"/>
              <a:pathLst>
                <a:path w="290830" h="45720">
                  <a:moveTo>
                    <a:pt x="269082" y="0"/>
                  </a:moveTo>
                  <a:lnTo>
                    <a:pt x="0" y="0"/>
                  </a:lnTo>
                  <a:lnTo>
                    <a:pt x="0" y="45329"/>
                  </a:lnTo>
                  <a:lnTo>
                    <a:pt x="269082" y="45329"/>
                  </a:lnTo>
                  <a:lnTo>
                    <a:pt x="277515" y="43627"/>
                  </a:lnTo>
                  <a:lnTo>
                    <a:pt x="284403" y="38984"/>
                  </a:lnTo>
                  <a:lnTo>
                    <a:pt x="289048" y="32097"/>
                  </a:lnTo>
                  <a:lnTo>
                    <a:pt x="290751" y="23660"/>
                  </a:lnTo>
                  <a:lnTo>
                    <a:pt x="290751" y="21669"/>
                  </a:lnTo>
                  <a:lnTo>
                    <a:pt x="289048" y="13232"/>
                  </a:lnTo>
                  <a:lnTo>
                    <a:pt x="284403" y="6344"/>
                  </a:lnTo>
                  <a:lnTo>
                    <a:pt x="277515" y="1702"/>
                  </a:lnTo>
                  <a:lnTo>
                    <a:pt x="269082" y="0"/>
                  </a:lnTo>
                  <a:close/>
                </a:path>
              </a:pathLst>
            </a:custGeom>
            <a:solidFill>
              <a:srgbClr val="8DD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64"/>
            <p:cNvSpPr/>
            <p:nvPr/>
          </p:nvSpPr>
          <p:spPr>
            <a:xfrm>
              <a:off x="2304606" y="3765581"/>
              <a:ext cx="29845" cy="45720"/>
            </a:xfrm>
            <a:custGeom>
              <a:avLst/>
              <a:gdLst/>
              <a:ahLst/>
              <a:cxnLst/>
              <a:rect l="l" t="t" r="r" b="b"/>
              <a:pathLst>
                <a:path w="29844" h="45720">
                  <a:moveTo>
                    <a:pt x="29248" y="0"/>
                  </a:moveTo>
                  <a:lnTo>
                    <a:pt x="0" y="0"/>
                  </a:lnTo>
                  <a:lnTo>
                    <a:pt x="0" y="45331"/>
                  </a:lnTo>
                  <a:lnTo>
                    <a:pt x="29248" y="45331"/>
                  </a:lnTo>
                  <a:lnTo>
                    <a:pt x="29248" y="0"/>
                  </a:lnTo>
                  <a:close/>
                </a:path>
              </a:pathLst>
            </a:custGeom>
            <a:solidFill>
              <a:srgbClr val="7AC5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65"/>
            <p:cNvSpPr/>
            <p:nvPr/>
          </p:nvSpPr>
          <p:spPr>
            <a:xfrm>
              <a:off x="2723388" y="3533531"/>
              <a:ext cx="549275" cy="547370"/>
            </a:xfrm>
            <a:custGeom>
              <a:avLst/>
              <a:gdLst/>
              <a:ahLst/>
              <a:cxnLst/>
              <a:rect l="l" t="t" r="r" b="b"/>
              <a:pathLst>
                <a:path w="549275" h="547370">
                  <a:moveTo>
                    <a:pt x="283755" y="510539"/>
                  </a:moveTo>
                  <a:lnTo>
                    <a:pt x="265448" y="510539"/>
                  </a:lnTo>
                  <a:lnTo>
                    <a:pt x="265448" y="543559"/>
                  </a:lnTo>
                  <a:lnTo>
                    <a:pt x="269544" y="547369"/>
                  </a:lnTo>
                  <a:lnTo>
                    <a:pt x="279666" y="547369"/>
                  </a:lnTo>
                  <a:lnTo>
                    <a:pt x="283755" y="543559"/>
                  </a:lnTo>
                  <a:lnTo>
                    <a:pt x="283755" y="510539"/>
                  </a:lnTo>
                  <a:close/>
                </a:path>
                <a:path w="549275" h="547370">
                  <a:moveTo>
                    <a:pt x="210039" y="483869"/>
                  </a:moveTo>
                  <a:lnTo>
                    <a:pt x="163711" y="483869"/>
                  </a:lnTo>
                  <a:lnTo>
                    <a:pt x="173483" y="488949"/>
                  </a:lnTo>
                  <a:lnTo>
                    <a:pt x="183503" y="492759"/>
                  </a:lnTo>
                  <a:lnTo>
                    <a:pt x="204244" y="500379"/>
                  </a:lnTo>
                  <a:lnTo>
                    <a:pt x="195747" y="532129"/>
                  </a:lnTo>
                  <a:lnTo>
                    <a:pt x="198653" y="537209"/>
                  </a:lnTo>
                  <a:lnTo>
                    <a:pt x="204328" y="538479"/>
                  </a:lnTo>
                  <a:lnTo>
                    <a:pt x="209942" y="538479"/>
                  </a:lnTo>
                  <a:lnTo>
                    <a:pt x="213649" y="535939"/>
                  </a:lnTo>
                  <a:lnTo>
                    <a:pt x="221925" y="505459"/>
                  </a:lnTo>
                  <a:lnTo>
                    <a:pt x="346325" y="505459"/>
                  </a:lnTo>
                  <a:lnTo>
                    <a:pt x="344966" y="500379"/>
                  </a:lnTo>
                  <a:lnTo>
                    <a:pt x="365698" y="492759"/>
                  </a:lnTo>
                  <a:lnTo>
                    <a:pt x="274594" y="492759"/>
                  </a:lnTo>
                  <a:lnTo>
                    <a:pt x="241553" y="490219"/>
                  </a:lnTo>
                  <a:lnTo>
                    <a:pt x="210039" y="483869"/>
                  </a:lnTo>
                  <a:close/>
                </a:path>
                <a:path w="549275" h="547370">
                  <a:moveTo>
                    <a:pt x="346325" y="505459"/>
                  </a:moveTo>
                  <a:lnTo>
                    <a:pt x="327285" y="505459"/>
                  </a:lnTo>
                  <a:lnTo>
                    <a:pt x="335554" y="535939"/>
                  </a:lnTo>
                  <a:lnTo>
                    <a:pt x="339253" y="538479"/>
                  </a:lnTo>
                  <a:lnTo>
                    <a:pt x="344882" y="538479"/>
                  </a:lnTo>
                  <a:lnTo>
                    <a:pt x="350557" y="537209"/>
                  </a:lnTo>
                  <a:lnTo>
                    <a:pt x="353456" y="532129"/>
                  </a:lnTo>
                  <a:lnTo>
                    <a:pt x="346325" y="505459"/>
                  </a:lnTo>
                  <a:close/>
                </a:path>
                <a:path w="549275" h="547370">
                  <a:moveTo>
                    <a:pt x="158656" y="448309"/>
                  </a:moveTo>
                  <a:lnTo>
                    <a:pt x="113026" y="448309"/>
                  </a:lnTo>
                  <a:lnTo>
                    <a:pt x="118144" y="452119"/>
                  </a:lnTo>
                  <a:lnTo>
                    <a:pt x="123393" y="457199"/>
                  </a:lnTo>
                  <a:lnTo>
                    <a:pt x="128772" y="461009"/>
                  </a:lnTo>
                  <a:lnTo>
                    <a:pt x="134444" y="466089"/>
                  </a:lnTo>
                  <a:lnTo>
                    <a:pt x="135527" y="466089"/>
                  </a:lnTo>
                  <a:lnTo>
                    <a:pt x="139539" y="469899"/>
                  </a:lnTo>
                  <a:lnTo>
                    <a:pt x="147876" y="474979"/>
                  </a:lnTo>
                  <a:lnTo>
                    <a:pt x="131423" y="502919"/>
                  </a:lnTo>
                  <a:lnTo>
                    <a:pt x="132918" y="509269"/>
                  </a:lnTo>
                  <a:lnTo>
                    <a:pt x="138731" y="511809"/>
                  </a:lnTo>
                  <a:lnTo>
                    <a:pt x="140310" y="513079"/>
                  </a:lnTo>
                  <a:lnTo>
                    <a:pt x="145031" y="513079"/>
                  </a:lnTo>
                  <a:lnTo>
                    <a:pt x="148105" y="510539"/>
                  </a:lnTo>
                  <a:lnTo>
                    <a:pt x="163711" y="483869"/>
                  </a:lnTo>
                  <a:lnTo>
                    <a:pt x="210039" y="483869"/>
                  </a:lnTo>
                  <a:lnTo>
                    <a:pt x="180417" y="472439"/>
                  </a:lnTo>
                  <a:lnTo>
                    <a:pt x="153048" y="455929"/>
                  </a:lnTo>
                  <a:lnTo>
                    <a:pt x="158656" y="448309"/>
                  </a:lnTo>
                  <a:close/>
                </a:path>
                <a:path w="549275" h="547370">
                  <a:moveTo>
                    <a:pt x="406559" y="483869"/>
                  </a:moveTo>
                  <a:lnTo>
                    <a:pt x="385492" y="483869"/>
                  </a:lnTo>
                  <a:lnTo>
                    <a:pt x="401098" y="510539"/>
                  </a:lnTo>
                  <a:lnTo>
                    <a:pt x="404164" y="513079"/>
                  </a:lnTo>
                  <a:lnTo>
                    <a:pt x="408886" y="513079"/>
                  </a:lnTo>
                  <a:lnTo>
                    <a:pt x="410465" y="511809"/>
                  </a:lnTo>
                  <a:lnTo>
                    <a:pt x="416284" y="509269"/>
                  </a:lnTo>
                  <a:lnTo>
                    <a:pt x="417787" y="502919"/>
                  </a:lnTo>
                  <a:lnTo>
                    <a:pt x="406559" y="483869"/>
                  </a:lnTo>
                  <a:close/>
                </a:path>
                <a:path w="549275" h="547370">
                  <a:moveTo>
                    <a:pt x="327285" y="505459"/>
                  </a:moveTo>
                  <a:lnTo>
                    <a:pt x="221925" y="505459"/>
                  </a:lnTo>
                  <a:lnTo>
                    <a:pt x="232572" y="507999"/>
                  </a:lnTo>
                  <a:lnTo>
                    <a:pt x="254347" y="510539"/>
                  </a:lnTo>
                  <a:lnTo>
                    <a:pt x="294865" y="510539"/>
                  </a:lnTo>
                  <a:lnTo>
                    <a:pt x="316643" y="507999"/>
                  </a:lnTo>
                  <a:lnTo>
                    <a:pt x="327285" y="505459"/>
                  </a:lnTo>
                  <a:close/>
                </a:path>
                <a:path w="549275" h="547370">
                  <a:moveTo>
                    <a:pt x="349145" y="360679"/>
                  </a:moveTo>
                  <a:lnTo>
                    <a:pt x="326050" y="360679"/>
                  </a:lnTo>
                  <a:lnTo>
                    <a:pt x="396148" y="455929"/>
                  </a:lnTo>
                  <a:lnTo>
                    <a:pt x="368774" y="472439"/>
                  </a:lnTo>
                  <a:lnTo>
                    <a:pt x="339149" y="483869"/>
                  </a:lnTo>
                  <a:lnTo>
                    <a:pt x="307635" y="490219"/>
                  </a:lnTo>
                  <a:lnTo>
                    <a:pt x="274594" y="492759"/>
                  </a:lnTo>
                  <a:lnTo>
                    <a:pt x="365698" y="492759"/>
                  </a:lnTo>
                  <a:lnTo>
                    <a:pt x="375719" y="488949"/>
                  </a:lnTo>
                  <a:lnTo>
                    <a:pt x="385492" y="483869"/>
                  </a:lnTo>
                  <a:lnTo>
                    <a:pt x="406559" y="483869"/>
                  </a:lnTo>
                  <a:lnTo>
                    <a:pt x="401319" y="474979"/>
                  </a:lnTo>
                  <a:lnTo>
                    <a:pt x="409664" y="469899"/>
                  </a:lnTo>
                  <a:lnTo>
                    <a:pt x="413668" y="466089"/>
                  </a:lnTo>
                  <a:lnTo>
                    <a:pt x="414736" y="466089"/>
                  </a:lnTo>
                  <a:lnTo>
                    <a:pt x="420416" y="461009"/>
                  </a:lnTo>
                  <a:lnTo>
                    <a:pt x="425794" y="457199"/>
                  </a:lnTo>
                  <a:lnTo>
                    <a:pt x="431044" y="452119"/>
                  </a:lnTo>
                  <a:lnTo>
                    <a:pt x="436162" y="448309"/>
                  </a:lnTo>
                  <a:lnTo>
                    <a:pt x="461990" y="448309"/>
                  </a:lnTo>
                  <a:lnTo>
                    <a:pt x="459403" y="445769"/>
                  </a:lnTo>
                  <a:lnTo>
                    <a:pt x="410915" y="445769"/>
                  </a:lnTo>
                  <a:lnTo>
                    <a:pt x="349145" y="360679"/>
                  </a:lnTo>
                  <a:close/>
                </a:path>
                <a:path w="549275" h="547370">
                  <a:moveTo>
                    <a:pt x="96454" y="400049"/>
                  </a:moveTo>
                  <a:lnTo>
                    <a:pt x="73389" y="400049"/>
                  </a:lnTo>
                  <a:lnTo>
                    <a:pt x="79483" y="408939"/>
                  </a:lnTo>
                  <a:lnTo>
                    <a:pt x="85980" y="417829"/>
                  </a:lnTo>
                  <a:lnTo>
                    <a:pt x="92867" y="426719"/>
                  </a:lnTo>
                  <a:lnTo>
                    <a:pt x="100135" y="435609"/>
                  </a:lnTo>
                  <a:lnTo>
                    <a:pt x="76848" y="458469"/>
                  </a:lnTo>
                  <a:lnTo>
                    <a:pt x="76848" y="463549"/>
                  </a:lnTo>
                  <a:lnTo>
                    <a:pt x="82210" y="469899"/>
                  </a:lnTo>
                  <a:lnTo>
                    <a:pt x="91584" y="469899"/>
                  </a:lnTo>
                  <a:lnTo>
                    <a:pt x="113026" y="448309"/>
                  </a:lnTo>
                  <a:lnTo>
                    <a:pt x="158656" y="448309"/>
                  </a:lnTo>
                  <a:lnTo>
                    <a:pt x="160525" y="445769"/>
                  </a:lnTo>
                  <a:lnTo>
                    <a:pt x="138265" y="445769"/>
                  </a:lnTo>
                  <a:lnTo>
                    <a:pt x="103843" y="411479"/>
                  </a:lnTo>
                  <a:lnTo>
                    <a:pt x="96454" y="400049"/>
                  </a:lnTo>
                  <a:close/>
                </a:path>
                <a:path w="549275" h="547370">
                  <a:moveTo>
                    <a:pt x="461990" y="448309"/>
                  </a:moveTo>
                  <a:lnTo>
                    <a:pt x="436162" y="448309"/>
                  </a:lnTo>
                  <a:lnTo>
                    <a:pt x="457603" y="469899"/>
                  </a:lnTo>
                  <a:lnTo>
                    <a:pt x="466978" y="469899"/>
                  </a:lnTo>
                  <a:lnTo>
                    <a:pt x="472340" y="463549"/>
                  </a:lnTo>
                  <a:lnTo>
                    <a:pt x="472340" y="458469"/>
                  </a:lnTo>
                  <a:lnTo>
                    <a:pt x="461990" y="448309"/>
                  </a:lnTo>
                  <a:close/>
                </a:path>
                <a:path w="549275" h="547370">
                  <a:moveTo>
                    <a:pt x="123435" y="214629"/>
                  </a:moveTo>
                  <a:lnTo>
                    <a:pt x="63065" y="214629"/>
                  </a:lnTo>
                  <a:lnTo>
                    <a:pt x="176472" y="251459"/>
                  </a:lnTo>
                  <a:lnTo>
                    <a:pt x="174840" y="259079"/>
                  </a:lnTo>
                  <a:lnTo>
                    <a:pt x="173909" y="266699"/>
                  </a:lnTo>
                  <a:lnTo>
                    <a:pt x="173909" y="274319"/>
                  </a:lnTo>
                  <a:lnTo>
                    <a:pt x="176329" y="295909"/>
                  </a:lnTo>
                  <a:lnTo>
                    <a:pt x="183229" y="316229"/>
                  </a:lnTo>
                  <a:lnTo>
                    <a:pt x="194076" y="334009"/>
                  </a:lnTo>
                  <a:lnTo>
                    <a:pt x="208333" y="349249"/>
                  </a:lnTo>
                  <a:lnTo>
                    <a:pt x="138265" y="445769"/>
                  </a:lnTo>
                  <a:lnTo>
                    <a:pt x="160525" y="445769"/>
                  </a:lnTo>
                  <a:lnTo>
                    <a:pt x="223146" y="360679"/>
                  </a:lnTo>
                  <a:lnTo>
                    <a:pt x="349145" y="360679"/>
                  </a:lnTo>
                  <a:lnTo>
                    <a:pt x="340847" y="349249"/>
                  </a:lnTo>
                  <a:lnTo>
                    <a:pt x="355109" y="334009"/>
                  </a:lnTo>
                  <a:lnTo>
                    <a:pt x="365957" y="316229"/>
                  </a:lnTo>
                  <a:lnTo>
                    <a:pt x="372859" y="295909"/>
                  </a:lnTo>
                  <a:lnTo>
                    <a:pt x="373286" y="292099"/>
                  </a:lnTo>
                  <a:lnTo>
                    <a:pt x="274594" y="292099"/>
                  </a:lnTo>
                  <a:lnTo>
                    <a:pt x="267473" y="290829"/>
                  </a:lnTo>
                  <a:lnTo>
                    <a:pt x="261654" y="287019"/>
                  </a:lnTo>
                  <a:lnTo>
                    <a:pt x="257728" y="280669"/>
                  </a:lnTo>
                  <a:lnTo>
                    <a:pt x="256288" y="274319"/>
                  </a:lnTo>
                  <a:lnTo>
                    <a:pt x="257728" y="266699"/>
                  </a:lnTo>
                  <a:lnTo>
                    <a:pt x="261654" y="260349"/>
                  </a:lnTo>
                  <a:lnTo>
                    <a:pt x="267473" y="256539"/>
                  </a:lnTo>
                  <a:lnTo>
                    <a:pt x="274594" y="255269"/>
                  </a:lnTo>
                  <a:lnTo>
                    <a:pt x="373532" y="255269"/>
                  </a:lnTo>
                  <a:lnTo>
                    <a:pt x="372716" y="251459"/>
                  </a:lnTo>
                  <a:lnTo>
                    <a:pt x="427464" y="233679"/>
                  </a:lnTo>
                  <a:lnTo>
                    <a:pt x="182086" y="233679"/>
                  </a:lnTo>
                  <a:lnTo>
                    <a:pt x="123435" y="214629"/>
                  </a:lnTo>
                  <a:close/>
                </a:path>
                <a:path w="549275" h="547370">
                  <a:moveTo>
                    <a:pt x="532954" y="214629"/>
                  </a:moveTo>
                  <a:lnTo>
                    <a:pt x="486123" y="214629"/>
                  </a:lnTo>
                  <a:lnTo>
                    <a:pt x="489619" y="228599"/>
                  </a:lnTo>
                  <a:lnTo>
                    <a:pt x="492173" y="243839"/>
                  </a:lnTo>
                  <a:lnTo>
                    <a:pt x="493738" y="259079"/>
                  </a:lnTo>
                  <a:lnTo>
                    <a:pt x="494269" y="274319"/>
                  </a:lnTo>
                  <a:lnTo>
                    <a:pt x="488379" y="323849"/>
                  </a:lnTo>
                  <a:lnTo>
                    <a:pt x="471616" y="370839"/>
                  </a:lnTo>
                  <a:lnTo>
                    <a:pt x="445341" y="411479"/>
                  </a:lnTo>
                  <a:lnTo>
                    <a:pt x="410915" y="445769"/>
                  </a:lnTo>
                  <a:lnTo>
                    <a:pt x="459403" y="445769"/>
                  </a:lnTo>
                  <a:lnTo>
                    <a:pt x="449053" y="435609"/>
                  </a:lnTo>
                  <a:lnTo>
                    <a:pt x="456320" y="426719"/>
                  </a:lnTo>
                  <a:lnTo>
                    <a:pt x="463208" y="417829"/>
                  </a:lnTo>
                  <a:lnTo>
                    <a:pt x="469703" y="408939"/>
                  </a:lnTo>
                  <a:lnTo>
                    <a:pt x="475795" y="400049"/>
                  </a:lnTo>
                  <a:lnTo>
                    <a:pt x="511231" y="400049"/>
                  </a:lnTo>
                  <a:lnTo>
                    <a:pt x="485025" y="384809"/>
                  </a:lnTo>
                  <a:lnTo>
                    <a:pt x="489925" y="374649"/>
                  </a:lnTo>
                  <a:lnTo>
                    <a:pt x="494385" y="364489"/>
                  </a:lnTo>
                  <a:lnTo>
                    <a:pt x="498389" y="354329"/>
                  </a:lnTo>
                  <a:lnTo>
                    <a:pt x="501920" y="344169"/>
                  </a:lnTo>
                  <a:lnTo>
                    <a:pt x="540107" y="344169"/>
                  </a:lnTo>
                  <a:lnTo>
                    <a:pt x="541133" y="340359"/>
                  </a:lnTo>
                  <a:lnTo>
                    <a:pt x="538235" y="335279"/>
                  </a:lnTo>
                  <a:lnTo>
                    <a:pt x="506588" y="326389"/>
                  </a:lnTo>
                  <a:lnTo>
                    <a:pt x="508750" y="316229"/>
                  </a:lnTo>
                  <a:lnTo>
                    <a:pt x="510427" y="304799"/>
                  </a:lnTo>
                  <a:lnTo>
                    <a:pt x="511611" y="294639"/>
                  </a:lnTo>
                  <a:lnTo>
                    <a:pt x="512293" y="283209"/>
                  </a:lnTo>
                  <a:lnTo>
                    <a:pt x="545100" y="283209"/>
                  </a:lnTo>
                  <a:lnTo>
                    <a:pt x="549188" y="279399"/>
                  </a:lnTo>
                  <a:lnTo>
                    <a:pt x="549188" y="269239"/>
                  </a:lnTo>
                  <a:lnTo>
                    <a:pt x="545100" y="264159"/>
                  </a:lnTo>
                  <a:lnTo>
                    <a:pt x="512209" y="264159"/>
                  </a:lnTo>
                  <a:lnTo>
                    <a:pt x="511533" y="253999"/>
                  </a:lnTo>
                  <a:lnTo>
                    <a:pt x="510369" y="242569"/>
                  </a:lnTo>
                  <a:lnTo>
                    <a:pt x="508711" y="232409"/>
                  </a:lnTo>
                  <a:lnTo>
                    <a:pt x="506550" y="220979"/>
                  </a:lnTo>
                  <a:lnTo>
                    <a:pt x="532954" y="214629"/>
                  </a:lnTo>
                  <a:close/>
                </a:path>
                <a:path w="549275" h="547370">
                  <a:moveTo>
                    <a:pt x="68057" y="344169"/>
                  </a:moveTo>
                  <a:lnTo>
                    <a:pt x="47257" y="344169"/>
                  </a:lnTo>
                  <a:lnTo>
                    <a:pt x="50789" y="354329"/>
                  </a:lnTo>
                  <a:lnTo>
                    <a:pt x="54796" y="364489"/>
                  </a:lnTo>
                  <a:lnTo>
                    <a:pt x="59257" y="374649"/>
                  </a:lnTo>
                  <a:lnTo>
                    <a:pt x="64154" y="384809"/>
                  </a:lnTo>
                  <a:lnTo>
                    <a:pt x="35761" y="401319"/>
                  </a:lnTo>
                  <a:lnTo>
                    <a:pt x="34260" y="406399"/>
                  </a:lnTo>
                  <a:lnTo>
                    <a:pt x="38498" y="414019"/>
                  </a:lnTo>
                  <a:lnTo>
                    <a:pt x="41564" y="415289"/>
                  </a:lnTo>
                  <a:lnTo>
                    <a:pt x="47861" y="415289"/>
                  </a:lnTo>
                  <a:lnTo>
                    <a:pt x="73389" y="400049"/>
                  </a:lnTo>
                  <a:lnTo>
                    <a:pt x="96454" y="400049"/>
                  </a:lnTo>
                  <a:lnTo>
                    <a:pt x="77570" y="370839"/>
                  </a:lnTo>
                  <a:lnTo>
                    <a:pt x="68057" y="344169"/>
                  </a:lnTo>
                  <a:close/>
                </a:path>
                <a:path w="549275" h="547370">
                  <a:moveTo>
                    <a:pt x="511231" y="400049"/>
                  </a:moveTo>
                  <a:lnTo>
                    <a:pt x="475795" y="400049"/>
                  </a:lnTo>
                  <a:lnTo>
                    <a:pt x="501325" y="415289"/>
                  </a:lnTo>
                  <a:lnTo>
                    <a:pt x="507625" y="415289"/>
                  </a:lnTo>
                  <a:lnTo>
                    <a:pt x="510699" y="414019"/>
                  </a:lnTo>
                  <a:lnTo>
                    <a:pt x="514917" y="406399"/>
                  </a:lnTo>
                  <a:lnTo>
                    <a:pt x="513415" y="401319"/>
                  </a:lnTo>
                  <a:lnTo>
                    <a:pt x="511231" y="400049"/>
                  </a:lnTo>
                  <a:close/>
                </a:path>
                <a:path w="549275" h="547370">
                  <a:moveTo>
                    <a:pt x="326050" y="360679"/>
                  </a:moveTo>
                  <a:lnTo>
                    <a:pt x="223146" y="360679"/>
                  </a:lnTo>
                  <a:lnTo>
                    <a:pt x="234898" y="365759"/>
                  </a:lnTo>
                  <a:lnTo>
                    <a:pt x="247468" y="370839"/>
                  </a:lnTo>
                  <a:lnTo>
                    <a:pt x="260739" y="373379"/>
                  </a:lnTo>
                  <a:lnTo>
                    <a:pt x="274594" y="374649"/>
                  </a:lnTo>
                  <a:lnTo>
                    <a:pt x="288449" y="373379"/>
                  </a:lnTo>
                  <a:lnTo>
                    <a:pt x="301721" y="370839"/>
                  </a:lnTo>
                  <a:lnTo>
                    <a:pt x="314293" y="365759"/>
                  </a:lnTo>
                  <a:lnTo>
                    <a:pt x="326050" y="360679"/>
                  </a:lnTo>
                  <a:close/>
                </a:path>
                <a:path w="549275" h="547370">
                  <a:moveTo>
                    <a:pt x="15697" y="195579"/>
                  </a:moveTo>
                  <a:lnTo>
                    <a:pt x="10654" y="198119"/>
                  </a:lnTo>
                  <a:lnTo>
                    <a:pt x="8036" y="208279"/>
                  </a:lnTo>
                  <a:lnTo>
                    <a:pt x="10938" y="213359"/>
                  </a:lnTo>
                  <a:lnTo>
                    <a:pt x="42617" y="220979"/>
                  </a:lnTo>
                  <a:lnTo>
                    <a:pt x="40469" y="232409"/>
                  </a:lnTo>
                  <a:lnTo>
                    <a:pt x="38816" y="242569"/>
                  </a:lnTo>
                  <a:lnTo>
                    <a:pt x="37653" y="253999"/>
                  </a:lnTo>
                  <a:lnTo>
                    <a:pt x="36978" y="264159"/>
                  </a:lnTo>
                  <a:lnTo>
                    <a:pt x="4091" y="264159"/>
                  </a:lnTo>
                  <a:lnTo>
                    <a:pt x="0" y="269239"/>
                  </a:lnTo>
                  <a:lnTo>
                    <a:pt x="0" y="279399"/>
                  </a:lnTo>
                  <a:lnTo>
                    <a:pt x="4091" y="283209"/>
                  </a:lnTo>
                  <a:lnTo>
                    <a:pt x="36896" y="283209"/>
                  </a:lnTo>
                  <a:lnTo>
                    <a:pt x="37576" y="294639"/>
                  </a:lnTo>
                  <a:lnTo>
                    <a:pt x="38758" y="304799"/>
                  </a:lnTo>
                  <a:lnTo>
                    <a:pt x="40436" y="316229"/>
                  </a:lnTo>
                  <a:lnTo>
                    <a:pt x="42598" y="326389"/>
                  </a:lnTo>
                  <a:lnTo>
                    <a:pt x="10947" y="335279"/>
                  </a:lnTo>
                  <a:lnTo>
                    <a:pt x="8045" y="340359"/>
                  </a:lnTo>
                  <a:lnTo>
                    <a:pt x="10443" y="349249"/>
                  </a:lnTo>
                  <a:lnTo>
                    <a:pt x="14141" y="351789"/>
                  </a:lnTo>
                  <a:lnTo>
                    <a:pt x="19770" y="351789"/>
                  </a:lnTo>
                  <a:lnTo>
                    <a:pt x="47257" y="344169"/>
                  </a:lnTo>
                  <a:lnTo>
                    <a:pt x="68057" y="344169"/>
                  </a:lnTo>
                  <a:lnTo>
                    <a:pt x="60808" y="323849"/>
                  </a:lnTo>
                  <a:lnTo>
                    <a:pt x="54918" y="274319"/>
                  </a:lnTo>
                  <a:lnTo>
                    <a:pt x="55450" y="259079"/>
                  </a:lnTo>
                  <a:lnTo>
                    <a:pt x="57014" y="243839"/>
                  </a:lnTo>
                  <a:lnTo>
                    <a:pt x="59568" y="228599"/>
                  </a:lnTo>
                  <a:lnTo>
                    <a:pt x="63065" y="214629"/>
                  </a:lnTo>
                  <a:lnTo>
                    <a:pt x="123435" y="214629"/>
                  </a:lnTo>
                  <a:lnTo>
                    <a:pt x="88244" y="203199"/>
                  </a:lnTo>
                  <a:lnTo>
                    <a:pt x="47376" y="203199"/>
                  </a:lnTo>
                  <a:lnTo>
                    <a:pt x="20557" y="196849"/>
                  </a:lnTo>
                  <a:lnTo>
                    <a:pt x="15697" y="195579"/>
                  </a:lnTo>
                  <a:close/>
                </a:path>
                <a:path w="549275" h="547370">
                  <a:moveTo>
                    <a:pt x="540107" y="344169"/>
                  </a:moveTo>
                  <a:lnTo>
                    <a:pt x="501920" y="344169"/>
                  </a:lnTo>
                  <a:lnTo>
                    <a:pt x="529410" y="351789"/>
                  </a:lnTo>
                  <a:lnTo>
                    <a:pt x="535031" y="351789"/>
                  </a:lnTo>
                  <a:lnTo>
                    <a:pt x="538738" y="349249"/>
                  </a:lnTo>
                  <a:lnTo>
                    <a:pt x="540107" y="344169"/>
                  </a:lnTo>
                  <a:close/>
                </a:path>
                <a:path w="549275" h="547370">
                  <a:moveTo>
                    <a:pt x="373532" y="255269"/>
                  </a:moveTo>
                  <a:lnTo>
                    <a:pt x="274594" y="255269"/>
                  </a:lnTo>
                  <a:lnTo>
                    <a:pt x="281715" y="256539"/>
                  </a:lnTo>
                  <a:lnTo>
                    <a:pt x="287534" y="260349"/>
                  </a:lnTo>
                  <a:lnTo>
                    <a:pt x="291460" y="266699"/>
                  </a:lnTo>
                  <a:lnTo>
                    <a:pt x="292900" y="274319"/>
                  </a:lnTo>
                  <a:lnTo>
                    <a:pt x="291460" y="280669"/>
                  </a:lnTo>
                  <a:lnTo>
                    <a:pt x="287534" y="287019"/>
                  </a:lnTo>
                  <a:lnTo>
                    <a:pt x="281715" y="290829"/>
                  </a:lnTo>
                  <a:lnTo>
                    <a:pt x="274594" y="292099"/>
                  </a:lnTo>
                  <a:lnTo>
                    <a:pt x="373286" y="292099"/>
                  </a:lnTo>
                  <a:lnTo>
                    <a:pt x="375278" y="274319"/>
                  </a:lnTo>
                  <a:lnTo>
                    <a:pt x="375278" y="266699"/>
                  </a:lnTo>
                  <a:lnTo>
                    <a:pt x="374348" y="259079"/>
                  </a:lnTo>
                  <a:lnTo>
                    <a:pt x="373532" y="255269"/>
                  </a:lnTo>
                  <a:close/>
                </a:path>
                <a:path w="549275" h="547370">
                  <a:moveTo>
                    <a:pt x="283747" y="54609"/>
                  </a:moveTo>
                  <a:lnTo>
                    <a:pt x="265441" y="54609"/>
                  </a:lnTo>
                  <a:lnTo>
                    <a:pt x="265441" y="173989"/>
                  </a:lnTo>
                  <a:lnTo>
                    <a:pt x="238616" y="180339"/>
                  </a:lnTo>
                  <a:lnTo>
                    <a:pt x="215068" y="193039"/>
                  </a:lnTo>
                  <a:lnTo>
                    <a:pt x="195867" y="210819"/>
                  </a:lnTo>
                  <a:lnTo>
                    <a:pt x="182086" y="233679"/>
                  </a:lnTo>
                  <a:lnTo>
                    <a:pt x="367102" y="233679"/>
                  </a:lnTo>
                  <a:lnTo>
                    <a:pt x="353320" y="210819"/>
                  </a:lnTo>
                  <a:lnTo>
                    <a:pt x="334120" y="193039"/>
                  </a:lnTo>
                  <a:lnTo>
                    <a:pt x="310572" y="180339"/>
                  </a:lnTo>
                  <a:lnTo>
                    <a:pt x="283747" y="173989"/>
                  </a:lnTo>
                  <a:lnTo>
                    <a:pt x="283747" y="54609"/>
                  </a:lnTo>
                  <a:close/>
                </a:path>
                <a:path w="549275" h="547370">
                  <a:moveTo>
                    <a:pt x="365708" y="54609"/>
                  </a:moveTo>
                  <a:lnTo>
                    <a:pt x="283747" y="54609"/>
                  </a:lnTo>
                  <a:lnTo>
                    <a:pt x="335976" y="63499"/>
                  </a:lnTo>
                  <a:lnTo>
                    <a:pt x="383318" y="83819"/>
                  </a:lnTo>
                  <a:lnTo>
                    <a:pt x="424221" y="113029"/>
                  </a:lnTo>
                  <a:lnTo>
                    <a:pt x="457130" y="152399"/>
                  </a:lnTo>
                  <a:lnTo>
                    <a:pt x="480494" y="196849"/>
                  </a:lnTo>
                  <a:lnTo>
                    <a:pt x="367102" y="233679"/>
                  </a:lnTo>
                  <a:lnTo>
                    <a:pt x="427464" y="233679"/>
                  </a:lnTo>
                  <a:lnTo>
                    <a:pt x="486123" y="214629"/>
                  </a:lnTo>
                  <a:lnTo>
                    <a:pt x="532954" y="214629"/>
                  </a:lnTo>
                  <a:lnTo>
                    <a:pt x="538235" y="213359"/>
                  </a:lnTo>
                  <a:lnTo>
                    <a:pt x="541133" y="208279"/>
                  </a:lnTo>
                  <a:lnTo>
                    <a:pt x="539829" y="203199"/>
                  </a:lnTo>
                  <a:lnTo>
                    <a:pt x="501485" y="203199"/>
                  </a:lnTo>
                  <a:lnTo>
                    <a:pt x="501264" y="201929"/>
                  </a:lnTo>
                  <a:lnTo>
                    <a:pt x="500913" y="200659"/>
                  </a:lnTo>
                  <a:lnTo>
                    <a:pt x="497442" y="190499"/>
                  </a:lnTo>
                  <a:lnTo>
                    <a:pt x="493650" y="181609"/>
                  </a:lnTo>
                  <a:lnTo>
                    <a:pt x="489471" y="172719"/>
                  </a:lnTo>
                  <a:lnTo>
                    <a:pt x="484933" y="162559"/>
                  </a:lnTo>
                  <a:lnTo>
                    <a:pt x="513407" y="147319"/>
                  </a:lnTo>
                  <a:lnTo>
                    <a:pt x="475765" y="147319"/>
                  </a:lnTo>
                  <a:lnTo>
                    <a:pt x="469664" y="138429"/>
                  </a:lnTo>
                  <a:lnTo>
                    <a:pt x="463150" y="129539"/>
                  </a:lnTo>
                  <a:lnTo>
                    <a:pt x="456245" y="120649"/>
                  </a:lnTo>
                  <a:lnTo>
                    <a:pt x="448969" y="113029"/>
                  </a:lnTo>
                  <a:lnTo>
                    <a:pt x="461253" y="100329"/>
                  </a:lnTo>
                  <a:lnTo>
                    <a:pt x="436025" y="100329"/>
                  </a:lnTo>
                  <a:lnTo>
                    <a:pt x="427827" y="92709"/>
                  </a:lnTo>
                  <a:lnTo>
                    <a:pt x="419317" y="85089"/>
                  </a:lnTo>
                  <a:lnTo>
                    <a:pt x="410489" y="78739"/>
                  </a:lnTo>
                  <a:lnTo>
                    <a:pt x="401334" y="72389"/>
                  </a:lnTo>
                  <a:lnTo>
                    <a:pt x="406733" y="63499"/>
                  </a:lnTo>
                  <a:lnTo>
                    <a:pt x="385522" y="63499"/>
                  </a:lnTo>
                  <a:lnTo>
                    <a:pt x="375743" y="58419"/>
                  </a:lnTo>
                  <a:lnTo>
                    <a:pt x="365708" y="54609"/>
                  </a:lnTo>
                  <a:close/>
                </a:path>
                <a:path w="549275" h="547370">
                  <a:moveTo>
                    <a:pt x="44923" y="130809"/>
                  </a:moveTo>
                  <a:lnTo>
                    <a:pt x="39321" y="132079"/>
                  </a:lnTo>
                  <a:lnTo>
                    <a:pt x="34269" y="140969"/>
                  </a:lnTo>
                  <a:lnTo>
                    <a:pt x="35770" y="147319"/>
                  </a:lnTo>
                  <a:lnTo>
                    <a:pt x="64236" y="162559"/>
                  </a:lnTo>
                  <a:lnTo>
                    <a:pt x="59699" y="172719"/>
                  </a:lnTo>
                  <a:lnTo>
                    <a:pt x="55522" y="181609"/>
                  </a:lnTo>
                  <a:lnTo>
                    <a:pt x="51730" y="190499"/>
                  </a:lnTo>
                  <a:lnTo>
                    <a:pt x="48328" y="200659"/>
                  </a:lnTo>
                  <a:lnTo>
                    <a:pt x="47916" y="201929"/>
                  </a:lnTo>
                  <a:lnTo>
                    <a:pt x="47687" y="203199"/>
                  </a:lnTo>
                  <a:lnTo>
                    <a:pt x="88244" y="203199"/>
                  </a:lnTo>
                  <a:lnTo>
                    <a:pt x="68694" y="196849"/>
                  </a:lnTo>
                  <a:lnTo>
                    <a:pt x="92057" y="152399"/>
                  </a:lnTo>
                  <a:lnTo>
                    <a:pt x="96304" y="147319"/>
                  </a:lnTo>
                  <a:lnTo>
                    <a:pt x="73399" y="147319"/>
                  </a:lnTo>
                  <a:lnTo>
                    <a:pt x="44923" y="130809"/>
                  </a:lnTo>
                  <a:close/>
                </a:path>
                <a:path w="549275" h="547370">
                  <a:moveTo>
                    <a:pt x="533506" y="195579"/>
                  </a:moveTo>
                  <a:lnTo>
                    <a:pt x="528609" y="196849"/>
                  </a:lnTo>
                  <a:lnTo>
                    <a:pt x="501790" y="203199"/>
                  </a:lnTo>
                  <a:lnTo>
                    <a:pt x="539829" y="203199"/>
                  </a:lnTo>
                  <a:lnTo>
                    <a:pt x="538525" y="198119"/>
                  </a:lnTo>
                  <a:lnTo>
                    <a:pt x="533506" y="195579"/>
                  </a:lnTo>
                  <a:close/>
                </a:path>
                <a:path w="549275" h="547370">
                  <a:moveTo>
                    <a:pt x="89792" y="76199"/>
                  </a:moveTo>
                  <a:lnTo>
                    <a:pt x="84010" y="76199"/>
                  </a:lnTo>
                  <a:lnTo>
                    <a:pt x="76848" y="83819"/>
                  </a:lnTo>
                  <a:lnTo>
                    <a:pt x="76848" y="88899"/>
                  </a:lnTo>
                  <a:lnTo>
                    <a:pt x="100188" y="113029"/>
                  </a:lnTo>
                  <a:lnTo>
                    <a:pt x="92916" y="120649"/>
                  </a:lnTo>
                  <a:lnTo>
                    <a:pt x="86010" y="129539"/>
                  </a:lnTo>
                  <a:lnTo>
                    <a:pt x="79497" y="138429"/>
                  </a:lnTo>
                  <a:lnTo>
                    <a:pt x="73399" y="147319"/>
                  </a:lnTo>
                  <a:lnTo>
                    <a:pt x="96304" y="147319"/>
                  </a:lnTo>
                  <a:lnTo>
                    <a:pt x="124967" y="113029"/>
                  </a:lnTo>
                  <a:lnTo>
                    <a:pt x="142751" y="100329"/>
                  </a:lnTo>
                  <a:lnTo>
                    <a:pt x="113132" y="100329"/>
                  </a:lnTo>
                  <a:lnTo>
                    <a:pt x="89792" y="76199"/>
                  </a:lnTo>
                  <a:close/>
                </a:path>
                <a:path w="549275" h="547370">
                  <a:moveTo>
                    <a:pt x="504216" y="130809"/>
                  </a:moveTo>
                  <a:lnTo>
                    <a:pt x="475765" y="147319"/>
                  </a:lnTo>
                  <a:lnTo>
                    <a:pt x="513407" y="147319"/>
                  </a:lnTo>
                  <a:lnTo>
                    <a:pt x="514910" y="140969"/>
                  </a:lnTo>
                  <a:lnTo>
                    <a:pt x="509837" y="132079"/>
                  </a:lnTo>
                  <a:lnTo>
                    <a:pt x="504216" y="130809"/>
                  </a:lnTo>
                  <a:close/>
                </a:path>
                <a:path w="549275" h="547370">
                  <a:moveTo>
                    <a:pt x="141652" y="34289"/>
                  </a:moveTo>
                  <a:lnTo>
                    <a:pt x="132911" y="39369"/>
                  </a:lnTo>
                  <a:lnTo>
                    <a:pt x="131408" y="44449"/>
                  </a:lnTo>
                  <a:lnTo>
                    <a:pt x="147823" y="72389"/>
                  </a:lnTo>
                  <a:lnTo>
                    <a:pt x="138675" y="78739"/>
                  </a:lnTo>
                  <a:lnTo>
                    <a:pt x="129845" y="85089"/>
                  </a:lnTo>
                  <a:lnTo>
                    <a:pt x="121332" y="92709"/>
                  </a:lnTo>
                  <a:lnTo>
                    <a:pt x="113132" y="100329"/>
                  </a:lnTo>
                  <a:lnTo>
                    <a:pt x="142751" y="100329"/>
                  </a:lnTo>
                  <a:lnTo>
                    <a:pt x="165869" y="83819"/>
                  </a:lnTo>
                  <a:lnTo>
                    <a:pt x="213212" y="63499"/>
                  </a:lnTo>
                  <a:lnTo>
                    <a:pt x="163658" y="63499"/>
                  </a:lnTo>
                  <a:lnTo>
                    <a:pt x="147266" y="35559"/>
                  </a:lnTo>
                  <a:lnTo>
                    <a:pt x="141652" y="34289"/>
                  </a:lnTo>
                  <a:close/>
                </a:path>
                <a:path w="549275" h="547370">
                  <a:moveTo>
                    <a:pt x="465155" y="76199"/>
                  </a:moveTo>
                  <a:lnTo>
                    <a:pt x="459365" y="76199"/>
                  </a:lnTo>
                  <a:lnTo>
                    <a:pt x="436025" y="100329"/>
                  </a:lnTo>
                  <a:lnTo>
                    <a:pt x="461253" y="100329"/>
                  </a:lnTo>
                  <a:lnTo>
                    <a:pt x="472309" y="88899"/>
                  </a:lnTo>
                  <a:lnTo>
                    <a:pt x="472309" y="83819"/>
                  </a:lnTo>
                  <a:lnTo>
                    <a:pt x="465155" y="76199"/>
                  </a:lnTo>
                  <a:close/>
                </a:path>
                <a:path w="549275" h="547370">
                  <a:moveTo>
                    <a:pt x="208417" y="7619"/>
                  </a:moveTo>
                  <a:lnTo>
                    <a:pt x="198638" y="10159"/>
                  </a:lnTo>
                  <a:lnTo>
                    <a:pt x="195739" y="15239"/>
                  </a:lnTo>
                  <a:lnTo>
                    <a:pt x="204237" y="46989"/>
                  </a:lnTo>
                  <a:lnTo>
                    <a:pt x="193749" y="50799"/>
                  </a:lnTo>
                  <a:lnTo>
                    <a:pt x="173441" y="58419"/>
                  </a:lnTo>
                  <a:lnTo>
                    <a:pt x="163658" y="63499"/>
                  </a:lnTo>
                  <a:lnTo>
                    <a:pt x="213212" y="63499"/>
                  </a:lnTo>
                  <a:lnTo>
                    <a:pt x="265441" y="54609"/>
                  </a:lnTo>
                  <a:lnTo>
                    <a:pt x="365708" y="54609"/>
                  </a:lnTo>
                  <a:lnTo>
                    <a:pt x="344943" y="46989"/>
                  </a:lnTo>
                  <a:lnTo>
                    <a:pt x="346303" y="41909"/>
                  </a:lnTo>
                  <a:lnTo>
                    <a:pt x="221917" y="41909"/>
                  </a:lnTo>
                  <a:lnTo>
                    <a:pt x="213420" y="10159"/>
                  </a:lnTo>
                  <a:lnTo>
                    <a:pt x="208417" y="7619"/>
                  </a:lnTo>
                  <a:close/>
                </a:path>
                <a:path w="549275" h="547370">
                  <a:moveTo>
                    <a:pt x="407513" y="34289"/>
                  </a:moveTo>
                  <a:lnTo>
                    <a:pt x="401914" y="35559"/>
                  </a:lnTo>
                  <a:lnTo>
                    <a:pt x="385522" y="63499"/>
                  </a:lnTo>
                  <a:lnTo>
                    <a:pt x="406733" y="63499"/>
                  </a:lnTo>
                  <a:lnTo>
                    <a:pt x="415217" y="49529"/>
                  </a:lnTo>
                  <a:lnTo>
                    <a:pt x="417780" y="44449"/>
                  </a:lnTo>
                  <a:lnTo>
                    <a:pt x="416277" y="39369"/>
                  </a:lnTo>
                  <a:lnTo>
                    <a:pt x="407513" y="34289"/>
                  </a:lnTo>
                  <a:close/>
                </a:path>
                <a:path w="549275" h="547370">
                  <a:moveTo>
                    <a:pt x="294855" y="36829"/>
                  </a:moveTo>
                  <a:lnTo>
                    <a:pt x="254332" y="36829"/>
                  </a:lnTo>
                  <a:lnTo>
                    <a:pt x="243370" y="38099"/>
                  </a:lnTo>
                  <a:lnTo>
                    <a:pt x="232562" y="40639"/>
                  </a:lnTo>
                  <a:lnTo>
                    <a:pt x="221917" y="41909"/>
                  </a:lnTo>
                  <a:lnTo>
                    <a:pt x="327263" y="41909"/>
                  </a:lnTo>
                  <a:lnTo>
                    <a:pt x="316622" y="40639"/>
                  </a:lnTo>
                  <a:lnTo>
                    <a:pt x="305817" y="38099"/>
                  </a:lnTo>
                  <a:lnTo>
                    <a:pt x="294855" y="36829"/>
                  </a:lnTo>
                  <a:close/>
                </a:path>
                <a:path w="549275" h="547370">
                  <a:moveTo>
                    <a:pt x="340802" y="7619"/>
                  </a:moveTo>
                  <a:lnTo>
                    <a:pt x="335752" y="10159"/>
                  </a:lnTo>
                  <a:lnTo>
                    <a:pt x="327263" y="41909"/>
                  </a:lnTo>
                  <a:lnTo>
                    <a:pt x="346303" y="41909"/>
                  </a:lnTo>
                  <a:lnTo>
                    <a:pt x="353441" y="15239"/>
                  </a:lnTo>
                  <a:lnTo>
                    <a:pt x="350534" y="10159"/>
                  </a:lnTo>
                  <a:lnTo>
                    <a:pt x="340802" y="7619"/>
                  </a:lnTo>
                  <a:close/>
                </a:path>
                <a:path w="549275" h="547370">
                  <a:moveTo>
                    <a:pt x="279659" y="0"/>
                  </a:moveTo>
                  <a:lnTo>
                    <a:pt x="269529" y="0"/>
                  </a:lnTo>
                  <a:lnTo>
                    <a:pt x="265441" y="3809"/>
                  </a:lnTo>
                  <a:lnTo>
                    <a:pt x="265441" y="36829"/>
                  </a:lnTo>
                  <a:lnTo>
                    <a:pt x="283747" y="36829"/>
                  </a:lnTo>
                  <a:lnTo>
                    <a:pt x="283747" y="3809"/>
                  </a:lnTo>
                  <a:lnTo>
                    <a:pt x="279659" y="0"/>
                  </a:lnTo>
                  <a:close/>
                </a:path>
              </a:pathLst>
            </a:custGeom>
            <a:solidFill>
              <a:srgbClr val="545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7"/>
          <p:cNvSpPr txBox="1"/>
          <p:nvPr/>
        </p:nvSpPr>
        <p:spPr>
          <a:xfrm>
            <a:off x="7404519" y="3254614"/>
            <a:ext cx="150627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spc="-9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lang="en-US" altLang="zh-CN" sz="2000" b="1" spc="-90" dirty="0" err="1" smtClean="0">
                <a:solidFill>
                  <a:srgbClr val="FFFFFF"/>
                </a:solidFill>
                <a:latin typeface="Trebuchet MS"/>
                <a:cs typeface="Trebuchet MS"/>
              </a:rPr>
              <a:t>oisePage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4" name="object 55"/>
          <p:cNvSpPr/>
          <p:nvPr/>
        </p:nvSpPr>
        <p:spPr>
          <a:xfrm>
            <a:off x="2220026" y="3891647"/>
            <a:ext cx="1645920" cy="731520"/>
          </a:xfrm>
          <a:custGeom>
            <a:avLst/>
            <a:gdLst/>
            <a:ahLst/>
            <a:cxnLst/>
            <a:rect l="l" t="t" r="r" b="b"/>
            <a:pathLst>
              <a:path w="1645920" h="731520">
                <a:moveTo>
                  <a:pt x="1607439" y="0"/>
                </a:moveTo>
                <a:lnTo>
                  <a:pt x="38481" y="0"/>
                </a:lnTo>
                <a:lnTo>
                  <a:pt x="23520" y="3030"/>
                </a:lnTo>
                <a:lnTo>
                  <a:pt x="11287" y="11287"/>
                </a:lnTo>
                <a:lnTo>
                  <a:pt x="3030" y="23520"/>
                </a:lnTo>
                <a:lnTo>
                  <a:pt x="0" y="38480"/>
                </a:lnTo>
                <a:lnTo>
                  <a:pt x="0" y="693000"/>
                </a:lnTo>
                <a:lnTo>
                  <a:pt x="3030" y="707993"/>
                </a:lnTo>
                <a:lnTo>
                  <a:pt x="11287" y="720237"/>
                </a:lnTo>
                <a:lnTo>
                  <a:pt x="23520" y="728492"/>
                </a:lnTo>
                <a:lnTo>
                  <a:pt x="38481" y="731519"/>
                </a:lnTo>
                <a:lnTo>
                  <a:pt x="1607439" y="731519"/>
                </a:lnTo>
                <a:lnTo>
                  <a:pt x="1622399" y="728492"/>
                </a:lnTo>
                <a:lnTo>
                  <a:pt x="1634632" y="720237"/>
                </a:lnTo>
                <a:lnTo>
                  <a:pt x="1642889" y="707993"/>
                </a:lnTo>
                <a:lnTo>
                  <a:pt x="1645920" y="693000"/>
                </a:lnTo>
                <a:lnTo>
                  <a:pt x="1645920" y="38480"/>
                </a:lnTo>
                <a:lnTo>
                  <a:pt x="1642889" y="23520"/>
                </a:lnTo>
                <a:lnTo>
                  <a:pt x="1634632" y="11287"/>
                </a:lnTo>
                <a:lnTo>
                  <a:pt x="1622399" y="3030"/>
                </a:lnTo>
                <a:lnTo>
                  <a:pt x="16074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56"/>
          <p:cNvSpPr txBox="1"/>
          <p:nvPr/>
        </p:nvSpPr>
        <p:spPr>
          <a:xfrm>
            <a:off x="2226461" y="3552368"/>
            <a:ext cx="17040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5" dirty="0" smtClean="0">
                <a:solidFill>
                  <a:srgbClr val="F1F1F1"/>
                </a:solidFill>
                <a:latin typeface="Trebuchet MS"/>
                <a:cs typeface="Trebuchet MS"/>
              </a:rPr>
              <a:t>Decision-Making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5" name="object 56"/>
          <p:cNvSpPr txBox="1"/>
          <p:nvPr/>
        </p:nvSpPr>
        <p:spPr>
          <a:xfrm>
            <a:off x="5125755" y="3555038"/>
            <a:ext cx="172811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600" spc="5" dirty="0" smtClean="0">
                <a:solidFill>
                  <a:srgbClr val="F1F1F1"/>
                </a:solidFill>
                <a:latin typeface="Trebuchet MS"/>
                <a:cs typeface="Trebuchet MS"/>
              </a:rPr>
              <a:t>Action Planning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95" name="object 40"/>
          <p:cNvSpPr/>
          <p:nvPr/>
        </p:nvSpPr>
        <p:spPr>
          <a:xfrm>
            <a:off x="2333183" y="4020015"/>
            <a:ext cx="585890" cy="513520"/>
          </a:xfrm>
          <a:custGeom>
            <a:avLst/>
            <a:gdLst/>
            <a:ahLst/>
            <a:cxnLst/>
            <a:rect l="l" t="t" r="r" b="b"/>
            <a:pathLst>
              <a:path w="693419" h="692785">
                <a:moveTo>
                  <a:pt x="454583" y="603284"/>
                </a:moveTo>
                <a:lnTo>
                  <a:pt x="243221" y="603284"/>
                </a:lnTo>
                <a:lnTo>
                  <a:pt x="262829" y="610450"/>
                </a:lnTo>
                <a:lnTo>
                  <a:pt x="282832" y="616029"/>
                </a:lnTo>
                <a:lnTo>
                  <a:pt x="303005" y="619981"/>
                </a:lnTo>
                <a:lnTo>
                  <a:pt x="323122" y="622266"/>
                </a:lnTo>
                <a:lnTo>
                  <a:pt x="350635" y="682245"/>
                </a:lnTo>
                <a:lnTo>
                  <a:pt x="353991" y="688688"/>
                </a:lnTo>
                <a:lnTo>
                  <a:pt x="360783" y="692255"/>
                </a:lnTo>
                <a:lnTo>
                  <a:pt x="367708" y="691936"/>
                </a:lnTo>
                <a:lnTo>
                  <a:pt x="441883" y="680009"/>
                </a:lnTo>
                <a:lnTo>
                  <a:pt x="447210" y="674498"/>
                </a:lnTo>
                <a:lnTo>
                  <a:pt x="447503" y="666698"/>
                </a:lnTo>
                <a:lnTo>
                  <a:pt x="454583" y="603284"/>
                </a:lnTo>
                <a:close/>
              </a:path>
              <a:path w="693419" h="692785">
                <a:moveTo>
                  <a:pt x="98385" y="108112"/>
                </a:moveTo>
                <a:lnTo>
                  <a:pt x="91061" y="110854"/>
                </a:lnTo>
                <a:lnTo>
                  <a:pt x="42800" y="177596"/>
                </a:lnTo>
                <a:lnTo>
                  <a:pt x="43360" y="186035"/>
                </a:lnTo>
                <a:lnTo>
                  <a:pt x="47381" y="191599"/>
                </a:lnTo>
                <a:lnTo>
                  <a:pt x="89037" y="243113"/>
                </a:lnTo>
                <a:lnTo>
                  <a:pt x="81867" y="262701"/>
                </a:lnTo>
                <a:lnTo>
                  <a:pt x="76286" y="282697"/>
                </a:lnTo>
                <a:lnTo>
                  <a:pt x="72332" y="302867"/>
                </a:lnTo>
                <a:lnTo>
                  <a:pt x="70047" y="322979"/>
                </a:lnTo>
                <a:lnTo>
                  <a:pt x="10040" y="350480"/>
                </a:lnTo>
                <a:lnTo>
                  <a:pt x="3568" y="353834"/>
                </a:lnTo>
                <a:lnTo>
                  <a:pt x="0" y="360623"/>
                </a:lnTo>
                <a:lnTo>
                  <a:pt x="346" y="367545"/>
                </a:lnTo>
                <a:lnTo>
                  <a:pt x="12278" y="441688"/>
                </a:lnTo>
                <a:lnTo>
                  <a:pt x="17791" y="447012"/>
                </a:lnTo>
                <a:lnTo>
                  <a:pt x="25595" y="447305"/>
                </a:lnTo>
                <a:lnTo>
                  <a:pt x="91221" y="454626"/>
                </a:lnTo>
                <a:lnTo>
                  <a:pt x="100059" y="473291"/>
                </a:lnTo>
                <a:lnTo>
                  <a:pt x="110088" y="491178"/>
                </a:lnTo>
                <a:lnTo>
                  <a:pt x="121450" y="508266"/>
                </a:lnTo>
                <a:lnTo>
                  <a:pt x="134288" y="524536"/>
                </a:lnTo>
                <a:lnTo>
                  <a:pt x="110850" y="586512"/>
                </a:lnTo>
                <a:lnTo>
                  <a:pt x="108160" y="593913"/>
                </a:lnTo>
                <a:lnTo>
                  <a:pt x="110903" y="601234"/>
                </a:lnTo>
                <a:lnTo>
                  <a:pt x="177674" y="649500"/>
                </a:lnTo>
                <a:lnTo>
                  <a:pt x="186117" y="648914"/>
                </a:lnTo>
                <a:lnTo>
                  <a:pt x="191684" y="644921"/>
                </a:lnTo>
                <a:lnTo>
                  <a:pt x="243221" y="603284"/>
                </a:lnTo>
                <a:lnTo>
                  <a:pt x="454583" y="603284"/>
                </a:lnTo>
                <a:lnTo>
                  <a:pt x="454827" y="601101"/>
                </a:lnTo>
                <a:lnTo>
                  <a:pt x="473501" y="592252"/>
                </a:lnTo>
                <a:lnTo>
                  <a:pt x="491396" y="582223"/>
                </a:lnTo>
                <a:lnTo>
                  <a:pt x="508491" y="570870"/>
                </a:lnTo>
                <a:lnTo>
                  <a:pt x="524768" y="558053"/>
                </a:lnTo>
                <a:lnTo>
                  <a:pt x="618413" y="558053"/>
                </a:lnTo>
                <a:lnTo>
                  <a:pt x="650427" y="513807"/>
                </a:lnTo>
                <a:lnTo>
                  <a:pt x="649841" y="505368"/>
                </a:lnTo>
                <a:lnTo>
                  <a:pt x="645846" y="499804"/>
                </a:lnTo>
                <a:lnTo>
                  <a:pt x="618258" y="465687"/>
                </a:lnTo>
                <a:lnTo>
                  <a:pt x="367834" y="465687"/>
                </a:lnTo>
                <a:lnTo>
                  <a:pt x="320814" y="464217"/>
                </a:lnTo>
                <a:lnTo>
                  <a:pt x="276646" y="444243"/>
                </a:lnTo>
                <a:lnTo>
                  <a:pt x="243838" y="408575"/>
                </a:lnTo>
                <a:lnTo>
                  <a:pt x="227716" y="364410"/>
                </a:lnTo>
                <a:lnTo>
                  <a:pt x="229188" y="317420"/>
                </a:lnTo>
                <a:lnTo>
                  <a:pt x="249160" y="273276"/>
                </a:lnTo>
                <a:lnTo>
                  <a:pt x="284849" y="240478"/>
                </a:lnTo>
                <a:lnTo>
                  <a:pt x="329042" y="224358"/>
                </a:lnTo>
                <a:lnTo>
                  <a:pt x="596116" y="224358"/>
                </a:lnTo>
                <a:lnTo>
                  <a:pt x="593153" y="218111"/>
                </a:lnTo>
                <a:lnTo>
                  <a:pt x="583119" y="200225"/>
                </a:lnTo>
                <a:lnTo>
                  <a:pt x="571762" y="183137"/>
                </a:lnTo>
                <a:lnTo>
                  <a:pt x="558939" y="166867"/>
                </a:lnTo>
                <a:lnTo>
                  <a:pt x="571104" y="134228"/>
                </a:lnTo>
                <a:lnTo>
                  <a:pt x="167820" y="134228"/>
                </a:lnTo>
                <a:lnTo>
                  <a:pt x="105816" y="110801"/>
                </a:lnTo>
                <a:lnTo>
                  <a:pt x="98385" y="108112"/>
                </a:lnTo>
                <a:close/>
              </a:path>
              <a:path w="693419" h="692785">
                <a:moveTo>
                  <a:pt x="618413" y="558053"/>
                </a:moveTo>
                <a:lnTo>
                  <a:pt x="524768" y="558053"/>
                </a:lnTo>
                <a:lnTo>
                  <a:pt x="586772" y="581454"/>
                </a:lnTo>
                <a:lnTo>
                  <a:pt x="594176" y="584143"/>
                </a:lnTo>
                <a:lnTo>
                  <a:pt x="601500" y="581427"/>
                </a:lnTo>
                <a:lnTo>
                  <a:pt x="618413" y="558053"/>
                </a:lnTo>
                <a:close/>
              </a:path>
              <a:path w="693419" h="692785">
                <a:moveTo>
                  <a:pt x="596116" y="224358"/>
                </a:moveTo>
                <a:lnTo>
                  <a:pt x="329042" y="224358"/>
                </a:lnTo>
                <a:lnTo>
                  <a:pt x="376061" y="225828"/>
                </a:lnTo>
                <a:lnTo>
                  <a:pt x="420230" y="245802"/>
                </a:lnTo>
                <a:lnTo>
                  <a:pt x="453038" y="281459"/>
                </a:lnTo>
                <a:lnTo>
                  <a:pt x="469160" y="325625"/>
                </a:lnTo>
                <a:lnTo>
                  <a:pt x="467688" y="372621"/>
                </a:lnTo>
                <a:lnTo>
                  <a:pt x="447716" y="416769"/>
                </a:lnTo>
                <a:lnTo>
                  <a:pt x="412027" y="449567"/>
                </a:lnTo>
                <a:lnTo>
                  <a:pt x="367834" y="465687"/>
                </a:lnTo>
                <a:lnTo>
                  <a:pt x="618258" y="465687"/>
                </a:lnTo>
                <a:lnTo>
                  <a:pt x="604190" y="448290"/>
                </a:lnTo>
                <a:lnTo>
                  <a:pt x="611360" y="428690"/>
                </a:lnTo>
                <a:lnTo>
                  <a:pt x="616964" y="408575"/>
                </a:lnTo>
                <a:lnTo>
                  <a:pt x="620895" y="388521"/>
                </a:lnTo>
                <a:lnTo>
                  <a:pt x="623180" y="368397"/>
                </a:lnTo>
                <a:lnTo>
                  <a:pt x="683186" y="340923"/>
                </a:lnTo>
                <a:lnTo>
                  <a:pt x="689632" y="337542"/>
                </a:lnTo>
                <a:lnTo>
                  <a:pt x="693201" y="330780"/>
                </a:lnTo>
                <a:lnTo>
                  <a:pt x="692855" y="323831"/>
                </a:lnTo>
                <a:lnTo>
                  <a:pt x="680949" y="249715"/>
                </a:lnTo>
                <a:lnTo>
                  <a:pt x="675436" y="244391"/>
                </a:lnTo>
                <a:lnTo>
                  <a:pt x="667632" y="244071"/>
                </a:lnTo>
                <a:lnTo>
                  <a:pt x="602006" y="236777"/>
                </a:lnTo>
                <a:lnTo>
                  <a:pt x="596116" y="224358"/>
                </a:lnTo>
                <a:close/>
              </a:path>
              <a:path w="693419" h="692785">
                <a:moveTo>
                  <a:pt x="331805" y="0"/>
                </a:moveTo>
                <a:lnTo>
                  <a:pt x="324854" y="346"/>
                </a:lnTo>
                <a:lnTo>
                  <a:pt x="250678" y="12272"/>
                </a:lnTo>
                <a:lnTo>
                  <a:pt x="245378" y="17783"/>
                </a:lnTo>
                <a:lnTo>
                  <a:pt x="245058" y="25583"/>
                </a:lnTo>
                <a:lnTo>
                  <a:pt x="237761" y="91180"/>
                </a:lnTo>
                <a:lnTo>
                  <a:pt x="219087" y="100014"/>
                </a:lnTo>
                <a:lnTo>
                  <a:pt x="201192" y="110039"/>
                </a:lnTo>
                <a:lnTo>
                  <a:pt x="184097" y="121396"/>
                </a:lnTo>
                <a:lnTo>
                  <a:pt x="167820" y="134228"/>
                </a:lnTo>
                <a:lnTo>
                  <a:pt x="571104" y="134228"/>
                </a:lnTo>
                <a:lnTo>
                  <a:pt x="581711" y="105769"/>
                </a:lnTo>
                <a:lnTo>
                  <a:pt x="584401" y="98342"/>
                </a:lnTo>
                <a:lnTo>
                  <a:pt x="581685" y="91021"/>
                </a:lnTo>
                <a:lnTo>
                  <a:pt x="578884" y="88997"/>
                </a:lnTo>
                <a:lnTo>
                  <a:pt x="449367" y="88997"/>
                </a:lnTo>
                <a:lnTo>
                  <a:pt x="429758" y="81831"/>
                </a:lnTo>
                <a:lnTo>
                  <a:pt x="409753" y="76252"/>
                </a:lnTo>
                <a:lnTo>
                  <a:pt x="389572" y="72300"/>
                </a:lnTo>
                <a:lnTo>
                  <a:pt x="369439" y="70016"/>
                </a:lnTo>
                <a:lnTo>
                  <a:pt x="341953" y="10009"/>
                </a:lnTo>
                <a:lnTo>
                  <a:pt x="338570" y="3567"/>
                </a:lnTo>
                <a:lnTo>
                  <a:pt x="331805" y="0"/>
                </a:lnTo>
                <a:close/>
              </a:path>
              <a:path w="693419" h="692785">
                <a:moveTo>
                  <a:pt x="514913" y="42781"/>
                </a:moveTo>
                <a:lnTo>
                  <a:pt x="506470" y="43340"/>
                </a:lnTo>
                <a:lnTo>
                  <a:pt x="500904" y="47360"/>
                </a:lnTo>
                <a:lnTo>
                  <a:pt x="449367" y="88997"/>
                </a:lnTo>
                <a:lnTo>
                  <a:pt x="578884" y="88997"/>
                </a:lnTo>
                <a:lnTo>
                  <a:pt x="514913" y="42781"/>
                </a:lnTo>
                <a:close/>
              </a:path>
            </a:pathLst>
          </a:custGeom>
          <a:solidFill>
            <a:srgbClr val="6DB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4"/>
          <p:cNvSpPr/>
          <p:nvPr/>
        </p:nvSpPr>
        <p:spPr>
          <a:xfrm>
            <a:off x="3070385" y="4091279"/>
            <a:ext cx="634548" cy="354450"/>
          </a:xfrm>
          <a:custGeom>
            <a:avLst/>
            <a:gdLst/>
            <a:ahLst/>
            <a:cxnLst/>
            <a:rect l="l" t="t" r="r" b="b"/>
            <a:pathLst>
              <a:path w="880110" h="523875">
                <a:moveTo>
                  <a:pt x="743862" y="0"/>
                </a:moveTo>
                <a:lnTo>
                  <a:pt x="729789" y="3028"/>
                </a:lnTo>
                <a:lnTo>
                  <a:pt x="720286" y="14470"/>
                </a:lnTo>
                <a:lnTo>
                  <a:pt x="716798" y="33439"/>
                </a:lnTo>
                <a:lnTo>
                  <a:pt x="716798" y="82518"/>
                </a:lnTo>
                <a:lnTo>
                  <a:pt x="661297" y="82518"/>
                </a:lnTo>
                <a:lnTo>
                  <a:pt x="616014" y="85910"/>
                </a:lnTo>
                <a:lnTo>
                  <a:pt x="574342" y="95337"/>
                </a:lnTo>
                <a:lnTo>
                  <a:pt x="535739" y="109993"/>
                </a:lnTo>
                <a:lnTo>
                  <a:pt x="499787" y="129073"/>
                </a:lnTo>
                <a:lnTo>
                  <a:pt x="466068" y="151771"/>
                </a:lnTo>
                <a:lnTo>
                  <a:pt x="434162" y="177281"/>
                </a:lnTo>
                <a:lnTo>
                  <a:pt x="403651" y="204798"/>
                </a:lnTo>
                <a:lnTo>
                  <a:pt x="316300" y="291340"/>
                </a:lnTo>
                <a:lnTo>
                  <a:pt x="287181" y="318833"/>
                </a:lnTo>
                <a:lnTo>
                  <a:pt x="257363" y="344305"/>
                </a:lnTo>
                <a:lnTo>
                  <a:pt x="226427" y="366952"/>
                </a:lnTo>
                <a:lnTo>
                  <a:pt x="159527" y="400549"/>
                </a:lnTo>
                <a:lnTo>
                  <a:pt x="83130" y="413180"/>
                </a:lnTo>
                <a:lnTo>
                  <a:pt x="27608" y="413180"/>
                </a:lnTo>
                <a:lnTo>
                  <a:pt x="16855" y="415347"/>
                </a:lnTo>
                <a:lnTo>
                  <a:pt x="8080" y="421258"/>
                </a:lnTo>
                <a:lnTo>
                  <a:pt x="2167" y="430026"/>
                </a:lnTo>
                <a:lnTo>
                  <a:pt x="0" y="440764"/>
                </a:lnTo>
                <a:lnTo>
                  <a:pt x="0" y="495850"/>
                </a:lnTo>
                <a:lnTo>
                  <a:pt x="2167" y="506583"/>
                </a:lnTo>
                <a:lnTo>
                  <a:pt x="8080" y="515341"/>
                </a:lnTo>
                <a:lnTo>
                  <a:pt x="16855" y="521242"/>
                </a:lnTo>
                <a:lnTo>
                  <a:pt x="27608" y="523405"/>
                </a:lnTo>
                <a:lnTo>
                  <a:pt x="83210" y="523405"/>
                </a:lnTo>
                <a:lnTo>
                  <a:pt x="133496" y="520107"/>
                </a:lnTo>
                <a:lnTo>
                  <a:pt x="179542" y="510751"/>
                </a:lnTo>
                <a:lnTo>
                  <a:pt x="221791" y="496145"/>
                </a:lnTo>
                <a:lnTo>
                  <a:pt x="260685" y="477097"/>
                </a:lnTo>
                <a:lnTo>
                  <a:pt x="296665" y="454415"/>
                </a:lnTo>
                <a:lnTo>
                  <a:pt x="330173" y="428905"/>
                </a:lnTo>
                <a:lnTo>
                  <a:pt x="361651" y="401376"/>
                </a:lnTo>
                <a:lnTo>
                  <a:pt x="391539" y="372636"/>
                </a:lnTo>
                <a:lnTo>
                  <a:pt x="476087" y="287222"/>
                </a:lnTo>
                <a:lnTo>
                  <a:pt x="504037" y="261713"/>
                </a:lnTo>
                <a:lnTo>
                  <a:pt x="562234" y="219982"/>
                </a:lnTo>
                <a:lnTo>
                  <a:pt x="626442" y="196020"/>
                </a:lnTo>
                <a:lnTo>
                  <a:pt x="661903" y="192722"/>
                </a:lnTo>
                <a:lnTo>
                  <a:pt x="716838" y="192722"/>
                </a:lnTo>
                <a:lnTo>
                  <a:pt x="716838" y="241841"/>
                </a:lnTo>
                <a:lnTo>
                  <a:pt x="720338" y="260794"/>
                </a:lnTo>
                <a:lnTo>
                  <a:pt x="729859" y="272238"/>
                </a:lnTo>
                <a:lnTo>
                  <a:pt x="743936" y="275275"/>
                </a:lnTo>
                <a:lnTo>
                  <a:pt x="761101" y="269009"/>
                </a:lnTo>
                <a:lnTo>
                  <a:pt x="863817" y="164828"/>
                </a:lnTo>
                <a:lnTo>
                  <a:pt x="875708" y="150226"/>
                </a:lnTo>
                <a:lnTo>
                  <a:pt x="879546" y="137403"/>
                </a:lnTo>
                <a:lnTo>
                  <a:pt x="875510" y="124708"/>
                </a:lnTo>
                <a:lnTo>
                  <a:pt x="863776" y="110493"/>
                </a:lnTo>
                <a:lnTo>
                  <a:pt x="761061" y="6272"/>
                </a:lnTo>
                <a:lnTo>
                  <a:pt x="743862" y="0"/>
                </a:lnTo>
                <a:close/>
              </a:path>
            </a:pathLst>
          </a:custGeom>
          <a:solidFill>
            <a:srgbClr val="3AB3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55"/>
          <p:cNvSpPr/>
          <p:nvPr/>
        </p:nvSpPr>
        <p:spPr>
          <a:xfrm>
            <a:off x="5155128" y="3892294"/>
            <a:ext cx="1645920" cy="731520"/>
          </a:xfrm>
          <a:custGeom>
            <a:avLst/>
            <a:gdLst/>
            <a:ahLst/>
            <a:cxnLst/>
            <a:rect l="l" t="t" r="r" b="b"/>
            <a:pathLst>
              <a:path w="1645920" h="731520">
                <a:moveTo>
                  <a:pt x="1607439" y="0"/>
                </a:moveTo>
                <a:lnTo>
                  <a:pt x="38481" y="0"/>
                </a:lnTo>
                <a:lnTo>
                  <a:pt x="23520" y="3030"/>
                </a:lnTo>
                <a:lnTo>
                  <a:pt x="11287" y="11287"/>
                </a:lnTo>
                <a:lnTo>
                  <a:pt x="3030" y="23520"/>
                </a:lnTo>
                <a:lnTo>
                  <a:pt x="0" y="38480"/>
                </a:lnTo>
                <a:lnTo>
                  <a:pt x="0" y="693000"/>
                </a:lnTo>
                <a:lnTo>
                  <a:pt x="3030" y="707993"/>
                </a:lnTo>
                <a:lnTo>
                  <a:pt x="11287" y="720237"/>
                </a:lnTo>
                <a:lnTo>
                  <a:pt x="23520" y="728492"/>
                </a:lnTo>
                <a:lnTo>
                  <a:pt x="38481" y="731519"/>
                </a:lnTo>
                <a:lnTo>
                  <a:pt x="1607439" y="731519"/>
                </a:lnTo>
                <a:lnTo>
                  <a:pt x="1622399" y="728492"/>
                </a:lnTo>
                <a:lnTo>
                  <a:pt x="1634632" y="720237"/>
                </a:lnTo>
                <a:lnTo>
                  <a:pt x="1642889" y="707993"/>
                </a:lnTo>
                <a:lnTo>
                  <a:pt x="1645920" y="693000"/>
                </a:lnTo>
                <a:lnTo>
                  <a:pt x="1645920" y="38480"/>
                </a:lnTo>
                <a:lnTo>
                  <a:pt x="1642889" y="23520"/>
                </a:lnTo>
                <a:lnTo>
                  <a:pt x="1634632" y="11287"/>
                </a:lnTo>
                <a:lnTo>
                  <a:pt x="1622399" y="3030"/>
                </a:lnTo>
                <a:lnTo>
                  <a:pt x="16074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40"/>
          <p:cNvSpPr/>
          <p:nvPr/>
        </p:nvSpPr>
        <p:spPr>
          <a:xfrm>
            <a:off x="5268285" y="4020662"/>
            <a:ext cx="585890" cy="513520"/>
          </a:xfrm>
          <a:custGeom>
            <a:avLst/>
            <a:gdLst/>
            <a:ahLst/>
            <a:cxnLst/>
            <a:rect l="l" t="t" r="r" b="b"/>
            <a:pathLst>
              <a:path w="693419" h="692785">
                <a:moveTo>
                  <a:pt x="454583" y="603284"/>
                </a:moveTo>
                <a:lnTo>
                  <a:pt x="243221" y="603284"/>
                </a:lnTo>
                <a:lnTo>
                  <a:pt x="262829" y="610450"/>
                </a:lnTo>
                <a:lnTo>
                  <a:pt x="282832" y="616029"/>
                </a:lnTo>
                <a:lnTo>
                  <a:pt x="303005" y="619981"/>
                </a:lnTo>
                <a:lnTo>
                  <a:pt x="323122" y="622266"/>
                </a:lnTo>
                <a:lnTo>
                  <a:pt x="350635" y="682245"/>
                </a:lnTo>
                <a:lnTo>
                  <a:pt x="353991" y="688688"/>
                </a:lnTo>
                <a:lnTo>
                  <a:pt x="360783" y="692255"/>
                </a:lnTo>
                <a:lnTo>
                  <a:pt x="367708" y="691936"/>
                </a:lnTo>
                <a:lnTo>
                  <a:pt x="441883" y="680009"/>
                </a:lnTo>
                <a:lnTo>
                  <a:pt x="447210" y="674498"/>
                </a:lnTo>
                <a:lnTo>
                  <a:pt x="447503" y="666698"/>
                </a:lnTo>
                <a:lnTo>
                  <a:pt x="454583" y="603284"/>
                </a:lnTo>
                <a:close/>
              </a:path>
              <a:path w="693419" h="692785">
                <a:moveTo>
                  <a:pt x="98385" y="108112"/>
                </a:moveTo>
                <a:lnTo>
                  <a:pt x="91061" y="110854"/>
                </a:lnTo>
                <a:lnTo>
                  <a:pt x="42800" y="177596"/>
                </a:lnTo>
                <a:lnTo>
                  <a:pt x="43360" y="186035"/>
                </a:lnTo>
                <a:lnTo>
                  <a:pt x="47381" y="191599"/>
                </a:lnTo>
                <a:lnTo>
                  <a:pt x="89037" y="243113"/>
                </a:lnTo>
                <a:lnTo>
                  <a:pt x="81867" y="262701"/>
                </a:lnTo>
                <a:lnTo>
                  <a:pt x="76286" y="282697"/>
                </a:lnTo>
                <a:lnTo>
                  <a:pt x="72332" y="302867"/>
                </a:lnTo>
                <a:lnTo>
                  <a:pt x="70047" y="322979"/>
                </a:lnTo>
                <a:lnTo>
                  <a:pt x="10040" y="350480"/>
                </a:lnTo>
                <a:lnTo>
                  <a:pt x="3568" y="353834"/>
                </a:lnTo>
                <a:lnTo>
                  <a:pt x="0" y="360623"/>
                </a:lnTo>
                <a:lnTo>
                  <a:pt x="346" y="367545"/>
                </a:lnTo>
                <a:lnTo>
                  <a:pt x="12278" y="441688"/>
                </a:lnTo>
                <a:lnTo>
                  <a:pt x="17791" y="447012"/>
                </a:lnTo>
                <a:lnTo>
                  <a:pt x="25595" y="447305"/>
                </a:lnTo>
                <a:lnTo>
                  <a:pt x="91221" y="454626"/>
                </a:lnTo>
                <a:lnTo>
                  <a:pt x="100059" y="473291"/>
                </a:lnTo>
                <a:lnTo>
                  <a:pt x="110088" y="491178"/>
                </a:lnTo>
                <a:lnTo>
                  <a:pt x="121450" y="508266"/>
                </a:lnTo>
                <a:lnTo>
                  <a:pt x="134288" y="524536"/>
                </a:lnTo>
                <a:lnTo>
                  <a:pt x="110850" y="586512"/>
                </a:lnTo>
                <a:lnTo>
                  <a:pt x="108160" y="593913"/>
                </a:lnTo>
                <a:lnTo>
                  <a:pt x="110903" y="601234"/>
                </a:lnTo>
                <a:lnTo>
                  <a:pt x="177674" y="649500"/>
                </a:lnTo>
                <a:lnTo>
                  <a:pt x="186117" y="648914"/>
                </a:lnTo>
                <a:lnTo>
                  <a:pt x="191684" y="644921"/>
                </a:lnTo>
                <a:lnTo>
                  <a:pt x="243221" y="603284"/>
                </a:lnTo>
                <a:lnTo>
                  <a:pt x="454583" y="603284"/>
                </a:lnTo>
                <a:lnTo>
                  <a:pt x="454827" y="601101"/>
                </a:lnTo>
                <a:lnTo>
                  <a:pt x="473501" y="592252"/>
                </a:lnTo>
                <a:lnTo>
                  <a:pt x="491396" y="582223"/>
                </a:lnTo>
                <a:lnTo>
                  <a:pt x="508491" y="570870"/>
                </a:lnTo>
                <a:lnTo>
                  <a:pt x="524768" y="558053"/>
                </a:lnTo>
                <a:lnTo>
                  <a:pt x="618413" y="558053"/>
                </a:lnTo>
                <a:lnTo>
                  <a:pt x="650427" y="513807"/>
                </a:lnTo>
                <a:lnTo>
                  <a:pt x="649841" y="505368"/>
                </a:lnTo>
                <a:lnTo>
                  <a:pt x="645846" y="499804"/>
                </a:lnTo>
                <a:lnTo>
                  <a:pt x="618258" y="465687"/>
                </a:lnTo>
                <a:lnTo>
                  <a:pt x="367834" y="465687"/>
                </a:lnTo>
                <a:lnTo>
                  <a:pt x="320814" y="464217"/>
                </a:lnTo>
                <a:lnTo>
                  <a:pt x="276646" y="444243"/>
                </a:lnTo>
                <a:lnTo>
                  <a:pt x="243838" y="408575"/>
                </a:lnTo>
                <a:lnTo>
                  <a:pt x="227716" y="364410"/>
                </a:lnTo>
                <a:lnTo>
                  <a:pt x="229188" y="317420"/>
                </a:lnTo>
                <a:lnTo>
                  <a:pt x="249160" y="273276"/>
                </a:lnTo>
                <a:lnTo>
                  <a:pt x="284849" y="240478"/>
                </a:lnTo>
                <a:lnTo>
                  <a:pt x="329042" y="224358"/>
                </a:lnTo>
                <a:lnTo>
                  <a:pt x="596116" y="224358"/>
                </a:lnTo>
                <a:lnTo>
                  <a:pt x="593153" y="218111"/>
                </a:lnTo>
                <a:lnTo>
                  <a:pt x="583119" y="200225"/>
                </a:lnTo>
                <a:lnTo>
                  <a:pt x="571762" y="183137"/>
                </a:lnTo>
                <a:lnTo>
                  <a:pt x="558939" y="166867"/>
                </a:lnTo>
                <a:lnTo>
                  <a:pt x="571104" y="134228"/>
                </a:lnTo>
                <a:lnTo>
                  <a:pt x="167820" y="134228"/>
                </a:lnTo>
                <a:lnTo>
                  <a:pt x="105816" y="110801"/>
                </a:lnTo>
                <a:lnTo>
                  <a:pt x="98385" y="108112"/>
                </a:lnTo>
                <a:close/>
              </a:path>
              <a:path w="693419" h="692785">
                <a:moveTo>
                  <a:pt x="618413" y="558053"/>
                </a:moveTo>
                <a:lnTo>
                  <a:pt x="524768" y="558053"/>
                </a:lnTo>
                <a:lnTo>
                  <a:pt x="586772" y="581454"/>
                </a:lnTo>
                <a:lnTo>
                  <a:pt x="594176" y="584143"/>
                </a:lnTo>
                <a:lnTo>
                  <a:pt x="601500" y="581427"/>
                </a:lnTo>
                <a:lnTo>
                  <a:pt x="618413" y="558053"/>
                </a:lnTo>
                <a:close/>
              </a:path>
              <a:path w="693419" h="692785">
                <a:moveTo>
                  <a:pt x="596116" y="224358"/>
                </a:moveTo>
                <a:lnTo>
                  <a:pt x="329042" y="224358"/>
                </a:lnTo>
                <a:lnTo>
                  <a:pt x="376061" y="225828"/>
                </a:lnTo>
                <a:lnTo>
                  <a:pt x="420230" y="245802"/>
                </a:lnTo>
                <a:lnTo>
                  <a:pt x="453038" y="281459"/>
                </a:lnTo>
                <a:lnTo>
                  <a:pt x="469160" y="325625"/>
                </a:lnTo>
                <a:lnTo>
                  <a:pt x="467688" y="372621"/>
                </a:lnTo>
                <a:lnTo>
                  <a:pt x="447716" y="416769"/>
                </a:lnTo>
                <a:lnTo>
                  <a:pt x="412027" y="449567"/>
                </a:lnTo>
                <a:lnTo>
                  <a:pt x="367834" y="465687"/>
                </a:lnTo>
                <a:lnTo>
                  <a:pt x="618258" y="465687"/>
                </a:lnTo>
                <a:lnTo>
                  <a:pt x="604190" y="448290"/>
                </a:lnTo>
                <a:lnTo>
                  <a:pt x="611360" y="428690"/>
                </a:lnTo>
                <a:lnTo>
                  <a:pt x="616964" y="408575"/>
                </a:lnTo>
                <a:lnTo>
                  <a:pt x="620895" y="388521"/>
                </a:lnTo>
                <a:lnTo>
                  <a:pt x="623180" y="368397"/>
                </a:lnTo>
                <a:lnTo>
                  <a:pt x="683186" y="340923"/>
                </a:lnTo>
                <a:lnTo>
                  <a:pt x="689632" y="337542"/>
                </a:lnTo>
                <a:lnTo>
                  <a:pt x="693201" y="330780"/>
                </a:lnTo>
                <a:lnTo>
                  <a:pt x="692855" y="323831"/>
                </a:lnTo>
                <a:lnTo>
                  <a:pt x="680949" y="249715"/>
                </a:lnTo>
                <a:lnTo>
                  <a:pt x="675436" y="244391"/>
                </a:lnTo>
                <a:lnTo>
                  <a:pt x="667632" y="244071"/>
                </a:lnTo>
                <a:lnTo>
                  <a:pt x="602006" y="236777"/>
                </a:lnTo>
                <a:lnTo>
                  <a:pt x="596116" y="224358"/>
                </a:lnTo>
                <a:close/>
              </a:path>
              <a:path w="693419" h="692785">
                <a:moveTo>
                  <a:pt x="331805" y="0"/>
                </a:moveTo>
                <a:lnTo>
                  <a:pt x="324854" y="346"/>
                </a:lnTo>
                <a:lnTo>
                  <a:pt x="250678" y="12272"/>
                </a:lnTo>
                <a:lnTo>
                  <a:pt x="245378" y="17783"/>
                </a:lnTo>
                <a:lnTo>
                  <a:pt x="245058" y="25583"/>
                </a:lnTo>
                <a:lnTo>
                  <a:pt x="237761" y="91180"/>
                </a:lnTo>
                <a:lnTo>
                  <a:pt x="219087" y="100014"/>
                </a:lnTo>
                <a:lnTo>
                  <a:pt x="201192" y="110039"/>
                </a:lnTo>
                <a:lnTo>
                  <a:pt x="184097" y="121396"/>
                </a:lnTo>
                <a:lnTo>
                  <a:pt x="167820" y="134228"/>
                </a:lnTo>
                <a:lnTo>
                  <a:pt x="571104" y="134228"/>
                </a:lnTo>
                <a:lnTo>
                  <a:pt x="581711" y="105769"/>
                </a:lnTo>
                <a:lnTo>
                  <a:pt x="584401" y="98342"/>
                </a:lnTo>
                <a:lnTo>
                  <a:pt x="581685" y="91021"/>
                </a:lnTo>
                <a:lnTo>
                  <a:pt x="578884" y="88997"/>
                </a:lnTo>
                <a:lnTo>
                  <a:pt x="449367" y="88997"/>
                </a:lnTo>
                <a:lnTo>
                  <a:pt x="429758" y="81831"/>
                </a:lnTo>
                <a:lnTo>
                  <a:pt x="409753" y="76252"/>
                </a:lnTo>
                <a:lnTo>
                  <a:pt x="389572" y="72300"/>
                </a:lnTo>
                <a:lnTo>
                  <a:pt x="369439" y="70016"/>
                </a:lnTo>
                <a:lnTo>
                  <a:pt x="341953" y="10009"/>
                </a:lnTo>
                <a:lnTo>
                  <a:pt x="338570" y="3567"/>
                </a:lnTo>
                <a:lnTo>
                  <a:pt x="331805" y="0"/>
                </a:lnTo>
                <a:close/>
              </a:path>
              <a:path w="693419" h="692785">
                <a:moveTo>
                  <a:pt x="514913" y="42781"/>
                </a:moveTo>
                <a:lnTo>
                  <a:pt x="506470" y="43340"/>
                </a:lnTo>
                <a:lnTo>
                  <a:pt x="500904" y="47360"/>
                </a:lnTo>
                <a:lnTo>
                  <a:pt x="449367" y="88997"/>
                </a:lnTo>
                <a:lnTo>
                  <a:pt x="578884" y="88997"/>
                </a:lnTo>
                <a:lnTo>
                  <a:pt x="514913" y="42781"/>
                </a:lnTo>
                <a:close/>
              </a:path>
            </a:pathLst>
          </a:custGeom>
          <a:solidFill>
            <a:srgbClr val="6DB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4"/>
          <p:cNvSpPr/>
          <p:nvPr/>
        </p:nvSpPr>
        <p:spPr>
          <a:xfrm>
            <a:off x="6005487" y="4091926"/>
            <a:ext cx="634548" cy="354450"/>
          </a:xfrm>
          <a:custGeom>
            <a:avLst/>
            <a:gdLst/>
            <a:ahLst/>
            <a:cxnLst/>
            <a:rect l="l" t="t" r="r" b="b"/>
            <a:pathLst>
              <a:path w="880110" h="523875">
                <a:moveTo>
                  <a:pt x="743862" y="0"/>
                </a:moveTo>
                <a:lnTo>
                  <a:pt x="729789" y="3028"/>
                </a:lnTo>
                <a:lnTo>
                  <a:pt x="720286" y="14470"/>
                </a:lnTo>
                <a:lnTo>
                  <a:pt x="716798" y="33439"/>
                </a:lnTo>
                <a:lnTo>
                  <a:pt x="716798" y="82518"/>
                </a:lnTo>
                <a:lnTo>
                  <a:pt x="661297" y="82518"/>
                </a:lnTo>
                <a:lnTo>
                  <a:pt x="616014" y="85910"/>
                </a:lnTo>
                <a:lnTo>
                  <a:pt x="574342" y="95337"/>
                </a:lnTo>
                <a:lnTo>
                  <a:pt x="535739" y="109993"/>
                </a:lnTo>
                <a:lnTo>
                  <a:pt x="499787" y="129073"/>
                </a:lnTo>
                <a:lnTo>
                  <a:pt x="466068" y="151771"/>
                </a:lnTo>
                <a:lnTo>
                  <a:pt x="434162" y="177281"/>
                </a:lnTo>
                <a:lnTo>
                  <a:pt x="403651" y="204798"/>
                </a:lnTo>
                <a:lnTo>
                  <a:pt x="316300" y="291340"/>
                </a:lnTo>
                <a:lnTo>
                  <a:pt x="287181" y="318833"/>
                </a:lnTo>
                <a:lnTo>
                  <a:pt x="257363" y="344305"/>
                </a:lnTo>
                <a:lnTo>
                  <a:pt x="226427" y="366952"/>
                </a:lnTo>
                <a:lnTo>
                  <a:pt x="159527" y="400549"/>
                </a:lnTo>
                <a:lnTo>
                  <a:pt x="83130" y="413180"/>
                </a:lnTo>
                <a:lnTo>
                  <a:pt x="27608" y="413180"/>
                </a:lnTo>
                <a:lnTo>
                  <a:pt x="16855" y="415347"/>
                </a:lnTo>
                <a:lnTo>
                  <a:pt x="8080" y="421258"/>
                </a:lnTo>
                <a:lnTo>
                  <a:pt x="2167" y="430026"/>
                </a:lnTo>
                <a:lnTo>
                  <a:pt x="0" y="440764"/>
                </a:lnTo>
                <a:lnTo>
                  <a:pt x="0" y="495850"/>
                </a:lnTo>
                <a:lnTo>
                  <a:pt x="2167" y="506583"/>
                </a:lnTo>
                <a:lnTo>
                  <a:pt x="8080" y="515341"/>
                </a:lnTo>
                <a:lnTo>
                  <a:pt x="16855" y="521242"/>
                </a:lnTo>
                <a:lnTo>
                  <a:pt x="27608" y="523405"/>
                </a:lnTo>
                <a:lnTo>
                  <a:pt x="83210" y="523405"/>
                </a:lnTo>
                <a:lnTo>
                  <a:pt x="133496" y="520107"/>
                </a:lnTo>
                <a:lnTo>
                  <a:pt x="179542" y="510751"/>
                </a:lnTo>
                <a:lnTo>
                  <a:pt x="221791" y="496145"/>
                </a:lnTo>
                <a:lnTo>
                  <a:pt x="260685" y="477097"/>
                </a:lnTo>
                <a:lnTo>
                  <a:pt x="296665" y="454415"/>
                </a:lnTo>
                <a:lnTo>
                  <a:pt x="330173" y="428905"/>
                </a:lnTo>
                <a:lnTo>
                  <a:pt x="361651" y="401376"/>
                </a:lnTo>
                <a:lnTo>
                  <a:pt x="391539" y="372636"/>
                </a:lnTo>
                <a:lnTo>
                  <a:pt x="476087" y="287222"/>
                </a:lnTo>
                <a:lnTo>
                  <a:pt x="504037" y="261713"/>
                </a:lnTo>
                <a:lnTo>
                  <a:pt x="562234" y="219982"/>
                </a:lnTo>
                <a:lnTo>
                  <a:pt x="626442" y="196020"/>
                </a:lnTo>
                <a:lnTo>
                  <a:pt x="661903" y="192722"/>
                </a:lnTo>
                <a:lnTo>
                  <a:pt x="716838" y="192722"/>
                </a:lnTo>
                <a:lnTo>
                  <a:pt x="716838" y="241841"/>
                </a:lnTo>
                <a:lnTo>
                  <a:pt x="720338" y="260794"/>
                </a:lnTo>
                <a:lnTo>
                  <a:pt x="729859" y="272238"/>
                </a:lnTo>
                <a:lnTo>
                  <a:pt x="743936" y="275275"/>
                </a:lnTo>
                <a:lnTo>
                  <a:pt x="761101" y="269009"/>
                </a:lnTo>
                <a:lnTo>
                  <a:pt x="863817" y="164828"/>
                </a:lnTo>
                <a:lnTo>
                  <a:pt x="875708" y="150226"/>
                </a:lnTo>
                <a:lnTo>
                  <a:pt x="879546" y="137403"/>
                </a:lnTo>
                <a:lnTo>
                  <a:pt x="875510" y="124708"/>
                </a:lnTo>
                <a:lnTo>
                  <a:pt x="863776" y="110493"/>
                </a:lnTo>
                <a:lnTo>
                  <a:pt x="761061" y="6272"/>
                </a:lnTo>
                <a:lnTo>
                  <a:pt x="743862" y="0"/>
                </a:lnTo>
                <a:close/>
              </a:path>
            </a:pathLst>
          </a:custGeom>
          <a:solidFill>
            <a:srgbClr val="3AB39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123479" y="224031"/>
            <a:ext cx="485775" cy="365125"/>
            <a:chOff x="123479" y="224031"/>
            <a:chExt cx="485775" cy="365125"/>
          </a:xfrm>
        </p:grpSpPr>
        <p:sp>
          <p:nvSpPr>
            <p:cNvPr id="5" name="object 5"/>
            <p:cNvSpPr/>
            <p:nvPr/>
          </p:nvSpPr>
          <p:spPr>
            <a:xfrm>
              <a:off x="123469" y="256501"/>
              <a:ext cx="485775" cy="332740"/>
            </a:xfrm>
            <a:custGeom>
              <a:avLst/>
              <a:gdLst/>
              <a:ahLst/>
              <a:cxnLst/>
              <a:rect l="l" t="t" r="r" b="b"/>
              <a:pathLst>
                <a:path w="485775" h="332740">
                  <a:moveTo>
                    <a:pt x="252018" y="11379"/>
                  </a:moveTo>
                  <a:lnTo>
                    <a:pt x="246291" y="1625"/>
                  </a:lnTo>
                  <a:lnTo>
                    <a:pt x="240017" y="0"/>
                  </a:lnTo>
                  <a:lnTo>
                    <a:pt x="154292" y="50888"/>
                  </a:lnTo>
                  <a:lnTo>
                    <a:pt x="140754" y="62166"/>
                  </a:lnTo>
                  <a:lnTo>
                    <a:pt x="128511" y="85940"/>
                  </a:lnTo>
                  <a:lnTo>
                    <a:pt x="129870" y="125780"/>
                  </a:lnTo>
                  <a:lnTo>
                    <a:pt x="160591" y="192747"/>
                  </a:lnTo>
                  <a:lnTo>
                    <a:pt x="165709" y="210197"/>
                  </a:lnTo>
                  <a:lnTo>
                    <a:pt x="166789" y="233857"/>
                  </a:lnTo>
                  <a:lnTo>
                    <a:pt x="158216" y="259994"/>
                  </a:lnTo>
                  <a:lnTo>
                    <a:pt x="132435" y="288086"/>
                  </a:lnTo>
                  <a:lnTo>
                    <a:pt x="104000" y="298615"/>
                  </a:lnTo>
                  <a:lnTo>
                    <a:pt x="77952" y="297713"/>
                  </a:lnTo>
                  <a:lnTo>
                    <a:pt x="59270" y="291528"/>
                  </a:lnTo>
                  <a:lnTo>
                    <a:pt x="31826" y="268922"/>
                  </a:lnTo>
                  <a:lnTo>
                    <a:pt x="20167" y="241541"/>
                  </a:lnTo>
                  <a:lnTo>
                    <a:pt x="20370" y="213880"/>
                  </a:lnTo>
                  <a:lnTo>
                    <a:pt x="28562" y="190474"/>
                  </a:lnTo>
                  <a:lnTo>
                    <a:pt x="43726" y="171030"/>
                  </a:lnTo>
                  <a:lnTo>
                    <a:pt x="63690" y="157695"/>
                  </a:lnTo>
                  <a:lnTo>
                    <a:pt x="86753" y="151345"/>
                  </a:lnTo>
                  <a:lnTo>
                    <a:pt x="111213" y="152857"/>
                  </a:lnTo>
                  <a:lnTo>
                    <a:pt x="116725" y="154139"/>
                  </a:lnTo>
                  <a:lnTo>
                    <a:pt x="122212" y="150723"/>
                  </a:lnTo>
                  <a:lnTo>
                    <a:pt x="124764" y="139712"/>
                  </a:lnTo>
                  <a:lnTo>
                    <a:pt x="121361" y="134200"/>
                  </a:lnTo>
                  <a:lnTo>
                    <a:pt x="115862" y="132918"/>
                  </a:lnTo>
                  <a:lnTo>
                    <a:pt x="84645" y="130962"/>
                  </a:lnTo>
                  <a:lnTo>
                    <a:pt x="55181" y="139026"/>
                  </a:lnTo>
                  <a:lnTo>
                    <a:pt x="29730" y="156006"/>
                  </a:lnTo>
                  <a:lnTo>
                    <a:pt x="10528" y="180848"/>
                  </a:lnTo>
                  <a:lnTo>
                    <a:pt x="1117" y="208305"/>
                  </a:lnTo>
                  <a:lnTo>
                    <a:pt x="0" y="243827"/>
                  </a:lnTo>
                  <a:lnTo>
                    <a:pt x="13931" y="280035"/>
                  </a:lnTo>
                  <a:lnTo>
                    <a:pt x="49644" y="309587"/>
                  </a:lnTo>
                  <a:lnTo>
                    <a:pt x="78105" y="318985"/>
                  </a:lnTo>
                  <a:lnTo>
                    <a:pt x="111531" y="319379"/>
                  </a:lnTo>
                  <a:lnTo>
                    <a:pt x="146138" y="305066"/>
                  </a:lnTo>
                  <a:lnTo>
                    <a:pt x="178168" y="270395"/>
                  </a:lnTo>
                  <a:lnTo>
                    <a:pt x="189445" y="237299"/>
                  </a:lnTo>
                  <a:lnTo>
                    <a:pt x="187236" y="206959"/>
                  </a:lnTo>
                  <a:lnTo>
                    <a:pt x="179565" y="184327"/>
                  </a:lnTo>
                  <a:lnTo>
                    <a:pt x="174409" y="174371"/>
                  </a:lnTo>
                  <a:lnTo>
                    <a:pt x="150990" y="126022"/>
                  </a:lnTo>
                  <a:lnTo>
                    <a:pt x="147853" y="94805"/>
                  </a:lnTo>
                  <a:lnTo>
                    <a:pt x="155956" y="76657"/>
                  </a:lnTo>
                  <a:lnTo>
                    <a:pt x="166204" y="67525"/>
                  </a:lnTo>
                  <a:lnTo>
                    <a:pt x="250380" y="17653"/>
                  </a:lnTo>
                  <a:lnTo>
                    <a:pt x="252018" y="11379"/>
                  </a:lnTo>
                  <a:close/>
                </a:path>
                <a:path w="485775" h="332740">
                  <a:moveTo>
                    <a:pt x="485406" y="246494"/>
                  </a:moveTo>
                  <a:lnTo>
                    <a:pt x="464794" y="178384"/>
                  </a:lnTo>
                  <a:lnTo>
                    <a:pt x="419912" y="147396"/>
                  </a:lnTo>
                  <a:lnTo>
                    <a:pt x="384251" y="140182"/>
                  </a:lnTo>
                  <a:lnTo>
                    <a:pt x="358127" y="133591"/>
                  </a:lnTo>
                  <a:lnTo>
                    <a:pt x="304342" y="96634"/>
                  </a:lnTo>
                  <a:lnTo>
                    <a:pt x="288505" y="61112"/>
                  </a:lnTo>
                  <a:lnTo>
                    <a:pt x="287807" y="57912"/>
                  </a:lnTo>
                  <a:lnTo>
                    <a:pt x="285635" y="55257"/>
                  </a:lnTo>
                  <a:lnTo>
                    <a:pt x="279692" y="52603"/>
                  </a:lnTo>
                  <a:lnTo>
                    <a:pt x="276263" y="52768"/>
                  </a:lnTo>
                  <a:lnTo>
                    <a:pt x="182791" y="106426"/>
                  </a:lnTo>
                  <a:lnTo>
                    <a:pt x="181089" y="112674"/>
                  </a:lnTo>
                  <a:lnTo>
                    <a:pt x="186702" y="122491"/>
                  </a:lnTo>
                  <a:lnTo>
                    <a:pt x="192951" y="124180"/>
                  </a:lnTo>
                  <a:lnTo>
                    <a:pt x="272224" y="78689"/>
                  </a:lnTo>
                  <a:lnTo>
                    <a:pt x="287655" y="108191"/>
                  </a:lnTo>
                  <a:lnTo>
                    <a:pt x="311391" y="132041"/>
                  </a:lnTo>
                  <a:lnTo>
                    <a:pt x="342658" y="149644"/>
                  </a:lnTo>
                  <a:lnTo>
                    <a:pt x="380746" y="160350"/>
                  </a:lnTo>
                  <a:lnTo>
                    <a:pt x="385686" y="160997"/>
                  </a:lnTo>
                  <a:lnTo>
                    <a:pt x="397713" y="163068"/>
                  </a:lnTo>
                  <a:lnTo>
                    <a:pt x="449211" y="191020"/>
                  </a:lnTo>
                  <a:lnTo>
                    <a:pt x="465493" y="244729"/>
                  </a:lnTo>
                  <a:lnTo>
                    <a:pt x="457187" y="273177"/>
                  </a:lnTo>
                  <a:lnTo>
                    <a:pt x="431241" y="303657"/>
                  </a:lnTo>
                  <a:lnTo>
                    <a:pt x="402094" y="313728"/>
                  </a:lnTo>
                  <a:lnTo>
                    <a:pt x="375285" y="311213"/>
                  </a:lnTo>
                  <a:lnTo>
                    <a:pt x="333883" y="285483"/>
                  </a:lnTo>
                  <a:lnTo>
                    <a:pt x="316788" y="233121"/>
                  </a:lnTo>
                  <a:lnTo>
                    <a:pt x="322173" y="210172"/>
                  </a:lnTo>
                  <a:lnTo>
                    <a:pt x="332359" y="192278"/>
                  </a:lnTo>
                  <a:lnTo>
                    <a:pt x="343509" y="180784"/>
                  </a:lnTo>
                  <a:lnTo>
                    <a:pt x="348005" y="177355"/>
                  </a:lnTo>
                  <a:lnTo>
                    <a:pt x="348424" y="170700"/>
                  </a:lnTo>
                  <a:lnTo>
                    <a:pt x="341172" y="162026"/>
                  </a:lnTo>
                  <a:lnTo>
                    <a:pt x="334721" y="161455"/>
                  </a:lnTo>
                  <a:lnTo>
                    <a:pt x="330377" y="165074"/>
                  </a:lnTo>
                  <a:lnTo>
                    <a:pt x="319532" y="175641"/>
                  </a:lnTo>
                  <a:lnTo>
                    <a:pt x="305943" y="195757"/>
                  </a:lnTo>
                  <a:lnTo>
                    <a:pt x="297103" y="225704"/>
                  </a:lnTo>
                  <a:lnTo>
                    <a:pt x="300532" y="265760"/>
                  </a:lnTo>
                  <a:lnTo>
                    <a:pt x="331063" y="311429"/>
                  </a:lnTo>
                  <a:lnTo>
                    <a:pt x="374256" y="331482"/>
                  </a:lnTo>
                  <a:lnTo>
                    <a:pt x="409702" y="332143"/>
                  </a:lnTo>
                  <a:lnTo>
                    <a:pt x="445770" y="317931"/>
                  </a:lnTo>
                  <a:lnTo>
                    <a:pt x="449287" y="313728"/>
                  </a:lnTo>
                  <a:lnTo>
                    <a:pt x="475208" y="282816"/>
                  </a:lnTo>
                  <a:lnTo>
                    <a:pt x="485406" y="24649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577" y="224031"/>
              <a:ext cx="95844" cy="96011"/>
            </a:xfrm>
            <a:prstGeom prst="rect">
              <a:avLst/>
            </a:prstGeom>
          </p:spPr>
        </p:pic>
      </p:grpSp>
      <p:sp>
        <p:nvSpPr>
          <p:cNvPr id="21" name="object 9"/>
          <p:cNvSpPr txBox="1"/>
          <p:nvPr/>
        </p:nvSpPr>
        <p:spPr>
          <a:xfrm>
            <a:off x="825500" y="161036"/>
            <a:ext cx="38785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45" dirty="0" err="1" smtClean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altLang="zh-CN" sz="1600" b="1" spc="45" dirty="0" err="1" smtClean="0">
                <a:solidFill>
                  <a:srgbClr val="FFFFFF"/>
                </a:solidFill>
                <a:latin typeface="Arial"/>
                <a:cs typeface="Arial"/>
              </a:rPr>
              <a:t>oisePage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69" y="1276350"/>
            <a:ext cx="8928284" cy="32638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5500" y="161036"/>
            <a:ext cx="2700020" cy="514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55" dirty="0" err="1" smtClean="0">
                <a:solidFill>
                  <a:srgbClr val="FFFFFF"/>
                </a:solidFill>
                <a:latin typeface="Arial"/>
                <a:cs typeface="Arial"/>
              </a:rPr>
              <a:t>NoisePage</a:t>
            </a:r>
            <a:endParaRPr sz="16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1600" b="1" spc="20" dirty="0" smtClean="0">
                <a:solidFill>
                  <a:srgbClr val="FF5256"/>
                </a:solidFill>
                <a:latin typeface="Arial"/>
                <a:cs typeface="Arial"/>
              </a:rPr>
              <a:t>Workload Forecast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3479" y="224031"/>
            <a:ext cx="485775" cy="365125"/>
            <a:chOff x="123479" y="224031"/>
            <a:chExt cx="485775" cy="365125"/>
          </a:xfrm>
        </p:grpSpPr>
        <p:sp>
          <p:nvSpPr>
            <p:cNvPr id="5" name="object 5"/>
            <p:cNvSpPr/>
            <p:nvPr/>
          </p:nvSpPr>
          <p:spPr>
            <a:xfrm>
              <a:off x="123469" y="256501"/>
              <a:ext cx="485775" cy="332740"/>
            </a:xfrm>
            <a:custGeom>
              <a:avLst/>
              <a:gdLst/>
              <a:ahLst/>
              <a:cxnLst/>
              <a:rect l="l" t="t" r="r" b="b"/>
              <a:pathLst>
                <a:path w="485775" h="332740">
                  <a:moveTo>
                    <a:pt x="252018" y="11379"/>
                  </a:moveTo>
                  <a:lnTo>
                    <a:pt x="246291" y="1625"/>
                  </a:lnTo>
                  <a:lnTo>
                    <a:pt x="240017" y="0"/>
                  </a:lnTo>
                  <a:lnTo>
                    <a:pt x="154292" y="50888"/>
                  </a:lnTo>
                  <a:lnTo>
                    <a:pt x="140754" y="62166"/>
                  </a:lnTo>
                  <a:lnTo>
                    <a:pt x="128511" y="85940"/>
                  </a:lnTo>
                  <a:lnTo>
                    <a:pt x="129870" y="125780"/>
                  </a:lnTo>
                  <a:lnTo>
                    <a:pt x="160591" y="192747"/>
                  </a:lnTo>
                  <a:lnTo>
                    <a:pt x="165709" y="210197"/>
                  </a:lnTo>
                  <a:lnTo>
                    <a:pt x="166789" y="233857"/>
                  </a:lnTo>
                  <a:lnTo>
                    <a:pt x="158216" y="259994"/>
                  </a:lnTo>
                  <a:lnTo>
                    <a:pt x="132435" y="288086"/>
                  </a:lnTo>
                  <a:lnTo>
                    <a:pt x="104000" y="298615"/>
                  </a:lnTo>
                  <a:lnTo>
                    <a:pt x="77952" y="297713"/>
                  </a:lnTo>
                  <a:lnTo>
                    <a:pt x="59270" y="291528"/>
                  </a:lnTo>
                  <a:lnTo>
                    <a:pt x="31826" y="268922"/>
                  </a:lnTo>
                  <a:lnTo>
                    <a:pt x="20167" y="241541"/>
                  </a:lnTo>
                  <a:lnTo>
                    <a:pt x="20370" y="213880"/>
                  </a:lnTo>
                  <a:lnTo>
                    <a:pt x="28562" y="190474"/>
                  </a:lnTo>
                  <a:lnTo>
                    <a:pt x="43726" y="171030"/>
                  </a:lnTo>
                  <a:lnTo>
                    <a:pt x="63690" y="157695"/>
                  </a:lnTo>
                  <a:lnTo>
                    <a:pt x="86753" y="151345"/>
                  </a:lnTo>
                  <a:lnTo>
                    <a:pt x="111213" y="152857"/>
                  </a:lnTo>
                  <a:lnTo>
                    <a:pt x="116725" y="154139"/>
                  </a:lnTo>
                  <a:lnTo>
                    <a:pt x="122212" y="150723"/>
                  </a:lnTo>
                  <a:lnTo>
                    <a:pt x="124764" y="139712"/>
                  </a:lnTo>
                  <a:lnTo>
                    <a:pt x="121361" y="134200"/>
                  </a:lnTo>
                  <a:lnTo>
                    <a:pt x="115862" y="132918"/>
                  </a:lnTo>
                  <a:lnTo>
                    <a:pt x="84645" y="130962"/>
                  </a:lnTo>
                  <a:lnTo>
                    <a:pt x="55181" y="139026"/>
                  </a:lnTo>
                  <a:lnTo>
                    <a:pt x="29730" y="156006"/>
                  </a:lnTo>
                  <a:lnTo>
                    <a:pt x="10528" y="180848"/>
                  </a:lnTo>
                  <a:lnTo>
                    <a:pt x="1117" y="208305"/>
                  </a:lnTo>
                  <a:lnTo>
                    <a:pt x="0" y="243827"/>
                  </a:lnTo>
                  <a:lnTo>
                    <a:pt x="13931" y="280035"/>
                  </a:lnTo>
                  <a:lnTo>
                    <a:pt x="49644" y="309587"/>
                  </a:lnTo>
                  <a:lnTo>
                    <a:pt x="78105" y="318985"/>
                  </a:lnTo>
                  <a:lnTo>
                    <a:pt x="111531" y="319379"/>
                  </a:lnTo>
                  <a:lnTo>
                    <a:pt x="146138" y="305066"/>
                  </a:lnTo>
                  <a:lnTo>
                    <a:pt x="178168" y="270395"/>
                  </a:lnTo>
                  <a:lnTo>
                    <a:pt x="189445" y="237299"/>
                  </a:lnTo>
                  <a:lnTo>
                    <a:pt x="187236" y="206959"/>
                  </a:lnTo>
                  <a:lnTo>
                    <a:pt x="179565" y="184327"/>
                  </a:lnTo>
                  <a:lnTo>
                    <a:pt x="174409" y="174371"/>
                  </a:lnTo>
                  <a:lnTo>
                    <a:pt x="150990" y="126022"/>
                  </a:lnTo>
                  <a:lnTo>
                    <a:pt x="147853" y="94805"/>
                  </a:lnTo>
                  <a:lnTo>
                    <a:pt x="155956" y="76657"/>
                  </a:lnTo>
                  <a:lnTo>
                    <a:pt x="166204" y="67525"/>
                  </a:lnTo>
                  <a:lnTo>
                    <a:pt x="250380" y="17653"/>
                  </a:lnTo>
                  <a:lnTo>
                    <a:pt x="252018" y="11379"/>
                  </a:lnTo>
                  <a:close/>
                </a:path>
                <a:path w="485775" h="332740">
                  <a:moveTo>
                    <a:pt x="485406" y="246494"/>
                  </a:moveTo>
                  <a:lnTo>
                    <a:pt x="464794" y="178384"/>
                  </a:lnTo>
                  <a:lnTo>
                    <a:pt x="419912" y="147396"/>
                  </a:lnTo>
                  <a:lnTo>
                    <a:pt x="384251" y="140182"/>
                  </a:lnTo>
                  <a:lnTo>
                    <a:pt x="358127" y="133591"/>
                  </a:lnTo>
                  <a:lnTo>
                    <a:pt x="304342" y="96634"/>
                  </a:lnTo>
                  <a:lnTo>
                    <a:pt x="288505" y="61112"/>
                  </a:lnTo>
                  <a:lnTo>
                    <a:pt x="287807" y="57912"/>
                  </a:lnTo>
                  <a:lnTo>
                    <a:pt x="285635" y="55257"/>
                  </a:lnTo>
                  <a:lnTo>
                    <a:pt x="279692" y="52603"/>
                  </a:lnTo>
                  <a:lnTo>
                    <a:pt x="276263" y="52768"/>
                  </a:lnTo>
                  <a:lnTo>
                    <a:pt x="182791" y="106426"/>
                  </a:lnTo>
                  <a:lnTo>
                    <a:pt x="181089" y="112674"/>
                  </a:lnTo>
                  <a:lnTo>
                    <a:pt x="186702" y="122491"/>
                  </a:lnTo>
                  <a:lnTo>
                    <a:pt x="192951" y="124180"/>
                  </a:lnTo>
                  <a:lnTo>
                    <a:pt x="272224" y="78689"/>
                  </a:lnTo>
                  <a:lnTo>
                    <a:pt x="287655" y="108191"/>
                  </a:lnTo>
                  <a:lnTo>
                    <a:pt x="311391" y="132041"/>
                  </a:lnTo>
                  <a:lnTo>
                    <a:pt x="342658" y="149644"/>
                  </a:lnTo>
                  <a:lnTo>
                    <a:pt x="380746" y="160350"/>
                  </a:lnTo>
                  <a:lnTo>
                    <a:pt x="385686" y="160997"/>
                  </a:lnTo>
                  <a:lnTo>
                    <a:pt x="397713" y="163068"/>
                  </a:lnTo>
                  <a:lnTo>
                    <a:pt x="449211" y="191020"/>
                  </a:lnTo>
                  <a:lnTo>
                    <a:pt x="465493" y="244729"/>
                  </a:lnTo>
                  <a:lnTo>
                    <a:pt x="457187" y="273177"/>
                  </a:lnTo>
                  <a:lnTo>
                    <a:pt x="431241" y="303657"/>
                  </a:lnTo>
                  <a:lnTo>
                    <a:pt x="402094" y="313728"/>
                  </a:lnTo>
                  <a:lnTo>
                    <a:pt x="375285" y="311213"/>
                  </a:lnTo>
                  <a:lnTo>
                    <a:pt x="333883" y="285483"/>
                  </a:lnTo>
                  <a:lnTo>
                    <a:pt x="316788" y="233121"/>
                  </a:lnTo>
                  <a:lnTo>
                    <a:pt x="322173" y="210172"/>
                  </a:lnTo>
                  <a:lnTo>
                    <a:pt x="332359" y="192278"/>
                  </a:lnTo>
                  <a:lnTo>
                    <a:pt x="343509" y="180784"/>
                  </a:lnTo>
                  <a:lnTo>
                    <a:pt x="348005" y="177355"/>
                  </a:lnTo>
                  <a:lnTo>
                    <a:pt x="348424" y="170700"/>
                  </a:lnTo>
                  <a:lnTo>
                    <a:pt x="341172" y="162026"/>
                  </a:lnTo>
                  <a:lnTo>
                    <a:pt x="334721" y="161455"/>
                  </a:lnTo>
                  <a:lnTo>
                    <a:pt x="330377" y="165074"/>
                  </a:lnTo>
                  <a:lnTo>
                    <a:pt x="319532" y="175641"/>
                  </a:lnTo>
                  <a:lnTo>
                    <a:pt x="305943" y="195757"/>
                  </a:lnTo>
                  <a:lnTo>
                    <a:pt x="297103" y="225704"/>
                  </a:lnTo>
                  <a:lnTo>
                    <a:pt x="300532" y="265760"/>
                  </a:lnTo>
                  <a:lnTo>
                    <a:pt x="331063" y="311429"/>
                  </a:lnTo>
                  <a:lnTo>
                    <a:pt x="374256" y="331482"/>
                  </a:lnTo>
                  <a:lnTo>
                    <a:pt x="409702" y="332143"/>
                  </a:lnTo>
                  <a:lnTo>
                    <a:pt x="445770" y="317931"/>
                  </a:lnTo>
                  <a:lnTo>
                    <a:pt x="449287" y="313728"/>
                  </a:lnTo>
                  <a:lnTo>
                    <a:pt x="475208" y="282816"/>
                  </a:lnTo>
                  <a:lnTo>
                    <a:pt x="485406" y="24649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577" y="224031"/>
              <a:ext cx="95844" cy="96011"/>
            </a:xfrm>
            <a:prstGeom prst="rect">
              <a:avLst/>
            </a:prstGeom>
          </p:spPr>
        </p:pic>
      </p:grpSp>
      <p:sp>
        <p:nvSpPr>
          <p:cNvPr id="35" name="矩形 34"/>
          <p:cNvSpPr/>
          <p:nvPr/>
        </p:nvSpPr>
        <p:spPr>
          <a:xfrm>
            <a:off x="0" y="749521"/>
            <a:ext cx="99138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zh-CN" altLang="en-US" sz="2000" spc="80" dirty="0">
                <a:solidFill>
                  <a:srgbClr val="FFFFFF"/>
                </a:solidFill>
                <a:latin typeface="Tahoma"/>
                <a:cs typeface="Tahoma"/>
              </a:rPr>
              <a:t>When </a:t>
            </a:r>
            <a:r>
              <a:rPr lang="zh-CN" altLang="en-US" sz="2000" spc="80" dirty="0">
                <a:solidFill>
                  <a:srgbClr val="FFFFFF"/>
                </a:solidFill>
                <a:latin typeface="Tahoma"/>
                <a:cs typeface="Tahoma"/>
              </a:rPr>
              <a:t>NoisePage receives the </a:t>
            </a:r>
            <a:r>
              <a:rPr lang="zh-CN" altLang="en-US" sz="2000" spc="80" dirty="0">
                <a:solidFill>
                  <a:srgbClr val="FFFFFF"/>
                </a:solidFill>
                <a:latin typeface="Tahoma"/>
                <a:cs typeface="Tahoma"/>
              </a:rPr>
              <a:t>workload from </a:t>
            </a:r>
            <a:r>
              <a:rPr lang="zh-CN" altLang="en-US" sz="2000" spc="80" dirty="0">
                <a:solidFill>
                  <a:srgbClr val="FFFFFF"/>
                </a:solidFill>
                <a:latin typeface="Tahoma"/>
                <a:cs typeface="Tahoma"/>
              </a:rPr>
              <a:t>the clients, it stores the workload’s query arrival rates </a:t>
            </a:r>
            <a:r>
              <a:rPr lang="zh-CN" altLang="en-US" sz="2000" spc="80" dirty="0">
                <a:solidFill>
                  <a:srgbClr val="FFFFFF"/>
                </a:solidFill>
                <a:latin typeface="Tahoma"/>
                <a:cs typeface="Tahoma"/>
              </a:rPr>
              <a:t>and parameter </a:t>
            </a:r>
            <a:r>
              <a:rPr lang="zh-CN" altLang="en-US" sz="2000" spc="80" dirty="0">
                <a:solidFill>
                  <a:srgbClr val="FFFFFF"/>
                </a:solidFill>
                <a:latin typeface="Tahoma"/>
                <a:cs typeface="Tahoma"/>
              </a:rPr>
              <a:t>samples in aggregated intervals (e.g., per minute) </a:t>
            </a:r>
            <a:r>
              <a:rPr lang="zh-CN" altLang="en-US" sz="2000" spc="80" dirty="0">
                <a:solidFill>
                  <a:srgbClr val="FFFFFF"/>
                </a:solidFill>
                <a:latin typeface="Tahoma"/>
                <a:cs typeface="Tahoma"/>
              </a:rPr>
              <a:t>in internal </a:t>
            </a:r>
            <a:r>
              <a:rPr lang="zh-CN" altLang="en-US" sz="2000" spc="80" dirty="0">
                <a:solidFill>
                  <a:srgbClr val="FFFFFF"/>
                </a:solidFill>
                <a:latin typeface="Tahoma"/>
                <a:cs typeface="Tahoma"/>
              </a:rPr>
              <a:t>tables. </a:t>
            </a:r>
            <a:endParaRPr lang="en-US" altLang="zh-CN" sz="2000" spc="80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957580">
              <a:spcBef>
                <a:spcPts val="1200"/>
              </a:spcBef>
              <a:tabLst>
                <a:tab pos="469900" algn="l"/>
              </a:tabLst>
            </a:pPr>
            <a:endParaRPr lang="en-US" altLang="zh-CN" sz="2000" spc="80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zh-CN" altLang="en-US" sz="2000" spc="80" dirty="0" smtClean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lang="zh-CN" altLang="en-US" sz="2000" spc="80" dirty="0">
                <a:solidFill>
                  <a:srgbClr val="FFFFFF"/>
                </a:solidFill>
                <a:latin typeface="Tahoma"/>
                <a:cs typeface="Tahoma"/>
              </a:rPr>
              <a:t>periodically sends this data to its training </a:t>
            </a:r>
            <a:r>
              <a:rPr lang="zh-CN" altLang="en-US" sz="2000" spc="80" dirty="0">
                <a:solidFill>
                  <a:srgbClr val="FFFFFF"/>
                </a:solidFill>
                <a:latin typeface="Tahoma"/>
                <a:cs typeface="Tahoma"/>
              </a:rPr>
              <a:t>components </a:t>
            </a:r>
            <a:r>
              <a:rPr lang="zh-CN" altLang="en-US" sz="2000" spc="80" dirty="0">
                <a:solidFill>
                  <a:srgbClr val="FFFFFF"/>
                </a:solidFill>
                <a:latin typeface="Tahoma"/>
                <a:cs typeface="Tahoma"/>
              </a:rPr>
              <a:t>process to build the forecast models. These models predict </a:t>
            </a:r>
            <a:r>
              <a:rPr lang="zh-CN" altLang="en-US" sz="2000" spc="80" dirty="0">
                <a:solidFill>
                  <a:srgbClr val="FFFFFF"/>
                </a:solidFill>
                <a:latin typeface="Tahoma"/>
                <a:cs typeface="Tahoma"/>
              </a:rPr>
              <a:t>the future </a:t>
            </a:r>
            <a:r>
              <a:rPr lang="zh-CN" altLang="en-US" sz="2000" spc="80" dirty="0">
                <a:solidFill>
                  <a:srgbClr val="FFFFFF"/>
                </a:solidFill>
                <a:latin typeface="Tahoma"/>
                <a:cs typeface="Tahoma"/>
              </a:rPr>
              <a:t>arrival rates for each query in the aggregated intervals </a:t>
            </a:r>
            <a:r>
              <a:rPr lang="zh-CN" altLang="en-US" sz="2000" spc="80" dirty="0">
                <a:solidFill>
                  <a:srgbClr val="FFFFFF"/>
                </a:solidFill>
                <a:latin typeface="Tahoma"/>
                <a:cs typeface="Tahoma"/>
              </a:rPr>
              <a:t>over different </a:t>
            </a:r>
            <a:r>
              <a:rPr lang="zh-CN" altLang="en-US" sz="2000" spc="80" dirty="0">
                <a:solidFill>
                  <a:srgbClr val="FFFFFF"/>
                </a:solidFill>
                <a:latin typeface="Tahoma"/>
                <a:cs typeface="Tahoma"/>
              </a:rPr>
              <a:t>horizons (e.g., one hour, one day, one week). </a:t>
            </a:r>
            <a:endParaRPr lang="en-US" altLang="zh-CN" sz="2000" spc="80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endParaRPr lang="en-US" altLang="zh-CN" sz="2000" spc="8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000" spc="80" dirty="0" err="1" smtClean="0">
                <a:solidFill>
                  <a:srgbClr val="FFFFFF"/>
                </a:solidFill>
                <a:latin typeface="Tahoma"/>
                <a:cs typeface="Tahoma"/>
              </a:rPr>
              <a:t>NoisePage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 uses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query </a:t>
            </a:r>
            <a:r>
              <a:rPr lang="en-US" altLang="zh-CN" sz="2000" spc="80" dirty="0" err="1">
                <a:solidFill>
                  <a:srgbClr val="FFFFFF"/>
                </a:solidFill>
                <a:latin typeface="Tahoma"/>
                <a:cs typeface="Tahoma"/>
              </a:rPr>
              <a:t>templatization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, arrival-rate-pattern clustering,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and an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ensemble of time-series forecasting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lang="zh-CN" altLang="en-US" sz="2000" spc="80" dirty="0" smtClean="0">
                <a:solidFill>
                  <a:srgbClr val="FFFFFF"/>
                </a:solidFill>
                <a:latin typeface="Tahoma"/>
                <a:cs typeface="Tahoma"/>
              </a:rPr>
              <a:t>train models efficiently</a:t>
            </a:r>
            <a:endParaRPr lang="en-US" altLang="zh-CN" sz="2000" spc="80" dirty="0">
              <a:solidFill>
                <a:srgbClr val="FFFFFF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23479" y="224031"/>
            <a:ext cx="485775" cy="365125"/>
            <a:chOff x="123479" y="224031"/>
            <a:chExt cx="485775" cy="365125"/>
          </a:xfrm>
        </p:grpSpPr>
        <p:sp>
          <p:nvSpPr>
            <p:cNvPr id="7" name="object 7"/>
            <p:cNvSpPr/>
            <p:nvPr/>
          </p:nvSpPr>
          <p:spPr>
            <a:xfrm>
              <a:off x="123469" y="256501"/>
              <a:ext cx="485775" cy="332740"/>
            </a:xfrm>
            <a:custGeom>
              <a:avLst/>
              <a:gdLst/>
              <a:ahLst/>
              <a:cxnLst/>
              <a:rect l="l" t="t" r="r" b="b"/>
              <a:pathLst>
                <a:path w="485775" h="332740">
                  <a:moveTo>
                    <a:pt x="252018" y="11379"/>
                  </a:moveTo>
                  <a:lnTo>
                    <a:pt x="246291" y="1625"/>
                  </a:lnTo>
                  <a:lnTo>
                    <a:pt x="240017" y="0"/>
                  </a:lnTo>
                  <a:lnTo>
                    <a:pt x="154292" y="50888"/>
                  </a:lnTo>
                  <a:lnTo>
                    <a:pt x="140754" y="62166"/>
                  </a:lnTo>
                  <a:lnTo>
                    <a:pt x="128511" y="85940"/>
                  </a:lnTo>
                  <a:lnTo>
                    <a:pt x="129870" y="125780"/>
                  </a:lnTo>
                  <a:lnTo>
                    <a:pt x="160591" y="192747"/>
                  </a:lnTo>
                  <a:lnTo>
                    <a:pt x="165709" y="210197"/>
                  </a:lnTo>
                  <a:lnTo>
                    <a:pt x="166789" y="233857"/>
                  </a:lnTo>
                  <a:lnTo>
                    <a:pt x="158216" y="259994"/>
                  </a:lnTo>
                  <a:lnTo>
                    <a:pt x="132435" y="288086"/>
                  </a:lnTo>
                  <a:lnTo>
                    <a:pt x="104000" y="298615"/>
                  </a:lnTo>
                  <a:lnTo>
                    <a:pt x="77952" y="297713"/>
                  </a:lnTo>
                  <a:lnTo>
                    <a:pt x="59270" y="291528"/>
                  </a:lnTo>
                  <a:lnTo>
                    <a:pt x="31826" y="268922"/>
                  </a:lnTo>
                  <a:lnTo>
                    <a:pt x="20167" y="241541"/>
                  </a:lnTo>
                  <a:lnTo>
                    <a:pt x="20370" y="213880"/>
                  </a:lnTo>
                  <a:lnTo>
                    <a:pt x="28562" y="190474"/>
                  </a:lnTo>
                  <a:lnTo>
                    <a:pt x="43726" y="171030"/>
                  </a:lnTo>
                  <a:lnTo>
                    <a:pt x="63690" y="157695"/>
                  </a:lnTo>
                  <a:lnTo>
                    <a:pt x="86753" y="151345"/>
                  </a:lnTo>
                  <a:lnTo>
                    <a:pt x="111213" y="152857"/>
                  </a:lnTo>
                  <a:lnTo>
                    <a:pt x="116725" y="154139"/>
                  </a:lnTo>
                  <a:lnTo>
                    <a:pt x="122212" y="150723"/>
                  </a:lnTo>
                  <a:lnTo>
                    <a:pt x="124764" y="139712"/>
                  </a:lnTo>
                  <a:lnTo>
                    <a:pt x="121361" y="134200"/>
                  </a:lnTo>
                  <a:lnTo>
                    <a:pt x="115862" y="132918"/>
                  </a:lnTo>
                  <a:lnTo>
                    <a:pt x="84645" y="130962"/>
                  </a:lnTo>
                  <a:lnTo>
                    <a:pt x="55181" y="139026"/>
                  </a:lnTo>
                  <a:lnTo>
                    <a:pt x="29730" y="156006"/>
                  </a:lnTo>
                  <a:lnTo>
                    <a:pt x="10528" y="180848"/>
                  </a:lnTo>
                  <a:lnTo>
                    <a:pt x="1117" y="208305"/>
                  </a:lnTo>
                  <a:lnTo>
                    <a:pt x="0" y="243827"/>
                  </a:lnTo>
                  <a:lnTo>
                    <a:pt x="13931" y="280035"/>
                  </a:lnTo>
                  <a:lnTo>
                    <a:pt x="49644" y="309587"/>
                  </a:lnTo>
                  <a:lnTo>
                    <a:pt x="78105" y="318985"/>
                  </a:lnTo>
                  <a:lnTo>
                    <a:pt x="111531" y="319379"/>
                  </a:lnTo>
                  <a:lnTo>
                    <a:pt x="146138" y="305066"/>
                  </a:lnTo>
                  <a:lnTo>
                    <a:pt x="178168" y="270395"/>
                  </a:lnTo>
                  <a:lnTo>
                    <a:pt x="189445" y="237299"/>
                  </a:lnTo>
                  <a:lnTo>
                    <a:pt x="187236" y="206959"/>
                  </a:lnTo>
                  <a:lnTo>
                    <a:pt x="179565" y="184327"/>
                  </a:lnTo>
                  <a:lnTo>
                    <a:pt x="174409" y="174371"/>
                  </a:lnTo>
                  <a:lnTo>
                    <a:pt x="150990" y="126022"/>
                  </a:lnTo>
                  <a:lnTo>
                    <a:pt x="147853" y="94805"/>
                  </a:lnTo>
                  <a:lnTo>
                    <a:pt x="155956" y="76657"/>
                  </a:lnTo>
                  <a:lnTo>
                    <a:pt x="166204" y="67525"/>
                  </a:lnTo>
                  <a:lnTo>
                    <a:pt x="250380" y="17653"/>
                  </a:lnTo>
                  <a:lnTo>
                    <a:pt x="252018" y="11379"/>
                  </a:lnTo>
                  <a:close/>
                </a:path>
                <a:path w="485775" h="332740">
                  <a:moveTo>
                    <a:pt x="485406" y="246494"/>
                  </a:moveTo>
                  <a:lnTo>
                    <a:pt x="464794" y="178384"/>
                  </a:lnTo>
                  <a:lnTo>
                    <a:pt x="419912" y="147396"/>
                  </a:lnTo>
                  <a:lnTo>
                    <a:pt x="384251" y="140182"/>
                  </a:lnTo>
                  <a:lnTo>
                    <a:pt x="358127" y="133591"/>
                  </a:lnTo>
                  <a:lnTo>
                    <a:pt x="304342" y="96634"/>
                  </a:lnTo>
                  <a:lnTo>
                    <a:pt x="288505" y="61112"/>
                  </a:lnTo>
                  <a:lnTo>
                    <a:pt x="287807" y="57912"/>
                  </a:lnTo>
                  <a:lnTo>
                    <a:pt x="285635" y="55257"/>
                  </a:lnTo>
                  <a:lnTo>
                    <a:pt x="279692" y="52603"/>
                  </a:lnTo>
                  <a:lnTo>
                    <a:pt x="276263" y="52768"/>
                  </a:lnTo>
                  <a:lnTo>
                    <a:pt x="182791" y="106426"/>
                  </a:lnTo>
                  <a:lnTo>
                    <a:pt x="181089" y="112674"/>
                  </a:lnTo>
                  <a:lnTo>
                    <a:pt x="186702" y="122491"/>
                  </a:lnTo>
                  <a:lnTo>
                    <a:pt x="192951" y="124180"/>
                  </a:lnTo>
                  <a:lnTo>
                    <a:pt x="272224" y="78689"/>
                  </a:lnTo>
                  <a:lnTo>
                    <a:pt x="287655" y="108191"/>
                  </a:lnTo>
                  <a:lnTo>
                    <a:pt x="311391" y="132041"/>
                  </a:lnTo>
                  <a:lnTo>
                    <a:pt x="342658" y="149644"/>
                  </a:lnTo>
                  <a:lnTo>
                    <a:pt x="380746" y="160350"/>
                  </a:lnTo>
                  <a:lnTo>
                    <a:pt x="385686" y="160997"/>
                  </a:lnTo>
                  <a:lnTo>
                    <a:pt x="397713" y="163068"/>
                  </a:lnTo>
                  <a:lnTo>
                    <a:pt x="449211" y="191020"/>
                  </a:lnTo>
                  <a:lnTo>
                    <a:pt x="465493" y="244729"/>
                  </a:lnTo>
                  <a:lnTo>
                    <a:pt x="457187" y="273177"/>
                  </a:lnTo>
                  <a:lnTo>
                    <a:pt x="431241" y="303657"/>
                  </a:lnTo>
                  <a:lnTo>
                    <a:pt x="402094" y="313728"/>
                  </a:lnTo>
                  <a:lnTo>
                    <a:pt x="375285" y="311213"/>
                  </a:lnTo>
                  <a:lnTo>
                    <a:pt x="333883" y="285483"/>
                  </a:lnTo>
                  <a:lnTo>
                    <a:pt x="316788" y="233121"/>
                  </a:lnTo>
                  <a:lnTo>
                    <a:pt x="322173" y="210172"/>
                  </a:lnTo>
                  <a:lnTo>
                    <a:pt x="332359" y="192278"/>
                  </a:lnTo>
                  <a:lnTo>
                    <a:pt x="343509" y="180784"/>
                  </a:lnTo>
                  <a:lnTo>
                    <a:pt x="348005" y="177355"/>
                  </a:lnTo>
                  <a:lnTo>
                    <a:pt x="348424" y="170700"/>
                  </a:lnTo>
                  <a:lnTo>
                    <a:pt x="341172" y="162026"/>
                  </a:lnTo>
                  <a:lnTo>
                    <a:pt x="334721" y="161455"/>
                  </a:lnTo>
                  <a:lnTo>
                    <a:pt x="330377" y="165074"/>
                  </a:lnTo>
                  <a:lnTo>
                    <a:pt x="319532" y="175641"/>
                  </a:lnTo>
                  <a:lnTo>
                    <a:pt x="305943" y="195757"/>
                  </a:lnTo>
                  <a:lnTo>
                    <a:pt x="297103" y="225704"/>
                  </a:lnTo>
                  <a:lnTo>
                    <a:pt x="300532" y="265760"/>
                  </a:lnTo>
                  <a:lnTo>
                    <a:pt x="331063" y="311429"/>
                  </a:lnTo>
                  <a:lnTo>
                    <a:pt x="374256" y="331482"/>
                  </a:lnTo>
                  <a:lnTo>
                    <a:pt x="409702" y="332143"/>
                  </a:lnTo>
                  <a:lnTo>
                    <a:pt x="445770" y="317931"/>
                  </a:lnTo>
                  <a:lnTo>
                    <a:pt x="449287" y="313728"/>
                  </a:lnTo>
                  <a:lnTo>
                    <a:pt x="475208" y="282816"/>
                  </a:lnTo>
                  <a:lnTo>
                    <a:pt x="485406" y="24649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577" y="224031"/>
              <a:ext cx="95844" cy="96011"/>
            </a:xfrm>
            <a:prstGeom prst="rect">
              <a:avLst/>
            </a:prstGeom>
          </p:spPr>
        </p:pic>
      </p:grpSp>
      <p:sp>
        <p:nvSpPr>
          <p:cNvPr id="77" name="object 3"/>
          <p:cNvSpPr txBox="1"/>
          <p:nvPr/>
        </p:nvSpPr>
        <p:spPr>
          <a:xfrm>
            <a:off x="825500" y="161036"/>
            <a:ext cx="2700020" cy="514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55" dirty="0" err="1" smtClean="0">
                <a:solidFill>
                  <a:srgbClr val="FFFFFF"/>
                </a:solidFill>
                <a:latin typeface="Arial"/>
                <a:cs typeface="Arial"/>
              </a:rPr>
              <a:t>NoisePage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1600" b="1" spc="20" dirty="0" smtClean="0">
                <a:solidFill>
                  <a:srgbClr val="FF5256"/>
                </a:solidFill>
                <a:latin typeface="Arial"/>
                <a:cs typeface="Arial"/>
              </a:rPr>
              <a:t>Behavior Modeling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228600" y="1276350"/>
            <a:ext cx="94777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May require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a high-dimensional model, which may require a large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amount of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training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endParaRPr lang="en-US" altLang="zh-CN" sz="2000" spc="8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000" spc="80" dirty="0" err="1">
                <a:solidFill>
                  <a:srgbClr val="FFFFFF"/>
                </a:solidFill>
                <a:latin typeface="Tahoma"/>
                <a:cs typeface="Tahoma"/>
              </a:rPr>
              <a:t>NoisePage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 decomposes the DBMS’s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into small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and independent operating units (OUs) that it then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models separately</a:t>
            </a: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endParaRPr lang="en-US" altLang="zh-CN" sz="2000" spc="8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Each OU model represents some internal task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in the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system (e.g., scanning a table, building an index)</a:t>
            </a:r>
            <a:endParaRPr lang="zh-CN" altLang="en-US" sz="2000" spc="80" dirty="0">
              <a:solidFill>
                <a:srgbClr val="FFFFFF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23479" y="224031"/>
            <a:ext cx="485775" cy="365125"/>
            <a:chOff x="123479" y="224031"/>
            <a:chExt cx="485775" cy="365125"/>
          </a:xfrm>
        </p:grpSpPr>
        <p:sp>
          <p:nvSpPr>
            <p:cNvPr id="7" name="object 7"/>
            <p:cNvSpPr/>
            <p:nvPr/>
          </p:nvSpPr>
          <p:spPr>
            <a:xfrm>
              <a:off x="123469" y="256501"/>
              <a:ext cx="485775" cy="332740"/>
            </a:xfrm>
            <a:custGeom>
              <a:avLst/>
              <a:gdLst/>
              <a:ahLst/>
              <a:cxnLst/>
              <a:rect l="l" t="t" r="r" b="b"/>
              <a:pathLst>
                <a:path w="485775" h="332740">
                  <a:moveTo>
                    <a:pt x="252018" y="11379"/>
                  </a:moveTo>
                  <a:lnTo>
                    <a:pt x="246291" y="1625"/>
                  </a:lnTo>
                  <a:lnTo>
                    <a:pt x="240017" y="0"/>
                  </a:lnTo>
                  <a:lnTo>
                    <a:pt x="154292" y="50888"/>
                  </a:lnTo>
                  <a:lnTo>
                    <a:pt x="140754" y="62166"/>
                  </a:lnTo>
                  <a:lnTo>
                    <a:pt x="128511" y="85940"/>
                  </a:lnTo>
                  <a:lnTo>
                    <a:pt x="129870" y="125780"/>
                  </a:lnTo>
                  <a:lnTo>
                    <a:pt x="160591" y="192747"/>
                  </a:lnTo>
                  <a:lnTo>
                    <a:pt x="165709" y="210197"/>
                  </a:lnTo>
                  <a:lnTo>
                    <a:pt x="166789" y="233857"/>
                  </a:lnTo>
                  <a:lnTo>
                    <a:pt x="158216" y="259994"/>
                  </a:lnTo>
                  <a:lnTo>
                    <a:pt x="132435" y="288086"/>
                  </a:lnTo>
                  <a:lnTo>
                    <a:pt x="104000" y="298615"/>
                  </a:lnTo>
                  <a:lnTo>
                    <a:pt x="77952" y="297713"/>
                  </a:lnTo>
                  <a:lnTo>
                    <a:pt x="59270" y="291528"/>
                  </a:lnTo>
                  <a:lnTo>
                    <a:pt x="31826" y="268922"/>
                  </a:lnTo>
                  <a:lnTo>
                    <a:pt x="20167" y="241541"/>
                  </a:lnTo>
                  <a:lnTo>
                    <a:pt x="20370" y="213880"/>
                  </a:lnTo>
                  <a:lnTo>
                    <a:pt x="28562" y="190474"/>
                  </a:lnTo>
                  <a:lnTo>
                    <a:pt x="43726" y="171030"/>
                  </a:lnTo>
                  <a:lnTo>
                    <a:pt x="63690" y="157695"/>
                  </a:lnTo>
                  <a:lnTo>
                    <a:pt x="86753" y="151345"/>
                  </a:lnTo>
                  <a:lnTo>
                    <a:pt x="111213" y="152857"/>
                  </a:lnTo>
                  <a:lnTo>
                    <a:pt x="116725" y="154139"/>
                  </a:lnTo>
                  <a:lnTo>
                    <a:pt x="122212" y="150723"/>
                  </a:lnTo>
                  <a:lnTo>
                    <a:pt x="124764" y="139712"/>
                  </a:lnTo>
                  <a:lnTo>
                    <a:pt x="121361" y="134200"/>
                  </a:lnTo>
                  <a:lnTo>
                    <a:pt x="115862" y="132918"/>
                  </a:lnTo>
                  <a:lnTo>
                    <a:pt x="84645" y="130962"/>
                  </a:lnTo>
                  <a:lnTo>
                    <a:pt x="55181" y="139026"/>
                  </a:lnTo>
                  <a:lnTo>
                    <a:pt x="29730" y="156006"/>
                  </a:lnTo>
                  <a:lnTo>
                    <a:pt x="10528" y="180848"/>
                  </a:lnTo>
                  <a:lnTo>
                    <a:pt x="1117" y="208305"/>
                  </a:lnTo>
                  <a:lnTo>
                    <a:pt x="0" y="243827"/>
                  </a:lnTo>
                  <a:lnTo>
                    <a:pt x="13931" y="280035"/>
                  </a:lnTo>
                  <a:lnTo>
                    <a:pt x="49644" y="309587"/>
                  </a:lnTo>
                  <a:lnTo>
                    <a:pt x="78105" y="318985"/>
                  </a:lnTo>
                  <a:lnTo>
                    <a:pt x="111531" y="319379"/>
                  </a:lnTo>
                  <a:lnTo>
                    <a:pt x="146138" y="305066"/>
                  </a:lnTo>
                  <a:lnTo>
                    <a:pt x="178168" y="270395"/>
                  </a:lnTo>
                  <a:lnTo>
                    <a:pt x="189445" y="237299"/>
                  </a:lnTo>
                  <a:lnTo>
                    <a:pt x="187236" y="206959"/>
                  </a:lnTo>
                  <a:lnTo>
                    <a:pt x="179565" y="184327"/>
                  </a:lnTo>
                  <a:lnTo>
                    <a:pt x="174409" y="174371"/>
                  </a:lnTo>
                  <a:lnTo>
                    <a:pt x="150990" y="126022"/>
                  </a:lnTo>
                  <a:lnTo>
                    <a:pt x="147853" y="94805"/>
                  </a:lnTo>
                  <a:lnTo>
                    <a:pt x="155956" y="76657"/>
                  </a:lnTo>
                  <a:lnTo>
                    <a:pt x="166204" y="67525"/>
                  </a:lnTo>
                  <a:lnTo>
                    <a:pt x="250380" y="17653"/>
                  </a:lnTo>
                  <a:lnTo>
                    <a:pt x="252018" y="11379"/>
                  </a:lnTo>
                  <a:close/>
                </a:path>
                <a:path w="485775" h="332740">
                  <a:moveTo>
                    <a:pt x="485406" y="246494"/>
                  </a:moveTo>
                  <a:lnTo>
                    <a:pt x="464794" y="178384"/>
                  </a:lnTo>
                  <a:lnTo>
                    <a:pt x="419912" y="147396"/>
                  </a:lnTo>
                  <a:lnTo>
                    <a:pt x="384251" y="140182"/>
                  </a:lnTo>
                  <a:lnTo>
                    <a:pt x="358127" y="133591"/>
                  </a:lnTo>
                  <a:lnTo>
                    <a:pt x="304342" y="96634"/>
                  </a:lnTo>
                  <a:lnTo>
                    <a:pt x="288505" y="61112"/>
                  </a:lnTo>
                  <a:lnTo>
                    <a:pt x="287807" y="57912"/>
                  </a:lnTo>
                  <a:lnTo>
                    <a:pt x="285635" y="55257"/>
                  </a:lnTo>
                  <a:lnTo>
                    <a:pt x="279692" y="52603"/>
                  </a:lnTo>
                  <a:lnTo>
                    <a:pt x="276263" y="52768"/>
                  </a:lnTo>
                  <a:lnTo>
                    <a:pt x="182791" y="106426"/>
                  </a:lnTo>
                  <a:lnTo>
                    <a:pt x="181089" y="112674"/>
                  </a:lnTo>
                  <a:lnTo>
                    <a:pt x="186702" y="122491"/>
                  </a:lnTo>
                  <a:lnTo>
                    <a:pt x="192951" y="124180"/>
                  </a:lnTo>
                  <a:lnTo>
                    <a:pt x="272224" y="78689"/>
                  </a:lnTo>
                  <a:lnTo>
                    <a:pt x="287655" y="108191"/>
                  </a:lnTo>
                  <a:lnTo>
                    <a:pt x="311391" y="132041"/>
                  </a:lnTo>
                  <a:lnTo>
                    <a:pt x="342658" y="149644"/>
                  </a:lnTo>
                  <a:lnTo>
                    <a:pt x="380746" y="160350"/>
                  </a:lnTo>
                  <a:lnTo>
                    <a:pt x="385686" y="160997"/>
                  </a:lnTo>
                  <a:lnTo>
                    <a:pt x="397713" y="163068"/>
                  </a:lnTo>
                  <a:lnTo>
                    <a:pt x="449211" y="191020"/>
                  </a:lnTo>
                  <a:lnTo>
                    <a:pt x="465493" y="244729"/>
                  </a:lnTo>
                  <a:lnTo>
                    <a:pt x="457187" y="273177"/>
                  </a:lnTo>
                  <a:lnTo>
                    <a:pt x="431241" y="303657"/>
                  </a:lnTo>
                  <a:lnTo>
                    <a:pt x="402094" y="313728"/>
                  </a:lnTo>
                  <a:lnTo>
                    <a:pt x="375285" y="311213"/>
                  </a:lnTo>
                  <a:lnTo>
                    <a:pt x="333883" y="285483"/>
                  </a:lnTo>
                  <a:lnTo>
                    <a:pt x="316788" y="233121"/>
                  </a:lnTo>
                  <a:lnTo>
                    <a:pt x="322173" y="210172"/>
                  </a:lnTo>
                  <a:lnTo>
                    <a:pt x="332359" y="192278"/>
                  </a:lnTo>
                  <a:lnTo>
                    <a:pt x="343509" y="180784"/>
                  </a:lnTo>
                  <a:lnTo>
                    <a:pt x="348005" y="177355"/>
                  </a:lnTo>
                  <a:lnTo>
                    <a:pt x="348424" y="170700"/>
                  </a:lnTo>
                  <a:lnTo>
                    <a:pt x="341172" y="162026"/>
                  </a:lnTo>
                  <a:lnTo>
                    <a:pt x="334721" y="161455"/>
                  </a:lnTo>
                  <a:lnTo>
                    <a:pt x="330377" y="165074"/>
                  </a:lnTo>
                  <a:lnTo>
                    <a:pt x="319532" y="175641"/>
                  </a:lnTo>
                  <a:lnTo>
                    <a:pt x="305943" y="195757"/>
                  </a:lnTo>
                  <a:lnTo>
                    <a:pt x="297103" y="225704"/>
                  </a:lnTo>
                  <a:lnTo>
                    <a:pt x="300532" y="265760"/>
                  </a:lnTo>
                  <a:lnTo>
                    <a:pt x="331063" y="311429"/>
                  </a:lnTo>
                  <a:lnTo>
                    <a:pt x="374256" y="331482"/>
                  </a:lnTo>
                  <a:lnTo>
                    <a:pt x="409702" y="332143"/>
                  </a:lnTo>
                  <a:lnTo>
                    <a:pt x="445770" y="317931"/>
                  </a:lnTo>
                  <a:lnTo>
                    <a:pt x="449287" y="313728"/>
                  </a:lnTo>
                  <a:lnTo>
                    <a:pt x="475208" y="282816"/>
                  </a:lnTo>
                  <a:lnTo>
                    <a:pt x="485406" y="24649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577" y="224031"/>
              <a:ext cx="95844" cy="96011"/>
            </a:xfrm>
            <a:prstGeom prst="rect">
              <a:avLst/>
            </a:prstGeom>
          </p:spPr>
        </p:pic>
      </p:grpSp>
      <p:sp>
        <p:nvSpPr>
          <p:cNvPr id="78" name="文本框 77"/>
          <p:cNvSpPr txBox="1"/>
          <p:nvPr/>
        </p:nvSpPr>
        <p:spPr>
          <a:xfrm>
            <a:off x="105076" y="1123950"/>
            <a:ext cx="98009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A self-driving DBMS needs to decide when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to apply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which actions</a:t>
            </a:r>
          </a:p>
          <a:p>
            <a:pPr marL="469900" marR="957580" lvl="1">
              <a:spcBef>
                <a:spcPts val="1200"/>
              </a:spcBef>
              <a:tabLst>
                <a:tab pos="469900" algn="l"/>
              </a:tabLst>
            </a:pP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 (1) account for both the current and future workloads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to address problems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before they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occur</a:t>
            </a:r>
            <a:endParaRPr lang="en-US" altLang="zh-CN" sz="2000" spc="8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lvl="1">
              <a:spcBef>
                <a:spcPts val="1200"/>
              </a:spcBef>
              <a:tabLst>
                <a:tab pos="469900" algn="l"/>
              </a:tabLst>
            </a:pP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 (2) satisfy all system constraints (e.g., maximum memory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consumption)</a:t>
            </a:r>
            <a:endParaRPr lang="en-US" altLang="zh-CN" sz="2000" spc="8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lvl="1">
              <a:spcBef>
                <a:spcPts val="1200"/>
              </a:spcBef>
              <a:tabLst>
                <a:tab pos="469900" algn="l"/>
              </a:tabLst>
            </a:pP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 (3) provide explanations for the past and future planned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actions</a:t>
            </a: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endParaRPr lang="en-US" altLang="zh-CN" sz="2000" spc="8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RHC (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receding horizon control) &amp;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MCTS (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Monte Carlo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tree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search)</a:t>
            </a:r>
            <a:endParaRPr lang="zh-CN" altLang="en-US" sz="2000" spc="8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825500" y="161036"/>
            <a:ext cx="2700020" cy="514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55" dirty="0" err="1" smtClean="0">
                <a:solidFill>
                  <a:srgbClr val="FFFFFF"/>
                </a:solidFill>
                <a:latin typeface="Arial"/>
                <a:cs typeface="Arial"/>
              </a:rPr>
              <a:t>NoisePage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1600" b="1" spc="20" dirty="0" smtClean="0">
                <a:solidFill>
                  <a:srgbClr val="FF5256"/>
                </a:solidFill>
                <a:latin typeface="Arial"/>
                <a:cs typeface="Arial"/>
              </a:rPr>
              <a:t>Action Planning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65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924" y="994281"/>
            <a:ext cx="915669" cy="718820"/>
          </a:xfrm>
          <a:custGeom>
            <a:avLst/>
            <a:gdLst/>
            <a:ahLst/>
            <a:cxnLst/>
            <a:rect l="l" t="t" r="r" b="b"/>
            <a:pathLst>
              <a:path w="915670" h="718819">
                <a:moveTo>
                  <a:pt x="709239" y="0"/>
                </a:moveTo>
                <a:lnTo>
                  <a:pt x="693404" y="12997"/>
                </a:lnTo>
                <a:lnTo>
                  <a:pt x="693421" y="19777"/>
                </a:lnTo>
                <a:lnTo>
                  <a:pt x="694962" y="26222"/>
                </a:lnTo>
                <a:lnTo>
                  <a:pt x="700691" y="41940"/>
                </a:lnTo>
                <a:lnTo>
                  <a:pt x="702921" y="44742"/>
                </a:lnTo>
                <a:lnTo>
                  <a:pt x="707925" y="55602"/>
                </a:lnTo>
                <a:lnTo>
                  <a:pt x="709597" y="60395"/>
                </a:lnTo>
                <a:lnTo>
                  <a:pt x="692568" y="66104"/>
                </a:lnTo>
                <a:lnTo>
                  <a:pt x="692860" y="78915"/>
                </a:lnTo>
                <a:lnTo>
                  <a:pt x="685821" y="93195"/>
                </a:lnTo>
                <a:lnTo>
                  <a:pt x="670061" y="101122"/>
                </a:lnTo>
                <a:lnTo>
                  <a:pt x="654933" y="109391"/>
                </a:lnTo>
                <a:lnTo>
                  <a:pt x="649790" y="124693"/>
                </a:lnTo>
                <a:lnTo>
                  <a:pt x="647598" y="136371"/>
                </a:lnTo>
                <a:lnTo>
                  <a:pt x="624634" y="137757"/>
                </a:lnTo>
                <a:lnTo>
                  <a:pt x="612109" y="150264"/>
                </a:lnTo>
                <a:lnTo>
                  <a:pt x="600680" y="160097"/>
                </a:lnTo>
                <a:lnTo>
                  <a:pt x="586172" y="155453"/>
                </a:lnTo>
                <a:lnTo>
                  <a:pt x="565788" y="151584"/>
                </a:lnTo>
                <a:lnTo>
                  <a:pt x="536733" y="163740"/>
                </a:lnTo>
                <a:lnTo>
                  <a:pt x="532148" y="160436"/>
                </a:lnTo>
                <a:lnTo>
                  <a:pt x="520246" y="155490"/>
                </a:lnTo>
                <a:lnTo>
                  <a:pt x="503802" y="156352"/>
                </a:lnTo>
                <a:lnTo>
                  <a:pt x="485593" y="170471"/>
                </a:lnTo>
                <a:lnTo>
                  <a:pt x="479282" y="165421"/>
                </a:lnTo>
                <a:lnTo>
                  <a:pt x="463381" y="156331"/>
                </a:lnTo>
                <a:lnTo>
                  <a:pt x="442432" y="152290"/>
                </a:lnTo>
                <a:lnTo>
                  <a:pt x="420981" y="162385"/>
                </a:lnTo>
                <a:lnTo>
                  <a:pt x="403653" y="169543"/>
                </a:lnTo>
                <a:lnTo>
                  <a:pt x="389355" y="161044"/>
                </a:lnTo>
                <a:lnTo>
                  <a:pt x="374046" y="152546"/>
                </a:lnTo>
                <a:lnTo>
                  <a:pt x="353688" y="159703"/>
                </a:lnTo>
                <a:lnTo>
                  <a:pt x="348661" y="155286"/>
                </a:lnTo>
                <a:lnTo>
                  <a:pt x="335685" y="147587"/>
                </a:lnTo>
                <a:lnTo>
                  <a:pt x="317913" y="144933"/>
                </a:lnTo>
                <a:lnTo>
                  <a:pt x="298500" y="155654"/>
                </a:lnTo>
                <a:lnTo>
                  <a:pt x="273710" y="161756"/>
                </a:lnTo>
                <a:lnTo>
                  <a:pt x="242482" y="152966"/>
                </a:lnTo>
                <a:lnTo>
                  <a:pt x="212010" y="149224"/>
                </a:lnTo>
                <a:lnTo>
                  <a:pt x="189490" y="170471"/>
                </a:lnTo>
                <a:lnTo>
                  <a:pt x="184974" y="169691"/>
                </a:lnTo>
                <a:lnTo>
                  <a:pt x="174756" y="169400"/>
                </a:lnTo>
                <a:lnTo>
                  <a:pt x="163828" y="172672"/>
                </a:lnTo>
                <a:lnTo>
                  <a:pt x="157184" y="182579"/>
                </a:lnTo>
                <a:lnTo>
                  <a:pt x="150635" y="181763"/>
                </a:lnTo>
                <a:lnTo>
                  <a:pt x="136241" y="183321"/>
                </a:lnTo>
                <a:lnTo>
                  <a:pt x="121888" y="193260"/>
                </a:lnTo>
                <a:lnTo>
                  <a:pt x="115459" y="217589"/>
                </a:lnTo>
                <a:lnTo>
                  <a:pt x="106752" y="227328"/>
                </a:lnTo>
                <a:lnTo>
                  <a:pt x="92241" y="251075"/>
                </a:lnTo>
                <a:lnTo>
                  <a:pt x="89339" y="280629"/>
                </a:lnTo>
                <a:lnTo>
                  <a:pt x="115459" y="307790"/>
                </a:lnTo>
                <a:lnTo>
                  <a:pt x="113482" y="309957"/>
                </a:lnTo>
                <a:lnTo>
                  <a:pt x="110748" y="315026"/>
                </a:lnTo>
                <a:lnTo>
                  <a:pt x="112052" y="320852"/>
                </a:lnTo>
                <a:lnTo>
                  <a:pt x="122188" y="325289"/>
                </a:lnTo>
                <a:lnTo>
                  <a:pt x="126004" y="333659"/>
                </a:lnTo>
                <a:lnTo>
                  <a:pt x="119743" y="350579"/>
                </a:lnTo>
                <a:lnTo>
                  <a:pt x="112996" y="370544"/>
                </a:lnTo>
                <a:lnTo>
                  <a:pt x="115355" y="388047"/>
                </a:lnTo>
                <a:lnTo>
                  <a:pt x="113394" y="389468"/>
                </a:lnTo>
                <a:lnTo>
                  <a:pt x="113387" y="395814"/>
                </a:lnTo>
                <a:lnTo>
                  <a:pt x="109197" y="397593"/>
                </a:lnTo>
                <a:lnTo>
                  <a:pt x="99608" y="403010"/>
                </a:lnTo>
                <a:lnTo>
                  <a:pt x="70818" y="434728"/>
                </a:lnTo>
                <a:lnTo>
                  <a:pt x="69135" y="439428"/>
                </a:lnTo>
                <a:lnTo>
                  <a:pt x="62991" y="449178"/>
                </a:lnTo>
                <a:lnTo>
                  <a:pt x="59718" y="454900"/>
                </a:lnTo>
                <a:lnTo>
                  <a:pt x="57483" y="461038"/>
                </a:lnTo>
                <a:lnTo>
                  <a:pt x="57015" y="467906"/>
                </a:lnTo>
                <a:lnTo>
                  <a:pt x="57145" y="469300"/>
                </a:lnTo>
                <a:lnTo>
                  <a:pt x="55715" y="470814"/>
                </a:lnTo>
                <a:lnTo>
                  <a:pt x="52598" y="478474"/>
                </a:lnTo>
                <a:lnTo>
                  <a:pt x="50641" y="485962"/>
                </a:lnTo>
                <a:lnTo>
                  <a:pt x="50141" y="490423"/>
                </a:lnTo>
                <a:lnTo>
                  <a:pt x="47932" y="498748"/>
                </a:lnTo>
                <a:lnTo>
                  <a:pt x="44126" y="508732"/>
                </a:lnTo>
                <a:lnTo>
                  <a:pt x="42956" y="510869"/>
                </a:lnTo>
                <a:lnTo>
                  <a:pt x="39397" y="514958"/>
                </a:lnTo>
                <a:lnTo>
                  <a:pt x="42236" y="518264"/>
                </a:lnTo>
                <a:lnTo>
                  <a:pt x="42893" y="520826"/>
                </a:lnTo>
                <a:lnTo>
                  <a:pt x="41490" y="526456"/>
                </a:lnTo>
                <a:lnTo>
                  <a:pt x="39028" y="530094"/>
                </a:lnTo>
                <a:lnTo>
                  <a:pt x="37505" y="540157"/>
                </a:lnTo>
                <a:lnTo>
                  <a:pt x="37169" y="559129"/>
                </a:lnTo>
                <a:lnTo>
                  <a:pt x="38801" y="565675"/>
                </a:lnTo>
                <a:lnTo>
                  <a:pt x="32446" y="578221"/>
                </a:lnTo>
                <a:lnTo>
                  <a:pt x="29470" y="584581"/>
                </a:lnTo>
                <a:lnTo>
                  <a:pt x="26235" y="593330"/>
                </a:lnTo>
                <a:lnTo>
                  <a:pt x="27346" y="596237"/>
                </a:lnTo>
                <a:lnTo>
                  <a:pt x="27762" y="600539"/>
                </a:lnTo>
                <a:lnTo>
                  <a:pt x="28724" y="602703"/>
                </a:lnTo>
                <a:lnTo>
                  <a:pt x="24769" y="609302"/>
                </a:lnTo>
                <a:lnTo>
                  <a:pt x="21117" y="614002"/>
                </a:lnTo>
                <a:lnTo>
                  <a:pt x="21657" y="626216"/>
                </a:lnTo>
                <a:lnTo>
                  <a:pt x="18390" y="631500"/>
                </a:lnTo>
                <a:lnTo>
                  <a:pt x="12782" y="642692"/>
                </a:lnTo>
                <a:lnTo>
                  <a:pt x="11082" y="649330"/>
                </a:lnTo>
                <a:lnTo>
                  <a:pt x="10224" y="656168"/>
                </a:lnTo>
                <a:lnTo>
                  <a:pt x="4130" y="664713"/>
                </a:lnTo>
                <a:lnTo>
                  <a:pt x="632" y="674582"/>
                </a:lnTo>
                <a:lnTo>
                  <a:pt x="0" y="685008"/>
                </a:lnTo>
                <a:lnTo>
                  <a:pt x="2500" y="695224"/>
                </a:lnTo>
                <a:lnTo>
                  <a:pt x="45380" y="718217"/>
                </a:lnTo>
                <a:lnTo>
                  <a:pt x="49467" y="713440"/>
                </a:lnTo>
                <a:lnTo>
                  <a:pt x="49467" y="707742"/>
                </a:lnTo>
                <a:lnTo>
                  <a:pt x="49038" y="705291"/>
                </a:lnTo>
                <a:lnTo>
                  <a:pt x="50629" y="708034"/>
                </a:lnTo>
                <a:lnTo>
                  <a:pt x="53500" y="710127"/>
                </a:lnTo>
                <a:lnTo>
                  <a:pt x="70388" y="708126"/>
                </a:lnTo>
                <a:lnTo>
                  <a:pt x="75132" y="701863"/>
                </a:lnTo>
                <a:lnTo>
                  <a:pt x="54642" y="665249"/>
                </a:lnTo>
                <a:lnTo>
                  <a:pt x="57079" y="658797"/>
                </a:lnTo>
                <a:lnTo>
                  <a:pt x="79958" y="627968"/>
                </a:lnTo>
                <a:lnTo>
                  <a:pt x="80697" y="625831"/>
                </a:lnTo>
                <a:lnTo>
                  <a:pt x="90172" y="606735"/>
                </a:lnTo>
                <a:lnTo>
                  <a:pt x="93644" y="601375"/>
                </a:lnTo>
                <a:lnTo>
                  <a:pt x="98853" y="594392"/>
                </a:lnTo>
                <a:lnTo>
                  <a:pt x="103655" y="578712"/>
                </a:lnTo>
                <a:lnTo>
                  <a:pt x="105533" y="571830"/>
                </a:lnTo>
                <a:lnTo>
                  <a:pt x="108540" y="557856"/>
                </a:lnTo>
                <a:lnTo>
                  <a:pt x="118395" y="498482"/>
                </a:lnTo>
                <a:lnTo>
                  <a:pt x="119831" y="492069"/>
                </a:lnTo>
                <a:lnTo>
                  <a:pt x="152849" y="472013"/>
                </a:lnTo>
                <a:lnTo>
                  <a:pt x="160874" y="464667"/>
                </a:lnTo>
                <a:lnTo>
                  <a:pt x="162520" y="464428"/>
                </a:lnTo>
                <a:lnTo>
                  <a:pt x="162985" y="466791"/>
                </a:lnTo>
                <a:lnTo>
                  <a:pt x="163741" y="469048"/>
                </a:lnTo>
                <a:lnTo>
                  <a:pt x="165055" y="504934"/>
                </a:lnTo>
                <a:lnTo>
                  <a:pt x="166037" y="508400"/>
                </a:lnTo>
                <a:lnTo>
                  <a:pt x="166847" y="509913"/>
                </a:lnTo>
                <a:lnTo>
                  <a:pt x="166303" y="518875"/>
                </a:lnTo>
                <a:lnTo>
                  <a:pt x="167670" y="525447"/>
                </a:lnTo>
                <a:lnTo>
                  <a:pt x="178036" y="532722"/>
                </a:lnTo>
                <a:lnTo>
                  <a:pt x="178222" y="538524"/>
                </a:lnTo>
                <a:lnTo>
                  <a:pt x="174612" y="543476"/>
                </a:lnTo>
                <a:lnTo>
                  <a:pt x="174266" y="545972"/>
                </a:lnTo>
                <a:lnTo>
                  <a:pt x="176151" y="551748"/>
                </a:lnTo>
                <a:lnTo>
                  <a:pt x="178819" y="555585"/>
                </a:lnTo>
                <a:lnTo>
                  <a:pt x="179748" y="559833"/>
                </a:lnTo>
                <a:lnTo>
                  <a:pt x="181754" y="566506"/>
                </a:lnTo>
                <a:lnTo>
                  <a:pt x="184584" y="572730"/>
                </a:lnTo>
                <a:lnTo>
                  <a:pt x="188030" y="578632"/>
                </a:lnTo>
                <a:lnTo>
                  <a:pt x="196141" y="591147"/>
                </a:lnTo>
                <a:lnTo>
                  <a:pt x="199525" y="598319"/>
                </a:lnTo>
                <a:lnTo>
                  <a:pt x="201902" y="605824"/>
                </a:lnTo>
                <a:lnTo>
                  <a:pt x="203148" y="613630"/>
                </a:lnTo>
                <a:lnTo>
                  <a:pt x="203759" y="621343"/>
                </a:lnTo>
                <a:lnTo>
                  <a:pt x="206997" y="627265"/>
                </a:lnTo>
                <a:lnTo>
                  <a:pt x="229388" y="662607"/>
                </a:lnTo>
                <a:lnTo>
                  <a:pt x="231525" y="670945"/>
                </a:lnTo>
                <a:lnTo>
                  <a:pt x="233038" y="674941"/>
                </a:lnTo>
                <a:lnTo>
                  <a:pt x="230132" y="678340"/>
                </a:lnTo>
                <a:lnTo>
                  <a:pt x="229959" y="684070"/>
                </a:lnTo>
                <a:lnTo>
                  <a:pt x="253266" y="704787"/>
                </a:lnTo>
                <a:lnTo>
                  <a:pt x="258695" y="705152"/>
                </a:lnTo>
                <a:lnTo>
                  <a:pt x="263088" y="700751"/>
                </a:lnTo>
                <a:lnTo>
                  <a:pt x="264136" y="698783"/>
                </a:lnTo>
                <a:lnTo>
                  <a:pt x="266459" y="698783"/>
                </a:lnTo>
                <a:lnTo>
                  <a:pt x="267587" y="701403"/>
                </a:lnTo>
                <a:lnTo>
                  <a:pt x="269990" y="703597"/>
                </a:lnTo>
                <a:lnTo>
                  <a:pt x="277714" y="705729"/>
                </a:lnTo>
                <a:lnTo>
                  <a:pt x="281710" y="702551"/>
                </a:lnTo>
                <a:lnTo>
                  <a:pt x="284722" y="694994"/>
                </a:lnTo>
                <a:lnTo>
                  <a:pt x="285731" y="693382"/>
                </a:lnTo>
                <a:lnTo>
                  <a:pt x="286222" y="691441"/>
                </a:lnTo>
                <a:lnTo>
                  <a:pt x="286156" y="689511"/>
                </a:lnTo>
                <a:lnTo>
                  <a:pt x="287430" y="683066"/>
                </a:lnTo>
                <a:lnTo>
                  <a:pt x="287297" y="676335"/>
                </a:lnTo>
                <a:lnTo>
                  <a:pt x="285811" y="669936"/>
                </a:lnTo>
                <a:lnTo>
                  <a:pt x="283382" y="639200"/>
                </a:lnTo>
                <a:lnTo>
                  <a:pt x="283143" y="633452"/>
                </a:lnTo>
                <a:lnTo>
                  <a:pt x="280117" y="622206"/>
                </a:lnTo>
                <a:lnTo>
                  <a:pt x="277303" y="616670"/>
                </a:lnTo>
                <a:lnTo>
                  <a:pt x="274237" y="609248"/>
                </a:lnTo>
                <a:lnTo>
                  <a:pt x="273719" y="607177"/>
                </a:lnTo>
                <a:lnTo>
                  <a:pt x="268384" y="601522"/>
                </a:lnTo>
                <a:lnTo>
                  <a:pt x="267428" y="596224"/>
                </a:lnTo>
                <a:lnTo>
                  <a:pt x="265583" y="581195"/>
                </a:lnTo>
                <a:lnTo>
                  <a:pt x="262729" y="568476"/>
                </a:lnTo>
                <a:lnTo>
                  <a:pt x="260340" y="560497"/>
                </a:lnTo>
                <a:lnTo>
                  <a:pt x="257699" y="547738"/>
                </a:lnTo>
                <a:lnTo>
                  <a:pt x="256982" y="534076"/>
                </a:lnTo>
                <a:lnTo>
                  <a:pt x="257235" y="530160"/>
                </a:lnTo>
                <a:lnTo>
                  <a:pt x="261747" y="525911"/>
                </a:lnTo>
                <a:lnTo>
                  <a:pt x="262291" y="523800"/>
                </a:lnTo>
                <a:lnTo>
                  <a:pt x="262716" y="518609"/>
                </a:lnTo>
                <a:lnTo>
                  <a:pt x="264296" y="516206"/>
                </a:lnTo>
                <a:lnTo>
                  <a:pt x="272140" y="513378"/>
                </a:lnTo>
                <a:lnTo>
                  <a:pt x="274250" y="510072"/>
                </a:lnTo>
                <a:lnTo>
                  <a:pt x="274821" y="503965"/>
                </a:lnTo>
                <a:lnTo>
                  <a:pt x="275737" y="502730"/>
                </a:lnTo>
                <a:lnTo>
                  <a:pt x="276294" y="501456"/>
                </a:lnTo>
                <a:lnTo>
                  <a:pt x="280303" y="503872"/>
                </a:lnTo>
                <a:lnTo>
                  <a:pt x="281126" y="501283"/>
                </a:lnTo>
                <a:lnTo>
                  <a:pt x="282997" y="498495"/>
                </a:lnTo>
                <a:lnTo>
                  <a:pt x="281537" y="493238"/>
                </a:lnTo>
                <a:lnTo>
                  <a:pt x="287895" y="489109"/>
                </a:lnTo>
                <a:lnTo>
                  <a:pt x="291757" y="487781"/>
                </a:lnTo>
                <a:lnTo>
                  <a:pt x="289779" y="482019"/>
                </a:lnTo>
                <a:lnTo>
                  <a:pt x="290801" y="480174"/>
                </a:lnTo>
                <a:lnTo>
                  <a:pt x="295208" y="478209"/>
                </a:lnTo>
                <a:lnTo>
                  <a:pt x="294730" y="475128"/>
                </a:lnTo>
                <a:lnTo>
                  <a:pt x="295951" y="462582"/>
                </a:lnTo>
                <a:lnTo>
                  <a:pt x="297677" y="459117"/>
                </a:lnTo>
                <a:lnTo>
                  <a:pt x="300026" y="456103"/>
                </a:lnTo>
                <a:lnTo>
                  <a:pt x="310607" y="461537"/>
                </a:lnTo>
                <a:lnTo>
                  <a:pt x="322548" y="463359"/>
                </a:lnTo>
                <a:lnTo>
                  <a:pt x="335502" y="459833"/>
                </a:lnTo>
                <a:lnTo>
                  <a:pt x="349122" y="449226"/>
                </a:lnTo>
                <a:lnTo>
                  <a:pt x="362395" y="450978"/>
                </a:lnTo>
                <a:lnTo>
                  <a:pt x="371739" y="465111"/>
                </a:lnTo>
                <a:lnTo>
                  <a:pt x="387424" y="475356"/>
                </a:lnTo>
                <a:lnTo>
                  <a:pt x="410610" y="474441"/>
                </a:lnTo>
                <a:lnTo>
                  <a:pt x="442456" y="455094"/>
                </a:lnTo>
                <a:lnTo>
                  <a:pt x="452224" y="456558"/>
                </a:lnTo>
                <a:lnTo>
                  <a:pt x="473415" y="473530"/>
                </a:lnTo>
                <a:lnTo>
                  <a:pt x="503027" y="489897"/>
                </a:lnTo>
                <a:lnTo>
                  <a:pt x="538060" y="489547"/>
                </a:lnTo>
                <a:lnTo>
                  <a:pt x="545360" y="486759"/>
                </a:lnTo>
                <a:lnTo>
                  <a:pt x="549474" y="480652"/>
                </a:lnTo>
                <a:lnTo>
                  <a:pt x="554916" y="478182"/>
                </a:lnTo>
                <a:lnTo>
                  <a:pt x="554292" y="516299"/>
                </a:lnTo>
                <a:lnTo>
                  <a:pt x="554730" y="519419"/>
                </a:lnTo>
                <a:lnTo>
                  <a:pt x="558553" y="524066"/>
                </a:lnTo>
                <a:lnTo>
                  <a:pt x="557956" y="525845"/>
                </a:lnTo>
                <a:lnTo>
                  <a:pt x="552102" y="529695"/>
                </a:lnTo>
                <a:lnTo>
                  <a:pt x="551452" y="532019"/>
                </a:lnTo>
                <a:lnTo>
                  <a:pt x="556774" y="537767"/>
                </a:lnTo>
                <a:lnTo>
                  <a:pt x="556323" y="539945"/>
                </a:lnTo>
                <a:lnTo>
                  <a:pt x="552660" y="541339"/>
                </a:lnTo>
                <a:lnTo>
                  <a:pt x="554850" y="543436"/>
                </a:lnTo>
                <a:lnTo>
                  <a:pt x="558898" y="548083"/>
                </a:lnTo>
                <a:lnTo>
                  <a:pt x="558659" y="552465"/>
                </a:lnTo>
                <a:lnTo>
                  <a:pt x="553469" y="558904"/>
                </a:lnTo>
                <a:lnTo>
                  <a:pt x="551784" y="568065"/>
                </a:lnTo>
                <a:lnTo>
                  <a:pt x="551797" y="572154"/>
                </a:lnTo>
                <a:lnTo>
                  <a:pt x="549461" y="582987"/>
                </a:lnTo>
                <a:lnTo>
                  <a:pt x="549010" y="589719"/>
                </a:lnTo>
                <a:lnTo>
                  <a:pt x="550974" y="601163"/>
                </a:lnTo>
                <a:lnTo>
                  <a:pt x="547709" y="614785"/>
                </a:lnTo>
                <a:lnTo>
                  <a:pt x="545652" y="618901"/>
                </a:lnTo>
                <a:lnTo>
                  <a:pt x="542997" y="631712"/>
                </a:lnTo>
                <a:lnTo>
                  <a:pt x="541935" y="639957"/>
                </a:lnTo>
                <a:lnTo>
                  <a:pt x="546236" y="647419"/>
                </a:lnTo>
                <a:lnTo>
                  <a:pt x="550035" y="663813"/>
                </a:lnTo>
                <a:lnTo>
                  <a:pt x="558352" y="678424"/>
                </a:lnTo>
                <a:lnTo>
                  <a:pt x="570509" y="690057"/>
                </a:lnTo>
                <a:lnTo>
                  <a:pt x="585828" y="697518"/>
                </a:lnTo>
                <a:lnTo>
                  <a:pt x="590567" y="698934"/>
                </a:lnTo>
                <a:lnTo>
                  <a:pt x="594137" y="696594"/>
                </a:lnTo>
                <a:lnTo>
                  <a:pt x="595823" y="693195"/>
                </a:lnTo>
                <a:lnTo>
                  <a:pt x="605366" y="693937"/>
                </a:lnTo>
                <a:lnTo>
                  <a:pt x="611195" y="698438"/>
                </a:lnTo>
                <a:lnTo>
                  <a:pt x="617605" y="697208"/>
                </a:lnTo>
                <a:lnTo>
                  <a:pt x="621848" y="692215"/>
                </a:lnTo>
                <a:lnTo>
                  <a:pt x="621015" y="685151"/>
                </a:lnTo>
                <a:lnTo>
                  <a:pt x="613250" y="671662"/>
                </a:lnTo>
                <a:lnTo>
                  <a:pt x="612109" y="668967"/>
                </a:lnTo>
                <a:lnTo>
                  <a:pt x="610303" y="666537"/>
                </a:lnTo>
                <a:lnTo>
                  <a:pt x="599181" y="647206"/>
                </a:lnTo>
                <a:lnTo>
                  <a:pt x="597615" y="645693"/>
                </a:lnTo>
                <a:lnTo>
                  <a:pt x="596380" y="641803"/>
                </a:lnTo>
                <a:lnTo>
                  <a:pt x="600999" y="637860"/>
                </a:lnTo>
                <a:lnTo>
                  <a:pt x="600561" y="632801"/>
                </a:lnTo>
                <a:lnTo>
                  <a:pt x="598995" y="625526"/>
                </a:lnTo>
                <a:lnTo>
                  <a:pt x="598982" y="623388"/>
                </a:lnTo>
                <a:lnTo>
                  <a:pt x="600561" y="613630"/>
                </a:lnTo>
                <a:lnTo>
                  <a:pt x="603587" y="605757"/>
                </a:lnTo>
                <a:lnTo>
                  <a:pt x="602366" y="589851"/>
                </a:lnTo>
                <a:lnTo>
                  <a:pt x="610927" y="584289"/>
                </a:lnTo>
                <a:lnTo>
                  <a:pt x="607861" y="576004"/>
                </a:lnTo>
                <a:lnTo>
                  <a:pt x="608485" y="575699"/>
                </a:lnTo>
                <a:lnTo>
                  <a:pt x="610184" y="567706"/>
                </a:lnTo>
                <a:lnTo>
                  <a:pt x="612839" y="559953"/>
                </a:lnTo>
                <a:lnTo>
                  <a:pt x="609958" y="549398"/>
                </a:lnTo>
                <a:lnTo>
                  <a:pt x="616090" y="541007"/>
                </a:lnTo>
                <a:lnTo>
                  <a:pt x="615626" y="529191"/>
                </a:lnTo>
                <a:lnTo>
                  <a:pt x="620324" y="522128"/>
                </a:lnTo>
                <a:lnTo>
                  <a:pt x="628288" y="506541"/>
                </a:lnTo>
                <a:lnTo>
                  <a:pt x="629695" y="494848"/>
                </a:lnTo>
                <a:lnTo>
                  <a:pt x="631673" y="470601"/>
                </a:lnTo>
                <a:lnTo>
                  <a:pt x="632827" y="468238"/>
                </a:lnTo>
                <a:lnTo>
                  <a:pt x="637685" y="465450"/>
                </a:lnTo>
                <a:lnTo>
                  <a:pt x="643100" y="467309"/>
                </a:lnTo>
                <a:lnTo>
                  <a:pt x="648861" y="475102"/>
                </a:lnTo>
                <a:lnTo>
                  <a:pt x="655776" y="477359"/>
                </a:lnTo>
                <a:lnTo>
                  <a:pt x="658842" y="475660"/>
                </a:lnTo>
                <a:lnTo>
                  <a:pt x="684622" y="488274"/>
                </a:lnTo>
                <a:lnTo>
                  <a:pt x="693670" y="493105"/>
                </a:lnTo>
                <a:lnTo>
                  <a:pt x="694360" y="499584"/>
                </a:lnTo>
                <a:lnTo>
                  <a:pt x="700797" y="497128"/>
                </a:lnTo>
                <a:lnTo>
                  <a:pt x="701580" y="498097"/>
                </a:lnTo>
                <a:lnTo>
                  <a:pt x="704739" y="500009"/>
                </a:lnTo>
                <a:lnTo>
                  <a:pt x="707513" y="501230"/>
                </a:lnTo>
                <a:lnTo>
                  <a:pt x="714163" y="506594"/>
                </a:lnTo>
                <a:lnTo>
                  <a:pt x="719140" y="509860"/>
                </a:lnTo>
                <a:lnTo>
                  <a:pt x="724171" y="517481"/>
                </a:lnTo>
                <a:lnTo>
                  <a:pt x="723441" y="522526"/>
                </a:lnTo>
                <a:lnTo>
                  <a:pt x="725909" y="575911"/>
                </a:lnTo>
                <a:lnTo>
                  <a:pt x="729377" y="598430"/>
                </a:lnTo>
                <a:lnTo>
                  <a:pt x="729798" y="605398"/>
                </a:lnTo>
                <a:lnTo>
                  <a:pt x="729610" y="615674"/>
                </a:lnTo>
                <a:lnTo>
                  <a:pt x="727343" y="649583"/>
                </a:lnTo>
                <a:lnTo>
                  <a:pt x="725763" y="650539"/>
                </a:lnTo>
                <a:lnTo>
                  <a:pt x="721848" y="654455"/>
                </a:lnTo>
                <a:lnTo>
                  <a:pt x="765592" y="679590"/>
                </a:lnTo>
                <a:lnTo>
                  <a:pt x="780527" y="678658"/>
                </a:lnTo>
                <a:lnTo>
                  <a:pt x="784708" y="677955"/>
                </a:lnTo>
                <a:lnTo>
                  <a:pt x="787229" y="673467"/>
                </a:lnTo>
                <a:lnTo>
                  <a:pt x="787070" y="669458"/>
                </a:lnTo>
                <a:lnTo>
                  <a:pt x="787442" y="667453"/>
                </a:lnTo>
                <a:lnTo>
                  <a:pt x="787150" y="665395"/>
                </a:lnTo>
                <a:lnTo>
                  <a:pt x="771594" y="645201"/>
                </a:lnTo>
                <a:lnTo>
                  <a:pt x="769298" y="638245"/>
                </a:lnTo>
                <a:lnTo>
                  <a:pt x="769537" y="631951"/>
                </a:lnTo>
                <a:lnTo>
                  <a:pt x="771366" y="617286"/>
                </a:lnTo>
                <a:lnTo>
                  <a:pt x="772533" y="601869"/>
                </a:lnTo>
                <a:lnTo>
                  <a:pt x="773373" y="594193"/>
                </a:lnTo>
                <a:lnTo>
                  <a:pt x="775883" y="578073"/>
                </a:lnTo>
                <a:lnTo>
                  <a:pt x="776667" y="569965"/>
                </a:lnTo>
                <a:lnTo>
                  <a:pt x="776532" y="561745"/>
                </a:lnTo>
                <a:lnTo>
                  <a:pt x="775881" y="554456"/>
                </a:lnTo>
                <a:lnTo>
                  <a:pt x="776293" y="547074"/>
                </a:lnTo>
                <a:lnTo>
                  <a:pt x="775005" y="534661"/>
                </a:lnTo>
                <a:lnTo>
                  <a:pt x="776717" y="528952"/>
                </a:lnTo>
                <a:lnTo>
                  <a:pt x="771966" y="524013"/>
                </a:lnTo>
                <a:lnTo>
                  <a:pt x="772191" y="522167"/>
                </a:lnTo>
                <a:lnTo>
                  <a:pt x="776465" y="517587"/>
                </a:lnTo>
                <a:lnTo>
                  <a:pt x="774196" y="513909"/>
                </a:lnTo>
                <a:lnTo>
                  <a:pt x="771103" y="506010"/>
                </a:lnTo>
                <a:lnTo>
                  <a:pt x="768780" y="501801"/>
                </a:lnTo>
                <a:lnTo>
                  <a:pt x="768926" y="497778"/>
                </a:lnTo>
                <a:lnTo>
                  <a:pt x="763637" y="455686"/>
                </a:lnTo>
                <a:lnTo>
                  <a:pt x="757074" y="435644"/>
                </a:lnTo>
                <a:lnTo>
                  <a:pt x="754499" y="424200"/>
                </a:lnTo>
                <a:lnTo>
                  <a:pt x="751393" y="407843"/>
                </a:lnTo>
                <a:lnTo>
                  <a:pt x="750717" y="400318"/>
                </a:lnTo>
                <a:lnTo>
                  <a:pt x="751876" y="393409"/>
                </a:lnTo>
                <a:lnTo>
                  <a:pt x="754964" y="387106"/>
                </a:lnTo>
                <a:lnTo>
                  <a:pt x="760073" y="381396"/>
                </a:lnTo>
                <a:lnTo>
                  <a:pt x="762277" y="379471"/>
                </a:lnTo>
                <a:lnTo>
                  <a:pt x="763896" y="376337"/>
                </a:lnTo>
                <a:lnTo>
                  <a:pt x="765449" y="370788"/>
                </a:lnTo>
                <a:lnTo>
                  <a:pt x="766126" y="365238"/>
                </a:lnTo>
                <a:lnTo>
                  <a:pt x="773400" y="360846"/>
                </a:lnTo>
                <a:lnTo>
                  <a:pt x="778647" y="353960"/>
                </a:lnTo>
                <a:lnTo>
                  <a:pt x="780776" y="343977"/>
                </a:lnTo>
                <a:lnTo>
                  <a:pt x="778695" y="330294"/>
                </a:lnTo>
                <a:lnTo>
                  <a:pt x="781031" y="324413"/>
                </a:lnTo>
                <a:lnTo>
                  <a:pt x="782889" y="318372"/>
                </a:lnTo>
                <a:lnTo>
                  <a:pt x="784309" y="312172"/>
                </a:lnTo>
                <a:lnTo>
                  <a:pt x="796381" y="312591"/>
                </a:lnTo>
                <a:lnTo>
                  <a:pt x="805519" y="306222"/>
                </a:lnTo>
                <a:lnTo>
                  <a:pt x="807510" y="289187"/>
                </a:lnTo>
                <a:lnTo>
                  <a:pt x="798140" y="257605"/>
                </a:lnTo>
                <a:lnTo>
                  <a:pt x="804141" y="247065"/>
                </a:lnTo>
                <a:lnTo>
                  <a:pt x="811948" y="238346"/>
                </a:lnTo>
                <a:lnTo>
                  <a:pt x="829556" y="222236"/>
                </a:lnTo>
                <a:lnTo>
                  <a:pt x="837639" y="219037"/>
                </a:lnTo>
                <a:lnTo>
                  <a:pt x="844767" y="215890"/>
                </a:lnTo>
                <a:lnTo>
                  <a:pt x="854695" y="212637"/>
                </a:lnTo>
                <a:lnTo>
                  <a:pt x="858106" y="212943"/>
                </a:lnTo>
                <a:lnTo>
                  <a:pt x="860721" y="213859"/>
                </a:lnTo>
                <a:lnTo>
                  <a:pt x="868471" y="215919"/>
                </a:lnTo>
                <a:lnTo>
                  <a:pt x="901853" y="198259"/>
                </a:lnTo>
                <a:lnTo>
                  <a:pt x="911051" y="188885"/>
                </a:lnTo>
                <a:lnTo>
                  <a:pt x="912312" y="184265"/>
                </a:lnTo>
                <a:lnTo>
                  <a:pt x="908861" y="175848"/>
                </a:lnTo>
                <a:lnTo>
                  <a:pt x="912113" y="174746"/>
                </a:lnTo>
                <a:lnTo>
                  <a:pt x="915073" y="173192"/>
                </a:lnTo>
                <a:lnTo>
                  <a:pt x="911476" y="161177"/>
                </a:lnTo>
                <a:lnTo>
                  <a:pt x="910003" y="152839"/>
                </a:lnTo>
                <a:lnTo>
                  <a:pt x="906207" y="145763"/>
                </a:lnTo>
                <a:lnTo>
                  <a:pt x="900596" y="135880"/>
                </a:lnTo>
                <a:lnTo>
                  <a:pt x="881692" y="105442"/>
                </a:lnTo>
                <a:lnTo>
                  <a:pt x="881586" y="103557"/>
                </a:lnTo>
                <a:lnTo>
                  <a:pt x="880165" y="97290"/>
                </a:lnTo>
                <a:lnTo>
                  <a:pt x="878029" y="90147"/>
                </a:lnTo>
                <a:lnTo>
                  <a:pt x="873038" y="84200"/>
                </a:lnTo>
                <a:lnTo>
                  <a:pt x="871445" y="73100"/>
                </a:lnTo>
                <a:lnTo>
                  <a:pt x="868844" y="69675"/>
                </a:lnTo>
                <a:lnTo>
                  <a:pt x="863030" y="63528"/>
                </a:lnTo>
                <a:lnTo>
                  <a:pt x="846346" y="51061"/>
                </a:lnTo>
                <a:lnTo>
                  <a:pt x="851045" y="43467"/>
                </a:lnTo>
                <a:lnTo>
                  <a:pt x="853421" y="35309"/>
                </a:lnTo>
                <a:lnTo>
                  <a:pt x="851576" y="27518"/>
                </a:lnTo>
                <a:lnTo>
                  <a:pt x="843612" y="21030"/>
                </a:lnTo>
                <a:lnTo>
                  <a:pt x="829891" y="13660"/>
                </a:lnTo>
                <a:lnTo>
                  <a:pt x="822392" y="10470"/>
                </a:lnTo>
                <a:lnTo>
                  <a:pt x="814062" y="12559"/>
                </a:lnTo>
                <a:lnTo>
                  <a:pt x="797848" y="21030"/>
                </a:lnTo>
                <a:lnTo>
                  <a:pt x="781904" y="25517"/>
                </a:lnTo>
                <a:lnTo>
                  <a:pt x="769678" y="23421"/>
                </a:lnTo>
                <a:lnTo>
                  <a:pt x="759684" y="20740"/>
                </a:lnTo>
                <a:lnTo>
                  <a:pt x="750437" y="23472"/>
                </a:lnTo>
                <a:lnTo>
                  <a:pt x="731009" y="10433"/>
                </a:lnTo>
                <a:lnTo>
                  <a:pt x="717309" y="424"/>
                </a:lnTo>
                <a:lnTo>
                  <a:pt x="7092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2266950"/>
            <a:ext cx="7094220" cy="721351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917700" marR="5080" indent="-1905635" algn="ctr">
              <a:lnSpc>
                <a:spcPts val="4750"/>
              </a:lnSpc>
              <a:spcBef>
                <a:spcPts val="705"/>
              </a:spcBef>
            </a:pPr>
            <a:r>
              <a:rPr lang="en-US" spc="70" dirty="0" smtClean="0"/>
              <a:t>Design Principles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644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9964" y="1106804"/>
            <a:ext cx="915669" cy="718820"/>
          </a:xfrm>
          <a:custGeom>
            <a:avLst/>
            <a:gdLst/>
            <a:ahLst/>
            <a:cxnLst/>
            <a:rect l="l" t="t" r="r" b="b"/>
            <a:pathLst>
              <a:path w="915670" h="718819">
                <a:moveTo>
                  <a:pt x="709239" y="0"/>
                </a:moveTo>
                <a:lnTo>
                  <a:pt x="693404" y="12997"/>
                </a:lnTo>
                <a:lnTo>
                  <a:pt x="693421" y="19777"/>
                </a:lnTo>
                <a:lnTo>
                  <a:pt x="694962" y="26222"/>
                </a:lnTo>
                <a:lnTo>
                  <a:pt x="700691" y="41940"/>
                </a:lnTo>
                <a:lnTo>
                  <a:pt x="702921" y="44742"/>
                </a:lnTo>
                <a:lnTo>
                  <a:pt x="707925" y="55602"/>
                </a:lnTo>
                <a:lnTo>
                  <a:pt x="709597" y="60395"/>
                </a:lnTo>
                <a:lnTo>
                  <a:pt x="692568" y="66104"/>
                </a:lnTo>
                <a:lnTo>
                  <a:pt x="692860" y="78915"/>
                </a:lnTo>
                <a:lnTo>
                  <a:pt x="685821" y="93195"/>
                </a:lnTo>
                <a:lnTo>
                  <a:pt x="670061" y="101122"/>
                </a:lnTo>
                <a:lnTo>
                  <a:pt x="654933" y="109391"/>
                </a:lnTo>
                <a:lnTo>
                  <a:pt x="649790" y="124693"/>
                </a:lnTo>
                <a:lnTo>
                  <a:pt x="647598" y="136371"/>
                </a:lnTo>
                <a:lnTo>
                  <a:pt x="624634" y="137757"/>
                </a:lnTo>
                <a:lnTo>
                  <a:pt x="612109" y="150264"/>
                </a:lnTo>
                <a:lnTo>
                  <a:pt x="600680" y="160097"/>
                </a:lnTo>
                <a:lnTo>
                  <a:pt x="586172" y="155453"/>
                </a:lnTo>
                <a:lnTo>
                  <a:pt x="565788" y="151584"/>
                </a:lnTo>
                <a:lnTo>
                  <a:pt x="536733" y="163740"/>
                </a:lnTo>
                <a:lnTo>
                  <a:pt x="532148" y="160436"/>
                </a:lnTo>
                <a:lnTo>
                  <a:pt x="520246" y="155490"/>
                </a:lnTo>
                <a:lnTo>
                  <a:pt x="503802" y="156352"/>
                </a:lnTo>
                <a:lnTo>
                  <a:pt x="485593" y="170471"/>
                </a:lnTo>
                <a:lnTo>
                  <a:pt x="479282" y="165421"/>
                </a:lnTo>
                <a:lnTo>
                  <a:pt x="463381" y="156331"/>
                </a:lnTo>
                <a:lnTo>
                  <a:pt x="442432" y="152290"/>
                </a:lnTo>
                <a:lnTo>
                  <a:pt x="420981" y="162385"/>
                </a:lnTo>
                <a:lnTo>
                  <a:pt x="403653" y="169543"/>
                </a:lnTo>
                <a:lnTo>
                  <a:pt x="389355" y="161044"/>
                </a:lnTo>
                <a:lnTo>
                  <a:pt x="374046" y="152546"/>
                </a:lnTo>
                <a:lnTo>
                  <a:pt x="353688" y="159703"/>
                </a:lnTo>
                <a:lnTo>
                  <a:pt x="348661" y="155286"/>
                </a:lnTo>
                <a:lnTo>
                  <a:pt x="335685" y="147587"/>
                </a:lnTo>
                <a:lnTo>
                  <a:pt x="317913" y="144933"/>
                </a:lnTo>
                <a:lnTo>
                  <a:pt x="298500" y="155654"/>
                </a:lnTo>
                <a:lnTo>
                  <a:pt x="273710" y="161756"/>
                </a:lnTo>
                <a:lnTo>
                  <a:pt x="242482" y="152966"/>
                </a:lnTo>
                <a:lnTo>
                  <a:pt x="212010" y="149224"/>
                </a:lnTo>
                <a:lnTo>
                  <a:pt x="189490" y="170471"/>
                </a:lnTo>
                <a:lnTo>
                  <a:pt x="184974" y="169691"/>
                </a:lnTo>
                <a:lnTo>
                  <a:pt x="174756" y="169400"/>
                </a:lnTo>
                <a:lnTo>
                  <a:pt x="163828" y="172672"/>
                </a:lnTo>
                <a:lnTo>
                  <a:pt x="157184" y="182579"/>
                </a:lnTo>
                <a:lnTo>
                  <a:pt x="150635" y="181763"/>
                </a:lnTo>
                <a:lnTo>
                  <a:pt x="136241" y="183321"/>
                </a:lnTo>
                <a:lnTo>
                  <a:pt x="121888" y="193260"/>
                </a:lnTo>
                <a:lnTo>
                  <a:pt x="115459" y="217589"/>
                </a:lnTo>
                <a:lnTo>
                  <a:pt x="106752" y="227328"/>
                </a:lnTo>
                <a:lnTo>
                  <a:pt x="92241" y="251075"/>
                </a:lnTo>
                <a:lnTo>
                  <a:pt x="89339" y="280629"/>
                </a:lnTo>
                <a:lnTo>
                  <a:pt x="115459" y="307790"/>
                </a:lnTo>
                <a:lnTo>
                  <a:pt x="113482" y="309957"/>
                </a:lnTo>
                <a:lnTo>
                  <a:pt x="110748" y="315026"/>
                </a:lnTo>
                <a:lnTo>
                  <a:pt x="112052" y="320852"/>
                </a:lnTo>
                <a:lnTo>
                  <a:pt x="122188" y="325289"/>
                </a:lnTo>
                <a:lnTo>
                  <a:pt x="126004" y="333659"/>
                </a:lnTo>
                <a:lnTo>
                  <a:pt x="119743" y="350579"/>
                </a:lnTo>
                <a:lnTo>
                  <a:pt x="112996" y="370544"/>
                </a:lnTo>
                <a:lnTo>
                  <a:pt x="115355" y="388047"/>
                </a:lnTo>
                <a:lnTo>
                  <a:pt x="113394" y="389468"/>
                </a:lnTo>
                <a:lnTo>
                  <a:pt x="113387" y="395814"/>
                </a:lnTo>
                <a:lnTo>
                  <a:pt x="109197" y="397593"/>
                </a:lnTo>
                <a:lnTo>
                  <a:pt x="99608" y="403010"/>
                </a:lnTo>
                <a:lnTo>
                  <a:pt x="70818" y="434728"/>
                </a:lnTo>
                <a:lnTo>
                  <a:pt x="69135" y="439428"/>
                </a:lnTo>
                <a:lnTo>
                  <a:pt x="62991" y="449178"/>
                </a:lnTo>
                <a:lnTo>
                  <a:pt x="59718" y="454900"/>
                </a:lnTo>
                <a:lnTo>
                  <a:pt x="57483" y="461038"/>
                </a:lnTo>
                <a:lnTo>
                  <a:pt x="57015" y="467906"/>
                </a:lnTo>
                <a:lnTo>
                  <a:pt x="57145" y="469300"/>
                </a:lnTo>
                <a:lnTo>
                  <a:pt x="55715" y="470814"/>
                </a:lnTo>
                <a:lnTo>
                  <a:pt x="52598" y="478474"/>
                </a:lnTo>
                <a:lnTo>
                  <a:pt x="50641" y="485962"/>
                </a:lnTo>
                <a:lnTo>
                  <a:pt x="50141" y="490423"/>
                </a:lnTo>
                <a:lnTo>
                  <a:pt x="47932" y="498748"/>
                </a:lnTo>
                <a:lnTo>
                  <a:pt x="44126" y="508732"/>
                </a:lnTo>
                <a:lnTo>
                  <a:pt x="42956" y="510869"/>
                </a:lnTo>
                <a:lnTo>
                  <a:pt x="39397" y="514958"/>
                </a:lnTo>
                <a:lnTo>
                  <a:pt x="42236" y="518264"/>
                </a:lnTo>
                <a:lnTo>
                  <a:pt x="42893" y="520826"/>
                </a:lnTo>
                <a:lnTo>
                  <a:pt x="41490" y="526456"/>
                </a:lnTo>
                <a:lnTo>
                  <a:pt x="39028" y="530094"/>
                </a:lnTo>
                <a:lnTo>
                  <a:pt x="37505" y="540157"/>
                </a:lnTo>
                <a:lnTo>
                  <a:pt x="37169" y="559129"/>
                </a:lnTo>
                <a:lnTo>
                  <a:pt x="38801" y="565675"/>
                </a:lnTo>
                <a:lnTo>
                  <a:pt x="32446" y="578221"/>
                </a:lnTo>
                <a:lnTo>
                  <a:pt x="29470" y="584581"/>
                </a:lnTo>
                <a:lnTo>
                  <a:pt x="26235" y="593330"/>
                </a:lnTo>
                <a:lnTo>
                  <a:pt x="27346" y="596237"/>
                </a:lnTo>
                <a:lnTo>
                  <a:pt x="27762" y="600539"/>
                </a:lnTo>
                <a:lnTo>
                  <a:pt x="28724" y="602703"/>
                </a:lnTo>
                <a:lnTo>
                  <a:pt x="24769" y="609302"/>
                </a:lnTo>
                <a:lnTo>
                  <a:pt x="21117" y="614002"/>
                </a:lnTo>
                <a:lnTo>
                  <a:pt x="21657" y="626216"/>
                </a:lnTo>
                <a:lnTo>
                  <a:pt x="18390" y="631500"/>
                </a:lnTo>
                <a:lnTo>
                  <a:pt x="12782" y="642692"/>
                </a:lnTo>
                <a:lnTo>
                  <a:pt x="11082" y="649330"/>
                </a:lnTo>
                <a:lnTo>
                  <a:pt x="10224" y="656168"/>
                </a:lnTo>
                <a:lnTo>
                  <a:pt x="4130" y="664713"/>
                </a:lnTo>
                <a:lnTo>
                  <a:pt x="632" y="674582"/>
                </a:lnTo>
                <a:lnTo>
                  <a:pt x="0" y="685008"/>
                </a:lnTo>
                <a:lnTo>
                  <a:pt x="2500" y="695224"/>
                </a:lnTo>
                <a:lnTo>
                  <a:pt x="45380" y="718217"/>
                </a:lnTo>
                <a:lnTo>
                  <a:pt x="49467" y="713440"/>
                </a:lnTo>
                <a:lnTo>
                  <a:pt x="49467" y="707742"/>
                </a:lnTo>
                <a:lnTo>
                  <a:pt x="49038" y="705291"/>
                </a:lnTo>
                <a:lnTo>
                  <a:pt x="50629" y="708034"/>
                </a:lnTo>
                <a:lnTo>
                  <a:pt x="53500" y="710127"/>
                </a:lnTo>
                <a:lnTo>
                  <a:pt x="70388" y="708126"/>
                </a:lnTo>
                <a:lnTo>
                  <a:pt x="75132" y="701863"/>
                </a:lnTo>
                <a:lnTo>
                  <a:pt x="54642" y="665249"/>
                </a:lnTo>
                <a:lnTo>
                  <a:pt x="57079" y="658797"/>
                </a:lnTo>
                <a:lnTo>
                  <a:pt x="79958" y="627968"/>
                </a:lnTo>
                <a:lnTo>
                  <a:pt x="80697" y="625831"/>
                </a:lnTo>
                <a:lnTo>
                  <a:pt x="90172" y="606735"/>
                </a:lnTo>
                <a:lnTo>
                  <a:pt x="93644" y="601375"/>
                </a:lnTo>
                <a:lnTo>
                  <a:pt x="98853" y="594392"/>
                </a:lnTo>
                <a:lnTo>
                  <a:pt x="103655" y="578712"/>
                </a:lnTo>
                <a:lnTo>
                  <a:pt x="105533" y="571830"/>
                </a:lnTo>
                <a:lnTo>
                  <a:pt x="108540" y="557856"/>
                </a:lnTo>
                <a:lnTo>
                  <a:pt x="118395" y="498482"/>
                </a:lnTo>
                <a:lnTo>
                  <a:pt x="119831" y="492069"/>
                </a:lnTo>
                <a:lnTo>
                  <a:pt x="152849" y="472013"/>
                </a:lnTo>
                <a:lnTo>
                  <a:pt x="160874" y="464667"/>
                </a:lnTo>
                <a:lnTo>
                  <a:pt x="162520" y="464428"/>
                </a:lnTo>
                <a:lnTo>
                  <a:pt x="162985" y="466791"/>
                </a:lnTo>
                <a:lnTo>
                  <a:pt x="163741" y="469048"/>
                </a:lnTo>
                <a:lnTo>
                  <a:pt x="165055" y="504934"/>
                </a:lnTo>
                <a:lnTo>
                  <a:pt x="166037" y="508400"/>
                </a:lnTo>
                <a:lnTo>
                  <a:pt x="166847" y="509913"/>
                </a:lnTo>
                <a:lnTo>
                  <a:pt x="166303" y="518875"/>
                </a:lnTo>
                <a:lnTo>
                  <a:pt x="167670" y="525447"/>
                </a:lnTo>
                <a:lnTo>
                  <a:pt x="178036" y="532722"/>
                </a:lnTo>
                <a:lnTo>
                  <a:pt x="178222" y="538524"/>
                </a:lnTo>
                <a:lnTo>
                  <a:pt x="174612" y="543476"/>
                </a:lnTo>
                <a:lnTo>
                  <a:pt x="174266" y="545972"/>
                </a:lnTo>
                <a:lnTo>
                  <a:pt x="176151" y="551748"/>
                </a:lnTo>
                <a:lnTo>
                  <a:pt x="178819" y="555585"/>
                </a:lnTo>
                <a:lnTo>
                  <a:pt x="179748" y="559833"/>
                </a:lnTo>
                <a:lnTo>
                  <a:pt x="181754" y="566506"/>
                </a:lnTo>
                <a:lnTo>
                  <a:pt x="184584" y="572730"/>
                </a:lnTo>
                <a:lnTo>
                  <a:pt x="188030" y="578632"/>
                </a:lnTo>
                <a:lnTo>
                  <a:pt x="196141" y="591147"/>
                </a:lnTo>
                <a:lnTo>
                  <a:pt x="199525" y="598319"/>
                </a:lnTo>
                <a:lnTo>
                  <a:pt x="201902" y="605824"/>
                </a:lnTo>
                <a:lnTo>
                  <a:pt x="203148" y="613630"/>
                </a:lnTo>
                <a:lnTo>
                  <a:pt x="203759" y="621343"/>
                </a:lnTo>
                <a:lnTo>
                  <a:pt x="206997" y="627265"/>
                </a:lnTo>
                <a:lnTo>
                  <a:pt x="229388" y="662607"/>
                </a:lnTo>
                <a:lnTo>
                  <a:pt x="231525" y="670945"/>
                </a:lnTo>
                <a:lnTo>
                  <a:pt x="233038" y="674941"/>
                </a:lnTo>
                <a:lnTo>
                  <a:pt x="230132" y="678340"/>
                </a:lnTo>
                <a:lnTo>
                  <a:pt x="229959" y="684070"/>
                </a:lnTo>
                <a:lnTo>
                  <a:pt x="253266" y="704787"/>
                </a:lnTo>
                <a:lnTo>
                  <a:pt x="258695" y="705152"/>
                </a:lnTo>
                <a:lnTo>
                  <a:pt x="263088" y="700751"/>
                </a:lnTo>
                <a:lnTo>
                  <a:pt x="264136" y="698783"/>
                </a:lnTo>
                <a:lnTo>
                  <a:pt x="266459" y="698783"/>
                </a:lnTo>
                <a:lnTo>
                  <a:pt x="267587" y="701403"/>
                </a:lnTo>
                <a:lnTo>
                  <a:pt x="269990" y="703597"/>
                </a:lnTo>
                <a:lnTo>
                  <a:pt x="277714" y="705729"/>
                </a:lnTo>
                <a:lnTo>
                  <a:pt x="281710" y="702551"/>
                </a:lnTo>
                <a:lnTo>
                  <a:pt x="284722" y="694994"/>
                </a:lnTo>
                <a:lnTo>
                  <a:pt x="285731" y="693382"/>
                </a:lnTo>
                <a:lnTo>
                  <a:pt x="286222" y="691441"/>
                </a:lnTo>
                <a:lnTo>
                  <a:pt x="286156" y="689511"/>
                </a:lnTo>
                <a:lnTo>
                  <a:pt x="287430" y="683066"/>
                </a:lnTo>
                <a:lnTo>
                  <a:pt x="287297" y="676335"/>
                </a:lnTo>
                <a:lnTo>
                  <a:pt x="285811" y="669936"/>
                </a:lnTo>
                <a:lnTo>
                  <a:pt x="283382" y="639200"/>
                </a:lnTo>
                <a:lnTo>
                  <a:pt x="283143" y="633452"/>
                </a:lnTo>
                <a:lnTo>
                  <a:pt x="280117" y="622206"/>
                </a:lnTo>
                <a:lnTo>
                  <a:pt x="277303" y="616670"/>
                </a:lnTo>
                <a:lnTo>
                  <a:pt x="274237" y="609248"/>
                </a:lnTo>
                <a:lnTo>
                  <a:pt x="273719" y="607177"/>
                </a:lnTo>
                <a:lnTo>
                  <a:pt x="268384" y="601522"/>
                </a:lnTo>
                <a:lnTo>
                  <a:pt x="267428" y="596224"/>
                </a:lnTo>
                <a:lnTo>
                  <a:pt x="265583" y="581195"/>
                </a:lnTo>
                <a:lnTo>
                  <a:pt x="262729" y="568476"/>
                </a:lnTo>
                <a:lnTo>
                  <a:pt x="260340" y="560497"/>
                </a:lnTo>
                <a:lnTo>
                  <a:pt x="257699" y="547738"/>
                </a:lnTo>
                <a:lnTo>
                  <a:pt x="256982" y="534076"/>
                </a:lnTo>
                <a:lnTo>
                  <a:pt x="257235" y="530160"/>
                </a:lnTo>
                <a:lnTo>
                  <a:pt x="261747" y="525911"/>
                </a:lnTo>
                <a:lnTo>
                  <a:pt x="262291" y="523800"/>
                </a:lnTo>
                <a:lnTo>
                  <a:pt x="262716" y="518609"/>
                </a:lnTo>
                <a:lnTo>
                  <a:pt x="264296" y="516206"/>
                </a:lnTo>
                <a:lnTo>
                  <a:pt x="272140" y="513378"/>
                </a:lnTo>
                <a:lnTo>
                  <a:pt x="274250" y="510072"/>
                </a:lnTo>
                <a:lnTo>
                  <a:pt x="274821" y="503965"/>
                </a:lnTo>
                <a:lnTo>
                  <a:pt x="275737" y="502730"/>
                </a:lnTo>
                <a:lnTo>
                  <a:pt x="276294" y="501456"/>
                </a:lnTo>
                <a:lnTo>
                  <a:pt x="280303" y="503872"/>
                </a:lnTo>
                <a:lnTo>
                  <a:pt x="281126" y="501283"/>
                </a:lnTo>
                <a:lnTo>
                  <a:pt x="282997" y="498495"/>
                </a:lnTo>
                <a:lnTo>
                  <a:pt x="281537" y="493238"/>
                </a:lnTo>
                <a:lnTo>
                  <a:pt x="287895" y="489109"/>
                </a:lnTo>
                <a:lnTo>
                  <a:pt x="291757" y="487781"/>
                </a:lnTo>
                <a:lnTo>
                  <a:pt x="289779" y="482019"/>
                </a:lnTo>
                <a:lnTo>
                  <a:pt x="290801" y="480174"/>
                </a:lnTo>
                <a:lnTo>
                  <a:pt x="295208" y="478209"/>
                </a:lnTo>
                <a:lnTo>
                  <a:pt x="294730" y="475128"/>
                </a:lnTo>
                <a:lnTo>
                  <a:pt x="295951" y="462582"/>
                </a:lnTo>
                <a:lnTo>
                  <a:pt x="297677" y="459117"/>
                </a:lnTo>
                <a:lnTo>
                  <a:pt x="300026" y="456103"/>
                </a:lnTo>
                <a:lnTo>
                  <a:pt x="310607" y="461537"/>
                </a:lnTo>
                <a:lnTo>
                  <a:pt x="322548" y="463359"/>
                </a:lnTo>
                <a:lnTo>
                  <a:pt x="335502" y="459833"/>
                </a:lnTo>
                <a:lnTo>
                  <a:pt x="349122" y="449226"/>
                </a:lnTo>
                <a:lnTo>
                  <a:pt x="362395" y="450978"/>
                </a:lnTo>
                <a:lnTo>
                  <a:pt x="371739" y="465111"/>
                </a:lnTo>
                <a:lnTo>
                  <a:pt x="387424" y="475356"/>
                </a:lnTo>
                <a:lnTo>
                  <a:pt x="410610" y="474441"/>
                </a:lnTo>
                <a:lnTo>
                  <a:pt x="442456" y="455094"/>
                </a:lnTo>
                <a:lnTo>
                  <a:pt x="452224" y="456558"/>
                </a:lnTo>
                <a:lnTo>
                  <a:pt x="473415" y="473530"/>
                </a:lnTo>
                <a:lnTo>
                  <a:pt x="503027" y="489897"/>
                </a:lnTo>
                <a:lnTo>
                  <a:pt x="538060" y="489547"/>
                </a:lnTo>
                <a:lnTo>
                  <a:pt x="545360" y="486759"/>
                </a:lnTo>
                <a:lnTo>
                  <a:pt x="549474" y="480652"/>
                </a:lnTo>
                <a:lnTo>
                  <a:pt x="554916" y="478182"/>
                </a:lnTo>
                <a:lnTo>
                  <a:pt x="554292" y="516299"/>
                </a:lnTo>
                <a:lnTo>
                  <a:pt x="554730" y="519419"/>
                </a:lnTo>
                <a:lnTo>
                  <a:pt x="558553" y="524066"/>
                </a:lnTo>
                <a:lnTo>
                  <a:pt x="557956" y="525845"/>
                </a:lnTo>
                <a:lnTo>
                  <a:pt x="552102" y="529695"/>
                </a:lnTo>
                <a:lnTo>
                  <a:pt x="551452" y="532019"/>
                </a:lnTo>
                <a:lnTo>
                  <a:pt x="556774" y="537767"/>
                </a:lnTo>
                <a:lnTo>
                  <a:pt x="556323" y="539945"/>
                </a:lnTo>
                <a:lnTo>
                  <a:pt x="552660" y="541339"/>
                </a:lnTo>
                <a:lnTo>
                  <a:pt x="554850" y="543436"/>
                </a:lnTo>
                <a:lnTo>
                  <a:pt x="558898" y="548083"/>
                </a:lnTo>
                <a:lnTo>
                  <a:pt x="558659" y="552465"/>
                </a:lnTo>
                <a:lnTo>
                  <a:pt x="553469" y="558904"/>
                </a:lnTo>
                <a:lnTo>
                  <a:pt x="551784" y="568065"/>
                </a:lnTo>
                <a:lnTo>
                  <a:pt x="551797" y="572154"/>
                </a:lnTo>
                <a:lnTo>
                  <a:pt x="549461" y="582987"/>
                </a:lnTo>
                <a:lnTo>
                  <a:pt x="549010" y="589719"/>
                </a:lnTo>
                <a:lnTo>
                  <a:pt x="550974" y="601163"/>
                </a:lnTo>
                <a:lnTo>
                  <a:pt x="547709" y="614785"/>
                </a:lnTo>
                <a:lnTo>
                  <a:pt x="545652" y="618901"/>
                </a:lnTo>
                <a:lnTo>
                  <a:pt x="542997" y="631712"/>
                </a:lnTo>
                <a:lnTo>
                  <a:pt x="541935" y="639957"/>
                </a:lnTo>
                <a:lnTo>
                  <a:pt x="546236" y="647419"/>
                </a:lnTo>
                <a:lnTo>
                  <a:pt x="550035" y="663813"/>
                </a:lnTo>
                <a:lnTo>
                  <a:pt x="558352" y="678424"/>
                </a:lnTo>
                <a:lnTo>
                  <a:pt x="570509" y="690057"/>
                </a:lnTo>
                <a:lnTo>
                  <a:pt x="585828" y="697518"/>
                </a:lnTo>
                <a:lnTo>
                  <a:pt x="590567" y="698934"/>
                </a:lnTo>
                <a:lnTo>
                  <a:pt x="594137" y="696594"/>
                </a:lnTo>
                <a:lnTo>
                  <a:pt x="595823" y="693195"/>
                </a:lnTo>
                <a:lnTo>
                  <a:pt x="605366" y="693937"/>
                </a:lnTo>
                <a:lnTo>
                  <a:pt x="611195" y="698438"/>
                </a:lnTo>
                <a:lnTo>
                  <a:pt x="617605" y="697208"/>
                </a:lnTo>
                <a:lnTo>
                  <a:pt x="621848" y="692215"/>
                </a:lnTo>
                <a:lnTo>
                  <a:pt x="621015" y="685151"/>
                </a:lnTo>
                <a:lnTo>
                  <a:pt x="613250" y="671662"/>
                </a:lnTo>
                <a:lnTo>
                  <a:pt x="612109" y="668967"/>
                </a:lnTo>
                <a:lnTo>
                  <a:pt x="610303" y="666537"/>
                </a:lnTo>
                <a:lnTo>
                  <a:pt x="599181" y="647206"/>
                </a:lnTo>
                <a:lnTo>
                  <a:pt x="597615" y="645693"/>
                </a:lnTo>
                <a:lnTo>
                  <a:pt x="596380" y="641803"/>
                </a:lnTo>
                <a:lnTo>
                  <a:pt x="600999" y="637860"/>
                </a:lnTo>
                <a:lnTo>
                  <a:pt x="600561" y="632801"/>
                </a:lnTo>
                <a:lnTo>
                  <a:pt x="598995" y="625526"/>
                </a:lnTo>
                <a:lnTo>
                  <a:pt x="598982" y="623388"/>
                </a:lnTo>
                <a:lnTo>
                  <a:pt x="600561" y="613630"/>
                </a:lnTo>
                <a:lnTo>
                  <a:pt x="603587" y="605757"/>
                </a:lnTo>
                <a:lnTo>
                  <a:pt x="602366" y="589851"/>
                </a:lnTo>
                <a:lnTo>
                  <a:pt x="610927" y="584289"/>
                </a:lnTo>
                <a:lnTo>
                  <a:pt x="607861" y="576004"/>
                </a:lnTo>
                <a:lnTo>
                  <a:pt x="608485" y="575699"/>
                </a:lnTo>
                <a:lnTo>
                  <a:pt x="610184" y="567706"/>
                </a:lnTo>
                <a:lnTo>
                  <a:pt x="612839" y="559953"/>
                </a:lnTo>
                <a:lnTo>
                  <a:pt x="609958" y="549398"/>
                </a:lnTo>
                <a:lnTo>
                  <a:pt x="616090" y="541007"/>
                </a:lnTo>
                <a:lnTo>
                  <a:pt x="615626" y="529191"/>
                </a:lnTo>
                <a:lnTo>
                  <a:pt x="620324" y="522128"/>
                </a:lnTo>
                <a:lnTo>
                  <a:pt x="628288" y="506541"/>
                </a:lnTo>
                <a:lnTo>
                  <a:pt x="629695" y="494848"/>
                </a:lnTo>
                <a:lnTo>
                  <a:pt x="631673" y="470601"/>
                </a:lnTo>
                <a:lnTo>
                  <a:pt x="632827" y="468238"/>
                </a:lnTo>
                <a:lnTo>
                  <a:pt x="637685" y="465450"/>
                </a:lnTo>
                <a:lnTo>
                  <a:pt x="643100" y="467309"/>
                </a:lnTo>
                <a:lnTo>
                  <a:pt x="648861" y="475102"/>
                </a:lnTo>
                <a:lnTo>
                  <a:pt x="655776" y="477359"/>
                </a:lnTo>
                <a:lnTo>
                  <a:pt x="658842" y="475660"/>
                </a:lnTo>
                <a:lnTo>
                  <a:pt x="684622" y="488274"/>
                </a:lnTo>
                <a:lnTo>
                  <a:pt x="693670" y="493105"/>
                </a:lnTo>
                <a:lnTo>
                  <a:pt x="694360" y="499584"/>
                </a:lnTo>
                <a:lnTo>
                  <a:pt x="700797" y="497128"/>
                </a:lnTo>
                <a:lnTo>
                  <a:pt x="701580" y="498097"/>
                </a:lnTo>
                <a:lnTo>
                  <a:pt x="704739" y="500009"/>
                </a:lnTo>
                <a:lnTo>
                  <a:pt x="707513" y="501230"/>
                </a:lnTo>
                <a:lnTo>
                  <a:pt x="714163" y="506594"/>
                </a:lnTo>
                <a:lnTo>
                  <a:pt x="719140" y="509860"/>
                </a:lnTo>
                <a:lnTo>
                  <a:pt x="724171" y="517481"/>
                </a:lnTo>
                <a:lnTo>
                  <a:pt x="723441" y="522526"/>
                </a:lnTo>
                <a:lnTo>
                  <a:pt x="725909" y="575911"/>
                </a:lnTo>
                <a:lnTo>
                  <a:pt x="729377" y="598430"/>
                </a:lnTo>
                <a:lnTo>
                  <a:pt x="729798" y="605398"/>
                </a:lnTo>
                <a:lnTo>
                  <a:pt x="729610" y="615674"/>
                </a:lnTo>
                <a:lnTo>
                  <a:pt x="727343" y="649583"/>
                </a:lnTo>
                <a:lnTo>
                  <a:pt x="725763" y="650539"/>
                </a:lnTo>
                <a:lnTo>
                  <a:pt x="721848" y="654455"/>
                </a:lnTo>
                <a:lnTo>
                  <a:pt x="765592" y="679590"/>
                </a:lnTo>
                <a:lnTo>
                  <a:pt x="780527" y="678658"/>
                </a:lnTo>
                <a:lnTo>
                  <a:pt x="784708" y="677955"/>
                </a:lnTo>
                <a:lnTo>
                  <a:pt x="787229" y="673467"/>
                </a:lnTo>
                <a:lnTo>
                  <a:pt x="787070" y="669458"/>
                </a:lnTo>
                <a:lnTo>
                  <a:pt x="787442" y="667453"/>
                </a:lnTo>
                <a:lnTo>
                  <a:pt x="787150" y="665395"/>
                </a:lnTo>
                <a:lnTo>
                  <a:pt x="771594" y="645201"/>
                </a:lnTo>
                <a:lnTo>
                  <a:pt x="769298" y="638245"/>
                </a:lnTo>
                <a:lnTo>
                  <a:pt x="769537" y="631951"/>
                </a:lnTo>
                <a:lnTo>
                  <a:pt x="771366" y="617286"/>
                </a:lnTo>
                <a:lnTo>
                  <a:pt x="772533" y="601869"/>
                </a:lnTo>
                <a:lnTo>
                  <a:pt x="773373" y="594193"/>
                </a:lnTo>
                <a:lnTo>
                  <a:pt x="775883" y="578073"/>
                </a:lnTo>
                <a:lnTo>
                  <a:pt x="776667" y="569965"/>
                </a:lnTo>
                <a:lnTo>
                  <a:pt x="776532" y="561745"/>
                </a:lnTo>
                <a:lnTo>
                  <a:pt x="775881" y="554456"/>
                </a:lnTo>
                <a:lnTo>
                  <a:pt x="776293" y="547074"/>
                </a:lnTo>
                <a:lnTo>
                  <a:pt x="775005" y="534661"/>
                </a:lnTo>
                <a:lnTo>
                  <a:pt x="776717" y="528952"/>
                </a:lnTo>
                <a:lnTo>
                  <a:pt x="771966" y="524013"/>
                </a:lnTo>
                <a:lnTo>
                  <a:pt x="772191" y="522167"/>
                </a:lnTo>
                <a:lnTo>
                  <a:pt x="776465" y="517587"/>
                </a:lnTo>
                <a:lnTo>
                  <a:pt x="774196" y="513909"/>
                </a:lnTo>
                <a:lnTo>
                  <a:pt x="771103" y="506010"/>
                </a:lnTo>
                <a:lnTo>
                  <a:pt x="768780" y="501801"/>
                </a:lnTo>
                <a:lnTo>
                  <a:pt x="768926" y="497778"/>
                </a:lnTo>
                <a:lnTo>
                  <a:pt x="763637" y="455686"/>
                </a:lnTo>
                <a:lnTo>
                  <a:pt x="757074" y="435644"/>
                </a:lnTo>
                <a:lnTo>
                  <a:pt x="754499" y="424200"/>
                </a:lnTo>
                <a:lnTo>
                  <a:pt x="751393" y="407843"/>
                </a:lnTo>
                <a:lnTo>
                  <a:pt x="750717" y="400318"/>
                </a:lnTo>
                <a:lnTo>
                  <a:pt x="751876" y="393409"/>
                </a:lnTo>
                <a:lnTo>
                  <a:pt x="754964" y="387106"/>
                </a:lnTo>
                <a:lnTo>
                  <a:pt x="760073" y="381396"/>
                </a:lnTo>
                <a:lnTo>
                  <a:pt x="762277" y="379471"/>
                </a:lnTo>
                <a:lnTo>
                  <a:pt x="763896" y="376337"/>
                </a:lnTo>
                <a:lnTo>
                  <a:pt x="765449" y="370788"/>
                </a:lnTo>
                <a:lnTo>
                  <a:pt x="766126" y="365238"/>
                </a:lnTo>
                <a:lnTo>
                  <a:pt x="773400" y="360846"/>
                </a:lnTo>
                <a:lnTo>
                  <a:pt x="778647" y="353960"/>
                </a:lnTo>
                <a:lnTo>
                  <a:pt x="780776" y="343977"/>
                </a:lnTo>
                <a:lnTo>
                  <a:pt x="778695" y="330294"/>
                </a:lnTo>
                <a:lnTo>
                  <a:pt x="781031" y="324413"/>
                </a:lnTo>
                <a:lnTo>
                  <a:pt x="782889" y="318372"/>
                </a:lnTo>
                <a:lnTo>
                  <a:pt x="784309" y="312172"/>
                </a:lnTo>
                <a:lnTo>
                  <a:pt x="796381" y="312591"/>
                </a:lnTo>
                <a:lnTo>
                  <a:pt x="805519" y="306222"/>
                </a:lnTo>
                <a:lnTo>
                  <a:pt x="807510" y="289187"/>
                </a:lnTo>
                <a:lnTo>
                  <a:pt x="798140" y="257605"/>
                </a:lnTo>
                <a:lnTo>
                  <a:pt x="804141" y="247065"/>
                </a:lnTo>
                <a:lnTo>
                  <a:pt x="811948" y="238346"/>
                </a:lnTo>
                <a:lnTo>
                  <a:pt x="829556" y="222236"/>
                </a:lnTo>
                <a:lnTo>
                  <a:pt x="837639" y="219037"/>
                </a:lnTo>
                <a:lnTo>
                  <a:pt x="844767" y="215890"/>
                </a:lnTo>
                <a:lnTo>
                  <a:pt x="854695" y="212637"/>
                </a:lnTo>
                <a:lnTo>
                  <a:pt x="858106" y="212943"/>
                </a:lnTo>
                <a:lnTo>
                  <a:pt x="860721" y="213859"/>
                </a:lnTo>
                <a:lnTo>
                  <a:pt x="868471" y="215919"/>
                </a:lnTo>
                <a:lnTo>
                  <a:pt x="901853" y="198259"/>
                </a:lnTo>
                <a:lnTo>
                  <a:pt x="911051" y="188885"/>
                </a:lnTo>
                <a:lnTo>
                  <a:pt x="912312" y="184265"/>
                </a:lnTo>
                <a:lnTo>
                  <a:pt x="908861" y="175848"/>
                </a:lnTo>
                <a:lnTo>
                  <a:pt x="912113" y="174746"/>
                </a:lnTo>
                <a:lnTo>
                  <a:pt x="915073" y="173192"/>
                </a:lnTo>
                <a:lnTo>
                  <a:pt x="911476" y="161177"/>
                </a:lnTo>
                <a:lnTo>
                  <a:pt x="910003" y="152839"/>
                </a:lnTo>
                <a:lnTo>
                  <a:pt x="906207" y="145763"/>
                </a:lnTo>
                <a:lnTo>
                  <a:pt x="900596" y="135880"/>
                </a:lnTo>
                <a:lnTo>
                  <a:pt x="881692" y="105442"/>
                </a:lnTo>
                <a:lnTo>
                  <a:pt x="881586" y="103557"/>
                </a:lnTo>
                <a:lnTo>
                  <a:pt x="880165" y="97290"/>
                </a:lnTo>
                <a:lnTo>
                  <a:pt x="878029" y="90147"/>
                </a:lnTo>
                <a:lnTo>
                  <a:pt x="873038" y="84200"/>
                </a:lnTo>
                <a:lnTo>
                  <a:pt x="871445" y="73100"/>
                </a:lnTo>
                <a:lnTo>
                  <a:pt x="868844" y="69675"/>
                </a:lnTo>
                <a:lnTo>
                  <a:pt x="863030" y="63528"/>
                </a:lnTo>
                <a:lnTo>
                  <a:pt x="846346" y="51061"/>
                </a:lnTo>
                <a:lnTo>
                  <a:pt x="851045" y="43467"/>
                </a:lnTo>
                <a:lnTo>
                  <a:pt x="853421" y="35309"/>
                </a:lnTo>
                <a:lnTo>
                  <a:pt x="851576" y="27518"/>
                </a:lnTo>
                <a:lnTo>
                  <a:pt x="843612" y="21030"/>
                </a:lnTo>
                <a:lnTo>
                  <a:pt x="829891" y="13660"/>
                </a:lnTo>
                <a:lnTo>
                  <a:pt x="822392" y="10470"/>
                </a:lnTo>
                <a:lnTo>
                  <a:pt x="814062" y="12559"/>
                </a:lnTo>
                <a:lnTo>
                  <a:pt x="797848" y="21030"/>
                </a:lnTo>
                <a:lnTo>
                  <a:pt x="781904" y="25517"/>
                </a:lnTo>
                <a:lnTo>
                  <a:pt x="769678" y="23421"/>
                </a:lnTo>
                <a:lnTo>
                  <a:pt x="759684" y="20740"/>
                </a:lnTo>
                <a:lnTo>
                  <a:pt x="750437" y="23472"/>
                </a:lnTo>
                <a:lnTo>
                  <a:pt x="731009" y="10433"/>
                </a:lnTo>
                <a:lnTo>
                  <a:pt x="717309" y="424"/>
                </a:lnTo>
                <a:lnTo>
                  <a:pt x="7092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9036" y="2114550"/>
            <a:ext cx="2136140" cy="203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sz="4400" spc="85" dirty="0">
                <a:solidFill>
                  <a:srgbClr val="FF5256"/>
                </a:solidFill>
                <a:latin typeface="Lucida Sans Unicode"/>
                <a:cs typeface="Lucida Sans Unicode"/>
              </a:rPr>
              <a:t>Part</a:t>
            </a:r>
            <a:r>
              <a:rPr sz="4400" spc="-135" dirty="0">
                <a:solidFill>
                  <a:srgbClr val="FF5256"/>
                </a:solidFill>
                <a:latin typeface="Lucida Sans Unicode"/>
                <a:cs typeface="Lucida Sans Unicode"/>
              </a:rPr>
              <a:t> </a:t>
            </a:r>
            <a:r>
              <a:rPr sz="4400" spc="75" dirty="0">
                <a:solidFill>
                  <a:srgbClr val="FF5256"/>
                </a:solidFill>
                <a:latin typeface="Lucida Sans Unicode"/>
                <a:cs typeface="Lucida Sans Unicode"/>
              </a:rPr>
              <a:t>#1</a:t>
            </a:r>
            <a:endParaRPr sz="4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400" spc="85" dirty="0">
                <a:solidFill>
                  <a:srgbClr val="FF5256"/>
                </a:solidFill>
                <a:latin typeface="Lucida Sans Unicode"/>
                <a:cs typeface="Lucida Sans Unicode"/>
              </a:rPr>
              <a:t>Part</a:t>
            </a:r>
            <a:r>
              <a:rPr sz="4400" spc="-145" dirty="0">
                <a:solidFill>
                  <a:srgbClr val="FF5256"/>
                </a:solidFill>
                <a:latin typeface="Lucida Sans Unicode"/>
                <a:cs typeface="Lucida Sans Unicode"/>
              </a:rPr>
              <a:t> </a:t>
            </a:r>
            <a:r>
              <a:rPr sz="4400" spc="80" dirty="0">
                <a:solidFill>
                  <a:srgbClr val="FF5256"/>
                </a:solidFill>
                <a:latin typeface="Lucida Sans Unicode"/>
                <a:cs typeface="Lucida Sans Unicode"/>
              </a:rPr>
              <a:t>#2</a:t>
            </a:r>
            <a:endParaRPr sz="4400">
              <a:latin typeface="Lucida Sans Unicode"/>
              <a:cs typeface="Lucida Sans Unicode"/>
            </a:endParaRPr>
          </a:p>
          <a:p>
            <a:pPr marL="13970">
              <a:lnSpc>
                <a:spcPct val="100000"/>
              </a:lnSpc>
            </a:pPr>
            <a:r>
              <a:rPr sz="4400" spc="85" dirty="0">
                <a:solidFill>
                  <a:srgbClr val="FF5256"/>
                </a:solidFill>
                <a:latin typeface="Lucida Sans Unicode"/>
                <a:cs typeface="Lucida Sans Unicode"/>
              </a:rPr>
              <a:t>Part</a:t>
            </a:r>
            <a:r>
              <a:rPr sz="4400" spc="-130" dirty="0">
                <a:solidFill>
                  <a:srgbClr val="FF5256"/>
                </a:solidFill>
                <a:latin typeface="Lucida Sans Unicode"/>
                <a:cs typeface="Lucida Sans Unicode"/>
              </a:rPr>
              <a:t> </a:t>
            </a:r>
            <a:r>
              <a:rPr sz="4400" spc="80" dirty="0">
                <a:solidFill>
                  <a:srgbClr val="FF5256"/>
                </a:solidFill>
                <a:latin typeface="Lucida Sans Unicode"/>
                <a:cs typeface="Lucida Sans Unicode"/>
              </a:rPr>
              <a:t>#3</a:t>
            </a:r>
            <a:endParaRPr sz="44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1253" y="2163827"/>
            <a:ext cx="591312" cy="6187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1253" y="2834640"/>
            <a:ext cx="591312" cy="6187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1253" y="3504946"/>
            <a:ext cx="591312" cy="61904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810000" y="2114550"/>
            <a:ext cx="4969040" cy="20569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4400" spc="70" dirty="0">
                <a:solidFill>
                  <a:srgbClr val="F1F1F1"/>
                </a:solidFill>
                <a:latin typeface="Lucida Sans Unicode"/>
                <a:cs typeface="Lucida Sans Unicode"/>
              </a:rPr>
              <a:t>Background </a:t>
            </a:r>
            <a:r>
              <a:rPr sz="4400" spc="-1385" dirty="0">
                <a:solidFill>
                  <a:srgbClr val="F1F1F1"/>
                </a:solidFill>
                <a:latin typeface="Lucida Sans Unicode"/>
                <a:cs typeface="Lucida Sans Unicode"/>
              </a:rPr>
              <a:t> </a:t>
            </a:r>
            <a:r>
              <a:rPr lang="en-US" sz="4400" spc="275" dirty="0" err="1" smtClean="0">
                <a:solidFill>
                  <a:srgbClr val="F1F1F1"/>
                </a:solidFill>
                <a:latin typeface="Lucida Sans Unicode"/>
                <a:cs typeface="Lucida Sans Unicode"/>
              </a:rPr>
              <a:t>N</a:t>
            </a:r>
            <a:r>
              <a:rPr lang="en-US" sz="4400" spc="30" dirty="0" err="1" smtClean="0">
                <a:solidFill>
                  <a:srgbClr val="F1F1F1"/>
                </a:solidFill>
                <a:latin typeface="Lucida Sans Unicode"/>
                <a:cs typeface="Lucida Sans Unicode"/>
              </a:rPr>
              <a:t>o</a:t>
            </a:r>
            <a:r>
              <a:rPr lang="en-US" sz="4400" spc="114" dirty="0" err="1" smtClean="0">
                <a:solidFill>
                  <a:srgbClr val="F1F1F1"/>
                </a:solidFill>
                <a:latin typeface="Lucida Sans Unicode"/>
                <a:cs typeface="Lucida Sans Unicode"/>
              </a:rPr>
              <a:t>isePage</a:t>
            </a:r>
            <a:endParaRPr lang="en-US" sz="4400" spc="114" dirty="0" smtClean="0">
              <a:solidFill>
                <a:srgbClr val="F1F1F1"/>
              </a:solidFill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z="4400" spc="45" dirty="0" smtClean="0">
                <a:solidFill>
                  <a:srgbClr val="F1F1F1"/>
                </a:solidFill>
                <a:latin typeface="Lucida Sans Unicode"/>
                <a:cs typeface="Lucida Sans Unicode"/>
              </a:rPr>
              <a:t>Design Principles</a:t>
            </a:r>
            <a:endParaRPr sz="44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5500" y="161036"/>
            <a:ext cx="2844165" cy="5069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600" b="1" spc="65" dirty="0">
                <a:solidFill>
                  <a:srgbClr val="FFFFFF"/>
                </a:solidFill>
                <a:latin typeface="Arial"/>
                <a:cs typeface="Arial"/>
              </a:rPr>
              <a:t>AUTONMOUS </a:t>
            </a:r>
            <a:r>
              <a:rPr sz="1600" b="1" spc="20" dirty="0" smtClean="0">
                <a:solidFill>
                  <a:srgbClr val="FFFFFF"/>
                </a:solidFill>
                <a:latin typeface="Arial"/>
                <a:cs typeface="Arial"/>
              </a:rPr>
              <a:t>DBMS </a:t>
            </a:r>
            <a:r>
              <a:rPr sz="1600" b="1" spc="25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40" dirty="0" smtClean="0">
                <a:solidFill>
                  <a:srgbClr val="FF5256"/>
                </a:solidFill>
                <a:latin typeface="Arial"/>
                <a:cs typeface="Arial"/>
              </a:rPr>
              <a:t>D</a:t>
            </a:r>
            <a:r>
              <a:rPr lang="en-US" sz="1600" b="1" spc="40" dirty="0" smtClean="0">
                <a:solidFill>
                  <a:srgbClr val="FF5256"/>
                </a:solidFill>
                <a:latin typeface="Arial"/>
                <a:cs typeface="Arial"/>
              </a:rPr>
              <a:t>esign</a:t>
            </a:r>
            <a:r>
              <a:rPr sz="1600" b="1" dirty="0" smtClean="0">
                <a:solidFill>
                  <a:srgbClr val="FF5256"/>
                </a:solidFill>
                <a:latin typeface="Arial"/>
                <a:cs typeface="Arial"/>
              </a:rPr>
              <a:t> </a:t>
            </a:r>
            <a:r>
              <a:rPr lang="en-US" sz="1600" b="1" spc="55" dirty="0" smtClean="0">
                <a:solidFill>
                  <a:srgbClr val="FF5256"/>
                </a:solidFill>
                <a:latin typeface="Arial"/>
                <a:cs typeface="Arial"/>
              </a:rPr>
              <a:t>Principles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200911"/>
            <a:ext cx="2651760" cy="3505200"/>
          </a:xfrm>
          <a:custGeom>
            <a:avLst/>
            <a:gdLst/>
            <a:ahLst/>
            <a:cxnLst/>
            <a:rect l="l" t="t" r="r" b="b"/>
            <a:pathLst>
              <a:path w="2651760" h="3505200">
                <a:moveTo>
                  <a:pt x="2651760" y="0"/>
                </a:moveTo>
                <a:lnTo>
                  <a:pt x="0" y="0"/>
                </a:lnTo>
                <a:lnTo>
                  <a:pt x="0" y="3505200"/>
                </a:lnTo>
                <a:lnTo>
                  <a:pt x="2651760" y="3505200"/>
                </a:lnTo>
                <a:lnTo>
                  <a:pt x="265176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200911"/>
            <a:ext cx="2651760" cy="3180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700" dirty="0">
              <a:latin typeface="Times New Roman"/>
              <a:cs typeface="Times New Roman"/>
            </a:endParaRPr>
          </a:p>
          <a:p>
            <a:pPr marL="779780" marR="124460" indent="-646430" algn="ctr">
              <a:lnSpc>
                <a:spcPts val="3060"/>
              </a:lnSpc>
            </a:pPr>
            <a:r>
              <a:rPr lang="en-US" sz="3000" b="1" spc="-50" dirty="0" smtClean="0">
                <a:solidFill>
                  <a:srgbClr val="FFFFFF"/>
                </a:solidFill>
                <a:latin typeface="Trebuchet MS"/>
                <a:cs typeface="Trebuchet MS"/>
              </a:rPr>
              <a:t>Environment</a:t>
            </a:r>
          </a:p>
          <a:p>
            <a:pPr marL="779780" marR="124460" indent="-646430" algn="ctr">
              <a:lnSpc>
                <a:spcPts val="3060"/>
              </a:lnSpc>
            </a:pPr>
            <a:r>
              <a:rPr lang="en-US" sz="3000" b="1" spc="-50" dirty="0" smtClean="0">
                <a:solidFill>
                  <a:srgbClr val="FFFFFF"/>
                </a:solidFill>
                <a:latin typeface="Trebuchet MS"/>
                <a:cs typeface="Trebuchet MS"/>
              </a:rPr>
              <a:t>Observations</a:t>
            </a:r>
            <a:endParaRPr lang="en-US" sz="3000" b="1" spc="-5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0080" y="1350263"/>
            <a:ext cx="1828800" cy="1828800"/>
            <a:chOff x="640080" y="1350263"/>
            <a:chExt cx="1828800" cy="1828800"/>
          </a:xfrm>
        </p:grpSpPr>
        <p:sp>
          <p:nvSpPr>
            <p:cNvPr id="7" name="object 7"/>
            <p:cNvSpPr/>
            <p:nvPr/>
          </p:nvSpPr>
          <p:spPr>
            <a:xfrm>
              <a:off x="640080" y="1350263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0"/>
                  </a:moveTo>
                  <a:lnTo>
                    <a:pt x="865836" y="1267"/>
                  </a:lnTo>
                  <a:lnTo>
                    <a:pt x="817933" y="5028"/>
                  </a:lnTo>
                  <a:lnTo>
                    <a:pt x="770753" y="11219"/>
                  </a:lnTo>
                  <a:lnTo>
                    <a:pt x="724360" y="19776"/>
                  </a:lnTo>
                  <a:lnTo>
                    <a:pt x="678817" y="30637"/>
                  </a:lnTo>
                  <a:lnTo>
                    <a:pt x="634187" y="43738"/>
                  </a:lnTo>
                  <a:lnTo>
                    <a:pt x="590533" y="59016"/>
                  </a:lnTo>
                  <a:lnTo>
                    <a:pt x="547918" y="76408"/>
                  </a:lnTo>
                  <a:lnTo>
                    <a:pt x="506406" y="95851"/>
                  </a:lnTo>
                  <a:lnTo>
                    <a:pt x="466060" y="117281"/>
                  </a:lnTo>
                  <a:lnTo>
                    <a:pt x="426943" y="140635"/>
                  </a:lnTo>
                  <a:lnTo>
                    <a:pt x="389118" y="165849"/>
                  </a:lnTo>
                  <a:lnTo>
                    <a:pt x="352648" y="192862"/>
                  </a:lnTo>
                  <a:lnTo>
                    <a:pt x="317597" y="221609"/>
                  </a:lnTo>
                  <a:lnTo>
                    <a:pt x="284028" y="252027"/>
                  </a:lnTo>
                  <a:lnTo>
                    <a:pt x="252004" y="284053"/>
                  </a:lnTo>
                  <a:lnTo>
                    <a:pt x="221587" y="317623"/>
                  </a:lnTo>
                  <a:lnTo>
                    <a:pt x="192842" y="352675"/>
                  </a:lnTo>
                  <a:lnTo>
                    <a:pt x="165832" y="389146"/>
                  </a:lnTo>
                  <a:lnTo>
                    <a:pt x="140619" y="426971"/>
                  </a:lnTo>
                  <a:lnTo>
                    <a:pt x="117267" y="466088"/>
                  </a:lnTo>
                  <a:lnTo>
                    <a:pt x="95839" y="506434"/>
                  </a:lnTo>
                  <a:lnTo>
                    <a:pt x="76399" y="547945"/>
                  </a:lnTo>
                  <a:lnTo>
                    <a:pt x="59009" y="590559"/>
                  </a:lnTo>
                  <a:lnTo>
                    <a:pt x="43732" y="634211"/>
                  </a:lnTo>
                  <a:lnTo>
                    <a:pt x="30633" y="678839"/>
                  </a:lnTo>
                  <a:lnTo>
                    <a:pt x="19773" y="724379"/>
                  </a:lnTo>
                  <a:lnTo>
                    <a:pt x="11217" y="770768"/>
                  </a:lnTo>
                  <a:lnTo>
                    <a:pt x="5027" y="817944"/>
                  </a:lnTo>
                  <a:lnTo>
                    <a:pt x="1267" y="865842"/>
                  </a:lnTo>
                  <a:lnTo>
                    <a:pt x="0" y="914400"/>
                  </a:lnTo>
                  <a:lnTo>
                    <a:pt x="1267" y="962957"/>
                  </a:lnTo>
                  <a:lnTo>
                    <a:pt x="5027" y="1010855"/>
                  </a:lnTo>
                  <a:lnTo>
                    <a:pt x="11217" y="1058031"/>
                  </a:lnTo>
                  <a:lnTo>
                    <a:pt x="19773" y="1104420"/>
                  </a:lnTo>
                  <a:lnTo>
                    <a:pt x="30633" y="1149960"/>
                  </a:lnTo>
                  <a:lnTo>
                    <a:pt x="43732" y="1194588"/>
                  </a:lnTo>
                  <a:lnTo>
                    <a:pt x="59009" y="1238240"/>
                  </a:lnTo>
                  <a:lnTo>
                    <a:pt x="76399" y="1280854"/>
                  </a:lnTo>
                  <a:lnTo>
                    <a:pt x="95839" y="1322365"/>
                  </a:lnTo>
                  <a:lnTo>
                    <a:pt x="117267" y="1362711"/>
                  </a:lnTo>
                  <a:lnTo>
                    <a:pt x="140619" y="1401828"/>
                  </a:lnTo>
                  <a:lnTo>
                    <a:pt x="165832" y="1439653"/>
                  </a:lnTo>
                  <a:lnTo>
                    <a:pt x="192842" y="1476124"/>
                  </a:lnTo>
                  <a:lnTo>
                    <a:pt x="221587" y="1511176"/>
                  </a:lnTo>
                  <a:lnTo>
                    <a:pt x="252004" y="1544746"/>
                  </a:lnTo>
                  <a:lnTo>
                    <a:pt x="284028" y="1576772"/>
                  </a:lnTo>
                  <a:lnTo>
                    <a:pt x="317597" y="1607190"/>
                  </a:lnTo>
                  <a:lnTo>
                    <a:pt x="352648" y="1635937"/>
                  </a:lnTo>
                  <a:lnTo>
                    <a:pt x="389118" y="1662950"/>
                  </a:lnTo>
                  <a:lnTo>
                    <a:pt x="426943" y="1688164"/>
                  </a:lnTo>
                  <a:lnTo>
                    <a:pt x="466060" y="1711518"/>
                  </a:lnTo>
                  <a:lnTo>
                    <a:pt x="506406" y="1732948"/>
                  </a:lnTo>
                  <a:lnTo>
                    <a:pt x="547918" y="1752391"/>
                  </a:lnTo>
                  <a:lnTo>
                    <a:pt x="590533" y="1769783"/>
                  </a:lnTo>
                  <a:lnTo>
                    <a:pt x="634187" y="1785061"/>
                  </a:lnTo>
                  <a:lnTo>
                    <a:pt x="678817" y="1798162"/>
                  </a:lnTo>
                  <a:lnTo>
                    <a:pt x="724360" y="1809023"/>
                  </a:lnTo>
                  <a:lnTo>
                    <a:pt x="770753" y="1817580"/>
                  </a:lnTo>
                  <a:lnTo>
                    <a:pt x="817933" y="1823771"/>
                  </a:lnTo>
                  <a:lnTo>
                    <a:pt x="865836" y="1827532"/>
                  </a:lnTo>
                  <a:lnTo>
                    <a:pt x="914400" y="1828800"/>
                  </a:lnTo>
                  <a:lnTo>
                    <a:pt x="962957" y="1827532"/>
                  </a:lnTo>
                  <a:lnTo>
                    <a:pt x="1010855" y="1823771"/>
                  </a:lnTo>
                  <a:lnTo>
                    <a:pt x="1058031" y="1817580"/>
                  </a:lnTo>
                  <a:lnTo>
                    <a:pt x="1104420" y="1809023"/>
                  </a:lnTo>
                  <a:lnTo>
                    <a:pt x="1149960" y="1798162"/>
                  </a:lnTo>
                  <a:lnTo>
                    <a:pt x="1194588" y="1785061"/>
                  </a:lnTo>
                  <a:lnTo>
                    <a:pt x="1238240" y="1769783"/>
                  </a:lnTo>
                  <a:lnTo>
                    <a:pt x="1280854" y="1752391"/>
                  </a:lnTo>
                  <a:lnTo>
                    <a:pt x="1322365" y="1732948"/>
                  </a:lnTo>
                  <a:lnTo>
                    <a:pt x="1362711" y="1711518"/>
                  </a:lnTo>
                  <a:lnTo>
                    <a:pt x="1401828" y="1688164"/>
                  </a:lnTo>
                  <a:lnTo>
                    <a:pt x="1439653" y="1662950"/>
                  </a:lnTo>
                  <a:lnTo>
                    <a:pt x="1476124" y="1635937"/>
                  </a:lnTo>
                  <a:lnTo>
                    <a:pt x="1511176" y="1607190"/>
                  </a:lnTo>
                  <a:lnTo>
                    <a:pt x="1544746" y="1576772"/>
                  </a:lnTo>
                  <a:lnTo>
                    <a:pt x="1576772" y="1544746"/>
                  </a:lnTo>
                  <a:lnTo>
                    <a:pt x="1607190" y="1511176"/>
                  </a:lnTo>
                  <a:lnTo>
                    <a:pt x="1635937" y="1476124"/>
                  </a:lnTo>
                  <a:lnTo>
                    <a:pt x="1662950" y="1439653"/>
                  </a:lnTo>
                  <a:lnTo>
                    <a:pt x="1688164" y="1401828"/>
                  </a:lnTo>
                  <a:lnTo>
                    <a:pt x="1711518" y="1362711"/>
                  </a:lnTo>
                  <a:lnTo>
                    <a:pt x="1732948" y="1322365"/>
                  </a:lnTo>
                  <a:lnTo>
                    <a:pt x="1752391" y="1280854"/>
                  </a:lnTo>
                  <a:lnTo>
                    <a:pt x="1769783" y="1238240"/>
                  </a:lnTo>
                  <a:lnTo>
                    <a:pt x="1785061" y="1194588"/>
                  </a:lnTo>
                  <a:lnTo>
                    <a:pt x="1798162" y="1149960"/>
                  </a:lnTo>
                  <a:lnTo>
                    <a:pt x="1809023" y="1104420"/>
                  </a:lnTo>
                  <a:lnTo>
                    <a:pt x="1817580" y="1058031"/>
                  </a:lnTo>
                  <a:lnTo>
                    <a:pt x="1823771" y="1010855"/>
                  </a:lnTo>
                  <a:lnTo>
                    <a:pt x="1827532" y="962957"/>
                  </a:lnTo>
                  <a:lnTo>
                    <a:pt x="1828800" y="914400"/>
                  </a:lnTo>
                  <a:lnTo>
                    <a:pt x="1827532" y="865842"/>
                  </a:lnTo>
                  <a:lnTo>
                    <a:pt x="1823771" y="817944"/>
                  </a:lnTo>
                  <a:lnTo>
                    <a:pt x="1817580" y="770768"/>
                  </a:lnTo>
                  <a:lnTo>
                    <a:pt x="1809023" y="724379"/>
                  </a:lnTo>
                  <a:lnTo>
                    <a:pt x="1798162" y="678839"/>
                  </a:lnTo>
                  <a:lnTo>
                    <a:pt x="1785061" y="634211"/>
                  </a:lnTo>
                  <a:lnTo>
                    <a:pt x="1769783" y="590559"/>
                  </a:lnTo>
                  <a:lnTo>
                    <a:pt x="1752391" y="547945"/>
                  </a:lnTo>
                  <a:lnTo>
                    <a:pt x="1732948" y="506434"/>
                  </a:lnTo>
                  <a:lnTo>
                    <a:pt x="1711518" y="466088"/>
                  </a:lnTo>
                  <a:lnTo>
                    <a:pt x="1688164" y="426971"/>
                  </a:lnTo>
                  <a:lnTo>
                    <a:pt x="1662950" y="389146"/>
                  </a:lnTo>
                  <a:lnTo>
                    <a:pt x="1635937" y="352675"/>
                  </a:lnTo>
                  <a:lnTo>
                    <a:pt x="1607190" y="317623"/>
                  </a:lnTo>
                  <a:lnTo>
                    <a:pt x="1576772" y="284053"/>
                  </a:lnTo>
                  <a:lnTo>
                    <a:pt x="1544746" y="252027"/>
                  </a:lnTo>
                  <a:lnTo>
                    <a:pt x="1511176" y="221609"/>
                  </a:lnTo>
                  <a:lnTo>
                    <a:pt x="1476124" y="192862"/>
                  </a:lnTo>
                  <a:lnTo>
                    <a:pt x="1439653" y="165849"/>
                  </a:lnTo>
                  <a:lnTo>
                    <a:pt x="1401828" y="140635"/>
                  </a:lnTo>
                  <a:lnTo>
                    <a:pt x="1362711" y="117281"/>
                  </a:lnTo>
                  <a:lnTo>
                    <a:pt x="1322365" y="95851"/>
                  </a:lnTo>
                  <a:lnTo>
                    <a:pt x="1280854" y="76408"/>
                  </a:lnTo>
                  <a:lnTo>
                    <a:pt x="1238240" y="59016"/>
                  </a:lnTo>
                  <a:lnTo>
                    <a:pt x="1194588" y="43738"/>
                  </a:lnTo>
                  <a:lnTo>
                    <a:pt x="1149960" y="30637"/>
                  </a:lnTo>
                  <a:lnTo>
                    <a:pt x="1104420" y="19776"/>
                  </a:lnTo>
                  <a:lnTo>
                    <a:pt x="1058031" y="11219"/>
                  </a:lnTo>
                  <a:lnTo>
                    <a:pt x="1010855" y="5028"/>
                  </a:lnTo>
                  <a:lnTo>
                    <a:pt x="962957" y="12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48922" y="1656514"/>
              <a:ext cx="1214120" cy="1212850"/>
            </a:xfrm>
            <a:custGeom>
              <a:avLst/>
              <a:gdLst/>
              <a:ahLst/>
              <a:cxnLst/>
              <a:rect l="l" t="t" r="r" b="b"/>
              <a:pathLst>
                <a:path w="1214120" h="1212850">
                  <a:moveTo>
                    <a:pt x="231887" y="0"/>
                  </a:moveTo>
                  <a:lnTo>
                    <a:pt x="211361" y="1242"/>
                  </a:lnTo>
                  <a:lnTo>
                    <a:pt x="169128" y="43473"/>
                  </a:lnTo>
                  <a:lnTo>
                    <a:pt x="272920" y="147258"/>
                  </a:lnTo>
                  <a:lnTo>
                    <a:pt x="299630" y="239215"/>
                  </a:lnTo>
                  <a:lnTo>
                    <a:pt x="234605" y="304250"/>
                  </a:lnTo>
                  <a:lnTo>
                    <a:pt x="131103" y="278250"/>
                  </a:lnTo>
                  <a:lnTo>
                    <a:pt x="32689" y="179864"/>
                  </a:lnTo>
                  <a:lnTo>
                    <a:pt x="2154" y="210445"/>
                  </a:lnTo>
                  <a:lnTo>
                    <a:pt x="0" y="230044"/>
                  </a:lnTo>
                  <a:lnTo>
                    <a:pt x="1855" y="279755"/>
                  </a:lnTo>
                  <a:lnTo>
                    <a:pt x="20199" y="345949"/>
                  </a:lnTo>
                  <a:lnTo>
                    <a:pt x="67509" y="414996"/>
                  </a:lnTo>
                  <a:lnTo>
                    <a:pt x="139604" y="456321"/>
                  </a:lnTo>
                  <a:lnTo>
                    <a:pt x="212478" y="461490"/>
                  </a:lnTo>
                  <a:lnTo>
                    <a:pt x="268863" y="450169"/>
                  </a:lnTo>
                  <a:lnTo>
                    <a:pt x="291496" y="442026"/>
                  </a:lnTo>
                  <a:lnTo>
                    <a:pt x="1045891" y="1195148"/>
                  </a:lnTo>
                  <a:lnTo>
                    <a:pt x="1071050" y="1209200"/>
                  </a:lnTo>
                  <a:lnTo>
                    <a:pt x="1105393" y="1212359"/>
                  </a:lnTo>
                  <a:lnTo>
                    <a:pt x="1143493" y="1202387"/>
                  </a:lnTo>
                  <a:lnTo>
                    <a:pt x="1179922" y="1177045"/>
                  </a:lnTo>
                  <a:lnTo>
                    <a:pt x="1204814" y="1141529"/>
                  </a:lnTo>
                  <a:lnTo>
                    <a:pt x="1213665" y="1105306"/>
                  </a:lnTo>
                  <a:lnTo>
                    <a:pt x="1209080" y="1072541"/>
                  </a:lnTo>
                  <a:lnTo>
                    <a:pt x="1193669" y="1047395"/>
                  </a:lnTo>
                  <a:lnTo>
                    <a:pt x="445508" y="302119"/>
                  </a:lnTo>
                  <a:lnTo>
                    <a:pt x="452345" y="276761"/>
                  </a:lnTo>
                  <a:lnTo>
                    <a:pt x="461280" y="214867"/>
                  </a:lnTo>
                  <a:lnTo>
                    <a:pt x="454949" y="137710"/>
                  </a:lnTo>
                  <a:lnTo>
                    <a:pt x="415988" y="66560"/>
                  </a:lnTo>
                  <a:lnTo>
                    <a:pt x="349672" y="22010"/>
                  </a:lnTo>
                  <a:lnTo>
                    <a:pt x="283147" y="3373"/>
                  </a:lnTo>
                  <a:lnTo>
                    <a:pt x="231887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8987" y="2717968"/>
              <a:ext cx="104545" cy="1045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48844" y="2057960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61358" y="0"/>
                  </a:moveTo>
                  <a:lnTo>
                    <a:pt x="38272" y="4488"/>
                  </a:lnTo>
                  <a:lnTo>
                    <a:pt x="17983" y="17954"/>
                  </a:lnTo>
                  <a:lnTo>
                    <a:pt x="4495" y="38240"/>
                  </a:lnTo>
                  <a:lnTo>
                    <a:pt x="0" y="61322"/>
                  </a:lnTo>
                  <a:lnTo>
                    <a:pt x="4495" y="84405"/>
                  </a:lnTo>
                  <a:lnTo>
                    <a:pt x="17983" y="104690"/>
                  </a:lnTo>
                  <a:lnTo>
                    <a:pt x="530588" y="617236"/>
                  </a:lnTo>
                  <a:lnTo>
                    <a:pt x="550891" y="630710"/>
                  </a:lnTo>
                  <a:lnTo>
                    <a:pt x="573976" y="635201"/>
                  </a:lnTo>
                  <a:lnTo>
                    <a:pt x="597053" y="630710"/>
                  </a:lnTo>
                  <a:lnTo>
                    <a:pt x="617337" y="617236"/>
                  </a:lnTo>
                  <a:lnTo>
                    <a:pt x="630824" y="596947"/>
                  </a:lnTo>
                  <a:lnTo>
                    <a:pt x="635320" y="573867"/>
                  </a:lnTo>
                  <a:lnTo>
                    <a:pt x="630824" y="550787"/>
                  </a:lnTo>
                  <a:lnTo>
                    <a:pt x="617337" y="530496"/>
                  </a:lnTo>
                  <a:lnTo>
                    <a:pt x="104732" y="17954"/>
                  </a:lnTo>
                  <a:lnTo>
                    <a:pt x="84443" y="4488"/>
                  </a:lnTo>
                  <a:lnTo>
                    <a:pt x="61358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3730" y="1655144"/>
              <a:ext cx="860425" cy="860425"/>
            </a:xfrm>
            <a:custGeom>
              <a:avLst/>
              <a:gdLst/>
              <a:ahLst/>
              <a:cxnLst/>
              <a:rect l="l" t="t" r="r" b="b"/>
              <a:pathLst>
                <a:path w="860425" h="860425">
                  <a:moveTo>
                    <a:pt x="761993" y="0"/>
                  </a:moveTo>
                  <a:lnTo>
                    <a:pt x="754813" y="3251"/>
                  </a:lnTo>
                  <a:lnTo>
                    <a:pt x="710171" y="56688"/>
                  </a:lnTo>
                  <a:lnTo>
                    <a:pt x="690964" y="95257"/>
                  </a:lnTo>
                  <a:lnTo>
                    <a:pt x="686949" y="118635"/>
                  </a:lnTo>
                  <a:lnTo>
                    <a:pt x="687886" y="126500"/>
                  </a:lnTo>
                  <a:lnTo>
                    <a:pt x="687140" y="127246"/>
                  </a:lnTo>
                  <a:lnTo>
                    <a:pt x="686501" y="128027"/>
                  </a:lnTo>
                  <a:lnTo>
                    <a:pt x="685933" y="128879"/>
                  </a:lnTo>
                  <a:lnTo>
                    <a:pt x="685116" y="129448"/>
                  </a:lnTo>
                  <a:lnTo>
                    <a:pt x="684299" y="130051"/>
                  </a:lnTo>
                  <a:lnTo>
                    <a:pt x="683588" y="130797"/>
                  </a:lnTo>
                  <a:lnTo>
                    <a:pt x="4662" y="809626"/>
                  </a:lnTo>
                  <a:lnTo>
                    <a:pt x="1165" y="814867"/>
                  </a:lnTo>
                  <a:lnTo>
                    <a:pt x="0" y="820837"/>
                  </a:lnTo>
                  <a:lnTo>
                    <a:pt x="1165" y="826813"/>
                  </a:lnTo>
                  <a:lnTo>
                    <a:pt x="4662" y="832074"/>
                  </a:lnTo>
                  <a:lnTo>
                    <a:pt x="28001" y="855410"/>
                  </a:lnTo>
                  <a:lnTo>
                    <a:pt x="33257" y="858886"/>
                  </a:lnTo>
                  <a:lnTo>
                    <a:pt x="39226" y="860045"/>
                  </a:lnTo>
                  <a:lnTo>
                    <a:pt x="45195" y="858886"/>
                  </a:lnTo>
                  <a:lnTo>
                    <a:pt x="729378" y="176581"/>
                  </a:lnTo>
                  <a:lnTo>
                    <a:pt x="731296" y="174201"/>
                  </a:lnTo>
                  <a:lnTo>
                    <a:pt x="732113" y="173668"/>
                  </a:lnTo>
                  <a:lnTo>
                    <a:pt x="732930" y="173029"/>
                  </a:lnTo>
                  <a:lnTo>
                    <a:pt x="733676" y="172283"/>
                  </a:lnTo>
                  <a:lnTo>
                    <a:pt x="744656" y="172283"/>
                  </a:lnTo>
                  <a:lnTo>
                    <a:pt x="766016" y="168114"/>
                  </a:lnTo>
                  <a:lnTo>
                    <a:pt x="804727" y="148773"/>
                  </a:lnTo>
                  <a:lnTo>
                    <a:pt x="856943" y="105366"/>
                  </a:lnTo>
                  <a:lnTo>
                    <a:pt x="860284" y="98097"/>
                  </a:lnTo>
                  <a:lnTo>
                    <a:pt x="858391" y="89276"/>
                  </a:lnTo>
                  <a:lnTo>
                    <a:pt x="791047" y="17032"/>
                  </a:lnTo>
                  <a:lnTo>
                    <a:pt x="770825" y="1883"/>
                  </a:lnTo>
                  <a:lnTo>
                    <a:pt x="761993" y="0"/>
                  </a:lnTo>
                  <a:close/>
                </a:path>
                <a:path w="860425" h="860425">
                  <a:moveTo>
                    <a:pt x="744656" y="172283"/>
                  </a:moveTo>
                  <a:lnTo>
                    <a:pt x="733676" y="172283"/>
                  </a:lnTo>
                  <a:lnTo>
                    <a:pt x="741952" y="172811"/>
                  </a:lnTo>
                  <a:lnTo>
                    <a:pt x="744656" y="17228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3730" y="1655144"/>
              <a:ext cx="818515" cy="843915"/>
            </a:xfrm>
            <a:custGeom>
              <a:avLst/>
              <a:gdLst/>
              <a:ahLst/>
              <a:cxnLst/>
              <a:rect l="l" t="t" r="r" b="b"/>
              <a:pathLst>
                <a:path w="818514" h="843914">
                  <a:moveTo>
                    <a:pt x="761993" y="0"/>
                  </a:moveTo>
                  <a:lnTo>
                    <a:pt x="754813" y="3251"/>
                  </a:lnTo>
                  <a:lnTo>
                    <a:pt x="710171" y="56688"/>
                  </a:lnTo>
                  <a:lnTo>
                    <a:pt x="690964" y="95257"/>
                  </a:lnTo>
                  <a:lnTo>
                    <a:pt x="686949" y="118635"/>
                  </a:lnTo>
                  <a:lnTo>
                    <a:pt x="687886" y="126500"/>
                  </a:lnTo>
                  <a:lnTo>
                    <a:pt x="4662" y="809626"/>
                  </a:lnTo>
                  <a:lnTo>
                    <a:pt x="1165" y="814867"/>
                  </a:lnTo>
                  <a:lnTo>
                    <a:pt x="0" y="820837"/>
                  </a:lnTo>
                  <a:lnTo>
                    <a:pt x="1165" y="826813"/>
                  </a:lnTo>
                  <a:lnTo>
                    <a:pt x="4662" y="832074"/>
                  </a:lnTo>
                  <a:lnTo>
                    <a:pt x="16136" y="843547"/>
                  </a:lnTo>
                  <a:lnTo>
                    <a:pt x="143394" y="720581"/>
                  </a:lnTo>
                  <a:lnTo>
                    <a:pt x="422326" y="449021"/>
                  </a:lnTo>
                  <a:lnTo>
                    <a:pt x="698666" y="174870"/>
                  </a:lnTo>
                  <a:lnTo>
                    <a:pt x="818151" y="44132"/>
                  </a:lnTo>
                  <a:lnTo>
                    <a:pt x="791047" y="17032"/>
                  </a:lnTo>
                  <a:lnTo>
                    <a:pt x="780709" y="7896"/>
                  </a:lnTo>
                  <a:lnTo>
                    <a:pt x="770825" y="1883"/>
                  </a:lnTo>
                  <a:lnTo>
                    <a:pt x="761993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4881" y="2339786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69">
                  <a:moveTo>
                    <a:pt x="394702" y="0"/>
                  </a:moveTo>
                  <a:lnTo>
                    <a:pt x="354427" y="16902"/>
                  </a:lnTo>
                  <a:lnTo>
                    <a:pt x="16900" y="354374"/>
                  </a:lnTo>
                  <a:lnTo>
                    <a:pt x="0" y="394647"/>
                  </a:lnTo>
                  <a:lnTo>
                    <a:pt x="4020" y="415996"/>
                  </a:lnTo>
                  <a:lnTo>
                    <a:pt x="16376" y="434706"/>
                  </a:lnTo>
                  <a:lnTo>
                    <a:pt x="99518" y="517843"/>
                  </a:lnTo>
                  <a:lnTo>
                    <a:pt x="118234" y="530198"/>
                  </a:lnTo>
                  <a:lnTo>
                    <a:pt x="139589" y="534219"/>
                  </a:lnTo>
                  <a:lnTo>
                    <a:pt x="160997" y="529923"/>
                  </a:lnTo>
                  <a:lnTo>
                    <a:pt x="179875" y="517324"/>
                  </a:lnTo>
                  <a:lnTo>
                    <a:pt x="517399" y="179850"/>
                  </a:lnTo>
                  <a:lnTo>
                    <a:pt x="529990" y="160974"/>
                  </a:lnTo>
                  <a:lnTo>
                    <a:pt x="534286" y="139568"/>
                  </a:lnTo>
                  <a:lnTo>
                    <a:pt x="530262" y="118220"/>
                  </a:lnTo>
                  <a:lnTo>
                    <a:pt x="517896" y="99518"/>
                  </a:lnTo>
                  <a:lnTo>
                    <a:pt x="434771" y="16369"/>
                  </a:lnTo>
                  <a:lnTo>
                    <a:pt x="416051" y="4020"/>
                  </a:lnTo>
                  <a:lnTo>
                    <a:pt x="394702" y="0"/>
                  </a:lnTo>
                  <a:close/>
                </a:path>
              </a:pathLst>
            </a:custGeom>
            <a:solidFill>
              <a:srgbClr val="BDE0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4339" y="243248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89577" y="0"/>
                  </a:moveTo>
                  <a:lnTo>
                    <a:pt x="245022" y="28527"/>
                  </a:lnTo>
                  <a:lnTo>
                    <a:pt x="204203" y="64763"/>
                  </a:lnTo>
                  <a:lnTo>
                    <a:pt x="157380" y="109292"/>
                  </a:lnTo>
                  <a:lnTo>
                    <a:pt x="109317" y="157349"/>
                  </a:lnTo>
                  <a:lnTo>
                    <a:pt x="64781" y="204168"/>
                  </a:lnTo>
                  <a:lnTo>
                    <a:pt x="28539" y="244981"/>
                  </a:lnTo>
                  <a:lnTo>
                    <a:pt x="0" y="289532"/>
                  </a:lnTo>
                  <a:lnTo>
                    <a:pt x="17822" y="307351"/>
                  </a:lnTo>
                  <a:lnTo>
                    <a:pt x="62383" y="278824"/>
                  </a:lnTo>
                  <a:lnTo>
                    <a:pt x="103205" y="242589"/>
                  </a:lnTo>
                  <a:lnTo>
                    <a:pt x="150032" y="198062"/>
                  </a:lnTo>
                  <a:lnTo>
                    <a:pt x="198097" y="150007"/>
                  </a:lnTo>
                  <a:lnTo>
                    <a:pt x="242635" y="103191"/>
                  </a:lnTo>
                  <a:lnTo>
                    <a:pt x="278877" y="62378"/>
                  </a:lnTo>
                  <a:lnTo>
                    <a:pt x="307410" y="17830"/>
                  </a:lnTo>
                  <a:lnTo>
                    <a:pt x="289577" y="0"/>
                  </a:lnTo>
                  <a:close/>
                </a:path>
              </a:pathLst>
            </a:custGeom>
            <a:solidFill>
              <a:srgbClr val="96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4339" y="2432485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89577" y="0"/>
                  </a:moveTo>
                  <a:lnTo>
                    <a:pt x="0" y="289532"/>
                  </a:lnTo>
                  <a:lnTo>
                    <a:pt x="17822" y="307351"/>
                  </a:lnTo>
                  <a:lnTo>
                    <a:pt x="32333" y="302000"/>
                  </a:lnTo>
                  <a:lnTo>
                    <a:pt x="103205" y="242589"/>
                  </a:lnTo>
                  <a:lnTo>
                    <a:pt x="150032" y="198062"/>
                  </a:lnTo>
                  <a:lnTo>
                    <a:pt x="198097" y="150007"/>
                  </a:lnTo>
                  <a:lnTo>
                    <a:pt x="242635" y="103191"/>
                  </a:lnTo>
                  <a:lnTo>
                    <a:pt x="278877" y="62378"/>
                  </a:lnTo>
                  <a:lnTo>
                    <a:pt x="307410" y="17830"/>
                  </a:lnTo>
                  <a:lnTo>
                    <a:pt x="289577" y="0"/>
                  </a:lnTo>
                  <a:close/>
                </a:path>
              </a:pathLst>
            </a:custGeom>
            <a:solidFill>
              <a:srgbClr val="A9D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6370" y="2494500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89570" y="0"/>
                  </a:moveTo>
                  <a:lnTo>
                    <a:pt x="245015" y="28527"/>
                  </a:lnTo>
                  <a:lnTo>
                    <a:pt x="204196" y="64762"/>
                  </a:lnTo>
                  <a:lnTo>
                    <a:pt x="157373" y="109291"/>
                  </a:lnTo>
                  <a:lnTo>
                    <a:pt x="109311" y="157348"/>
                  </a:lnTo>
                  <a:lnTo>
                    <a:pt x="64776" y="204166"/>
                  </a:lnTo>
                  <a:lnTo>
                    <a:pt x="28535" y="244980"/>
                  </a:lnTo>
                  <a:lnTo>
                    <a:pt x="0" y="289532"/>
                  </a:lnTo>
                  <a:lnTo>
                    <a:pt x="17818" y="307351"/>
                  </a:lnTo>
                  <a:lnTo>
                    <a:pt x="62381" y="278826"/>
                  </a:lnTo>
                  <a:lnTo>
                    <a:pt x="103202" y="242591"/>
                  </a:lnTo>
                  <a:lnTo>
                    <a:pt x="150028" y="198063"/>
                  </a:lnTo>
                  <a:lnTo>
                    <a:pt x="198093" y="150008"/>
                  </a:lnTo>
                  <a:lnTo>
                    <a:pt x="242629" y="103191"/>
                  </a:lnTo>
                  <a:lnTo>
                    <a:pt x="278871" y="62378"/>
                  </a:lnTo>
                  <a:lnTo>
                    <a:pt x="307403" y="17830"/>
                  </a:lnTo>
                  <a:lnTo>
                    <a:pt x="289570" y="0"/>
                  </a:lnTo>
                  <a:close/>
                </a:path>
              </a:pathLst>
            </a:custGeom>
            <a:solidFill>
              <a:srgbClr val="96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6590" y="2494713"/>
              <a:ext cx="307975" cy="307975"/>
            </a:xfrm>
            <a:custGeom>
              <a:avLst/>
              <a:gdLst/>
              <a:ahLst/>
              <a:cxnLst/>
              <a:rect l="l" t="t" r="r" b="b"/>
              <a:pathLst>
                <a:path w="307975" h="307975">
                  <a:moveTo>
                    <a:pt x="289563" y="0"/>
                  </a:moveTo>
                  <a:lnTo>
                    <a:pt x="0" y="289546"/>
                  </a:lnTo>
                  <a:lnTo>
                    <a:pt x="17822" y="307362"/>
                  </a:lnTo>
                  <a:lnTo>
                    <a:pt x="32333" y="302011"/>
                  </a:lnTo>
                  <a:lnTo>
                    <a:pt x="103201" y="242599"/>
                  </a:lnTo>
                  <a:lnTo>
                    <a:pt x="150026" y="198070"/>
                  </a:lnTo>
                  <a:lnTo>
                    <a:pt x="198089" y="150014"/>
                  </a:lnTo>
                  <a:lnTo>
                    <a:pt x="242624" y="103196"/>
                  </a:lnTo>
                  <a:lnTo>
                    <a:pt x="278864" y="62382"/>
                  </a:lnTo>
                  <a:lnTo>
                    <a:pt x="307395" y="17830"/>
                  </a:lnTo>
                  <a:lnTo>
                    <a:pt x="289563" y="0"/>
                  </a:lnTo>
                  <a:close/>
                </a:path>
              </a:pathLst>
            </a:custGeom>
            <a:solidFill>
              <a:srgbClr val="A9D1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3200400" y="1200911"/>
            <a:ext cx="2651760" cy="3505200"/>
          </a:xfrm>
          <a:custGeom>
            <a:avLst/>
            <a:gdLst/>
            <a:ahLst/>
            <a:cxnLst/>
            <a:rect l="l" t="t" r="r" b="b"/>
            <a:pathLst>
              <a:path w="2651760" h="3505200">
                <a:moveTo>
                  <a:pt x="2651760" y="0"/>
                </a:moveTo>
                <a:lnTo>
                  <a:pt x="0" y="0"/>
                </a:lnTo>
                <a:lnTo>
                  <a:pt x="0" y="3505200"/>
                </a:lnTo>
                <a:lnTo>
                  <a:pt x="2651760" y="3505200"/>
                </a:lnTo>
                <a:lnTo>
                  <a:pt x="265176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00400" y="1200911"/>
            <a:ext cx="2651760" cy="3180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700" dirty="0">
              <a:latin typeface="Times New Roman"/>
              <a:cs typeface="Times New Roman"/>
            </a:endParaRPr>
          </a:p>
          <a:p>
            <a:pPr marL="779780" marR="124460" indent="-646430">
              <a:lnSpc>
                <a:spcPts val="3060"/>
              </a:lnSpc>
            </a:pPr>
            <a:r>
              <a:rPr lang="en-US" altLang="zh-CN" sz="3000" b="1" spc="-50" dirty="0">
                <a:solidFill>
                  <a:srgbClr val="FFFFFF"/>
                </a:solidFill>
                <a:latin typeface="Trebuchet MS"/>
                <a:cs typeface="Trebuchet MS"/>
              </a:rPr>
              <a:t>Conf</a:t>
            </a:r>
            <a:r>
              <a:rPr lang="en-US" altLang="zh-CN" sz="3000" b="1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altLang="zh-CN" sz="3000" b="1" spc="-15" dirty="0">
                <a:solidFill>
                  <a:srgbClr val="FFFFFF"/>
                </a:solidFill>
                <a:latin typeface="Trebuchet MS"/>
                <a:cs typeface="Trebuchet MS"/>
              </a:rPr>
              <a:t>gurat</a:t>
            </a:r>
            <a:r>
              <a:rPr lang="en-US" altLang="zh-CN" sz="3000" b="1" spc="-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lang="en-US" altLang="zh-CN" sz="3000" b="1" spc="5" dirty="0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lang="en-US" altLang="zh-CN" sz="3000" b="1" spc="45" dirty="0">
                <a:solidFill>
                  <a:srgbClr val="FFFFFF"/>
                </a:solidFill>
                <a:latin typeface="Trebuchet MS"/>
                <a:cs typeface="Trebuchet MS"/>
              </a:rPr>
              <a:t>Knobs</a:t>
            </a:r>
            <a:endParaRPr lang="en-US" altLang="zh-CN" sz="3000" dirty="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611879" y="1350263"/>
            <a:ext cx="1828800" cy="1828800"/>
            <a:chOff x="3611879" y="1350263"/>
            <a:chExt cx="1828800" cy="1828800"/>
          </a:xfrm>
        </p:grpSpPr>
        <p:sp>
          <p:nvSpPr>
            <p:cNvPr id="21" name="object 21"/>
            <p:cNvSpPr/>
            <p:nvPr/>
          </p:nvSpPr>
          <p:spPr>
            <a:xfrm>
              <a:off x="3611879" y="1350263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0"/>
                  </a:moveTo>
                  <a:lnTo>
                    <a:pt x="865842" y="1267"/>
                  </a:lnTo>
                  <a:lnTo>
                    <a:pt x="817944" y="5028"/>
                  </a:lnTo>
                  <a:lnTo>
                    <a:pt x="770768" y="11219"/>
                  </a:lnTo>
                  <a:lnTo>
                    <a:pt x="724379" y="19776"/>
                  </a:lnTo>
                  <a:lnTo>
                    <a:pt x="678839" y="30637"/>
                  </a:lnTo>
                  <a:lnTo>
                    <a:pt x="634211" y="43738"/>
                  </a:lnTo>
                  <a:lnTo>
                    <a:pt x="590559" y="59016"/>
                  </a:lnTo>
                  <a:lnTo>
                    <a:pt x="547945" y="76408"/>
                  </a:lnTo>
                  <a:lnTo>
                    <a:pt x="506434" y="95851"/>
                  </a:lnTo>
                  <a:lnTo>
                    <a:pt x="466088" y="117281"/>
                  </a:lnTo>
                  <a:lnTo>
                    <a:pt x="426971" y="140635"/>
                  </a:lnTo>
                  <a:lnTo>
                    <a:pt x="389146" y="165849"/>
                  </a:lnTo>
                  <a:lnTo>
                    <a:pt x="352675" y="192862"/>
                  </a:lnTo>
                  <a:lnTo>
                    <a:pt x="317623" y="221609"/>
                  </a:lnTo>
                  <a:lnTo>
                    <a:pt x="284053" y="252027"/>
                  </a:lnTo>
                  <a:lnTo>
                    <a:pt x="252027" y="284053"/>
                  </a:lnTo>
                  <a:lnTo>
                    <a:pt x="221609" y="317623"/>
                  </a:lnTo>
                  <a:lnTo>
                    <a:pt x="192862" y="352675"/>
                  </a:lnTo>
                  <a:lnTo>
                    <a:pt x="165849" y="389146"/>
                  </a:lnTo>
                  <a:lnTo>
                    <a:pt x="140635" y="426971"/>
                  </a:lnTo>
                  <a:lnTo>
                    <a:pt x="117281" y="466088"/>
                  </a:lnTo>
                  <a:lnTo>
                    <a:pt x="95851" y="506434"/>
                  </a:lnTo>
                  <a:lnTo>
                    <a:pt x="76408" y="547945"/>
                  </a:lnTo>
                  <a:lnTo>
                    <a:pt x="59016" y="590559"/>
                  </a:lnTo>
                  <a:lnTo>
                    <a:pt x="43738" y="634211"/>
                  </a:lnTo>
                  <a:lnTo>
                    <a:pt x="30637" y="678839"/>
                  </a:lnTo>
                  <a:lnTo>
                    <a:pt x="19776" y="724379"/>
                  </a:lnTo>
                  <a:lnTo>
                    <a:pt x="11219" y="770768"/>
                  </a:lnTo>
                  <a:lnTo>
                    <a:pt x="5028" y="817944"/>
                  </a:lnTo>
                  <a:lnTo>
                    <a:pt x="1267" y="865842"/>
                  </a:lnTo>
                  <a:lnTo>
                    <a:pt x="0" y="914400"/>
                  </a:lnTo>
                  <a:lnTo>
                    <a:pt x="1267" y="962957"/>
                  </a:lnTo>
                  <a:lnTo>
                    <a:pt x="5028" y="1010855"/>
                  </a:lnTo>
                  <a:lnTo>
                    <a:pt x="11219" y="1058031"/>
                  </a:lnTo>
                  <a:lnTo>
                    <a:pt x="19776" y="1104420"/>
                  </a:lnTo>
                  <a:lnTo>
                    <a:pt x="30637" y="1149960"/>
                  </a:lnTo>
                  <a:lnTo>
                    <a:pt x="43738" y="1194588"/>
                  </a:lnTo>
                  <a:lnTo>
                    <a:pt x="59016" y="1238240"/>
                  </a:lnTo>
                  <a:lnTo>
                    <a:pt x="76408" y="1280854"/>
                  </a:lnTo>
                  <a:lnTo>
                    <a:pt x="95851" y="1322365"/>
                  </a:lnTo>
                  <a:lnTo>
                    <a:pt x="117281" y="1362711"/>
                  </a:lnTo>
                  <a:lnTo>
                    <a:pt x="140635" y="1401828"/>
                  </a:lnTo>
                  <a:lnTo>
                    <a:pt x="165849" y="1439653"/>
                  </a:lnTo>
                  <a:lnTo>
                    <a:pt x="192862" y="1476124"/>
                  </a:lnTo>
                  <a:lnTo>
                    <a:pt x="221609" y="1511176"/>
                  </a:lnTo>
                  <a:lnTo>
                    <a:pt x="252027" y="1544746"/>
                  </a:lnTo>
                  <a:lnTo>
                    <a:pt x="284053" y="1576772"/>
                  </a:lnTo>
                  <a:lnTo>
                    <a:pt x="317623" y="1607190"/>
                  </a:lnTo>
                  <a:lnTo>
                    <a:pt x="352675" y="1635937"/>
                  </a:lnTo>
                  <a:lnTo>
                    <a:pt x="389146" y="1662950"/>
                  </a:lnTo>
                  <a:lnTo>
                    <a:pt x="426971" y="1688164"/>
                  </a:lnTo>
                  <a:lnTo>
                    <a:pt x="466088" y="1711518"/>
                  </a:lnTo>
                  <a:lnTo>
                    <a:pt x="506434" y="1732948"/>
                  </a:lnTo>
                  <a:lnTo>
                    <a:pt x="547945" y="1752391"/>
                  </a:lnTo>
                  <a:lnTo>
                    <a:pt x="590559" y="1769783"/>
                  </a:lnTo>
                  <a:lnTo>
                    <a:pt x="634211" y="1785061"/>
                  </a:lnTo>
                  <a:lnTo>
                    <a:pt x="678839" y="1798162"/>
                  </a:lnTo>
                  <a:lnTo>
                    <a:pt x="724379" y="1809023"/>
                  </a:lnTo>
                  <a:lnTo>
                    <a:pt x="770768" y="1817580"/>
                  </a:lnTo>
                  <a:lnTo>
                    <a:pt x="817944" y="1823771"/>
                  </a:lnTo>
                  <a:lnTo>
                    <a:pt x="865842" y="1827532"/>
                  </a:lnTo>
                  <a:lnTo>
                    <a:pt x="914400" y="1828800"/>
                  </a:lnTo>
                  <a:lnTo>
                    <a:pt x="962957" y="1827532"/>
                  </a:lnTo>
                  <a:lnTo>
                    <a:pt x="1010855" y="1823771"/>
                  </a:lnTo>
                  <a:lnTo>
                    <a:pt x="1058031" y="1817580"/>
                  </a:lnTo>
                  <a:lnTo>
                    <a:pt x="1104420" y="1809023"/>
                  </a:lnTo>
                  <a:lnTo>
                    <a:pt x="1149960" y="1798162"/>
                  </a:lnTo>
                  <a:lnTo>
                    <a:pt x="1194588" y="1785061"/>
                  </a:lnTo>
                  <a:lnTo>
                    <a:pt x="1238240" y="1769783"/>
                  </a:lnTo>
                  <a:lnTo>
                    <a:pt x="1280854" y="1752391"/>
                  </a:lnTo>
                  <a:lnTo>
                    <a:pt x="1322365" y="1732948"/>
                  </a:lnTo>
                  <a:lnTo>
                    <a:pt x="1362711" y="1711518"/>
                  </a:lnTo>
                  <a:lnTo>
                    <a:pt x="1401828" y="1688164"/>
                  </a:lnTo>
                  <a:lnTo>
                    <a:pt x="1439653" y="1662950"/>
                  </a:lnTo>
                  <a:lnTo>
                    <a:pt x="1476124" y="1635937"/>
                  </a:lnTo>
                  <a:lnTo>
                    <a:pt x="1511176" y="1607190"/>
                  </a:lnTo>
                  <a:lnTo>
                    <a:pt x="1544746" y="1576772"/>
                  </a:lnTo>
                  <a:lnTo>
                    <a:pt x="1576772" y="1544746"/>
                  </a:lnTo>
                  <a:lnTo>
                    <a:pt x="1607190" y="1511176"/>
                  </a:lnTo>
                  <a:lnTo>
                    <a:pt x="1635937" y="1476124"/>
                  </a:lnTo>
                  <a:lnTo>
                    <a:pt x="1662950" y="1439653"/>
                  </a:lnTo>
                  <a:lnTo>
                    <a:pt x="1688164" y="1401828"/>
                  </a:lnTo>
                  <a:lnTo>
                    <a:pt x="1711518" y="1362711"/>
                  </a:lnTo>
                  <a:lnTo>
                    <a:pt x="1732948" y="1322365"/>
                  </a:lnTo>
                  <a:lnTo>
                    <a:pt x="1752391" y="1280854"/>
                  </a:lnTo>
                  <a:lnTo>
                    <a:pt x="1769783" y="1238240"/>
                  </a:lnTo>
                  <a:lnTo>
                    <a:pt x="1785061" y="1194588"/>
                  </a:lnTo>
                  <a:lnTo>
                    <a:pt x="1798162" y="1149960"/>
                  </a:lnTo>
                  <a:lnTo>
                    <a:pt x="1809023" y="1104420"/>
                  </a:lnTo>
                  <a:lnTo>
                    <a:pt x="1817580" y="1058031"/>
                  </a:lnTo>
                  <a:lnTo>
                    <a:pt x="1823771" y="1010855"/>
                  </a:lnTo>
                  <a:lnTo>
                    <a:pt x="1827532" y="962957"/>
                  </a:lnTo>
                  <a:lnTo>
                    <a:pt x="1828800" y="914400"/>
                  </a:lnTo>
                  <a:lnTo>
                    <a:pt x="1827532" y="865842"/>
                  </a:lnTo>
                  <a:lnTo>
                    <a:pt x="1823771" y="817944"/>
                  </a:lnTo>
                  <a:lnTo>
                    <a:pt x="1817580" y="770768"/>
                  </a:lnTo>
                  <a:lnTo>
                    <a:pt x="1809023" y="724379"/>
                  </a:lnTo>
                  <a:lnTo>
                    <a:pt x="1798162" y="678839"/>
                  </a:lnTo>
                  <a:lnTo>
                    <a:pt x="1785061" y="634211"/>
                  </a:lnTo>
                  <a:lnTo>
                    <a:pt x="1769783" y="590559"/>
                  </a:lnTo>
                  <a:lnTo>
                    <a:pt x="1752391" y="547945"/>
                  </a:lnTo>
                  <a:lnTo>
                    <a:pt x="1732948" y="506434"/>
                  </a:lnTo>
                  <a:lnTo>
                    <a:pt x="1711518" y="466088"/>
                  </a:lnTo>
                  <a:lnTo>
                    <a:pt x="1688164" y="426971"/>
                  </a:lnTo>
                  <a:lnTo>
                    <a:pt x="1662950" y="389146"/>
                  </a:lnTo>
                  <a:lnTo>
                    <a:pt x="1635937" y="352675"/>
                  </a:lnTo>
                  <a:lnTo>
                    <a:pt x="1607190" y="317623"/>
                  </a:lnTo>
                  <a:lnTo>
                    <a:pt x="1576772" y="284053"/>
                  </a:lnTo>
                  <a:lnTo>
                    <a:pt x="1544746" y="252027"/>
                  </a:lnTo>
                  <a:lnTo>
                    <a:pt x="1511176" y="221609"/>
                  </a:lnTo>
                  <a:lnTo>
                    <a:pt x="1476124" y="192862"/>
                  </a:lnTo>
                  <a:lnTo>
                    <a:pt x="1439653" y="165849"/>
                  </a:lnTo>
                  <a:lnTo>
                    <a:pt x="1401828" y="140635"/>
                  </a:lnTo>
                  <a:lnTo>
                    <a:pt x="1362711" y="117281"/>
                  </a:lnTo>
                  <a:lnTo>
                    <a:pt x="1322365" y="95851"/>
                  </a:lnTo>
                  <a:lnTo>
                    <a:pt x="1280854" y="76408"/>
                  </a:lnTo>
                  <a:lnTo>
                    <a:pt x="1238240" y="59016"/>
                  </a:lnTo>
                  <a:lnTo>
                    <a:pt x="1194588" y="43738"/>
                  </a:lnTo>
                  <a:lnTo>
                    <a:pt x="1149960" y="30637"/>
                  </a:lnTo>
                  <a:lnTo>
                    <a:pt x="1104420" y="19776"/>
                  </a:lnTo>
                  <a:lnTo>
                    <a:pt x="1058031" y="11219"/>
                  </a:lnTo>
                  <a:lnTo>
                    <a:pt x="1010855" y="5028"/>
                  </a:lnTo>
                  <a:lnTo>
                    <a:pt x="962957" y="12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31919" y="1670321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1002918" y="0"/>
                  </a:moveTo>
                  <a:lnTo>
                    <a:pt x="185725" y="0"/>
                  </a:lnTo>
                  <a:lnTo>
                    <a:pt x="136499" y="6663"/>
                  </a:lnTo>
                  <a:lnTo>
                    <a:pt x="92174" y="25449"/>
                  </a:lnTo>
                  <a:lnTo>
                    <a:pt x="54556" y="54553"/>
                  </a:lnTo>
                  <a:lnTo>
                    <a:pt x="25451" y="92170"/>
                  </a:lnTo>
                  <a:lnTo>
                    <a:pt x="6663" y="136496"/>
                  </a:lnTo>
                  <a:lnTo>
                    <a:pt x="0" y="185725"/>
                  </a:lnTo>
                  <a:lnTo>
                    <a:pt x="0" y="1002916"/>
                  </a:lnTo>
                  <a:lnTo>
                    <a:pt x="6663" y="1052142"/>
                  </a:lnTo>
                  <a:lnTo>
                    <a:pt x="25451" y="1096467"/>
                  </a:lnTo>
                  <a:lnTo>
                    <a:pt x="54556" y="1134085"/>
                  </a:lnTo>
                  <a:lnTo>
                    <a:pt x="92174" y="1163190"/>
                  </a:lnTo>
                  <a:lnTo>
                    <a:pt x="136499" y="1181978"/>
                  </a:lnTo>
                  <a:lnTo>
                    <a:pt x="185725" y="1188642"/>
                  </a:lnTo>
                  <a:lnTo>
                    <a:pt x="1002918" y="1188642"/>
                  </a:lnTo>
                  <a:lnTo>
                    <a:pt x="1052147" y="1181978"/>
                  </a:lnTo>
                  <a:lnTo>
                    <a:pt x="1096473" y="1163190"/>
                  </a:lnTo>
                  <a:lnTo>
                    <a:pt x="1134090" y="1134085"/>
                  </a:lnTo>
                  <a:lnTo>
                    <a:pt x="1163194" y="1096467"/>
                  </a:lnTo>
                  <a:lnTo>
                    <a:pt x="1181980" y="1052142"/>
                  </a:lnTo>
                  <a:lnTo>
                    <a:pt x="1188643" y="1002916"/>
                  </a:lnTo>
                  <a:lnTo>
                    <a:pt x="1188643" y="185725"/>
                  </a:lnTo>
                  <a:lnTo>
                    <a:pt x="1181980" y="136496"/>
                  </a:lnTo>
                  <a:lnTo>
                    <a:pt x="1163194" y="92170"/>
                  </a:lnTo>
                  <a:lnTo>
                    <a:pt x="1134090" y="54553"/>
                  </a:lnTo>
                  <a:lnTo>
                    <a:pt x="1096473" y="25449"/>
                  </a:lnTo>
                  <a:lnTo>
                    <a:pt x="1052147" y="6663"/>
                  </a:lnTo>
                  <a:lnTo>
                    <a:pt x="1002918" y="0"/>
                  </a:lnTo>
                  <a:close/>
                </a:path>
              </a:pathLst>
            </a:custGeom>
            <a:solidFill>
              <a:srgbClr val="E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06208" y="1744611"/>
              <a:ext cx="1040130" cy="836294"/>
            </a:xfrm>
            <a:custGeom>
              <a:avLst/>
              <a:gdLst/>
              <a:ahLst/>
              <a:cxnLst/>
              <a:rect l="l" t="t" r="r" b="b"/>
              <a:pathLst>
                <a:path w="1040129" h="836294">
                  <a:moveTo>
                    <a:pt x="928630" y="0"/>
                  </a:moveTo>
                  <a:lnTo>
                    <a:pt x="111437" y="0"/>
                  </a:lnTo>
                  <a:lnTo>
                    <a:pt x="68169" y="8791"/>
                  </a:lnTo>
                  <a:lnTo>
                    <a:pt x="32735" y="32730"/>
                  </a:lnTo>
                  <a:lnTo>
                    <a:pt x="8794" y="68162"/>
                  </a:lnTo>
                  <a:lnTo>
                    <a:pt x="0" y="111435"/>
                  </a:lnTo>
                  <a:lnTo>
                    <a:pt x="0" y="724329"/>
                  </a:lnTo>
                  <a:lnTo>
                    <a:pt x="8793" y="767594"/>
                  </a:lnTo>
                  <a:lnTo>
                    <a:pt x="32735" y="803027"/>
                  </a:lnTo>
                  <a:lnTo>
                    <a:pt x="68168" y="826970"/>
                  </a:lnTo>
                  <a:lnTo>
                    <a:pt x="111437" y="835765"/>
                  </a:lnTo>
                  <a:lnTo>
                    <a:pt x="928630" y="835765"/>
                  </a:lnTo>
                  <a:lnTo>
                    <a:pt x="971902" y="826970"/>
                  </a:lnTo>
                  <a:lnTo>
                    <a:pt x="1007334" y="803027"/>
                  </a:lnTo>
                  <a:lnTo>
                    <a:pt x="1031273" y="767594"/>
                  </a:lnTo>
                  <a:lnTo>
                    <a:pt x="1040065" y="724329"/>
                  </a:lnTo>
                  <a:lnTo>
                    <a:pt x="1040065" y="111435"/>
                  </a:lnTo>
                  <a:lnTo>
                    <a:pt x="1031273" y="68162"/>
                  </a:lnTo>
                  <a:lnTo>
                    <a:pt x="1007334" y="32730"/>
                  </a:lnTo>
                  <a:lnTo>
                    <a:pt x="971902" y="8791"/>
                  </a:lnTo>
                  <a:lnTo>
                    <a:pt x="928630" y="0"/>
                  </a:lnTo>
                  <a:close/>
                </a:path>
              </a:pathLst>
            </a:custGeom>
            <a:solidFill>
              <a:srgbClr val="2B4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61925" y="1800329"/>
              <a:ext cx="929005" cy="724535"/>
            </a:xfrm>
            <a:custGeom>
              <a:avLst/>
              <a:gdLst/>
              <a:ahLst/>
              <a:cxnLst/>
              <a:rect l="l" t="t" r="r" b="b"/>
              <a:pathLst>
                <a:path w="929004" h="724535">
                  <a:moveTo>
                    <a:pt x="854339" y="0"/>
                  </a:moveTo>
                  <a:lnTo>
                    <a:pt x="74292" y="0"/>
                  </a:lnTo>
                  <a:lnTo>
                    <a:pt x="45446" y="5861"/>
                  </a:lnTo>
                  <a:lnTo>
                    <a:pt x="21823" y="21822"/>
                  </a:lnTo>
                  <a:lnTo>
                    <a:pt x="5862" y="45444"/>
                  </a:lnTo>
                  <a:lnTo>
                    <a:pt x="0" y="74290"/>
                  </a:lnTo>
                  <a:lnTo>
                    <a:pt x="0" y="650039"/>
                  </a:lnTo>
                  <a:lnTo>
                    <a:pt x="5862" y="678885"/>
                  </a:lnTo>
                  <a:lnTo>
                    <a:pt x="21823" y="702507"/>
                  </a:lnTo>
                  <a:lnTo>
                    <a:pt x="45446" y="718467"/>
                  </a:lnTo>
                  <a:lnTo>
                    <a:pt x="74292" y="724329"/>
                  </a:lnTo>
                  <a:lnTo>
                    <a:pt x="854339" y="724329"/>
                  </a:lnTo>
                  <a:lnTo>
                    <a:pt x="883185" y="718467"/>
                  </a:lnTo>
                  <a:lnTo>
                    <a:pt x="906807" y="702507"/>
                  </a:lnTo>
                  <a:lnTo>
                    <a:pt x="922768" y="678885"/>
                  </a:lnTo>
                  <a:lnTo>
                    <a:pt x="928630" y="650039"/>
                  </a:lnTo>
                  <a:lnTo>
                    <a:pt x="928630" y="74290"/>
                  </a:lnTo>
                  <a:lnTo>
                    <a:pt x="922768" y="45444"/>
                  </a:lnTo>
                  <a:lnTo>
                    <a:pt x="906807" y="21822"/>
                  </a:lnTo>
                  <a:lnTo>
                    <a:pt x="883185" y="5861"/>
                  </a:lnTo>
                  <a:lnTo>
                    <a:pt x="854339" y="0"/>
                  </a:lnTo>
                  <a:close/>
                </a:path>
              </a:pathLst>
            </a:custGeom>
            <a:solidFill>
              <a:srgbClr val="314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6218" y="2654666"/>
              <a:ext cx="130007" cy="13000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359088" y="2673237"/>
              <a:ext cx="539115" cy="93345"/>
            </a:xfrm>
            <a:custGeom>
              <a:avLst/>
              <a:gdLst/>
              <a:ahLst/>
              <a:cxnLst/>
              <a:rect l="l" t="t" r="r" b="b"/>
              <a:pathLst>
                <a:path w="539114" h="93344">
                  <a:moveTo>
                    <a:pt x="46441" y="0"/>
                  </a:moveTo>
                  <a:lnTo>
                    <a:pt x="28215" y="3598"/>
                  </a:lnTo>
                  <a:lnTo>
                    <a:pt x="13470" y="13465"/>
                  </a:lnTo>
                  <a:lnTo>
                    <a:pt x="3599" y="28207"/>
                  </a:lnTo>
                  <a:lnTo>
                    <a:pt x="0" y="46431"/>
                  </a:lnTo>
                  <a:lnTo>
                    <a:pt x="3599" y="64655"/>
                  </a:lnTo>
                  <a:lnTo>
                    <a:pt x="13470" y="79397"/>
                  </a:lnTo>
                  <a:lnTo>
                    <a:pt x="28215" y="89264"/>
                  </a:lnTo>
                  <a:lnTo>
                    <a:pt x="46441" y="92862"/>
                  </a:lnTo>
                  <a:lnTo>
                    <a:pt x="64664" y="89264"/>
                  </a:lnTo>
                  <a:lnTo>
                    <a:pt x="79402" y="79396"/>
                  </a:lnTo>
                  <a:lnTo>
                    <a:pt x="89265" y="64654"/>
                  </a:lnTo>
                  <a:lnTo>
                    <a:pt x="92862" y="46431"/>
                  </a:lnTo>
                  <a:lnTo>
                    <a:pt x="89263" y="28207"/>
                  </a:lnTo>
                  <a:lnTo>
                    <a:pt x="79395" y="13465"/>
                  </a:lnTo>
                  <a:lnTo>
                    <a:pt x="64655" y="3598"/>
                  </a:lnTo>
                  <a:lnTo>
                    <a:pt x="46441" y="0"/>
                  </a:lnTo>
                  <a:close/>
                </a:path>
                <a:path w="539114" h="93344">
                  <a:moveTo>
                    <a:pt x="195021" y="0"/>
                  </a:moveTo>
                  <a:lnTo>
                    <a:pt x="176787" y="3598"/>
                  </a:lnTo>
                  <a:lnTo>
                    <a:pt x="162043" y="13465"/>
                  </a:lnTo>
                  <a:lnTo>
                    <a:pt x="152177" y="28207"/>
                  </a:lnTo>
                  <a:lnTo>
                    <a:pt x="148580" y="46431"/>
                  </a:lnTo>
                  <a:lnTo>
                    <a:pt x="152180" y="64655"/>
                  </a:lnTo>
                  <a:lnTo>
                    <a:pt x="162050" y="79397"/>
                  </a:lnTo>
                  <a:lnTo>
                    <a:pt x="176795" y="89264"/>
                  </a:lnTo>
                  <a:lnTo>
                    <a:pt x="195021" y="92862"/>
                  </a:lnTo>
                  <a:lnTo>
                    <a:pt x="213236" y="89264"/>
                  </a:lnTo>
                  <a:lnTo>
                    <a:pt x="227975" y="79396"/>
                  </a:lnTo>
                  <a:lnTo>
                    <a:pt x="237843" y="64654"/>
                  </a:lnTo>
                  <a:lnTo>
                    <a:pt x="241443" y="46431"/>
                  </a:lnTo>
                  <a:lnTo>
                    <a:pt x="237846" y="28207"/>
                  </a:lnTo>
                  <a:lnTo>
                    <a:pt x="227983" y="13465"/>
                  </a:lnTo>
                  <a:lnTo>
                    <a:pt x="213244" y="3598"/>
                  </a:lnTo>
                  <a:lnTo>
                    <a:pt x="195021" y="0"/>
                  </a:lnTo>
                  <a:close/>
                </a:path>
                <a:path w="539114" h="93344">
                  <a:moveTo>
                    <a:pt x="343582" y="0"/>
                  </a:moveTo>
                  <a:lnTo>
                    <a:pt x="325359" y="3598"/>
                  </a:lnTo>
                  <a:lnTo>
                    <a:pt x="310621" y="13465"/>
                  </a:lnTo>
                  <a:lnTo>
                    <a:pt x="300757" y="28207"/>
                  </a:lnTo>
                  <a:lnTo>
                    <a:pt x="297160" y="46431"/>
                  </a:lnTo>
                  <a:lnTo>
                    <a:pt x="300760" y="64655"/>
                  </a:lnTo>
                  <a:lnTo>
                    <a:pt x="310628" y="79397"/>
                  </a:lnTo>
                  <a:lnTo>
                    <a:pt x="325368" y="89264"/>
                  </a:lnTo>
                  <a:lnTo>
                    <a:pt x="343582" y="92862"/>
                  </a:lnTo>
                  <a:lnTo>
                    <a:pt x="361808" y="89264"/>
                  </a:lnTo>
                  <a:lnTo>
                    <a:pt x="376553" y="79396"/>
                  </a:lnTo>
                  <a:lnTo>
                    <a:pt x="386423" y="64654"/>
                  </a:lnTo>
                  <a:lnTo>
                    <a:pt x="390023" y="46431"/>
                  </a:lnTo>
                  <a:lnTo>
                    <a:pt x="386426" y="28207"/>
                  </a:lnTo>
                  <a:lnTo>
                    <a:pt x="376561" y="13465"/>
                  </a:lnTo>
                  <a:lnTo>
                    <a:pt x="361816" y="3598"/>
                  </a:lnTo>
                  <a:lnTo>
                    <a:pt x="343582" y="0"/>
                  </a:lnTo>
                  <a:close/>
                </a:path>
                <a:path w="539114" h="93344">
                  <a:moveTo>
                    <a:pt x="492182" y="0"/>
                  </a:moveTo>
                  <a:lnTo>
                    <a:pt x="473956" y="3598"/>
                  </a:lnTo>
                  <a:lnTo>
                    <a:pt x="459211" y="13465"/>
                  </a:lnTo>
                  <a:lnTo>
                    <a:pt x="449341" y="28207"/>
                  </a:lnTo>
                  <a:lnTo>
                    <a:pt x="445741" y="46431"/>
                  </a:lnTo>
                  <a:lnTo>
                    <a:pt x="449341" y="64655"/>
                  </a:lnTo>
                  <a:lnTo>
                    <a:pt x="459211" y="79397"/>
                  </a:lnTo>
                  <a:lnTo>
                    <a:pt x="473956" y="89264"/>
                  </a:lnTo>
                  <a:lnTo>
                    <a:pt x="492182" y="92862"/>
                  </a:lnTo>
                  <a:lnTo>
                    <a:pt x="510397" y="89264"/>
                  </a:lnTo>
                  <a:lnTo>
                    <a:pt x="525136" y="79396"/>
                  </a:lnTo>
                  <a:lnTo>
                    <a:pt x="535004" y="64654"/>
                  </a:lnTo>
                  <a:lnTo>
                    <a:pt x="538604" y="46431"/>
                  </a:lnTo>
                  <a:lnTo>
                    <a:pt x="535004" y="28207"/>
                  </a:lnTo>
                  <a:lnTo>
                    <a:pt x="525136" y="13465"/>
                  </a:lnTo>
                  <a:lnTo>
                    <a:pt x="510397" y="3598"/>
                  </a:lnTo>
                  <a:lnTo>
                    <a:pt x="492182" y="0"/>
                  </a:lnTo>
                  <a:close/>
                </a:path>
              </a:pathLst>
            </a:custGeom>
            <a:solidFill>
              <a:srgbClr val="CC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61925" y="1994407"/>
              <a:ext cx="929005" cy="335280"/>
            </a:xfrm>
            <a:custGeom>
              <a:avLst/>
              <a:gdLst/>
              <a:ahLst/>
              <a:cxnLst/>
              <a:rect l="l" t="t" r="r" b="b"/>
              <a:pathLst>
                <a:path w="929004" h="335280">
                  <a:moveTo>
                    <a:pt x="289226" y="77081"/>
                  </a:moveTo>
                  <a:lnTo>
                    <a:pt x="248874" y="77081"/>
                  </a:lnTo>
                  <a:lnTo>
                    <a:pt x="325011" y="322238"/>
                  </a:lnTo>
                  <a:lnTo>
                    <a:pt x="327802" y="329667"/>
                  </a:lnTo>
                  <a:lnTo>
                    <a:pt x="335231" y="335249"/>
                  </a:lnTo>
                  <a:lnTo>
                    <a:pt x="350089" y="335249"/>
                  </a:lnTo>
                  <a:lnTo>
                    <a:pt x="358442" y="330591"/>
                  </a:lnTo>
                  <a:lnTo>
                    <a:pt x="361233" y="322238"/>
                  </a:lnTo>
                  <a:lnTo>
                    <a:pt x="384051" y="255377"/>
                  </a:lnTo>
                  <a:lnTo>
                    <a:pt x="345451" y="255377"/>
                  </a:lnTo>
                  <a:lnTo>
                    <a:pt x="289226" y="77081"/>
                  </a:lnTo>
                  <a:close/>
                </a:path>
                <a:path w="929004" h="335280">
                  <a:moveTo>
                    <a:pt x="704708" y="76157"/>
                  </a:moveTo>
                  <a:lnTo>
                    <a:pt x="664899" y="76157"/>
                  </a:lnTo>
                  <a:lnTo>
                    <a:pt x="741037" y="321315"/>
                  </a:lnTo>
                  <a:lnTo>
                    <a:pt x="743828" y="328744"/>
                  </a:lnTo>
                  <a:lnTo>
                    <a:pt x="750333" y="334306"/>
                  </a:lnTo>
                  <a:lnTo>
                    <a:pt x="767038" y="334306"/>
                  </a:lnTo>
                  <a:lnTo>
                    <a:pt x="774467" y="329667"/>
                  </a:lnTo>
                  <a:lnTo>
                    <a:pt x="777258" y="321315"/>
                  </a:lnTo>
                  <a:lnTo>
                    <a:pt x="799896" y="255377"/>
                  </a:lnTo>
                  <a:lnTo>
                    <a:pt x="760553" y="255377"/>
                  </a:lnTo>
                  <a:lnTo>
                    <a:pt x="704708" y="76157"/>
                  </a:lnTo>
                  <a:close/>
                </a:path>
                <a:path w="929004" h="335280">
                  <a:moveTo>
                    <a:pt x="122580" y="131875"/>
                  </a:moveTo>
                  <a:lnTo>
                    <a:pt x="0" y="131875"/>
                  </a:lnTo>
                  <a:lnTo>
                    <a:pt x="0" y="169020"/>
                  </a:lnTo>
                  <a:lnTo>
                    <a:pt x="104008" y="169020"/>
                  </a:lnTo>
                  <a:lnTo>
                    <a:pt x="147658" y="248872"/>
                  </a:lnTo>
                  <a:lnTo>
                    <a:pt x="151373" y="255377"/>
                  </a:lnTo>
                  <a:lnTo>
                    <a:pt x="157858" y="259092"/>
                  </a:lnTo>
                  <a:lnTo>
                    <a:pt x="172736" y="259092"/>
                  </a:lnTo>
                  <a:lnTo>
                    <a:pt x="179222" y="254453"/>
                  </a:lnTo>
                  <a:lnTo>
                    <a:pt x="182013" y="247024"/>
                  </a:lnTo>
                  <a:lnTo>
                    <a:pt x="202836" y="194098"/>
                  </a:lnTo>
                  <a:lnTo>
                    <a:pt x="162516" y="194098"/>
                  </a:lnTo>
                  <a:lnTo>
                    <a:pt x="132800" y="140227"/>
                  </a:lnTo>
                  <a:lnTo>
                    <a:pt x="130009" y="133722"/>
                  </a:lnTo>
                  <a:lnTo>
                    <a:pt x="122580" y="131875"/>
                  </a:lnTo>
                  <a:close/>
                </a:path>
                <a:path w="929004" h="335280">
                  <a:moveTo>
                    <a:pt x="563419" y="167153"/>
                  </a:moveTo>
                  <a:lnTo>
                    <a:pt x="520033" y="167153"/>
                  </a:lnTo>
                  <a:lnTo>
                    <a:pt x="563684" y="247948"/>
                  </a:lnTo>
                  <a:lnTo>
                    <a:pt x="567398" y="254453"/>
                  </a:lnTo>
                  <a:lnTo>
                    <a:pt x="573884" y="258168"/>
                  </a:lnTo>
                  <a:lnTo>
                    <a:pt x="588742" y="258168"/>
                  </a:lnTo>
                  <a:lnTo>
                    <a:pt x="595247" y="253530"/>
                  </a:lnTo>
                  <a:lnTo>
                    <a:pt x="598038" y="246101"/>
                  </a:lnTo>
                  <a:lnTo>
                    <a:pt x="618498" y="194098"/>
                  </a:lnTo>
                  <a:lnTo>
                    <a:pt x="578542" y="194098"/>
                  </a:lnTo>
                  <a:lnTo>
                    <a:pt x="563419" y="167153"/>
                  </a:lnTo>
                  <a:close/>
                </a:path>
                <a:path w="929004" h="335280">
                  <a:moveTo>
                    <a:pt x="538606" y="130951"/>
                  </a:moveTo>
                  <a:lnTo>
                    <a:pt x="393740" y="130951"/>
                  </a:lnTo>
                  <a:lnTo>
                    <a:pt x="386311" y="136513"/>
                  </a:lnTo>
                  <a:lnTo>
                    <a:pt x="383520" y="143942"/>
                  </a:lnTo>
                  <a:lnTo>
                    <a:pt x="345451" y="255377"/>
                  </a:lnTo>
                  <a:lnTo>
                    <a:pt x="384051" y="255377"/>
                  </a:lnTo>
                  <a:lnTo>
                    <a:pt x="414160" y="167153"/>
                  </a:lnTo>
                  <a:lnTo>
                    <a:pt x="563419" y="167153"/>
                  </a:lnTo>
                  <a:lnTo>
                    <a:pt x="548826" y="141151"/>
                  </a:lnTo>
                  <a:lnTo>
                    <a:pt x="546035" y="134665"/>
                  </a:lnTo>
                  <a:lnTo>
                    <a:pt x="538606" y="130951"/>
                  </a:lnTo>
                  <a:close/>
                </a:path>
                <a:path w="929004" h="335280">
                  <a:moveTo>
                    <a:pt x="928630" y="130931"/>
                  </a:moveTo>
                  <a:lnTo>
                    <a:pt x="808841" y="130931"/>
                  </a:lnTo>
                  <a:lnTo>
                    <a:pt x="801412" y="135589"/>
                  </a:lnTo>
                  <a:lnTo>
                    <a:pt x="798622" y="143942"/>
                  </a:lnTo>
                  <a:lnTo>
                    <a:pt x="760553" y="255377"/>
                  </a:lnTo>
                  <a:lnTo>
                    <a:pt x="799896" y="255377"/>
                  </a:lnTo>
                  <a:lnTo>
                    <a:pt x="830185" y="167153"/>
                  </a:lnTo>
                  <a:lnTo>
                    <a:pt x="928630" y="167153"/>
                  </a:lnTo>
                  <a:lnTo>
                    <a:pt x="928630" y="130931"/>
                  </a:lnTo>
                  <a:close/>
                </a:path>
                <a:path w="929004" h="335280">
                  <a:moveTo>
                    <a:pt x="260017" y="943"/>
                  </a:moveTo>
                  <a:lnTo>
                    <a:pt x="243292" y="943"/>
                  </a:lnTo>
                  <a:lnTo>
                    <a:pt x="235883" y="5581"/>
                  </a:lnTo>
                  <a:lnTo>
                    <a:pt x="233092" y="13010"/>
                  </a:lnTo>
                  <a:lnTo>
                    <a:pt x="162516" y="194098"/>
                  </a:lnTo>
                  <a:lnTo>
                    <a:pt x="202836" y="194098"/>
                  </a:lnTo>
                  <a:lnTo>
                    <a:pt x="248874" y="77081"/>
                  </a:lnTo>
                  <a:lnTo>
                    <a:pt x="289226" y="77081"/>
                  </a:lnTo>
                  <a:lnTo>
                    <a:pt x="269313" y="13934"/>
                  </a:lnTo>
                  <a:lnTo>
                    <a:pt x="266523" y="6505"/>
                  </a:lnTo>
                  <a:lnTo>
                    <a:pt x="260017" y="943"/>
                  </a:lnTo>
                  <a:close/>
                </a:path>
                <a:path w="929004" h="335280">
                  <a:moveTo>
                    <a:pt x="659318" y="0"/>
                  </a:moveTo>
                  <a:lnTo>
                    <a:pt x="651889" y="5581"/>
                  </a:lnTo>
                  <a:lnTo>
                    <a:pt x="649117" y="13010"/>
                  </a:lnTo>
                  <a:lnTo>
                    <a:pt x="578542" y="194098"/>
                  </a:lnTo>
                  <a:lnTo>
                    <a:pt x="618498" y="194098"/>
                  </a:lnTo>
                  <a:lnTo>
                    <a:pt x="664899" y="76157"/>
                  </a:lnTo>
                  <a:lnTo>
                    <a:pt x="704708" y="76157"/>
                  </a:lnTo>
                  <a:lnTo>
                    <a:pt x="685319" y="13934"/>
                  </a:lnTo>
                  <a:lnTo>
                    <a:pt x="682548" y="6505"/>
                  </a:lnTo>
                  <a:lnTo>
                    <a:pt x="676043" y="943"/>
                  </a:lnTo>
                  <a:lnTo>
                    <a:pt x="667690" y="943"/>
                  </a:lnTo>
                  <a:lnTo>
                    <a:pt x="659318" y="0"/>
                  </a:lnTo>
                  <a:close/>
                </a:path>
              </a:pathLst>
            </a:custGeom>
            <a:solidFill>
              <a:srgbClr val="25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6172200" y="1200911"/>
            <a:ext cx="2651760" cy="3505200"/>
          </a:xfrm>
          <a:custGeom>
            <a:avLst/>
            <a:gdLst/>
            <a:ahLst/>
            <a:cxnLst/>
            <a:rect l="l" t="t" r="r" b="b"/>
            <a:pathLst>
              <a:path w="2651759" h="3505200">
                <a:moveTo>
                  <a:pt x="2651759" y="0"/>
                </a:moveTo>
                <a:lnTo>
                  <a:pt x="0" y="0"/>
                </a:lnTo>
                <a:lnTo>
                  <a:pt x="0" y="3505200"/>
                </a:lnTo>
                <a:lnTo>
                  <a:pt x="2651759" y="3505200"/>
                </a:lnTo>
                <a:lnTo>
                  <a:pt x="265175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172200" y="1200911"/>
            <a:ext cx="2651760" cy="350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700" dirty="0">
              <a:latin typeface="Times New Roman"/>
              <a:cs typeface="Times New Roman"/>
            </a:endParaRPr>
          </a:p>
          <a:p>
            <a:pPr marL="339090" marR="238760" indent="481330">
              <a:lnSpc>
                <a:spcPts val="3060"/>
              </a:lnSpc>
            </a:pPr>
            <a:r>
              <a:rPr sz="3000" b="1" spc="-55" dirty="0">
                <a:solidFill>
                  <a:srgbClr val="FFFFFF"/>
                </a:solidFill>
                <a:latin typeface="Trebuchet MS"/>
                <a:cs typeface="Trebuchet MS"/>
              </a:rPr>
              <a:t>Action </a:t>
            </a:r>
            <a:r>
              <a:rPr sz="3000" b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-35" dirty="0">
                <a:solidFill>
                  <a:srgbClr val="FFFFFF"/>
                </a:solidFill>
                <a:latin typeface="Trebuchet MS"/>
                <a:cs typeface="Trebuchet MS"/>
              </a:rPr>
              <a:t>Enginee</a:t>
            </a:r>
            <a:r>
              <a:rPr sz="3000" b="1" spc="-15" dirty="0">
                <a:solidFill>
                  <a:srgbClr val="FFFFFF"/>
                </a:solidFill>
                <a:latin typeface="Trebuchet MS"/>
                <a:cs typeface="Trebuchet MS"/>
              </a:rPr>
              <a:t>ring</a:t>
            </a:r>
            <a:endParaRPr sz="3000" dirty="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629400" y="1350263"/>
            <a:ext cx="1828800" cy="1828800"/>
            <a:chOff x="6629400" y="1350263"/>
            <a:chExt cx="1828800" cy="1828800"/>
          </a:xfrm>
        </p:grpSpPr>
        <p:sp>
          <p:nvSpPr>
            <p:cNvPr id="31" name="object 31"/>
            <p:cNvSpPr/>
            <p:nvPr/>
          </p:nvSpPr>
          <p:spPr>
            <a:xfrm>
              <a:off x="6629400" y="1350263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0"/>
                  </a:moveTo>
                  <a:lnTo>
                    <a:pt x="865842" y="1267"/>
                  </a:lnTo>
                  <a:lnTo>
                    <a:pt x="817944" y="5028"/>
                  </a:lnTo>
                  <a:lnTo>
                    <a:pt x="770768" y="11219"/>
                  </a:lnTo>
                  <a:lnTo>
                    <a:pt x="724379" y="19776"/>
                  </a:lnTo>
                  <a:lnTo>
                    <a:pt x="678839" y="30637"/>
                  </a:lnTo>
                  <a:lnTo>
                    <a:pt x="634211" y="43738"/>
                  </a:lnTo>
                  <a:lnTo>
                    <a:pt x="590559" y="59016"/>
                  </a:lnTo>
                  <a:lnTo>
                    <a:pt x="547945" y="76408"/>
                  </a:lnTo>
                  <a:lnTo>
                    <a:pt x="506434" y="95851"/>
                  </a:lnTo>
                  <a:lnTo>
                    <a:pt x="466088" y="117281"/>
                  </a:lnTo>
                  <a:lnTo>
                    <a:pt x="426971" y="140635"/>
                  </a:lnTo>
                  <a:lnTo>
                    <a:pt x="389146" y="165849"/>
                  </a:lnTo>
                  <a:lnTo>
                    <a:pt x="352675" y="192862"/>
                  </a:lnTo>
                  <a:lnTo>
                    <a:pt x="317623" y="221609"/>
                  </a:lnTo>
                  <a:lnTo>
                    <a:pt x="284053" y="252027"/>
                  </a:lnTo>
                  <a:lnTo>
                    <a:pt x="252027" y="284053"/>
                  </a:lnTo>
                  <a:lnTo>
                    <a:pt x="221609" y="317623"/>
                  </a:lnTo>
                  <a:lnTo>
                    <a:pt x="192862" y="352675"/>
                  </a:lnTo>
                  <a:lnTo>
                    <a:pt x="165849" y="389146"/>
                  </a:lnTo>
                  <a:lnTo>
                    <a:pt x="140635" y="426971"/>
                  </a:lnTo>
                  <a:lnTo>
                    <a:pt x="117281" y="466088"/>
                  </a:lnTo>
                  <a:lnTo>
                    <a:pt x="95851" y="506434"/>
                  </a:lnTo>
                  <a:lnTo>
                    <a:pt x="76408" y="547945"/>
                  </a:lnTo>
                  <a:lnTo>
                    <a:pt x="59016" y="590559"/>
                  </a:lnTo>
                  <a:lnTo>
                    <a:pt x="43738" y="634211"/>
                  </a:lnTo>
                  <a:lnTo>
                    <a:pt x="30637" y="678839"/>
                  </a:lnTo>
                  <a:lnTo>
                    <a:pt x="19776" y="724379"/>
                  </a:lnTo>
                  <a:lnTo>
                    <a:pt x="11219" y="770768"/>
                  </a:lnTo>
                  <a:lnTo>
                    <a:pt x="5028" y="817944"/>
                  </a:lnTo>
                  <a:lnTo>
                    <a:pt x="1267" y="865842"/>
                  </a:lnTo>
                  <a:lnTo>
                    <a:pt x="0" y="914400"/>
                  </a:lnTo>
                  <a:lnTo>
                    <a:pt x="1267" y="962957"/>
                  </a:lnTo>
                  <a:lnTo>
                    <a:pt x="5028" y="1010855"/>
                  </a:lnTo>
                  <a:lnTo>
                    <a:pt x="11219" y="1058031"/>
                  </a:lnTo>
                  <a:lnTo>
                    <a:pt x="19776" y="1104420"/>
                  </a:lnTo>
                  <a:lnTo>
                    <a:pt x="30637" y="1149960"/>
                  </a:lnTo>
                  <a:lnTo>
                    <a:pt x="43738" y="1194588"/>
                  </a:lnTo>
                  <a:lnTo>
                    <a:pt x="59016" y="1238240"/>
                  </a:lnTo>
                  <a:lnTo>
                    <a:pt x="76408" y="1280854"/>
                  </a:lnTo>
                  <a:lnTo>
                    <a:pt x="95851" y="1322365"/>
                  </a:lnTo>
                  <a:lnTo>
                    <a:pt x="117281" y="1362711"/>
                  </a:lnTo>
                  <a:lnTo>
                    <a:pt x="140635" y="1401828"/>
                  </a:lnTo>
                  <a:lnTo>
                    <a:pt x="165849" y="1439653"/>
                  </a:lnTo>
                  <a:lnTo>
                    <a:pt x="192862" y="1476124"/>
                  </a:lnTo>
                  <a:lnTo>
                    <a:pt x="221609" y="1511176"/>
                  </a:lnTo>
                  <a:lnTo>
                    <a:pt x="252027" y="1544746"/>
                  </a:lnTo>
                  <a:lnTo>
                    <a:pt x="284053" y="1576772"/>
                  </a:lnTo>
                  <a:lnTo>
                    <a:pt x="317623" y="1607190"/>
                  </a:lnTo>
                  <a:lnTo>
                    <a:pt x="352675" y="1635937"/>
                  </a:lnTo>
                  <a:lnTo>
                    <a:pt x="389146" y="1662950"/>
                  </a:lnTo>
                  <a:lnTo>
                    <a:pt x="426971" y="1688164"/>
                  </a:lnTo>
                  <a:lnTo>
                    <a:pt x="466088" y="1711518"/>
                  </a:lnTo>
                  <a:lnTo>
                    <a:pt x="506434" y="1732948"/>
                  </a:lnTo>
                  <a:lnTo>
                    <a:pt x="547945" y="1752391"/>
                  </a:lnTo>
                  <a:lnTo>
                    <a:pt x="590559" y="1769783"/>
                  </a:lnTo>
                  <a:lnTo>
                    <a:pt x="634211" y="1785061"/>
                  </a:lnTo>
                  <a:lnTo>
                    <a:pt x="678839" y="1798162"/>
                  </a:lnTo>
                  <a:lnTo>
                    <a:pt x="724379" y="1809023"/>
                  </a:lnTo>
                  <a:lnTo>
                    <a:pt x="770768" y="1817580"/>
                  </a:lnTo>
                  <a:lnTo>
                    <a:pt x="817944" y="1823771"/>
                  </a:lnTo>
                  <a:lnTo>
                    <a:pt x="865842" y="1827532"/>
                  </a:lnTo>
                  <a:lnTo>
                    <a:pt x="914400" y="1828800"/>
                  </a:lnTo>
                  <a:lnTo>
                    <a:pt x="962957" y="1827532"/>
                  </a:lnTo>
                  <a:lnTo>
                    <a:pt x="1010855" y="1823771"/>
                  </a:lnTo>
                  <a:lnTo>
                    <a:pt x="1058031" y="1817580"/>
                  </a:lnTo>
                  <a:lnTo>
                    <a:pt x="1104420" y="1809023"/>
                  </a:lnTo>
                  <a:lnTo>
                    <a:pt x="1149960" y="1798162"/>
                  </a:lnTo>
                  <a:lnTo>
                    <a:pt x="1194588" y="1785061"/>
                  </a:lnTo>
                  <a:lnTo>
                    <a:pt x="1238240" y="1769783"/>
                  </a:lnTo>
                  <a:lnTo>
                    <a:pt x="1280854" y="1752391"/>
                  </a:lnTo>
                  <a:lnTo>
                    <a:pt x="1322365" y="1732948"/>
                  </a:lnTo>
                  <a:lnTo>
                    <a:pt x="1362711" y="1711518"/>
                  </a:lnTo>
                  <a:lnTo>
                    <a:pt x="1401828" y="1688164"/>
                  </a:lnTo>
                  <a:lnTo>
                    <a:pt x="1439653" y="1662950"/>
                  </a:lnTo>
                  <a:lnTo>
                    <a:pt x="1476124" y="1635937"/>
                  </a:lnTo>
                  <a:lnTo>
                    <a:pt x="1511176" y="1607190"/>
                  </a:lnTo>
                  <a:lnTo>
                    <a:pt x="1544746" y="1576772"/>
                  </a:lnTo>
                  <a:lnTo>
                    <a:pt x="1576772" y="1544746"/>
                  </a:lnTo>
                  <a:lnTo>
                    <a:pt x="1607190" y="1511176"/>
                  </a:lnTo>
                  <a:lnTo>
                    <a:pt x="1635937" y="1476124"/>
                  </a:lnTo>
                  <a:lnTo>
                    <a:pt x="1662950" y="1439653"/>
                  </a:lnTo>
                  <a:lnTo>
                    <a:pt x="1688164" y="1401828"/>
                  </a:lnTo>
                  <a:lnTo>
                    <a:pt x="1711518" y="1362711"/>
                  </a:lnTo>
                  <a:lnTo>
                    <a:pt x="1732948" y="1322365"/>
                  </a:lnTo>
                  <a:lnTo>
                    <a:pt x="1752391" y="1280854"/>
                  </a:lnTo>
                  <a:lnTo>
                    <a:pt x="1769783" y="1238240"/>
                  </a:lnTo>
                  <a:lnTo>
                    <a:pt x="1785061" y="1194588"/>
                  </a:lnTo>
                  <a:lnTo>
                    <a:pt x="1798162" y="1149960"/>
                  </a:lnTo>
                  <a:lnTo>
                    <a:pt x="1809023" y="1104420"/>
                  </a:lnTo>
                  <a:lnTo>
                    <a:pt x="1817580" y="1058031"/>
                  </a:lnTo>
                  <a:lnTo>
                    <a:pt x="1823771" y="1010855"/>
                  </a:lnTo>
                  <a:lnTo>
                    <a:pt x="1827532" y="962957"/>
                  </a:lnTo>
                  <a:lnTo>
                    <a:pt x="1828800" y="914400"/>
                  </a:lnTo>
                  <a:lnTo>
                    <a:pt x="1827532" y="865842"/>
                  </a:lnTo>
                  <a:lnTo>
                    <a:pt x="1823771" y="817944"/>
                  </a:lnTo>
                  <a:lnTo>
                    <a:pt x="1817580" y="770768"/>
                  </a:lnTo>
                  <a:lnTo>
                    <a:pt x="1809023" y="724379"/>
                  </a:lnTo>
                  <a:lnTo>
                    <a:pt x="1798162" y="678839"/>
                  </a:lnTo>
                  <a:lnTo>
                    <a:pt x="1785061" y="634211"/>
                  </a:lnTo>
                  <a:lnTo>
                    <a:pt x="1769783" y="590559"/>
                  </a:lnTo>
                  <a:lnTo>
                    <a:pt x="1752391" y="547945"/>
                  </a:lnTo>
                  <a:lnTo>
                    <a:pt x="1732948" y="506434"/>
                  </a:lnTo>
                  <a:lnTo>
                    <a:pt x="1711518" y="466088"/>
                  </a:lnTo>
                  <a:lnTo>
                    <a:pt x="1688164" y="426971"/>
                  </a:lnTo>
                  <a:lnTo>
                    <a:pt x="1662950" y="389146"/>
                  </a:lnTo>
                  <a:lnTo>
                    <a:pt x="1635937" y="352675"/>
                  </a:lnTo>
                  <a:lnTo>
                    <a:pt x="1607190" y="317623"/>
                  </a:lnTo>
                  <a:lnTo>
                    <a:pt x="1576772" y="284053"/>
                  </a:lnTo>
                  <a:lnTo>
                    <a:pt x="1544746" y="252027"/>
                  </a:lnTo>
                  <a:lnTo>
                    <a:pt x="1511176" y="221609"/>
                  </a:lnTo>
                  <a:lnTo>
                    <a:pt x="1476124" y="192862"/>
                  </a:lnTo>
                  <a:lnTo>
                    <a:pt x="1439653" y="165849"/>
                  </a:lnTo>
                  <a:lnTo>
                    <a:pt x="1401828" y="140635"/>
                  </a:lnTo>
                  <a:lnTo>
                    <a:pt x="1362711" y="117281"/>
                  </a:lnTo>
                  <a:lnTo>
                    <a:pt x="1322365" y="95851"/>
                  </a:lnTo>
                  <a:lnTo>
                    <a:pt x="1280854" y="76408"/>
                  </a:lnTo>
                  <a:lnTo>
                    <a:pt x="1238240" y="59016"/>
                  </a:lnTo>
                  <a:lnTo>
                    <a:pt x="1194588" y="43738"/>
                  </a:lnTo>
                  <a:lnTo>
                    <a:pt x="1149960" y="30637"/>
                  </a:lnTo>
                  <a:lnTo>
                    <a:pt x="1104420" y="19776"/>
                  </a:lnTo>
                  <a:lnTo>
                    <a:pt x="1058031" y="11219"/>
                  </a:lnTo>
                  <a:lnTo>
                    <a:pt x="1010855" y="5028"/>
                  </a:lnTo>
                  <a:lnTo>
                    <a:pt x="962957" y="12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6600" y="1578863"/>
              <a:ext cx="914400" cy="1370076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79885" y="195078"/>
            <a:ext cx="387985" cy="457200"/>
            <a:chOff x="179885" y="195078"/>
            <a:chExt cx="387985" cy="457200"/>
          </a:xfrm>
        </p:grpSpPr>
        <p:sp>
          <p:nvSpPr>
            <p:cNvPr id="34" name="object 34"/>
            <p:cNvSpPr/>
            <p:nvPr/>
          </p:nvSpPr>
          <p:spPr>
            <a:xfrm>
              <a:off x="179885" y="195078"/>
              <a:ext cx="387985" cy="457200"/>
            </a:xfrm>
            <a:custGeom>
              <a:avLst/>
              <a:gdLst/>
              <a:ahLst/>
              <a:cxnLst/>
              <a:rect l="l" t="t" r="r" b="b"/>
              <a:pathLst>
                <a:path w="387984" h="457200">
                  <a:moveTo>
                    <a:pt x="216252" y="0"/>
                  </a:moveTo>
                  <a:lnTo>
                    <a:pt x="169624" y="6399"/>
                  </a:lnTo>
                  <a:lnTo>
                    <a:pt x="127869" y="24432"/>
                  </a:lnTo>
                  <a:lnTo>
                    <a:pt x="92772" y="52347"/>
                  </a:lnTo>
                  <a:lnTo>
                    <a:pt x="66114" y="88395"/>
                  </a:lnTo>
                  <a:lnTo>
                    <a:pt x="49681" y="130824"/>
                  </a:lnTo>
                  <a:lnTo>
                    <a:pt x="49681" y="131542"/>
                  </a:lnTo>
                  <a:lnTo>
                    <a:pt x="47542" y="141187"/>
                  </a:lnTo>
                  <a:lnTo>
                    <a:pt x="46824" y="146191"/>
                  </a:lnTo>
                  <a:lnTo>
                    <a:pt x="45395" y="153342"/>
                  </a:lnTo>
                  <a:lnTo>
                    <a:pt x="43249" y="161204"/>
                  </a:lnTo>
                  <a:lnTo>
                    <a:pt x="40747" y="165142"/>
                  </a:lnTo>
                  <a:lnTo>
                    <a:pt x="4288" y="228048"/>
                  </a:lnTo>
                  <a:lnTo>
                    <a:pt x="0" y="235199"/>
                  </a:lnTo>
                  <a:lnTo>
                    <a:pt x="2502" y="244489"/>
                  </a:lnTo>
                  <a:lnTo>
                    <a:pt x="45395" y="270228"/>
                  </a:lnTo>
                  <a:lnTo>
                    <a:pt x="45395" y="353868"/>
                  </a:lnTo>
                  <a:lnTo>
                    <a:pt x="51828" y="360301"/>
                  </a:lnTo>
                  <a:lnTo>
                    <a:pt x="126889" y="360301"/>
                  </a:lnTo>
                  <a:lnTo>
                    <a:pt x="126889" y="450378"/>
                  </a:lnTo>
                  <a:lnTo>
                    <a:pt x="133330" y="457170"/>
                  </a:lnTo>
                  <a:lnTo>
                    <a:pt x="141191" y="457170"/>
                  </a:lnTo>
                  <a:lnTo>
                    <a:pt x="302395" y="402124"/>
                  </a:lnTo>
                  <a:lnTo>
                    <a:pt x="309191" y="398192"/>
                  </a:lnTo>
                  <a:lnTo>
                    <a:pt x="309191" y="313480"/>
                  </a:lnTo>
                  <a:lnTo>
                    <a:pt x="341080" y="286770"/>
                  </a:lnTo>
                  <a:lnTo>
                    <a:pt x="365934" y="253158"/>
                  </a:lnTo>
                  <a:lnTo>
                    <a:pt x="382075" y="214052"/>
                  </a:lnTo>
                  <a:lnTo>
                    <a:pt x="387827" y="170856"/>
                  </a:lnTo>
                  <a:lnTo>
                    <a:pt x="381696" y="125434"/>
                  </a:lnTo>
                  <a:lnTo>
                    <a:pt x="364394" y="84619"/>
                  </a:lnTo>
                  <a:lnTo>
                    <a:pt x="337561" y="50040"/>
                  </a:lnTo>
                  <a:lnTo>
                    <a:pt x="302834" y="23325"/>
                  </a:lnTo>
                  <a:lnTo>
                    <a:pt x="261851" y="6102"/>
                  </a:lnTo>
                  <a:lnTo>
                    <a:pt x="2162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260" y="241188"/>
              <a:ext cx="239130" cy="21160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00" y="161036"/>
            <a:ext cx="491109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55" dirty="0" smtClean="0">
                <a:solidFill>
                  <a:srgbClr val="FFFFFF"/>
                </a:solidFill>
                <a:latin typeface="Arial"/>
                <a:cs typeface="Arial"/>
              </a:rPr>
              <a:t>Environment Observations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1600" b="1" spc="50" dirty="0" smtClean="0">
                <a:solidFill>
                  <a:srgbClr val="FF5256"/>
                </a:solidFill>
                <a:latin typeface="Arial"/>
                <a:cs typeface="Arial"/>
              </a:rPr>
              <a:t>Workload History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3479" y="224031"/>
            <a:ext cx="485775" cy="365125"/>
            <a:chOff x="123479" y="224031"/>
            <a:chExt cx="485775" cy="365125"/>
          </a:xfrm>
        </p:grpSpPr>
        <p:sp>
          <p:nvSpPr>
            <p:cNvPr id="16" name="object 16"/>
            <p:cNvSpPr/>
            <p:nvPr/>
          </p:nvSpPr>
          <p:spPr>
            <a:xfrm>
              <a:off x="123469" y="256501"/>
              <a:ext cx="485775" cy="332740"/>
            </a:xfrm>
            <a:custGeom>
              <a:avLst/>
              <a:gdLst/>
              <a:ahLst/>
              <a:cxnLst/>
              <a:rect l="l" t="t" r="r" b="b"/>
              <a:pathLst>
                <a:path w="485775" h="332740">
                  <a:moveTo>
                    <a:pt x="252018" y="11379"/>
                  </a:moveTo>
                  <a:lnTo>
                    <a:pt x="246291" y="1625"/>
                  </a:lnTo>
                  <a:lnTo>
                    <a:pt x="240017" y="0"/>
                  </a:lnTo>
                  <a:lnTo>
                    <a:pt x="154292" y="50888"/>
                  </a:lnTo>
                  <a:lnTo>
                    <a:pt x="140754" y="62166"/>
                  </a:lnTo>
                  <a:lnTo>
                    <a:pt x="128511" y="85940"/>
                  </a:lnTo>
                  <a:lnTo>
                    <a:pt x="129870" y="125780"/>
                  </a:lnTo>
                  <a:lnTo>
                    <a:pt x="160591" y="192747"/>
                  </a:lnTo>
                  <a:lnTo>
                    <a:pt x="165709" y="210197"/>
                  </a:lnTo>
                  <a:lnTo>
                    <a:pt x="166789" y="233857"/>
                  </a:lnTo>
                  <a:lnTo>
                    <a:pt x="158216" y="259994"/>
                  </a:lnTo>
                  <a:lnTo>
                    <a:pt x="132435" y="288086"/>
                  </a:lnTo>
                  <a:lnTo>
                    <a:pt x="104000" y="298615"/>
                  </a:lnTo>
                  <a:lnTo>
                    <a:pt x="77952" y="297713"/>
                  </a:lnTo>
                  <a:lnTo>
                    <a:pt x="59270" y="291528"/>
                  </a:lnTo>
                  <a:lnTo>
                    <a:pt x="31826" y="268922"/>
                  </a:lnTo>
                  <a:lnTo>
                    <a:pt x="20167" y="241541"/>
                  </a:lnTo>
                  <a:lnTo>
                    <a:pt x="20370" y="213880"/>
                  </a:lnTo>
                  <a:lnTo>
                    <a:pt x="28562" y="190474"/>
                  </a:lnTo>
                  <a:lnTo>
                    <a:pt x="43726" y="171030"/>
                  </a:lnTo>
                  <a:lnTo>
                    <a:pt x="63690" y="157695"/>
                  </a:lnTo>
                  <a:lnTo>
                    <a:pt x="86753" y="151345"/>
                  </a:lnTo>
                  <a:lnTo>
                    <a:pt x="111213" y="152857"/>
                  </a:lnTo>
                  <a:lnTo>
                    <a:pt x="116725" y="154139"/>
                  </a:lnTo>
                  <a:lnTo>
                    <a:pt x="122212" y="150723"/>
                  </a:lnTo>
                  <a:lnTo>
                    <a:pt x="124764" y="139712"/>
                  </a:lnTo>
                  <a:lnTo>
                    <a:pt x="121361" y="134200"/>
                  </a:lnTo>
                  <a:lnTo>
                    <a:pt x="115862" y="132918"/>
                  </a:lnTo>
                  <a:lnTo>
                    <a:pt x="84645" y="130962"/>
                  </a:lnTo>
                  <a:lnTo>
                    <a:pt x="55181" y="139026"/>
                  </a:lnTo>
                  <a:lnTo>
                    <a:pt x="29730" y="156006"/>
                  </a:lnTo>
                  <a:lnTo>
                    <a:pt x="10528" y="180848"/>
                  </a:lnTo>
                  <a:lnTo>
                    <a:pt x="1117" y="208305"/>
                  </a:lnTo>
                  <a:lnTo>
                    <a:pt x="0" y="243827"/>
                  </a:lnTo>
                  <a:lnTo>
                    <a:pt x="13931" y="280035"/>
                  </a:lnTo>
                  <a:lnTo>
                    <a:pt x="49644" y="309587"/>
                  </a:lnTo>
                  <a:lnTo>
                    <a:pt x="78105" y="318985"/>
                  </a:lnTo>
                  <a:lnTo>
                    <a:pt x="111531" y="319379"/>
                  </a:lnTo>
                  <a:lnTo>
                    <a:pt x="146138" y="305066"/>
                  </a:lnTo>
                  <a:lnTo>
                    <a:pt x="178168" y="270395"/>
                  </a:lnTo>
                  <a:lnTo>
                    <a:pt x="189445" y="237299"/>
                  </a:lnTo>
                  <a:lnTo>
                    <a:pt x="187236" y="206959"/>
                  </a:lnTo>
                  <a:lnTo>
                    <a:pt x="179565" y="184327"/>
                  </a:lnTo>
                  <a:lnTo>
                    <a:pt x="174409" y="174371"/>
                  </a:lnTo>
                  <a:lnTo>
                    <a:pt x="150990" y="126022"/>
                  </a:lnTo>
                  <a:lnTo>
                    <a:pt x="147853" y="94805"/>
                  </a:lnTo>
                  <a:lnTo>
                    <a:pt x="155956" y="76657"/>
                  </a:lnTo>
                  <a:lnTo>
                    <a:pt x="166204" y="67525"/>
                  </a:lnTo>
                  <a:lnTo>
                    <a:pt x="250380" y="17653"/>
                  </a:lnTo>
                  <a:lnTo>
                    <a:pt x="252018" y="11379"/>
                  </a:lnTo>
                  <a:close/>
                </a:path>
                <a:path w="485775" h="332740">
                  <a:moveTo>
                    <a:pt x="485406" y="246494"/>
                  </a:moveTo>
                  <a:lnTo>
                    <a:pt x="464794" y="178384"/>
                  </a:lnTo>
                  <a:lnTo>
                    <a:pt x="419912" y="147396"/>
                  </a:lnTo>
                  <a:lnTo>
                    <a:pt x="384251" y="140182"/>
                  </a:lnTo>
                  <a:lnTo>
                    <a:pt x="358127" y="133591"/>
                  </a:lnTo>
                  <a:lnTo>
                    <a:pt x="304342" y="96634"/>
                  </a:lnTo>
                  <a:lnTo>
                    <a:pt x="288505" y="61112"/>
                  </a:lnTo>
                  <a:lnTo>
                    <a:pt x="287807" y="57912"/>
                  </a:lnTo>
                  <a:lnTo>
                    <a:pt x="285635" y="55257"/>
                  </a:lnTo>
                  <a:lnTo>
                    <a:pt x="279692" y="52603"/>
                  </a:lnTo>
                  <a:lnTo>
                    <a:pt x="276263" y="52768"/>
                  </a:lnTo>
                  <a:lnTo>
                    <a:pt x="182791" y="106426"/>
                  </a:lnTo>
                  <a:lnTo>
                    <a:pt x="181089" y="112674"/>
                  </a:lnTo>
                  <a:lnTo>
                    <a:pt x="186702" y="122491"/>
                  </a:lnTo>
                  <a:lnTo>
                    <a:pt x="192951" y="124180"/>
                  </a:lnTo>
                  <a:lnTo>
                    <a:pt x="272224" y="78689"/>
                  </a:lnTo>
                  <a:lnTo>
                    <a:pt x="287655" y="108191"/>
                  </a:lnTo>
                  <a:lnTo>
                    <a:pt x="311391" y="132041"/>
                  </a:lnTo>
                  <a:lnTo>
                    <a:pt x="342658" y="149644"/>
                  </a:lnTo>
                  <a:lnTo>
                    <a:pt x="380746" y="160350"/>
                  </a:lnTo>
                  <a:lnTo>
                    <a:pt x="385686" y="160997"/>
                  </a:lnTo>
                  <a:lnTo>
                    <a:pt x="397713" y="163068"/>
                  </a:lnTo>
                  <a:lnTo>
                    <a:pt x="449211" y="191020"/>
                  </a:lnTo>
                  <a:lnTo>
                    <a:pt x="465493" y="244729"/>
                  </a:lnTo>
                  <a:lnTo>
                    <a:pt x="457187" y="273177"/>
                  </a:lnTo>
                  <a:lnTo>
                    <a:pt x="431241" y="303657"/>
                  </a:lnTo>
                  <a:lnTo>
                    <a:pt x="402094" y="313728"/>
                  </a:lnTo>
                  <a:lnTo>
                    <a:pt x="375285" y="311213"/>
                  </a:lnTo>
                  <a:lnTo>
                    <a:pt x="333883" y="285483"/>
                  </a:lnTo>
                  <a:lnTo>
                    <a:pt x="316788" y="233121"/>
                  </a:lnTo>
                  <a:lnTo>
                    <a:pt x="322173" y="210172"/>
                  </a:lnTo>
                  <a:lnTo>
                    <a:pt x="332359" y="192278"/>
                  </a:lnTo>
                  <a:lnTo>
                    <a:pt x="343509" y="180784"/>
                  </a:lnTo>
                  <a:lnTo>
                    <a:pt x="348005" y="177355"/>
                  </a:lnTo>
                  <a:lnTo>
                    <a:pt x="348424" y="170700"/>
                  </a:lnTo>
                  <a:lnTo>
                    <a:pt x="341172" y="162026"/>
                  </a:lnTo>
                  <a:lnTo>
                    <a:pt x="334721" y="161455"/>
                  </a:lnTo>
                  <a:lnTo>
                    <a:pt x="330377" y="165074"/>
                  </a:lnTo>
                  <a:lnTo>
                    <a:pt x="319532" y="175641"/>
                  </a:lnTo>
                  <a:lnTo>
                    <a:pt x="305943" y="195757"/>
                  </a:lnTo>
                  <a:lnTo>
                    <a:pt x="297103" y="225704"/>
                  </a:lnTo>
                  <a:lnTo>
                    <a:pt x="300532" y="265760"/>
                  </a:lnTo>
                  <a:lnTo>
                    <a:pt x="331063" y="311429"/>
                  </a:lnTo>
                  <a:lnTo>
                    <a:pt x="374256" y="331482"/>
                  </a:lnTo>
                  <a:lnTo>
                    <a:pt x="409702" y="332143"/>
                  </a:lnTo>
                  <a:lnTo>
                    <a:pt x="445770" y="317931"/>
                  </a:lnTo>
                  <a:lnTo>
                    <a:pt x="449287" y="313728"/>
                  </a:lnTo>
                  <a:lnTo>
                    <a:pt x="475208" y="282816"/>
                  </a:lnTo>
                  <a:lnTo>
                    <a:pt x="485406" y="24649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577" y="224031"/>
              <a:ext cx="95844" cy="96011"/>
            </a:xfrm>
            <a:prstGeom prst="rect">
              <a:avLst/>
            </a:prstGeom>
          </p:spPr>
        </p:pic>
      </p:grpSp>
      <p:sp>
        <p:nvSpPr>
          <p:cNvPr id="23" name="矩形 22"/>
          <p:cNvSpPr/>
          <p:nvPr/>
        </p:nvSpPr>
        <p:spPr>
          <a:xfrm>
            <a:off x="123469" y="1047750"/>
            <a:ext cx="95665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A self-driving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DBMS records the workload history of the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transactions and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queries that it executes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endParaRPr lang="en-US" altLang="zh-CN" sz="2000" spc="80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Each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entry in the history contains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the logical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operation invoked (e.g., SQL) along with its execution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context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. This context includes client meta-data, query plan hints,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and configuration knobs. </a:t>
            </a: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endParaRPr lang="en-US" altLang="zh-CN" sz="2000" spc="80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system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also tracks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each query’s completion status, such as its execution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time and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whether its parent transaction aborts.</a:t>
            </a:r>
            <a:endParaRPr lang="en-US" altLang="zh-CN" sz="2000" spc="8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endParaRPr lang="en-US" altLang="zh-CN" sz="2000" spc="80" dirty="0">
              <a:solidFill>
                <a:srgbClr val="FFFFFF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15"/>
          <p:cNvGrpSpPr/>
          <p:nvPr/>
        </p:nvGrpSpPr>
        <p:grpSpPr>
          <a:xfrm>
            <a:off x="123479" y="224031"/>
            <a:ext cx="485775" cy="365125"/>
            <a:chOff x="123479" y="224031"/>
            <a:chExt cx="485775" cy="365125"/>
          </a:xfrm>
        </p:grpSpPr>
        <p:sp>
          <p:nvSpPr>
            <p:cNvPr id="16" name="object 16"/>
            <p:cNvSpPr/>
            <p:nvPr/>
          </p:nvSpPr>
          <p:spPr>
            <a:xfrm>
              <a:off x="123469" y="256501"/>
              <a:ext cx="485775" cy="332740"/>
            </a:xfrm>
            <a:custGeom>
              <a:avLst/>
              <a:gdLst/>
              <a:ahLst/>
              <a:cxnLst/>
              <a:rect l="l" t="t" r="r" b="b"/>
              <a:pathLst>
                <a:path w="485775" h="332740">
                  <a:moveTo>
                    <a:pt x="252018" y="11379"/>
                  </a:moveTo>
                  <a:lnTo>
                    <a:pt x="246291" y="1625"/>
                  </a:lnTo>
                  <a:lnTo>
                    <a:pt x="240017" y="0"/>
                  </a:lnTo>
                  <a:lnTo>
                    <a:pt x="154292" y="50888"/>
                  </a:lnTo>
                  <a:lnTo>
                    <a:pt x="140754" y="62166"/>
                  </a:lnTo>
                  <a:lnTo>
                    <a:pt x="128511" y="85940"/>
                  </a:lnTo>
                  <a:lnTo>
                    <a:pt x="129870" y="125780"/>
                  </a:lnTo>
                  <a:lnTo>
                    <a:pt x="160591" y="192747"/>
                  </a:lnTo>
                  <a:lnTo>
                    <a:pt x="165709" y="210197"/>
                  </a:lnTo>
                  <a:lnTo>
                    <a:pt x="166789" y="233857"/>
                  </a:lnTo>
                  <a:lnTo>
                    <a:pt x="158216" y="259994"/>
                  </a:lnTo>
                  <a:lnTo>
                    <a:pt x="132435" y="288086"/>
                  </a:lnTo>
                  <a:lnTo>
                    <a:pt x="104000" y="298615"/>
                  </a:lnTo>
                  <a:lnTo>
                    <a:pt x="77952" y="297713"/>
                  </a:lnTo>
                  <a:lnTo>
                    <a:pt x="59270" y="291528"/>
                  </a:lnTo>
                  <a:lnTo>
                    <a:pt x="31826" y="268922"/>
                  </a:lnTo>
                  <a:lnTo>
                    <a:pt x="20167" y="241541"/>
                  </a:lnTo>
                  <a:lnTo>
                    <a:pt x="20370" y="213880"/>
                  </a:lnTo>
                  <a:lnTo>
                    <a:pt x="28562" y="190474"/>
                  </a:lnTo>
                  <a:lnTo>
                    <a:pt x="43726" y="171030"/>
                  </a:lnTo>
                  <a:lnTo>
                    <a:pt x="63690" y="157695"/>
                  </a:lnTo>
                  <a:lnTo>
                    <a:pt x="86753" y="151345"/>
                  </a:lnTo>
                  <a:lnTo>
                    <a:pt x="111213" y="152857"/>
                  </a:lnTo>
                  <a:lnTo>
                    <a:pt x="116725" y="154139"/>
                  </a:lnTo>
                  <a:lnTo>
                    <a:pt x="122212" y="150723"/>
                  </a:lnTo>
                  <a:lnTo>
                    <a:pt x="124764" y="139712"/>
                  </a:lnTo>
                  <a:lnTo>
                    <a:pt x="121361" y="134200"/>
                  </a:lnTo>
                  <a:lnTo>
                    <a:pt x="115862" y="132918"/>
                  </a:lnTo>
                  <a:lnTo>
                    <a:pt x="84645" y="130962"/>
                  </a:lnTo>
                  <a:lnTo>
                    <a:pt x="55181" y="139026"/>
                  </a:lnTo>
                  <a:lnTo>
                    <a:pt x="29730" y="156006"/>
                  </a:lnTo>
                  <a:lnTo>
                    <a:pt x="10528" y="180848"/>
                  </a:lnTo>
                  <a:lnTo>
                    <a:pt x="1117" y="208305"/>
                  </a:lnTo>
                  <a:lnTo>
                    <a:pt x="0" y="243827"/>
                  </a:lnTo>
                  <a:lnTo>
                    <a:pt x="13931" y="280035"/>
                  </a:lnTo>
                  <a:lnTo>
                    <a:pt x="49644" y="309587"/>
                  </a:lnTo>
                  <a:lnTo>
                    <a:pt x="78105" y="318985"/>
                  </a:lnTo>
                  <a:lnTo>
                    <a:pt x="111531" y="319379"/>
                  </a:lnTo>
                  <a:lnTo>
                    <a:pt x="146138" y="305066"/>
                  </a:lnTo>
                  <a:lnTo>
                    <a:pt x="178168" y="270395"/>
                  </a:lnTo>
                  <a:lnTo>
                    <a:pt x="189445" y="237299"/>
                  </a:lnTo>
                  <a:lnTo>
                    <a:pt x="187236" y="206959"/>
                  </a:lnTo>
                  <a:lnTo>
                    <a:pt x="179565" y="184327"/>
                  </a:lnTo>
                  <a:lnTo>
                    <a:pt x="174409" y="174371"/>
                  </a:lnTo>
                  <a:lnTo>
                    <a:pt x="150990" y="126022"/>
                  </a:lnTo>
                  <a:lnTo>
                    <a:pt x="147853" y="94805"/>
                  </a:lnTo>
                  <a:lnTo>
                    <a:pt x="155956" y="76657"/>
                  </a:lnTo>
                  <a:lnTo>
                    <a:pt x="166204" y="67525"/>
                  </a:lnTo>
                  <a:lnTo>
                    <a:pt x="250380" y="17653"/>
                  </a:lnTo>
                  <a:lnTo>
                    <a:pt x="252018" y="11379"/>
                  </a:lnTo>
                  <a:close/>
                </a:path>
                <a:path w="485775" h="332740">
                  <a:moveTo>
                    <a:pt x="485406" y="246494"/>
                  </a:moveTo>
                  <a:lnTo>
                    <a:pt x="464794" y="178384"/>
                  </a:lnTo>
                  <a:lnTo>
                    <a:pt x="419912" y="147396"/>
                  </a:lnTo>
                  <a:lnTo>
                    <a:pt x="384251" y="140182"/>
                  </a:lnTo>
                  <a:lnTo>
                    <a:pt x="358127" y="133591"/>
                  </a:lnTo>
                  <a:lnTo>
                    <a:pt x="304342" y="96634"/>
                  </a:lnTo>
                  <a:lnTo>
                    <a:pt x="288505" y="61112"/>
                  </a:lnTo>
                  <a:lnTo>
                    <a:pt x="287807" y="57912"/>
                  </a:lnTo>
                  <a:lnTo>
                    <a:pt x="285635" y="55257"/>
                  </a:lnTo>
                  <a:lnTo>
                    <a:pt x="279692" y="52603"/>
                  </a:lnTo>
                  <a:lnTo>
                    <a:pt x="276263" y="52768"/>
                  </a:lnTo>
                  <a:lnTo>
                    <a:pt x="182791" y="106426"/>
                  </a:lnTo>
                  <a:lnTo>
                    <a:pt x="181089" y="112674"/>
                  </a:lnTo>
                  <a:lnTo>
                    <a:pt x="186702" y="122491"/>
                  </a:lnTo>
                  <a:lnTo>
                    <a:pt x="192951" y="124180"/>
                  </a:lnTo>
                  <a:lnTo>
                    <a:pt x="272224" y="78689"/>
                  </a:lnTo>
                  <a:lnTo>
                    <a:pt x="287655" y="108191"/>
                  </a:lnTo>
                  <a:lnTo>
                    <a:pt x="311391" y="132041"/>
                  </a:lnTo>
                  <a:lnTo>
                    <a:pt x="342658" y="149644"/>
                  </a:lnTo>
                  <a:lnTo>
                    <a:pt x="380746" y="160350"/>
                  </a:lnTo>
                  <a:lnTo>
                    <a:pt x="385686" y="160997"/>
                  </a:lnTo>
                  <a:lnTo>
                    <a:pt x="397713" y="163068"/>
                  </a:lnTo>
                  <a:lnTo>
                    <a:pt x="449211" y="191020"/>
                  </a:lnTo>
                  <a:lnTo>
                    <a:pt x="465493" y="244729"/>
                  </a:lnTo>
                  <a:lnTo>
                    <a:pt x="457187" y="273177"/>
                  </a:lnTo>
                  <a:lnTo>
                    <a:pt x="431241" y="303657"/>
                  </a:lnTo>
                  <a:lnTo>
                    <a:pt x="402094" y="313728"/>
                  </a:lnTo>
                  <a:lnTo>
                    <a:pt x="375285" y="311213"/>
                  </a:lnTo>
                  <a:lnTo>
                    <a:pt x="333883" y="285483"/>
                  </a:lnTo>
                  <a:lnTo>
                    <a:pt x="316788" y="233121"/>
                  </a:lnTo>
                  <a:lnTo>
                    <a:pt x="322173" y="210172"/>
                  </a:lnTo>
                  <a:lnTo>
                    <a:pt x="332359" y="192278"/>
                  </a:lnTo>
                  <a:lnTo>
                    <a:pt x="343509" y="180784"/>
                  </a:lnTo>
                  <a:lnTo>
                    <a:pt x="348005" y="177355"/>
                  </a:lnTo>
                  <a:lnTo>
                    <a:pt x="348424" y="170700"/>
                  </a:lnTo>
                  <a:lnTo>
                    <a:pt x="341172" y="162026"/>
                  </a:lnTo>
                  <a:lnTo>
                    <a:pt x="334721" y="161455"/>
                  </a:lnTo>
                  <a:lnTo>
                    <a:pt x="330377" y="165074"/>
                  </a:lnTo>
                  <a:lnTo>
                    <a:pt x="319532" y="175641"/>
                  </a:lnTo>
                  <a:lnTo>
                    <a:pt x="305943" y="195757"/>
                  </a:lnTo>
                  <a:lnTo>
                    <a:pt x="297103" y="225704"/>
                  </a:lnTo>
                  <a:lnTo>
                    <a:pt x="300532" y="265760"/>
                  </a:lnTo>
                  <a:lnTo>
                    <a:pt x="331063" y="311429"/>
                  </a:lnTo>
                  <a:lnTo>
                    <a:pt x="374256" y="331482"/>
                  </a:lnTo>
                  <a:lnTo>
                    <a:pt x="409702" y="332143"/>
                  </a:lnTo>
                  <a:lnTo>
                    <a:pt x="445770" y="317931"/>
                  </a:lnTo>
                  <a:lnTo>
                    <a:pt x="449287" y="313728"/>
                  </a:lnTo>
                  <a:lnTo>
                    <a:pt x="475208" y="282816"/>
                  </a:lnTo>
                  <a:lnTo>
                    <a:pt x="485406" y="24649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577" y="224031"/>
              <a:ext cx="95844" cy="96011"/>
            </a:xfrm>
            <a:prstGeom prst="rect">
              <a:avLst/>
            </a:prstGeom>
          </p:spPr>
        </p:pic>
      </p:grp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38958" y="1112992"/>
            <a:ext cx="14136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1" spc="50" dirty="0">
                <a:solidFill>
                  <a:srgbClr val="FF5256"/>
                </a:solidFill>
                <a:latin typeface="Arial"/>
                <a:cs typeface="Arial"/>
              </a:rPr>
              <a:t>BUT !</a:t>
            </a:r>
            <a:endParaRPr lang="zh-CN" altLang="zh-CN" sz="3200" b="1" spc="50" dirty="0">
              <a:solidFill>
                <a:srgbClr val="FF5256"/>
              </a:solidFill>
              <a:latin typeface="Arial"/>
              <a:cs typeface="Arial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8958" y="1962150"/>
            <a:ext cx="865264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spc="50" dirty="0">
                <a:solidFill>
                  <a:srgbClr val="FFFFFF"/>
                </a:solidFill>
                <a:latin typeface="Tahoma"/>
                <a:cs typeface="Tahoma"/>
              </a:rPr>
              <a:t>Such a </a:t>
            </a:r>
            <a:r>
              <a:rPr lang="en-US" altLang="zh-CN" sz="2400" spc="50" dirty="0" smtClean="0">
                <a:solidFill>
                  <a:srgbClr val="FFFFFF"/>
                </a:solidFill>
                <a:latin typeface="Tahoma"/>
                <a:cs typeface="Tahoma"/>
              </a:rPr>
              <a:t>strategy will consume </a:t>
            </a:r>
            <a:r>
              <a:rPr lang="en-US" altLang="zh-CN" sz="2400" spc="50" dirty="0">
                <a:solidFill>
                  <a:srgbClr val="FFFFFF"/>
                </a:solidFill>
                <a:latin typeface="Tahoma"/>
                <a:cs typeface="Tahoma"/>
              </a:rPr>
              <a:t>a sizable amount of storage space for large </a:t>
            </a:r>
            <a:r>
              <a:rPr lang="en-US" altLang="zh-CN" sz="2400" spc="50" dirty="0" smtClean="0">
                <a:solidFill>
                  <a:srgbClr val="FFFFFF"/>
                </a:solidFill>
                <a:latin typeface="Tahoma"/>
                <a:cs typeface="Tahoma"/>
              </a:rPr>
              <a:t>applications !</a:t>
            </a:r>
          </a:p>
          <a:p>
            <a:endParaRPr lang="en-US" altLang="zh-CN" sz="2400" spc="50" dirty="0">
              <a:solidFill>
                <a:srgbClr val="FFFFFF"/>
              </a:solidFill>
              <a:latin typeface="Tahoma"/>
              <a:cs typeface="Tahoma"/>
            </a:endParaRPr>
          </a:p>
          <a:p>
            <a:endParaRPr lang="en-US" altLang="zh-CN" sz="2400" spc="5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spc="50" dirty="0" smtClean="0">
                <a:solidFill>
                  <a:srgbClr val="FFFFFF"/>
                </a:solidFill>
                <a:latin typeface="Tahoma"/>
                <a:cs typeface="Tahoma"/>
              </a:rPr>
              <a:t>Sampling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spc="5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spc="50" dirty="0" smtClean="0">
                <a:solidFill>
                  <a:srgbClr val="FFFFFF"/>
                </a:solidFill>
                <a:latin typeface="Tahoma"/>
                <a:cs typeface="Tahoma"/>
              </a:rPr>
              <a:t>Aggregation</a:t>
            </a:r>
            <a:endParaRPr lang="en-US" altLang="zh-CN" sz="2400" spc="5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10" name="object 2"/>
          <p:cNvSpPr txBox="1"/>
          <p:nvPr/>
        </p:nvSpPr>
        <p:spPr>
          <a:xfrm>
            <a:off x="825500" y="161036"/>
            <a:ext cx="491109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55" dirty="0" smtClean="0">
                <a:solidFill>
                  <a:srgbClr val="FFFFFF"/>
                </a:solidFill>
                <a:latin typeface="Arial"/>
                <a:cs typeface="Arial"/>
              </a:rPr>
              <a:t>Environment Observations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1600" b="1" spc="50" dirty="0" smtClean="0">
                <a:solidFill>
                  <a:srgbClr val="FF5256"/>
                </a:solidFill>
                <a:latin typeface="Arial"/>
                <a:cs typeface="Arial"/>
              </a:rPr>
              <a:t>Workload History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2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15"/>
          <p:cNvGrpSpPr/>
          <p:nvPr/>
        </p:nvGrpSpPr>
        <p:grpSpPr>
          <a:xfrm>
            <a:off x="123479" y="224031"/>
            <a:ext cx="485775" cy="365125"/>
            <a:chOff x="123479" y="224031"/>
            <a:chExt cx="485775" cy="365125"/>
          </a:xfrm>
        </p:grpSpPr>
        <p:sp>
          <p:nvSpPr>
            <p:cNvPr id="16" name="object 16"/>
            <p:cNvSpPr/>
            <p:nvPr/>
          </p:nvSpPr>
          <p:spPr>
            <a:xfrm>
              <a:off x="123469" y="256501"/>
              <a:ext cx="485775" cy="332740"/>
            </a:xfrm>
            <a:custGeom>
              <a:avLst/>
              <a:gdLst/>
              <a:ahLst/>
              <a:cxnLst/>
              <a:rect l="l" t="t" r="r" b="b"/>
              <a:pathLst>
                <a:path w="485775" h="332740">
                  <a:moveTo>
                    <a:pt x="252018" y="11379"/>
                  </a:moveTo>
                  <a:lnTo>
                    <a:pt x="246291" y="1625"/>
                  </a:lnTo>
                  <a:lnTo>
                    <a:pt x="240017" y="0"/>
                  </a:lnTo>
                  <a:lnTo>
                    <a:pt x="154292" y="50888"/>
                  </a:lnTo>
                  <a:lnTo>
                    <a:pt x="140754" y="62166"/>
                  </a:lnTo>
                  <a:lnTo>
                    <a:pt x="128511" y="85940"/>
                  </a:lnTo>
                  <a:lnTo>
                    <a:pt x="129870" y="125780"/>
                  </a:lnTo>
                  <a:lnTo>
                    <a:pt x="160591" y="192747"/>
                  </a:lnTo>
                  <a:lnTo>
                    <a:pt x="165709" y="210197"/>
                  </a:lnTo>
                  <a:lnTo>
                    <a:pt x="166789" y="233857"/>
                  </a:lnTo>
                  <a:lnTo>
                    <a:pt x="158216" y="259994"/>
                  </a:lnTo>
                  <a:lnTo>
                    <a:pt x="132435" y="288086"/>
                  </a:lnTo>
                  <a:lnTo>
                    <a:pt x="104000" y="298615"/>
                  </a:lnTo>
                  <a:lnTo>
                    <a:pt x="77952" y="297713"/>
                  </a:lnTo>
                  <a:lnTo>
                    <a:pt x="59270" y="291528"/>
                  </a:lnTo>
                  <a:lnTo>
                    <a:pt x="31826" y="268922"/>
                  </a:lnTo>
                  <a:lnTo>
                    <a:pt x="20167" y="241541"/>
                  </a:lnTo>
                  <a:lnTo>
                    <a:pt x="20370" y="213880"/>
                  </a:lnTo>
                  <a:lnTo>
                    <a:pt x="28562" y="190474"/>
                  </a:lnTo>
                  <a:lnTo>
                    <a:pt x="43726" y="171030"/>
                  </a:lnTo>
                  <a:lnTo>
                    <a:pt x="63690" y="157695"/>
                  </a:lnTo>
                  <a:lnTo>
                    <a:pt x="86753" y="151345"/>
                  </a:lnTo>
                  <a:lnTo>
                    <a:pt x="111213" y="152857"/>
                  </a:lnTo>
                  <a:lnTo>
                    <a:pt x="116725" y="154139"/>
                  </a:lnTo>
                  <a:lnTo>
                    <a:pt x="122212" y="150723"/>
                  </a:lnTo>
                  <a:lnTo>
                    <a:pt x="124764" y="139712"/>
                  </a:lnTo>
                  <a:lnTo>
                    <a:pt x="121361" y="134200"/>
                  </a:lnTo>
                  <a:lnTo>
                    <a:pt x="115862" y="132918"/>
                  </a:lnTo>
                  <a:lnTo>
                    <a:pt x="84645" y="130962"/>
                  </a:lnTo>
                  <a:lnTo>
                    <a:pt x="55181" y="139026"/>
                  </a:lnTo>
                  <a:lnTo>
                    <a:pt x="29730" y="156006"/>
                  </a:lnTo>
                  <a:lnTo>
                    <a:pt x="10528" y="180848"/>
                  </a:lnTo>
                  <a:lnTo>
                    <a:pt x="1117" y="208305"/>
                  </a:lnTo>
                  <a:lnTo>
                    <a:pt x="0" y="243827"/>
                  </a:lnTo>
                  <a:lnTo>
                    <a:pt x="13931" y="280035"/>
                  </a:lnTo>
                  <a:lnTo>
                    <a:pt x="49644" y="309587"/>
                  </a:lnTo>
                  <a:lnTo>
                    <a:pt x="78105" y="318985"/>
                  </a:lnTo>
                  <a:lnTo>
                    <a:pt x="111531" y="319379"/>
                  </a:lnTo>
                  <a:lnTo>
                    <a:pt x="146138" y="305066"/>
                  </a:lnTo>
                  <a:lnTo>
                    <a:pt x="178168" y="270395"/>
                  </a:lnTo>
                  <a:lnTo>
                    <a:pt x="189445" y="237299"/>
                  </a:lnTo>
                  <a:lnTo>
                    <a:pt x="187236" y="206959"/>
                  </a:lnTo>
                  <a:lnTo>
                    <a:pt x="179565" y="184327"/>
                  </a:lnTo>
                  <a:lnTo>
                    <a:pt x="174409" y="174371"/>
                  </a:lnTo>
                  <a:lnTo>
                    <a:pt x="150990" y="126022"/>
                  </a:lnTo>
                  <a:lnTo>
                    <a:pt x="147853" y="94805"/>
                  </a:lnTo>
                  <a:lnTo>
                    <a:pt x="155956" y="76657"/>
                  </a:lnTo>
                  <a:lnTo>
                    <a:pt x="166204" y="67525"/>
                  </a:lnTo>
                  <a:lnTo>
                    <a:pt x="250380" y="17653"/>
                  </a:lnTo>
                  <a:lnTo>
                    <a:pt x="252018" y="11379"/>
                  </a:lnTo>
                  <a:close/>
                </a:path>
                <a:path w="485775" h="332740">
                  <a:moveTo>
                    <a:pt x="485406" y="246494"/>
                  </a:moveTo>
                  <a:lnTo>
                    <a:pt x="464794" y="178384"/>
                  </a:lnTo>
                  <a:lnTo>
                    <a:pt x="419912" y="147396"/>
                  </a:lnTo>
                  <a:lnTo>
                    <a:pt x="384251" y="140182"/>
                  </a:lnTo>
                  <a:lnTo>
                    <a:pt x="358127" y="133591"/>
                  </a:lnTo>
                  <a:lnTo>
                    <a:pt x="304342" y="96634"/>
                  </a:lnTo>
                  <a:lnTo>
                    <a:pt x="288505" y="61112"/>
                  </a:lnTo>
                  <a:lnTo>
                    <a:pt x="287807" y="57912"/>
                  </a:lnTo>
                  <a:lnTo>
                    <a:pt x="285635" y="55257"/>
                  </a:lnTo>
                  <a:lnTo>
                    <a:pt x="279692" y="52603"/>
                  </a:lnTo>
                  <a:lnTo>
                    <a:pt x="276263" y="52768"/>
                  </a:lnTo>
                  <a:lnTo>
                    <a:pt x="182791" y="106426"/>
                  </a:lnTo>
                  <a:lnTo>
                    <a:pt x="181089" y="112674"/>
                  </a:lnTo>
                  <a:lnTo>
                    <a:pt x="186702" y="122491"/>
                  </a:lnTo>
                  <a:lnTo>
                    <a:pt x="192951" y="124180"/>
                  </a:lnTo>
                  <a:lnTo>
                    <a:pt x="272224" y="78689"/>
                  </a:lnTo>
                  <a:lnTo>
                    <a:pt x="287655" y="108191"/>
                  </a:lnTo>
                  <a:lnTo>
                    <a:pt x="311391" y="132041"/>
                  </a:lnTo>
                  <a:lnTo>
                    <a:pt x="342658" y="149644"/>
                  </a:lnTo>
                  <a:lnTo>
                    <a:pt x="380746" y="160350"/>
                  </a:lnTo>
                  <a:lnTo>
                    <a:pt x="385686" y="160997"/>
                  </a:lnTo>
                  <a:lnTo>
                    <a:pt x="397713" y="163068"/>
                  </a:lnTo>
                  <a:lnTo>
                    <a:pt x="449211" y="191020"/>
                  </a:lnTo>
                  <a:lnTo>
                    <a:pt x="465493" y="244729"/>
                  </a:lnTo>
                  <a:lnTo>
                    <a:pt x="457187" y="273177"/>
                  </a:lnTo>
                  <a:lnTo>
                    <a:pt x="431241" y="303657"/>
                  </a:lnTo>
                  <a:lnTo>
                    <a:pt x="402094" y="313728"/>
                  </a:lnTo>
                  <a:lnTo>
                    <a:pt x="375285" y="311213"/>
                  </a:lnTo>
                  <a:lnTo>
                    <a:pt x="333883" y="285483"/>
                  </a:lnTo>
                  <a:lnTo>
                    <a:pt x="316788" y="233121"/>
                  </a:lnTo>
                  <a:lnTo>
                    <a:pt x="322173" y="210172"/>
                  </a:lnTo>
                  <a:lnTo>
                    <a:pt x="332359" y="192278"/>
                  </a:lnTo>
                  <a:lnTo>
                    <a:pt x="343509" y="180784"/>
                  </a:lnTo>
                  <a:lnTo>
                    <a:pt x="348005" y="177355"/>
                  </a:lnTo>
                  <a:lnTo>
                    <a:pt x="348424" y="170700"/>
                  </a:lnTo>
                  <a:lnTo>
                    <a:pt x="341172" y="162026"/>
                  </a:lnTo>
                  <a:lnTo>
                    <a:pt x="334721" y="161455"/>
                  </a:lnTo>
                  <a:lnTo>
                    <a:pt x="330377" y="165074"/>
                  </a:lnTo>
                  <a:lnTo>
                    <a:pt x="319532" y="175641"/>
                  </a:lnTo>
                  <a:lnTo>
                    <a:pt x="305943" y="195757"/>
                  </a:lnTo>
                  <a:lnTo>
                    <a:pt x="297103" y="225704"/>
                  </a:lnTo>
                  <a:lnTo>
                    <a:pt x="300532" y="265760"/>
                  </a:lnTo>
                  <a:lnTo>
                    <a:pt x="331063" y="311429"/>
                  </a:lnTo>
                  <a:lnTo>
                    <a:pt x="374256" y="331482"/>
                  </a:lnTo>
                  <a:lnTo>
                    <a:pt x="409702" y="332143"/>
                  </a:lnTo>
                  <a:lnTo>
                    <a:pt x="445770" y="317931"/>
                  </a:lnTo>
                  <a:lnTo>
                    <a:pt x="449287" y="313728"/>
                  </a:lnTo>
                  <a:lnTo>
                    <a:pt x="475208" y="282816"/>
                  </a:lnTo>
                  <a:lnTo>
                    <a:pt x="485406" y="24649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577" y="224031"/>
              <a:ext cx="95844" cy="96011"/>
            </a:xfrm>
            <a:prstGeom prst="rect">
              <a:avLst/>
            </a:prstGeom>
          </p:spPr>
        </p:pic>
      </p:grpSp>
      <p:sp>
        <p:nvSpPr>
          <p:cNvPr id="23" name="矩形 22"/>
          <p:cNvSpPr/>
          <p:nvPr/>
        </p:nvSpPr>
        <p:spPr>
          <a:xfrm>
            <a:off x="152400" y="1276350"/>
            <a:ext cx="985873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Train </a:t>
            </a: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model to estimate the cost/benefit </a:t>
            </a: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of actions </a:t>
            </a: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observe </a:t>
            </a: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system's behavior and diagnose </a:t>
            </a: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problems</a:t>
            </a: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endParaRPr lang="en-US" altLang="zh-CN" sz="2400" spc="8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957580">
              <a:spcBef>
                <a:spcPts val="1200"/>
              </a:spcBef>
              <a:tabLst>
                <a:tab pos="469900" algn="l"/>
              </a:tabLst>
            </a:pP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Two </a:t>
            </a: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categories of metrics:</a:t>
            </a:r>
          </a:p>
          <a:p>
            <a:pPr marL="469900" marR="957580" indent="-4572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accumulating </a:t>
            </a:r>
            <a:r>
              <a:rPr lang="en-US" altLang="zh-CN" sz="2400" spc="80" dirty="0" smtClean="0">
                <a:solidFill>
                  <a:srgbClr val="FFFFFF"/>
                </a:solidFill>
                <a:latin typeface="Tahoma"/>
                <a:cs typeface="Tahoma"/>
              </a:rPr>
              <a:t>metrics</a:t>
            </a:r>
          </a:p>
          <a:p>
            <a:pPr marL="469900" marR="957580" indent="-457200"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69900" algn="l"/>
              </a:tabLst>
            </a:pPr>
            <a:r>
              <a:rPr lang="en-US" altLang="zh-CN" sz="2400" spc="80" dirty="0" smtClean="0">
                <a:solidFill>
                  <a:srgbClr val="FFFFFF"/>
                </a:solidFill>
                <a:latin typeface="Tahoma"/>
                <a:cs typeface="Tahoma"/>
              </a:rPr>
              <a:t>aggregation metrics</a:t>
            </a:r>
            <a:endParaRPr lang="en-US" altLang="zh-CN" sz="2400" spc="8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825500" y="161036"/>
            <a:ext cx="491109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55" dirty="0" smtClean="0">
                <a:solidFill>
                  <a:srgbClr val="FFFFFF"/>
                </a:solidFill>
                <a:latin typeface="Arial"/>
                <a:cs typeface="Arial"/>
              </a:rPr>
              <a:t>Environment Observations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1600" b="1" spc="50" dirty="0" smtClean="0">
                <a:solidFill>
                  <a:srgbClr val="FF5256"/>
                </a:solidFill>
                <a:latin typeface="Arial"/>
                <a:cs typeface="Arial"/>
              </a:rPr>
              <a:t>Runtime Metrics</a:t>
            </a:r>
            <a:endParaRPr lang="en-US" sz="1600" b="1" spc="50" dirty="0">
              <a:solidFill>
                <a:srgbClr val="FF525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974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15"/>
          <p:cNvGrpSpPr/>
          <p:nvPr/>
        </p:nvGrpSpPr>
        <p:grpSpPr>
          <a:xfrm>
            <a:off x="123479" y="224031"/>
            <a:ext cx="485775" cy="365125"/>
            <a:chOff x="123479" y="224031"/>
            <a:chExt cx="485775" cy="365125"/>
          </a:xfrm>
        </p:grpSpPr>
        <p:sp>
          <p:nvSpPr>
            <p:cNvPr id="16" name="object 16"/>
            <p:cNvSpPr/>
            <p:nvPr/>
          </p:nvSpPr>
          <p:spPr>
            <a:xfrm>
              <a:off x="123469" y="256501"/>
              <a:ext cx="485775" cy="332740"/>
            </a:xfrm>
            <a:custGeom>
              <a:avLst/>
              <a:gdLst/>
              <a:ahLst/>
              <a:cxnLst/>
              <a:rect l="l" t="t" r="r" b="b"/>
              <a:pathLst>
                <a:path w="485775" h="332740">
                  <a:moveTo>
                    <a:pt x="252018" y="11379"/>
                  </a:moveTo>
                  <a:lnTo>
                    <a:pt x="246291" y="1625"/>
                  </a:lnTo>
                  <a:lnTo>
                    <a:pt x="240017" y="0"/>
                  </a:lnTo>
                  <a:lnTo>
                    <a:pt x="154292" y="50888"/>
                  </a:lnTo>
                  <a:lnTo>
                    <a:pt x="140754" y="62166"/>
                  </a:lnTo>
                  <a:lnTo>
                    <a:pt x="128511" y="85940"/>
                  </a:lnTo>
                  <a:lnTo>
                    <a:pt x="129870" y="125780"/>
                  </a:lnTo>
                  <a:lnTo>
                    <a:pt x="160591" y="192747"/>
                  </a:lnTo>
                  <a:lnTo>
                    <a:pt x="165709" y="210197"/>
                  </a:lnTo>
                  <a:lnTo>
                    <a:pt x="166789" y="233857"/>
                  </a:lnTo>
                  <a:lnTo>
                    <a:pt x="158216" y="259994"/>
                  </a:lnTo>
                  <a:lnTo>
                    <a:pt x="132435" y="288086"/>
                  </a:lnTo>
                  <a:lnTo>
                    <a:pt x="104000" y="298615"/>
                  </a:lnTo>
                  <a:lnTo>
                    <a:pt x="77952" y="297713"/>
                  </a:lnTo>
                  <a:lnTo>
                    <a:pt x="59270" y="291528"/>
                  </a:lnTo>
                  <a:lnTo>
                    <a:pt x="31826" y="268922"/>
                  </a:lnTo>
                  <a:lnTo>
                    <a:pt x="20167" y="241541"/>
                  </a:lnTo>
                  <a:lnTo>
                    <a:pt x="20370" y="213880"/>
                  </a:lnTo>
                  <a:lnTo>
                    <a:pt x="28562" y="190474"/>
                  </a:lnTo>
                  <a:lnTo>
                    <a:pt x="43726" y="171030"/>
                  </a:lnTo>
                  <a:lnTo>
                    <a:pt x="63690" y="157695"/>
                  </a:lnTo>
                  <a:lnTo>
                    <a:pt x="86753" y="151345"/>
                  </a:lnTo>
                  <a:lnTo>
                    <a:pt x="111213" y="152857"/>
                  </a:lnTo>
                  <a:lnTo>
                    <a:pt x="116725" y="154139"/>
                  </a:lnTo>
                  <a:lnTo>
                    <a:pt x="122212" y="150723"/>
                  </a:lnTo>
                  <a:lnTo>
                    <a:pt x="124764" y="139712"/>
                  </a:lnTo>
                  <a:lnTo>
                    <a:pt x="121361" y="134200"/>
                  </a:lnTo>
                  <a:lnTo>
                    <a:pt x="115862" y="132918"/>
                  </a:lnTo>
                  <a:lnTo>
                    <a:pt x="84645" y="130962"/>
                  </a:lnTo>
                  <a:lnTo>
                    <a:pt x="55181" y="139026"/>
                  </a:lnTo>
                  <a:lnTo>
                    <a:pt x="29730" y="156006"/>
                  </a:lnTo>
                  <a:lnTo>
                    <a:pt x="10528" y="180848"/>
                  </a:lnTo>
                  <a:lnTo>
                    <a:pt x="1117" y="208305"/>
                  </a:lnTo>
                  <a:lnTo>
                    <a:pt x="0" y="243827"/>
                  </a:lnTo>
                  <a:lnTo>
                    <a:pt x="13931" y="280035"/>
                  </a:lnTo>
                  <a:lnTo>
                    <a:pt x="49644" y="309587"/>
                  </a:lnTo>
                  <a:lnTo>
                    <a:pt x="78105" y="318985"/>
                  </a:lnTo>
                  <a:lnTo>
                    <a:pt x="111531" y="319379"/>
                  </a:lnTo>
                  <a:lnTo>
                    <a:pt x="146138" y="305066"/>
                  </a:lnTo>
                  <a:lnTo>
                    <a:pt x="178168" y="270395"/>
                  </a:lnTo>
                  <a:lnTo>
                    <a:pt x="189445" y="237299"/>
                  </a:lnTo>
                  <a:lnTo>
                    <a:pt x="187236" y="206959"/>
                  </a:lnTo>
                  <a:lnTo>
                    <a:pt x="179565" y="184327"/>
                  </a:lnTo>
                  <a:lnTo>
                    <a:pt x="174409" y="174371"/>
                  </a:lnTo>
                  <a:lnTo>
                    <a:pt x="150990" y="126022"/>
                  </a:lnTo>
                  <a:lnTo>
                    <a:pt x="147853" y="94805"/>
                  </a:lnTo>
                  <a:lnTo>
                    <a:pt x="155956" y="76657"/>
                  </a:lnTo>
                  <a:lnTo>
                    <a:pt x="166204" y="67525"/>
                  </a:lnTo>
                  <a:lnTo>
                    <a:pt x="250380" y="17653"/>
                  </a:lnTo>
                  <a:lnTo>
                    <a:pt x="252018" y="11379"/>
                  </a:lnTo>
                  <a:close/>
                </a:path>
                <a:path w="485775" h="332740">
                  <a:moveTo>
                    <a:pt x="485406" y="246494"/>
                  </a:moveTo>
                  <a:lnTo>
                    <a:pt x="464794" y="178384"/>
                  </a:lnTo>
                  <a:lnTo>
                    <a:pt x="419912" y="147396"/>
                  </a:lnTo>
                  <a:lnTo>
                    <a:pt x="384251" y="140182"/>
                  </a:lnTo>
                  <a:lnTo>
                    <a:pt x="358127" y="133591"/>
                  </a:lnTo>
                  <a:lnTo>
                    <a:pt x="304342" y="96634"/>
                  </a:lnTo>
                  <a:lnTo>
                    <a:pt x="288505" y="61112"/>
                  </a:lnTo>
                  <a:lnTo>
                    <a:pt x="287807" y="57912"/>
                  </a:lnTo>
                  <a:lnTo>
                    <a:pt x="285635" y="55257"/>
                  </a:lnTo>
                  <a:lnTo>
                    <a:pt x="279692" y="52603"/>
                  </a:lnTo>
                  <a:lnTo>
                    <a:pt x="276263" y="52768"/>
                  </a:lnTo>
                  <a:lnTo>
                    <a:pt x="182791" y="106426"/>
                  </a:lnTo>
                  <a:lnTo>
                    <a:pt x="181089" y="112674"/>
                  </a:lnTo>
                  <a:lnTo>
                    <a:pt x="186702" y="122491"/>
                  </a:lnTo>
                  <a:lnTo>
                    <a:pt x="192951" y="124180"/>
                  </a:lnTo>
                  <a:lnTo>
                    <a:pt x="272224" y="78689"/>
                  </a:lnTo>
                  <a:lnTo>
                    <a:pt x="287655" y="108191"/>
                  </a:lnTo>
                  <a:lnTo>
                    <a:pt x="311391" y="132041"/>
                  </a:lnTo>
                  <a:lnTo>
                    <a:pt x="342658" y="149644"/>
                  </a:lnTo>
                  <a:lnTo>
                    <a:pt x="380746" y="160350"/>
                  </a:lnTo>
                  <a:lnTo>
                    <a:pt x="385686" y="160997"/>
                  </a:lnTo>
                  <a:lnTo>
                    <a:pt x="397713" y="163068"/>
                  </a:lnTo>
                  <a:lnTo>
                    <a:pt x="449211" y="191020"/>
                  </a:lnTo>
                  <a:lnTo>
                    <a:pt x="465493" y="244729"/>
                  </a:lnTo>
                  <a:lnTo>
                    <a:pt x="457187" y="273177"/>
                  </a:lnTo>
                  <a:lnTo>
                    <a:pt x="431241" y="303657"/>
                  </a:lnTo>
                  <a:lnTo>
                    <a:pt x="402094" y="313728"/>
                  </a:lnTo>
                  <a:lnTo>
                    <a:pt x="375285" y="311213"/>
                  </a:lnTo>
                  <a:lnTo>
                    <a:pt x="333883" y="285483"/>
                  </a:lnTo>
                  <a:lnTo>
                    <a:pt x="316788" y="233121"/>
                  </a:lnTo>
                  <a:lnTo>
                    <a:pt x="322173" y="210172"/>
                  </a:lnTo>
                  <a:lnTo>
                    <a:pt x="332359" y="192278"/>
                  </a:lnTo>
                  <a:lnTo>
                    <a:pt x="343509" y="180784"/>
                  </a:lnTo>
                  <a:lnTo>
                    <a:pt x="348005" y="177355"/>
                  </a:lnTo>
                  <a:lnTo>
                    <a:pt x="348424" y="170700"/>
                  </a:lnTo>
                  <a:lnTo>
                    <a:pt x="341172" y="162026"/>
                  </a:lnTo>
                  <a:lnTo>
                    <a:pt x="334721" y="161455"/>
                  </a:lnTo>
                  <a:lnTo>
                    <a:pt x="330377" y="165074"/>
                  </a:lnTo>
                  <a:lnTo>
                    <a:pt x="319532" y="175641"/>
                  </a:lnTo>
                  <a:lnTo>
                    <a:pt x="305943" y="195757"/>
                  </a:lnTo>
                  <a:lnTo>
                    <a:pt x="297103" y="225704"/>
                  </a:lnTo>
                  <a:lnTo>
                    <a:pt x="300532" y="265760"/>
                  </a:lnTo>
                  <a:lnTo>
                    <a:pt x="331063" y="311429"/>
                  </a:lnTo>
                  <a:lnTo>
                    <a:pt x="374256" y="331482"/>
                  </a:lnTo>
                  <a:lnTo>
                    <a:pt x="409702" y="332143"/>
                  </a:lnTo>
                  <a:lnTo>
                    <a:pt x="445770" y="317931"/>
                  </a:lnTo>
                  <a:lnTo>
                    <a:pt x="449287" y="313728"/>
                  </a:lnTo>
                  <a:lnTo>
                    <a:pt x="475208" y="282816"/>
                  </a:lnTo>
                  <a:lnTo>
                    <a:pt x="485406" y="24649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577" y="224031"/>
              <a:ext cx="95844" cy="96011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228600" y="1047750"/>
            <a:ext cx="9296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Each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metric should record what sub-system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it is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collects data from in a structured meta-data tag. </a:t>
            </a:r>
            <a:endParaRPr lang="en-US" altLang="zh-CN" sz="2000" spc="8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They should match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action tags that modify those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sub-systems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. </a:t>
            </a:r>
            <a:endParaRPr lang="en-US" altLang="zh-CN" sz="2000" spc="8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endParaRPr lang="en-US" altLang="zh-CN" sz="2000" spc="8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957580">
              <a:spcBef>
                <a:spcPts val="1200"/>
              </a:spcBef>
              <a:tabLst>
                <a:tab pos="469900" algn="l"/>
              </a:tabLst>
            </a:pP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Two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benefits:</a:t>
            </a: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Remove the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need for the DBMS to train separate models to identify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which metrics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are affected by which actions. </a:t>
            </a:r>
            <a:endParaRPr lang="en-US" altLang="zh-CN" sz="2000" spc="8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produce human-understandable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explanations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lang="zh-CN" altLang="en-US" sz="2000" spc="8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825500" y="161036"/>
            <a:ext cx="491109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55" dirty="0" smtClean="0">
                <a:solidFill>
                  <a:srgbClr val="FFFFFF"/>
                </a:solidFill>
                <a:latin typeface="Arial"/>
                <a:cs typeface="Arial"/>
              </a:rPr>
              <a:t>Environment Observations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altLang="zh-CN" sz="1600" b="1" spc="50" dirty="0" smtClean="0">
                <a:solidFill>
                  <a:srgbClr val="FF5256"/>
                </a:solidFill>
                <a:latin typeface="Arial"/>
                <a:cs typeface="Arial"/>
              </a:rPr>
              <a:t>Meta-Data Tag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4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15"/>
          <p:cNvGrpSpPr/>
          <p:nvPr/>
        </p:nvGrpSpPr>
        <p:grpSpPr>
          <a:xfrm>
            <a:off x="123479" y="224031"/>
            <a:ext cx="485775" cy="365125"/>
            <a:chOff x="123479" y="224031"/>
            <a:chExt cx="485775" cy="365125"/>
          </a:xfrm>
        </p:grpSpPr>
        <p:sp>
          <p:nvSpPr>
            <p:cNvPr id="16" name="object 16"/>
            <p:cNvSpPr/>
            <p:nvPr/>
          </p:nvSpPr>
          <p:spPr>
            <a:xfrm>
              <a:off x="123469" y="256501"/>
              <a:ext cx="485775" cy="332740"/>
            </a:xfrm>
            <a:custGeom>
              <a:avLst/>
              <a:gdLst/>
              <a:ahLst/>
              <a:cxnLst/>
              <a:rect l="l" t="t" r="r" b="b"/>
              <a:pathLst>
                <a:path w="485775" h="332740">
                  <a:moveTo>
                    <a:pt x="252018" y="11379"/>
                  </a:moveTo>
                  <a:lnTo>
                    <a:pt x="246291" y="1625"/>
                  </a:lnTo>
                  <a:lnTo>
                    <a:pt x="240017" y="0"/>
                  </a:lnTo>
                  <a:lnTo>
                    <a:pt x="154292" y="50888"/>
                  </a:lnTo>
                  <a:lnTo>
                    <a:pt x="140754" y="62166"/>
                  </a:lnTo>
                  <a:lnTo>
                    <a:pt x="128511" y="85940"/>
                  </a:lnTo>
                  <a:lnTo>
                    <a:pt x="129870" y="125780"/>
                  </a:lnTo>
                  <a:lnTo>
                    <a:pt x="160591" y="192747"/>
                  </a:lnTo>
                  <a:lnTo>
                    <a:pt x="165709" y="210197"/>
                  </a:lnTo>
                  <a:lnTo>
                    <a:pt x="166789" y="233857"/>
                  </a:lnTo>
                  <a:lnTo>
                    <a:pt x="158216" y="259994"/>
                  </a:lnTo>
                  <a:lnTo>
                    <a:pt x="132435" y="288086"/>
                  </a:lnTo>
                  <a:lnTo>
                    <a:pt x="104000" y="298615"/>
                  </a:lnTo>
                  <a:lnTo>
                    <a:pt x="77952" y="297713"/>
                  </a:lnTo>
                  <a:lnTo>
                    <a:pt x="59270" y="291528"/>
                  </a:lnTo>
                  <a:lnTo>
                    <a:pt x="31826" y="268922"/>
                  </a:lnTo>
                  <a:lnTo>
                    <a:pt x="20167" y="241541"/>
                  </a:lnTo>
                  <a:lnTo>
                    <a:pt x="20370" y="213880"/>
                  </a:lnTo>
                  <a:lnTo>
                    <a:pt x="28562" y="190474"/>
                  </a:lnTo>
                  <a:lnTo>
                    <a:pt x="43726" y="171030"/>
                  </a:lnTo>
                  <a:lnTo>
                    <a:pt x="63690" y="157695"/>
                  </a:lnTo>
                  <a:lnTo>
                    <a:pt x="86753" y="151345"/>
                  </a:lnTo>
                  <a:lnTo>
                    <a:pt x="111213" y="152857"/>
                  </a:lnTo>
                  <a:lnTo>
                    <a:pt x="116725" y="154139"/>
                  </a:lnTo>
                  <a:lnTo>
                    <a:pt x="122212" y="150723"/>
                  </a:lnTo>
                  <a:lnTo>
                    <a:pt x="124764" y="139712"/>
                  </a:lnTo>
                  <a:lnTo>
                    <a:pt x="121361" y="134200"/>
                  </a:lnTo>
                  <a:lnTo>
                    <a:pt x="115862" y="132918"/>
                  </a:lnTo>
                  <a:lnTo>
                    <a:pt x="84645" y="130962"/>
                  </a:lnTo>
                  <a:lnTo>
                    <a:pt x="55181" y="139026"/>
                  </a:lnTo>
                  <a:lnTo>
                    <a:pt x="29730" y="156006"/>
                  </a:lnTo>
                  <a:lnTo>
                    <a:pt x="10528" y="180848"/>
                  </a:lnTo>
                  <a:lnTo>
                    <a:pt x="1117" y="208305"/>
                  </a:lnTo>
                  <a:lnTo>
                    <a:pt x="0" y="243827"/>
                  </a:lnTo>
                  <a:lnTo>
                    <a:pt x="13931" y="280035"/>
                  </a:lnTo>
                  <a:lnTo>
                    <a:pt x="49644" y="309587"/>
                  </a:lnTo>
                  <a:lnTo>
                    <a:pt x="78105" y="318985"/>
                  </a:lnTo>
                  <a:lnTo>
                    <a:pt x="111531" y="319379"/>
                  </a:lnTo>
                  <a:lnTo>
                    <a:pt x="146138" y="305066"/>
                  </a:lnTo>
                  <a:lnTo>
                    <a:pt x="178168" y="270395"/>
                  </a:lnTo>
                  <a:lnTo>
                    <a:pt x="189445" y="237299"/>
                  </a:lnTo>
                  <a:lnTo>
                    <a:pt x="187236" y="206959"/>
                  </a:lnTo>
                  <a:lnTo>
                    <a:pt x="179565" y="184327"/>
                  </a:lnTo>
                  <a:lnTo>
                    <a:pt x="174409" y="174371"/>
                  </a:lnTo>
                  <a:lnTo>
                    <a:pt x="150990" y="126022"/>
                  </a:lnTo>
                  <a:lnTo>
                    <a:pt x="147853" y="94805"/>
                  </a:lnTo>
                  <a:lnTo>
                    <a:pt x="155956" y="76657"/>
                  </a:lnTo>
                  <a:lnTo>
                    <a:pt x="166204" y="67525"/>
                  </a:lnTo>
                  <a:lnTo>
                    <a:pt x="250380" y="17653"/>
                  </a:lnTo>
                  <a:lnTo>
                    <a:pt x="252018" y="11379"/>
                  </a:lnTo>
                  <a:close/>
                </a:path>
                <a:path w="485775" h="332740">
                  <a:moveTo>
                    <a:pt x="485406" y="246494"/>
                  </a:moveTo>
                  <a:lnTo>
                    <a:pt x="464794" y="178384"/>
                  </a:lnTo>
                  <a:lnTo>
                    <a:pt x="419912" y="147396"/>
                  </a:lnTo>
                  <a:lnTo>
                    <a:pt x="384251" y="140182"/>
                  </a:lnTo>
                  <a:lnTo>
                    <a:pt x="358127" y="133591"/>
                  </a:lnTo>
                  <a:lnTo>
                    <a:pt x="304342" y="96634"/>
                  </a:lnTo>
                  <a:lnTo>
                    <a:pt x="288505" y="61112"/>
                  </a:lnTo>
                  <a:lnTo>
                    <a:pt x="287807" y="57912"/>
                  </a:lnTo>
                  <a:lnTo>
                    <a:pt x="285635" y="55257"/>
                  </a:lnTo>
                  <a:lnTo>
                    <a:pt x="279692" y="52603"/>
                  </a:lnTo>
                  <a:lnTo>
                    <a:pt x="276263" y="52768"/>
                  </a:lnTo>
                  <a:lnTo>
                    <a:pt x="182791" y="106426"/>
                  </a:lnTo>
                  <a:lnTo>
                    <a:pt x="181089" y="112674"/>
                  </a:lnTo>
                  <a:lnTo>
                    <a:pt x="186702" y="122491"/>
                  </a:lnTo>
                  <a:lnTo>
                    <a:pt x="192951" y="124180"/>
                  </a:lnTo>
                  <a:lnTo>
                    <a:pt x="272224" y="78689"/>
                  </a:lnTo>
                  <a:lnTo>
                    <a:pt x="287655" y="108191"/>
                  </a:lnTo>
                  <a:lnTo>
                    <a:pt x="311391" y="132041"/>
                  </a:lnTo>
                  <a:lnTo>
                    <a:pt x="342658" y="149644"/>
                  </a:lnTo>
                  <a:lnTo>
                    <a:pt x="380746" y="160350"/>
                  </a:lnTo>
                  <a:lnTo>
                    <a:pt x="385686" y="160997"/>
                  </a:lnTo>
                  <a:lnTo>
                    <a:pt x="397713" y="163068"/>
                  </a:lnTo>
                  <a:lnTo>
                    <a:pt x="449211" y="191020"/>
                  </a:lnTo>
                  <a:lnTo>
                    <a:pt x="465493" y="244729"/>
                  </a:lnTo>
                  <a:lnTo>
                    <a:pt x="457187" y="273177"/>
                  </a:lnTo>
                  <a:lnTo>
                    <a:pt x="431241" y="303657"/>
                  </a:lnTo>
                  <a:lnTo>
                    <a:pt x="402094" y="313728"/>
                  </a:lnTo>
                  <a:lnTo>
                    <a:pt x="375285" y="311213"/>
                  </a:lnTo>
                  <a:lnTo>
                    <a:pt x="333883" y="285483"/>
                  </a:lnTo>
                  <a:lnTo>
                    <a:pt x="316788" y="233121"/>
                  </a:lnTo>
                  <a:lnTo>
                    <a:pt x="322173" y="210172"/>
                  </a:lnTo>
                  <a:lnTo>
                    <a:pt x="332359" y="192278"/>
                  </a:lnTo>
                  <a:lnTo>
                    <a:pt x="343509" y="180784"/>
                  </a:lnTo>
                  <a:lnTo>
                    <a:pt x="348005" y="177355"/>
                  </a:lnTo>
                  <a:lnTo>
                    <a:pt x="348424" y="170700"/>
                  </a:lnTo>
                  <a:lnTo>
                    <a:pt x="341172" y="162026"/>
                  </a:lnTo>
                  <a:lnTo>
                    <a:pt x="334721" y="161455"/>
                  </a:lnTo>
                  <a:lnTo>
                    <a:pt x="330377" y="165074"/>
                  </a:lnTo>
                  <a:lnTo>
                    <a:pt x="319532" y="175641"/>
                  </a:lnTo>
                  <a:lnTo>
                    <a:pt x="305943" y="195757"/>
                  </a:lnTo>
                  <a:lnTo>
                    <a:pt x="297103" y="225704"/>
                  </a:lnTo>
                  <a:lnTo>
                    <a:pt x="300532" y="265760"/>
                  </a:lnTo>
                  <a:lnTo>
                    <a:pt x="331063" y="311429"/>
                  </a:lnTo>
                  <a:lnTo>
                    <a:pt x="374256" y="331482"/>
                  </a:lnTo>
                  <a:lnTo>
                    <a:pt x="409702" y="332143"/>
                  </a:lnTo>
                  <a:lnTo>
                    <a:pt x="445770" y="317931"/>
                  </a:lnTo>
                  <a:lnTo>
                    <a:pt x="449287" y="313728"/>
                  </a:lnTo>
                  <a:lnTo>
                    <a:pt x="475208" y="282816"/>
                  </a:lnTo>
                  <a:lnTo>
                    <a:pt x="485406" y="24649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577" y="224031"/>
              <a:ext cx="95844" cy="96011"/>
            </a:xfrm>
            <a:prstGeom prst="rect">
              <a:avLst/>
            </a:prstGeom>
          </p:spPr>
        </p:pic>
      </p:grpSp>
      <p:sp>
        <p:nvSpPr>
          <p:cNvPr id="23" name="矩形 22"/>
          <p:cNvSpPr/>
          <p:nvPr/>
        </p:nvSpPr>
        <p:spPr>
          <a:xfrm>
            <a:off x="152400" y="1352550"/>
            <a:ext cx="9220200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Including hardware profiles with a DBMS’s metrics enables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the ML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components to reuse training data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across deployments</a:t>
            </a:r>
            <a:endParaRPr lang="en-US" altLang="zh-CN" sz="2000" spc="8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endParaRPr lang="en-US" altLang="zh-CN" sz="2000" spc="80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endParaRPr lang="en-US" altLang="zh-CN" sz="2000" spc="8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>
              <a:spcBef>
                <a:spcPts val="1200"/>
              </a:spcBef>
              <a:buFontTx/>
              <a:buChar char="*"/>
              <a:tabLst>
                <a:tab pos="469900" algn="l"/>
              </a:tabLst>
            </a:pP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Need to distinguish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whether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unexpected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changes in performance 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are due to </a:t>
            </a:r>
            <a:r>
              <a:rPr lang="en-US" altLang="zh-CN" sz="2000" spc="80" dirty="0">
                <a:solidFill>
                  <a:srgbClr val="FFFFFF"/>
                </a:solidFill>
                <a:latin typeface="Tahoma"/>
                <a:cs typeface="Tahoma"/>
              </a:rPr>
              <a:t>its actions or because the hardware is different</a:t>
            </a:r>
            <a:r>
              <a:rPr lang="en-US" altLang="zh-CN" sz="2000" spc="80" dirty="0" smtClean="0">
                <a:solidFill>
                  <a:srgbClr val="FFFFFF"/>
                </a:solidFill>
                <a:latin typeface="Tahoma"/>
                <a:cs typeface="Tahoma"/>
              </a:rPr>
              <a:t>. (especially important in cloud environment)</a:t>
            </a:r>
            <a:endParaRPr lang="en-US" altLang="zh-CN" sz="2000" spc="8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9" name="object 2"/>
          <p:cNvSpPr txBox="1"/>
          <p:nvPr/>
        </p:nvSpPr>
        <p:spPr>
          <a:xfrm>
            <a:off x="825500" y="161036"/>
            <a:ext cx="491109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55" dirty="0" smtClean="0">
                <a:solidFill>
                  <a:srgbClr val="FFFFFF"/>
                </a:solidFill>
                <a:latin typeface="Arial"/>
                <a:cs typeface="Arial"/>
              </a:rPr>
              <a:t>Environment Observations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altLang="zh-CN" sz="1600" b="1" spc="50" dirty="0" smtClean="0">
                <a:solidFill>
                  <a:srgbClr val="FF5256"/>
                </a:solidFill>
                <a:latin typeface="Arial"/>
                <a:cs typeface="Arial"/>
              </a:rPr>
              <a:t>Hardware Capabilities</a:t>
            </a:r>
            <a:endParaRPr lang="en-US" altLang="zh-CN" sz="1600" b="1" spc="50" dirty="0">
              <a:solidFill>
                <a:srgbClr val="FF525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3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06245"/>
            <a:ext cx="7793355" cy="2849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35" dirty="0">
                <a:solidFill>
                  <a:srgbClr val="FFFFFF"/>
                </a:solidFill>
                <a:latin typeface="Tahoma"/>
                <a:cs typeface="Tahoma"/>
              </a:rPr>
              <a:t>Anything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requires </a:t>
            </a: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human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value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Tahoma"/>
                <a:cs typeface="Tahoma"/>
              </a:rPr>
              <a:t>judgement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FFFFFF"/>
                </a:solidFill>
                <a:latin typeface="Tahoma"/>
                <a:cs typeface="Tahoma"/>
              </a:rPr>
              <a:t>should</a:t>
            </a:r>
            <a:r>
              <a:rPr sz="32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3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marked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32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off-limits </a:t>
            </a:r>
            <a:r>
              <a:rPr sz="3200" spc="-9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autonomous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components.</a:t>
            </a:r>
            <a:endParaRPr sz="3200" dirty="0">
              <a:latin typeface="Tahoma"/>
              <a:cs typeface="Tahoma"/>
            </a:endParaRPr>
          </a:p>
          <a:p>
            <a:pPr marL="756285" indent="-287020">
              <a:lnSpc>
                <a:spcPct val="100000"/>
              </a:lnSpc>
              <a:spcBef>
                <a:spcPts val="63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85" dirty="0">
                <a:solidFill>
                  <a:srgbClr val="FF5256"/>
                </a:solidFill>
                <a:latin typeface="Trebuchet MS"/>
                <a:cs typeface="Trebuchet MS"/>
              </a:rPr>
              <a:t>File</a:t>
            </a:r>
            <a:r>
              <a:rPr sz="2800" i="1" spc="-114" dirty="0">
                <a:solidFill>
                  <a:srgbClr val="FF5256"/>
                </a:solidFill>
                <a:latin typeface="Trebuchet MS"/>
                <a:cs typeface="Trebuchet MS"/>
              </a:rPr>
              <a:t> </a:t>
            </a:r>
            <a:r>
              <a:rPr sz="2800" i="1" spc="45" dirty="0">
                <a:solidFill>
                  <a:srgbClr val="FF5256"/>
                </a:solidFill>
                <a:latin typeface="Trebuchet MS"/>
                <a:cs typeface="Trebuchet MS"/>
              </a:rPr>
              <a:t>Paths</a:t>
            </a:r>
            <a:endParaRPr sz="2800" dirty="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800" i="1" spc="-15" dirty="0">
                <a:solidFill>
                  <a:srgbClr val="FF5256"/>
                </a:solidFill>
                <a:latin typeface="Trebuchet MS"/>
                <a:cs typeface="Trebuchet MS"/>
              </a:rPr>
              <a:t>Network</a:t>
            </a:r>
            <a:r>
              <a:rPr sz="2800" i="1" spc="-155" dirty="0">
                <a:solidFill>
                  <a:srgbClr val="FF5256"/>
                </a:solidFill>
                <a:latin typeface="Trebuchet MS"/>
                <a:cs typeface="Trebuchet MS"/>
              </a:rPr>
              <a:t> </a:t>
            </a:r>
            <a:r>
              <a:rPr sz="2800" i="1" spc="30" dirty="0">
                <a:solidFill>
                  <a:srgbClr val="FF5256"/>
                </a:solidFill>
                <a:latin typeface="Trebuchet MS"/>
                <a:cs typeface="Trebuchet MS"/>
              </a:rPr>
              <a:t>Addresses</a:t>
            </a:r>
            <a:endParaRPr sz="2800" dirty="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800" i="1" spc="-25" dirty="0">
                <a:solidFill>
                  <a:srgbClr val="FF5256"/>
                </a:solidFill>
                <a:latin typeface="Trebuchet MS"/>
                <a:cs typeface="Trebuchet MS"/>
              </a:rPr>
              <a:t>Durability</a:t>
            </a:r>
            <a:r>
              <a:rPr sz="2800" i="1" spc="-140" dirty="0">
                <a:solidFill>
                  <a:srgbClr val="FF5256"/>
                </a:solidFill>
                <a:latin typeface="Trebuchet MS"/>
                <a:cs typeface="Trebuchet MS"/>
              </a:rPr>
              <a:t> </a:t>
            </a:r>
            <a:r>
              <a:rPr sz="2800" i="1" spc="-30" dirty="0">
                <a:solidFill>
                  <a:srgbClr val="FF5256"/>
                </a:solidFill>
                <a:latin typeface="Trebuchet MS"/>
                <a:cs typeface="Trebuchet MS"/>
              </a:rPr>
              <a:t>/</a:t>
            </a:r>
            <a:r>
              <a:rPr sz="2800" i="1" spc="-135" dirty="0">
                <a:solidFill>
                  <a:srgbClr val="FF5256"/>
                </a:solidFill>
                <a:latin typeface="Trebuchet MS"/>
                <a:cs typeface="Trebuchet MS"/>
              </a:rPr>
              <a:t> </a:t>
            </a:r>
            <a:r>
              <a:rPr sz="2800" i="1" spc="30" dirty="0">
                <a:solidFill>
                  <a:srgbClr val="FF5256"/>
                </a:solidFill>
                <a:latin typeface="Trebuchet MS"/>
                <a:cs typeface="Trebuchet MS"/>
              </a:rPr>
              <a:t>Isolation</a:t>
            </a:r>
            <a:r>
              <a:rPr sz="2800" i="1" spc="-160" dirty="0">
                <a:solidFill>
                  <a:srgbClr val="FF5256"/>
                </a:solidFill>
                <a:latin typeface="Trebuchet MS"/>
                <a:cs typeface="Trebuchet MS"/>
              </a:rPr>
              <a:t> </a:t>
            </a:r>
            <a:r>
              <a:rPr sz="2800" i="1" spc="-20" dirty="0">
                <a:solidFill>
                  <a:srgbClr val="FF5256"/>
                </a:solidFill>
                <a:latin typeface="Trebuchet MS"/>
                <a:cs typeface="Trebuchet MS"/>
              </a:rPr>
              <a:t>Levels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00" y="161036"/>
            <a:ext cx="2684145" cy="5149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600" b="1" spc="70" dirty="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FFFFFF"/>
                </a:solidFill>
                <a:latin typeface="Arial"/>
                <a:cs typeface="Arial"/>
              </a:rPr>
              <a:t>KNOBS </a:t>
            </a:r>
            <a:r>
              <a:rPr sz="1600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5" dirty="0">
                <a:solidFill>
                  <a:srgbClr val="FF5256"/>
                </a:solidFill>
                <a:latin typeface="Arial"/>
                <a:cs typeface="Arial"/>
              </a:rPr>
              <a:t>UNTUNABLE</a:t>
            </a:r>
            <a:r>
              <a:rPr sz="1600" b="1" spc="30" dirty="0">
                <a:solidFill>
                  <a:srgbClr val="FF5256"/>
                </a:solidFill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FF5256"/>
                </a:solidFill>
                <a:latin typeface="Arial"/>
                <a:cs typeface="Arial"/>
              </a:rPr>
              <a:t>KNOBS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2400" y="184272"/>
            <a:ext cx="413384" cy="413384"/>
            <a:chOff x="152400" y="184272"/>
            <a:chExt cx="413384" cy="413384"/>
          </a:xfrm>
        </p:grpSpPr>
        <p:sp>
          <p:nvSpPr>
            <p:cNvPr id="6" name="object 6"/>
            <p:cNvSpPr/>
            <p:nvPr/>
          </p:nvSpPr>
          <p:spPr>
            <a:xfrm>
              <a:off x="153764" y="186407"/>
              <a:ext cx="410209" cy="409575"/>
            </a:xfrm>
            <a:custGeom>
              <a:avLst/>
              <a:gdLst/>
              <a:ahLst/>
              <a:cxnLst/>
              <a:rect l="l" t="t" r="r" b="b"/>
              <a:pathLst>
                <a:path w="410209" h="409575">
                  <a:moveTo>
                    <a:pt x="78263" y="0"/>
                  </a:moveTo>
                  <a:lnTo>
                    <a:pt x="71336" y="419"/>
                  </a:lnTo>
                  <a:lnTo>
                    <a:pt x="57082" y="14672"/>
                  </a:lnTo>
                  <a:lnTo>
                    <a:pt x="92113" y="49700"/>
                  </a:lnTo>
                  <a:lnTo>
                    <a:pt x="101127" y="80737"/>
                  </a:lnTo>
                  <a:lnTo>
                    <a:pt x="79181" y="102686"/>
                  </a:lnTo>
                  <a:lnTo>
                    <a:pt x="44248" y="93911"/>
                  </a:lnTo>
                  <a:lnTo>
                    <a:pt x="11032" y="60705"/>
                  </a:lnTo>
                  <a:lnTo>
                    <a:pt x="727" y="71027"/>
                  </a:lnTo>
                  <a:lnTo>
                    <a:pt x="0" y="77642"/>
                  </a:lnTo>
                  <a:lnTo>
                    <a:pt x="626" y="94419"/>
                  </a:lnTo>
                  <a:lnTo>
                    <a:pt x="6817" y="116760"/>
                  </a:lnTo>
                  <a:lnTo>
                    <a:pt x="22784" y="140064"/>
                  </a:lnTo>
                  <a:lnTo>
                    <a:pt x="47117" y="154012"/>
                  </a:lnTo>
                  <a:lnTo>
                    <a:pt x="71713" y="155756"/>
                  </a:lnTo>
                  <a:lnTo>
                    <a:pt x="90743" y="151936"/>
                  </a:lnTo>
                  <a:lnTo>
                    <a:pt x="98382" y="149187"/>
                  </a:lnTo>
                  <a:lnTo>
                    <a:pt x="352997" y="403372"/>
                  </a:lnTo>
                  <a:lnTo>
                    <a:pt x="361488" y="408115"/>
                  </a:lnTo>
                  <a:lnTo>
                    <a:pt x="373079" y="409181"/>
                  </a:lnTo>
                  <a:lnTo>
                    <a:pt x="385938" y="405815"/>
                  </a:lnTo>
                  <a:lnTo>
                    <a:pt x="398233" y="397262"/>
                  </a:lnTo>
                  <a:lnTo>
                    <a:pt x="406635" y="385275"/>
                  </a:lnTo>
                  <a:lnTo>
                    <a:pt x="409622" y="373050"/>
                  </a:lnTo>
                  <a:lnTo>
                    <a:pt x="408075" y="361991"/>
                  </a:lnTo>
                  <a:lnTo>
                    <a:pt x="402873" y="353504"/>
                  </a:lnTo>
                  <a:lnTo>
                    <a:pt x="150362" y="101967"/>
                  </a:lnTo>
                  <a:lnTo>
                    <a:pt x="152670" y="93409"/>
                  </a:lnTo>
                  <a:lnTo>
                    <a:pt x="155686" y="72519"/>
                  </a:lnTo>
                  <a:lnTo>
                    <a:pt x="153549" y="46478"/>
                  </a:lnTo>
                  <a:lnTo>
                    <a:pt x="140399" y="22464"/>
                  </a:lnTo>
                  <a:lnTo>
                    <a:pt x="118017" y="7428"/>
                  </a:lnTo>
                  <a:lnTo>
                    <a:pt x="95564" y="1138"/>
                  </a:lnTo>
                  <a:lnTo>
                    <a:pt x="7826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741" y="321898"/>
              <a:ext cx="258088" cy="2580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2990" y="184272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58049" y="0"/>
                  </a:moveTo>
                  <a:lnTo>
                    <a:pt x="255280" y="2769"/>
                  </a:lnTo>
                  <a:lnTo>
                    <a:pt x="240213" y="20804"/>
                  </a:lnTo>
                  <a:lnTo>
                    <a:pt x="233730" y="33822"/>
                  </a:lnTo>
                  <a:lnTo>
                    <a:pt x="232375" y="41712"/>
                  </a:lnTo>
                  <a:lnTo>
                    <a:pt x="232692" y="44366"/>
                  </a:lnTo>
                  <a:lnTo>
                    <a:pt x="0" y="277013"/>
                  </a:lnTo>
                  <a:lnTo>
                    <a:pt x="0" y="280406"/>
                  </a:lnTo>
                  <a:lnTo>
                    <a:pt x="12073" y="292465"/>
                  </a:lnTo>
                  <a:lnTo>
                    <a:pt x="15454" y="292465"/>
                  </a:lnTo>
                  <a:lnTo>
                    <a:pt x="248146" y="59819"/>
                  </a:lnTo>
                  <a:lnTo>
                    <a:pt x="250939" y="59997"/>
                  </a:lnTo>
                  <a:lnTo>
                    <a:pt x="259061" y="58411"/>
                  </a:lnTo>
                  <a:lnTo>
                    <a:pt x="272126" y="51884"/>
                  </a:lnTo>
                  <a:lnTo>
                    <a:pt x="289750" y="37234"/>
                  </a:lnTo>
                  <a:lnTo>
                    <a:pt x="292591" y="34392"/>
                  </a:lnTo>
                  <a:lnTo>
                    <a:pt x="289762" y="29669"/>
                  </a:lnTo>
                  <a:lnTo>
                    <a:pt x="285098" y="25006"/>
                  </a:lnTo>
                  <a:lnTo>
                    <a:pt x="262845" y="2757"/>
                  </a:lnTo>
                  <a:lnTo>
                    <a:pt x="25804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2990" y="184272"/>
              <a:ext cx="276860" cy="286385"/>
            </a:xfrm>
            <a:custGeom>
              <a:avLst/>
              <a:gdLst/>
              <a:ahLst/>
              <a:cxnLst/>
              <a:rect l="l" t="t" r="r" b="b"/>
              <a:pathLst>
                <a:path w="276859" h="286384">
                  <a:moveTo>
                    <a:pt x="258049" y="0"/>
                  </a:moveTo>
                  <a:lnTo>
                    <a:pt x="255280" y="2769"/>
                  </a:lnTo>
                  <a:lnTo>
                    <a:pt x="240213" y="20804"/>
                  </a:lnTo>
                  <a:lnTo>
                    <a:pt x="233730" y="33822"/>
                  </a:lnTo>
                  <a:lnTo>
                    <a:pt x="232375" y="41712"/>
                  </a:lnTo>
                  <a:lnTo>
                    <a:pt x="232692" y="44366"/>
                  </a:lnTo>
                  <a:lnTo>
                    <a:pt x="0" y="277013"/>
                  </a:lnTo>
                  <a:lnTo>
                    <a:pt x="0" y="280406"/>
                  </a:lnTo>
                  <a:lnTo>
                    <a:pt x="5970" y="286376"/>
                  </a:lnTo>
                  <a:lnTo>
                    <a:pt x="48921" y="244874"/>
                  </a:lnTo>
                  <a:lnTo>
                    <a:pt x="143063" y="153220"/>
                  </a:lnTo>
                  <a:lnTo>
                    <a:pt x="236330" y="60692"/>
                  </a:lnTo>
                  <a:lnTo>
                    <a:pt x="276657" y="16567"/>
                  </a:lnTo>
                  <a:lnTo>
                    <a:pt x="262845" y="2757"/>
                  </a:lnTo>
                  <a:lnTo>
                    <a:pt x="25804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417017"/>
              <a:ext cx="180326" cy="18030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990" y="826592"/>
            <a:ext cx="7840980" cy="2362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41935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autonomous</a:t>
            </a:r>
            <a:r>
              <a:rPr sz="32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components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need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hints </a:t>
            </a:r>
            <a:r>
              <a:rPr sz="3200" spc="-9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about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change</a:t>
            </a:r>
            <a:r>
              <a:rPr sz="32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knob</a:t>
            </a:r>
            <a:endParaRPr sz="3200" dirty="0">
              <a:latin typeface="Tahoma"/>
              <a:cs typeface="Tahoma"/>
            </a:endParaRPr>
          </a:p>
          <a:p>
            <a:pPr marL="756285" indent="-287020">
              <a:lnSpc>
                <a:spcPct val="100000"/>
              </a:lnSpc>
              <a:spcBef>
                <a:spcPts val="63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15" dirty="0">
                <a:solidFill>
                  <a:srgbClr val="FF5256"/>
                </a:solidFill>
                <a:latin typeface="Trebuchet MS"/>
                <a:cs typeface="Trebuchet MS"/>
              </a:rPr>
              <a:t>Min/max</a:t>
            </a:r>
            <a:r>
              <a:rPr sz="2800" i="1" spc="-145" dirty="0">
                <a:solidFill>
                  <a:srgbClr val="FF5256"/>
                </a:solidFill>
                <a:latin typeface="Trebuchet MS"/>
                <a:cs typeface="Trebuchet MS"/>
              </a:rPr>
              <a:t> </a:t>
            </a:r>
            <a:r>
              <a:rPr sz="2800" i="1" spc="5" dirty="0">
                <a:solidFill>
                  <a:srgbClr val="FF5256"/>
                </a:solidFill>
                <a:latin typeface="Trebuchet MS"/>
                <a:cs typeface="Trebuchet MS"/>
              </a:rPr>
              <a:t>ranges.</a:t>
            </a:r>
            <a:endParaRPr sz="2800" dirty="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800" i="1" spc="5" dirty="0">
                <a:solidFill>
                  <a:srgbClr val="FF5256"/>
                </a:solidFill>
                <a:latin typeface="Trebuchet MS"/>
                <a:cs typeface="Trebuchet MS"/>
              </a:rPr>
              <a:t>Separate</a:t>
            </a:r>
            <a:r>
              <a:rPr sz="2800" i="1" spc="-130" dirty="0">
                <a:solidFill>
                  <a:srgbClr val="FF5256"/>
                </a:solidFill>
                <a:latin typeface="Trebuchet MS"/>
                <a:cs typeface="Trebuchet MS"/>
              </a:rPr>
              <a:t> </a:t>
            </a:r>
            <a:r>
              <a:rPr sz="2800" i="1" spc="105" dirty="0">
                <a:solidFill>
                  <a:srgbClr val="FF5256"/>
                </a:solidFill>
                <a:latin typeface="Trebuchet MS"/>
                <a:cs typeface="Trebuchet MS"/>
              </a:rPr>
              <a:t>knobs</a:t>
            </a:r>
            <a:r>
              <a:rPr sz="2800" i="1" spc="-125" dirty="0">
                <a:solidFill>
                  <a:srgbClr val="FF5256"/>
                </a:solidFill>
                <a:latin typeface="Trebuchet MS"/>
                <a:cs typeface="Trebuchet MS"/>
              </a:rPr>
              <a:t> </a:t>
            </a:r>
            <a:r>
              <a:rPr sz="2800" i="1" spc="-35" dirty="0">
                <a:solidFill>
                  <a:srgbClr val="FF5256"/>
                </a:solidFill>
                <a:latin typeface="Trebuchet MS"/>
                <a:cs typeface="Trebuchet MS"/>
              </a:rPr>
              <a:t>to</a:t>
            </a:r>
            <a:r>
              <a:rPr sz="2800" i="1" spc="-125" dirty="0">
                <a:solidFill>
                  <a:srgbClr val="FF5256"/>
                </a:solidFill>
                <a:latin typeface="Trebuchet MS"/>
                <a:cs typeface="Trebuchet MS"/>
              </a:rPr>
              <a:t> </a:t>
            </a:r>
            <a:r>
              <a:rPr sz="2800" i="1" spc="15" dirty="0">
                <a:solidFill>
                  <a:srgbClr val="FF5256"/>
                </a:solidFill>
                <a:latin typeface="Trebuchet MS"/>
                <a:cs typeface="Trebuchet MS"/>
              </a:rPr>
              <a:t>enable/disable</a:t>
            </a:r>
            <a:r>
              <a:rPr sz="2800" i="1" spc="-110" dirty="0">
                <a:solidFill>
                  <a:srgbClr val="FF5256"/>
                </a:solidFill>
                <a:latin typeface="Trebuchet MS"/>
                <a:cs typeface="Trebuchet MS"/>
              </a:rPr>
              <a:t> </a:t>
            </a:r>
            <a:r>
              <a:rPr sz="2800" i="1" spc="120" dirty="0">
                <a:solidFill>
                  <a:srgbClr val="FF5256"/>
                </a:solidFill>
                <a:latin typeface="Trebuchet MS"/>
                <a:cs typeface="Trebuchet MS"/>
              </a:rPr>
              <a:t>a</a:t>
            </a:r>
            <a:r>
              <a:rPr sz="2800" i="1" spc="-125" dirty="0">
                <a:solidFill>
                  <a:srgbClr val="FF5256"/>
                </a:solidFill>
                <a:latin typeface="Trebuchet MS"/>
                <a:cs typeface="Trebuchet MS"/>
              </a:rPr>
              <a:t> </a:t>
            </a:r>
            <a:r>
              <a:rPr sz="2800" i="1" spc="-100" dirty="0">
                <a:solidFill>
                  <a:srgbClr val="FF5256"/>
                </a:solidFill>
                <a:latin typeface="Trebuchet MS"/>
                <a:cs typeface="Trebuchet MS"/>
              </a:rPr>
              <a:t>feature.</a:t>
            </a:r>
            <a:endParaRPr sz="2800" dirty="0">
              <a:latin typeface="Trebuchet MS"/>
              <a:cs typeface="Trebuchet MS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800" i="1" spc="25" dirty="0">
                <a:solidFill>
                  <a:srgbClr val="FF5256"/>
                </a:solidFill>
                <a:latin typeface="Trebuchet MS"/>
                <a:cs typeface="Trebuchet MS"/>
              </a:rPr>
              <a:t>Non-uniform</a:t>
            </a:r>
            <a:r>
              <a:rPr sz="2800" i="1" spc="-135" dirty="0">
                <a:solidFill>
                  <a:srgbClr val="FF5256"/>
                </a:solidFill>
                <a:latin typeface="Trebuchet MS"/>
                <a:cs typeface="Trebuchet MS"/>
              </a:rPr>
              <a:t> </a:t>
            </a:r>
            <a:r>
              <a:rPr sz="2800" i="1" spc="-50" dirty="0">
                <a:solidFill>
                  <a:srgbClr val="FF5256"/>
                </a:solidFill>
                <a:latin typeface="Trebuchet MS"/>
                <a:cs typeface="Trebuchet MS"/>
              </a:rPr>
              <a:t>deltas.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00" y="161036"/>
            <a:ext cx="2684145" cy="5149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600" b="1" spc="70" dirty="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FFFFFF"/>
                </a:solidFill>
                <a:latin typeface="Arial"/>
                <a:cs typeface="Arial"/>
              </a:rPr>
              <a:t>KNOBS </a:t>
            </a:r>
            <a:r>
              <a:rPr sz="1600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0" dirty="0">
                <a:solidFill>
                  <a:srgbClr val="FF5256"/>
                </a:solidFill>
                <a:latin typeface="Arial"/>
                <a:cs typeface="Arial"/>
              </a:rPr>
              <a:t>HOW</a:t>
            </a:r>
            <a:r>
              <a:rPr sz="1600" b="1" spc="40" dirty="0">
                <a:solidFill>
                  <a:srgbClr val="FF5256"/>
                </a:solidFill>
                <a:latin typeface="Arial"/>
                <a:cs typeface="Arial"/>
              </a:rPr>
              <a:t> </a:t>
            </a:r>
            <a:r>
              <a:rPr sz="1600" b="1" spc="80" dirty="0">
                <a:solidFill>
                  <a:srgbClr val="FF5256"/>
                </a:solidFill>
                <a:latin typeface="Arial"/>
                <a:cs typeface="Arial"/>
              </a:rPr>
              <a:t>TO</a:t>
            </a:r>
            <a:r>
              <a:rPr sz="1600" b="1" spc="40" dirty="0">
                <a:solidFill>
                  <a:srgbClr val="FF5256"/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rgbClr val="FF5256"/>
                </a:solidFill>
                <a:latin typeface="Arial"/>
                <a:cs typeface="Arial"/>
              </a:rPr>
              <a:t>CHANGE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2400" y="184272"/>
            <a:ext cx="413384" cy="413384"/>
            <a:chOff x="152400" y="184272"/>
            <a:chExt cx="413384" cy="413384"/>
          </a:xfrm>
        </p:grpSpPr>
        <p:sp>
          <p:nvSpPr>
            <p:cNvPr id="6" name="object 6"/>
            <p:cNvSpPr/>
            <p:nvPr/>
          </p:nvSpPr>
          <p:spPr>
            <a:xfrm>
              <a:off x="153764" y="186407"/>
              <a:ext cx="410209" cy="409575"/>
            </a:xfrm>
            <a:custGeom>
              <a:avLst/>
              <a:gdLst/>
              <a:ahLst/>
              <a:cxnLst/>
              <a:rect l="l" t="t" r="r" b="b"/>
              <a:pathLst>
                <a:path w="410209" h="409575">
                  <a:moveTo>
                    <a:pt x="78263" y="0"/>
                  </a:moveTo>
                  <a:lnTo>
                    <a:pt x="71336" y="419"/>
                  </a:lnTo>
                  <a:lnTo>
                    <a:pt x="57082" y="14672"/>
                  </a:lnTo>
                  <a:lnTo>
                    <a:pt x="92113" y="49700"/>
                  </a:lnTo>
                  <a:lnTo>
                    <a:pt x="101127" y="80737"/>
                  </a:lnTo>
                  <a:lnTo>
                    <a:pt x="79181" y="102686"/>
                  </a:lnTo>
                  <a:lnTo>
                    <a:pt x="44248" y="93911"/>
                  </a:lnTo>
                  <a:lnTo>
                    <a:pt x="11032" y="60705"/>
                  </a:lnTo>
                  <a:lnTo>
                    <a:pt x="727" y="71027"/>
                  </a:lnTo>
                  <a:lnTo>
                    <a:pt x="0" y="77642"/>
                  </a:lnTo>
                  <a:lnTo>
                    <a:pt x="626" y="94419"/>
                  </a:lnTo>
                  <a:lnTo>
                    <a:pt x="6817" y="116760"/>
                  </a:lnTo>
                  <a:lnTo>
                    <a:pt x="22784" y="140064"/>
                  </a:lnTo>
                  <a:lnTo>
                    <a:pt x="47117" y="154012"/>
                  </a:lnTo>
                  <a:lnTo>
                    <a:pt x="71713" y="155756"/>
                  </a:lnTo>
                  <a:lnTo>
                    <a:pt x="90743" y="151936"/>
                  </a:lnTo>
                  <a:lnTo>
                    <a:pt x="98382" y="149187"/>
                  </a:lnTo>
                  <a:lnTo>
                    <a:pt x="352997" y="403372"/>
                  </a:lnTo>
                  <a:lnTo>
                    <a:pt x="361488" y="408115"/>
                  </a:lnTo>
                  <a:lnTo>
                    <a:pt x="373079" y="409181"/>
                  </a:lnTo>
                  <a:lnTo>
                    <a:pt x="385938" y="405815"/>
                  </a:lnTo>
                  <a:lnTo>
                    <a:pt x="398233" y="397262"/>
                  </a:lnTo>
                  <a:lnTo>
                    <a:pt x="406635" y="385275"/>
                  </a:lnTo>
                  <a:lnTo>
                    <a:pt x="409622" y="373050"/>
                  </a:lnTo>
                  <a:lnTo>
                    <a:pt x="408075" y="361991"/>
                  </a:lnTo>
                  <a:lnTo>
                    <a:pt x="402873" y="353504"/>
                  </a:lnTo>
                  <a:lnTo>
                    <a:pt x="150362" y="101967"/>
                  </a:lnTo>
                  <a:lnTo>
                    <a:pt x="152670" y="93409"/>
                  </a:lnTo>
                  <a:lnTo>
                    <a:pt x="155686" y="72519"/>
                  </a:lnTo>
                  <a:lnTo>
                    <a:pt x="153549" y="46478"/>
                  </a:lnTo>
                  <a:lnTo>
                    <a:pt x="140399" y="22464"/>
                  </a:lnTo>
                  <a:lnTo>
                    <a:pt x="118017" y="7428"/>
                  </a:lnTo>
                  <a:lnTo>
                    <a:pt x="95564" y="1138"/>
                  </a:lnTo>
                  <a:lnTo>
                    <a:pt x="7826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741" y="321898"/>
              <a:ext cx="258088" cy="2580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2990" y="184272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4">
                  <a:moveTo>
                    <a:pt x="258049" y="0"/>
                  </a:moveTo>
                  <a:lnTo>
                    <a:pt x="255280" y="2769"/>
                  </a:lnTo>
                  <a:lnTo>
                    <a:pt x="240213" y="20804"/>
                  </a:lnTo>
                  <a:lnTo>
                    <a:pt x="233730" y="33822"/>
                  </a:lnTo>
                  <a:lnTo>
                    <a:pt x="232375" y="41712"/>
                  </a:lnTo>
                  <a:lnTo>
                    <a:pt x="232692" y="44366"/>
                  </a:lnTo>
                  <a:lnTo>
                    <a:pt x="0" y="277013"/>
                  </a:lnTo>
                  <a:lnTo>
                    <a:pt x="0" y="280406"/>
                  </a:lnTo>
                  <a:lnTo>
                    <a:pt x="12073" y="292465"/>
                  </a:lnTo>
                  <a:lnTo>
                    <a:pt x="15454" y="292465"/>
                  </a:lnTo>
                  <a:lnTo>
                    <a:pt x="248146" y="59819"/>
                  </a:lnTo>
                  <a:lnTo>
                    <a:pt x="250939" y="59997"/>
                  </a:lnTo>
                  <a:lnTo>
                    <a:pt x="259061" y="58411"/>
                  </a:lnTo>
                  <a:lnTo>
                    <a:pt x="272126" y="51884"/>
                  </a:lnTo>
                  <a:lnTo>
                    <a:pt x="289750" y="37234"/>
                  </a:lnTo>
                  <a:lnTo>
                    <a:pt x="292591" y="34392"/>
                  </a:lnTo>
                  <a:lnTo>
                    <a:pt x="289762" y="29669"/>
                  </a:lnTo>
                  <a:lnTo>
                    <a:pt x="285098" y="25006"/>
                  </a:lnTo>
                  <a:lnTo>
                    <a:pt x="262845" y="2757"/>
                  </a:lnTo>
                  <a:lnTo>
                    <a:pt x="25804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2990" y="184272"/>
              <a:ext cx="276860" cy="286385"/>
            </a:xfrm>
            <a:custGeom>
              <a:avLst/>
              <a:gdLst/>
              <a:ahLst/>
              <a:cxnLst/>
              <a:rect l="l" t="t" r="r" b="b"/>
              <a:pathLst>
                <a:path w="276859" h="286384">
                  <a:moveTo>
                    <a:pt x="258049" y="0"/>
                  </a:moveTo>
                  <a:lnTo>
                    <a:pt x="255280" y="2769"/>
                  </a:lnTo>
                  <a:lnTo>
                    <a:pt x="240213" y="20804"/>
                  </a:lnTo>
                  <a:lnTo>
                    <a:pt x="233730" y="33822"/>
                  </a:lnTo>
                  <a:lnTo>
                    <a:pt x="232375" y="41712"/>
                  </a:lnTo>
                  <a:lnTo>
                    <a:pt x="232692" y="44366"/>
                  </a:lnTo>
                  <a:lnTo>
                    <a:pt x="0" y="277013"/>
                  </a:lnTo>
                  <a:lnTo>
                    <a:pt x="0" y="280406"/>
                  </a:lnTo>
                  <a:lnTo>
                    <a:pt x="5970" y="286376"/>
                  </a:lnTo>
                  <a:lnTo>
                    <a:pt x="48921" y="244874"/>
                  </a:lnTo>
                  <a:lnTo>
                    <a:pt x="143063" y="153220"/>
                  </a:lnTo>
                  <a:lnTo>
                    <a:pt x="236330" y="60692"/>
                  </a:lnTo>
                  <a:lnTo>
                    <a:pt x="276657" y="16567"/>
                  </a:lnTo>
                  <a:lnTo>
                    <a:pt x="262845" y="2757"/>
                  </a:lnTo>
                  <a:lnTo>
                    <a:pt x="258049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417017"/>
              <a:ext cx="180326" cy="180303"/>
            </a:xfrm>
            <a:prstGeom prst="rect">
              <a:avLst/>
            </a:prstGeom>
          </p:spPr>
        </p:pic>
      </p:grpSp>
      <p:grpSp>
        <p:nvGrpSpPr>
          <p:cNvPr id="11" name="object 12"/>
          <p:cNvGrpSpPr/>
          <p:nvPr/>
        </p:nvGrpSpPr>
        <p:grpSpPr>
          <a:xfrm>
            <a:off x="1713167" y="3754230"/>
            <a:ext cx="382270" cy="1143635"/>
            <a:chOff x="1713167" y="3754230"/>
            <a:chExt cx="382270" cy="1143635"/>
          </a:xfrm>
        </p:grpSpPr>
        <p:sp>
          <p:nvSpPr>
            <p:cNvPr id="12" name="object 13"/>
            <p:cNvSpPr/>
            <p:nvPr/>
          </p:nvSpPr>
          <p:spPr>
            <a:xfrm>
              <a:off x="1713167" y="3754230"/>
              <a:ext cx="382270" cy="1143635"/>
            </a:xfrm>
            <a:custGeom>
              <a:avLst/>
              <a:gdLst/>
              <a:ahLst/>
              <a:cxnLst/>
              <a:rect l="l" t="t" r="r" b="b"/>
              <a:pathLst>
                <a:path w="382269" h="1143635">
                  <a:moveTo>
                    <a:pt x="381974" y="931792"/>
                  </a:moveTo>
                  <a:lnTo>
                    <a:pt x="186326" y="1127440"/>
                  </a:lnTo>
                  <a:lnTo>
                    <a:pt x="193472" y="1122624"/>
                  </a:lnTo>
                  <a:lnTo>
                    <a:pt x="202229" y="1120860"/>
                  </a:lnTo>
                  <a:lnTo>
                    <a:pt x="210962" y="1122621"/>
                  </a:lnTo>
                  <a:lnTo>
                    <a:pt x="218102" y="1127428"/>
                  </a:lnTo>
                  <a:lnTo>
                    <a:pt x="222920" y="1134566"/>
                  </a:lnTo>
                  <a:lnTo>
                    <a:pt x="224687" y="1143318"/>
                  </a:lnTo>
                  <a:lnTo>
                    <a:pt x="381971" y="1143322"/>
                  </a:lnTo>
                  <a:lnTo>
                    <a:pt x="381974" y="931792"/>
                  </a:lnTo>
                  <a:close/>
                </a:path>
                <a:path w="382269" h="1143635">
                  <a:moveTo>
                    <a:pt x="381975" y="864392"/>
                  </a:moveTo>
                  <a:lnTo>
                    <a:pt x="118926" y="1127441"/>
                  </a:lnTo>
                  <a:lnTo>
                    <a:pt x="126071" y="1122624"/>
                  </a:lnTo>
                  <a:lnTo>
                    <a:pt x="134822" y="1120855"/>
                  </a:lnTo>
                  <a:lnTo>
                    <a:pt x="143554" y="1122621"/>
                  </a:lnTo>
                  <a:lnTo>
                    <a:pt x="150690" y="1127435"/>
                  </a:lnTo>
                  <a:lnTo>
                    <a:pt x="155508" y="1134575"/>
                  </a:lnTo>
                  <a:lnTo>
                    <a:pt x="157286" y="1143318"/>
                  </a:lnTo>
                  <a:lnTo>
                    <a:pt x="179747" y="1143342"/>
                  </a:lnTo>
                  <a:lnTo>
                    <a:pt x="181511" y="1134585"/>
                  </a:lnTo>
                  <a:lnTo>
                    <a:pt x="186326" y="1127440"/>
                  </a:lnTo>
                  <a:lnTo>
                    <a:pt x="381974" y="931792"/>
                  </a:lnTo>
                  <a:lnTo>
                    <a:pt x="381975" y="864392"/>
                  </a:lnTo>
                  <a:close/>
                </a:path>
                <a:path w="382269" h="1143635">
                  <a:moveTo>
                    <a:pt x="0" y="0"/>
                  </a:moveTo>
                  <a:lnTo>
                    <a:pt x="0" y="1143317"/>
                  </a:lnTo>
                  <a:lnTo>
                    <a:pt x="112340" y="1143337"/>
                  </a:lnTo>
                  <a:lnTo>
                    <a:pt x="114110" y="1134585"/>
                  </a:lnTo>
                  <a:lnTo>
                    <a:pt x="118926" y="1127441"/>
                  </a:lnTo>
                  <a:lnTo>
                    <a:pt x="381975" y="864392"/>
                  </a:lnTo>
                  <a:lnTo>
                    <a:pt x="381978" y="695252"/>
                  </a:lnTo>
                  <a:lnTo>
                    <a:pt x="314577" y="695252"/>
                  </a:lnTo>
                  <a:lnTo>
                    <a:pt x="305826" y="693498"/>
                  </a:lnTo>
                  <a:lnTo>
                    <a:pt x="298676" y="688680"/>
                  </a:lnTo>
                  <a:lnTo>
                    <a:pt x="293854" y="681525"/>
                  </a:lnTo>
                  <a:lnTo>
                    <a:pt x="292085" y="672760"/>
                  </a:lnTo>
                  <a:lnTo>
                    <a:pt x="293860" y="664031"/>
                  </a:lnTo>
                  <a:lnTo>
                    <a:pt x="298681" y="656892"/>
                  </a:lnTo>
                  <a:lnTo>
                    <a:pt x="381969" y="573604"/>
                  </a:lnTo>
                  <a:lnTo>
                    <a:pt x="381991" y="24"/>
                  </a:lnTo>
                  <a:lnTo>
                    <a:pt x="234005" y="24"/>
                  </a:lnTo>
                  <a:lnTo>
                    <a:pt x="218116" y="15914"/>
                  </a:lnTo>
                  <a:lnTo>
                    <a:pt x="210971" y="20732"/>
                  </a:lnTo>
                  <a:lnTo>
                    <a:pt x="179749" y="37"/>
                  </a:lnTo>
                  <a:lnTo>
                    <a:pt x="166596" y="29"/>
                  </a:lnTo>
                  <a:lnTo>
                    <a:pt x="150713" y="15913"/>
                  </a:lnTo>
                  <a:lnTo>
                    <a:pt x="143564" y="20727"/>
                  </a:lnTo>
                  <a:lnTo>
                    <a:pt x="134802" y="22491"/>
                  </a:lnTo>
                  <a:lnTo>
                    <a:pt x="126062" y="20720"/>
                  </a:lnTo>
                  <a:lnTo>
                    <a:pt x="118925" y="15905"/>
                  </a:lnTo>
                  <a:lnTo>
                    <a:pt x="114112" y="8770"/>
                  </a:lnTo>
                  <a:lnTo>
                    <a:pt x="112348" y="37"/>
                  </a:lnTo>
                  <a:lnTo>
                    <a:pt x="0" y="0"/>
                  </a:lnTo>
                  <a:close/>
                </a:path>
                <a:path w="382269" h="1143635">
                  <a:moveTo>
                    <a:pt x="381969" y="573604"/>
                  </a:moveTo>
                  <a:lnTo>
                    <a:pt x="298681" y="656892"/>
                  </a:lnTo>
                  <a:lnTo>
                    <a:pt x="305817" y="652074"/>
                  </a:lnTo>
                  <a:lnTo>
                    <a:pt x="314540" y="650306"/>
                  </a:lnTo>
                  <a:lnTo>
                    <a:pt x="381966" y="650331"/>
                  </a:lnTo>
                  <a:lnTo>
                    <a:pt x="381969" y="573604"/>
                  </a:lnTo>
                  <a:close/>
                </a:path>
                <a:path w="382269" h="1143635">
                  <a:moveTo>
                    <a:pt x="224696" y="24"/>
                  </a:moveTo>
                  <a:lnTo>
                    <a:pt x="222931" y="8772"/>
                  </a:lnTo>
                  <a:lnTo>
                    <a:pt x="218116" y="15914"/>
                  </a:lnTo>
                  <a:lnTo>
                    <a:pt x="234005" y="24"/>
                  </a:lnTo>
                  <a:lnTo>
                    <a:pt x="224696" y="24"/>
                  </a:lnTo>
                  <a:close/>
                </a:path>
                <a:path w="382269" h="1143635">
                  <a:moveTo>
                    <a:pt x="157294" y="24"/>
                  </a:moveTo>
                  <a:lnTo>
                    <a:pt x="155529" y="8771"/>
                  </a:lnTo>
                  <a:lnTo>
                    <a:pt x="150713" y="15913"/>
                  </a:lnTo>
                  <a:lnTo>
                    <a:pt x="166596" y="29"/>
                  </a:lnTo>
                  <a:lnTo>
                    <a:pt x="157294" y="24"/>
                  </a:lnTo>
                  <a:close/>
                </a:path>
              </a:pathLst>
            </a:custGeom>
            <a:solidFill>
              <a:srgbClr val="9FD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4"/>
            <p:cNvSpPr/>
            <p:nvPr/>
          </p:nvSpPr>
          <p:spPr>
            <a:xfrm>
              <a:off x="2027707" y="3754259"/>
              <a:ext cx="67945" cy="1143635"/>
            </a:xfrm>
            <a:custGeom>
              <a:avLst/>
              <a:gdLst/>
              <a:ahLst/>
              <a:cxnLst/>
              <a:rect l="l" t="t" r="r" b="b"/>
              <a:pathLst>
                <a:path w="67944" h="1143635">
                  <a:moveTo>
                    <a:pt x="67437" y="695236"/>
                  </a:moveTo>
                  <a:lnTo>
                    <a:pt x="25" y="695236"/>
                  </a:lnTo>
                  <a:lnTo>
                    <a:pt x="25" y="1143304"/>
                  </a:lnTo>
                  <a:lnTo>
                    <a:pt x="67424" y="1143304"/>
                  </a:lnTo>
                  <a:lnTo>
                    <a:pt x="67437" y="695236"/>
                  </a:lnTo>
                  <a:close/>
                </a:path>
                <a:path w="67944" h="1143635">
                  <a:moveTo>
                    <a:pt x="67449" y="0"/>
                  </a:moveTo>
                  <a:lnTo>
                    <a:pt x="38" y="0"/>
                  </a:lnTo>
                  <a:lnTo>
                    <a:pt x="0" y="650278"/>
                  </a:lnTo>
                  <a:lnTo>
                    <a:pt x="67424" y="650303"/>
                  </a:lnTo>
                  <a:lnTo>
                    <a:pt x="67449" y="0"/>
                  </a:lnTo>
                  <a:close/>
                </a:path>
              </a:pathLst>
            </a:custGeom>
            <a:solidFill>
              <a:srgbClr val="8BC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/>
            <p:cNvSpPr/>
            <p:nvPr/>
          </p:nvSpPr>
          <p:spPr>
            <a:xfrm>
              <a:off x="2072652" y="3797871"/>
              <a:ext cx="22860" cy="1056640"/>
            </a:xfrm>
            <a:custGeom>
              <a:avLst/>
              <a:gdLst/>
              <a:ahLst/>
              <a:cxnLst/>
              <a:rect l="l" t="t" r="r" b="b"/>
              <a:pathLst>
                <a:path w="22860" h="1056639">
                  <a:moveTo>
                    <a:pt x="22479" y="1011161"/>
                  </a:moveTo>
                  <a:lnTo>
                    <a:pt x="13741" y="1012901"/>
                  </a:lnTo>
                  <a:lnTo>
                    <a:pt x="6604" y="1017714"/>
                  </a:lnTo>
                  <a:lnTo>
                    <a:pt x="1790" y="1024851"/>
                  </a:lnTo>
                  <a:lnTo>
                    <a:pt x="25" y="1033614"/>
                  </a:lnTo>
                  <a:lnTo>
                    <a:pt x="1765" y="1042352"/>
                  </a:lnTo>
                  <a:lnTo>
                    <a:pt x="6578" y="1049489"/>
                  </a:lnTo>
                  <a:lnTo>
                    <a:pt x="13716" y="1054303"/>
                  </a:lnTo>
                  <a:lnTo>
                    <a:pt x="22479" y="1056068"/>
                  </a:lnTo>
                  <a:lnTo>
                    <a:pt x="22479" y="1011161"/>
                  </a:lnTo>
                  <a:close/>
                </a:path>
                <a:path w="22860" h="1056639">
                  <a:moveTo>
                    <a:pt x="22479" y="337045"/>
                  </a:moveTo>
                  <a:lnTo>
                    <a:pt x="13728" y="338810"/>
                  </a:lnTo>
                  <a:lnTo>
                    <a:pt x="6591" y="343636"/>
                  </a:lnTo>
                  <a:lnTo>
                    <a:pt x="1778" y="350774"/>
                  </a:lnTo>
                  <a:lnTo>
                    <a:pt x="0" y="359524"/>
                  </a:lnTo>
                  <a:lnTo>
                    <a:pt x="1778" y="368261"/>
                  </a:lnTo>
                  <a:lnTo>
                    <a:pt x="6591" y="375412"/>
                  </a:lnTo>
                  <a:lnTo>
                    <a:pt x="13728" y="380225"/>
                  </a:lnTo>
                  <a:lnTo>
                    <a:pt x="22479" y="382003"/>
                  </a:lnTo>
                  <a:lnTo>
                    <a:pt x="22479" y="337045"/>
                  </a:lnTo>
                  <a:close/>
                </a:path>
                <a:path w="22860" h="1056639">
                  <a:moveTo>
                    <a:pt x="22491" y="786422"/>
                  </a:moveTo>
                  <a:lnTo>
                    <a:pt x="22479" y="741502"/>
                  </a:lnTo>
                  <a:lnTo>
                    <a:pt x="13728" y="743267"/>
                  </a:lnTo>
                  <a:lnTo>
                    <a:pt x="6591" y="748080"/>
                  </a:lnTo>
                  <a:lnTo>
                    <a:pt x="1778" y="755218"/>
                  </a:lnTo>
                  <a:lnTo>
                    <a:pt x="25" y="763955"/>
                  </a:lnTo>
                  <a:lnTo>
                    <a:pt x="1790" y="772718"/>
                  </a:lnTo>
                  <a:lnTo>
                    <a:pt x="6604" y="779856"/>
                  </a:lnTo>
                  <a:lnTo>
                    <a:pt x="13741" y="784669"/>
                  </a:lnTo>
                  <a:lnTo>
                    <a:pt x="22491" y="786422"/>
                  </a:lnTo>
                  <a:close/>
                </a:path>
                <a:path w="22860" h="1056639">
                  <a:moveTo>
                    <a:pt x="22491" y="719023"/>
                  </a:moveTo>
                  <a:lnTo>
                    <a:pt x="22479" y="674103"/>
                  </a:lnTo>
                  <a:lnTo>
                    <a:pt x="13741" y="675855"/>
                  </a:lnTo>
                  <a:lnTo>
                    <a:pt x="6604" y="680669"/>
                  </a:lnTo>
                  <a:lnTo>
                    <a:pt x="1778" y="687806"/>
                  </a:lnTo>
                  <a:lnTo>
                    <a:pt x="25" y="696556"/>
                  </a:lnTo>
                  <a:lnTo>
                    <a:pt x="1790" y="705319"/>
                  </a:lnTo>
                  <a:lnTo>
                    <a:pt x="6604" y="712457"/>
                  </a:lnTo>
                  <a:lnTo>
                    <a:pt x="13741" y="717270"/>
                  </a:lnTo>
                  <a:lnTo>
                    <a:pt x="22491" y="719023"/>
                  </a:lnTo>
                  <a:close/>
                </a:path>
                <a:path w="22860" h="1056639">
                  <a:moveTo>
                    <a:pt x="22491" y="584212"/>
                  </a:moveTo>
                  <a:lnTo>
                    <a:pt x="22479" y="539242"/>
                  </a:lnTo>
                  <a:lnTo>
                    <a:pt x="13741" y="541020"/>
                  </a:lnTo>
                  <a:lnTo>
                    <a:pt x="6604" y="545846"/>
                  </a:lnTo>
                  <a:lnTo>
                    <a:pt x="1778" y="552983"/>
                  </a:lnTo>
                  <a:lnTo>
                    <a:pt x="0" y="561721"/>
                  </a:lnTo>
                  <a:lnTo>
                    <a:pt x="1790" y="570484"/>
                  </a:lnTo>
                  <a:lnTo>
                    <a:pt x="6604" y="577646"/>
                  </a:lnTo>
                  <a:lnTo>
                    <a:pt x="13741" y="582460"/>
                  </a:lnTo>
                  <a:lnTo>
                    <a:pt x="22491" y="584212"/>
                  </a:lnTo>
                  <a:close/>
                </a:path>
                <a:path w="22860" h="1056639">
                  <a:moveTo>
                    <a:pt x="22491" y="516813"/>
                  </a:moveTo>
                  <a:lnTo>
                    <a:pt x="22479" y="471843"/>
                  </a:lnTo>
                  <a:lnTo>
                    <a:pt x="13741" y="473621"/>
                  </a:lnTo>
                  <a:lnTo>
                    <a:pt x="6604" y="478447"/>
                  </a:lnTo>
                  <a:lnTo>
                    <a:pt x="1778" y="485584"/>
                  </a:lnTo>
                  <a:lnTo>
                    <a:pt x="0" y="494322"/>
                  </a:lnTo>
                  <a:lnTo>
                    <a:pt x="1778" y="503072"/>
                  </a:lnTo>
                  <a:lnTo>
                    <a:pt x="6604" y="510222"/>
                  </a:lnTo>
                  <a:lnTo>
                    <a:pt x="13754" y="515048"/>
                  </a:lnTo>
                  <a:lnTo>
                    <a:pt x="22491" y="516813"/>
                  </a:lnTo>
                  <a:close/>
                </a:path>
                <a:path w="22860" h="1056639">
                  <a:moveTo>
                    <a:pt x="22491" y="449414"/>
                  </a:moveTo>
                  <a:lnTo>
                    <a:pt x="22479" y="404444"/>
                  </a:lnTo>
                  <a:lnTo>
                    <a:pt x="13741" y="406222"/>
                  </a:lnTo>
                  <a:lnTo>
                    <a:pt x="6604" y="411035"/>
                  </a:lnTo>
                  <a:lnTo>
                    <a:pt x="1778" y="418185"/>
                  </a:lnTo>
                  <a:lnTo>
                    <a:pt x="0" y="426923"/>
                  </a:lnTo>
                  <a:lnTo>
                    <a:pt x="1778" y="435673"/>
                  </a:lnTo>
                  <a:lnTo>
                    <a:pt x="6604" y="442823"/>
                  </a:lnTo>
                  <a:lnTo>
                    <a:pt x="13754" y="447649"/>
                  </a:lnTo>
                  <a:lnTo>
                    <a:pt x="22491" y="449414"/>
                  </a:lnTo>
                  <a:close/>
                </a:path>
                <a:path w="22860" h="1056639">
                  <a:moveTo>
                    <a:pt x="22491" y="179755"/>
                  </a:moveTo>
                  <a:lnTo>
                    <a:pt x="22466" y="134823"/>
                  </a:lnTo>
                  <a:lnTo>
                    <a:pt x="13741" y="136575"/>
                  </a:lnTo>
                  <a:lnTo>
                    <a:pt x="6604" y="141389"/>
                  </a:lnTo>
                  <a:lnTo>
                    <a:pt x="1790" y="148526"/>
                  </a:lnTo>
                  <a:lnTo>
                    <a:pt x="12" y="157276"/>
                  </a:lnTo>
                  <a:lnTo>
                    <a:pt x="1778" y="166039"/>
                  </a:lnTo>
                  <a:lnTo>
                    <a:pt x="6591" y="173189"/>
                  </a:lnTo>
                  <a:lnTo>
                    <a:pt x="13728" y="178003"/>
                  </a:lnTo>
                  <a:lnTo>
                    <a:pt x="22491" y="179755"/>
                  </a:lnTo>
                  <a:close/>
                </a:path>
                <a:path w="22860" h="1056639">
                  <a:moveTo>
                    <a:pt x="22491" y="67398"/>
                  </a:moveTo>
                  <a:lnTo>
                    <a:pt x="13741" y="69176"/>
                  </a:lnTo>
                  <a:lnTo>
                    <a:pt x="6604" y="74002"/>
                  </a:lnTo>
                  <a:lnTo>
                    <a:pt x="1778" y="81140"/>
                  </a:lnTo>
                  <a:lnTo>
                    <a:pt x="12" y="89877"/>
                  </a:lnTo>
                  <a:lnTo>
                    <a:pt x="1778" y="98615"/>
                  </a:lnTo>
                  <a:lnTo>
                    <a:pt x="6604" y="105765"/>
                  </a:lnTo>
                  <a:lnTo>
                    <a:pt x="13741" y="110578"/>
                  </a:lnTo>
                  <a:lnTo>
                    <a:pt x="22491" y="112356"/>
                  </a:lnTo>
                  <a:lnTo>
                    <a:pt x="22491" y="67398"/>
                  </a:lnTo>
                  <a:close/>
                </a:path>
                <a:path w="22860" h="1056639">
                  <a:moveTo>
                    <a:pt x="22491" y="0"/>
                  </a:moveTo>
                  <a:lnTo>
                    <a:pt x="13741" y="1765"/>
                  </a:lnTo>
                  <a:lnTo>
                    <a:pt x="6604" y="6591"/>
                  </a:lnTo>
                  <a:lnTo>
                    <a:pt x="1790" y="13728"/>
                  </a:lnTo>
                  <a:lnTo>
                    <a:pt x="12" y="22479"/>
                  </a:lnTo>
                  <a:lnTo>
                    <a:pt x="1778" y="31216"/>
                  </a:lnTo>
                  <a:lnTo>
                    <a:pt x="6604" y="38366"/>
                  </a:lnTo>
                  <a:lnTo>
                    <a:pt x="13741" y="43180"/>
                  </a:lnTo>
                  <a:lnTo>
                    <a:pt x="22491" y="44958"/>
                  </a:lnTo>
                  <a:lnTo>
                    <a:pt x="22491" y="0"/>
                  </a:lnTo>
                  <a:close/>
                </a:path>
                <a:path w="22860" h="1056639">
                  <a:moveTo>
                    <a:pt x="22504" y="943724"/>
                  </a:moveTo>
                  <a:lnTo>
                    <a:pt x="13754" y="945489"/>
                  </a:lnTo>
                  <a:lnTo>
                    <a:pt x="6604" y="950302"/>
                  </a:lnTo>
                  <a:lnTo>
                    <a:pt x="1790" y="957453"/>
                  </a:lnTo>
                  <a:lnTo>
                    <a:pt x="25" y="966203"/>
                  </a:lnTo>
                  <a:lnTo>
                    <a:pt x="1790" y="974940"/>
                  </a:lnTo>
                  <a:lnTo>
                    <a:pt x="6591" y="982078"/>
                  </a:lnTo>
                  <a:lnTo>
                    <a:pt x="13741" y="986891"/>
                  </a:lnTo>
                  <a:lnTo>
                    <a:pt x="22479" y="988669"/>
                  </a:lnTo>
                  <a:lnTo>
                    <a:pt x="22504" y="943724"/>
                  </a:lnTo>
                  <a:close/>
                </a:path>
                <a:path w="22860" h="1056639">
                  <a:moveTo>
                    <a:pt x="22504" y="876325"/>
                  </a:moveTo>
                  <a:lnTo>
                    <a:pt x="13754" y="878090"/>
                  </a:lnTo>
                  <a:lnTo>
                    <a:pt x="6604" y="882904"/>
                  </a:lnTo>
                  <a:lnTo>
                    <a:pt x="1790" y="890054"/>
                  </a:lnTo>
                  <a:lnTo>
                    <a:pt x="25" y="898804"/>
                  </a:lnTo>
                  <a:lnTo>
                    <a:pt x="1790" y="907542"/>
                  </a:lnTo>
                  <a:lnTo>
                    <a:pt x="6591" y="914679"/>
                  </a:lnTo>
                  <a:lnTo>
                    <a:pt x="13741" y="919492"/>
                  </a:lnTo>
                  <a:lnTo>
                    <a:pt x="22479" y="921270"/>
                  </a:lnTo>
                  <a:lnTo>
                    <a:pt x="22504" y="876325"/>
                  </a:lnTo>
                  <a:close/>
                </a:path>
                <a:path w="22860" h="1056639">
                  <a:moveTo>
                    <a:pt x="22504" y="808926"/>
                  </a:moveTo>
                  <a:lnTo>
                    <a:pt x="13741" y="810679"/>
                  </a:lnTo>
                  <a:lnTo>
                    <a:pt x="6591" y="815492"/>
                  </a:lnTo>
                  <a:lnTo>
                    <a:pt x="1778" y="822642"/>
                  </a:lnTo>
                  <a:lnTo>
                    <a:pt x="25" y="831405"/>
                  </a:lnTo>
                  <a:lnTo>
                    <a:pt x="1790" y="840143"/>
                  </a:lnTo>
                  <a:lnTo>
                    <a:pt x="6604" y="847267"/>
                  </a:lnTo>
                  <a:lnTo>
                    <a:pt x="13741" y="852093"/>
                  </a:lnTo>
                  <a:lnTo>
                    <a:pt x="22479" y="853859"/>
                  </a:lnTo>
                  <a:lnTo>
                    <a:pt x="22504" y="808926"/>
                  </a:lnTo>
                  <a:close/>
                </a:path>
                <a:path w="22860" h="1056639">
                  <a:moveTo>
                    <a:pt x="22504" y="314579"/>
                  </a:moveTo>
                  <a:lnTo>
                    <a:pt x="22479" y="269633"/>
                  </a:lnTo>
                  <a:lnTo>
                    <a:pt x="13741" y="271399"/>
                  </a:lnTo>
                  <a:lnTo>
                    <a:pt x="6604" y="276212"/>
                  </a:lnTo>
                  <a:lnTo>
                    <a:pt x="1790" y="283362"/>
                  </a:lnTo>
                  <a:lnTo>
                    <a:pt x="25" y="292100"/>
                  </a:lnTo>
                  <a:lnTo>
                    <a:pt x="1778" y="300850"/>
                  </a:lnTo>
                  <a:lnTo>
                    <a:pt x="6591" y="308000"/>
                  </a:lnTo>
                  <a:lnTo>
                    <a:pt x="13741" y="312813"/>
                  </a:lnTo>
                  <a:lnTo>
                    <a:pt x="22504" y="314579"/>
                  </a:lnTo>
                  <a:close/>
                </a:path>
                <a:path w="22860" h="1056639">
                  <a:moveTo>
                    <a:pt x="22504" y="247167"/>
                  </a:moveTo>
                  <a:lnTo>
                    <a:pt x="22479" y="202234"/>
                  </a:lnTo>
                  <a:lnTo>
                    <a:pt x="13741" y="204000"/>
                  </a:lnTo>
                  <a:lnTo>
                    <a:pt x="6604" y="208826"/>
                  </a:lnTo>
                  <a:lnTo>
                    <a:pt x="1790" y="215963"/>
                  </a:lnTo>
                  <a:lnTo>
                    <a:pt x="25" y="224688"/>
                  </a:lnTo>
                  <a:lnTo>
                    <a:pt x="1778" y="233451"/>
                  </a:lnTo>
                  <a:lnTo>
                    <a:pt x="6591" y="240601"/>
                  </a:lnTo>
                  <a:lnTo>
                    <a:pt x="13741" y="245414"/>
                  </a:lnTo>
                  <a:lnTo>
                    <a:pt x="22504" y="247167"/>
                  </a:lnTo>
                  <a:close/>
                </a:path>
              </a:pathLst>
            </a:custGeom>
            <a:solidFill>
              <a:srgbClr val="FFCE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6"/>
            <p:cNvSpPr/>
            <p:nvPr/>
          </p:nvSpPr>
          <p:spPr>
            <a:xfrm>
              <a:off x="1825498" y="4066184"/>
              <a:ext cx="90170" cy="719455"/>
            </a:xfrm>
            <a:custGeom>
              <a:avLst/>
              <a:gdLst/>
              <a:ahLst/>
              <a:cxnLst/>
              <a:rect l="l" t="t" r="r" b="b"/>
              <a:pathLst>
                <a:path w="90169" h="719454">
                  <a:moveTo>
                    <a:pt x="89890" y="629145"/>
                  </a:moveTo>
                  <a:lnTo>
                    <a:pt x="0" y="629145"/>
                  </a:lnTo>
                  <a:lnTo>
                    <a:pt x="12" y="719023"/>
                  </a:lnTo>
                  <a:lnTo>
                    <a:pt x="89877" y="719023"/>
                  </a:lnTo>
                  <a:lnTo>
                    <a:pt x="89890" y="629145"/>
                  </a:lnTo>
                  <a:close/>
                </a:path>
                <a:path w="90169" h="719454">
                  <a:moveTo>
                    <a:pt x="89890" y="539242"/>
                  </a:moveTo>
                  <a:lnTo>
                    <a:pt x="89865" y="449402"/>
                  </a:lnTo>
                  <a:lnTo>
                    <a:pt x="38" y="449389"/>
                  </a:lnTo>
                  <a:lnTo>
                    <a:pt x="12" y="539254"/>
                  </a:lnTo>
                  <a:lnTo>
                    <a:pt x="89890" y="539242"/>
                  </a:lnTo>
                  <a:close/>
                </a:path>
                <a:path w="90169" h="719454">
                  <a:moveTo>
                    <a:pt x="89890" y="269646"/>
                  </a:moveTo>
                  <a:lnTo>
                    <a:pt x="89877" y="179755"/>
                  </a:lnTo>
                  <a:lnTo>
                    <a:pt x="12" y="179755"/>
                  </a:lnTo>
                  <a:lnTo>
                    <a:pt x="0" y="269646"/>
                  </a:lnTo>
                  <a:lnTo>
                    <a:pt x="89890" y="269646"/>
                  </a:lnTo>
                  <a:close/>
                </a:path>
                <a:path w="90169" h="719454">
                  <a:moveTo>
                    <a:pt x="89890" y="89877"/>
                  </a:moveTo>
                  <a:lnTo>
                    <a:pt x="89877" y="0"/>
                  </a:lnTo>
                  <a:lnTo>
                    <a:pt x="12" y="0"/>
                  </a:lnTo>
                  <a:lnTo>
                    <a:pt x="0" y="89877"/>
                  </a:lnTo>
                  <a:lnTo>
                    <a:pt x="89890" y="89877"/>
                  </a:lnTo>
                  <a:close/>
                </a:path>
              </a:pathLst>
            </a:custGeom>
            <a:solidFill>
              <a:srgbClr val="646C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/>
            <p:cNvSpPr/>
            <p:nvPr/>
          </p:nvSpPr>
          <p:spPr>
            <a:xfrm>
              <a:off x="1803019" y="4043718"/>
              <a:ext cx="135255" cy="764540"/>
            </a:xfrm>
            <a:custGeom>
              <a:avLst/>
              <a:gdLst/>
              <a:ahLst/>
              <a:cxnLst/>
              <a:rect l="l" t="t" r="r" b="b"/>
              <a:pathLst>
                <a:path w="135255" h="764539">
                  <a:moveTo>
                    <a:pt x="134823" y="629158"/>
                  </a:moveTo>
                  <a:lnTo>
                    <a:pt x="89903" y="629158"/>
                  </a:lnTo>
                  <a:lnTo>
                    <a:pt x="89903" y="719035"/>
                  </a:lnTo>
                  <a:lnTo>
                    <a:pt x="44945" y="719035"/>
                  </a:lnTo>
                  <a:lnTo>
                    <a:pt x="44945" y="674077"/>
                  </a:lnTo>
                  <a:lnTo>
                    <a:pt x="89890" y="674090"/>
                  </a:lnTo>
                  <a:lnTo>
                    <a:pt x="89903" y="719035"/>
                  </a:lnTo>
                  <a:lnTo>
                    <a:pt x="89903" y="629158"/>
                  </a:lnTo>
                  <a:lnTo>
                    <a:pt x="25" y="629158"/>
                  </a:lnTo>
                  <a:lnTo>
                    <a:pt x="0" y="763981"/>
                  </a:lnTo>
                  <a:lnTo>
                    <a:pt x="134823" y="763955"/>
                  </a:lnTo>
                  <a:lnTo>
                    <a:pt x="134823" y="674116"/>
                  </a:lnTo>
                  <a:lnTo>
                    <a:pt x="134823" y="629158"/>
                  </a:lnTo>
                  <a:close/>
                </a:path>
                <a:path w="135255" h="764539">
                  <a:moveTo>
                    <a:pt x="134835" y="449376"/>
                  </a:moveTo>
                  <a:lnTo>
                    <a:pt x="89916" y="449376"/>
                  </a:lnTo>
                  <a:lnTo>
                    <a:pt x="89916" y="539254"/>
                  </a:lnTo>
                  <a:lnTo>
                    <a:pt x="44945" y="539267"/>
                  </a:lnTo>
                  <a:lnTo>
                    <a:pt x="44970" y="494309"/>
                  </a:lnTo>
                  <a:lnTo>
                    <a:pt x="89890" y="494322"/>
                  </a:lnTo>
                  <a:lnTo>
                    <a:pt x="89916" y="539254"/>
                  </a:lnTo>
                  <a:lnTo>
                    <a:pt x="89916" y="449376"/>
                  </a:lnTo>
                  <a:lnTo>
                    <a:pt x="38" y="449376"/>
                  </a:lnTo>
                  <a:lnTo>
                    <a:pt x="12" y="584200"/>
                  </a:lnTo>
                  <a:lnTo>
                    <a:pt x="134835" y="584174"/>
                  </a:lnTo>
                  <a:lnTo>
                    <a:pt x="134835" y="494334"/>
                  </a:lnTo>
                  <a:lnTo>
                    <a:pt x="134835" y="449376"/>
                  </a:lnTo>
                  <a:close/>
                </a:path>
                <a:path w="135255" h="764539">
                  <a:moveTo>
                    <a:pt x="134835" y="224688"/>
                  </a:moveTo>
                  <a:lnTo>
                    <a:pt x="134823" y="179755"/>
                  </a:lnTo>
                  <a:lnTo>
                    <a:pt x="89903" y="179755"/>
                  </a:lnTo>
                  <a:lnTo>
                    <a:pt x="89903" y="224675"/>
                  </a:lnTo>
                  <a:lnTo>
                    <a:pt x="89890" y="269633"/>
                  </a:lnTo>
                  <a:lnTo>
                    <a:pt x="44958" y="269633"/>
                  </a:lnTo>
                  <a:lnTo>
                    <a:pt x="44958" y="224688"/>
                  </a:lnTo>
                  <a:lnTo>
                    <a:pt x="89903" y="224675"/>
                  </a:lnTo>
                  <a:lnTo>
                    <a:pt x="89903" y="179755"/>
                  </a:lnTo>
                  <a:lnTo>
                    <a:pt x="25" y="179755"/>
                  </a:lnTo>
                  <a:lnTo>
                    <a:pt x="25" y="314566"/>
                  </a:lnTo>
                  <a:lnTo>
                    <a:pt x="134835" y="314579"/>
                  </a:lnTo>
                  <a:lnTo>
                    <a:pt x="134835" y="224688"/>
                  </a:lnTo>
                  <a:close/>
                </a:path>
                <a:path w="135255" h="764539">
                  <a:moveTo>
                    <a:pt x="134835" y="12"/>
                  </a:moveTo>
                  <a:lnTo>
                    <a:pt x="89903" y="12"/>
                  </a:lnTo>
                  <a:lnTo>
                    <a:pt x="89903" y="89877"/>
                  </a:lnTo>
                  <a:lnTo>
                    <a:pt x="44958" y="89890"/>
                  </a:lnTo>
                  <a:lnTo>
                    <a:pt x="44958" y="44932"/>
                  </a:lnTo>
                  <a:lnTo>
                    <a:pt x="89890" y="44958"/>
                  </a:lnTo>
                  <a:lnTo>
                    <a:pt x="89903" y="89877"/>
                  </a:lnTo>
                  <a:lnTo>
                    <a:pt x="89903" y="12"/>
                  </a:lnTo>
                  <a:lnTo>
                    <a:pt x="25" y="0"/>
                  </a:lnTo>
                  <a:lnTo>
                    <a:pt x="38" y="134810"/>
                  </a:lnTo>
                  <a:lnTo>
                    <a:pt x="134835" y="134810"/>
                  </a:lnTo>
                  <a:lnTo>
                    <a:pt x="134835" y="44945"/>
                  </a:lnTo>
                  <a:lnTo>
                    <a:pt x="134835" y="12"/>
                  </a:lnTo>
                  <a:close/>
                </a:path>
              </a:pathLst>
            </a:custGeom>
            <a:solidFill>
              <a:srgbClr val="434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024" y="3863947"/>
              <a:ext cx="134840" cy="134827"/>
            </a:xfrm>
            <a:prstGeom prst="rect">
              <a:avLst/>
            </a:prstGeom>
          </p:spPr>
        </p:pic>
      </p:grpSp>
      <p:grpSp>
        <p:nvGrpSpPr>
          <p:cNvPr id="18" name="object 19"/>
          <p:cNvGrpSpPr/>
          <p:nvPr/>
        </p:nvGrpSpPr>
        <p:grpSpPr>
          <a:xfrm>
            <a:off x="2362961" y="4282440"/>
            <a:ext cx="4800600" cy="175260"/>
            <a:chOff x="2362961" y="4282440"/>
            <a:chExt cx="4800600" cy="175260"/>
          </a:xfrm>
        </p:grpSpPr>
        <p:sp>
          <p:nvSpPr>
            <p:cNvPr id="19" name="object 20"/>
            <p:cNvSpPr/>
            <p:nvPr/>
          </p:nvSpPr>
          <p:spPr>
            <a:xfrm>
              <a:off x="2362961" y="4297680"/>
              <a:ext cx="4800600" cy="114300"/>
            </a:xfrm>
            <a:custGeom>
              <a:avLst/>
              <a:gdLst/>
              <a:ahLst/>
              <a:cxnLst/>
              <a:rect l="l" t="t" r="r" b="b"/>
              <a:pathLst>
                <a:path w="4800600" h="114300">
                  <a:moveTo>
                    <a:pt x="4686299" y="0"/>
                  </a:moveTo>
                  <a:lnTo>
                    <a:pt x="4686299" y="114300"/>
                  </a:lnTo>
                  <a:lnTo>
                    <a:pt x="4762499" y="76200"/>
                  </a:lnTo>
                  <a:lnTo>
                    <a:pt x="4705349" y="76200"/>
                  </a:lnTo>
                  <a:lnTo>
                    <a:pt x="4705349" y="38100"/>
                  </a:lnTo>
                  <a:lnTo>
                    <a:pt x="4762499" y="38100"/>
                  </a:lnTo>
                  <a:lnTo>
                    <a:pt x="4686299" y="0"/>
                  </a:lnTo>
                  <a:close/>
                </a:path>
                <a:path w="4800600" h="114300">
                  <a:moveTo>
                    <a:pt x="4686299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4686299" y="76200"/>
                  </a:lnTo>
                  <a:lnTo>
                    <a:pt x="4686299" y="38100"/>
                  </a:lnTo>
                  <a:close/>
                </a:path>
                <a:path w="4800600" h="114300">
                  <a:moveTo>
                    <a:pt x="4762499" y="38100"/>
                  </a:moveTo>
                  <a:lnTo>
                    <a:pt x="4705349" y="38100"/>
                  </a:lnTo>
                  <a:lnTo>
                    <a:pt x="4705349" y="76200"/>
                  </a:lnTo>
                  <a:lnTo>
                    <a:pt x="4762499" y="76200"/>
                  </a:lnTo>
                  <a:lnTo>
                    <a:pt x="4800599" y="57150"/>
                  </a:lnTo>
                  <a:lnTo>
                    <a:pt x="4762499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/>
            <p:cNvSpPr/>
            <p:nvPr/>
          </p:nvSpPr>
          <p:spPr>
            <a:xfrm>
              <a:off x="2804921" y="4301490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60">
                  <a:moveTo>
                    <a:pt x="0" y="13716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F52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2"/>
          <p:cNvSpPr txBox="1"/>
          <p:nvPr/>
        </p:nvSpPr>
        <p:spPr>
          <a:xfrm>
            <a:off x="993444" y="3116325"/>
            <a:ext cx="3538854" cy="11817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5420">
              <a:lnSpc>
                <a:spcPct val="100000"/>
              </a:lnSpc>
              <a:spcBef>
                <a:spcPts val="2415"/>
              </a:spcBef>
              <a:tabLst>
                <a:tab pos="2760980" algn="l"/>
              </a:tabLst>
            </a:pPr>
            <a:endParaRPr lang="en-US" sz="2800" b="1" spc="-5" dirty="0" smtClean="0">
              <a:solidFill>
                <a:srgbClr val="F1F1F1"/>
              </a:solidFill>
              <a:latin typeface="Consolas"/>
              <a:cs typeface="Consolas"/>
            </a:endParaRPr>
          </a:p>
          <a:p>
            <a:pPr marL="1455420">
              <a:lnSpc>
                <a:spcPct val="100000"/>
              </a:lnSpc>
              <a:spcBef>
                <a:spcPts val="2415"/>
              </a:spcBef>
              <a:tabLst>
                <a:tab pos="2760980" algn="l"/>
              </a:tabLst>
            </a:pPr>
            <a:r>
              <a:rPr sz="2800" b="1" spc="-5" dirty="0" smtClean="0">
                <a:solidFill>
                  <a:srgbClr val="F1F1F1"/>
                </a:solidFill>
                <a:latin typeface="Consolas"/>
                <a:cs typeface="Consolas"/>
              </a:rPr>
              <a:t>1</a:t>
            </a:r>
            <a:r>
              <a:rPr sz="2800" b="1" spc="-605" dirty="0" smtClean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2800" b="1" spc="-10" dirty="0">
                <a:solidFill>
                  <a:srgbClr val="F1F1F1"/>
                </a:solidFill>
                <a:latin typeface="Consolas"/>
                <a:cs typeface="Consolas"/>
              </a:rPr>
              <a:t>K</a:t>
            </a:r>
            <a:r>
              <a:rPr sz="2800" b="1" spc="-5" dirty="0">
                <a:solidFill>
                  <a:srgbClr val="F1F1F1"/>
                </a:solidFill>
                <a:latin typeface="Consolas"/>
                <a:cs typeface="Consolas"/>
              </a:rPr>
              <a:t>B</a:t>
            </a:r>
            <a:r>
              <a:rPr sz="2800" b="1" dirty="0">
                <a:solidFill>
                  <a:srgbClr val="F1F1F1"/>
                </a:solidFill>
                <a:latin typeface="Consolas"/>
                <a:cs typeface="Consolas"/>
              </a:rPr>
              <a:t>	</a:t>
            </a:r>
            <a:r>
              <a:rPr sz="2800" b="1" spc="-5" dirty="0">
                <a:solidFill>
                  <a:srgbClr val="F1F1F1"/>
                </a:solidFill>
                <a:latin typeface="Consolas"/>
                <a:cs typeface="Consolas"/>
              </a:rPr>
              <a:t>1</a:t>
            </a:r>
            <a:r>
              <a:rPr sz="2800" b="1" spc="-605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2800" b="1" spc="-10" dirty="0">
                <a:solidFill>
                  <a:srgbClr val="F1F1F1"/>
                </a:solidFill>
                <a:latin typeface="Consolas"/>
                <a:cs typeface="Consolas"/>
              </a:rPr>
              <a:t>MB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22" name="object 23"/>
          <p:cNvSpPr/>
          <p:nvPr/>
        </p:nvSpPr>
        <p:spPr>
          <a:xfrm>
            <a:off x="4110990" y="4301490"/>
            <a:ext cx="1304925" cy="137160"/>
          </a:xfrm>
          <a:custGeom>
            <a:avLst/>
            <a:gdLst/>
            <a:ahLst/>
            <a:cxnLst/>
            <a:rect l="l" t="t" r="r" b="b"/>
            <a:pathLst>
              <a:path w="1304925" h="137160">
                <a:moveTo>
                  <a:pt x="0" y="137160"/>
                </a:moveTo>
                <a:lnTo>
                  <a:pt x="0" y="0"/>
                </a:lnTo>
              </a:path>
              <a:path w="1304925" h="137160">
                <a:moveTo>
                  <a:pt x="1304544" y="137160"/>
                </a:moveTo>
                <a:lnTo>
                  <a:pt x="1304544" y="0"/>
                </a:lnTo>
              </a:path>
            </a:pathLst>
          </a:custGeom>
          <a:ln w="38100">
            <a:solidFill>
              <a:srgbClr val="FF5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/>
          <p:cNvSpPr txBox="1"/>
          <p:nvPr/>
        </p:nvSpPr>
        <p:spPr>
          <a:xfrm>
            <a:off x="5047234" y="3849725"/>
            <a:ext cx="2035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17625" algn="l"/>
              </a:tabLst>
            </a:pPr>
            <a:r>
              <a:rPr sz="2800" b="1" spc="-5" dirty="0">
                <a:solidFill>
                  <a:srgbClr val="F1F1F1"/>
                </a:solidFill>
                <a:latin typeface="Consolas"/>
                <a:cs typeface="Consolas"/>
              </a:rPr>
              <a:t>1</a:t>
            </a:r>
            <a:r>
              <a:rPr sz="2800" b="1" spc="-605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2800" b="1" spc="-10" dirty="0">
                <a:solidFill>
                  <a:srgbClr val="F1F1F1"/>
                </a:solidFill>
                <a:latin typeface="Consolas"/>
                <a:cs typeface="Consolas"/>
              </a:rPr>
              <a:t>G</a:t>
            </a:r>
            <a:r>
              <a:rPr sz="2800" b="1" spc="-5" dirty="0">
                <a:solidFill>
                  <a:srgbClr val="F1F1F1"/>
                </a:solidFill>
                <a:latin typeface="Consolas"/>
                <a:cs typeface="Consolas"/>
              </a:rPr>
              <a:t>B</a:t>
            </a:r>
            <a:r>
              <a:rPr sz="2800" b="1" dirty="0">
                <a:solidFill>
                  <a:srgbClr val="F1F1F1"/>
                </a:solidFill>
                <a:latin typeface="Consolas"/>
                <a:cs typeface="Consolas"/>
              </a:rPr>
              <a:t>	</a:t>
            </a:r>
            <a:r>
              <a:rPr sz="2800" b="1" spc="-5" dirty="0">
                <a:solidFill>
                  <a:srgbClr val="F1F1F1"/>
                </a:solidFill>
                <a:latin typeface="Consolas"/>
                <a:cs typeface="Consolas"/>
              </a:rPr>
              <a:t>1</a:t>
            </a:r>
            <a:r>
              <a:rPr sz="2800" b="1" spc="-605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2800" b="1" spc="-10" dirty="0">
                <a:solidFill>
                  <a:srgbClr val="F1F1F1"/>
                </a:solidFill>
                <a:latin typeface="Consolas"/>
                <a:cs typeface="Consolas"/>
              </a:rPr>
              <a:t>TB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24" name="object 25"/>
          <p:cNvSpPr/>
          <p:nvPr/>
        </p:nvSpPr>
        <p:spPr>
          <a:xfrm>
            <a:off x="6721602" y="4301490"/>
            <a:ext cx="0" cy="137160"/>
          </a:xfrm>
          <a:custGeom>
            <a:avLst/>
            <a:gdLst/>
            <a:ahLst/>
            <a:cxnLst/>
            <a:rect l="l" t="t" r="r" b="b"/>
            <a:pathLst>
              <a:path h="137160">
                <a:moveTo>
                  <a:pt x="0" y="13716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5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6"/>
          <p:cNvSpPr txBox="1"/>
          <p:nvPr/>
        </p:nvSpPr>
        <p:spPr>
          <a:xfrm>
            <a:off x="3065145" y="4407509"/>
            <a:ext cx="33896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7625" algn="l"/>
                <a:tab pos="2623185" algn="l"/>
              </a:tabLst>
            </a:pPr>
            <a:r>
              <a:rPr sz="1800" spc="-5" dirty="0">
                <a:solidFill>
                  <a:srgbClr val="F1F1F1"/>
                </a:solidFill>
                <a:latin typeface="Consolas"/>
                <a:cs typeface="Consolas"/>
              </a:rPr>
              <a:t>+10</a:t>
            </a:r>
            <a:r>
              <a:rPr sz="1800" spc="-15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1F1F1"/>
                </a:solidFill>
                <a:latin typeface="Consolas"/>
                <a:cs typeface="Consolas"/>
              </a:rPr>
              <a:t>KB	</a:t>
            </a:r>
            <a:r>
              <a:rPr sz="1800" spc="-5" dirty="0">
                <a:solidFill>
                  <a:srgbClr val="F1F1F1"/>
                </a:solidFill>
                <a:latin typeface="Consolas"/>
                <a:cs typeface="Consolas"/>
              </a:rPr>
              <a:t>+10</a:t>
            </a:r>
            <a:r>
              <a:rPr sz="1800" spc="-15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1F1F1"/>
                </a:solidFill>
                <a:latin typeface="Consolas"/>
                <a:cs typeface="Consolas"/>
              </a:rPr>
              <a:t>MB	</a:t>
            </a:r>
            <a:r>
              <a:rPr sz="1800" spc="-5" dirty="0">
                <a:solidFill>
                  <a:srgbClr val="F1F1F1"/>
                </a:solidFill>
                <a:latin typeface="Consolas"/>
                <a:cs typeface="Consolas"/>
              </a:rPr>
              <a:t>+10</a:t>
            </a:r>
            <a:r>
              <a:rPr sz="1800" spc="-90" dirty="0">
                <a:solidFill>
                  <a:srgbClr val="F1F1F1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1F1F1"/>
                </a:solidFill>
                <a:latin typeface="Consolas"/>
                <a:cs typeface="Consolas"/>
              </a:rPr>
              <a:t>GB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15"/>
          <p:cNvGrpSpPr/>
          <p:nvPr/>
        </p:nvGrpSpPr>
        <p:grpSpPr>
          <a:xfrm>
            <a:off x="123479" y="224031"/>
            <a:ext cx="485775" cy="365125"/>
            <a:chOff x="123479" y="224031"/>
            <a:chExt cx="485775" cy="365125"/>
          </a:xfrm>
        </p:grpSpPr>
        <p:sp>
          <p:nvSpPr>
            <p:cNvPr id="16" name="object 16"/>
            <p:cNvSpPr/>
            <p:nvPr/>
          </p:nvSpPr>
          <p:spPr>
            <a:xfrm>
              <a:off x="123469" y="256501"/>
              <a:ext cx="485775" cy="332740"/>
            </a:xfrm>
            <a:custGeom>
              <a:avLst/>
              <a:gdLst/>
              <a:ahLst/>
              <a:cxnLst/>
              <a:rect l="l" t="t" r="r" b="b"/>
              <a:pathLst>
                <a:path w="485775" h="332740">
                  <a:moveTo>
                    <a:pt x="252018" y="11379"/>
                  </a:moveTo>
                  <a:lnTo>
                    <a:pt x="246291" y="1625"/>
                  </a:lnTo>
                  <a:lnTo>
                    <a:pt x="240017" y="0"/>
                  </a:lnTo>
                  <a:lnTo>
                    <a:pt x="154292" y="50888"/>
                  </a:lnTo>
                  <a:lnTo>
                    <a:pt x="140754" y="62166"/>
                  </a:lnTo>
                  <a:lnTo>
                    <a:pt x="128511" y="85940"/>
                  </a:lnTo>
                  <a:lnTo>
                    <a:pt x="129870" y="125780"/>
                  </a:lnTo>
                  <a:lnTo>
                    <a:pt x="160591" y="192747"/>
                  </a:lnTo>
                  <a:lnTo>
                    <a:pt x="165709" y="210197"/>
                  </a:lnTo>
                  <a:lnTo>
                    <a:pt x="166789" y="233857"/>
                  </a:lnTo>
                  <a:lnTo>
                    <a:pt x="158216" y="259994"/>
                  </a:lnTo>
                  <a:lnTo>
                    <a:pt x="132435" y="288086"/>
                  </a:lnTo>
                  <a:lnTo>
                    <a:pt x="104000" y="298615"/>
                  </a:lnTo>
                  <a:lnTo>
                    <a:pt x="77952" y="297713"/>
                  </a:lnTo>
                  <a:lnTo>
                    <a:pt x="59270" y="291528"/>
                  </a:lnTo>
                  <a:lnTo>
                    <a:pt x="31826" y="268922"/>
                  </a:lnTo>
                  <a:lnTo>
                    <a:pt x="20167" y="241541"/>
                  </a:lnTo>
                  <a:lnTo>
                    <a:pt x="20370" y="213880"/>
                  </a:lnTo>
                  <a:lnTo>
                    <a:pt x="28562" y="190474"/>
                  </a:lnTo>
                  <a:lnTo>
                    <a:pt x="43726" y="171030"/>
                  </a:lnTo>
                  <a:lnTo>
                    <a:pt x="63690" y="157695"/>
                  </a:lnTo>
                  <a:lnTo>
                    <a:pt x="86753" y="151345"/>
                  </a:lnTo>
                  <a:lnTo>
                    <a:pt x="111213" y="152857"/>
                  </a:lnTo>
                  <a:lnTo>
                    <a:pt x="116725" y="154139"/>
                  </a:lnTo>
                  <a:lnTo>
                    <a:pt x="122212" y="150723"/>
                  </a:lnTo>
                  <a:lnTo>
                    <a:pt x="124764" y="139712"/>
                  </a:lnTo>
                  <a:lnTo>
                    <a:pt x="121361" y="134200"/>
                  </a:lnTo>
                  <a:lnTo>
                    <a:pt x="115862" y="132918"/>
                  </a:lnTo>
                  <a:lnTo>
                    <a:pt x="84645" y="130962"/>
                  </a:lnTo>
                  <a:lnTo>
                    <a:pt x="55181" y="139026"/>
                  </a:lnTo>
                  <a:lnTo>
                    <a:pt x="29730" y="156006"/>
                  </a:lnTo>
                  <a:lnTo>
                    <a:pt x="10528" y="180848"/>
                  </a:lnTo>
                  <a:lnTo>
                    <a:pt x="1117" y="208305"/>
                  </a:lnTo>
                  <a:lnTo>
                    <a:pt x="0" y="243827"/>
                  </a:lnTo>
                  <a:lnTo>
                    <a:pt x="13931" y="280035"/>
                  </a:lnTo>
                  <a:lnTo>
                    <a:pt x="49644" y="309587"/>
                  </a:lnTo>
                  <a:lnTo>
                    <a:pt x="78105" y="318985"/>
                  </a:lnTo>
                  <a:lnTo>
                    <a:pt x="111531" y="319379"/>
                  </a:lnTo>
                  <a:lnTo>
                    <a:pt x="146138" y="305066"/>
                  </a:lnTo>
                  <a:lnTo>
                    <a:pt x="178168" y="270395"/>
                  </a:lnTo>
                  <a:lnTo>
                    <a:pt x="189445" y="237299"/>
                  </a:lnTo>
                  <a:lnTo>
                    <a:pt x="187236" y="206959"/>
                  </a:lnTo>
                  <a:lnTo>
                    <a:pt x="179565" y="184327"/>
                  </a:lnTo>
                  <a:lnTo>
                    <a:pt x="174409" y="174371"/>
                  </a:lnTo>
                  <a:lnTo>
                    <a:pt x="150990" y="126022"/>
                  </a:lnTo>
                  <a:lnTo>
                    <a:pt x="147853" y="94805"/>
                  </a:lnTo>
                  <a:lnTo>
                    <a:pt x="155956" y="76657"/>
                  </a:lnTo>
                  <a:lnTo>
                    <a:pt x="166204" y="67525"/>
                  </a:lnTo>
                  <a:lnTo>
                    <a:pt x="250380" y="17653"/>
                  </a:lnTo>
                  <a:lnTo>
                    <a:pt x="252018" y="11379"/>
                  </a:lnTo>
                  <a:close/>
                </a:path>
                <a:path w="485775" h="332740">
                  <a:moveTo>
                    <a:pt x="485406" y="246494"/>
                  </a:moveTo>
                  <a:lnTo>
                    <a:pt x="464794" y="178384"/>
                  </a:lnTo>
                  <a:lnTo>
                    <a:pt x="419912" y="147396"/>
                  </a:lnTo>
                  <a:lnTo>
                    <a:pt x="384251" y="140182"/>
                  </a:lnTo>
                  <a:lnTo>
                    <a:pt x="358127" y="133591"/>
                  </a:lnTo>
                  <a:lnTo>
                    <a:pt x="304342" y="96634"/>
                  </a:lnTo>
                  <a:lnTo>
                    <a:pt x="288505" y="61112"/>
                  </a:lnTo>
                  <a:lnTo>
                    <a:pt x="287807" y="57912"/>
                  </a:lnTo>
                  <a:lnTo>
                    <a:pt x="285635" y="55257"/>
                  </a:lnTo>
                  <a:lnTo>
                    <a:pt x="279692" y="52603"/>
                  </a:lnTo>
                  <a:lnTo>
                    <a:pt x="276263" y="52768"/>
                  </a:lnTo>
                  <a:lnTo>
                    <a:pt x="182791" y="106426"/>
                  </a:lnTo>
                  <a:lnTo>
                    <a:pt x="181089" y="112674"/>
                  </a:lnTo>
                  <a:lnTo>
                    <a:pt x="186702" y="122491"/>
                  </a:lnTo>
                  <a:lnTo>
                    <a:pt x="192951" y="124180"/>
                  </a:lnTo>
                  <a:lnTo>
                    <a:pt x="272224" y="78689"/>
                  </a:lnTo>
                  <a:lnTo>
                    <a:pt x="287655" y="108191"/>
                  </a:lnTo>
                  <a:lnTo>
                    <a:pt x="311391" y="132041"/>
                  </a:lnTo>
                  <a:lnTo>
                    <a:pt x="342658" y="149644"/>
                  </a:lnTo>
                  <a:lnTo>
                    <a:pt x="380746" y="160350"/>
                  </a:lnTo>
                  <a:lnTo>
                    <a:pt x="385686" y="160997"/>
                  </a:lnTo>
                  <a:lnTo>
                    <a:pt x="397713" y="163068"/>
                  </a:lnTo>
                  <a:lnTo>
                    <a:pt x="449211" y="191020"/>
                  </a:lnTo>
                  <a:lnTo>
                    <a:pt x="465493" y="244729"/>
                  </a:lnTo>
                  <a:lnTo>
                    <a:pt x="457187" y="273177"/>
                  </a:lnTo>
                  <a:lnTo>
                    <a:pt x="431241" y="303657"/>
                  </a:lnTo>
                  <a:lnTo>
                    <a:pt x="402094" y="313728"/>
                  </a:lnTo>
                  <a:lnTo>
                    <a:pt x="375285" y="311213"/>
                  </a:lnTo>
                  <a:lnTo>
                    <a:pt x="333883" y="285483"/>
                  </a:lnTo>
                  <a:lnTo>
                    <a:pt x="316788" y="233121"/>
                  </a:lnTo>
                  <a:lnTo>
                    <a:pt x="322173" y="210172"/>
                  </a:lnTo>
                  <a:lnTo>
                    <a:pt x="332359" y="192278"/>
                  </a:lnTo>
                  <a:lnTo>
                    <a:pt x="343509" y="180784"/>
                  </a:lnTo>
                  <a:lnTo>
                    <a:pt x="348005" y="177355"/>
                  </a:lnTo>
                  <a:lnTo>
                    <a:pt x="348424" y="170700"/>
                  </a:lnTo>
                  <a:lnTo>
                    <a:pt x="341172" y="162026"/>
                  </a:lnTo>
                  <a:lnTo>
                    <a:pt x="334721" y="161455"/>
                  </a:lnTo>
                  <a:lnTo>
                    <a:pt x="330377" y="165074"/>
                  </a:lnTo>
                  <a:lnTo>
                    <a:pt x="319532" y="175641"/>
                  </a:lnTo>
                  <a:lnTo>
                    <a:pt x="305943" y="195757"/>
                  </a:lnTo>
                  <a:lnTo>
                    <a:pt x="297103" y="225704"/>
                  </a:lnTo>
                  <a:lnTo>
                    <a:pt x="300532" y="265760"/>
                  </a:lnTo>
                  <a:lnTo>
                    <a:pt x="331063" y="311429"/>
                  </a:lnTo>
                  <a:lnTo>
                    <a:pt x="374256" y="331482"/>
                  </a:lnTo>
                  <a:lnTo>
                    <a:pt x="409702" y="332143"/>
                  </a:lnTo>
                  <a:lnTo>
                    <a:pt x="445770" y="317931"/>
                  </a:lnTo>
                  <a:lnTo>
                    <a:pt x="449287" y="313728"/>
                  </a:lnTo>
                  <a:lnTo>
                    <a:pt x="475208" y="282816"/>
                  </a:lnTo>
                  <a:lnTo>
                    <a:pt x="485406" y="24649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577" y="224031"/>
              <a:ext cx="95844" cy="96011"/>
            </a:xfrm>
            <a:prstGeom prst="rect">
              <a:avLst/>
            </a:prstGeom>
          </p:spPr>
        </p:pic>
      </p:grpSp>
      <p:sp>
        <p:nvSpPr>
          <p:cNvPr id="23" name="矩形 22"/>
          <p:cNvSpPr/>
          <p:nvPr/>
        </p:nvSpPr>
        <p:spPr>
          <a:xfrm>
            <a:off x="228600" y="834628"/>
            <a:ext cx="92964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spc="50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lvl="0" indent="-457200" fontAlgn="base">
              <a:spcBef>
                <a:spcPts val="1200"/>
              </a:spcBef>
              <a:spcAft>
                <a:spcPct val="0"/>
              </a:spcAft>
              <a:buFontTx/>
              <a:buChar char="*"/>
              <a:tabLst>
                <a:tab pos="469900" algn="l"/>
              </a:tabLst>
            </a:pP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This knob is marked as </a:t>
            </a:r>
            <a:r>
              <a:rPr lang="en-US" altLang="zh-CN" sz="2400" spc="80" dirty="0" err="1">
                <a:solidFill>
                  <a:srgbClr val="FFFFFF"/>
                </a:solidFill>
                <a:latin typeface="Tahoma"/>
                <a:cs typeface="Tahoma"/>
              </a:rPr>
              <a:t>untunable</a:t>
            </a: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and then the system only examines the dependent knobs if </a:t>
            </a: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the first </a:t>
            </a: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knob is enabled</a:t>
            </a: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</a:p>
          <a:p>
            <a:pPr marL="469900" marR="957580" indent="-457200" fontAlgn="base">
              <a:spcBef>
                <a:spcPts val="1200"/>
              </a:spcBef>
              <a:spcAft>
                <a:spcPct val="0"/>
              </a:spcAft>
              <a:buFontTx/>
              <a:buChar char="*"/>
              <a:tabLst>
                <a:tab pos="469900" algn="l"/>
              </a:tabLst>
            </a:pPr>
            <a:endParaRPr lang="en-US" altLang="zh-CN" sz="2400" spc="8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469900" marR="957580" indent="-457200" fontAlgn="base">
              <a:spcBef>
                <a:spcPts val="1200"/>
              </a:spcBef>
              <a:spcAft>
                <a:spcPct val="0"/>
              </a:spcAft>
              <a:buFontTx/>
              <a:buChar char="*"/>
              <a:tabLst>
                <a:tab pos="469900" algn="l"/>
              </a:tabLst>
            </a:pP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his </a:t>
            </a:r>
            <a:r>
              <a:rPr lang="en-US" altLang="zh-CN" sz="2400" spc="80" dirty="0">
                <a:solidFill>
                  <a:srgbClr val="FFFFFF"/>
                </a:solidFill>
                <a:latin typeface="Tahoma"/>
                <a:cs typeface="Tahoma"/>
              </a:rPr>
              <a:t>reduces the number of actions that the DBMS has to consider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spc="50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spc="5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400" spc="50" dirty="0">
                <a:solidFill>
                  <a:srgbClr val="FFFFFF"/>
                </a:solidFill>
                <a:latin typeface="Tahoma"/>
                <a:cs typeface="Tahoma"/>
              </a:rPr>
              <a:t>No special Knob </a:t>
            </a:r>
            <a:r>
              <a:rPr lang="en-US" altLang="zh-CN" sz="2400" spc="50" dirty="0" smtClean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zh-CN" altLang="zh-CN" sz="2000" spc="5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825500" y="161036"/>
            <a:ext cx="2684145" cy="5149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600" b="1" spc="70" dirty="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35" dirty="0">
                <a:solidFill>
                  <a:srgbClr val="FFFFFF"/>
                </a:solidFill>
                <a:latin typeface="Arial"/>
                <a:cs typeface="Arial"/>
              </a:rPr>
              <a:t>KNOBS </a:t>
            </a:r>
            <a:r>
              <a:rPr sz="1600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CN" sz="1600" b="1" spc="150" dirty="0" smtClean="0">
                <a:solidFill>
                  <a:srgbClr val="FF5256"/>
                </a:solidFill>
                <a:latin typeface="Arial"/>
                <a:cs typeface="Arial"/>
              </a:rPr>
              <a:t>Dependencies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6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06245"/>
            <a:ext cx="7712075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0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3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Tahoma"/>
                <a:cs typeface="Tahoma"/>
              </a:rPr>
              <a:t>DBMS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has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sub-components</a:t>
            </a:r>
            <a:r>
              <a:rPr sz="3200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3200" spc="-9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tunable, </a:t>
            </a:r>
            <a:r>
              <a:rPr sz="3200" spc="80" dirty="0">
                <a:solidFill>
                  <a:srgbClr val="FFFFFF"/>
                </a:solidFill>
                <a:latin typeface="Tahoma"/>
                <a:cs typeface="Tahoma"/>
              </a:rPr>
              <a:t>then </a:t>
            </a:r>
            <a:r>
              <a:rPr sz="3200" spc="120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must expose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separate </a:t>
            </a:r>
            <a:r>
              <a:rPr sz="3200" spc="80" dirty="0">
                <a:solidFill>
                  <a:srgbClr val="FFFFFF"/>
                </a:solidFill>
                <a:latin typeface="Tahoma"/>
                <a:cs typeface="Tahoma"/>
              </a:rPr>
              <a:t> metrics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Tahoma"/>
                <a:cs typeface="Tahoma"/>
              </a:rPr>
              <a:t>those</a:t>
            </a:r>
            <a:r>
              <a:rPr sz="3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components.</a:t>
            </a:r>
            <a:endParaRPr sz="3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1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200" u="heavy" spc="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Bad</a:t>
            </a:r>
            <a:r>
              <a:rPr sz="320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Tahoma"/>
                <a:cs typeface="Tahoma"/>
              </a:rPr>
              <a:t>Example: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00" y="161036"/>
            <a:ext cx="2755900" cy="51975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lang="en-US" sz="1600" b="1" spc="55" dirty="0" smtClean="0">
                <a:solidFill>
                  <a:srgbClr val="FFFFFF"/>
                </a:solidFill>
                <a:latin typeface="Arial"/>
                <a:cs typeface="Arial"/>
              </a:rPr>
              <a:t>CONFIGURATION KNOBS </a:t>
            </a:r>
          </a:p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600" b="1" spc="40" dirty="0" smtClean="0">
                <a:solidFill>
                  <a:srgbClr val="FF5256"/>
                </a:solidFill>
                <a:latin typeface="Arial"/>
                <a:cs typeface="Arial"/>
              </a:rPr>
              <a:t>SUB-COMPONENTS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6971" y="205745"/>
            <a:ext cx="411480" cy="411480"/>
            <a:chOff x="156971" y="205745"/>
            <a:chExt cx="411480" cy="411480"/>
          </a:xfrm>
        </p:grpSpPr>
        <p:sp>
          <p:nvSpPr>
            <p:cNvPr id="6" name="object 6"/>
            <p:cNvSpPr/>
            <p:nvPr/>
          </p:nvSpPr>
          <p:spPr>
            <a:xfrm>
              <a:off x="156971" y="205745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80" h="411480">
                  <a:moveTo>
                    <a:pt x="347164" y="0"/>
                  </a:moveTo>
                  <a:lnTo>
                    <a:pt x="64289" y="0"/>
                  </a:lnTo>
                  <a:lnTo>
                    <a:pt x="18885" y="18884"/>
                  </a:lnTo>
                  <a:lnTo>
                    <a:pt x="0" y="64289"/>
                  </a:lnTo>
                  <a:lnTo>
                    <a:pt x="0" y="347163"/>
                  </a:lnTo>
                  <a:lnTo>
                    <a:pt x="5072" y="372126"/>
                  </a:lnTo>
                  <a:lnTo>
                    <a:pt x="18885" y="392568"/>
                  </a:lnTo>
                  <a:lnTo>
                    <a:pt x="39327" y="406380"/>
                  </a:lnTo>
                  <a:lnTo>
                    <a:pt x="64289" y="411453"/>
                  </a:lnTo>
                  <a:lnTo>
                    <a:pt x="347164" y="411452"/>
                  </a:lnTo>
                  <a:lnTo>
                    <a:pt x="372127" y="406380"/>
                  </a:lnTo>
                  <a:lnTo>
                    <a:pt x="392569" y="392567"/>
                  </a:lnTo>
                  <a:lnTo>
                    <a:pt x="406381" y="372125"/>
                  </a:lnTo>
                  <a:lnTo>
                    <a:pt x="411453" y="347163"/>
                  </a:lnTo>
                  <a:lnTo>
                    <a:pt x="411453" y="64289"/>
                  </a:lnTo>
                  <a:lnTo>
                    <a:pt x="406381" y="39325"/>
                  </a:lnTo>
                  <a:lnTo>
                    <a:pt x="392569" y="18883"/>
                  </a:lnTo>
                  <a:lnTo>
                    <a:pt x="372127" y="5072"/>
                  </a:lnTo>
                  <a:lnTo>
                    <a:pt x="347164" y="0"/>
                  </a:lnTo>
                  <a:close/>
                </a:path>
              </a:pathLst>
            </a:custGeom>
            <a:solidFill>
              <a:srgbClr val="E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687" y="231461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5" h="289559">
                  <a:moveTo>
                    <a:pt x="321448" y="0"/>
                  </a:moveTo>
                  <a:lnTo>
                    <a:pt x="38574" y="0"/>
                  </a:lnTo>
                  <a:lnTo>
                    <a:pt x="3044" y="23595"/>
                  </a:lnTo>
                  <a:lnTo>
                    <a:pt x="0" y="38574"/>
                  </a:lnTo>
                  <a:lnTo>
                    <a:pt x="0" y="250729"/>
                  </a:lnTo>
                  <a:lnTo>
                    <a:pt x="3043" y="265705"/>
                  </a:lnTo>
                  <a:lnTo>
                    <a:pt x="11331" y="277971"/>
                  </a:lnTo>
                  <a:lnTo>
                    <a:pt x="23596" y="286259"/>
                  </a:lnTo>
                  <a:lnTo>
                    <a:pt x="38574" y="289303"/>
                  </a:lnTo>
                  <a:lnTo>
                    <a:pt x="321448" y="289303"/>
                  </a:lnTo>
                  <a:lnTo>
                    <a:pt x="336427" y="286259"/>
                  </a:lnTo>
                  <a:lnTo>
                    <a:pt x="348692" y="277971"/>
                  </a:lnTo>
                  <a:lnTo>
                    <a:pt x="356979" y="265705"/>
                  </a:lnTo>
                  <a:lnTo>
                    <a:pt x="360022" y="250729"/>
                  </a:lnTo>
                  <a:lnTo>
                    <a:pt x="360022" y="38573"/>
                  </a:lnTo>
                  <a:lnTo>
                    <a:pt x="356979" y="23594"/>
                  </a:lnTo>
                  <a:lnTo>
                    <a:pt x="348692" y="11329"/>
                  </a:lnTo>
                  <a:lnTo>
                    <a:pt x="336427" y="3043"/>
                  </a:lnTo>
                  <a:lnTo>
                    <a:pt x="321448" y="0"/>
                  </a:lnTo>
                  <a:close/>
                </a:path>
              </a:pathLst>
            </a:custGeom>
            <a:solidFill>
              <a:srgbClr val="2B4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1974" y="250748"/>
              <a:ext cx="321945" cy="250825"/>
            </a:xfrm>
            <a:custGeom>
              <a:avLst/>
              <a:gdLst/>
              <a:ahLst/>
              <a:cxnLst/>
              <a:rect l="l" t="t" r="r" b="b"/>
              <a:pathLst>
                <a:path w="321945" h="250825">
                  <a:moveTo>
                    <a:pt x="295733" y="0"/>
                  </a:moveTo>
                  <a:lnTo>
                    <a:pt x="25716" y="0"/>
                  </a:lnTo>
                  <a:lnTo>
                    <a:pt x="0" y="25716"/>
                  </a:lnTo>
                  <a:lnTo>
                    <a:pt x="0" y="225014"/>
                  </a:lnTo>
                  <a:lnTo>
                    <a:pt x="2029" y="234998"/>
                  </a:lnTo>
                  <a:lnTo>
                    <a:pt x="7554" y="243175"/>
                  </a:lnTo>
                  <a:lnTo>
                    <a:pt x="15731" y="248700"/>
                  </a:lnTo>
                  <a:lnTo>
                    <a:pt x="25716" y="250729"/>
                  </a:lnTo>
                  <a:lnTo>
                    <a:pt x="295733" y="250729"/>
                  </a:lnTo>
                  <a:lnTo>
                    <a:pt x="305717" y="248700"/>
                  </a:lnTo>
                  <a:lnTo>
                    <a:pt x="313894" y="243175"/>
                  </a:lnTo>
                  <a:lnTo>
                    <a:pt x="319419" y="234998"/>
                  </a:lnTo>
                  <a:lnTo>
                    <a:pt x="321448" y="225013"/>
                  </a:lnTo>
                  <a:lnTo>
                    <a:pt x="321448" y="25715"/>
                  </a:lnTo>
                  <a:lnTo>
                    <a:pt x="319419" y="15730"/>
                  </a:lnTo>
                  <a:lnTo>
                    <a:pt x="313894" y="7554"/>
                  </a:lnTo>
                  <a:lnTo>
                    <a:pt x="305717" y="2029"/>
                  </a:lnTo>
                  <a:lnTo>
                    <a:pt x="295733" y="0"/>
                  </a:lnTo>
                  <a:close/>
                </a:path>
              </a:pathLst>
            </a:custGeom>
            <a:solidFill>
              <a:srgbClr val="314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690" y="546480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4">
                  <a:moveTo>
                    <a:pt x="22497" y="0"/>
                  </a:moveTo>
                  <a:lnTo>
                    <a:pt x="13695" y="1752"/>
                  </a:lnTo>
                  <a:lnTo>
                    <a:pt x="6549" y="6549"/>
                  </a:lnTo>
                  <a:lnTo>
                    <a:pt x="1753" y="13696"/>
                  </a:lnTo>
                  <a:lnTo>
                    <a:pt x="0" y="22500"/>
                  </a:lnTo>
                  <a:lnTo>
                    <a:pt x="1753" y="31305"/>
                  </a:lnTo>
                  <a:lnTo>
                    <a:pt x="6549" y="38452"/>
                  </a:lnTo>
                  <a:lnTo>
                    <a:pt x="13695" y="43249"/>
                  </a:lnTo>
                  <a:lnTo>
                    <a:pt x="22497" y="45002"/>
                  </a:lnTo>
                  <a:lnTo>
                    <a:pt x="31303" y="43249"/>
                  </a:lnTo>
                  <a:lnTo>
                    <a:pt x="38452" y="38452"/>
                  </a:lnTo>
                  <a:lnTo>
                    <a:pt x="43249" y="31305"/>
                  </a:lnTo>
                  <a:lnTo>
                    <a:pt x="45002" y="22500"/>
                  </a:lnTo>
                  <a:lnTo>
                    <a:pt x="43249" y="13695"/>
                  </a:lnTo>
                  <a:lnTo>
                    <a:pt x="38452" y="6549"/>
                  </a:lnTo>
                  <a:lnTo>
                    <a:pt x="31303" y="1752"/>
                  </a:lnTo>
                  <a:lnTo>
                    <a:pt x="22497" y="0"/>
                  </a:lnTo>
                  <a:close/>
                </a:path>
              </a:pathLst>
            </a:custGeom>
            <a:solidFill>
              <a:srgbClr val="E15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0548" y="559338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5" h="19684">
                  <a:moveTo>
                    <a:pt x="15109" y="0"/>
                  </a:moveTo>
                  <a:lnTo>
                    <a:pt x="9640" y="0"/>
                  </a:lnTo>
                  <a:lnTo>
                    <a:pt x="4177" y="0"/>
                  </a:lnTo>
                  <a:lnTo>
                    <a:pt x="0" y="4500"/>
                  </a:lnTo>
                  <a:lnTo>
                    <a:pt x="0" y="15107"/>
                  </a:lnTo>
                  <a:lnTo>
                    <a:pt x="4177" y="19286"/>
                  </a:lnTo>
                  <a:lnTo>
                    <a:pt x="15109" y="19286"/>
                  </a:lnTo>
                  <a:lnTo>
                    <a:pt x="19286" y="15107"/>
                  </a:lnTo>
                  <a:lnTo>
                    <a:pt x="19286" y="4179"/>
                  </a:lnTo>
                  <a:lnTo>
                    <a:pt x="15109" y="0"/>
                  </a:lnTo>
                  <a:close/>
                </a:path>
              </a:pathLst>
            </a:custGeom>
            <a:solidFill>
              <a:srgbClr val="F3B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838" y="552908"/>
              <a:ext cx="186690" cy="32384"/>
            </a:xfrm>
            <a:custGeom>
              <a:avLst/>
              <a:gdLst/>
              <a:ahLst/>
              <a:cxnLst/>
              <a:rect l="l" t="t" r="r" b="b"/>
              <a:pathLst>
                <a:path w="186690" h="32384">
                  <a:moveTo>
                    <a:pt x="25069" y="0"/>
                  </a:moveTo>
                  <a:lnTo>
                    <a:pt x="7075" y="0"/>
                  </a:lnTo>
                  <a:lnTo>
                    <a:pt x="0" y="7072"/>
                  </a:lnTo>
                  <a:lnTo>
                    <a:pt x="0" y="25073"/>
                  </a:lnTo>
                  <a:lnTo>
                    <a:pt x="7075" y="32144"/>
                  </a:lnTo>
                  <a:lnTo>
                    <a:pt x="25076" y="32144"/>
                  </a:lnTo>
                  <a:lnTo>
                    <a:pt x="32144" y="25073"/>
                  </a:lnTo>
                  <a:lnTo>
                    <a:pt x="32144" y="7071"/>
                  </a:lnTo>
                  <a:lnTo>
                    <a:pt x="25069" y="0"/>
                  </a:lnTo>
                  <a:close/>
                </a:path>
                <a:path w="186690" h="32384">
                  <a:moveTo>
                    <a:pt x="76508" y="0"/>
                  </a:moveTo>
                  <a:lnTo>
                    <a:pt x="58500" y="0"/>
                  </a:lnTo>
                  <a:lnTo>
                    <a:pt x="51432" y="7071"/>
                  </a:lnTo>
                  <a:lnTo>
                    <a:pt x="51431" y="25073"/>
                  </a:lnTo>
                  <a:lnTo>
                    <a:pt x="58506" y="32144"/>
                  </a:lnTo>
                  <a:lnTo>
                    <a:pt x="76501" y="32144"/>
                  </a:lnTo>
                  <a:lnTo>
                    <a:pt x="83575" y="25073"/>
                  </a:lnTo>
                  <a:lnTo>
                    <a:pt x="83576" y="7071"/>
                  </a:lnTo>
                  <a:lnTo>
                    <a:pt x="76508" y="0"/>
                  </a:lnTo>
                  <a:close/>
                </a:path>
                <a:path w="186690" h="32384">
                  <a:moveTo>
                    <a:pt x="127939" y="0"/>
                  </a:moveTo>
                  <a:lnTo>
                    <a:pt x="109931" y="0"/>
                  </a:lnTo>
                  <a:lnTo>
                    <a:pt x="102864" y="7071"/>
                  </a:lnTo>
                  <a:lnTo>
                    <a:pt x="102863" y="25073"/>
                  </a:lnTo>
                  <a:lnTo>
                    <a:pt x="109938" y="32144"/>
                  </a:lnTo>
                  <a:lnTo>
                    <a:pt x="127932" y="32144"/>
                  </a:lnTo>
                  <a:lnTo>
                    <a:pt x="135007" y="25072"/>
                  </a:lnTo>
                  <a:lnTo>
                    <a:pt x="135008" y="7071"/>
                  </a:lnTo>
                  <a:lnTo>
                    <a:pt x="127939" y="0"/>
                  </a:lnTo>
                  <a:close/>
                </a:path>
                <a:path w="186690" h="32384">
                  <a:moveTo>
                    <a:pt x="179364" y="0"/>
                  </a:moveTo>
                  <a:lnTo>
                    <a:pt x="161370" y="0"/>
                  </a:lnTo>
                  <a:lnTo>
                    <a:pt x="154295" y="7071"/>
                  </a:lnTo>
                  <a:lnTo>
                    <a:pt x="154295" y="25072"/>
                  </a:lnTo>
                  <a:lnTo>
                    <a:pt x="161370" y="32144"/>
                  </a:lnTo>
                  <a:lnTo>
                    <a:pt x="179364" y="32144"/>
                  </a:lnTo>
                  <a:lnTo>
                    <a:pt x="186439" y="25072"/>
                  </a:lnTo>
                  <a:lnTo>
                    <a:pt x="186439" y="7071"/>
                  </a:lnTo>
                  <a:lnTo>
                    <a:pt x="179364" y="0"/>
                  </a:lnTo>
                  <a:close/>
                </a:path>
              </a:pathLst>
            </a:custGeom>
            <a:solidFill>
              <a:srgbClr val="CC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1974" y="317929"/>
              <a:ext cx="321945" cy="116205"/>
            </a:xfrm>
            <a:custGeom>
              <a:avLst/>
              <a:gdLst/>
              <a:ahLst/>
              <a:cxnLst/>
              <a:rect l="l" t="t" r="r" b="b"/>
              <a:pathLst>
                <a:path w="321945" h="116204">
                  <a:moveTo>
                    <a:pt x="100116" y="26682"/>
                  </a:moveTo>
                  <a:lnTo>
                    <a:pt x="86148" y="26682"/>
                  </a:lnTo>
                  <a:lnTo>
                    <a:pt x="112504" y="111544"/>
                  </a:lnTo>
                  <a:lnTo>
                    <a:pt x="113470" y="114115"/>
                  </a:lnTo>
                  <a:lnTo>
                    <a:pt x="116041" y="116047"/>
                  </a:lnTo>
                  <a:lnTo>
                    <a:pt x="121184" y="116047"/>
                  </a:lnTo>
                  <a:lnTo>
                    <a:pt x="124076" y="114435"/>
                  </a:lnTo>
                  <a:lnTo>
                    <a:pt x="125151" y="111224"/>
                  </a:lnTo>
                  <a:lnTo>
                    <a:pt x="132940" y="88400"/>
                  </a:lnTo>
                  <a:lnTo>
                    <a:pt x="119579" y="88400"/>
                  </a:lnTo>
                  <a:lnTo>
                    <a:pt x="100116" y="26682"/>
                  </a:lnTo>
                  <a:close/>
                </a:path>
                <a:path w="321945" h="116204">
                  <a:moveTo>
                    <a:pt x="243937" y="26362"/>
                  </a:moveTo>
                  <a:lnTo>
                    <a:pt x="230157" y="26362"/>
                  </a:lnTo>
                  <a:lnTo>
                    <a:pt x="256512" y="111224"/>
                  </a:lnTo>
                  <a:lnTo>
                    <a:pt x="257478" y="113796"/>
                  </a:lnTo>
                  <a:lnTo>
                    <a:pt x="259730" y="115721"/>
                  </a:lnTo>
                  <a:lnTo>
                    <a:pt x="265513" y="115721"/>
                  </a:lnTo>
                  <a:lnTo>
                    <a:pt x="268085" y="114115"/>
                  </a:lnTo>
                  <a:lnTo>
                    <a:pt x="269051" y="111224"/>
                  </a:lnTo>
                  <a:lnTo>
                    <a:pt x="276887" y="88399"/>
                  </a:lnTo>
                  <a:lnTo>
                    <a:pt x="263268" y="88399"/>
                  </a:lnTo>
                  <a:lnTo>
                    <a:pt x="243937" y="26362"/>
                  </a:lnTo>
                  <a:close/>
                </a:path>
                <a:path w="321945" h="116204">
                  <a:moveTo>
                    <a:pt x="42431" y="45649"/>
                  </a:moveTo>
                  <a:lnTo>
                    <a:pt x="0" y="45649"/>
                  </a:lnTo>
                  <a:lnTo>
                    <a:pt x="0" y="58507"/>
                  </a:lnTo>
                  <a:lnTo>
                    <a:pt x="36002" y="58507"/>
                  </a:lnTo>
                  <a:lnTo>
                    <a:pt x="51112" y="86148"/>
                  </a:lnTo>
                  <a:lnTo>
                    <a:pt x="52398" y="88400"/>
                  </a:lnTo>
                  <a:lnTo>
                    <a:pt x="54643" y="89685"/>
                  </a:lnTo>
                  <a:lnTo>
                    <a:pt x="59793" y="89685"/>
                  </a:lnTo>
                  <a:lnTo>
                    <a:pt x="62038" y="88080"/>
                  </a:lnTo>
                  <a:lnTo>
                    <a:pt x="63130" y="85189"/>
                  </a:lnTo>
                  <a:lnTo>
                    <a:pt x="70212" y="67187"/>
                  </a:lnTo>
                  <a:lnTo>
                    <a:pt x="56255" y="67187"/>
                  </a:lnTo>
                  <a:lnTo>
                    <a:pt x="45969" y="48540"/>
                  </a:lnTo>
                  <a:lnTo>
                    <a:pt x="45003" y="46288"/>
                  </a:lnTo>
                  <a:lnTo>
                    <a:pt x="42431" y="45649"/>
                  </a:lnTo>
                  <a:close/>
                </a:path>
                <a:path w="321945" h="116204">
                  <a:moveTo>
                    <a:pt x="195029" y="57860"/>
                  </a:moveTo>
                  <a:lnTo>
                    <a:pt x="180011" y="57860"/>
                  </a:lnTo>
                  <a:lnTo>
                    <a:pt x="195121" y="85828"/>
                  </a:lnTo>
                  <a:lnTo>
                    <a:pt x="196407" y="88080"/>
                  </a:lnTo>
                  <a:lnTo>
                    <a:pt x="198652" y="89366"/>
                  </a:lnTo>
                  <a:lnTo>
                    <a:pt x="203795" y="89366"/>
                  </a:lnTo>
                  <a:lnTo>
                    <a:pt x="206047" y="87760"/>
                  </a:lnTo>
                  <a:lnTo>
                    <a:pt x="207013" y="85188"/>
                  </a:lnTo>
                  <a:lnTo>
                    <a:pt x="214095" y="67187"/>
                  </a:lnTo>
                  <a:lnTo>
                    <a:pt x="200264" y="67187"/>
                  </a:lnTo>
                  <a:lnTo>
                    <a:pt x="195029" y="57860"/>
                  </a:lnTo>
                  <a:close/>
                </a:path>
                <a:path w="321945" h="116204">
                  <a:moveTo>
                    <a:pt x="186440" y="45329"/>
                  </a:moveTo>
                  <a:lnTo>
                    <a:pt x="136294" y="45329"/>
                  </a:lnTo>
                  <a:lnTo>
                    <a:pt x="133723" y="47254"/>
                  </a:lnTo>
                  <a:lnTo>
                    <a:pt x="132757" y="49826"/>
                  </a:lnTo>
                  <a:lnTo>
                    <a:pt x="119579" y="88400"/>
                  </a:lnTo>
                  <a:lnTo>
                    <a:pt x="132940" y="88400"/>
                  </a:lnTo>
                  <a:lnTo>
                    <a:pt x="143363" y="57860"/>
                  </a:lnTo>
                  <a:lnTo>
                    <a:pt x="195029" y="57860"/>
                  </a:lnTo>
                  <a:lnTo>
                    <a:pt x="189978" y="48860"/>
                  </a:lnTo>
                  <a:lnTo>
                    <a:pt x="189012" y="46615"/>
                  </a:lnTo>
                  <a:lnTo>
                    <a:pt x="186440" y="45329"/>
                  </a:lnTo>
                  <a:close/>
                </a:path>
                <a:path w="321945" h="116204">
                  <a:moveTo>
                    <a:pt x="321448" y="45322"/>
                  </a:moveTo>
                  <a:lnTo>
                    <a:pt x="279972" y="45329"/>
                  </a:lnTo>
                  <a:lnTo>
                    <a:pt x="277412" y="46934"/>
                  </a:lnTo>
                  <a:lnTo>
                    <a:pt x="276446" y="49826"/>
                  </a:lnTo>
                  <a:lnTo>
                    <a:pt x="263268" y="88399"/>
                  </a:lnTo>
                  <a:lnTo>
                    <a:pt x="276887" y="88399"/>
                  </a:lnTo>
                  <a:lnTo>
                    <a:pt x="287371" y="57860"/>
                  </a:lnTo>
                  <a:lnTo>
                    <a:pt x="321448" y="57860"/>
                  </a:lnTo>
                  <a:lnTo>
                    <a:pt x="321448" y="45322"/>
                  </a:lnTo>
                  <a:close/>
                </a:path>
                <a:path w="321945" h="116204">
                  <a:moveTo>
                    <a:pt x="90006" y="326"/>
                  </a:moveTo>
                  <a:lnTo>
                    <a:pt x="84216" y="326"/>
                  </a:lnTo>
                  <a:lnTo>
                    <a:pt x="81651" y="1932"/>
                  </a:lnTo>
                  <a:lnTo>
                    <a:pt x="80561" y="4823"/>
                  </a:lnTo>
                  <a:lnTo>
                    <a:pt x="56255" y="67187"/>
                  </a:lnTo>
                  <a:lnTo>
                    <a:pt x="70212" y="67187"/>
                  </a:lnTo>
                  <a:lnTo>
                    <a:pt x="86148" y="26682"/>
                  </a:lnTo>
                  <a:lnTo>
                    <a:pt x="100116" y="26682"/>
                  </a:lnTo>
                  <a:lnTo>
                    <a:pt x="93224" y="4823"/>
                  </a:lnTo>
                  <a:lnTo>
                    <a:pt x="92258" y="2251"/>
                  </a:lnTo>
                  <a:lnTo>
                    <a:pt x="90006" y="326"/>
                  </a:lnTo>
                  <a:close/>
                </a:path>
                <a:path w="321945" h="116204">
                  <a:moveTo>
                    <a:pt x="228225" y="0"/>
                  </a:moveTo>
                  <a:lnTo>
                    <a:pt x="225653" y="1932"/>
                  </a:lnTo>
                  <a:lnTo>
                    <a:pt x="224570" y="4823"/>
                  </a:lnTo>
                  <a:lnTo>
                    <a:pt x="200264" y="67187"/>
                  </a:lnTo>
                  <a:lnTo>
                    <a:pt x="214095" y="67187"/>
                  </a:lnTo>
                  <a:lnTo>
                    <a:pt x="230157" y="26362"/>
                  </a:lnTo>
                  <a:lnTo>
                    <a:pt x="243937" y="26362"/>
                  </a:lnTo>
                  <a:lnTo>
                    <a:pt x="237226" y="4823"/>
                  </a:lnTo>
                  <a:lnTo>
                    <a:pt x="236266" y="2251"/>
                  </a:lnTo>
                  <a:lnTo>
                    <a:pt x="234014" y="326"/>
                  </a:lnTo>
                  <a:lnTo>
                    <a:pt x="231123" y="326"/>
                  </a:lnTo>
                  <a:lnTo>
                    <a:pt x="228225" y="0"/>
                  </a:lnTo>
                  <a:close/>
                </a:path>
              </a:pathLst>
            </a:custGeom>
            <a:solidFill>
              <a:srgbClr val="25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798116" y="3660541"/>
            <a:ext cx="360680" cy="504825"/>
          </a:xfrm>
          <a:custGeom>
            <a:avLst/>
            <a:gdLst/>
            <a:ahLst/>
            <a:cxnLst/>
            <a:rect l="l" t="t" r="r" b="b"/>
            <a:pathLst>
              <a:path w="360679" h="504825">
                <a:moveTo>
                  <a:pt x="158977" y="0"/>
                </a:moveTo>
                <a:lnTo>
                  <a:pt x="0" y="0"/>
                </a:lnTo>
                <a:lnTo>
                  <a:pt x="0" y="504243"/>
                </a:lnTo>
                <a:lnTo>
                  <a:pt x="65083" y="504243"/>
                </a:lnTo>
                <a:lnTo>
                  <a:pt x="65083" y="314212"/>
                </a:lnTo>
                <a:lnTo>
                  <a:pt x="233159" y="314212"/>
                </a:lnTo>
                <a:lnTo>
                  <a:pt x="227076" y="305123"/>
                </a:lnTo>
                <a:lnTo>
                  <a:pt x="267973" y="283976"/>
                </a:lnTo>
                <a:lnTo>
                  <a:pt x="287087" y="261966"/>
                </a:lnTo>
                <a:lnTo>
                  <a:pt x="65083" y="261966"/>
                </a:lnTo>
                <a:lnTo>
                  <a:pt x="65083" y="53015"/>
                </a:lnTo>
                <a:lnTo>
                  <a:pt x="287809" y="53015"/>
                </a:lnTo>
                <a:lnTo>
                  <a:pt x="282327" y="44389"/>
                </a:lnTo>
                <a:lnTo>
                  <a:pt x="252442" y="20471"/>
                </a:lnTo>
                <a:lnTo>
                  <a:pt x="211674" y="5303"/>
                </a:lnTo>
                <a:lnTo>
                  <a:pt x="158977" y="0"/>
                </a:lnTo>
                <a:close/>
              </a:path>
              <a:path w="360679" h="504825">
                <a:moveTo>
                  <a:pt x="233159" y="314212"/>
                </a:moveTo>
                <a:lnTo>
                  <a:pt x="162707" y="314212"/>
                </a:lnTo>
                <a:lnTo>
                  <a:pt x="286127" y="504243"/>
                </a:lnTo>
                <a:lnTo>
                  <a:pt x="360338" y="504243"/>
                </a:lnTo>
                <a:lnTo>
                  <a:pt x="233159" y="314212"/>
                </a:lnTo>
                <a:close/>
              </a:path>
              <a:path w="360679" h="504825">
                <a:moveTo>
                  <a:pt x="287809" y="53015"/>
                </a:moveTo>
                <a:lnTo>
                  <a:pt x="155961" y="53015"/>
                </a:lnTo>
                <a:lnTo>
                  <a:pt x="202890" y="60610"/>
                </a:lnTo>
                <a:lnTo>
                  <a:pt x="232384" y="81974"/>
                </a:lnTo>
                <a:lnTo>
                  <a:pt x="247696" y="114980"/>
                </a:lnTo>
                <a:lnTo>
                  <a:pt x="252078" y="157499"/>
                </a:lnTo>
                <a:lnTo>
                  <a:pt x="248120" y="200645"/>
                </a:lnTo>
                <a:lnTo>
                  <a:pt x="233515" y="233575"/>
                </a:lnTo>
                <a:lnTo>
                  <a:pt x="204162" y="254584"/>
                </a:lnTo>
                <a:lnTo>
                  <a:pt x="155961" y="261966"/>
                </a:lnTo>
                <a:lnTo>
                  <a:pt x="287087" y="261966"/>
                </a:lnTo>
                <a:lnTo>
                  <a:pt x="295959" y="251751"/>
                </a:lnTo>
                <a:lnTo>
                  <a:pt x="312025" y="209304"/>
                </a:lnTo>
                <a:lnTo>
                  <a:pt x="317161" y="157491"/>
                </a:lnTo>
                <a:lnTo>
                  <a:pt x="313639" y="114013"/>
                </a:lnTo>
                <a:lnTo>
                  <a:pt x="302377" y="75941"/>
                </a:lnTo>
                <a:lnTo>
                  <a:pt x="287809" y="530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09172" y="3781694"/>
            <a:ext cx="316865" cy="391160"/>
          </a:xfrm>
          <a:custGeom>
            <a:avLst/>
            <a:gdLst/>
            <a:ahLst/>
            <a:cxnLst/>
            <a:rect l="l" t="t" r="r" b="b"/>
            <a:pathLst>
              <a:path w="316864" h="391160">
                <a:moveTo>
                  <a:pt x="158263" y="0"/>
                </a:moveTo>
                <a:lnTo>
                  <a:pt x="108674" y="6583"/>
                </a:lnTo>
                <a:lnTo>
                  <a:pt x="68763" y="25407"/>
                </a:lnTo>
                <a:lnTo>
                  <a:pt x="38236" y="55083"/>
                </a:lnTo>
                <a:lnTo>
                  <a:pt x="16796" y="94224"/>
                </a:lnTo>
                <a:lnTo>
                  <a:pt x="4150" y="141441"/>
                </a:lnTo>
                <a:lnTo>
                  <a:pt x="0" y="195346"/>
                </a:lnTo>
                <a:lnTo>
                  <a:pt x="4150" y="249243"/>
                </a:lnTo>
                <a:lnTo>
                  <a:pt x="16796" y="296453"/>
                </a:lnTo>
                <a:lnTo>
                  <a:pt x="38236" y="335589"/>
                </a:lnTo>
                <a:lnTo>
                  <a:pt x="68763" y="365262"/>
                </a:lnTo>
                <a:lnTo>
                  <a:pt x="108674" y="384083"/>
                </a:lnTo>
                <a:lnTo>
                  <a:pt x="158263" y="390665"/>
                </a:lnTo>
                <a:lnTo>
                  <a:pt x="207818" y="384083"/>
                </a:lnTo>
                <a:lnTo>
                  <a:pt x="247706" y="365262"/>
                </a:lnTo>
                <a:lnTo>
                  <a:pt x="274535" y="339173"/>
                </a:lnTo>
                <a:lnTo>
                  <a:pt x="158263" y="339173"/>
                </a:lnTo>
                <a:lnTo>
                  <a:pt x="110264" y="327876"/>
                </a:lnTo>
                <a:lnTo>
                  <a:pt x="81433" y="297062"/>
                </a:lnTo>
                <a:lnTo>
                  <a:pt x="67365" y="251342"/>
                </a:lnTo>
                <a:lnTo>
                  <a:pt x="63654" y="195330"/>
                </a:lnTo>
                <a:lnTo>
                  <a:pt x="67365" y="139312"/>
                </a:lnTo>
                <a:lnTo>
                  <a:pt x="81433" y="93589"/>
                </a:lnTo>
                <a:lnTo>
                  <a:pt x="110264" y="62772"/>
                </a:lnTo>
                <a:lnTo>
                  <a:pt x="158263" y="51475"/>
                </a:lnTo>
                <a:lnTo>
                  <a:pt x="274511" y="51475"/>
                </a:lnTo>
                <a:lnTo>
                  <a:pt x="247706" y="25407"/>
                </a:lnTo>
                <a:lnTo>
                  <a:pt x="207818" y="6583"/>
                </a:lnTo>
                <a:lnTo>
                  <a:pt x="158263" y="0"/>
                </a:lnTo>
                <a:close/>
              </a:path>
              <a:path w="316864" h="391160">
                <a:moveTo>
                  <a:pt x="274511" y="51475"/>
                </a:moveTo>
                <a:lnTo>
                  <a:pt x="158263" y="51475"/>
                </a:lnTo>
                <a:lnTo>
                  <a:pt x="206261" y="62773"/>
                </a:lnTo>
                <a:lnTo>
                  <a:pt x="235093" y="93592"/>
                </a:lnTo>
                <a:lnTo>
                  <a:pt x="249161" y="139315"/>
                </a:lnTo>
                <a:lnTo>
                  <a:pt x="252870" y="195346"/>
                </a:lnTo>
                <a:lnTo>
                  <a:pt x="249161" y="251342"/>
                </a:lnTo>
                <a:lnTo>
                  <a:pt x="235093" y="297062"/>
                </a:lnTo>
                <a:lnTo>
                  <a:pt x="206261" y="327876"/>
                </a:lnTo>
                <a:lnTo>
                  <a:pt x="158263" y="339173"/>
                </a:lnTo>
                <a:lnTo>
                  <a:pt x="274535" y="339173"/>
                </a:lnTo>
                <a:lnTo>
                  <a:pt x="278220" y="335589"/>
                </a:lnTo>
                <a:lnTo>
                  <a:pt x="299652" y="296453"/>
                </a:lnTo>
                <a:lnTo>
                  <a:pt x="312297" y="249243"/>
                </a:lnTo>
                <a:lnTo>
                  <a:pt x="316445" y="195330"/>
                </a:lnTo>
                <a:lnTo>
                  <a:pt x="312297" y="141441"/>
                </a:lnTo>
                <a:lnTo>
                  <a:pt x="299652" y="94224"/>
                </a:lnTo>
                <a:lnTo>
                  <a:pt x="278220" y="55083"/>
                </a:lnTo>
                <a:lnTo>
                  <a:pt x="274511" y="51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89273" y="3781686"/>
            <a:ext cx="243204" cy="391160"/>
          </a:xfrm>
          <a:custGeom>
            <a:avLst/>
            <a:gdLst/>
            <a:ahLst/>
            <a:cxnLst/>
            <a:rect l="l" t="t" r="r" b="b"/>
            <a:pathLst>
              <a:path w="243204" h="391160">
                <a:moveTo>
                  <a:pt x="153659" y="0"/>
                </a:moveTo>
                <a:lnTo>
                  <a:pt x="99698" y="6425"/>
                </a:lnTo>
                <a:lnTo>
                  <a:pt x="59321" y="24902"/>
                </a:lnTo>
                <a:lnTo>
                  <a:pt x="30845" y="54231"/>
                </a:lnTo>
                <a:lnTo>
                  <a:pt x="12587" y="93212"/>
                </a:lnTo>
                <a:lnTo>
                  <a:pt x="2866" y="140648"/>
                </a:lnTo>
                <a:lnTo>
                  <a:pt x="0" y="195338"/>
                </a:lnTo>
                <a:lnTo>
                  <a:pt x="2866" y="250026"/>
                </a:lnTo>
                <a:lnTo>
                  <a:pt x="12587" y="297460"/>
                </a:lnTo>
                <a:lnTo>
                  <a:pt x="30845" y="336439"/>
                </a:lnTo>
                <a:lnTo>
                  <a:pt x="59321" y="365765"/>
                </a:lnTo>
                <a:lnTo>
                  <a:pt x="99698" y="384239"/>
                </a:lnTo>
                <a:lnTo>
                  <a:pt x="153659" y="390664"/>
                </a:lnTo>
                <a:lnTo>
                  <a:pt x="178707" y="389351"/>
                </a:lnTo>
                <a:lnTo>
                  <a:pt x="202898" y="385839"/>
                </a:lnTo>
                <a:lnTo>
                  <a:pt x="224813" y="380764"/>
                </a:lnTo>
                <a:lnTo>
                  <a:pt x="243029" y="374762"/>
                </a:lnTo>
                <a:lnTo>
                  <a:pt x="234696" y="325553"/>
                </a:lnTo>
                <a:lnTo>
                  <a:pt x="217258" y="330557"/>
                </a:lnTo>
                <a:lnTo>
                  <a:pt x="196926" y="334922"/>
                </a:lnTo>
                <a:lnTo>
                  <a:pt x="175596" y="338010"/>
                </a:lnTo>
                <a:lnTo>
                  <a:pt x="155167" y="339181"/>
                </a:lnTo>
                <a:lnTo>
                  <a:pt x="113091" y="332725"/>
                </a:lnTo>
                <a:lnTo>
                  <a:pt x="86307" y="314060"/>
                </a:lnTo>
                <a:lnTo>
                  <a:pt x="71402" y="284239"/>
                </a:lnTo>
                <a:lnTo>
                  <a:pt x="64963" y="244314"/>
                </a:lnTo>
                <a:lnTo>
                  <a:pt x="63575" y="195338"/>
                </a:lnTo>
                <a:lnTo>
                  <a:pt x="64963" y="146360"/>
                </a:lnTo>
                <a:lnTo>
                  <a:pt x="71402" y="106432"/>
                </a:lnTo>
                <a:lnTo>
                  <a:pt x="86307" y="76608"/>
                </a:lnTo>
                <a:lnTo>
                  <a:pt x="113091" y="57940"/>
                </a:lnTo>
                <a:lnTo>
                  <a:pt x="155167" y="51483"/>
                </a:lnTo>
                <a:lnTo>
                  <a:pt x="175596" y="52656"/>
                </a:lnTo>
                <a:lnTo>
                  <a:pt x="196926" y="55747"/>
                </a:lnTo>
                <a:lnTo>
                  <a:pt x="217258" y="60113"/>
                </a:lnTo>
                <a:lnTo>
                  <a:pt x="234696" y="65112"/>
                </a:lnTo>
                <a:lnTo>
                  <a:pt x="243029" y="15899"/>
                </a:lnTo>
                <a:lnTo>
                  <a:pt x="224813" y="9902"/>
                </a:lnTo>
                <a:lnTo>
                  <a:pt x="202898" y="4827"/>
                </a:lnTo>
                <a:lnTo>
                  <a:pt x="178707" y="1313"/>
                </a:lnTo>
                <a:lnTo>
                  <a:pt x="153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16346" y="3630282"/>
            <a:ext cx="572135" cy="542290"/>
          </a:xfrm>
          <a:custGeom>
            <a:avLst/>
            <a:gdLst/>
            <a:ahLst/>
            <a:cxnLst/>
            <a:rect l="l" t="t" r="r" b="b"/>
            <a:pathLst>
              <a:path w="572135" h="542289">
                <a:moveTo>
                  <a:pt x="274866" y="534517"/>
                </a:moveTo>
                <a:lnTo>
                  <a:pt x="124929" y="344487"/>
                </a:lnTo>
                <a:lnTo>
                  <a:pt x="268744" y="159004"/>
                </a:lnTo>
                <a:lnTo>
                  <a:pt x="194538" y="159004"/>
                </a:lnTo>
                <a:lnTo>
                  <a:pt x="63576" y="332371"/>
                </a:lnTo>
                <a:lnTo>
                  <a:pt x="63576" y="0"/>
                </a:lnTo>
                <a:lnTo>
                  <a:pt x="0" y="0"/>
                </a:lnTo>
                <a:lnTo>
                  <a:pt x="0" y="534517"/>
                </a:lnTo>
                <a:lnTo>
                  <a:pt x="63665" y="534517"/>
                </a:lnTo>
                <a:lnTo>
                  <a:pt x="63665" y="356590"/>
                </a:lnTo>
                <a:lnTo>
                  <a:pt x="199859" y="534517"/>
                </a:lnTo>
                <a:lnTo>
                  <a:pt x="274866" y="534517"/>
                </a:lnTo>
                <a:close/>
              </a:path>
              <a:path w="572135" h="542289">
                <a:moveTo>
                  <a:pt x="571550" y="430060"/>
                </a:moveTo>
                <a:lnTo>
                  <a:pt x="563194" y="384505"/>
                </a:lnTo>
                <a:lnTo>
                  <a:pt x="539305" y="352920"/>
                </a:lnTo>
                <a:lnTo>
                  <a:pt x="501662" y="331139"/>
                </a:lnTo>
                <a:lnTo>
                  <a:pt x="452018" y="314972"/>
                </a:lnTo>
                <a:lnTo>
                  <a:pt x="418058" y="304863"/>
                </a:lnTo>
                <a:lnTo>
                  <a:pt x="395846" y="293674"/>
                </a:lnTo>
                <a:lnTo>
                  <a:pt x="383705" y="277812"/>
                </a:lnTo>
                <a:lnTo>
                  <a:pt x="380022" y="253644"/>
                </a:lnTo>
                <a:lnTo>
                  <a:pt x="383616" y="229755"/>
                </a:lnTo>
                <a:lnTo>
                  <a:pt x="395071" y="214096"/>
                </a:lnTo>
                <a:lnTo>
                  <a:pt x="415480" y="205524"/>
                </a:lnTo>
                <a:lnTo>
                  <a:pt x="445909" y="202920"/>
                </a:lnTo>
                <a:lnTo>
                  <a:pt x="469023" y="204381"/>
                </a:lnTo>
                <a:lnTo>
                  <a:pt x="492848" y="208318"/>
                </a:lnTo>
                <a:lnTo>
                  <a:pt x="515556" y="214096"/>
                </a:lnTo>
                <a:lnTo>
                  <a:pt x="535279" y="221081"/>
                </a:lnTo>
                <a:lnTo>
                  <a:pt x="545833" y="170357"/>
                </a:lnTo>
                <a:lnTo>
                  <a:pt x="523913" y="162293"/>
                </a:lnTo>
                <a:lnTo>
                  <a:pt x="498805" y="156362"/>
                </a:lnTo>
                <a:lnTo>
                  <a:pt x="471855" y="152692"/>
                </a:lnTo>
                <a:lnTo>
                  <a:pt x="444398" y="151434"/>
                </a:lnTo>
                <a:lnTo>
                  <a:pt x="387604" y="158089"/>
                </a:lnTo>
                <a:lnTo>
                  <a:pt x="348259" y="178028"/>
                </a:lnTo>
                <a:lnTo>
                  <a:pt x="325374" y="211162"/>
                </a:lnTo>
                <a:lnTo>
                  <a:pt x="317957" y="257429"/>
                </a:lnTo>
                <a:lnTo>
                  <a:pt x="324104" y="299427"/>
                </a:lnTo>
                <a:lnTo>
                  <a:pt x="343789" y="330568"/>
                </a:lnTo>
                <a:lnTo>
                  <a:pt x="378968" y="353352"/>
                </a:lnTo>
                <a:lnTo>
                  <a:pt x="431533" y="370230"/>
                </a:lnTo>
                <a:lnTo>
                  <a:pt x="465112" y="379755"/>
                </a:lnTo>
                <a:lnTo>
                  <a:pt x="489521" y="391896"/>
                </a:lnTo>
                <a:lnTo>
                  <a:pt x="504431" y="409295"/>
                </a:lnTo>
                <a:lnTo>
                  <a:pt x="509473" y="434581"/>
                </a:lnTo>
                <a:lnTo>
                  <a:pt x="504571" y="461213"/>
                </a:lnTo>
                <a:lnTo>
                  <a:pt x="490016" y="478485"/>
                </a:lnTo>
                <a:lnTo>
                  <a:pt x="466077" y="487807"/>
                </a:lnTo>
                <a:lnTo>
                  <a:pt x="433044" y="490601"/>
                </a:lnTo>
                <a:lnTo>
                  <a:pt x="406819" y="488848"/>
                </a:lnTo>
                <a:lnTo>
                  <a:pt x="379476" y="483971"/>
                </a:lnTo>
                <a:lnTo>
                  <a:pt x="352983" y="476554"/>
                </a:lnTo>
                <a:lnTo>
                  <a:pt x="329311" y="467131"/>
                </a:lnTo>
                <a:lnTo>
                  <a:pt x="317246" y="517105"/>
                </a:lnTo>
                <a:lnTo>
                  <a:pt x="344220" y="528027"/>
                </a:lnTo>
                <a:lnTo>
                  <a:pt x="374662" y="535838"/>
                </a:lnTo>
                <a:lnTo>
                  <a:pt x="406095" y="540524"/>
                </a:lnTo>
                <a:lnTo>
                  <a:pt x="436067" y="542086"/>
                </a:lnTo>
                <a:lnTo>
                  <a:pt x="490156" y="535647"/>
                </a:lnTo>
                <a:lnTo>
                  <a:pt x="533095" y="515581"/>
                </a:lnTo>
                <a:lnTo>
                  <a:pt x="561378" y="480771"/>
                </a:lnTo>
                <a:lnTo>
                  <a:pt x="571550" y="4300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67823" y="3660557"/>
            <a:ext cx="351790" cy="504825"/>
          </a:xfrm>
          <a:custGeom>
            <a:avLst/>
            <a:gdLst/>
            <a:ahLst/>
            <a:cxnLst/>
            <a:rect l="l" t="t" r="r" b="b"/>
            <a:pathLst>
              <a:path w="351790" h="504825">
                <a:moveTo>
                  <a:pt x="146119" y="0"/>
                </a:moveTo>
                <a:lnTo>
                  <a:pt x="0" y="0"/>
                </a:lnTo>
                <a:lnTo>
                  <a:pt x="0" y="504237"/>
                </a:lnTo>
                <a:lnTo>
                  <a:pt x="146119" y="504237"/>
                </a:lnTo>
                <a:lnTo>
                  <a:pt x="200351" y="500452"/>
                </a:lnTo>
                <a:lnTo>
                  <a:pt x="244911" y="489010"/>
                </a:lnTo>
                <a:lnTo>
                  <a:pt x="280551" y="469779"/>
                </a:lnTo>
                <a:lnTo>
                  <a:pt x="298556" y="451982"/>
                </a:lnTo>
                <a:lnTo>
                  <a:pt x="63575" y="451982"/>
                </a:lnTo>
                <a:lnTo>
                  <a:pt x="63575" y="52229"/>
                </a:lnTo>
                <a:lnTo>
                  <a:pt x="298531" y="52229"/>
                </a:lnTo>
                <a:lnTo>
                  <a:pt x="280551" y="34457"/>
                </a:lnTo>
                <a:lnTo>
                  <a:pt x="244911" y="15225"/>
                </a:lnTo>
                <a:lnTo>
                  <a:pt x="200351" y="3784"/>
                </a:lnTo>
                <a:lnTo>
                  <a:pt x="146119" y="0"/>
                </a:lnTo>
                <a:close/>
              </a:path>
              <a:path w="351790" h="504825">
                <a:moveTo>
                  <a:pt x="298531" y="52229"/>
                </a:moveTo>
                <a:lnTo>
                  <a:pt x="146119" y="52229"/>
                </a:lnTo>
                <a:lnTo>
                  <a:pt x="197498" y="57519"/>
                </a:lnTo>
                <a:lnTo>
                  <a:pt x="234907" y="73599"/>
                </a:lnTo>
                <a:lnTo>
                  <a:pt x="260411" y="100783"/>
                </a:lnTo>
                <a:lnTo>
                  <a:pt x="276074" y="139386"/>
                </a:lnTo>
                <a:lnTo>
                  <a:pt x="283958" y="189723"/>
                </a:lnTo>
                <a:lnTo>
                  <a:pt x="286127" y="252124"/>
                </a:lnTo>
                <a:lnTo>
                  <a:pt x="283958" y="314495"/>
                </a:lnTo>
                <a:lnTo>
                  <a:pt x="276074" y="364832"/>
                </a:lnTo>
                <a:lnTo>
                  <a:pt x="260411" y="403433"/>
                </a:lnTo>
                <a:lnTo>
                  <a:pt x="197498" y="446693"/>
                </a:lnTo>
                <a:lnTo>
                  <a:pt x="146119" y="451982"/>
                </a:lnTo>
                <a:lnTo>
                  <a:pt x="298556" y="451982"/>
                </a:lnTo>
                <a:lnTo>
                  <a:pt x="328081" y="407414"/>
                </a:lnTo>
                <a:lnTo>
                  <a:pt x="341476" y="364016"/>
                </a:lnTo>
                <a:lnTo>
                  <a:pt x="348962" y="312297"/>
                </a:lnTo>
                <a:lnTo>
                  <a:pt x="351289" y="252108"/>
                </a:lnTo>
                <a:lnTo>
                  <a:pt x="348962" y="191946"/>
                </a:lnTo>
                <a:lnTo>
                  <a:pt x="341476" y="140223"/>
                </a:lnTo>
                <a:lnTo>
                  <a:pt x="328081" y="96823"/>
                </a:lnTo>
                <a:lnTo>
                  <a:pt x="308023" y="61612"/>
                </a:lnTo>
                <a:lnTo>
                  <a:pt x="298531" y="52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0466" y="3660541"/>
            <a:ext cx="321945" cy="504825"/>
          </a:xfrm>
          <a:custGeom>
            <a:avLst/>
            <a:gdLst/>
            <a:ahLst/>
            <a:cxnLst/>
            <a:rect l="l" t="t" r="r" b="b"/>
            <a:pathLst>
              <a:path w="321945" h="504825">
                <a:moveTo>
                  <a:pt x="165009" y="0"/>
                </a:moveTo>
                <a:lnTo>
                  <a:pt x="0" y="0"/>
                </a:lnTo>
                <a:lnTo>
                  <a:pt x="0" y="504243"/>
                </a:lnTo>
                <a:lnTo>
                  <a:pt x="171835" y="504243"/>
                </a:lnTo>
                <a:lnTo>
                  <a:pt x="226949" y="497817"/>
                </a:lnTo>
                <a:lnTo>
                  <a:pt x="269053" y="479361"/>
                </a:lnTo>
                <a:lnTo>
                  <a:pt x="296670" y="452008"/>
                </a:lnTo>
                <a:lnTo>
                  <a:pt x="63575" y="452008"/>
                </a:lnTo>
                <a:lnTo>
                  <a:pt x="63575" y="274095"/>
                </a:lnTo>
                <a:lnTo>
                  <a:pt x="284682" y="274095"/>
                </a:lnTo>
                <a:lnTo>
                  <a:pt x="270287" y="261328"/>
                </a:lnTo>
                <a:lnTo>
                  <a:pt x="232394" y="246829"/>
                </a:lnTo>
                <a:lnTo>
                  <a:pt x="263295" y="227882"/>
                </a:lnTo>
                <a:lnTo>
                  <a:pt x="269147" y="221087"/>
                </a:lnTo>
                <a:lnTo>
                  <a:pt x="63575" y="221087"/>
                </a:lnTo>
                <a:lnTo>
                  <a:pt x="63575" y="52253"/>
                </a:lnTo>
                <a:lnTo>
                  <a:pt x="282641" y="52253"/>
                </a:lnTo>
                <a:lnTo>
                  <a:pt x="281799" y="50366"/>
                </a:lnTo>
                <a:lnTo>
                  <a:pt x="254323" y="23038"/>
                </a:lnTo>
                <a:lnTo>
                  <a:pt x="215469" y="5923"/>
                </a:lnTo>
                <a:lnTo>
                  <a:pt x="165009" y="0"/>
                </a:lnTo>
                <a:close/>
              </a:path>
              <a:path w="321945" h="504825">
                <a:moveTo>
                  <a:pt x="284682" y="274095"/>
                </a:moveTo>
                <a:lnTo>
                  <a:pt x="163501" y="274095"/>
                </a:lnTo>
                <a:lnTo>
                  <a:pt x="206377" y="280493"/>
                </a:lnTo>
                <a:lnTo>
                  <a:pt x="235777" y="298599"/>
                </a:lnTo>
                <a:lnTo>
                  <a:pt x="252692" y="326784"/>
                </a:lnTo>
                <a:lnTo>
                  <a:pt x="258110" y="363418"/>
                </a:lnTo>
                <a:lnTo>
                  <a:pt x="253339" y="402817"/>
                </a:lnTo>
                <a:lnTo>
                  <a:pt x="237563" y="430430"/>
                </a:lnTo>
                <a:lnTo>
                  <a:pt x="208587" y="446685"/>
                </a:lnTo>
                <a:lnTo>
                  <a:pt x="164215" y="452008"/>
                </a:lnTo>
                <a:lnTo>
                  <a:pt x="296670" y="452008"/>
                </a:lnTo>
                <a:lnTo>
                  <a:pt x="298585" y="450111"/>
                </a:lnTo>
                <a:lnTo>
                  <a:pt x="315983" y="411303"/>
                </a:lnTo>
                <a:lnTo>
                  <a:pt x="321685" y="364172"/>
                </a:lnTo>
                <a:lnTo>
                  <a:pt x="315714" y="320709"/>
                </a:lnTo>
                <a:lnTo>
                  <a:pt x="298320" y="286191"/>
                </a:lnTo>
                <a:lnTo>
                  <a:pt x="284682" y="274095"/>
                </a:lnTo>
                <a:close/>
              </a:path>
              <a:path w="321945" h="504825">
                <a:moveTo>
                  <a:pt x="282641" y="52253"/>
                </a:moveTo>
                <a:lnTo>
                  <a:pt x="155167" y="52253"/>
                </a:lnTo>
                <a:lnTo>
                  <a:pt x="193626" y="57269"/>
                </a:lnTo>
                <a:lnTo>
                  <a:pt x="219963" y="72504"/>
                </a:lnTo>
                <a:lnTo>
                  <a:pt x="235094" y="98244"/>
                </a:lnTo>
                <a:lnTo>
                  <a:pt x="239934" y="134773"/>
                </a:lnTo>
                <a:lnTo>
                  <a:pt x="235724" y="170622"/>
                </a:lnTo>
                <a:lnTo>
                  <a:pt x="222145" y="197808"/>
                </a:lnTo>
                <a:lnTo>
                  <a:pt x="197778" y="215055"/>
                </a:lnTo>
                <a:lnTo>
                  <a:pt x="161199" y="221087"/>
                </a:lnTo>
                <a:lnTo>
                  <a:pt x="269147" y="221087"/>
                </a:lnTo>
                <a:lnTo>
                  <a:pt x="285542" y="202054"/>
                </a:lnTo>
                <a:lnTo>
                  <a:pt x="298994" y="169839"/>
                </a:lnTo>
                <a:lnTo>
                  <a:pt x="303509" y="131733"/>
                </a:lnTo>
                <a:lnTo>
                  <a:pt x="298119" y="86924"/>
                </a:lnTo>
                <a:lnTo>
                  <a:pt x="282641" y="522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9831" y="3153247"/>
            <a:ext cx="1271921" cy="1011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924" y="994281"/>
            <a:ext cx="915669" cy="718820"/>
          </a:xfrm>
          <a:custGeom>
            <a:avLst/>
            <a:gdLst/>
            <a:ahLst/>
            <a:cxnLst/>
            <a:rect l="l" t="t" r="r" b="b"/>
            <a:pathLst>
              <a:path w="915670" h="718819">
                <a:moveTo>
                  <a:pt x="709239" y="0"/>
                </a:moveTo>
                <a:lnTo>
                  <a:pt x="693404" y="12997"/>
                </a:lnTo>
                <a:lnTo>
                  <a:pt x="693421" y="19777"/>
                </a:lnTo>
                <a:lnTo>
                  <a:pt x="694962" y="26222"/>
                </a:lnTo>
                <a:lnTo>
                  <a:pt x="700691" y="41940"/>
                </a:lnTo>
                <a:lnTo>
                  <a:pt x="702921" y="44742"/>
                </a:lnTo>
                <a:lnTo>
                  <a:pt x="707925" y="55602"/>
                </a:lnTo>
                <a:lnTo>
                  <a:pt x="709597" y="60395"/>
                </a:lnTo>
                <a:lnTo>
                  <a:pt x="692568" y="66104"/>
                </a:lnTo>
                <a:lnTo>
                  <a:pt x="692860" y="78915"/>
                </a:lnTo>
                <a:lnTo>
                  <a:pt x="685821" y="93195"/>
                </a:lnTo>
                <a:lnTo>
                  <a:pt x="670061" y="101122"/>
                </a:lnTo>
                <a:lnTo>
                  <a:pt x="654933" y="109391"/>
                </a:lnTo>
                <a:lnTo>
                  <a:pt x="649790" y="124693"/>
                </a:lnTo>
                <a:lnTo>
                  <a:pt x="647598" y="136371"/>
                </a:lnTo>
                <a:lnTo>
                  <a:pt x="624634" y="137757"/>
                </a:lnTo>
                <a:lnTo>
                  <a:pt x="612109" y="150264"/>
                </a:lnTo>
                <a:lnTo>
                  <a:pt x="600680" y="160097"/>
                </a:lnTo>
                <a:lnTo>
                  <a:pt x="586172" y="155453"/>
                </a:lnTo>
                <a:lnTo>
                  <a:pt x="565788" y="151584"/>
                </a:lnTo>
                <a:lnTo>
                  <a:pt x="536733" y="163740"/>
                </a:lnTo>
                <a:lnTo>
                  <a:pt x="532148" y="160436"/>
                </a:lnTo>
                <a:lnTo>
                  <a:pt x="520246" y="155490"/>
                </a:lnTo>
                <a:lnTo>
                  <a:pt x="503802" y="156352"/>
                </a:lnTo>
                <a:lnTo>
                  <a:pt x="485593" y="170471"/>
                </a:lnTo>
                <a:lnTo>
                  <a:pt x="479282" y="165421"/>
                </a:lnTo>
                <a:lnTo>
                  <a:pt x="463381" y="156331"/>
                </a:lnTo>
                <a:lnTo>
                  <a:pt x="442432" y="152290"/>
                </a:lnTo>
                <a:lnTo>
                  <a:pt x="420981" y="162385"/>
                </a:lnTo>
                <a:lnTo>
                  <a:pt x="403653" y="169543"/>
                </a:lnTo>
                <a:lnTo>
                  <a:pt x="389355" y="161044"/>
                </a:lnTo>
                <a:lnTo>
                  <a:pt x="374046" y="152546"/>
                </a:lnTo>
                <a:lnTo>
                  <a:pt x="353688" y="159703"/>
                </a:lnTo>
                <a:lnTo>
                  <a:pt x="348661" y="155286"/>
                </a:lnTo>
                <a:lnTo>
                  <a:pt x="335685" y="147587"/>
                </a:lnTo>
                <a:lnTo>
                  <a:pt x="317913" y="144933"/>
                </a:lnTo>
                <a:lnTo>
                  <a:pt x="298500" y="155654"/>
                </a:lnTo>
                <a:lnTo>
                  <a:pt x="273710" y="161756"/>
                </a:lnTo>
                <a:lnTo>
                  <a:pt x="242482" y="152966"/>
                </a:lnTo>
                <a:lnTo>
                  <a:pt x="212010" y="149224"/>
                </a:lnTo>
                <a:lnTo>
                  <a:pt x="189490" y="170471"/>
                </a:lnTo>
                <a:lnTo>
                  <a:pt x="184974" y="169691"/>
                </a:lnTo>
                <a:lnTo>
                  <a:pt x="174756" y="169400"/>
                </a:lnTo>
                <a:lnTo>
                  <a:pt x="163828" y="172672"/>
                </a:lnTo>
                <a:lnTo>
                  <a:pt x="157184" y="182579"/>
                </a:lnTo>
                <a:lnTo>
                  <a:pt x="150635" y="181763"/>
                </a:lnTo>
                <a:lnTo>
                  <a:pt x="136241" y="183321"/>
                </a:lnTo>
                <a:lnTo>
                  <a:pt x="121888" y="193260"/>
                </a:lnTo>
                <a:lnTo>
                  <a:pt x="115459" y="217589"/>
                </a:lnTo>
                <a:lnTo>
                  <a:pt x="106752" y="227328"/>
                </a:lnTo>
                <a:lnTo>
                  <a:pt x="92241" y="251075"/>
                </a:lnTo>
                <a:lnTo>
                  <a:pt x="89339" y="280629"/>
                </a:lnTo>
                <a:lnTo>
                  <a:pt x="115459" y="307790"/>
                </a:lnTo>
                <a:lnTo>
                  <a:pt x="113482" y="309957"/>
                </a:lnTo>
                <a:lnTo>
                  <a:pt x="110748" y="315026"/>
                </a:lnTo>
                <a:lnTo>
                  <a:pt x="112052" y="320852"/>
                </a:lnTo>
                <a:lnTo>
                  <a:pt x="122188" y="325289"/>
                </a:lnTo>
                <a:lnTo>
                  <a:pt x="126004" y="333659"/>
                </a:lnTo>
                <a:lnTo>
                  <a:pt x="119743" y="350579"/>
                </a:lnTo>
                <a:lnTo>
                  <a:pt x="112996" y="370544"/>
                </a:lnTo>
                <a:lnTo>
                  <a:pt x="115355" y="388047"/>
                </a:lnTo>
                <a:lnTo>
                  <a:pt x="113394" y="389468"/>
                </a:lnTo>
                <a:lnTo>
                  <a:pt x="113387" y="395814"/>
                </a:lnTo>
                <a:lnTo>
                  <a:pt x="109197" y="397593"/>
                </a:lnTo>
                <a:lnTo>
                  <a:pt x="99608" y="403010"/>
                </a:lnTo>
                <a:lnTo>
                  <a:pt x="70818" y="434728"/>
                </a:lnTo>
                <a:lnTo>
                  <a:pt x="69135" y="439428"/>
                </a:lnTo>
                <a:lnTo>
                  <a:pt x="62991" y="449178"/>
                </a:lnTo>
                <a:lnTo>
                  <a:pt x="59718" y="454900"/>
                </a:lnTo>
                <a:lnTo>
                  <a:pt x="57483" y="461038"/>
                </a:lnTo>
                <a:lnTo>
                  <a:pt x="57015" y="467906"/>
                </a:lnTo>
                <a:lnTo>
                  <a:pt x="57145" y="469300"/>
                </a:lnTo>
                <a:lnTo>
                  <a:pt x="55715" y="470814"/>
                </a:lnTo>
                <a:lnTo>
                  <a:pt x="52598" y="478474"/>
                </a:lnTo>
                <a:lnTo>
                  <a:pt x="50641" y="485962"/>
                </a:lnTo>
                <a:lnTo>
                  <a:pt x="50141" y="490423"/>
                </a:lnTo>
                <a:lnTo>
                  <a:pt x="47932" y="498748"/>
                </a:lnTo>
                <a:lnTo>
                  <a:pt x="44126" y="508732"/>
                </a:lnTo>
                <a:lnTo>
                  <a:pt x="42956" y="510869"/>
                </a:lnTo>
                <a:lnTo>
                  <a:pt x="39397" y="514958"/>
                </a:lnTo>
                <a:lnTo>
                  <a:pt x="42236" y="518264"/>
                </a:lnTo>
                <a:lnTo>
                  <a:pt x="42893" y="520826"/>
                </a:lnTo>
                <a:lnTo>
                  <a:pt x="41490" y="526456"/>
                </a:lnTo>
                <a:lnTo>
                  <a:pt x="39028" y="530094"/>
                </a:lnTo>
                <a:lnTo>
                  <a:pt x="37505" y="540157"/>
                </a:lnTo>
                <a:lnTo>
                  <a:pt x="37169" y="559129"/>
                </a:lnTo>
                <a:lnTo>
                  <a:pt x="38801" y="565675"/>
                </a:lnTo>
                <a:lnTo>
                  <a:pt x="32446" y="578221"/>
                </a:lnTo>
                <a:lnTo>
                  <a:pt x="29470" y="584581"/>
                </a:lnTo>
                <a:lnTo>
                  <a:pt x="26235" y="593330"/>
                </a:lnTo>
                <a:lnTo>
                  <a:pt x="27346" y="596237"/>
                </a:lnTo>
                <a:lnTo>
                  <a:pt x="27762" y="600539"/>
                </a:lnTo>
                <a:lnTo>
                  <a:pt x="28724" y="602703"/>
                </a:lnTo>
                <a:lnTo>
                  <a:pt x="24769" y="609302"/>
                </a:lnTo>
                <a:lnTo>
                  <a:pt x="21117" y="614002"/>
                </a:lnTo>
                <a:lnTo>
                  <a:pt x="21657" y="626216"/>
                </a:lnTo>
                <a:lnTo>
                  <a:pt x="18390" y="631500"/>
                </a:lnTo>
                <a:lnTo>
                  <a:pt x="12782" y="642692"/>
                </a:lnTo>
                <a:lnTo>
                  <a:pt x="11082" y="649330"/>
                </a:lnTo>
                <a:lnTo>
                  <a:pt x="10224" y="656168"/>
                </a:lnTo>
                <a:lnTo>
                  <a:pt x="4130" y="664713"/>
                </a:lnTo>
                <a:lnTo>
                  <a:pt x="632" y="674582"/>
                </a:lnTo>
                <a:lnTo>
                  <a:pt x="0" y="685008"/>
                </a:lnTo>
                <a:lnTo>
                  <a:pt x="2500" y="695224"/>
                </a:lnTo>
                <a:lnTo>
                  <a:pt x="45380" y="718217"/>
                </a:lnTo>
                <a:lnTo>
                  <a:pt x="49467" y="713440"/>
                </a:lnTo>
                <a:lnTo>
                  <a:pt x="49467" y="707742"/>
                </a:lnTo>
                <a:lnTo>
                  <a:pt x="49038" y="705291"/>
                </a:lnTo>
                <a:lnTo>
                  <a:pt x="50629" y="708034"/>
                </a:lnTo>
                <a:lnTo>
                  <a:pt x="53500" y="710127"/>
                </a:lnTo>
                <a:lnTo>
                  <a:pt x="70388" y="708126"/>
                </a:lnTo>
                <a:lnTo>
                  <a:pt x="75132" y="701863"/>
                </a:lnTo>
                <a:lnTo>
                  <a:pt x="54642" y="665249"/>
                </a:lnTo>
                <a:lnTo>
                  <a:pt x="57079" y="658797"/>
                </a:lnTo>
                <a:lnTo>
                  <a:pt x="79958" y="627968"/>
                </a:lnTo>
                <a:lnTo>
                  <a:pt x="80697" y="625831"/>
                </a:lnTo>
                <a:lnTo>
                  <a:pt x="90172" y="606735"/>
                </a:lnTo>
                <a:lnTo>
                  <a:pt x="93644" y="601375"/>
                </a:lnTo>
                <a:lnTo>
                  <a:pt x="98853" y="594392"/>
                </a:lnTo>
                <a:lnTo>
                  <a:pt x="103655" y="578712"/>
                </a:lnTo>
                <a:lnTo>
                  <a:pt x="105533" y="571830"/>
                </a:lnTo>
                <a:lnTo>
                  <a:pt x="108540" y="557856"/>
                </a:lnTo>
                <a:lnTo>
                  <a:pt x="118395" y="498482"/>
                </a:lnTo>
                <a:lnTo>
                  <a:pt x="119831" y="492069"/>
                </a:lnTo>
                <a:lnTo>
                  <a:pt x="152849" y="472013"/>
                </a:lnTo>
                <a:lnTo>
                  <a:pt x="160874" y="464667"/>
                </a:lnTo>
                <a:lnTo>
                  <a:pt x="162520" y="464428"/>
                </a:lnTo>
                <a:lnTo>
                  <a:pt x="162985" y="466791"/>
                </a:lnTo>
                <a:lnTo>
                  <a:pt x="163741" y="469048"/>
                </a:lnTo>
                <a:lnTo>
                  <a:pt x="165055" y="504934"/>
                </a:lnTo>
                <a:lnTo>
                  <a:pt x="166037" y="508400"/>
                </a:lnTo>
                <a:lnTo>
                  <a:pt x="166847" y="509913"/>
                </a:lnTo>
                <a:lnTo>
                  <a:pt x="166303" y="518875"/>
                </a:lnTo>
                <a:lnTo>
                  <a:pt x="167670" y="525447"/>
                </a:lnTo>
                <a:lnTo>
                  <a:pt x="178036" y="532722"/>
                </a:lnTo>
                <a:lnTo>
                  <a:pt x="178222" y="538524"/>
                </a:lnTo>
                <a:lnTo>
                  <a:pt x="174612" y="543476"/>
                </a:lnTo>
                <a:lnTo>
                  <a:pt x="174266" y="545972"/>
                </a:lnTo>
                <a:lnTo>
                  <a:pt x="176151" y="551748"/>
                </a:lnTo>
                <a:lnTo>
                  <a:pt x="178819" y="555585"/>
                </a:lnTo>
                <a:lnTo>
                  <a:pt x="179748" y="559833"/>
                </a:lnTo>
                <a:lnTo>
                  <a:pt x="181754" y="566506"/>
                </a:lnTo>
                <a:lnTo>
                  <a:pt x="184584" y="572730"/>
                </a:lnTo>
                <a:lnTo>
                  <a:pt x="188030" y="578632"/>
                </a:lnTo>
                <a:lnTo>
                  <a:pt x="196141" y="591147"/>
                </a:lnTo>
                <a:lnTo>
                  <a:pt x="199525" y="598319"/>
                </a:lnTo>
                <a:lnTo>
                  <a:pt x="201902" y="605824"/>
                </a:lnTo>
                <a:lnTo>
                  <a:pt x="203148" y="613630"/>
                </a:lnTo>
                <a:lnTo>
                  <a:pt x="203759" y="621343"/>
                </a:lnTo>
                <a:lnTo>
                  <a:pt x="206997" y="627265"/>
                </a:lnTo>
                <a:lnTo>
                  <a:pt x="229388" y="662607"/>
                </a:lnTo>
                <a:lnTo>
                  <a:pt x="231525" y="670945"/>
                </a:lnTo>
                <a:lnTo>
                  <a:pt x="233038" y="674941"/>
                </a:lnTo>
                <a:lnTo>
                  <a:pt x="230132" y="678340"/>
                </a:lnTo>
                <a:lnTo>
                  <a:pt x="229959" y="684070"/>
                </a:lnTo>
                <a:lnTo>
                  <a:pt x="253266" y="704787"/>
                </a:lnTo>
                <a:lnTo>
                  <a:pt x="258695" y="705152"/>
                </a:lnTo>
                <a:lnTo>
                  <a:pt x="263088" y="700751"/>
                </a:lnTo>
                <a:lnTo>
                  <a:pt x="264136" y="698783"/>
                </a:lnTo>
                <a:lnTo>
                  <a:pt x="266459" y="698783"/>
                </a:lnTo>
                <a:lnTo>
                  <a:pt x="267587" y="701403"/>
                </a:lnTo>
                <a:lnTo>
                  <a:pt x="269990" y="703597"/>
                </a:lnTo>
                <a:lnTo>
                  <a:pt x="277714" y="705729"/>
                </a:lnTo>
                <a:lnTo>
                  <a:pt x="281710" y="702551"/>
                </a:lnTo>
                <a:lnTo>
                  <a:pt x="284722" y="694994"/>
                </a:lnTo>
                <a:lnTo>
                  <a:pt x="285731" y="693382"/>
                </a:lnTo>
                <a:lnTo>
                  <a:pt x="286222" y="691441"/>
                </a:lnTo>
                <a:lnTo>
                  <a:pt x="286156" y="689511"/>
                </a:lnTo>
                <a:lnTo>
                  <a:pt x="287430" y="683066"/>
                </a:lnTo>
                <a:lnTo>
                  <a:pt x="287297" y="676335"/>
                </a:lnTo>
                <a:lnTo>
                  <a:pt x="285811" y="669936"/>
                </a:lnTo>
                <a:lnTo>
                  <a:pt x="283382" y="639200"/>
                </a:lnTo>
                <a:lnTo>
                  <a:pt x="283143" y="633452"/>
                </a:lnTo>
                <a:lnTo>
                  <a:pt x="280117" y="622206"/>
                </a:lnTo>
                <a:lnTo>
                  <a:pt x="277303" y="616670"/>
                </a:lnTo>
                <a:lnTo>
                  <a:pt x="274237" y="609248"/>
                </a:lnTo>
                <a:lnTo>
                  <a:pt x="273719" y="607177"/>
                </a:lnTo>
                <a:lnTo>
                  <a:pt x="268384" y="601522"/>
                </a:lnTo>
                <a:lnTo>
                  <a:pt x="267428" y="596224"/>
                </a:lnTo>
                <a:lnTo>
                  <a:pt x="265583" y="581195"/>
                </a:lnTo>
                <a:lnTo>
                  <a:pt x="262729" y="568476"/>
                </a:lnTo>
                <a:lnTo>
                  <a:pt x="260340" y="560497"/>
                </a:lnTo>
                <a:lnTo>
                  <a:pt x="257699" y="547738"/>
                </a:lnTo>
                <a:lnTo>
                  <a:pt x="256982" y="534076"/>
                </a:lnTo>
                <a:lnTo>
                  <a:pt x="257235" y="530160"/>
                </a:lnTo>
                <a:lnTo>
                  <a:pt x="261747" y="525911"/>
                </a:lnTo>
                <a:lnTo>
                  <a:pt x="262291" y="523800"/>
                </a:lnTo>
                <a:lnTo>
                  <a:pt x="262716" y="518609"/>
                </a:lnTo>
                <a:lnTo>
                  <a:pt x="264296" y="516206"/>
                </a:lnTo>
                <a:lnTo>
                  <a:pt x="272140" y="513378"/>
                </a:lnTo>
                <a:lnTo>
                  <a:pt x="274250" y="510072"/>
                </a:lnTo>
                <a:lnTo>
                  <a:pt x="274821" y="503965"/>
                </a:lnTo>
                <a:lnTo>
                  <a:pt x="275737" y="502730"/>
                </a:lnTo>
                <a:lnTo>
                  <a:pt x="276294" y="501456"/>
                </a:lnTo>
                <a:lnTo>
                  <a:pt x="280303" y="503872"/>
                </a:lnTo>
                <a:lnTo>
                  <a:pt x="281126" y="501283"/>
                </a:lnTo>
                <a:lnTo>
                  <a:pt x="282997" y="498495"/>
                </a:lnTo>
                <a:lnTo>
                  <a:pt x="281537" y="493238"/>
                </a:lnTo>
                <a:lnTo>
                  <a:pt x="287895" y="489109"/>
                </a:lnTo>
                <a:lnTo>
                  <a:pt x="291757" y="487781"/>
                </a:lnTo>
                <a:lnTo>
                  <a:pt x="289779" y="482019"/>
                </a:lnTo>
                <a:lnTo>
                  <a:pt x="290801" y="480174"/>
                </a:lnTo>
                <a:lnTo>
                  <a:pt x="295208" y="478209"/>
                </a:lnTo>
                <a:lnTo>
                  <a:pt x="294730" y="475128"/>
                </a:lnTo>
                <a:lnTo>
                  <a:pt x="295951" y="462582"/>
                </a:lnTo>
                <a:lnTo>
                  <a:pt x="297677" y="459117"/>
                </a:lnTo>
                <a:lnTo>
                  <a:pt x="300026" y="456103"/>
                </a:lnTo>
                <a:lnTo>
                  <a:pt x="310607" y="461537"/>
                </a:lnTo>
                <a:lnTo>
                  <a:pt x="322548" y="463359"/>
                </a:lnTo>
                <a:lnTo>
                  <a:pt x="335502" y="459833"/>
                </a:lnTo>
                <a:lnTo>
                  <a:pt x="349122" y="449226"/>
                </a:lnTo>
                <a:lnTo>
                  <a:pt x="362395" y="450978"/>
                </a:lnTo>
                <a:lnTo>
                  <a:pt x="371739" y="465111"/>
                </a:lnTo>
                <a:lnTo>
                  <a:pt x="387424" y="475356"/>
                </a:lnTo>
                <a:lnTo>
                  <a:pt x="410610" y="474441"/>
                </a:lnTo>
                <a:lnTo>
                  <a:pt x="442456" y="455094"/>
                </a:lnTo>
                <a:lnTo>
                  <a:pt x="452224" y="456558"/>
                </a:lnTo>
                <a:lnTo>
                  <a:pt x="473415" y="473530"/>
                </a:lnTo>
                <a:lnTo>
                  <a:pt x="503027" y="489897"/>
                </a:lnTo>
                <a:lnTo>
                  <a:pt x="538060" y="489547"/>
                </a:lnTo>
                <a:lnTo>
                  <a:pt x="545360" y="486759"/>
                </a:lnTo>
                <a:lnTo>
                  <a:pt x="549474" y="480652"/>
                </a:lnTo>
                <a:lnTo>
                  <a:pt x="554916" y="478182"/>
                </a:lnTo>
                <a:lnTo>
                  <a:pt x="554292" y="516299"/>
                </a:lnTo>
                <a:lnTo>
                  <a:pt x="554730" y="519419"/>
                </a:lnTo>
                <a:lnTo>
                  <a:pt x="558553" y="524066"/>
                </a:lnTo>
                <a:lnTo>
                  <a:pt x="557956" y="525845"/>
                </a:lnTo>
                <a:lnTo>
                  <a:pt x="552102" y="529695"/>
                </a:lnTo>
                <a:lnTo>
                  <a:pt x="551452" y="532019"/>
                </a:lnTo>
                <a:lnTo>
                  <a:pt x="556774" y="537767"/>
                </a:lnTo>
                <a:lnTo>
                  <a:pt x="556323" y="539945"/>
                </a:lnTo>
                <a:lnTo>
                  <a:pt x="552660" y="541339"/>
                </a:lnTo>
                <a:lnTo>
                  <a:pt x="554850" y="543436"/>
                </a:lnTo>
                <a:lnTo>
                  <a:pt x="558898" y="548083"/>
                </a:lnTo>
                <a:lnTo>
                  <a:pt x="558659" y="552465"/>
                </a:lnTo>
                <a:lnTo>
                  <a:pt x="553469" y="558904"/>
                </a:lnTo>
                <a:lnTo>
                  <a:pt x="551784" y="568065"/>
                </a:lnTo>
                <a:lnTo>
                  <a:pt x="551797" y="572154"/>
                </a:lnTo>
                <a:lnTo>
                  <a:pt x="549461" y="582987"/>
                </a:lnTo>
                <a:lnTo>
                  <a:pt x="549010" y="589719"/>
                </a:lnTo>
                <a:lnTo>
                  <a:pt x="550974" y="601163"/>
                </a:lnTo>
                <a:lnTo>
                  <a:pt x="547709" y="614785"/>
                </a:lnTo>
                <a:lnTo>
                  <a:pt x="545652" y="618901"/>
                </a:lnTo>
                <a:lnTo>
                  <a:pt x="542997" y="631712"/>
                </a:lnTo>
                <a:lnTo>
                  <a:pt x="541935" y="639957"/>
                </a:lnTo>
                <a:lnTo>
                  <a:pt x="546236" y="647419"/>
                </a:lnTo>
                <a:lnTo>
                  <a:pt x="550035" y="663813"/>
                </a:lnTo>
                <a:lnTo>
                  <a:pt x="558352" y="678424"/>
                </a:lnTo>
                <a:lnTo>
                  <a:pt x="570509" y="690057"/>
                </a:lnTo>
                <a:lnTo>
                  <a:pt x="585828" y="697518"/>
                </a:lnTo>
                <a:lnTo>
                  <a:pt x="590567" y="698934"/>
                </a:lnTo>
                <a:lnTo>
                  <a:pt x="594137" y="696594"/>
                </a:lnTo>
                <a:lnTo>
                  <a:pt x="595823" y="693195"/>
                </a:lnTo>
                <a:lnTo>
                  <a:pt x="605366" y="693937"/>
                </a:lnTo>
                <a:lnTo>
                  <a:pt x="611195" y="698438"/>
                </a:lnTo>
                <a:lnTo>
                  <a:pt x="617605" y="697208"/>
                </a:lnTo>
                <a:lnTo>
                  <a:pt x="621848" y="692215"/>
                </a:lnTo>
                <a:lnTo>
                  <a:pt x="621015" y="685151"/>
                </a:lnTo>
                <a:lnTo>
                  <a:pt x="613250" y="671662"/>
                </a:lnTo>
                <a:lnTo>
                  <a:pt x="612109" y="668967"/>
                </a:lnTo>
                <a:lnTo>
                  <a:pt x="610303" y="666537"/>
                </a:lnTo>
                <a:lnTo>
                  <a:pt x="599181" y="647206"/>
                </a:lnTo>
                <a:lnTo>
                  <a:pt x="597615" y="645693"/>
                </a:lnTo>
                <a:lnTo>
                  <a:pt x="596380" y="641803"/>
                </a:lnTo>
                <a:lnTo>
                  <a:pt x="600999" y="637860"/>
                </a:lnTo>
                <a:lnTo>
                  <a:pt x="600561" y="632801"/>
                </a:lnTo>
                <a:lnTo>
                  <a:pt x="598995" y="625526"/>
                </a:lnTo>
                <a:lnTo>
                  <a:pt x="598982" y="623388"/>
                </a:lnTo>
                <a:lnTo>
                  <a:pt x="600561" y="613630"/>
                </a:lnTo>
                <a:lnTo>
                  <a:pt x="603587" y="605757"/>
                </a:lnTo>
                <a:lnTo>
                  <a:pt x="602366" y="589851"/>
                </a:lnTo>
                <a:lnTo>
                  <a:pt x="610927" y="584289"/>
                </a:lnTo>
                <a:lnTo>
                  <a:pt x="607861" y="576004"/>
                </a:lnTo>
                <a:lnTo>
                  <a:pt x="608485" y="575699"/>
                </a:lnTo>
                <a:lnTo>
                  <a:pt x="610184" y="567706"/>
                </a:lnTo>
                <a:lnTo>
                  <a:pt x="612839" y="559953"/>
                </a:lnTo>
                <a:lnTo>
                  <a:pt x="609958" y="549398"/>
                </a:lnTo>
                <a:lnTo>
                  <a:pt x="616090" y="541007"/>
                </a:lnTo>
                <a:lnTo>
                  <a:pt x="615626" y="529191"/>
                </a:lnTo>
                <a:lnTo>
                  <a:pt x="620324" y="522128"/>
                </a:lnTo>
                <a:lnTo>
                  <a:pt x="628288" y="506541"/>
                </a:lnTo>
                <a:lnTo>
                  <a:pt x="629695" y="494848"/>
                </a:lnTo>
                <a:lnTo>
                  <a:pt x="631673" y="470601"/>
                </a:lnTo>
                <a:lnTo>
                  <a:pt x="632827" y="468238"/>
                </a:lnTo>
                <a:lnTo>
                  <a:pt x="637685" y="465450"/>
                </a:lnTo>
                <a:lnTo>
                  <a:pt x="643100" y="467309"/>
                </a:lnTo>
                <a:lnTo>
                  <a:pt x="648861" y="475102"/>
                </a:lnTo>
                <a:lnTo>
                  <a:pt x="655776" y="477359"/>
                </a:lnTo>
                <a:lnTo>
                  <a:pt x="658842" y="475660"/>
                </a:lnTo>
                <a:lnTo>
                  <a:pt x="684622" y="488274"/>
                </a:lnTo>
                <a:lnTo>
                  <a:pt x="693670" y="493105"/>
                </a:lnTo>
                <a:lnTo>
                  <a:pt x="694360" y="499584"/>
                </a:lnTo>
                <a:lnTo>
                  <a:pt x="700797" y="497128"/>
                </a:lnTo>
                <a:lnTo>
                  <a:pt x="701580" y="498097"/>
                </a:lnTo>
                <a:lnTo>
                  <a:pt x="704739" y="500009"/>
                </a:lnTo>
                <a:lnTo>
                  <a:pt x="707513" y="501230"/>
                </a:lnTo>
                <a:lnTo>
                  <a:pt x="714163" y="506594"/>
                </a:lnTo>
                <a:lnTo>
                  <a:pt x="719140" y="509860"/>
                </a:lnTo>
                <a:lnTo>
                  <a:pt x="724171" y="517481"/>
                </a:lnTo>
                <a:lnTo>
                  <a:pt x="723441" y="522526"/>
                </a:lnTo>
                <a:lnTo>
                  <a:pt x="725909" y="575911"/>
                </a:lnTo>
                <a:lnTo>
                  <a:pt x="729377" y="598430"/>
                </a:lnTo>
                <a:lnTo>
                  <a:pt x="729798" y="605398"/>
                </a:lnTo>
                <a:lnTo>
                  <a:pt x="729610" y="615674"/>
                </a:lnTo>
                <a:lnTo>
                  <a:pt x="727343" y="649583"/>
                </a:lnTo>
                <a:lnTo>
                  <a:pt x="725763" y="650539"/>
                </a:lnTo>
                <a:lnTo>
                  <a:pt x="721848" y="654455"/>
                </a:lnTo>
                <a:lnTo>
                  <a:pt x="765592" y="679590"/>
                </a:lnTo>
                <a:lnTo>
                  <a:pt x="780527" y="678658"/>
                </a:lnTo>
                <a:lnTo>
                  <a:pt x="784708" y="677955"/>
                </a:lnTo>
                <a:lnTo>
                  <a:pt x="787229" y="673467"/>
                </a:lnTo>
                <a:lnTo>
                  <a:pt x="787070" y="669458"/>
                </a:lnTo>
                <a:lnTo>
                  <a:pt x="787442" y="667453"/>
                </a:lnTo>
                <a:lnTo>
                  <a:pt x="787150" y="665395"/>
                </a:lnTo>
                <a:lnTo>
                  <a:pt x="771594" y="645201"/>
                </a:lnTo>
                <a:lnTo>
                  <a:pt x="769298" y="638245"/>
                </a:lnTo>
                <a:lnTo>
                  <a:pt x="769537" y="631951"/>
                </a:lnTo>
                <a:lnTo>
                  <a:pt x="771366" y="617286"/>
                </a:lnTo>
                <a:lnTo>
                  <a:pt x="772533" y="601869"/>
                </a:lnTo>
                <a:lnTo>
                  <a:pt x="773373" y="594193"/>
                </a:lnTo>
                <a:lnTo>
                  <a:pt x="775883" y="578073"/>
                </a:lnTo>
                <a:lnTo>
                  <a:pt x="776667" y="569965"/>
                </a:lnTo>
                <a:lnTo>
                  <a:pt x="776532" y="561745"/>
                </a:lnTo>
                <a:lnTo>
                  <a:pt x="775881" y="554456"/>
                </a:lnTo>
                <a:lnTo>
                  <a:pt x="776293" y="547074"/>
                </a:lnTo>
                <a:lnTo>
                  <a:pt x="775005" y="534661"/>
                </a:lnTo>
                <a:lnTo>
                  <a:pt x="776717" y="528952"/>
                </a:lnTo>
                <a:lnTo>
                  <a:pt x="771966" y="524013"/>
                </a:lnTo>
                <a:lnTo>
                  <a:pt x="772191" y="522167"/>
                </a:lnTo>
                <a:lnTo>
                  <a:pt x="776465" y="517587"/>
                </a:lnTo>
                <a:lnTo>
                  <a:pt x="774196" y="513909"/>
                </a:lnTo>
                <a:lnTo>
                  <a:pt x="771103" y="506010"/>
                </a:lnTo>
                <a:lnTo>
                  <a:pt x="768780" y="501801"/>
                </a:lnTo>
                <a:lnTo>
                  <a:pt x="768926" y="497778"/>
                </a:lnTo>
                <a:lnTo>
                  <a:pt x="763637" y="455686"/>
                </a:lnTo>
                <a:lnTo>
                  <a:pt x="757074" y="435644"/>
                </a:lnTo>
                <a:lnTo>
                  <a:pt x="754499" y="424200"/>
                </a:lnTo>
                <a:lnTo>
                  <a:pt x="751393" y="407843"/>
                </a:lnTo>
                <a:lnTo>
                  <a:pt x="750717" y="400318"/>
                </a:lnTo>
                <a:lnTo>
                  <a:pt x="751876" y="393409"/>
                </a:lnTo>
                <a:lnTo>
                  <a:pt x="754964" y="387106"/>
                </a:lnTo>
                <a:lnTo>
                  <a:pt x="760073" y="381396"/>
                </a:lnTo>
                <a:lnTo>
                  <a:pt x="762277" y="379471"/>
                </a:lnTo>
                <a:lnTo>
                  <a:pt x="763896" y="376337"/>
                </a:lnTo>
                <a:lnTo>
                  <a:pt x="765449" y="370788"/>
                </a:lnTo>
                <a:lnTo>
                  <a:pt x="766126" y="365238"/>
                </a:lnTo>
                <a:lnTo>
                  <a:pt x="773400" y="360846"/>
                </a:lnTo>
                <a:lnTo>
                  <a:pt x="778647" y="353960"/>
                </a:lnTo>
                <a:lnTo>
                  <a:pt x="780776" y="343977"/>
                </a:lnTo>
                <a:lnTo>
                  <a:pt x="778695" y="330294"/>
                </a:lnTo>
                <a:lnTo>
                  <a:pt x="781031" y="324413"/>
                </a:lnTo>
                <a:lnTo>
                  <a:pt x="782889" y="318372"/>
                </a:lnTo>
                <a:lnTo>
                  <a:pt x="784309" y="312172"/>
                </a:lnTo>
                <a:lnTo>
                  <a:pt x="796381" y="312591"/>
                </a:lnTo>
                <a:lnTo>
                  <a:pt x="805519" y="306222"/>
                </a:lnTo>
                <a:lnTo>
                  <a:pt x="807510" y="289187"/>
                </a:lnTo>
                <a:lnTo>
                  <a:pt x="798140" y="257605"/>
                </a:lnTo>
                <a:lnTo>
                  <a:pt x="804141" y="247065"/>
                </a:lnTo>
                <a:lnTo>
                  <a:pt x="811948" y="238346"/>
                </a:lnTo>
                <a:lnTo>
                  <a:pt x="829556" y="222236"/>
                </a:lnTo>
                <a:lnTo>
                  <a:pt x="837639" y="219037"/>
                </a:lnTo>
                <a:lnTo>
                  <a:pt x="844767" y="215890"/>
                </a:lnTo>
                <a:lnTo>
                  <a:pt x="854695" y="212637"/>
                </a:lnTo>
                <a:lnTo>
                  <a:pt x="858106" y="212943"/>
                </a:lnTo>
                <a:lnTo>
                  <a:pt x="860721" y="213859"/>
                </a:lnTo>
                <a:lnTo>
                  <a:pt x="868471" y="215919"/>
                </a:lnTo>
                <a:lnTo>
                  <a:pt x="901853" y="198259"/>
                </a:lnTo>
                <a:lnTo>
                  <a:pt x="911051" y="188885"/>
                </a:lnTo>
                <a:lnTo>
                  <a:pt x="912312" y="184265"/>
                </a:lnTo>
                <a:lnTo>
                  <a:pt x="908861" y="175848"/>
                </a:lnTo>
                <a:lnTo>
                  <a:pt x="912113" y="174746"/>
                </a:lnTo>
                <a:lnTo>
                  <a:pt x="915073" y="173192"/>
                </a:lnTo>
                <a:lnTo>
                  <a:pt x="911476" y="161177"/>
                </a:lnTo>
                <a:lnTo>
                  <a:pt x="910003" y="152839"/>
                </a:lnTo>
                <a:lnTo>
                  <a:pt x="906207" y="145763"/>
                </a:lnTo>
                <a:lnTo>
                  <a:pt x="900596" y="135880"/>
                </a:lnTo>
                <a:lnTo>
                  <a:pt x="881692" y="105442"/>
                </a:lnTo>
                <a:lnTo>
                  <a:pt x="881586" y="103557"/>
                </a:lnTo>
                <a:lnTo>
                  <a:pt x="880165" y="97290"/>
                </a:lnTo>
                <a:lnTo>
                  <a:pt x="878029" y="90147"/>
                </a:lnTo>
                <a:lnTo>
                  <a:pt x="873038" y="84200"/>
                </a:lnTo>
                <a:lnTo>
                  <a:pt x="871445" y="73100"/>
                </a:lnTo>
                <a:lnTo>
                  <a:pt x="868844" y="69675"/>
                </a:lnTo>
                <a:lnTo>
                  <a:pt x="863030" y="63528"/>
                </a:lnTo>
                <a:lnTo>
                  <a:pt x="846346" y="51061"/>
                </a:lnTo>
                <a:lnTo>
                  <a:pt x="851045" y="43467"/>
                </a:lnTo>
                <a:lnTo>
                  <a:pt x="853421" y="35309"/>
                </a:lnTo>
                <a:lnTo>
                  <a:pt x="851576" y="27518"/>
                </a:lnTo>
                <a:lnTo>
                  <a:pt x="843612" y="21030"/>
                </a:lnTo>
                <a:lnTo>
                  <a:pt x="829891" y="13660"/>
                </a:lnTo>
                <a:lnTo>
                  <a:pt x="822392" y="10470"/>
                </a:lnTo>
                <a:lnTo>
                  <a:pt x="814062" y="12559"/>
                </a:lnTo>
                <a:lnTo>
                  <a:pt x="797848" y="21030"/>
                </a:lnTo>
                <a:lnTo>
                  <a:pt x="781904" y="25517"/>
                </a:lnTo>
                <a:lnTo>
                  <a:pt x="769678" y="23421"/>
                </a:lnTo>
                <a:lnTo>
                  <a:pt x="759684" y="20740"/>
                </a:lnTo>
                <a:lnTo>
                  <a:pt x="750437" y="23472"/>
                </a:lnTo>
                <a:lnTo>
                  <a:pt x="731009" y="10433"/>
                </a:lnTo>
                <a:lnTo>
                  <a:pt x="717309" y="424"/>
                </a:lnTo>
                <a:lnTo>
                  <a:pt x="7092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2266950"/>
            <a:ext cx="7094220" cy="721351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917700" marR="5080" indent="-1905635" algn="ctr">
              <a:lnSpc>
                <a:spcPts val="4750"/>
              </a:lnSpc>
              <a:spcBef>
                <a:spcPts val="705"/>
              </a:spcBef>
            </a:pPr>
            <a:r>
              <a:rPr lang="en-US" altLang="zh-CN" spc="70" dirty="0"/>
              <a:t>Background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01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28827" y="1156728"/>
            <a:ext cx="6577965" cy="767080"/>
            <a:chOff x="528827" y="1156728"/>
            <a:chExt cx="6577965" cy="767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27" y="1156728"/>
              <a:ext cx="6577583" cy="7665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735" y="1182624"/>
              <a:ext cx="6475475" cy="664463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56971" y="205745"/>
            <a:ext cx="411480" cy="411480"/>
            <a:chOff x="156971" y="205745"/>
            <a:chExt cx="411480" cy="411480"/>
          </a:xfrm>
        </p:grpSpPr>
        <p:sp>
          <p:nvSpPr>
            <p:cNvPr id="8" name="object 8"/>
            <p:cNvSpPr/>
            <p:nvPr/>
          </p:nvSpPr>
          <p:spPr>
            <a:xfrm>
              <a:off x="156971" y="205745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80" h="411480">
                  <a:moveTo>
                    <a:pt x="347164" y="0"/>
                  </a:moveTo>
                  <a:lnTo>
                    <a:pt x="64289" y="0"/>
                  </a:lnTo>
                  <a:lnTo>
                    <a:pt x="18885" y="18884"/>
                  </a:lnTo>
                  <a:lnTo>
                    <a:pt x="0" y="64289"/>
                  </a:lnTo>
                  <a:lnTo>
                    <a:pt x="0" y="347163"/>
                  </a:lnTo>
                  <a:lnTo>
                    <a:pt x="5072" y="372126"/>
                  </a:lnTo>
                  <a:lnTo>
                    <a:pt x="18885" y="392568"/>
                  </a:lnTo>
                  <a:lnTo>
                    <a:pt x="39327" y="406380"/>
                  </a:lnTo>
                  <a:lnTo>
                    <a:pt x="64289" y="411453"/>
                  </a:lnTo>
                  <a:lnTo>
                    <a:pt x="347164" y="411452"/>
                  </a:lnTo>
                  <a:lnTo>
                    <a:pt x="372127" y="406380"/>
                  </a:lnTo>
                  <a:lnTo>
                    <a:pt x="392569" y="392567"/>
                  </a:lnTo>
                  <a:lnTo>
                    <a:pt x="406381" y="372125"/>
                  </a:lnTo>
                  <a:lnTo>
                    <a:pt x="411453" y="347163"/>
                  </a:lnTo>
                  <a:lnTo>
                    <a:pt x="411453" y="64289"/>
                  </a:lnTo>
                  <a:lnTo>
                    <a:pt x="406381" y="39325"/>
                  </a:lnTo>
                  <a:lnTo>
                    <a:pt x="392569" y="18883"/>
                  </a:lnTo>
                  <a:lnTo>
                    <a:pt x="372127" y="5072"/>
                  </a:lnTo>
                  <a:lnTo>
                    <a:pt x="347164" y="0"/>
                  </a:lnTo>
                  <a:close/>
                </a:path>
              </a:pathLst>
            </a:custGeom>
            <a:solidFill>
              <a:srgbClr val="E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687" y="231461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5" h="289559">
                  <a:moveTo>
                    <a:pt x="321448" y="0"/>
                  </a:moveTo>
                  <a:lnTo>
                    <a:pt x="38574" y="0"/>
                  </a:lnTo>
                  <a:lnTo>
                    <a:pt x="3044" y="23595"/>
                  </a:lnTo>
                  <a:lnTo>
                    <a:pt x="0" y="38574"/>
                  </a:lnTo>
                  <a:lnTo>
                    <a:pt x="0" y="250729"/>
                  </a:lnTo>
                  <a:lnTo>
                    <a:pt x="3043" y="265705"/>
                  </a:lnTo>
                  <a:lnTo>
                    <a:pt x="11331" y="277971"/>
                  </a:lnTo>
                  <a:lnTo>
                    <a:pt x="23596" y="286259"/>
                  </a:lnTo>
                  <a:lnTo>
                    <a:pt x="38574" y="289303"/>
                  </a:lnTo>
                  <a:lnTo>
                    <a:pt x="321448" y="289303"/>
                  </a:lnTo>
                  <a:lnTo>
                    <a:pt x="336427" y="286259"/>
                  </a:lnTo>
                  <a:lnTo>
                    <a:pt x="348692" y="277971"/>
                  </a:lnTo>
                  <a:lnTo>
                    <a:pt x="356979" y="265705"/>
                  </a:lnTo>
                  <a:lnTo>
                    <a:pt x="360022" y="250729"/>
                  </a:lnTo>
                  <a:lnTo>
                    <a:pt x="360022" y="38573"/>
                  </a:lnTo>
                  <a:lnTo>
                    <a:pt x="356979" y="23594"/>
                  </a:lnTo>
                  <a:lnTo>
                    <a:pt x="348692" y="11329"/>
                  </a:lnTo>
                  <a:lnTo>
                    <a:pt x="336427" y="3043"/>
                  </a:lnTo>
                  <a:lnTo>
                    <a:pt x="321448" y="0"/>
                  </a:lnTo>
                  <a:close/>
                </a:path>
              </a:pathLst>
            </a:custGeom>
            <a:solidFill>
              <a:srgbClr val="2B4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974" y="250748"/>
              <a:ext cx="321945" cy="250825"/>
            </a:xfrm>
            <a:custGeom>
              <a:avLst/>
              <a:gdLst/>
              <a:ahLst/>
              <a:cxnLst/>
              <a:rect l="l" t="t" r="r" b="b"/>
              <a:pathLst>
                <a:path w="321945" h="250825">
                  <a:moveTo>
                    <a:pt x="295733" y="0"/>
                  </a:moveTo>
                  <a:lnTo>
                    <a:pt x="25716" y="0"/>
                  </a:lnTo>
                  <a:lnTo>
                    <a:pt x="0" y="25716"/>
                  </a:lnTo>
                  <a:lnTo>
                    <a:pt x="0" y="225014"/>
                  </a:lnTo>
                  <a:lnTo>
                    <a:pt x="2029" y="234998"/>
                  </a:lnTo>
                  <a:lnTo>
                    <a:pt x="7554" y="243175"/>
                  </a:lnTo>
                  <a:lnTo>
                    <a:pt x="15731" y="248700"/>
                  </a:lnTo>
                  <a:lnTo>
                    <a:pt x="25716" y="250729"/>
                  </a:lnTo>
                  <a:lnTo>
                    <a:pt x="295733" y="250729"/>
                  </a:lnTo>
                  <a:lnTo>
                    <a:pt x="305717" y="248700"/>
                  </a:lnTo>
                  <a:lnTo>
                    <a:pt x="313894" y="243175"/>
                  </a:lnTo>
                  <a:lnTo>
                    <a:pt x="319419" y="234998"/>
                  </a:lnTo>
                  <a:lnTo>
                    <a:pt x="321448" y="225013"/>
                  </a:lnTo>
                  <a:lnTo>
                    <a:pt x="321448" y="25715"/>
                  </a:lnTo>
                  <a:lnTo>
                    <a:pt x="319419" y="15730"/>
                  </a:lnTo>
                  <a:lnTo>
                    <a:pt x="313894" y="7554"/>
                  </a:lnTo>
                  <a:lnTo>
                    <a:pt x="305717" y="2029"/>
                  </a:lnTo>
                  <a:lnTo>
                    <a:pt x="295733" y="0"/>
                  </a:lnTo>
                  <a:close/>
                </a:path>
              </a:pathLst>
            </a:custGeom>
            <a:solidFill>
              <a:srgbClr val="314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690" y="546480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4">
                  <a:moveTo>
                    <a:pt x="22497" y="0"/>
                  </a:moveTo>
                  <a:lnTo>
                    <a:pt x="13695" y="1752"/>
                  </a:lnTo>
                  <a:lnTo>
                    <a:pt x="6549" y="6549"/>
                  </a:lnTo>
                  <a:lnTo>
                    <a:pt x="1753" y="13696"/>
                  </a:lnTo>
                  <a:lnTo>
                    <a:pt x="0" y="22500"/>
                  </a:lnTo>
                  <a:lnTo>
                    <a:pt x="1753" y="31305"/>
                  </a:lnTo>
                  <a:lnTo>
                    <a:pt x="6549" y="38452"/>
                  </a:lnTo>
                  <a:lnTo>
                    <a:pt x="13695" y="43249"/>
                  </a:lnTo>
                  <a:lnTo>
                    <a:pt x="22497" y="45002"/>
                  </a:lnTo>
                  <a:lnTo>
                    <a:pt x="31303" y="43249"/>
                  </a:lnTo>
                  <a:lnTo>
                    <a:pt x="38452" y="38452"/>
                  </a:lnTo>
                  <a:lnTo>
                    <a:pt x="43249" y="31305"/>
                  </a:lnTo>
                  <a:lnTo>
                    <a:pt x="45002" y="22500"/>
                  </a:lnTo>
                  <a:lnTo>
                    <a:pt x="43249" y="13695"/>
                  </a:lnTo>
                  <a:lnTo>
                    <a:pt x="38452" y="6549"/>
                  </a:lnTo>
                  <a:lnTo>
                    <a:pt x="31303" y="1752"/>
                  </a:lnTo>
                  <a:lnTo>
                    <a:pt x="22497" y="0"/>
                  </a:lnTo>
                  <a:close/>
                </a:path>
              </a:pathLst>
            </a:custGeom>
            <a:solidFill>
              <a:srgbClr val="E15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0548" y="559338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5" h="19684">
                  <a:moveTo>
                    <a:pt x="15109" y="0"/>
                  </a:moveTo>
                  <a:lnTo>
                    <a:pt x="9640" y="0"/>
                  </a:lnTo>
                  <a:lnTo>
                    <a:pt x="4177" y="0"/>
                  </a:lnTo>
                  <a:lnTo>
                    <a:pt x="0" y="4500"/>
                  </a:lnTo>
                  <a:lnTo>
                    <a:pt x="0" y="15107"/>
                  </a:lnTo>
                  <a:lnTo>
                    <a:pt x="4177" y="19286"/>
                  </a:lnTo>
                  <a:lnTo>
                    <a:pt x="15109" y="19286"/>
                  </a:lnTo>
                  <a:lnTo>
                    <a:pt x="19286" y="15107"/>
                  </a:lnTo>
                  <a:lnTo>
                    <a:pt x="19286" y="4179"/>
                  </a:lnTo>
                  <a:lnTo>
                    <a:pt x="15109" y="0"/>
                  </a:lnTo>
                  <a:close/>
                </a:path>
              </a:pathLst>
            </a:custGeom>
            <a:solidFill>
              <a:srgbClr val="F3B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4838" y="552908"/>
              <a:ext cx="186690" cy="32384"/>
            </a:xfrm>
            <a:custGeom>
              <a:avLst/>
              <a:gdLst/>
              <a:ahLst/>
              <a:cxnLst/>
              <a:rect l="l" t="t" r="r" b="b"/>
              <a:pathLst>
                <a:path w="186690" h="32384">
                  <a:moveTo>
                    <a:pt x="25069" y="0"/>
                  </a:moveTo>
                  <a:lnTo>
                    <a:pt x="7075" y="0"/>
                  </a:lnTo>
                  <a:lnTo>
                    <a:pt x="0" y="7072"/>
                  </a:lnTo>
                  <a:lnTo>
                    <a:pt x="0" y="25073"/>
                  </a:lnTo>
                  <a:lnTo>
                    <a:pt x="7075" y="32144"/>
                  </a:lnTo>
                  <a:lnTo>
                    <a:pt x="25076" y="32144"/>
                  </a:lnTo>
                  <a:lnTo>
                    <a:pt x="32144" y="25073"/>
                  </a:lnTo>
                  <a:lnTo>
                    <a:pt x="32144" y="7071"/>
                  </a:lnTo>
                  <a:lnTo>
                    <a:pt x="25069" y="0"/>
                  </a:lnTo>
                  <a:close/>
                </a:path>
                <a:path w="186690" h="32384">
                  <a:moveTo>
                    <a:pt x="76508" y="0"/>
                  </a:moveTo>
                  <a:lnTo>
                    <a:pt x="58500" y="0"/>
                  </a:lnTo>
                  <a:lnTo>
                    <a:pt x="51432" y="7071"/>
                  </a:lnTo>
                  <a:lnTo>
                    <a:pt x="51431" y="25073"/>
                  </a:lnTo>
                  <a:lnTo>
                    <a:pt x="58506" y="32144"/>
                  </a:lnTo>
                  <a:lnTo>
                    <a:pt x="76501" y="32144"/>
                  </a:lnTo>
                  <a:lnTo>
                    <a:pt x="83575" y="25073"/>
                  </a:lnTo>
                  <a:lnTo>
                    <a:pt x="83576" y="7071"/>
                  </a:lnTo>
                  <a:lnTo>
                    <a:pt x="76508" y="0"/>
                  </a:lnTo>
                  <a:close/>
                </a:path>
                <a:path w="186690" h="32384">
                  <a:moveTo>
                    <a:pt x="127939" y="0"/>
                  </a:moveTo>
                  <a:lnTo>
                    <a:pt x="109931" y="0"/>
                  </a:lnTo>
                  <a:lnTo>
                    <a:pt x="102864" y="7071"/>
                  </a:lnTo>
                  <a:lnTo>
                    <a:pt x="102863" y="25073"/>
                  </a:lnTo>
                  <a:lnTo>
                    <a:pt x="109938" y="32144"/>
                  </a:lnTo>
                  <a:lnTo>
                    <a:pt x="127932" y="32144"/>
                  </a:lnTo>
                  <a:lnTo>
                    <a:pt x="135007" y="25072"/>
                  </a:lnTo>
                  <a:lnTo>
                    <a:pt x="135008" y="7071"/>
                  </a:lnTo>
                  <a:lnTo>
                    <a:pt x="127939" y="0"/>
                  </a:lnTo>
                  <a:close/>
                </a:path>
                <a:path w="186690" h="32384">
                  <a:moveTo>
                    <a:pt x="179364" y="0"/>
                  </a:moveTo>
                  <a:lnTo>
                    <a:pt x="161370" y="0"/>
                  </a:lnTo>
                  <a:lnTo>
                    <a:pt x="154295" y="7071"/>
                  </a:lnTo>
                  <a:lnTo>
                    <a:pt x="154295" y="25072"/>
                  </a:lnTo>
                  <a:lnTo>
                    <a:pt x="161370" y="32144"/>
                  </a:lnTo>
                  <a:lnTo>
                    <a:pt x="179364" y="32144"/>
                  </a:lnTo>
                  <a:lnTo>
                    <a:pt x="186439" y="25072"/>
                  </a:lnTo>
                  <a:lnTo>
                    <a:pt x="186439" y="7071"/>
                  </a:lnTo>
                  <a:lnTo>
                    <a:pt x="179364" y="0"/>
                  </a:lnTo>
                  <a:close/>
                </a:path>
              </a:pathLst>
            </a:custGeom>
            <a:solidFill>
              <a:srgbClr val="CC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1974" y="317929"/>
              <a:ext cx="321945" cy="116205"/>
            </a:xfrm>
            <a:custGeom>
              <a:avLst/>
              <a:gdLst/>
              <a:ahLst/>
              <a:cxnLst/>
              <a:rect l="l" t="t" r="r" b="b"/>
              <a:pathLst>
                <a:path w="321945" h="116204">
                  <a:moveTo>
                    <a:pt x="100116" y="26682"/>
                  </a:moveTo>
                  <a:lnTo>
                    <a:pt x="86148" y="26682"/>
                  </a:lnTo>
                  <a:lnTo>
                    <a:pt x="112504" y="111544"/>
                  </a:lnTo>
                  <a:lnTo>
                    <a:pt x="113470" y="114115"/>
                  </a:lnTo>
                  <a:lnTo>
                    <a:pt x="116041" y="116047"/>
                  </a:lnTo>
                  <a:lnTo>
                    <a:pt x="121184" y="116047"/>
                  </a:lnTo>
                  <a:lnTo>
                    <a:pt x="124076" y="114435"/>
                  </a:lnTo>
                  <a:lnTo>
                    <a:pt x="125151" y="111224"/>
                  </a:lnTo>
                  <a:lnTo>
                    <a:pt x="132940" y="88400"/>
                  </a:lnTo>
                  <a:lnTo>
                    <a:pt x="119579" y="88400"/>
                  </a:lnTo>
                  <a:lnTo>
                    <a:pt x="100116" y="26682"/>
                  </a:lnTo>
                  <a:close/>
                </a:path>
                <a:path w="321945" h="116204">
                  <a:moveTo>
                    <a:pt x="243937" y="26362"/>
                  </a:moveTo>
                  <a:lnTo>
                    <a:pt x="230157" y="26362"/>
                  </a:lnTo>
                  <a:lnTo>
                    <a:pt x="256512" y="111224"/>
                  </a:lnTo>
                  <a:lnTo>
                    <a:pt x="257478" y="113796"/>
                  </a:lnTo>
                  <a:lnTo>
                    <a:pt x="259730" y="115721"/>
                  </a:lnTo>
                  <a:lnTo>
                    <a:pt x="265513" y="115721"/>
                  </a:lnTo>
                  <a:lnTo>
                    <a:pt x="268085" y="114115"/>
                  </a:lnTo>
                  <a:lnTo>
                    <a:pt x="269051" y="111224"/>
                  </a:lnTo>
                  <a:lnTo>
                    <a:pt x="276887" y="88399"/>
                  </a:lnTo>
                  <a:lnTo>
                    <a:pt x="263268" y="88399"/>
                  </a:lnTo>
                  <a:lnTo>
                    <a:pt x="243937" y="26362"/>
                  </a:lnTo>
                  <a:close/>
                </a:path>
                <a:path w="321945" h="116204">
                  <a:moveTo>
                    <a:pt x="42431" y="45649"/>
                  </a:moveTo>
                  <a:lnTo>
                    <a:pt x="0" y="45649"/>
                  </a:lnTo>
                  <a:lnTo>
                    <a:pt x="0" y="58507"/>
                  </a:lnTo>
                  <a:lnTo>
                    <a:pt x="36002" y="58507"/>
                  </a:lnTo>
                  <a:lnTo>
                    <a:pt x="51112" y="86148"/>
                  </a:lnTo>
                  <a:lnTo>
                    <a:pt x="52398" y="88400"/>
                  </a:lnTo>
                  <a:lnTo>
                    <a:pt x="54643" y="89685"/>
                  </a:lnTo>
                  <a:lnTo>
                    <a:pt x="59793" y="89685"/>
                  </a:lnTo>
                  <a:lnTo>
                    <a:pt x="62038" y="88080"/>
                  </a:lnTo>
                  <a:lnTo>
                    <a:pt x="63130" y="85189"/>
                  </a:lnTo>
                  <a:lnTo>
                    <a:pt x="70212" y="67187"/>
                  </a:lnTo>
                  <a:lnTo>
                    <a:pt x="56255" y="67187"/>
                  </a:lnTo>
                  <a:lnTo>
                    <a:pt x="45969" y="48540"/>
                  </a:lnTo>
                  <a:lnTo>
                    <a:pt x="45003" y="46288"/>
                  </a:lnTo>
                  <a:lnTo>
                    <a:pt x="42431" y="45649"/>
                  </a:lnTo>
                  <a:close/>
                </a:path>
                <a:path w="321945" h="116204">
                  <a:moveTo>
                    <a:pt x="195029" y="57860"/>
                  </a:moveTo>
                  <a:lnTo>
                    <a:pt x="180011" y="57860"/>
                  </a:lnTo>
                  <a:lnTo>
                    <a:pt x="195121" y="85828"/>
                  </a:lnTo>
                  <a:lnTo>
                    <a:pt x="196407" y="88080"/>
                  </a:lnTo>
                  <a:lnTo>
                    <a:pt x="198652" y="89366"/>
                  </a:lnTo>
                  <a:lnTo>
                    <a:pt x="203795" y="89366"/>
                  </a:lnTo>
                  <a:lnTo>
                    <a:pt x="206047" y="87760"/>
                  </a:lnTo>
                  <a:lnTo>
                    <a:pt x="207013" y="85188"/>
                  </a:lnTo>
                  <a:lnTo>
                    <a:pt x="214095" y="67187"/>
                  </a:lnTo>
                  <a:lnTo>
                    <a:pt x="200264" y="67187"/>
                  </a:lnTo>
                  <a:lnTo>
                    <a:pt x="195029" y="57860"/>
                  </a:lnTo>
                  <a:close/>
                </a:path>
                <a:path w="321945" h="116204">
                  <a:moveTo>
                    <a:pt x="186440" y="45329"/>
                  </a:moveTo>
                  <a:lnTo>
                    <a:pt x="136294" y="45329"/>
                  </a:lnTo>
                  <a:lnTo>
                    <a:pt x="133723" y="47254"/>
                  </a:lnTo>
                  <a:lnTo>
                    <a:pt x="132757" y="49826"/>
                  </a:lnTo>
                  <a:lnTo>
                    <a:pt x="119579" y="88400"/>
                  </a:lnTo>
                  <a:lnTo>
                    <a:pt x="132940" y="88400"/>
                  </a:lnTo>
                  <a:lnTo>
                    <a:pt x="143363" y="57860"/>
                  </a:lnTo>
                  <a:lnTo>
                    <a:pt x="195029" y="57860"/>
                  </a:lnTo>
                  <a:lnTo>
                    <a:pt x="189978" y="48860"/>
                  </a:lnTo>
                  <a:lnTo>
                    <a:pt x="189012" y="46615"/>
                  </a:lnTo>
                  <a:lnTo>
                    <a:pt x="186440" y="45329"/>
                  </a:lnTo>
                  <a:close/>
                </a:path>
                <a:path w="321945" h="116204">
                  <a:moveTo>
                    <a:pt x="321448" y="45322"/>
                  </a:moveTo>
                  <a:lnTo>
                    <a:pt x="279972" y="45329"/>
                  </a:lnTo>
                  <a:lnTo>
                    <a:pt x="277412" y="46934"/>
                  </a:lnTo>
                  <a:lnTo>
                    <a:pt x="276446" y="49826"/>
                  </a:lnTo>
                  <a:lnTo>
                    <a:pt x="263268" y="88399"/>
                  </a:lnTo>
                  <a:lnTo>
                    <a:pt x="276887" y="88399"/>
                  </a:lnTo>
                  <a:lnTo>
                    <a:pt x="287371" y="57860"/>
                  </a:lnTo>
                  <a:lnTo>
                    <a:pt x="321448" y="57860"/>
                  </a:lnTo>
                  <a:lnTo>
                    <a:pt x="321448" y="45322"/>
                  </a:lnTo>
                  <a:close/>
                </a:path>
                <a:path w="321945" h="116204">
                  <a:moveTo>
                    <a:pt x="90006" y="326"/>
                  </a:moveTo>
                  <a:lnTo>
                    <a:pt x="84216" y="326"/>
                  </a:lnTo>
                  <a:lnTo>
                    <a:pt x="81651" y="1932"/>
                  </a:lnTo>
                  <a:lnTo>
                    <a:pt x="80561" y="4823"/>
                  </a:lnTo>
                  <a:lnTo>
                    <a:pt x="56255" y="67187"/>
                  </a:lnTo>
                  <a:lnTo>
                    <a:pt x="70212" y="67187"/>
                  </a:lnTo>
                  <a:lnTo>
                    <a:pt x="86148" y="26682"/>
                  </a:lnTo>
                  <a:lnTo>
                    <a:pt x="100116" y="26682"/>
                  </a:lnTo>
                  <a:lnTo>
                    <a:pt x="93224" y="4823"/>
                  </a:lnTo>
                  <a:lnTo>
                    <a:pt x="92258" y="2251"/>
                  </a:lnTo>
                  <a:lnTo>
                    <a:pt x="90006" y="326"/>
                  </a:lnTo>
                  <a:close/>
                </a:path>
                <a:path w="321945" h="116204">
                  <a:moveTo>
                    <a:pt x="228225" y="0"/>
                  </a:moveTo>
                  <a:lnTo>
                    <a:pt x="225653" y="1932"/>
                  </a:lnTo>
                  <a:lnTo>
                    <a:pt x="224570" y="4823"/>
                  </a:lnTo>
                  <a:lnTo>
                    <a:pt x="200264" y="67187"/>
                  </a:lnTo>
                  <a:lnTo>
                    <a:pt x="214095" y="67187"/>
                  </a:lnTo>
                  <a:lnTo>
                    <a:pt x="230157" y="26362"/>
                  </a:lnTo>
                  <a:lnTo>
                    <a:pt x="243937" y="26362"/>
                  </a:lnTo>
                  <a:lnTo>
                    <a:pt x="237226" y="4823"/>
                  </a:lnTo>
                  <a:lnTo>
                    <a:pt x="236266" y="2251"/>
                  </a:lnTo>
                  <a:lnTo>
                    <a:pt x="234014" y="326"/>
                  </a:lnTo>
                  <a:lnTo>
                    <a:pt x="231123" y="326"/>
                  </a:lnTo>
                  <a:lnTo>
                    <a:pt x="228225" y="0"/>
                  </a:lnTo>
                  <a:close/>
                </a:path>
              </a:pathLst>
            </a:custGeom>
            <a:solidFill>
              <a:srgbClr val="25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28827" y="2398776"/>
            <a:ext cx="6228715" cy="2447925"/>
            <a:chOff x="528827" y="2398776"/>
            <a:chExt cx="6228715" cy="244792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827" y="2398776"/>
              <a:ext cx="6228588" cy="24475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4735" y="2424684"/>
              <a:ext cx="6126479" cy="234543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57580" y="758190"/>
            <a:ext cx="4300855" cy="163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1F1F1"/>
                </a:solidFill>
                <a:latin typeface="Trebuchet MS"/>
                <a:cs typeface="Trebuchet MS"/>
              </a:rPr>
              <a:t>Ro</a:t>
            </a:r>
            <a:r>
              <a:rPr sz="2400" b="1" spc="-5" dirty="0">
                <a:solidFill>
                  <a:srgbClr val="F1F1F1"/>
                </a:solidFill>
                <a:latin typeface="Trebuchet MS"/>
                <a:cs typeface="Trebuchet MS"/>
              </a:rPr>
              <a:t>c</a:t>
            </a:r>
            <a:r>
              <a:rPr sz="2400" b="1" spc="40" dirty="0">
                <a:solidFill>
                  <a:srgbClr val="F1F1F1"/>
                </a:solidFill>
                <a:latin typeface="Trebuchet MS"/>
                <a:cs typeface="Trebuchet MS"/>
              </a:rPr>
              <a:t>ksDB</a:t>
            </a:r>
            <a:r>
              <a:rPr sz="2400" b="1" spc="-14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F1F1F1"/>
                </a:solidFill>
                <a:latin typeface="Trebuchet MS"/>
                <a:cs typeface="Trebuchet MS"/>
              </a:rPr>
              <a:t>Column</a:t>
            </a:r>
            <a:r>
              <a:rPr sz="2400" b="1" spc="-14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2400" b="1" spc="-55" dirty="0">
                <a:solidFill>
                  <a:srgbClr val="F1F1F1"/>
                </a:solidFill>
                <a:latin typeface="Trebuchet MS"/>
                <a:cs typeface="Trebuchet MS"/>
              </a:rPr>
              <a:t>Family</a:t>
            </a:r>
            <a:r>
              <a:rPr sz="2400" b="1" spc="-13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2400" b="1" spc="35" dirty="0">
                <a:solidFill>
                  <a:srgbClr val="F1F1F1"/>
                </a:solidFill>
                <a:latin typeface="Trebuchet MS"/>
                <a:cs typeface="Trebuchet MS"/>
              </a:rPr>
              <a:t>Knobs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solidFill>
                  <a:srgbClr val="F1F1F1"/>
                </a:solidFill>
                <a:latin typeface="Trebuchet MS"/>
                <a:cs typeface="Trebuchet MS"/>
              </a:rPr>
              <a:t>Colu</a:t>
            </a:r>
            <a:r>
              <a:rPr sz="2400" b="1" spc="-30" dirty="0">
                <a:solidFill>
                  <a:srgbClr val="F1F1F1"/>
                </a:solidFill>
                <a:latin typeface="Trebuchet MS"/>
                <a:cs typeface="Trebuchet MS"/>
              </a:rPr>
              <a:t>mn</a:t>
            </a:r>
            <a:r>
              <a:rPr sz="2400" b="1" spc="-13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2400" b="1" spc="-229" dirty="0">
                <a:solidFill>
                  <a:srgbClr val="F1F1F1"/>
                </a:solidFill>
                <a:latin typeface="Trebuchet MS"/>
                <a:cs typeface="Trebuchet MS"/>
              </a:rPr>
              <a:t>F</a:t>
            </a:r>
            <a:r>
              <a:rPr sz="2400" b="1" spc="-20" dirty="0">
                <a:solidFill>
                  <a:srgbClr val="F1F1F1"/>
                </a:solidFill>
                <a:latin typeface="Trebuchet MS"/>
                <a:cs typeface="Trebuchet MS"/>
              </a:rPr>
              <a:t>amily</a:t>
            </a:r>
            <a:r>
              <a:rPr sz="2400" b="1" spc="-14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F1F1F1"/>
                </a:solidFill>
                <a:latin typeface="Trebuchet MS"/>
                <a:cs typeface="Trebuchet MS"/>
              </a:rPr>
              <a:t>Metrics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20230" y="2938652"/>
            <a:ext cx="1907539" cy="17322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065" marR="5080" algn="ctr">
              <a:lnSpc>
                <a:spcPct val="90000"/>
              </a:lnSpc>
              <a:spcBef>
                <a:spcPts val="575"/>
              </a:spcBef>
            </a:pPr>
            <a:r>
              <a:rPr sz="4000" b="1" spc="140" dirty="0">
                <a:solidFill>
                  <a:srgbClr val="FF5256"/>
                </a:solidFill>
                <a:latin typeface="Trebuchet MS"/>
                <a:cs typeface="Trebuchet MS"/>
              </a:rPr>
              <a:t>Mis</a:t>
            </a:r>
            <a:r>
              <a:rPr sz="4000" b="1" spc="135" dirty="0">
                <a:solidFill>
                  <a:srgbClr val="FF5256"/>
                </a:solidFill>
                <a:latin typeface="Trebuchet MS"/>
                <a:cs typeface="Trebuchet MS"/>
              </a:rPr>
              <a:t>s</a:t>
            </a:r>
            <a:r>
              <a:rPr sz="4000" b="1" spc="-95" dirty="0">
                <a:solidFill>
                  <a:srgbClr val="FF5256"/>
                </a:solidFill>
                <a:latin typeface="Trebuchet MS"/>
                <a:cs typeface="Trebuchet MS"/>
              </a:rPr>
              <a:t>ing:  </a:t>
            </a:r>
            <a:r>
              <a:rPr sz="4000" spc="65" dirty="0">
                <a:solidFill>
                  <a:srgbClr val="FFFFFF"/>
                </a:solidFill>
                <a:latin typeface="Tahoma"/>
                <a:cs typeface="Tahoma"/>
              </a:rPr>
              <a:t>Reads </a:t>
            </a:r>
            <a:r>
              <a:rPr sz="40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spc="40" dirty="0">
                <a:solidFill>
                  <a:srgbClr val="FFFFFF"/>
                </a:solidFill>
                <a:latin typeface="Tahoma"/>
                <a:cs typeface="Tahoma"/>
              </a:rPr>
              <a:t>Writes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21" name="object 4"/>
          <p:cNvSpPr txBox="1"/>
          <p:nvPr/>
        </p:nvSpPr>
        <p:spPr>
          <a:xfrm>
            <a:off x="825500" y="161036"/>
            <a:ext cx="2755900" cy="51975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lang="en-US" sz="1600" b="1" spc="55" dirty="0" smtClean="0">
                <a:solidFill>
                  <a:srgbClr val="FFFFFF"/>
                </a:solidFill>
                <a:latin typeface="Arial"/>
                <a:cs typeface="Arial"/>
              </a:rPr>
              <a:t>CONFIGURATION KNOBS </a:t>
            </a:r>
          </a:p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600" b="1" spc="40" dirty="0" smtClean="0">
                <a:solidFill>
                  <a:srgbClr val="FF5256"/>
                </a:solidFill>
                <a:latin typeface="Arial"/>
                <a:cs typeface="Arial"/>
              </a:rPr>
              <a:t>SUB-COMPONENTS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28827" y="1156728"/>
            <a:ext cx="6577965" cy="767080"/>
            <a:chOff x="528827" y="1156728"/>
            <a:chExt cx="6577965" cy="767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827" y="1156728"/>
              <a:ext cx="6577583" cy="7665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735" y="1182624"/>
              <a:ext cx="6475475" cy="664463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56971" y="205745"/>
            <a:ext cx="411480" cy="411480"/>
            <a:chOff x="156971" y="205745"/>
            <a:chExt cx="411480" cy="411480"/>
          </a:xfrm>
        </p:grpSpPr>
        <p:sp>
          <p:nvSpPr>
            <p:cNvPr id="8" name="object 8"/>
            <p:cNvSpPr/>
            <p:nvPr/>
          </p:nvSpPr>
          <p:spPr>
            <a:xfrm>
              <a:off x="156971" y="205745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80" h="411480">
                  <a:moveTo>
                    <a:pt x="347164" y="0"/>
                  </a:moveTo>
                  <a:lnTo>
                    <a:pt x="64289" y="0"/>
                  </a:lnTo>
                  <a:lnTo>
                    <a:pt x="18885" y="18884"/>
                  </a:lnTo>
                  <a:lnTo>
                    <a:pt x="0" y="64289"/>
                  </a:lnTo>
                  <a:lnTo>
                    <a:pt x="0" y="347163"/>
                  </a:lnTo>
                  <a:lnTo>
                    <a:pt x="5072" y="372126"/>
                  </a:lnTo>
                  <a:lnTo>
                    <a:pt x="18885" y="392568"/>
                  </a:lnTo>
                  <a:lnTo>
                    <a:pt x="39327" y="406380"/>
                  </a:lnTo>
                  <a:lnTo>
                    <a:pt x="64289" y="411453"/>
                  </a:lnTo>
                  <a:lnTo>
                    <a:pt x="347164" y="411452"/>
                  </a:lnTo>
                  <a:lnTo>
                    <a:pt x="372127" y="406380"/>
                  </a:lnTo>
                  <a:lnTo>
                    <a:pt x="392569" y="392567"/>
                  </a:lnTo>
                  <a:lnTo>
                    <a:pt x="406381" y="372125"/>
                  </a:lnTo>
                  <a:lnTo>
                    <a:pt x="411453" y="347163"/>
                  </a:lnTo>
                  <a:lnTo>
                    <a:pt x="411453" y="64289"/>
                  </a:lnTo>
                  <a:lnTo>
                    <a:pt x="406381" y="39325"/>
                  </a:lnTo>
                  <a:lnTo>
                    <a:pt x="392569" y="18883"/>
                  </a:lnTo>
                  <a:lnTo>
                    <a:pt x="372127" y="5072"/>
                  </a:lnTo>
                  <a:lnTo>
                    <a:pt x="347164" y="0"/>
                  </a:lnTo>
                  <a:close/>
                </a:path>
              </a:pathLst>
            </a:custGeom>
            <a:solidFill>
              <a:srgbClr val="E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687" y="231461"/>
              <a:ext cx="360045" cy="289560"/>
            </a:xfrm>
            <a:custGeom>
              <a:avLst/>
              <a:gdLst/>
              <a:ahLst/>
              <a:cxnLst/>
              <a:rect l="l" t="t" r="r" b="b"/>
              <a:pathLst>
                <a:path w="360045" h="289559">
                  <a:moveTo>
                    <a:pt x="321448" y="0"/>
                  </a:moveTo>
                  <a:lnTo>
                    <a:pt x="38574" y="0"/>
                  </a:lnTo>
                  <a:lnTo>
                    <a:pt x="3044" y="23595"/>
                  </a:lnTo>
                  <a:lnTo>
                    <a:pt x="0" y="38574"/>
                  </a:lnTo>
                  <a:lnTo>
                    <a:pt x="0" y="250729"/>
                  </a:lnTo>
                  <a:lnTo>
                    <a:pt x="3043" y="265705"/>
                  </a:lnTo>
                  <a:lnTo>
                    <a:pt x="11331" y="277971"/>
                  </a:lnTo>
                  <a:lnTo>
                    <a:pt x="23596" y="286259"/>
                  </a:lnTo>
                  <a:lnTo>
                    <a:pt x="38574" y="289303"/>
                  </a:lnTo>
                  <a:lnTo>
                    <a:pt x="321448" y="289303"/>
                  </a:lnTo>
                  <a:lnTo>
                    <a:pt x="336427" y="286259"/>
                  </a:lnTo>
                  <a:lnTo>
                    <a:pt x="348692" y="277971"/>
                  </a:lnTo>
                  <a:lnTo>
                    <a:pt x="356979" y="265705"/>
                  </a:lnTo>
                  <a:lnTo>
                    <a:pt x="360022" y="250729"/>
                  </a:lnTo>
                  <a:lnTo>
                    <a:pt x="360022" y="38573"/>
                  </a:lnTo>
                  <a:lnTo>
                    <a:pt x="356979" y="23594"/>
                  </a:lnTo>
                  <a:lnTo>
                    <a:pt x="348692" y="11329"/>
                  </a:lnTo>
                  <a:lnTo>
                    <a:pt x="336427" y="3043"/>
                  </a:lnTo>
                  <a:lnTo>
                    <a:pt x="321448" y="0"/>
                  </a:lnTo>
                  <a:close/>
                </a:path>
              </a:pathLst>
            </a:custGeom>
            <a:solidFill>
              <a:srgbClr val="2B41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974" y="250748"/>
              <a:ext cx="321945" cy="250825"/>
            </a:xfrm>
            <a:custGeom>
              <a:avLst/>
              <a:gdLst/>
              <a:ahLst/>
              <a:cxnLst/>
              <a:rect l="l" t="t" r="r" b="b"/>
              <a:pathLst>
                <a:path w="321945" h="250825">
                  <a:moveTo>
                    <a:pt x="295733" y="0"/>
                  </a:moveTo>
                  <a:lnTo>
                    <a:pt x="25716" y="0"/>
                  </a:lnTo>
                  <a:lnTo>
                    <a:pt x="0" y="25716"/>
                  </a:lnTo>
                  <a:lnTo>
                    <a:pt x="0" y="225014"/>
                  </a:lnTo>
                  <a:lnTo>
                    <a:pt x="2029" y="234998"/>
                  </a:lnTo>
                  <a:lnTo>
                    <a:pt x="7554" y="243175"/>
                  </a:lnTo>
                  <a:lnTo>
                    <a:pt x="15731" y="248700"/>
                  </a:lnTo>
                  <a:lnTo>
                    <a:pt x="25716" y="250729"/>
                  </a:lnTo>
                  <a:lnTo>
                    <a:pt x="295733" y="250729"/>
                  </a:lnTo>
                  <a:lnTo>
                    <a:pt x="305717" y="248700"/>
                  </a:lnTo>
                  <a:lnTo>
                    <a:pt x="313894" y="243175"/>
                  </a:lnTo>
                  <a:lnTo>
                    <a:pt x="319419" y="234998"/>
                  </a:lnTo>
                  <a:lnTo>
                    <a:pt x="321448" y="225013"/>
                  </a:lnTo>
                  <a:lnTo>
                    <a:pt x="321448" y="25715"/>
                  </a:lnTo>
                  <a:lnTo>
                    <a:pt x="319419" y="15730"/>
                  </a:lnTo>
                  <a:lnTo>
                    <a:pt x="313894" y="7554"/>
                  </a:lnTo>
                  <a:lnTo>
                    <a:pt x="305717" y="2029"/>
                  </a:lnTo>
                  <a:lnTo>
                    <a:pt x="295733" y="0"/>
                  </a:lnTo>
                  <a:close/>
                </a:path>
              </a:pathLst>
            </a:custGeom>
            <a:solidFill>
              <a:srgbClr val="314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7690" y="546480"/>
              <a:ext cx="45085" cy="45085"/>
            </a:xfrm>
            <a:custGeom>
              <a:avLst/>
              <a:gdLst/>
              <a:ahLst/>
              <a:cxnLst/>
              <a:rect l="l" t="t" r="r" b="b"/>
              <a:pathLst>
                <a:path w="45085" h="45084">
                  <a:moveTo>
                    <a:pt x="22497" y="0"/>
                  </a:moveTo>
                  <a:lnTo>
                    <a:pt x="13695" y="1752"/>
                  </a:lnTo>
                  <a:lnTo>
                    <a:pt x="6549" y="6549"/>
                  </a:lnTo>
                  <a:lnTo>
                    <a:pt x="1753" y="13696"/>
                  </a:lnTo>
                  <a:lnTo>
                    <a:pt x="0" y="22500"/>
                  </a:lnTo>
                  <a:lnTo>
                    <a:pt x="1753" y="31305"/>
                  </a:lnTo>
                  <a:lnTo>
                    <a:pt x="6549" y="38452"/>
                  </a:lnTo>
                  <a:lnTo>
                    <a:pt x="13695" y="43249"/>
                  </a:lnTo>
                  <a:lnTo>
                    <a:pt x="22497" y="45002"/>
                  </a:lnTo>
                  <a:lnTo>
                    <a:pt x="31303" y="43249"/>
                  </a:lnTo>
                  <a:lnTo>
                    <a:pt x="38452" y="38452"/>
                  </a:lnTo>
                  <a:lnTo>
                    <a:pt x="43249" y="31305"/>
                  </a:lnTo>
                  <a:lnTo>
                    <a:pt x="45002" y="22500"/>
                  </a:lnTo>
                  <a:lnTo>
                    <a:pt x="43249" y="13695"/>
                  </a:lnTo>
                  <a:lnTo>
                    <a:pt x="38452" y="6549"/>
                  </a:lnTo>
                  <a:lnTo>
                    <a:pt x="31303" y="1752"/>
                  </a:lnTo>
                  <a:lnTo>
                    <a:pt x="22497" y="0"/>
                  </a:lnTo>
                  <a:close/>
                </a:path>
              </a:pathLst>
            </a:custGeom>
            <a:solidFill>
              <a:srgbClr val="E15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0548" y="559338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5" h="19684">
                  <a:moveTo>
                    <a:pt x="15109" y="0"/>
                  </a:moveTo>
                  <a:lnTo>
                    <a:pt x="9640" y="0"/>
                  </a:lnTo>
                  <a:lnTo>
                    <a:pt x="4177" y="0"/>
                  </a:lnTo>
                  <a:lnTo>
                    <a:pt x="0" y="4500"/>
                  </a:lnTo>
                  <a:lnTo>
                    <a:pt x="0" y="15107"/>
                  </a:lnTo>
                  <a:lnTo>
                    <a:pt x="4177" y="19286"/>
                  </a:lnTo>
                  <a:lnTo>
                    <a:pt x="15109" y="19286"/>
                  </a:lnTo>
                  <a:lnTo>
                    <a:pt x="19286" y="15107"/>
                  </a:lnTo>
                  <a:lnTo>
                    <a:pt x="19286" y="4179"/>
                  </a:lnTo>
                  <a:lnTo>
                    <a:pt x="15109" y="0"/>
                  </a:lnTo>
                  <a:close/>
                </a:path>
              </a:pathLst>
            </a:custGeom>
            <a:solidFill>
              <a:srgbClr val="F3B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4838" y="552908"/>
              <a:ext cx="186690" cy="32384"/>
            </a:xfrm>
            <a:custGeom>
              <a:avLst/>
              <a:gdLst/>
              <a:ahLst/>
              <a:cxnLst/>
              <a:rect l="l" t="t" r="r" b="b"/>
              <a:pathLst>
                <a:path w="186690" h="32384">
                  <a:moveTo>
                    <a:pt x="25069" y="0"/>
                  </a:moveTo>
                  <a:lnTo>
                    <a:pt x="7075" y="0"/>
                  </a:lnTo>
                  <a:lnTo>
                    <a:pt x="0" y="7072"/>
                  </a:lnTo>
                  <a:lnTo>
                    <a:pt x="0" y="25073"/>
                  </a:lnTo>
                  <a:lnTo>
                    <a:pt x="7075" y="32144"/>
                  </a:lnTo>
                  <a:lnTo>
                    <a:pt x="25076" y="32144"/>
                  </a:lnTo>
                  <a:lnTo>
                    <a:pt x="32144" y="25073"/>
                  </a:lnTo>
                  <a:lnTo>
                    <a:pt x="32144" y="7071"/>
                  </a:lnTo>
                  <a:lnTo>
                    <a:pt x="25069" y="0"/>
                  </a:lnTo>
                  <a:close/>
                </a:path>
                <a:path w="186690" h="32384">
                  <a:moveTo>
                    <a:pt x="76508" y="0"/>
                  </a:moveTo>
                  <a:lnTo>
                    <a:pt x="58500" y="0"/>
                  </a:lnTo>
                  <a:lnTo>
                    <a:pt x="51432" y="7071"/>
                  </a:lnTo>
                  <a:lnTo>
                    <a:pt x="51431" y="25073"/>
                  </a:lnTo>
                  <a:lnTo>
                    <a:pt x="58506" y="32144"/>
                  </a:lnTo>
                  <a:lnTo>
                    <a:pt x="76501" y="32144"/>
                  </a:lnTo>
                  <a:lnTo>
                    <a:pt x="83575" y="25073"/>
                  </a:lnTo>
                  <a:lnTo>
                    <a:pt x="83576" y="7071"/>
                  </a:lnTo>
                  <a:lnTo>
                    <a:pt x="76508" y="0"/>
                  </a:lnTo>
                  <a:close/>
                </a:path>
                <a:path w="186690" h="32384">
                  <a:moveTo>
                    <a:pt x="127939" y="0"/>
                  </a:moveTo>
                  <a:lnTo>
                    <a:pt x="109931" y="0"/>
                  </a:lnTo>
                  <a:lnTo>
                    <a:pt x="102864" y="7071"/>
                  </a:lnTo>
                  <a:lnTo>
                    <a:pt x="102863" y="25073"/>
                  </a:lnTo>
                  <a:lnTo>
                    <a:pt x="109938" y="32144"/>
                  </a:lnTo>
                  <a:lnTo>
                    <a:pt x="127932" y="32144"/>
                  </a:lnTo>
                  <a:lnTo>
                    <a:pt x="135007" y="25072"/>
                  </a:lnTo>
                  <a:lnTo>
                    <a:pt x="135008" y="7071"/>
                  </a:lnTo>
                  <a:lnTo>
                    <a:pt x="127939" y="0"/>
                  </a:lnTo>
                  <a:close/>
                </a:path>
                <a:path w="186690" h="32384">
                  <a:moveTo>
                    <a:pt x="179364" y="0"/>
                  </a:moveTo>
                  <a:lnTo>
                    <a:pt x="161370" y="0"/>
                  </a:lnTo>
                  <a:lnTo>
                    <a:pt x="154295" y="7071"/>
                  </a:lnTo>
                  <a:lnTo>
                    <a:pt x="154295" y="25072"/>
                  </a:lnTo>
                  <a:lnTo>
                    <a:pt x="161370" y="32144"/>
                  </a:lnTo>
                  <a:lnTo>
                    <a:pt x="179364" y="32144"/>
                  </a:lnTo>
                  <a:lnTo>
                    <a:pt x="186439" y="25072"/>
                  </a:lnTo>
                  <a:lnTo>
                    <a:pt x="186439" y="7071"/>
                  </a:lnTo>
                  <a:lnTo>
                    <a:pt x="179364" y="0"/>
                  </a:lnTo>
                  <a:close/>
                </a:path>
              </a:pathLst>
            </a:custGeom>
            <a:solidFill>
              <a:srgbClr val="CC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1974" y="317929"/>
              <a:ext cx="321945" cy="116205"/>
            </a:xfrm>
            <a:custGeom>
              <a:avLst/>
              <a:gdLst/>
              <a:ahLst/>
              <a:cxnLst/>
              <a:rect l="l" t="t" r="r" b="b"/>
              <a:pathLst>
                <a:path w="321945" h="116204">
                  <a:moveTo>
                    <a:pt x="100116" y="26682"/>
                  </a:moveTo>
                  <a:lnTo>
                    <a:pt x="86148" y="26682"/>
                  </a:lnTo>
                  <a:lnTo>
                    <a:pt x="112504" y="111544"/>
                  </a:lnTo>
                  <a:lnTo>
                    <a:pt x="113470" y="114115"/>
                  </a:lnTo>
                  <a:lnTo>
                    <a:pt x="116041" y="116047"/>
                  </a:lnTo>
                  <a:lnTo>
                    <a:pt x="121184" y="116047"/>
                  </a:lnTo>
                  <a:lnTo>
                    <a:pt x="124076" y="114435"/>
                  </a:lnTo>
                  <a:lnTo>
                    <a:pt x="125151" y="111224"/>
                  </a:lnTo>
                  <a:lnTo>
                    <a:pt x="132940" y="88400"/>
                  </a:lnTo>
                  <a:lnTo>
                    <a:pt x="119579" y="88400"/>
                  </a:lnTo>
                  <a:lnTo>
                    <a:pt x="100116" y="26682"/>
                  </a:lnTo>
                  <a:close/>
                </a:path>
                <a:path w="321945" h="116204">
                  <a:moveTo>
                    <a:pt x="243937" y="26362"/>
                  </a:moveTo>
                  <a:lnTo>
                    <a:pt x="230157" y="26362"/>
                  </a:lnTo>
                  <a:lnTo>
                    <a:pt x="256512" y="111224"/>
                  </a:lnTo>
                  <a:lnTo>
                    <a:pt x="257478" y="113796"/>
                  </a:lnTo>
                  <a:lnTo>
                    <a:pt x="259730" y="115721"/>
                  </a:lnTo>
                  <a:lnTo>
                    <a:pt x="265513" y="115721"/>
                  </a:lnTo>
                  <a:lnTo>
                    <a:pt x="268085" y="114115"/>
                  </a:lnTo>
                  <a:lnTo>
                    <a:pt x="269051" y="111224"/>
                  </a:lnTo>
                  <a:lnTo>
                    <a:pt x="276887" y="88399"/>
                  </a:lnTo>
                  <a:lnTo>
                    <a:pt x="263268" y="88399"/>
                  </a:lnTo>
                  <a:lnTo>
                    <a:pt x="243937" y="26362"/>
                  </a:lnTo>
                  <a:close/>
                </a:path>
                <a:path w="321945" h="116204">
                  <a:moveTo>
                    <a:pt x="42431" y="45649"/>
                  </a:moveTo>
                  <a:lnTo>
                    <a:pt x="0" y="45649"/>
                  </a:lnTo>
                  <a:lnTo>
                    <a:pt x="0" y="58507"/>
                  </a:lnTo>
                  <a:lnTo>
                    <a:pt x="36002" y="58507"/>
                  </a:lnTo>
                  <a:lnTo>
                    <a:pt x="51112" y="86148"/>
                  </a:lnTo>
                  <a:lnTo>
                    <a:pt x="52398" y="88400"/>
                  </a:lnTo>
                  <a:lnTo>
                    <a:pt x="54643" y="89685"/>
                  </a:lnTo>
                  <a:lnTo>
                    <a:pt x="59793" y="89685"/>
                  </a:lnTo>
                  <a:lnTo>
                    <a:pt x="62038" y="88080"/>
                  </a:lnTo>
                  <a:lnTo>
                    <a:pt x="63130" y="85189"/>
                  </a:lnTo>
                  <a:lnTo>
                    <a:pt x="70212" y="67187"/>
                  </a:lnTo>
                  <a:lnTo>
                    <a:pt x="56255" y="67187"/>
                  </a:lnTo>
                  <a:lnTo>
                    <a:pt x="45969" y="48540"/>
                  </a:lnTo>
                  <a:lnTo>
                    <a:pt x="45003" y="46288"/>
                  </a:lnTo>
                  <a:lnTo>
                    <a:pt x="42431" y="45649"/>
                  </a:lnTo>
                  <a:close/>
                </a:path>
                <a:path w="321945" h="116204">
                  <a:moveTo>
                    <a:pt x="195029" y="57860"/>
                  </a:moveTo>
                  <a:lnTo>
                    <a:pt x="180011" y="57860"/>
                  </a:lnTo>
                  <a:lnTo>
                    <a:pt x="195121" y="85828"/>
                  </a:lnTo>
                  <a:lnTo>
                    <a:pt x="196407" y="88080"/>
                  </a:lnTo>
                  <a:lnTo>
                    <a:pt x="198652" y="89366"/>
                  </a:lnTo>
                  <a:lnTo>
                    <a:pt x="203795" y="89366"/>
                  </a:lnTo>
                  <a:lnTo>
                    <a:pt x="206047" y="87760"/>
                  </a:lnTo>
                  <a:lnTo>
                    <a:pt x="207013" y="85188"/>
                  </a:lnTo>
                  <a:lnTo>
                    <a:pt x="214095" y="67187"/>
                  </a:lnTo>
                  <a:lnTo>
                    <a:pt x="200264" y="67187"/>
                  </a:lnTo>
                  <a:lnTo>
                    <a:pt x="195029" y="57860"/>
                  </a:lnTo>
                  <a:close/>
                </a:path>
                <a:path w="321945" h="116204">
                  <a:moveTo>
                    <a:pt x="186440" y="45329"/>
                  </a:moveTo>
                  <a:lnTo>
                    <a:pt x="136294" y="45329"/>
                  </a:lnTo>
                  <a:lnTo>
                    <a:pt x="133723" y="47254"/>
                  </a:lnTo>
                  <a:lnTo>
                    <a:pt x="132757" y="49826"/>
                  </a:lnTo>
                  <a:lnTo>
                    <a:pt x="119579" y="88400"/>
                  </a:lnTo>
                  <a:lnTo>
                    <a:pt x="132940" y="88400"/>
                  </a:lnTo>
                  <a:lnTo>
                    <a:pt x="143363" y="57860"/>
                  </a:lnTo>
                  <a:lnTo>
                    <a:pt x="195029" y="57860"/>
                  </a:lnTo>
                  <a:lnTo>
                    <a:pt x="189978" y="48860"/>
                  </a:lnTo>
                  <a:lnTo>
                    <a:pt x="189012" y="46615"/>
                  </a:lnTo>
                  <a:lnTo>
                    <a:pt x="186440" y="45329"/>
                  </a:lnTo>
                  <a:close/>
                </a:path>
                <a:path w="321945" h="116204">
                  <a:moveTo>
                    <a:pt x="321448" y="45322"/>
                  </a:moveTo>
                  <a:lnTo>
                    <a:pt x="279972" y="45329"/>
                  </a:lnTo>
                  <a:lnTo>
                    <a:pt x="277412" y="46934"/>
                  </a:lnTo>
                  <a:lnTo>
                    <a:pt x="276446" y="49826"/>
                  </a:lnTo>
                  <a:lnTo>
                    <a:pt x="263268" y="88399"/>
                  </a:lnTo>
                  <a:lnTo>
                    <a:pt x="276887" y="88399"/>
                  </a:lnTo>
                  <a:lnTo>
                    <a:pt x="287371" y="57860"/>
                  </a:lnTo>
                  <a:lnTo>
                    <a:pt x="321448" y="57860"/>
                  </a:lnTo>
                  <a:lnTo>
                    <a:pt x="321448" y="45322"/>
                  </a:lnTo>
                  <a:close/>
                </a:path>
                <a:path w="321945" h="116204">
                  <a:moveTo>
                    <a:pt x="90006" y="326"/>
                  </a:moveTo>
                  <a:lnTo>
                    <a:pt x="84216" y="326"/>
                  </a:lnTo>
                  <a:lnTo>
                    <a:pt x="81651" y="1932"/>
                  </a:lnTo>
                  <a:lnTo>
                    <a:pt x="80561" y="4823"/>
                  </a:lnTo>
                  <a:lnTo>
                    <a:pt x="56255" y="67187"/>
                  </a:lnTo>
                  <a:lnTo>
                    <a:pt x="70212" y="67187"/>
                  </a:lnTo>
                  <a:lnTo>
                    <a:pt x="86148" y="26682"/>
                  </a:lnTo>
                  <a:lnTo>
                    <a:pt x="100116" y="26682"/>
                  </a:lnTo>
                  <a:lnTo>
                    <a:pt x="93224" y="4823"/>
                  </a:lnTo>
                  <a:lnTo>
                    <a:pt x="92258" y="2251"/>
                  </a:lnTo>
                  <a:lnTo>
                    <a:pt x="90006" y="326"/>
                  </a:lnTo>
                  <a:close/>
                </a:path>
                <a:path w="321945" h="116204">
                  <a:moveTo>
                    <a:pt x="228225" y="0"/>
                  </a:moveTo>
                  <a:lnTo>
                    <a:pt x="225653" y="1932"/>
                  </a:lnTo>
                  <a:lnTo>
                    <a:pt x="224570" y="4823"/>
                  </a:lnTo>
                  <a:lnTo>
                    <a:pt x="200264" y="67187"/>
                  </a:lnTo>
                  <a:lnTo>
                    <a:pt x="214095" y="67187"/>
                  </a:lnTo>
                  <a:lnTo>
                    <a:pt x="230157" y="26362"/>
                  </a:lnTo>
                  <a:lnTo>
                    <a:pt x="243937" y="26362"/>
                  </a:lnTo>
                  <a:lnTo>
                    <a:pt x="237226" y="4823"/>
                  </a:lnTo>
                  <a:lnTo>
                    <a:pt x="236266" y="2251"/>
                  </a:lnTo>
                  <a:lnTo>
                    <a:pt x="234014" y="326"/>
                  </a:lnTo>
                  <a:lnTo>
                    <a:pt x="231123" y="326"/>
                  </a:lnTo>
                  <a:lnTo>
                    <a:pt x="228225" y="0"/>
                  </a:lnTo>
                  <a:close/>
                </a:path>
              </a:pathLst>
            </a:custGeom>
            <a:solidFill>
              <a:srgbClr val="25A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51687" y="2398776"/>
            <a:ext cx="4977765" cy="2674620"/>
            <a:chOff x="551687" y="2398776"/>
            <a:chExt cx="4977765" cy="267462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687" y="2398776"/>
              <a:ext cx="4977384" cy="26746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595" y="2424684"/>
              <a:ext cx="4875276" cy="257251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70382" y="758190"/>
            <a:ext cx="4288155" cy="163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1F1F1"/>
                </a:solidFill>
                <a:latin typeface="Trebuchet MS"/>
                <a:cs typeface="Trebuchet MS"/>
              </a:rPr>
              <a:t>Ro</a:t>
            </a:r>
            <a:r>
              <a:rPr sz="2400" b="1" spc="-5" dirty="0">
                <a:solidFill>
                  <a:srgbClr val="F1F1F1"/>
                </a:solidFill>
                <a:latin typeface="Trebuchet MS"/>
                <a:cs typeface="Trebuchet MS"/>
              </a:rPr>
              <a:t>c</a:t>
            </a:r>
            <a:r>
              <a:rPr sz="2400" b="1" spc="40" dirty="0">
                <a:solidFill>
                  <a:srgbClr val="F1F1F1"/>
                </a:solidFill>
                <a:latin typeface="Trebuchet MS"/>
                <a:cs typeface="Trebuchet MS"/>
              </a:rPr>
              <a:t>ksDB</a:t>
            </a:r>
            <a:r>
              <a:rPr sz="2400" b="1" spc="-14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F1F1F1"/>
                </a:solidFill>
                <a:latin typeface="Trebuchet MS"/>
                <a:cs typeface="Trebuchet MS"/>
              </a:rPr>
              <a:t>Column</a:t>
            </a:r>
            <a:r>
              <a:rPr sz="2400" b="1" spc="-14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2400" b="1" spc="-55" dirty="0">
                <a:solidFill>
                  <a:srgbClr val="F1F1F1"/>
                </a:solidFill>
                <a:latin typeface="Trebuchet MS"/>
                <a:cs typeface="Trebuchet MS"/>
              </a:rPr>
              <a:t>Family</a:t>
            </a:r>
            <a:r>
              <a:rPr sz="2400" b="1" spc="-13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2400" b="1" spc="35" dirty="0">
                <a:solidFill>
                  <a:srgbClr val="F1F1F1"/>
                </a:solidFill>
                <a:latin typeface="Trebuchet MS"/>
                <a:cs typeface="Trebuchet MS"/>
              </a:rPr>
              <a:t>Knobs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</a:pPr>
            <a:r>
              <a:rPr sz="2400" b="1" spc="5" dirty="0">
                <a:solidFill>
                  <a:srgbClr val="F1F1F1"/>
                </a:solidFill>
                <a:latin typeface="Trebuchet MS"/>
                <a:cs typeface="Trebuchet MS"/>
              </a:rPr>
              <a:t>Global</a:t>
            </a:r>
            <a:r>
              <a:rPr sz="2400" b="1" spc="-165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F1F1F1"/>
                </a:solidFill>
                <a:latin typeface="Trebuchet MS"/>
                <a:cs typeface="Trebuchet MS"/>
              </a:rPr>
              <a:t>Metrics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9213" y="4030217"/>
            <a:ext cx="4875530" cy="338455"/>
          </a:xfrm>
          <a:custGeom>
            <a:avLst/>
            <a:gdLst/>
            <a:ahLst/>
            <a:cxnLst/>
            <a:rect l="l" t="t" r="r" b="b"/>
            <a:pathLst>
              <a:path w="4875530" h="338454">
                <a:moveTo>
                  <a:pt x="0" y="22123"/>
                </a:moveTo>
                <a:lnTo>
                  <a:pt x="1738" y="13512"/>
                </a:lnTo>
                <a:lnTo>
                  <a:pt x="6480" y="6480"/>
                </a:lnTo>
                <a:lnTo>
                  <a:pt x="13512" y="1738"/>
                </a:lnTo>
                <a:lnTo>
                  <a:pt x="22123" y="0"/>
                </a:lnTo>
                <a:lnTo>
                  <a:pt x="4853178" y="0"/>
                </a:lnTo>
                <a:lnTo>
                  <a:pt x="4861774" y="1738"/>
                </a:lnTo>
                <a:lnTo>
                  <a:pt x="4868799" y="6480"/>
                </a:lnTo>
                <a:lnTo>
                  <a:pt x="4873537" y="13512"/>
                </a:lnTo>
                <a:lnTo>
                  <a:pt x="4875276" y="22123"/>
                </a:lnTo>
                <a:lnTo>
                  <a:pt x="4875276" y="316204"/>
                </a:lnTo>
                <a:lnTo>
                  <a:pt x="4873537" y="324815"/>
                </a:lnTo>
                <a:lnTo>
                  <a:pt x="4868799" y="331847"/>
                </a:lnTo>
                <a:lnTo>
                  <a:pt x="4861774" y="336589"/>
                </a:lnTo>
                <a:lnTo>
                  <a:pt x="4853178" y="338327"/>
                </a:lnTo>
                <a:lnTo>
                  <a:pt x="22123" y="338327"/>
                </a:lnTo>
                <a:lnTo>
                  <a:pt x="13512" y="336589"/>
                </a:lnTo>
                <a:lnTo>
                  <a:pt x="6480" y="331847"/>
                </a:lnTo>
                <a:lnTo>
                  <a:pt x="1738" y="324815"/>
                </a:lnTo>
                <a:lnTo>
                  <a:pt x="0" y="316204"/>
                </a:lnTo>
                <a:lnTo>
                  <a:pt x="0" y="22123"/>
                </a:lnTo>
                <a:close/>
              </a:path>
            </a:pathLst>
          </a:custGeom>
          <a:ln w="28955">
            <a:solidFill>
              <a:srgbClr val="FF52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689472" y="3721100"/>
            <a:ext cx="273558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506730" marR="5080" indent="-494665">
              <a:lnSpc>
                <a:spcPts val="4320"/>
              </a:lnSpc>
              <a:spcBef>
                <a:spcPts val="640"/>
              </a:spcBef>
            </a:pPr>
            <a:r>
              <a:rPr sz="4000" b="1" spc="40" dirty="0">
                <a:solidFill>
                  <a:srgbClr val="FF5256"/>
                </a:solidFill>
                <a:latin typeface="Trebuchet MS"/>
                <a:cs typeface="Trebuchet MS"/>
              </a:rPr>
              <a:t>Aggregated  </a:t>
            </a:r>
            <a:r>
              <a:rPr sz="4000" b="1" dirty="0">
                <a:solidFill>
                  <a:srgbClr val="FF5256"/>
                </a:solidFill>
                <a:latin typeface="Trebuchet MS"/>
                <a:cs typeface="Trebuchet MS"/>
              </a:rPr>
              <a:t>Metrics</a:t>
            </a:r>
            <a:endParaRPr sz="4000" dirty="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46886" y="2592271"/>
            <a:ext cx="1021715" cy="1168400"/>
            <a:chOff x="6546886" y="2592271"/>
            <a:chExt cx="1021715" cy="1168400"/>
          </a:xfrm>
        </p:grpSpPr>
        <p:sp>
          <p:nvSpPr>
            <p:cNvPr id="22" name="object 22"/>
            <p:cNvSpPr/>
            <p:nvPr/>
          </p:nvSpPr>
          <p:spPr>
            <a:xfrm>
              <a:off x="6546886" y="2592271"/>
              <a:ext cx="1021715" cy="1168400"/>
            </a:xfrm>
            <a:custGeom>
              <a:avLst/>
              <a:gdLst/>
              <a:ahLst/>
              <a:cxnLst/>
              <a:rect l="l" t="t" r="r" b="b"/>
              <a:pathLst>
                <a:path w="1021715" h="1168400">
                  <a:moveTo>
                    <a:pt x="510594" y="0"/>
                  </a:moveTo>
                  <a:lnTo>
                    <a:pt x="461419" y="2339"/>
                  </a:lnTo>
                  <a:lnTo>
                    <a:pt x="413568" y="9214"/>
                  </a:lnTo>
                  <a:lnTo>
                    <a:pt x="367253" y="20411"/>
                  </a:lnTo>
                  <a:lnTo>
                    <a:pt x="322688" y="35716"/>
                  </a:lnTo>
                  <a:lnTo>
                    <a:pt x="280088" y="54913"/>
                  </a:lnTo>
                  <a:lnTo>
                    <a:pt x="239667" y="77790"/>
                  </a:lnTo>
                  <a:lnTo>
                    <a:pt x="201638" y="104131"/>
                  </a:lnTo>
                  <a:lnTo>
                    <a:pt x="166215" y="133722"/>
                  </a:lnTo>
                  <a:lnTo>
                    <a:pt x="133612" y="166350"/>
                  </a:lnTo>
                  <a:lnTo>
                    <a:pt x="104044" y="201799"/>
                  </a:lnTo>
                  <a:lnTo>
                    <a:pt x="77724" y="239856"/>
                  </a:lnTo>
                  <a:lnTo>
                    <a:pt x="54867" y="280306"/>
                  </a:lnTo>
                  <a:lnTo>
                    <a:pt x="35685" y="322935"/>
                  </a:lnTo>
                  <a:lnTo>
                    <a:pt x="20394" y="367528"/>
                  </a:lnTo>
                  <a:lnTo>
                    <a:pt x="9206" y="413873"/>
                  </a:lnTo>
                  <a:lnTo>
                    <a:pt x="2337" y="461753"/>
                  </a:lnTo>
                  <a:lnTo>
                    <a:pt x="0" y="510955"/>
                  </a:lnTo>
                  <a:lnTo>
                    <a:pt x="2558" y="562362"/>
                  </a:lnTo>
                  <a:lnTo>
                    <a:pt x="10069" y="612299"/>
                  </a:lnTo>
                  <a:lnTo>
                    <a:pt x="22285" y="660523"/>
                  </a:lnTo>
                  <a:lnTo>
                    <a:pt x="38961" y="706794"/>
                  </a:lnTo>
                  <a:lnTo>
                    <a:pt x="59848" y="750870"/>
                  </a:lnTo>
                  <a:lnTo>
                    <a:pt x="84700" y="792510"/>
                  </a:lnTo>
                  <a:lnTo>
                    <a:pt x="113270" y="831473"/>
                  </a:lnTo>
                  <a:lnTo>
                    <a:pt x="145312" y="867516"/>
                  </a:lnTo>
                  <a:lnTo>
                    <a:pt x="180578" y="900398"/>
                  </a:lnTo>
                  <a:lnTo>
                    <a:pt x="218823" y="929879"/>
                  </a:lnTo>
                  <a:lnTo>
                    <a:pt x="218823" y="1131363"/>
                  </a:lnTo>
                  <a:lnTo>
                    <a:pt x="221685" y="1145558"/>
                  </a:lnTo>
                  <a:lnTo>
                    <a:pt x="229495" y="1157146"/>
                  </a:lnTo>
                  <a:lnTo>
                    <a:pt x="241087" y="1164957"/>
                  </a:lnTo>
                  <a:lnTo>
                    <a:pt x="255293" y="1167821"/>
                  </a:lnTo>
                  <a:lnTo>
                    <a:pt x="328241" y="1167821"/>
                  </a:lnTo>
                  <a:lnTo>
                    <a:pt x="328241" y="1058336"/>
                  </a:lnTo>
                  <a:lnTo>
                    <a:pt x="331107" y="1044136"/>
                  </a:lnTo>
                  <a:lnTo>
                    <a:pt x="338922" y="1032535"/>
                  </a:lnTo>
                  <a:lnTo>
                    <a:pt x="350514" y="1024711"/>
                  </a:lnTo>
                  <a:lnTo>
                    <a:pt x="364712" y="1021841"/>
                  </a:lnTo>
                  <a:lnTo>
                    <a:pt x="378909" y="1024711"/>
                  </a:lnTo>
                  <a:lnTo>
                    <a:pt x="390501" y="1032534"/>
                  </a:lnTo>
                  <a:lnTo>
                    <a:pt x="398317" y="1044135"/>
                  </a:lnTo>
                  <a:lnTo>
                    <a:pt x="401182" y="1058336"/>
                  </a:lnTo>
                  <a:lnTo>
                    <a:pt x="401182" y="1167821"/>
                  </a:lnTo>
                  <a:lnTo>
                    <a:pt x="474123" y="1167821"/>
                  </a:lnTo>
                  <a:lnTo>
                    <a:pt x="474123" y="1058336"/>
                  </a:lnTo>
                  <a:lnTo>
                    <a:pt x="476989" y="1044136"/>
                  </a:lnTo>
                  <a:lnTo>
                    <a:pt x="484804" y="1032535"/>
                  </a:lnTo>
                  <a:lnTo>
                    <a:pt x="496396" y="1024711"/>
                  </a:lnTo>
                  <a:lnTo>
                    <a:pt x="510594" y="1021841"/>
                  </a:lnTo>
                  <a:lnTo>
                    <a:pt x="524806" y="1024711"/>
                  </a:lnTo>
                  <a:lnTo>
                    <a:pt x="536397" y="1032534"/>
                  </a:lnTo>
                  <a:lnTo>
                    <a:pt x="544204" y="1044135"/>
                  </a:lnTo>
                  <a:lnTo>
                    <a:pt x="547064" y="1058336"/>
                  </a:lnTo>
                  <a:lnTo>
                    <a:pt x="547064" y="1167821"/>
                  </a:lnTo>
                  <a:lnTo>
                    <a:pt x="620005" y="1167821"/>
                  </a:lnTo>
                  <a:lnTo>
                    <a:pt x="620005" y="1058336"/>
                  </a:lnTo>
                  <a:lnTo>
                    <a:pt x="622866" y="1044136"/>
                  </a:lnTo>
                  <a:lnTo>
                    <a:pt x="630673" y="1032535"/>
                  </a:lnTo>
                  <a:lnTo>
                    <a:pt x="642264" y="1024711"/>
                  </a:lnTo>
                  <a:lnTo>
                    <a:pt x="656476" y="1021841"/>
                  </a:lnTo>
                  <a:lnTo>
                    <a:pt x="670688" y="1024711"/>
                  </a:lnTo>
                  <a:lnTo>
                    <a:pt x="682279" y="1032534"/>
                  </a:lnTo>
                  <a:lnTo>
                    <a:pt x="690086" y="1044135"/>
                  </a:lnTo>
                  <a:lnTo>
                    <a:pt x="692946" y="1058336"/>
                  </a:lnTo>
                  <a:lnTo>
                    <a:pt x="692946" y="1167821"/>
                  </a:lnTo>
                  <a:lnTo>
                    <a:pt x="765887" y="1167821"/>
                  </a:lnTo>
                  <a:lnTo>
                    <a:pt x="780085" y="1164957"/>
                  </a:lnTo>
                  <a:lnTo>
                    <a:pt x="791677" y="1157146"/>
                  </a:lnTo>
                  <a:lnTo>
                    <a:pt x="799492" y="1145558"/>
                  </a:lnTo>
                  <a:lnTo>
                    <a:pt x="802358" y="1131363"/>
                  </a:lnTo>
                  <a:lnTo>
                    <a:pt x="802358" y="929879"/>
                  </a:lnTo>
                  <a:lnTo>
                    <a:pt x="840600" y="900396"/>
                  </a:lnTo>
                  <a:lnTo>
                    <a:pt x="875866" y="867506"/>
                  </a:lnTo>
                  <a:lnTo>
                    <a:pt x="907907" y="831453"/>
                  </a:lnTo>
                  <a:lnTo>
                    <a:pt x="936478" y="792480"/>
                  </a:lnTo>
                  <a:lnTo>
                    <a:pt x="961330" y="750831"/>
                  </a:lnTo>
                  <a:lnTo>
                    <a:pt x="982218" y="706749"/>
                  </a:lnTo>
                  <a:lnTo>
                    <a:pt x="998894" y="660477"/>
                  </a:lnTo>
                  <a:lnTo>
                    <a:pt x="1011111" y="612259"/>
                  </a:lnTo>
                  <a:lnTo>
                    <a:pt x="1018622" y="562337"/>
                  </a:lnTo>
                  <a:lnTo>
                    <a:pt x="1021181" y="510955"/>
                  </a:lnTo>
                  <a:lnTo>
                    <a:pt x="1018843" y="461753"/>
                  </a:lnTo>
                  <a:lnTo>
                    <a:pt x="1011971" y="413873"/>
                  </a:lnTo>
                  <a:lnTo>
                    <a:pt x="1000780" y="367528"/>
                  </a:lnTo>
                  <a:lnTo>
                    <a:pt x="985484" y="322935"/>
                  </a:lnTo>
                  <a:lnTo>
                    <a:pt x="966297" y="280306"/>
                  </a:lnTo>
                  <a:lnTo>
                    <a:pt x="943435" y="239856"/>
                  </a:lnTo>
                  <a:lnTo>
                    <a:pt x="917110" y="201799"/>
                  </a:lnTo>
                  <a:lnTo>
                    <a:pt x="887537" y="166350"/>
                  </a:lnTo>
                  <a:lnTo>
                    <a:pt x="854931" y="133722"/>
                  </a:lnTo>
                  <a:lnTo>
                    <a:pt x="819506" y="104131"/>
                  </a:lnTo>
                  <a:lnTo>
                    <a:pt x="781475" y="77790"/>
                  </a:lnTo>
                  <a:lnTo>
                    <a:pt x="741055" y="54913"/>
                  </a:lnTo>
                  <a:lnTo>
                    <a:pt x="698458" y="35716"/>
                  </a:lnTo>
                  <a:lnTo>
                    <a:pt x="653899" y="20411"/>
                  </a:lnTo>
                  <a:lnTo>
                    <a:pt x="607592" y="9214"/>
                  </a:lnTo>
                  <a:lnTo>
                    <a:pt x="559753" y="2339"/>
                  </a:lnTo>
                  <a:lnTo>
                    <a:pt x="510594" y="0"/>
                  </a:lnTo>
                  <a:close/>
                </a:path>
              </a:pathLst>
            </a:custGeom>
            <a:solidFill>
              <a:srgbClr val="CC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67440" y="2997923"/>
              <a:ext cx="577215" cy="213360"/>
            </a:xfrm>
            <a:custGeom>
              <a:avLst/>
              <a:gdLst/>
              <a:ahLst/>
              <a:cxnLst/>
              <a:rect l="l" t="t" r="r" b="b"/>
              <a:pathLst>
                <a:path w="577215" h="213360">
                  <a:moveTo>
                    <a:pt x="399989" y="0"/>
                  </a:moveTo>
                  <a:lnTo>
                    <a:pt x="385281" y="2821"/>
                  </a:lnTo>
                  <a:lnTo>
                    <a:pt x="372358" y="11287"/>
                  </a:lnTo>
                  <a:lnTo>
                    <a:pt x="363781" y="24035"/>
                  </a:lnTo>
                  <a:lnTo>
                    <a:pt x="360922" y="38536"/>
                  </a:lnTo>
                  <a:lnTo>
                    <a:pt x="363781" y="53037"/>
                  </a:lnTo>
                  <a:lnTo>
                    <a:pt x="372358" y="65785"/>
                  </a:lnTo>
                  <a:lnTo>
                    <a:pt x="413136" y="106068"/>
                  </a:lnTo>
                  <a:lnTo>
                    <a:pt x="371177" y="147532"/>
                  </a:lnTo>
                  <a:lnTo>
                    <a:pt x="362600" y="160296"/>
                  </a:lnTo>
                  <a:lnTo>
                    <a:pt x="359741" y="174799"/>
                  </a:lnTo>
                  <a:lnTo>
                    <a:pt x="362600" y="189302"/>
                  </a:lnTo>
                  <a:lnTo>
                    <a:pt x="371177" y="202065"/>
                  </a:lnTo>
                  <a:lnTo>
                    <a:pt x="384084" y="210511"/>
                  </a:lnTo>
                  <a:lnTo>
                    <a:pt x="398756" y="213326"/>
                  </a:lnTo>
                  <a:lnTo>
                    <a:pt x="413428" y="210511"/>
                  </a:lnTo>
                  <a:lnTo>
                    <a:pt x="426335" y="202065"/>
                  </a:lnTo>
                  <a:lnTo>
                    <a:pt x="468328" y="160531"/>
                  </a:lnTo>
                  <a:lnTo>
                    <a:pt x="574102" y="160531"/>
                  </a:lnTo>
                  <a:lnTo>
                    <a:pt x="574055" y="160296"/>
                  </a:lnTo>
                  <a:lnTo>
                    <a:pt x="565478" y="147532"/>
                  </a:lnTo>
                  <a:lnTo>
                    <a:pt x="523555" y="106068"/>
                  </a:lnTo>
                  <a:lnTo>
                    <a:pt x="564297" y="65785"/>
                  </a:lnTo>
                  <a:lnTo>
                    <a:pt x="572874" y="53037"/>
                  </a:lnTo>
                  <a:lnTo>
                    <a:pt x="573164" y="51569"/>
                  </a:lnTo>
                  <a:lnTo>
                    <a:pt x="468328" y="51569"/>
                  </a:lnTo>
                  <a:lnTo>
                    <a:pt x="427620" y="11287"/>
                  </a:lnTo>
                  <a:lnTo>
                    <a:pt x="414697" y="2821"/>
                  </a:lnTo>
                  <a:lnTo>
                    <a:pt x="399989" y="0"/>
                  </a:lnTo>
                  <a:close/>
                </a:path>
                <a:path w="577215" h="213360">
                  <a:moveTo>
                    <a:pt x="574102" y="160531"/>
                  </a:moveTo>
                  <a:lnTo>
                    <a:pt x="468328" y="160531"/>
                  </a:lnTo>
                  <a:lnTo>
                    <a:pt x="510321" y="202065"/>
                  </a:lnTo>
                  <a:lnTo>
                    <a:pt x="523233" y="210511"/>
                  </a:lnTo>
                  <a:lnTo>
                    <a:pt x="537913" y="213326"/>
                  </a:lnTo>
                  <a:lnTo>
                    <a:pt x="552586" y="210511"/>
                  </a:lnTo>
                  <a:lnTo>
                    <a:pt x="565478" y="202065"/>
                  </a:lnTo>
                  <a:lnTo>
                    <a:pt x="574055" y="189302"/>
                  </a:lnTo>
                  <a:lnTo>
                    <a:pt x="576914" y="174799"/>
                  </a:lnTo>
                  <a:lnTo>
                    <a:pt x="574102" y="160531"/>
                  </a:lnTo>
                  <a:close/>
                </a:path>
                <a:path w="577215" h="213360">
                  <a:moveTo>
                    <a:pt x="536688" y="0"/>
                  </a:moveTo>
                  <a:lnTo>
                    <a:pt x="522003" y="2821"/>
                  </a:lnTo>
                  <a:lnTo>
                    <a:pt x="509105" y="11287"/>
                  </a:lnTo>
                  <a:lnTo>
                    <a:pt x="468328" y="51569"/>
                  </a:lnTo>
                  <a:lnTo>
                    <a:pt x="573164" y="51569"/>
                  </a:lnTo>
                  <a:lnTo>
                    <a:pt x="575733" y="38536"/>
                  </a:lnTo>
                  <a:lnTo>
                    <a:pt x="572874" y="24035"/>
                  </a:lnTo>
                  <a:lnTo>
                    <a:pt x="564297" y="11287"/>
                  </a:lnTo>
                  <a:lnTo>
                    <a:pt x="551380" y="2821"/>
                  </a:lnTo>
                  <a:lnTo>
                    <a:pt x="536688" y="0"/>
                  </a:lnTo>
                  <a:close/>
                </a:path>
                <a:path w="577215" h="213360">
                  <a:moveTo>
                    <a:pt x="40217" y="0"/>
                  </a:moveTo>
                  <a:lnTo>
                    <a:pt x="25536" y="2821"/>
                  </a:lnTo>
                  <a:lnTo>
                    <a:pt x="12641" y="11287"/>
                  </a:lnTo>
                  <a:lnTo>
                    <a:pt x="4066" y="24035"/>
                  </a:lnTo>
                  <a:lnTo>
                    <a:pt x="1207" y="38536"/>
                  </a:lnTo>
                  <a:lnTo>
                    <a:pt x="4066" y="53037"/>
                  </a:lnTo>
                  <a:lnTo>
                    <a:pt x="12641" y="65785"/>
                  </a:lnTo>
                  <a:lnTo>
                    <a:pt x="53380" y="106068"/>
                  </a:lnTo>
                  <a:lnTo>
                    <a:pt x="11404" y="147532"/>
                  </a:lnTo>
                  <a:lnTo>
                    <a:pt x="2870" y="160266"/>
                  </a:lnTo>
                  <a:lnTo>
                    <a:pt x="2804" y="160531"/>
                  </a:lnTo>
                  <a:lnTo>
                    <a:pt x="0" y="174799"/>
                  </a:lnTo>
                  <a:lnTo>
                    <a:pt x="2851" y="189302"/>
                  </a:lnTo>
                  <a:lnTo>
                    <a:pt x="11404" y="202065"/>
                  </a:lnTo>
                  <a:lnTo>
                    <a:pt x="24320" y="210511"/>
                  </a:lnTo>
                  <a:lnTo>
                    <a:pt x="39014" y="213326"/>
                  </a:lnTo>
                  <a:lnTo>
                    <a:pt x="53710" y="210511"/>
                  </a:lnTo>
                  <a:lnTo>
                    <a:pt x="66631" y="202065"/>
                  </a:lnTo>
                  <a:lnTo>
                    <a:pt x="108590" y="160531"/>
                  </a:lnTo>
                  <a:lnTo>
                    <a:pt x="214384" y="160531"/>
                  </a:lnTo>
                  <a:lnTo>
                    <a:pt x="214332" y="160266"/>
                  </a:lnTo>
                  <a:lnTo>
                    <a:pt x="205775" y="147532"/>
                  </a:lnTo>
                  <a:lnTo>
                    <a:pt x="163816" y="106068"/>
                  </a:lnTo>
                  <a:lnTo>
                    <a:pt x="204559" y="65785"/>
                  </a:lnTo>
                  <a:lnTo>
                    <a:pt x="213136" y="53037"/>
                  </a:lnTo>
                  <a:lnTo>
                    <a:pt x="213426" y="51569"/>
                  </a:lnTo>
                  <a:lnTo>
                    <a:pt x="108590" y="51569"/>
                  </a:lnTo>
                  <a:lnTo>
                    <a:pt x="67812" y="11287"/>
                  </a:lnTo>
                  <a:lnTo>
                    <a:pt x="54904" y="2821"/>
                  </a:lnTo>
                  <a:lnTo>
                    <a:pt x="40217" y="0"/>
                  </a:lnTo>
                  <a:close/>
                </a:path>
                <a:path w="577215" h="213360">
                  <a:moveTo>
                    <a:pt x="214384" y="160531"/>
                  </a:moveTo>
                  <a:lnTo>
                    <a:pt x="108590" y="160531"/>
                  </a:lnTo>
                  <a:lnTo>
                    <a:pt x="150583" y="202065"/>
                  </a:lnTo>
                  <a:lnTo>
                    <a:pt x="163490" y="210511"/>
                  </a:lnTo>
                  <a:lnTo>
                    <a:pt x="178166" y="213326"/>
                  </a:lnTo>
                  <a:lnTo>
                    <a:pt x="192848" y="210511"/>
                  </a:lnTo>
                  <a:lnTo>
                    <a:pt x="205775" y="202065"/>
                  </a:lnTo>
                  <a:lnTo>
                    <a:pt x="214332" y="189292"/>
                  </a:lnTo>
                  <a:lnTo>
                    <a:pt x="217185" y="174773"/>
                  </a:lnTo>
                  <a:lnTo>
                    <a:pt x="214384" y="160531"/>
                  </a:lnTo>
                  <a:close/>
                </a:path>
                <a:path w="577215" h="213360">
                  <a:moveTo>
                    <a:pt x="176963" y="0"/>
                  </a:moveTo>
                  <a:lnTo>
                    <a:pt x="162279" y="2821"/>
                  </a:lnTo>
                  <a:lnTo>
                    <a:pt x="149367" y="11287"/>
                  </a:lnTo>
                  <a:lnTo>
                    <a:pt x="108590" y="51569"/>
                  </a:lnTo>
                  <a:lnTo>
                    <a:pt x="213426" y="51569"/>
                  </a:lnTo>
                  <a:lnTo>
                    <a:pt x="215995" y="38536"/>
                  </a:lnTo>
                  <a:lnTo>
                    <a:pt x="213136" y="24035"/>
                  </a:lnTo>
                  <a:lnTo>
                    <a:pt x="204559" y="11287"/>
                  </a:lnTo>
                  <a:lnTo>
                    <a:pt x="191647" y="2821"/>
                  </a:lnTo>
                  <a:lnTo>
                    <a:pt x="176963" y="0"/>
                  </a:lnTo>
                  <a:close/>
                </a:path>
              </a:pathLst>
            </a:custGeom>
            <a:solidFill>
              <a:srgbClr val="A2A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46886" y="2592271"/>
              <a:ext cx="547370" cy="1168400"/>
            </a:xfrm>
            <a:custGeom>
              <a:avLst/>
              <a:gdLst/>
              <a:ahLst/>
              <a:cxnLst/>
              <a:rect l="l" t="t" r="r" b="b"/>
              <a:pathLst>
                <a:path w="547370" h="1168400">
                  <a:moveTo>
                    <a:pt x="510594" y="0"/>
                  </a:moveTo>
                  <a:lnTo>
                    <a:pt x="461419" y="2339"/>
                  </a:lnTo>
                  <a:lnTo>
                    <a:pt x="413568" y="9214"/>
                  </a:lnTo>
                  <a:lnTo>
                    <a:pt x="367253" y="20411"/>
                  </a:lnTo>
                  <a:lnTo>
                    <a:pt x="322688" y="35716"/>
                  </a:lnTo>
                  <a:lnTo>
                    <a:pt x="280088" y="54913"/>
                  </a:lnTo>
                  <a:lnTo>
                    <a:pt x="239667" y="77790"/>
                  </a:lnTo>
                  <a:lnTo>
                    <a:pt x="201638" y="104131"/>
                  </a:lnTo>
                  <a:lnTo>
                    <a:pt x="166215" y="133722"/>
                  </a:lnTo>
                  <a:lnTo>
                    <a:pt x="133612" y="166350"/>
                  </a:lnTo>
                  <a:lnTo>
                    <a:pt x="104044" y="201799"/>
                  </a:lnTo>
                  <a:lnTo>
                    <a:pt x="77724" y="239856"/>
                  </a:lnTo>
                  <a:lnTo>
                    <a:pt x="54867" y="280306"/>
                  </a:lnTo>
                  <a:lnTo>
                    <a:pt x="35685" y="322935"/>
                  </a:lnTo>
                  <a:lnTo>
                    <a:pt x="20394" y="367528"/>
                  </a:lnTo>
                  <a:lnTo>
                    <a:pt x="9206" y="413873"/>
                  </a:lnTo>
                  <a:lnTo>
                    <a:pt x="2337" y="461753"/>
                  </a:lnTo>
                  <a:lnTo>
                    <a:pt x="0" y="510955"/>
                  </a:lnTo>
                  <a:lnTo>
                    <a:pt x="2558" y="562362"/>
                  </a:lnTo>
                  <a:lnTo>
                    <a:pt x="10069" y="612299"/>
                  </a:lnTo>
                  <a:lnTo>
                    <a:pt x="22285" y="660523"/>
                  </a:lnTo>
                  <a:lnTo>
                    <a:pt x="38961" y="706794"/>
                  </a:lnTo>
                  <a:lnTo>
                    <a:pt x="59848" y="750870"/>
                  </a:lnTo>
                  <a:lnTo>
                    <a:pt x="84700" y="792510"/>
                  </a:lnTo>
                  <a:lnTo>
                    <a:pt x="113270" y="831473"/>
                  </a:lnTo>
                  <a:lnTo>
                    <a:pt x="145312" y="867516"/>
                  </a:lnTo>
                  <a:lnTo>
                    <a:pt x="180578" y="900398"/>
                  </a:lnTo>
                  <a:lnTo>
                    <a:pt x="218823" y="929879"/>
                  </a:lnTo>
                  <a:lnTo>
                    <a:pt x="218823" y="1131363"/>
                  </a:lnTo>
                  <a:lnTo>
                    <a:pt x="221685" y="1145558"/>
                  </a:lnTo>
                  <a:lnTo>
                    <a:pt x="229495" y="1157146"/>
                  </a:lnTo>
                  <a:lnTo>
                    <a:pt x="241087" y="1164957"/>
                  </a:lnTo>
                  <a:lnTo>
                    <a:pt x="255293" y="1167821"/>
                  </a:lnTo>
                  <a:lnTo>
                    <a:pt x="328241" y="1167821"/>
                  </a:lnTo>
                  <a:lnTo>
                    <a:pt x="314029" y="1164958"/>
                  </a:lnTo>
                  <a:lnTo>
                    <a:pt x="302438" y="1157148"/>
                  </a:lnTo>
                  <a:lnTo>
                    <a:pt x="294631" y="1145559"/>
                  </a:lnTo>
                  <a:lnTo>
                    <a:pt x="291771" y="1131363"/>
                  </a:lnTo>
                  <a:lnTo>
                    <a:pt x="291771" y="929879"/>
                  </a:lnTo>
                  <a:lnTo>
                    <a:pt x="253525" y="900396"/>
                  </a:lnTo>
                  <a:lnTo>
                    <a:pt x="218257" y="867506"/>
                  </a:lnTo>
                  <a:lnTo>
                    <a:pt x="186214" y="831453"/>
                  </a:lnTo>
                  <a:lnTo>
                    <a:pt x="157642" y="792480"/>
                  </a:lnTo>
                  <a:lnTo>
                    <a:pt x="132790" y="750831"/>
                  </a:lnTo>
                  <a:lnTo>
                    <a:pt x="111902" y="706749"/>
                  </a:lnTo>
                  <a:lnTo>
                    <a:pt x="95227" y="660477"/>
                  </a:lnTo>
                  <a:lnTo>
                    <a:pt x="83010" y="612259"/>
                  </a:lnTo>
                  <a:lnTo>
                    <a:pt x="75499" y="562337"/>
                  </a:lnTo>
                  <a:lnTo>
                    <a:pt x="72941" y="510955"/>
                  </a:lnTo>
                  <a:lnTo>
                    <a:pt x="75081" y="463873"/>
                  </a:lnTo>
                  <a:lnTo>
                    <a:pt x="81377" y="418002"/>
                  </a:lnTo>
                  <a:lnTo>
                    <a:pt x="91642" y="373529"/>
                  </a:lnTo>
                  <a:lnTo>
                    <a:pt x="105688" y="330641"/>
                  </a:lnTo>
                  <a:lnTo>
                    <a:pt x="123328" y="289522"/>
                  </a:lnTo>
                  <a:lnTo>
                    <a:pt x="144374" y="250359"/>
                  </a:lnTo>
                  <a:lnTo>
                    <a:pt x="168638" y="213339"/>
                  </a:lnTo>
                  <a:lnTo>
                    <a:pt x="195933" y="178645"/>
                  </a:lnTo>
                  <a:lnTo>
                    <a:pt x="226073" y="146466"/>
                  </a:lnTo>
                  <a:lnTo>
                    <a:pt x="258868" y="116986"/>
                  </a:lnTo>
                  <a:lnTo>
                    <a:pt x="294132" y="90393"/>
                  </a:lnTo>
                  <a:lnTo>
                    <a:pt x="331678" y="66870"/>
                  </a:lnTo>
                  <a:lnTo>
                    <a:pt x="371317" y="46605"/>
                  </a:lnTo>
                  <a:lnTo>
                    <a:pt x="412863" y="29784"/>
                  </a:lnTo>
                  <a:lnTo>
                    <a:pt x="456128" y="16593"/>
                  </a:lnTo>
                  <a:lnTo>
                    <a:pt x="500924" y="7216"/>
                  </a:lnTo>
                  <a:lnTo>
                    <a:pt x="547064" y="1842"/>
                  </a:lnTo>
                  <a:lnTo>
                    <a:pt x="510594" y="0"/>
                  </a:lnTo>
                  <a:close/>
                </a:path>
              </a:pathLst>
            </a:custGeom>
            <a:solidFill>
              <a:srgbClr val="B7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4"/>
          <p:cNvSpPr txBox="1"/>
          <p:nvPr/>
        </p:nvSpPr>
        <p:spPr>
          <a:xfrm>
            <a:off x="825500" y="161036"/>
            <a:ext cx="2755900" cy="51975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lang="en-US" sz="1600" b="1" spc="55" dirty="0" smtClean="0">
                <a:solidFill>
                  <a:srgbClr val="FFFFFF"/>
                </a:solidFill>
                <a:latin typeface="Arial"/>
                <a:cs typeface="Arial"/>
              </a:rPr>
              <a:t>CONFIGURATION KNOBS </a:t>
            </a:r>
          </a:p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600" b="1" spc="40" dirty="0" smtClean="0">
                <a:solidFill>
                  <a:srgbClr val="FF5256"/>
                </a:solidFill>
                <a:latin typeface="Arial"/>
                <a:cs typeface="Arial"/>
              </a:rPr>
              <a:t>SUB-COMPONENTS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06245"/>
            <a:ext cx="8303260" cy="27655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90" dirty="0" smtClean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r>
              <a:rPr sz="3200" spc="-16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0" dirty="0" smtClean="0">
                <a:solidFill>
                  <a:srgbClr val="FFFFFF"/>
                </a:solidFill>
                <a:latin typeface="Tahoma"/>
                <a:cs typeface="Tahoma"/>
              </a:rPr>
              <a:t>action</a:t>
            </a:r>
            <a:r>
              <a:rPr sz="3200" spc="-17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20" dirty="0" smtClean="0">
                <a:solidFill>
                  <a:srgbClr val="FFFFFF"/>
                </a:solidFill>
                <a:latin typeface="Tahoma"/>
                <a:cs typeface="Tahoma"/>
              </a:rPr>
              <a:t>should</a:t>
            </a:r>
            <a:r>
              <a:rPr sz="3200" spc="-16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u="heavy" spc="45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ever</a:t>
            </a:r>
            <a:r>
              <a:rPr sz="3200" spc="-15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 smtClean="0">
                <a:solidFill>
                  <a:srgbClr val="FFFFFF"/>
                </a:solidFill>
                <a:latin typeface="Tahoma"/>
                <a:cs typeface="Tahoma"/>
              </a:rPr>
              <a:t>require</a:t>
            </a:r>
            <a:r>
              <a:rPr sz="3200" spc="-16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80" dirty="0" smtClean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6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15" dirty="0" smtClean="0">
                <a:solidFill>
                  <a:srgbClr val="FFFFFF"/>
                </a:solidFill>
                <a:latin typeface="Tahoma"/>
                <a:cs typeface="Tahoma"/>
              </a:rPr>
              <a:t>DBMS</a:t>
            </a:r>
            <a:r>
              <a:rPr sz="3200" spc="-15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 smtClean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3200" spc="-98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5" dirty="0" smtClean="0">
                <a:solidFill>
                  <a:srgbClr val="FFFFFF"/>
                </a:solidFill>
                <a:latin typeface="Tahoma"/>
                <a:cs typeface="Tahoma"/>
              </a:rPr>
              <a:t>restart</a:t>
            </a:r>
            <a:r>
              <a:rPr sz="3200" spc="-18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30" dirty="0" smtClean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3200" spc="-16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0" dirty="0" smtClean="0">
                <a:solidFill>
                  <a:srgbClr val="FFFFFF"/>
                </a:solidFill>
                <a:latin typeface="Tahoma"/>
                <a:cs typeface="Tahoma"/>
              </a:rPr>
              <a:t>order</a:t>
            </a:r>
            <a:r>
              <a:rPr sz="3200" spc="-15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0" dirty="0" smtClean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3200" spc="-14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30" dirty="0" smtClean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3200" spc="-17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 smtClean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60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0" dirty="0" smtClean="0">
                <a:solidFill>
                  <a:srgbClr val="FFFFFF"/>
                </a:solidFill>
                <a:latin typeface="Tahoma"/>
                <a:cs typeface="Tahoma"/>
              </a:rPr>
              <a:t>take</a:t>
            </a:r>
            <a:r>
              <a:rPr sz="3200" spc="-15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20" dirty="0" smtClean="0">
                <a:solidFill>
                  <a:srgbClr val="FFFFFF"/>
                </a:solidFill>
                <a:latin typeface="Tahoma"/>
                <a:cs typeface="Tahoma"/>
              </a:rPr>
              <a:t>affect.</a:t>
            </a:r>
            <a:endParaRPr lang="en-US" sz="3200" spc="20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sz="3200" spc="20" dirty="0" smtClean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283210">
              <a:lnSpc>
                <a:spcPct val="100000"/>
              </a:lnSpc>
              <a:spcBef>
                <a:spcPts val="1200"/>
              </a:spcBef>
            </a:pPr>
            <a:r>
              <a:rPr lang="en-US" sz="2400" dirty="0" smtClean="0">
                <a:solidFill>
                  <a:schemeClr val="bg1"/>
                </a:solidFill>
                <a:latin typeface="Tahoma"/>
                <a:cs typeface="Tahoma"/>
              </a:rPr>
              <a:t>If the DBMS is unable to deploy actions without downtime, then it must include the expected downtime in their cost estimates</a:t>
            </a:r>
            <a:endParaRPr sz="240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00" y="161036"/>
            <a:ext cx="2419985" cy="5149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1600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05" dirty="0" smtClean="0">
                <a:solidFill>
                  <a:srgbClr val="FF5256"/>
                </a:solidFill>
                <a:latin typeface="Arial"/>
                <a:cs typeface="Arial"/>
              </a:rPr>
              <a:t>NO</a:t>
            </a:r>
            <a:r>
              <a:rPr sz="1600" b="1" spc="25" dirty="0" smtClean="0">
                <a:solidFill>
                  <a:srgbClr val="FF5256"/>
                </a:solidFill>
                <a:latin typeface="Arial"/>
                <a:cs typeface="Arial"/>
              </a:rPr>
              <a:t> </a:t>
            </a:r>
            <a:r>
              <a:rPr sz="1600" b="1" spc="85" dirty="0" smtClean="0">
                <a:solidFill>
                  <a:srgbClr val="FF5256"/>
                </a:solidFill>
                <a:latin typeface="Arial"/>
                <a:cs typeface="Arial"/>
              </a:rPr>
              <a:t>SHUTDOWN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79" y="181355"/>
            <a:ext cx="304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06245"/>
            <a:ext cx="7731125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Provide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notification</a:t>
            </a:r>
            <a:r>
              <a:rPr sz="32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callback</a:t>
            </a:r>
            <a:r>
              <a:rPr sz="3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Tahoma"/>
                <a:cs typeface="Tahoma"/>
              </a:rPr>
              <a:t>indicate </a:t>
            </a:r>
            <a:r>
              <a:rPr sz="3200" spc="-9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when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an </a:t>
            </a:r>
            <a:r>
              <a:rPr sz="3200" spc="100" dirty="0">
                <a:solidFill>
                  <a:srgbClr val="FFFFFF"/>
                </a:solidFill>
                <a:latin typeface="Tahoma"/>
                <a:cs typeface="Tahoma"/>
              </a:rPr>
              <a:t>action </a:t>
            </a:r>
            <a:r>
              <a:rPr sz="3200" spc="70" dirty="0">
                <a:solidFill>
                  <a:srgbClr val="FFFFFF"/>
                </a:solidFill>
                <a:latin typeface="Tahoma"/>
                <a:cs typeface="Tahoma"/>
              </a:rPr>
              <a:t>starts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3200" spc="40" dirty="0">
                <a:solidFill>
                  <a:srgbClr val="FFFFFF"/>
                </a:solidFill>
                <a:latin typeface="Tahoma"/>
                <a:cs typeface="Tahoma"/>
              </a:rPr>
              <a:t>when </a:t>
            </a:r>
            <a:r>
              <a:rPr sz="3200" spc="130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3200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FFFFFF"/>
                </a:solidFill>
                <a:latin typeface="Tahoma"/>
                <a:cs typeface="Tahoma"/>
              </a:rPr>
              <a:t>completes</a:t>
            </a:r>
            <a:r>
              <a:rPr sz="3200" spc="65" dirty="0" smtClean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00" y="161036"/>
            <a:ext cx="2419985" cy="5149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1600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75" dirty="0">
                <a:solidFill>
                  <a:srgbClr val="FF5256"/>
                </a:solidFill>
                <a:latin typeface="Arial"/>
                <a:cs typeface="Arial"/>
              </a:rPr>
              <a:t>NOTIFICATIONS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79" y="181355"/>
            <a:ext cx="304800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object 15"/>
          <p:cNvGrpSpPr/>
          <p:nvPr/>
        </p:nvGrpSpPr>
        <p:grpSpPr>
          <a:xfrm>
            <a:off x="123479" y="224031"/>
            <a:ext cx="485775" cy="365125"/>
            <a:chOff x="123479" y="224031"/>
            <a:chExt cx="485775" cy="365125"/>
          </a:xfrm>
        </p:grpSpPr>
        <p:sp>
          <p:nvSpPr>
            <p:cNvPr id="16" name="object 16"/>
            <p:cNvSpPr/>
            <p:nvPr/>
          </p:nvSpPr>
          <p:spPr>
            <a:xfrm>
              <a:off x="123469" y="256501"/>
              <a:ext cx="485775" cy="332740"/>
            </a:xfrm>
            <a:custGeom>
              <a:avLst/>
              <a:gdLst/>
              <a:ahLst/>
              <a:cxnLst/>
              <a:rect l="l" t="t" r="r" b="b"/>
              <a:pathLst>
                <a:path w="485775" h="332740">
                  <a:moveTo>
                    <a:pt x="252018" y="11379"/>
                  </a:moveTo>
                  <a:lnTo>
                    <a:pt x="246291" y="1625"/>
                  </a:lnTo>
                  <a:lnTo>
                    <a:pt x="240017" y="0"/>
                  </a:lnTo>
                  <a:lnTo>
                    <a:pt x="154292" y="50888"/>
                  </a:lnTo>
                  <a:lnTo>
                    <a:pt x="140754" y="62166"/>
                  </a:lnTo>
                  <a:lnTo>
                    <a:pt x="128511" y="85940"/>
                  </a:lnTo>
                  <a:lnTo>
                    <a:pt x="129870" y="125780"/>
                  </a:lnTo>
                  <a:lnTo>
                    <a:pt x="160591" y="192747"/>
                  </a:lnTo>
                  <a:lnTo>
                    <a:pt x="165709" y="210197"/>
                  </a:lnTo>
                  <a:lnTo>
                    <a:pt x="166789" y="233857"/>
                  </a:lnTo>
                  <a:lnTo>
                    <a:pt x="158216" y="259994"/>
                  </a:lnTo>
                  <a:lnTo>
                    <a:pt x="132435" y="288086"/>
                  </a:lnTo>
                  <a:lnTo>
                    <a:pt x="104000" y="298615"/>
                  </a:lnTo>
                  <a:lnTo>
                    <a:pt x="77952" y="297713"/>
                  </a:lnTo>
                  <a:lnTo>
                    <a:pt x="59270" y="291528"/>
                  </a:lnTo>
                  <a:lnTo>
                    <a:pt x="31826" y="268922"/>
                  </a:lnTo>
                  <a:lnTo>
                    <a:pt x="20167" y="241541"/>
                  </a:lnTo>
                  <a:lnTo>
                    <a:pt x="20370" y="213880"/>
                  </a:lnTo>
                  <a:lnTo>
                    <a:pt x="28562" y="190474"/>
                  </a:lnTo>
                  <a:lnTo>
                    <a:pt x="43726" y="171030"/>
                  </a:lnTo>
                  <a:lnTo>
                    <a:pt x="63690" y="157695"/>
                  </a:lnTo>
                  <a:lnTo>
                    <a:pt x="86753" y="151345"/>
                  </a:lnTo>
                  <a:lnTo>
                    <a:pt x="111213" y="152857"/>
                  </a:lnTo>
                  <a:lnTo>
                    <a:pt x="116725" y="154139"/>
                  </a:lnTo>
                  <a:lnTo>
                    <a:pt x="122212" y="150723"/>
                  </a:lnTo>
                  <a:lnTo>
                    <a:pt x="124764" y="139712"/>
                  </a:lnTo>
                  <a:lnTo>
                    <a:pt x="121361" y="134200"/>
                  </a:lnTo>
                  <a:lnTo>
                    <a:pt x="115862" y="132918"/>
                  </a:lnTo>
                  <a:lnTo>
                    <a:pt x="84645" y="130962"/>
                  </a:lnTo>
                  <a:lnTo>
                    <a:pt x="55181" y="139026"/>
                  </a:lnTo>
                  <a:lnTo>
                    <a:pt x="29730" y="156006"/>
                  </a:lnTo>
                  <a:lnTo>
                    <a:pt x="10528" y="180848"/>
                  </a:lnTo>
                  <a:lnTo>
                    <a:pt x="1117" y="208305"/>
                  </a:lnTo>
                  <a:lnTo>
                    <a:pt x="0" y="243827"/>
                  </a:lnTo>
                  <a:lnTo>
                    <a:pt x="13931" y="280035"/>
                  </a:lnTo>
                  <a:lnTo>
                    <a:pt x="49644" y="309587"/>
                  </a:lnTo>
                  <a:lnTo>
                    <a:pt x="78105" y="318985"/>
                  </a:lnTo>
                  <a:lnTo>
                    <a:pt x="111531" y="319379"/>
                  </a:lnTo>
                  <a:lnTo>
                    <a:pt x="146138" y="305066"/>
                  </a:lnTo>
                  <a:lnTo>
                    <a:pt x="178168" y="270395"/>
                  </a:lnTo>
                  <a:lnTo>
                    <a:pt x="189445" y="237299"/>
                  </a:lnTo>
                  <a:lnTo>
                    <a:pt x="187236" y="206959"/>
                  </a:lnTo>
                  <a:lnTo>
                    <a:pt x="179565" y="184327"/>
                  </a:lnTo>
                  <a:lnTo>
                    <a:pt x="174409" y="174371"/>
                  </a:lnTo>
                  <a:lnTo>
                    <a:pt x="150990" y="126022"/>
                  </a:lnTo>
                  <a:lnTo>
                    <a:pt x="147853" y="94805"/>
                  </a:lnTo>
                  <a:lnTo>
                    <a:pt x="155956" y="76657"/>
                  </a:lnTo>
                  <a:lnTo>
                    <a:pt x="166204" y="67525"/>
                  </a:lnTo>
                  <a:lnTo>
                    <a:pt x="250380" y="17653"/>
                  </a:lnTo>
                  <a:lnTo>
                    <a:pt x="252018" y="11379"/>
                  </a:lnTo>
                  <a:close/>
                </a:path>
                <a:path w="485775" h="332740">
                  <a:moveTo>
                    <a:pt x="485406" y="246494"/>
                  </a:moveTo>
                  <a:lnTo>
                    <a:pt x="464794" y="178384"/>
                  </a:lnTo>
                  <a:lnTo>
                    <a:pt x="419912" y="147396"/>
                  </a:lnTo>
                  <a:lnTo>
                    <a:pt x="384251" y="140182"/>
                  </a:lnTo>
                  <a:lnTo>
                    <a:pt x="358127" y="133591"/>
                  </a:lnTo>
                  <a:lnTo>
                    <a:pt x="304342" y="96634"/>
                  </a:lnTo>
                  <a:lnTo>
                    <a:pt x="288505" y="61112"/>
                  </a:lnTo>
                  <a:lnTo>
                    <a:pt x="287807" y="57912"/>
                  </a:lnTo>
                  <a:lnTo>
                    <a:pt x="285635" y="55257"/>
                  </a:lnTo>
                  <a:lnTo>
                    <a:pt x="279692" y="52603"/>
                  </a:lnTo>
                  <a:lnTo>
                    <a:pt x="276263" y="52768"/>
                  </a:lnTo>
                  <a:lnTo>
                    <a:pt x="182791" y="106426"/>
                  </a:lnTo>
                  <a:lnTo>
                    <a:pt x="181089" y="112674"/>
                  </a:lnTo>
                  <a:lnTo>
                    <a:pt x="186702" y="122491"/>
                  </a:lnTo>
                  <a:lnTo>
                    <a:pt x="192951" y="124180"/>
                  </a:lnTo>
                  <a:lnTo>
                    <a:pt x="272224" y="78689"/>
                  </a:lnTo>
                  <a:lnTo>
                    <a:pt x="287655" y="108191"/>
                  </a:lnTo>
                  <a:lnTo>
                    <a:pt x="311391" y="132041"/>
                  </a:lnTo>
                  <a:lnTo>
                    <a:pt x="342658" y="149644"/>
                  </a:lnTo>
                  <a:lnTo>
                    <a:pt x="380746" y="160350"/>
                  </a:lnTo>
                  <a:lnTo>
                    <a:pt x="385686" y="160997"/>
                  </a:lnTo>
                  <a:lnTo>
                    <a:pt x="397713" y="163068"/>
                  </a:lnTo>
                  <a:lnTo>
                    <a:pt x="449211" y="191020"/>
                  </a:lnTo>
                  <a:lnTo>
                    <a:pt x="465493" y="244729"/>
                  </a:lnTo>
                  <a:lnTo>
                    <a:pt x="457187" y="273177"/>
                  </a:lnTo>
                  <a:lnTo>
                    <a:pt x="431241" y="303657"/>
                  </a:lnTo>
                  <a:lnTo>
                    <a:pt x="402094" y="313728"/>
                  </a:lnTo>
                  <a:lnTo>
                    <a:pt x="375285" y="311213"/>
                  </a:lnTo>
                  <a:lnTo>
                    <a:pt x="333883" y="285483"/>
                  </a:lnTo>
                  <a:lnTo>
                    <a:pt x="316788" y="233121"/>
                  </a:lnTo>
                  <a:lnTo>
                    <a:pt x="322173" y="210172"/>
                  </a:lnTo>
                  <a:lnTo>
                    <a:pt x="332359" y="192278"/>
                  </a:lnTo>
                  <a:lnTo>
                    <a:pt x="343509" y="180784"/>
                  </a:lnTo>
                  <a:lnTo>
                    <a:pt x="348005" y="177355"/>
                  </a:lnTo>
                  <a:lnTo>
                    <a:pt x="348424" y="170700"/>
                  </a:lnTo>
                  <a:lnTo>
                    <a:pt x="341172" y="162026"/>
                  </a:lnTo>
                  <a:lnTo>
                    <a:pt x="334721" y="161455"/>
                  </a:lnTo>
                  <a:lnTo>
                    <a:pt x="330377" y="165074"/>
                  </a:lnTo>
                  <a:lnTo>
                    <a:pt x="319532" y="175641"/>
                  </a:lnTo>
                  <a:lnTo>
                    <a:pt x="305943" y="195757"/>
                  </a:lnTo>
                  <a:lnTo>
                    <a:pt x="297103" y="225704"/>
                  </a:lnTo>
                  <a:lnTo>
                    <a:pt x="300532" y="265760"/>
                  </a:lnTo>
                  <a:lnTo>
                    <a:pt x="331063" y="311429"/>
                  </a:lnTo>
                  <a:lnTo>
                    <a:pt x="374256" y="331482"/>
                  </a:lnTo>
                  <a:lnTo>
                    <a:pt x="409702" y="332143"/>
                  </a:lnTo>
                  <a:lnTo>
                    <a:pt x="445770" y="317931"/>
                  </a:lnTo>
                  <a:lnTo>
                    <a:pt x="449287" y="313728"/>
                  </a:lnTo>
                  <a:lnTo>
                    <a:pt x="475208" y="282816"/>
                  </a:lnTo>
                  <a:lnTo>
                    <a:pt x="485406" y="24649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577" y="224031"/>
              <a:ext cx="95844" cy="96011"/>
            </a:xfrm>
            <a:prstGeom prst="rect">
              <a:avLst/>
            </a:prstGeom>
          </p:spPr>
        </p:pic>
      </p:grpSp>
      <p:sp>
        <p:nvSpPr>
          <p:cNvPr id="11" name="object 4"/>
          <p:cNvSpPr txBox="1"/>
          <p:nvPr/>
        </p:nvSpPr>
        <p:spPr>
          <a:xfrm>
            <a:off x="825500" y="161036"/>
            <a:ext cx="2419985" cy="49148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1600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600" b="1" spc="75" dirty="0" smtClean="0">
                <a:solidFill>
                  <a:srgbClr val="FF5256"/>
                </a:solidFill>
                <a:latin typeface="Arial"/>
                <a:cs typeface="Arial"/>
              </a:rPr>
              <a:t>Deployment History</a:t>
            </a:r>
            <a:endParaRPr lang="en-US" sz="1600" b="1" spc="75" dirty="0">
              <a:solidFill>
                <a:srgbClr val="FF5256"/>
              </a:solidFill>
              <a:latin typeface="Arial"/>
              <a:cs typeface="Arial"/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535940" y="1206245"/>
            <a:ext cx="7846060" cy="39222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957580" lvl="0" fontAlgn="base">
              <a:spcBef>
                <a:spcPts val="1200"/>
              </a:spcBef>
              <a:spcAft>
                <a:spcPct val="0"/>
              </a:spcAft>
              <a:tabLst>
                <a:tab pos="469900" algn="l"/>
              </a:tabLst>
            </a:pPr>
            <a:r>
              <a:rPr lang="en-US" altLang="zh-CN" sz="3200" spc="80" dirty="0">
                <a:solidFill>
                  <a:srgbClr val="FFFFFF"/>
                </a:solidFill>
                <a:latin typeface="Tahoma"/>
                <a:cs typeface="Tahoma"/>
              </a:rPr>
              <a:t>Maintain the history of each action deployment</a:t>
            </a:r>
          </a:p>
          <a:p>
            <a:pPr marL="469900" marR="957580" lvl="0" indent="-457200" fontAlgn="base">
              <a:spcBef>
                <a:spcPts val="1200"/>
              </a:spcBef>
              <a:spcAft>
                <a:spcPct val="0"/>
              </a:spcAft>
              <a:buFontTx/>
              <a:buChar char="*"/>
              <a:tabLst>
                <a:tab pos="469900" algn="l"/>
              </a:tabLst>
            </a:pPr>
            <a:endParaRPr lang="en-US" altLang="zh-CN" sz="3200" spc="8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 marR="957580" lvl="0" fontAlgn="base">
              <a:spcBef>
                <a:spcPts val="1200"/>
              </a:spcBef>
              <a:spcAft>
                <a:spcPct val="0"/>
              </a:spcAft>
              <a:tabLst>
                <a:tab pos="469900" algn="l"/>
              </a:tabLst>
            </a:pPr>
            <a:r>
              <a:rPr lang="en-US" altLang="zh-CN" sz="3200" spc="80" dirty="0">
                <a:solidFill>
                  <a:srgbClr val="FFFFFF"/>
                </a:solidFill>
                <a:latin typeface="Tahoma"/>
                <a:cs typeface="Tahoma"/>
              </a:rPr>
              <a:t>This provide a log to help planning algorithm reason about how the system reach current state</a:t>
            </a:r>
          </a:p>
          <a:p>
            <a:pPr marL="469900" marR="957580" lvl="0" indent="-457200" fontAlgn="base">
              <a:spcBef>
                <a:spcPts val="1200"/>
              </a:spcBef>
              <a:spcAft>
                <a:spcPct val="0"/>
              </a:spcAft>
              <a:buFontTx/>
              <a:buChar char="*"/>
              <a:tabLst>
                <a:tab pos="469900" algn="l"/>
              </a:tabLst>
            </a:pPr>
            <a:endParaRPr lang="zh-CN" altLang="zh-CN" sz="3200" spc="80" dirty="0">
              <a:solidFill>
                <a:srgbClr val="FFFFFF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1794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06245"/>
            <a:ext cx="773112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3200" spc="95" dirty="0" smtClean="0">
                <a:solidFill>
                  <a:srgbClr val="FFFFFF"/>
                </a:solidFill>
                <a:latin typeface="Tahoma"/>
                <a:cs typeface="Tahoma"/>
              </a:rPr>
              <a:t>Discard </a:t>
            </a:r>
            <a:r>
              <a:rPr lang="en-US" sz="3200" spc="95" dirty="0">
                <a:solidFill>
                  <a:srgbClr val="FFFFFF"/>
                </a:solidFill>
                <a:latin typeface="Tahoma"/>
                <a:cs typeface="Tahoma"/>
              </a:rPr>
              <a:t>data collected during rejected and failed actions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00" y="161036"/>
            <a:ext cx="2419985" cy="5149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1600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altLang="zh-CN" sz="1600" b="1" spc="75" dirty="0" smtClean="0">
                <a:solidFill>
                  <a:srgbClr val="FF5256"/>
                </a:solidFill>
                <a:latin typeface="Arial"/>
                <a:cs typeface="Arial"/>
              </a:rPr>
              <a:t>Aborted Actions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79" y="181355"/>
            <a:ext cx="3048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06245"/>
            <a:ext cx="7357109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85" dirty="0">
                <a:solidFill>
                  <a:srgbClr val="FFFFFF"/>
                </a:solidFill>
                <a:latin typeface="Tahoma"/>
                <a:cs typeface="Tahoma"/>
              </a:rPr>
              <a:t>Support</a:t>
            </a:r>
            <a:r>
              <a:rPr sz="32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Tahoma"/>
                <a:cs typeface="Tahoma"/>
              </a:rPr>
              <a:t>executing</a:t>
            </a:r>
            <a:r>
              <a:rPr sz="32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same</a:t>
            </a:r>
            <a:r>
              <a:rPr sz="32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FFFFFF"/>
                </a:solidFill>
                <a:latin typeface="Tahoma"/>
                <a:cs typeface="Tahoma"/>
              </a:rPr>
              <a:t>action</a:t>
            </a:r>
            <a:r>
              <a:rPr sz="32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3200" spc="-9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FFFFFF"/>
                </a:solidFill>
                <a:latin typeface="Tahoma"/>
                <a:cs typeface="Tahoma"/>
              </a:rPr>
              <a:t>different</a:t>
            </a:r>
            <a:r>
              <a:rPr sz="32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32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Tahoma"/>
                <a:cs typeface="Tahoma"/>
              </a:rPr>
              <a:t>usage</a:t>
            </a:r>
            <a:r>
              <a:rPr sz="32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Tahoma"/>
                <a:cs typeface="Tahoma"/>
              </a:rPr>
              <a:t>levels.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00" y="161036"/>
            <a:ext cx="2419985" cy="5149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600" b="1" spc="80" dirty="0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rgbClr val="FFFFFF"/>
                </a:solidFill>
                <a:latin typeface="Arial"/>
                <a:cs typeface="Arial"/>
              </a:rPr>
              <a:t>ENGINEERING </a:t>
            </a:r>
            <a:r>
              <a:rPr sz="1600" b="1" spc="-4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FF5256"/>
                </a:solidFill>
                <a:latin typeface="Arial"/>
                <a:cs typeface="Arial"/>
              </a:rPr>
              <a:t>RESOURCE</a:t>
            </a:r>
            <a:r>
              <a:rPr sz="1600" b="1" spc="60" dirty="0">
                <a:solidFill>
                  <a:srgbClr val="FF5256"/>
                </a:solidFill>
                <a:latin typeface="Arial"/>
                <a:cs typeface="Arial"/>
              </a:rPr>
              <a:t> </a:t>
            </a:r>
            <a:r>
              <a:rPr sz="1600" b="1" spc="20" dirty="0">
                <a:solidFill>
                  <a:srgbClr val="FF5256"/>
                </a:solidFill>
                <a:latin typeface="Arial"/>
                <a:cs typeface="Arial"/>
              </a:rPr>
              <a:t>USAGE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79" y="181355"/>
            <a:ext cx="304800" cy="4572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490224" y="3043416"/>
            <a:ext cx="582295" cy="581025"/>
            <a:chOff x="2490224" y="3043416"/>
            <a:chExt cx="582295" cy="581025"/>
          </a:xfrm>
        </p:grpSpPr>
        <p:sp>
          <p:nvSpPr>
            <p:cNvPr id="7" name="object 7"/>
            <p:cNvSpPr/>
            <p:nvPr/>
          </p:nvSpPr>
          <p:spPr>
            <a:xfrm>
              <a:off x="2490224" y="3043416"/>
              <a:ext cx="582295" cy="581025"/>
            </a:xfrm>
            <a:custGeom>
              <a:avLst/>
              <a:gdLst/>
              <a:ahLst/>
              <a:cxnLst/>
              <a:rect l="l" t="t" r="r" b="b"/>
              <a:pathLst>
                <a:path w="582294" h="581025">
                  <a:moveTo>
                    <a:pt x="290987" y="0"/>
                  </a:moveTo>
                  <a:lnTo>
                    <a:pt x="243786" y="3800"/>
                  </a:lnTo>
                  <a:lnTo>
                    <a:pt x="199010" y="14804"/>
                  </a:lnTo>
                  <a:lnTo>
                    <a:pt x="157259" y="32414"/>
                  </a:lnTo>
                  <a:lnTo>
                    <a:pt x="119131" y="56031"/>
                  </a:lnTo>
                  <a:lnTo>
                    <a:pt x="85225" y="85058"/>
                  </a:lnTo>
                  <a:lnTo>
                    <a:pt x="56141" y="118898"/>
                  </a:lnTo>
                  <a:lnTo>
                    <a:pt x="32478" y="156952"/>
                  </a:lnTo>
                  <a:lnTo>
                    <a:pt x="14834" y="198622"/>
                  </a:lnTo>
                  <a:lnTo>
                    <a:pt x="3808" y="243311"/>
                  </a:lnTo>
                  <a:lnTo>
                    <a:pt x="0" y="290422"/>
                  </a:lnTo>
                  <a:lnTo>
                    <a:pt x="3808" y="337529"/>
                  </a:lnTo>
                  <a:lnTo>
                    <a:pt x="14833" y="382216"/>
                  </a:lnTo>
                  <a:lnTo>
                    <a:pt x="32477" y="423886"/>
                  </a:lnTo>
                  <a:lnTo>
                    <a:pt x="56141" y="461940"/>
                  </a:lnTo>
                  <a:lnTo>
                    <a:pt x="85225" y="495781"/>
                  </a:lnTo>
                  <a:lnTo>
                    <a:pt x="119130" y="524809"/>
                  </a:lnTo>
                  <a:lnTo>
                    <a:pt x="157258" y="548428"/>
                  </a:lnTo>
                  <a:lnTo>
                    <a:pt x="199010" y="566040"/>
                  </a:lnTo>
                  <a:lnTo>
                    <a:pt x="243786" y="577045"/>
                  </a:lnTo>
                  <a:lnTo>
                    <a:pt x="290987" y="580846"/>
                  </a:lnTo>
                  <a:lnTo>
                    <a:pt x="338191" y="577045"/>
                  </a:lnTo>
                  <a:lnTo>
                    <a:pt x="382969" y="566040"/>
                  </a:lnTo>
                  <a:lnTo>
                    <a:pt x="424722" y="548429"/>
                  </a:lnTo>
                  <a:lnTo>
                    <a:pt x="462851" y="524810"/>
                  </a:lnTo>
                  <a:lnTo>
                    <a:pt x="496757" y="495781"/>
                  </a:lnTo>
                  <a:lnTo>
                    <a:pt x="525841" y="461941"/>
                  </a:lnTo>
                  <a:lnTo>
                    <a:pt x="549505" y="423887"/>
                  </a:lnTo>
                  <a:lnTo>
                    <a:pt x="567150" y="382217"/>
                  </a:lnTo>
                  <a:lnTo>
                    <a:pt x="578175" y="337529"/>
                  </a:lnTo>
                  <a:lnTo>
                    <a:pt x="581984" y="290422"/>
                  </a:lnTo>
                  <a:lnTo>
                    <a:pt x="578175" y="243311"/>
                  </a:lnTo>
                  <a:lnTo>
                    <a:pt x="567150" y="198622"/>
                  </a:lnTo>
                  <a:lnTo>
                    <a:pt x="549505" y="156952"/>
                  </a:lnTo>
                  <a:lnTo>
                    <a:pt x="525841" y="118898"/>
                  </a:lnTo>
                  <a:lnTo>
                    <a:pt x="496757" y="85058"/>
                  </a:lnTo>
                  <a:lnTo>
                    <a:pt x="462851" y="56031"/>
                  </a:lnTo>
                  <a:lnTo>
                    <a:pt x="424722" y="32414"/>
                  </a:lnTo>
                  <a:lnTo>
                    <a:pt x="382969" y="14804"/>
                  </a:lnTo>
                  <a:lnTo>
                    <a:pt x="338191" y="3800"/>
                  </a:lnTo>
                  <a:lnTo>
                    <a:pt x="29098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3025" y="3170459"/>
              <a:ext cx="163685" cy="1814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90224" y="3043416"/>
              <a:ext cx="582295" cy="581025"/>
            </a:xfrm>
            <a:custGeom>
              <a:avLst/>
              <a:gdLst/>
              <a:ahLst/>
              <a:cxnLst/>
              <a:rect l="l" t="t" r="r" b="b"/>
              <a:pathLst>
                <a:path w="582294" h="581025">
                  <a:moveTo>
                    <a:pt x="290987" y="0"/>
                  </a:moveTo>
                  <a:lnTo>
                    <a:pt x="243786" y="3800"/>
                  </a:lnTo>
                  <a:lnTo>
                    <a:pt x="199010" y="14804"/>
                  </a:lnTo>
                  <a:lnTo>
                    <a:pt x="157259" y="32414"/>
                  </a:lnTo>
                  <a:lnTo>
                    <a:pt x="119131" y="56031"/>
                  </a:lnTo>
                  <a:lnTo>
                    <a:pt x="85225" y="85058"/>
                  </a:lnTo>
                  <a:lnTo>
                    <a:pt x="56141" y="118898"/>
                  </a:lnTo>
                  <a:lnTo>
                    <a:pt x="32478" y="156952"/>
                  </a:lnTo>
                  <a:lnTo>
                    <a:pt x="14825" y="198658"/>
                  </a:lnTo>
                  <a:lnTo>
                    <a:pt x="3808" y="243311"/>
                  </a:lnTo>
                  <a:lnTo>
                    <a:pt x="0" y="290422"/>
                  </a:lnTo>
                  <a:lnTo>
                    <a:pt x="3808" y="337529"/>
                  </a:lnTo>
                  <a:lnTo>
                    <a:pt x="14833" y="382217"/>
                  </a:lnTo>
                  <a:lnTo>
                    <a:pt x="32477" y="423887"/>
                  </a:lnTo>
                  <a:lnTo>
                    <a:pt x="56141" y="461941"/>
                  </a:lnTo>
                  <a:lnTo>
                    <a:pt x="85225" y="495781"/>
                  </a:lnTo>
                  <a:lnTo>
                    <a:pt x="119130" y="524810"/>
                  </a:lnTo>
                  <a:lnTo>
                    <a:pt x="157258" y="548429"/>
                  </a:lnTo>
                  <a:lnTo>
                    <a:pt x="199010" y="566040"/>
                  </a:lnTo>
                  <a:lnTo>
                    <a:pt x="243786" y="577045"/>
                  </a:lnTo>
                  <a:lnTo>
                    <a:pt x="290987" y="580846"/>
                  </a:lnTo>
                  <a:lnTo>
                    <a:pt x="338191" y="577045"/>
                  </a:lnTo>
                  <a:lnTo>
                    <a:pt x="382969" y="566040"/>
                  </a:lnTo>
                  <a:lnTo>
                    <a:pt x="424722" y="548428"/>
                  </a:lnTo>
                  <a:lnTo>
                    <a:pt x="460293" y="526394"/>
                  </a:lnTo>
                  <a:lnTo>
                    <a:pt x="290987" y="526394"/>
                  </a:lnTo>
                  <a:lnTo>
                    <a:pt x="243400" y="521591"/>
                  </a:lnTo>
                  <a:lnTo>
                    <a:pt x="199049" y="507821"/>
                  </a:lnTo>
                  <a:lnTo>
                    <a:pt x="158892" y="486039"/>
                  </a:lnTo>
                  <a:lnTo>
                    <a:pt x="123888" y="457202"/>
                  </a:lnTo>
                  <a:lnTo>
                    <a:pt x="94994" y="422265"/>
                  </a:lnTo>
                  <a:lnTo>
                    <a:pt x="73169" y="382186"/>
                  </a:lnTo>
                  <a:lnTo>
                    <a:pt x="59372" y="337919"/>
                  </a:lnTo>
                  <a:lnTo>
                    <a:pt x="54560" y="290422"/>
                  </a:lnTo>
                  <a:lnTo>
                    <a:pt x="59372" y="242924"/>
                  </a:lnTo>
                  <a:lnTo>
                    <a:pt x="73189" y="198622"/>
                  </a:lnTo>
                  <a:lnTo>
                    <a:pt x="94994" y="158579"/>
                  </a:lnTo>
                  <a:lnTo>
                    <a:pt x="123888" y="123643"/>
                  </a:lnTo>
                  <a:lnTo>
                    <a:pt x="158892" y="94807"/>
                  </a:lnTo>
                  <a:lnTo>
                    <a:pt x="199049" y="73026"/>
                  </a:lnTo>
                  <a:lnTo>
                    <a:pt x="243400" y="59256"/>
                  </a:lnTo>
                  <a:lnTo>
                    <a:pt x="290987" y="54454"/>
                  </a:lnTo>
                  <a:lnTo>
                    <a:pt x="460304" y="54454"/>
                  </a:lnTo>
                  <a:lnTo>
                    <a:pt x="424722" y="32414"/>
                  </a:lnTo>
                  <a:lnTo>
                    <a:pt x="382969" y="14804"/>
                  </a:lnTo>
                  <a:lnTo>
                    <a:pt x="338191" y="3800"/>
                  </a:lnTo>
                  <a:lnTo>
                    <a:pt x="290987" y="0"/>
                  </a:lnTo>
                  <a:close/>
                </a:path>
                <a:path w="582294" h="581025">
                  <a:moveTo>
                    <a:pt x="460304" y="54454"/>
                  </a:moveTo>
                  <a:lnTo>
                    <a:pt x="290987" y="54454"/>
                  </a:lnTo>
                  <a:lnTo>
                    <a:pt x="338574" y="59256"/>
                  </a:lnTo>
                  <a:lnTo>
                    <a:pt x="382926" y="73026"/>
                  </a:lnTo>
                  <a:lnTo>
                    <a:pt x="423084" y="94807"/>
                  </a:lnTo>
                  <a:lnTo>
                    <a:pt x="458089" y="123643"/>
                  </a:lnTo>
                  <a:lnTo>
                    <a:pt x="486985" y="158579"/>
                  </a:lnTo>
                  <a:lnTo>
                    <a:pt x="508811" y="198658"/>
                  </a:lnTo>
                  <a:lnTo>
                    <a:pt x="522609" y="242924"/>
                  </a:lnTo>
                  <a:lnTo>
                    <a:pt x="527422" y="290422"/>
                  </a:lnTo>
                  <a:lnTo>
                    <a:pt x="522609" y="337919"/>
                  </a:lnTo>
                  <a:lnTo>
                    <a:pt x="508794" y="382217"/>
                  </a:lnTo>
                  <a:lnTo>
                    <a:pt x="486985" y="422265"/>
                  </a:lnTo>
                  <a:lnTo>
                    <a:pt x="458089" y="457202"/>
                  </a:lnTo>
                  <a:lnTo>
                    <a:pt x="423084" y="486039"/>
                  </a:lnTo>
                  <a:lnTo>
                    <a:pt x="382926" y="507821"/>
                  </a:lnTo>
                  <a:lnTo>
                    <a:pt x="338574" y="521591"/>
                  </a:lnTo>
                  <a:lnTo>
                    <a:pt x="290987" y="526394"/>
                  </a:lnTo>
                  <a:lnTo>
                    <a:pt x="460293" y="526394"/>
                  </a:lnTo>
                  <a:lnTo>
                    <a:pt x="496757" y="495781"/>
                  </a:lnTo>
                  <a:lnTo>
                    <a:pt x="525841" y="461940"/>
                  </a:lnTo>
                  <a:lnTo>
                    <a:pt x="549505" y="423886"/>
                  </a:lnTo>
                  <a:lnTo>
                    <a:pt x="567157" y="382186"/>
                  </a:lnTo>
                  <a:lnTo>
                    <a:pt x="578175" y="337529"/>
                  </a:lnTo>
                  <a:lnTo>
                    <a:pt x="581984" y="290422"/>
                  </a:lnTo>
                  <a:lnTo>
                    <a:pt x="578175" y="243311"/>
                  </a:lnTo>
                  <a:lnTo>
                    <a:pt x="567150" y="198622"/>
                  </a:lnTo>
                  <a:lnTo>
                    <a:pt x="549505" y="156952"/>
                  </a:lnTo>
                  <a:lnTo>
                    <a:pt x="525841" y="118898"/>
                  </a:lnTo>
                  <a:lnTo>
                    <a:pt x="496757" y="85058"/>
                  </a:lnTo>
                  <a:lnTo>
                    <a:pt x="462851" y="56031"/>
                  </a:lnTo>
                  <a:lnTo>
                    <a:pt x="460304" y="54454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490216" y="3715511"/>
            <a:ext cx="582295" cy="582295"/>
            <a:chOff x="2490216" y="3715511"/>
            <a:chExt cx="582295" cy="582295"/>
          </a:xfrm>
        </p:grpSpPr>
        <p:sp>
          <p:nvSpPr>
            <p:cNvPr id="11" name="object 11"/>
            <p:cNvSpPr/>
            <p:nvPr/>
          </p:nvSpPr>
          <p:spPr>
            <a:xfrm>
              <a:off x="2490216" y="3715511"/>
              <a:ext cx="582295" cy="582295"/>
            </a:xfrm>
            <a:custGeom>
              <a:avLst/>
              <a:gdLst/>
              <a:ahLst/>
              <a:cxnLst/>
              <a:rect l="l" t="t" r="r" b="b"/>
              <a:pathLst>
                <a:path w="582294" h="582295">
                  <a:moveTo>
                    <a:pt x="579797" y="0"/>
                  </a:moveTo>
                  <a:lnTo>
                    <a:pt x="2448" y="0"/>
                  </a:lnTo>
                  <a:lnTo>
                    <a:pt x="0" y="2449"/>
                  </a:lnTo>
                  <a:lnTo>
                    <a:pt x="0" y="579802"/>
                  </a:lnTo>
                  <a:lnTo>
                    <a:pt x="2448" y="582251"/>
                  </a:lnTo>
                  <a:lnTo>
                    <a:pt x="576970" y="582251"/>
                  </a:lnTo>
                  <a:lnTo>
                    <a:pt x="579797" y="582251"/>
                  </a:lnTo>
                  <a:lnTo>
                    <a:pt x="582246" y="579802"/>
                  </a:lnTo>
                  <a:lnTo>
                    <a:pt x="582246" y="2449"/>
                  </a:lnTo>
                  <a:lnTo>
                    <a:pt x="57979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21297" y="3824015"/>
              <a:ext cx="520700" cy="443230"/>
            </a:xfrm>
            <a:custGeom>
              <a:avLst/>
              <a:gdLst/>
              <a:ahLst/>
              <a:cxnLst/>
              <a:rect l="l" t="t" r="r" b="b"/>
              <a:pathLst>
                <a:path w="520700" h="443229">
                  <a:moveTo>
                    <a:pt x="520090" y="0"/>
                  </a:moveTo>
                  <a:lnTo>
                    <a:pt x="0" y="0"/>
                  </a:lnTo>
                  <a:lnTo>
                    <a:pt x="0" y="442667"/>
                  </a:lnTo>
                  <a:lnTo>
                    <a:pt x="520090" y="442667"/>
                  </a:lnTo>
                  <a:lnTo>
                    <a:pt x="5200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33870" y="3919141"/>
              <a:ext cx="495300" cy="221615"/>
            </a:xfrm>
            <a:custGeom>
              <a:avLst/>
              <a:gdLst/>
              <a:ahLst/>
              <a:cxnLst/>
              <a:rect l="l" t="t" r="r" b="b"/>
              <a:pathLst>
                <a:path w="495300" h="221614">
                  <a:moveTo>
                    <a:pt x="207349" y="0"/>
                  </a:moveTo>
                  <a:lnTo>
                    <a:pt x="204836" y="1130"/>
                  </a:lnTo>
                  <a:lnTo>
                    <a:pt x="139546" y="113591"/>
                  </a:lnTo>
                  <a:lnTo>
                    <a:pt x="717" y="113591"/>
                  </a:lnTo>
                  <a:lnTo>
                    <a:pt x="0" y="113779"/>
                  </a:lnTo>
                  <a:lnTo>
                    <a:pt x="0" y="126593"/>
                  </a:lnTo>
                  <a:lnTo>
                    <a:pt x="1077" y="126781"/>
                  </a:lnTo>
                  <a:lnTo>
                    <a:pt x="145293" y="126781"/>
                  </a:lnTo>
                  <a:lnTo>
                    <a:pt x="147444" y="125650"/>
                  </a:lnTo>
                  <a:lnTo>
                    <a:pt x="206281" y="23930"/>
                  </a:lnTo>
                  <a:lnTo>
                    <a:pt x="250405" y="218892"/>
                  </a:lnTo>
                  <a:lnTo>
                    <a:pt x="252556" y="220964"/>
                  </a:lnTo>
                  <a:lnTo>
                    <a:pt x="258303" y="221153"/>
                  </a:lnTo>
                  <a:lnTo>
                    <a:pt x="260627" y="219645"/>
                  </a:lnTo>
                  <a:lnTo>
                    <a:pt x="302239" y="117360"/>
                  </a:lnTo>
                  <a:lnTo>
                    <a:pt x="358029" y="117360"/>
                  </a:lnTo>
                  <a:lnTo>
                    <a:pt x="360353" y="115664"/>
                  </a:lnTo>
                  <a:lnTo>
                    <a:pt x="380986" y="56136"/>
                  </a:lnTo>
                  <a:lnTo>
                    <a:pt x="416866" y="190062"/>
                  </a:lnTo>
                  <a:lnTo>
                    <a:pt x="419018" y="191946"/>
                  </a:lnTo>
                  <a:lnTo>
                    <a:pt x="424388" y="192511"/>
                  </a:lnTo>
                  <a:lnTo>
                    <a:pt x="426900" y="191004"/>
                  </a:lnTo>
                  <a:lnTo>
                    <a:pt x="459907" y="117360"/>
                  </a:lnTo>
                  <a:lnTo>
                    <a:pt x="495253" y="117360"/>
                  </a:lnTo>
                  <a:lnTo>
                    <a:pt x="495253" y="103981"/>
                  </a:lnTo>
                  <a:lnTo>
                    <a:pt x="456138" y="103981"/>
                  </a:lnTo>
                  <a:lnTo>
                    <a:pt x="456138" y="104735"/>
                  </a:lnTo>
                  <a:lnTo>
                    <a:pt x="453642" y="104735"/>
                  </a:lnTo>
                  <a:lnTo>
                    <a:pt x="451475" y="106242"/>
                  </a:lnTo>
                  <a:lnTo>
                    <a:pt x="423854" y="167278"/>
                  </a:lnTo>
                  <a:lnTo>
                    <a:pt x="387267" y="30321"/>
                  </a:lnTo>
                  <a:lnTo>
                    <a:pt x="384928" y="28452"/>
                  </a:lnTo>
                  <a:lnTo>
                    <a:pt x="382070" y="28264"/>
                  </a:lnTo>
                  <a:lnTo>
                    <a:pt x="379557" y="28452"/>
                  </a:lnTo>
                  <a:lnTo>
                    <a:pt x="376857" y="29960"/>
                  </a:lnTo>
                  <a:lnTo>
                    <a:pt x="350853" y="104358"/>
                  </a:lnTo>
                  <a:lnTo>
                    <a:pt x="295612" y="104358"/>
                  </a:lnTo>
                  <a:lnTo>
                    <a:pt x="293273" y="105865"/>
                  </a:lnTo>
                  <a:lnTo>
                    <a:pt x="257581" y="193642"/>
                  </a:lnTo>
                  <a:lnTo>
                    <a:pt x="214525" y="2826"/>
                  </a:lnTo>
                  <a:lnTo>
                    <a:pt x="212374" y="942"/>
                  </a:lnTo>
                  <a:lnTo>
                    <a:pt x="207349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33870" y="3919141"/>
              <a:ext cx="495300" cy="221615"/>
            </a:xfrm>
            <a:custGeom>
              <a:avLst/>
              <a:gdLst/>
              <a:ahLst/>
              <a:cxnLst/>
              <a:rect l="l" t="t" r="r" b="b"/>
              <a:pathLst>
                <a:path w="495300" h="221614">
                  <a:moveTo>
                    <a:pt x="456138" y="104735"/>
                  </a:moveTo>
                  <a:lnTo>
                    <a:pt x="453642" y="104735"/>
                  </a:lnTo>
                  <a:lnTo>
                    <a:pt x="451475" y="106242"/>
                  </a:lnTo>
                  <a:lnTo>
                    <a:pt x="450407" y="108503"/>
                  </a:lnTo>
                  <a:lnTo>
                    <a:pt x="423854" y="167278"/>
                  </a:lnTo>
                  <a:lnTo>
                    <a:pt x="387990" y="33147"/>
                  </a:lnTo>
                  <a:lnTo>
                    <a:pt x="387267" y="30321"/>
                  </a:lnTo>
                  <a:lnTo>
                    <a:pt x="384928" y="28452"/>
                  </a:lnTo>
                  <a:lnTo>
                    <a:pt x="382070" y="28264"/>
                  </a:lnTo>
                  <a:lnTo>
                    <a:pt x="379557" y="28452"/>
                  </a:lnTo>
                  <a:lnTo>
                    <a:pt x="376857" y="29960"/>
                  </a:lnTo>
                  <a:lnTo>
                    <a:pt x="375789" y="32582"/>
                  </a:lnTo>
                  <a:lnTo>
                    <a:pt x="350853" y="104358"/>
                  </a:lnTo>
                  <a:lnTo>
                    <a:pt x="298125" y="104358"/>
                  </a:lnTo>
                  <a:lnTo>
                    <a:pt x="295612" y="104358"/>
                  </a:lnTo>
                  <a:lnTo>
                    <a:pt x="293273" y="105865"/>
                  </a:lnTo>
                  <a:lnTo>
                    <a:pt x="292377" y="108315"/>
                  </a:lnTo>
                  <a:lnTo>
                    <a:pt x="257581" y="193642"/>
                  </a:lnTo>
                  <a:lnTo>
                    <a:pt x="215074" y="5464"/>
                  </a:lnTo>
                  <a:lnTo>
                    <a:pt x="214525" y="2826"/>
                  </a:lnTo>
                  <a:lnTo>
                    <a:pt x="212374" y="942"/>
                  </a:lnTo>
                  <a:lnTo>
                    <a:pt x="209861" y="376"/>
                  </a:lnTo>
                  <a:lnTo>
                    <a:pt x="207349" y="0"/>
                  </a:lnTo>
                  <a:lnTo>
                    <a:pt x="204836" y="1130"/>
                  </a:lnTo>
                  <a:lnTo>
                    <a:pt x="203407" y="3391"/>
                  </a:lnTo>
                  <a:lnTo>
                    <a:pt x="139546" y="113591"/>
                  </a:lnTo>
                  <a:lnTo>
                    <a:pt x="1077" y="113591"/>
                  </a:lnTo>
                  <a:lnTo>
                    <a:pt x="717" y="113591"/>
                  </a:lnTo>
                  <a:lnTo>
                    <a:pt x="359" y="113779"/>
                  </a:lnTo>
                  <a:lnTo>
                    <a:pt x="0" y="113779"/>
                  </a:lnTo>
                  <a:lnTo>
                    <a:pt x="0" y="126593"/>
                  </a:lnTo>
                  <a:lnTo>
                    <a:pt x="359" y="126593"/>
                  </a:lnTo>
                  <a:lnTo>
                    <a:pt x="717" y="126781"/>
                  </a:lnTo>
                  <a:lnTo>
                    <a:pt x="1077" y="126781"/>
                  </a:lnTo>
                  <a:lnTo>
                    <a:pt x="143141" y="126781"/>
                  </a:lnTo>
                  <a:lnTo>
                    <a:pt x="145293" y="126781"/>
                  </a:lnTo>
                  <a:lnTo>
                    <a:pt x="147444" y="125650"/>
                  </a:lnTo>
                  <a:lnTo>
                    <a:pt x="148527" y="123578"/>
                  </a:lnTo>
                  <a:lnTo>
                    <a:pt x="206281" y="23930"/>
                  </a:lnTo>
                  <a:lnTo>
                    <a:pt x="249683" y="216065"/>
                  </a:lnTo>
                  <a:lnTo>
                    <a:pt x="250405" y="218892"/>
                  </a:lnTo>
                  <a:lnTo>
                    <a:pt x="252556" y="220964"/>
                  </a:lnTo>
                  <a:lnTo>
                    <a:pt x="255241" y="221153"/>
                  </a:lnTo>
                  <a:lnTo>
                    <a:pt x="255430" y="221153"/>
                  </a:lnTo>
                  <a:lnTo>
                    <a:pt x="255602" y="221153"/>
                  </a:lnTo>
                  <a:lnTo>
                    <a:pt x="255791" y="221153"/>
                  </a:lnTo>
                  <a:lnTo>
                    <a:pt x="258303" y="221153"/>
                  </a:lnTo>
                  <a:lnTo>
                    <a:pt x="260627" y="219645"/>
                  </a:lnTo>
                  <a:lnTo>
                    <a:pt x="261522" y="217196"/>
                  </a:lnTo>
                  <a:lnTo>
                    <a:pt x="302239" y="117360"/>
                  </a:lnTo>
                  <a:lnTo>
                    <a:pt x="355344" y="117360"/>
                  </a:lnTo>
                  <a:lnTo>
                    <a:pt x="358029" y="117360"/>
                  </a:lnTo>
                  <a:lnTo>
                    <a:pt x="360353" y="115664"/>
                  </a:lnTo>
                  <a:lnTo>
                    <a:pt x="361248" y="113026"/>
                  </a:lnTo>
                  <a:lnTo>
                    <a:pt x="380986" y="56136"/>
                  </a:lnTo>
                  <a:lnTo>
                    <a:pt x="416144" y="187424"/>
                  </a:lnTo>
                  <a:lnTo>
                    <a:pt x="424388" y="192511"/>
                  </a:lnTo>
                  <a:lnTo>
                    <a:pt x="426900" y="191004"/>
                  </a:lnTo>
                  <a:lnTo>
                    <a:pt x="427984" y="188554"/>
                  </a:lnTo>
                  <a:lnTo>
                    <a:pt x="459907" y="117360"/>
                  </a:lnTo>
                  <a:lnTo>
                    <a:pt x="495253" y="117360"/>
                  </a:lnTo>
                  <a:lnTo>
                    <a:pt x="495253" y="103981"/>
                  </a:lnTo>
                  <a:lnTo>
                    <a:pt x="456138" y="103981"/>
                  </a:lnTo>
                  <a:lnTo>
                    <a:pt x="456138" y="104735"/>
                  </a:lnTo>
                  <a:close/>
                </a:path>
              </a:pathLst>
            </a:custGeom>
            <a:ln w="25551">
              <a:solidFill>
                <a:srgbClr val="FF52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56763" y="3749052"/>
              <a:ext cx="172720" cy="38735"/>
            </a:xfrm>
            <a:custGeom>
              <a:avLst/>
              <a:gdLst/>
              <a:ahLst/>
              <a:cxnLst/>
              <a:rect l="l" t="t" r="r" b="b"/>
              <a:pathLst>
                <a:path w="172719" h="38735">
                  <a:moveTo>
                    <a:pt x="38442" y="19215"/>
                  </a:moveTo>
                  <a:lnTo>
                    <a:pt x="36931" y="11734"/>
                  </a:lnTo>
                  <a:lnTo>
                    <a:pt x="32816" y="5626"/>
                  </a:lnTo>
                  <a:lnTo>
                    <a:pt x="26708" y="1511"/>
                  </a:lnTo>
                  <a:lnTo>
                    <a:pt x="19227" y="0"/>
                  </a:lnTo>
                  <a:lnTo>
                    <a:pt x="11747" y="1511"/>
                  </a:lnTo>
                  <a:lnTo>
                    <a:pt x="5638" y="5626"/>
                  </a:lnTo>
                  <a:lnTo>
                    <a:pt x="1511" y="11734"/>
                  </a:lnTo>
                  <a:lnTo>
                    <a:pt x="0" y="19215"/>
                  </a:lnTo>
                  <a:lnTo>
                    <a:pt x="1511" y="26695"/>
                  </a:lnTo>
                  <a:lnTo>
                    <a:pt x="5638" y="32804"/>
                  </a:lnTo>
                  <a:lnTo>
                    <a:pt x="11747" y="36918"/>
                  </a:lnTo>
                  <a:lnTo>
                    <a:pt x="19227" y="38430"/>
                  </a:lnTo>
                  <a:lnTo>
                    <a:pt x="26708" y="36918"/>
                  </a:lnTo>
                  <a:lnTo>
                    <a:pt x="32816" y="32804"/>
                  </a:lnTo>
                  <a:lnTo>
                    <a:pt x="36931" y="26695"/>
                  </a:lnTo>
                  <a:lnTo>
                    <a:pt x="38442" y="19215"/>
                  </a:lnTo>
                  <a:close/>
                </a:path>
                <a:path w="172719" h="38735">
                  <a:moveTo>
                    <a:pt x="105498" y="19215"/>
                  </a:moveTo>
                  <a:lnTo>
                    <a:pt x="103987" y="11734"/>
                  </a:lnTo>
                  <a:lnTo>
                    <a:pt x="99860" y="5626"/>
                  </a:lnTo>
                  <a:lnTo>
                    <a:pt x="93764" y="1511"/>
                  </a:lnTo>
                  <a:lnTo>
                    <a:pt x="86283" y="0"/>
                  </a:lnTo>
                  <a:lnTo>
                    <a:pt x="78803" y="1511"/>
                  </a:lnTo>
                  <a:lnTo>
                    <a:pt x="72694" y="5626"/>
                  </a:lnTo>
                  <a:lnTo>
                    <a:pt x="68580" y="11734"/>
                  </a:lnTo>
                  <a:lnTo>
                    <a:pt x="67068" y="19215"/>
                  </a:lnTo>
                  <a:lnTo>
                    <a:pt x="68580" y="26695"/>
                  </a:lnTo>
                  <a:lnTo>
                    <a:pt x="72694" y="32804"/>
                  </a:lnTo>
                  <a:lnTo>
                    <a:pt x="78803" y="36918"/>
                  </a:lnTo>
                  <a:lnTo>
                    <a:pt x="86283" y="38430"/>
                  </a:lnTo>
                  <a:lnTo>
                    <a:pt x="93764" y="36918"/>
                  </a:lnTo>
                  <a:lnTo>
                    <a:pt x="99860" y="32804"/>
                  </a:lnTo>
                  <a:lnTo>
                    <a:pt x="103987" y="26695"/>
                  </a:lnTo>
                  <a:lnTo>
                    <a:pt x="105498" y="19215"/>
                  </a:lnTo>
                  <a:close/>
                </a:path>
                <a:path w="172719" h="38735">
                  <a:moveTo>
                    <a:pt x="172554" y="19215"/>
                  </a:moveTo>
                  <a:lnTo>
                    <a:pt x="171043" y="11734"/>
                  </a:lnTo>
                  <a:lnTo>
                    <a:pt x="166928" y="5626"/>
                  </a:lnTo>
                  <a:lnTo>
                    <a:pt x="160820" y="1511"/>
                  </a:lnTo>
                  <a:lnTo>
                    <a:pt x="153339" y="0"/>
                  </a:lnTo>
                  <a:lnTo>
                    <a:pt x="145872" y="1511"/>
                  </a:lnTo>
                  <a:lnTo>
                    <a:pt x="139763" y="5626"/>
                  </a:lnTo>
                  <a:lnTo>
                    <a:pt x="135648" y="11734"/>
                  </a:lnTo>
                  <a:lnTo>
                    <a:pt x="134137" y="19215"/>
                  </a:lnTo>
                  <a:lnTo>
                    <a:pt x="135648" y="26695"/>
                  </a:lnTo>
                  <a:lnTo>
                    <a:pt x="139763" y="32804"/>
                  </a:lnTo>
                  <a:lnTo>
                    <a:pt x="145872" y="36918"/>
                  </a:lnTo>
                  <a:lnTo>
                    <a:pt x="153339" y="38430"/>
                  </a:lnTo>
                  <a:lnTo>
                    <a:pt x="160820" y="36918"/>
                  </a:lnTo>
                  <a:lnTo>
                    <a:pt x="166928" y="32804"/>
                  </a:lnTo>
                  <a:lnTo>
                    <a:pt x="171043" y="26695"/>
                  </a:lnTo>
                  <a:lnTo>
                    <a:pt x="172554" y="1921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47645" y="4111307"/>
              <a:ext cx="169545" cy="94615"/>
            </a:xfrm>
            <a:custGeom>
              <a:avLst/>
              <a:gdLst/>
              <a:ahLst/>
              <a:cxnLst/>
              <a:rect l="l" t="t" r="r" b="b"/>
              <a:pathLst>
                <a:path w="169544" h="94614">
                  <a:moveTo>
                    <a:pt x="106235" y="74587"/>
                  </a:moveTo>
                  <a:lnTo>
                    <a:pt x="0" y="74587"/>
                  </a:lnTo>
                  <a:lnTo>
                    <a:pt x="0" y="93992"/>
                  </a:lnTo>
                  <a:lnTo>
                    <a:pt x="106235" y="93992"/>
                  </a:lnTo>
                  <a:lnTo>
                    <a:pt x="106235" y="74587"/>
                  </a:lnTo>
                  <a:close/>
                </a:path>
                <a:path w="169544" h="94614">
                  <a:moveTo>
                    <a:pt x="168973" y="37287"/>
                  </a:moveTo>
                  <a:lnTo>
                    <a:pt x="0" y="37287"/>
                  </a:lnTo>
                  <a:lnTo>
                    <a:pt x="0" y="56692"/>
                  </a:lnTo>
                  <a:lnTo>
                    <a:pt x="168973" y="56692"/>
                  </a:lnTo>
                  <a:lnTo>
                    <a:pt x="168973" y="37287"/>
                  </a:lnTo>
                  <a:close/>
                </a:path>
                <a:path w="169544" h="94614">
                  <a:moveTo>
                    <a:pt x="168973" y="0"/>
                  </a:moveTo>
                  <a:lnTo>
                    <a:pt x="0" y="0"/>
                  </a:lnTo>
                  <a:lnTo>
                    <a:pt x="0" y="19392"/>
                  </a:lnTo>
                  <a:lnTo>
                    <a:pt x="168973" y="19392"/>
                  </a:lnTo>
                  <a:lnTo>
                    <a:pt x="168973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124580" y="3752088"/>
            <a:ext cx="1642745" cy="586105"/>
            <a:chOff x="3124580" y="3752088"/>
            <a:chExt cx="1642745" cy="586105"/>
          </a:xfrm>
        </p:grpSpPr>
        <p:sp>
          <p:nvSpPr>
            <p:cNvPr id="18" name="object 18"/>
            <p:cNvSpPr/>
            <p:nvPr/>
          </p:nvSpPr>
          <p:spPr>
            <a:xfrm>
              <a:off x="3124580" y="3752088"/>
              <a:ext cx="911860" cy="397510"/>
            </a:xfrm>
            <a:custGeom>
              <a:avLst/>
              <a:gdLst/>
              <a:ahLst/>
              <a:cxnLst/>
              <a:rect l="l" t="t" r="r" b="b"/>
              <a:pathLst>
                <a:path w="911860" h="397510">
                  <a:moveTo>
                    <a:pt x="800989" y="283260"/>
                  </a:moveTo>
                  <a:lnTo>
                    <a:pt x="798721" y="320986"/>
                  </a:lnTo>
                  <a:lnTo>
                    <a:pt x="818007" y="322453"/>
                  </a:lnTo>
                  <a:lnTo>
                    <a:pt x="815085" y="360438"/>
                  </a:lnTo>
                  <a:lnTo>
                    <a:pt x="796350" y="360438"/>
                  </a:lnTo>
                  <a:lnTo>
                    <a:pt x="794131" y="397370"/>
                  </a:lnTo>
                  <a:lnTo>
                    <a:pt x="880419" y="360438"/>
                  </a:lnTo>
                  <a:lnTo>
                    <a:pt x="815085" y="360438"/>
                  </a:lnTo>
                  <a:lnTo>
                    <a:pt x="796439" y="358962"/>
                  </a:lnTo>
                  <a:lnTo>
                    <a:pt x="883868" y="358962"/>
                  </a:lnTo>
                  <a:lnTo>
                    <a:pt x="911606" y="347091"/>
                  </a:lnTo>
                  <a:lnTo>
                    <a:pt x="800989" y="283260"/>
                  </a:lnTo>
                  <a:close/>
                </a:path>
                <a:path w="911860" h="397510">
                  <a:moveTo>
                    <a:pt x="798721" y="320986"/>
                  </a:moveTo>
                  <a:lnTo>
                    <a:pt x="796439" y="358962"/>
                  </a:lnTo>
                  <a:lnTo>
                    <a:pt x="815085" y="360438"/>
                  </a:lnTo>
                  <a:lnTo>
                    <a:pt x="818007" y="322453"/>
                  </a:lnTo>
                  <a:lnTo>
                    <a:pt x="798721" y="320986"/>
                  </a:lnTo>
                  <a:close/>
                </a:path>
                <a:path w="911860" h="397510">
                  <a:moveTo>
                    <a:pt x="436525" y="178554"/>
                  </a:moveTo>
                  <a:lnTo>
                    <a:pt x="437133" y="184708"/>
                  </a:lnTo>
                  <a:lnTo>
                    <a:pt x="437769" y="192430"/>
                  </a:lnTo>
                  <a:lnTo>
                    <a:pt x="437858" y="193789"/>
                  </a:lnTo>
                  <a:lnTo>
                    <a:pt x="440181" y="203022"/>
                  </a:lnTo>
                  <a:lnTo>
                    <a:pt x="464311" y="241325"/>
                  </a:lnTo>
                  <a:lnTo>
                    <a:pt x="493776" y="265811"/>
                  </a:lnTo>
                  <a:lnTo>
                    <a:pt x="531241" y="287820"/>
                  </a:lnTo>
                  <a:lnTo>
                    <a:pt x="575564" y="307581"/>
                  </a:lnTo>
                  <a:lnTo>
                    <a:pt x="625856" y="325043"/>
                  </a:lnTo>
                  <a:lnTo>
                    <a:pt x="700785" y="344119"/>
                  </a:lnTo>
                  <a:lnTo>
                    <a:pt x="740791" y="351713"/>
                  </a:lnTo>
                  <a:lnTo>
                    <a:pt x="782193" y="357835"/>
                  </a:lnTo>
                  <a:lnTo>
                    <a:pt x="796439" y="358962"/>
                  </a:lnTo>
                  <a:lnTo>
                    <a:pt x="798721" y="320986"/>
                  </a:lnTo>
                  <a:lnTo>
                    <a:pt x="787781" y="320154"/>
                  </a:lnTo>
                  <a:lnTo>
                    <a:pt x="747903" y="314274"/>
                  </a:lnTo>
                  <a:lnTo>
                    <a:pt x="709294" y="307009"/>
                  </a:lnTo>
                  <a:lnTo>
                    <a:pt x="654557" y="293636"/>
                  </a:lnTo>
                  <a:lnTo>
                    <a:pt x="605155" y="278028"/>
                  </a:lnTo>
                  <a:lnTo>
                    <a:pt x="561974" y="260451"/>
                  </a:lnTo>
                  <a:lnTo>
                    <a:pt x="526288" y="241477"/>
                  </a:lnTo>
                  <a:lnTo>
                    <a:pt x="492759" y="216065"/>
                  </a:lnTo>
                  <a:lnTo>
                    <a:pt x="477350" y="193789"/>
                  </a:lnTo>
                  <a:lnTo>
                    <a:pt x="477139" y="193789"/>
                  </a:lnTo>
                  <a:lnTo>
                    <a:pt x="476122" y="190957"/>
                  </a:lnTo>
                  <a:lnTo>
                    <a:pt x="476430" y="190957"/>
                  </a:lnTo>
                  <a:lnTo>
                    <a:pt x="475976" y="189141"/>
                  </a:lnTo>
                  <a:lnTo>
                    <a:pt x="475742" y="189141"/>
                  </a:lnTo>
                  <a:lnTo>
                    <a:pt x="475233" y="186169"/>
                  </a:lnTo>
                  <a:lnTo>
                    <a:pt x="475448" y="186169"/>
                  </a:lnTo>
                  <a:lnTo>
                    <a:pt x="474980" y="181432"/>
                  </a:lnTo>
                  <a:lnTo>
                    <a:pt x="474859" y="179971"/>
                  </a:lnTo>
                  <a:lnTo>
                    <a:pt x="436880" y="179971"/>
                  </a:lnTo>
                  <a:lnTo>
                    <a:pt x="436525" y="178554"/>
                  </a:lnTo>
                  <a:close/>
                </a:path>
                <a:path w="911860" h="397510">
                  <a:moveTo>
                    <a:pt x="476122" y="190957"/>
                  </a:moveTo>
                  <a:lnTo>
                    <a:pt x="477139" y="193789"/>
                  </a:lnTo>
                  <a:lnTo>
                    <a:pt x="476850" y="192637"/>
                  </a:lnTo>
                  <a:lnTo>
                    <a:pt x="476122" y="190957"/>
                  </a:lnTo>
                  <a:close/>
                </a:path>
                <a:path w="911860" h="397510">
                  <a:moveTo>
                    <a:pt x="476850" y="192637"/>
                  </a:moveTo>
                  <a:lnTo>
                    <a:pt x="477139" y="193789"/>
                  </a:lnTo>
                  <a:lnTo>
                    <a:pt x="477350" y="193789"/>
                  </a:lnTo>
                  <a:lnTo>
                    <a:pt x="476850" y="192637"/>
                  </a:lnTo>
                  <a:close/>
                </a:path>
                <a:path w="911860" h="397510">
                  <a:moveTo>
                    <a:pt x="476430" y="190957"/>
                  </a:moveTo>
                  <a:lnTo>
                    <a:pt x="476122" y="190957"/>
                  </a:lnTo>
                  <a:lnTo>
                    <a:pt x="476850" y="192637"/>
                  </a:lnTo>
                  <a:lnTo>
                    <a:pt x="476430" y="190957"/>
                  </a:lnTo>
                  <a:close/>
                </a:path>
                <a:path w="911860" h="397510">
                  <a:moveTo>
                    <a:pt x="475233" y="186169"/>
                  </a:moveTo>
                  <a:lnTo>
                    <a:pt x="475742" y="189141"/>
                  </a:lnTo>
                  <a:lnTo>
                    <a:pt x="475588" y="187586"/>
                  </a:lnTo>
                  <a:lnTo>
                    <a:pt x="475233" y="186169"/>
                  </a:lnTo>
                  <a:close/>
                </a:path>
                <a:path w="911860" h="397510">
                  <a:moveTo>
                    <a:pt x="475588" y="187586"/>
                  </a:moveTo>
                  <a:lnTo>
                    <a:pt x="475742" y="189141"/>
                  </a:lnTo>
                  <a:lnTo>
                    <a:pt x="475976" y="189141"/>
                  </a:lnTo>
                  <a:lnTo>
                    <a:pt x="475588" y="187586"/>
                  </a:lnTo>
                  <a:close/>
                </a:path>
                <a:path w="911860" h="397510">
                  <a:moveTo>
                    <a:pt x="475448" y="186169"/>
                  </a:moveTo>
                  <a:lnTo>
                    <a:pt x="475233" y="186169"/>
                  </a:lnTo>
                  <a:lnTo>
                    <a:pt x="475588" y="187586"/>
                  </a:lnTo>
                  <a:lnTo>
                    <a:pt x="475448" y="186169"/>
                  </a:lnTo>
                  <a:close/>
                </a:path>
                <a:path w="911860" h="397510">
                  <a:moveTo>
                    <a:pt x="436371" y="176999"/>
                  </a:moveTo>
                  <a:lnTo>
                    <a:pt x="436525" y="178554"/>
                  </a:lnTo>
                  <a:lnTo>
                    <a:pt x="436880" y="179971"/>
                  </a:lnTo>
                  <a:lnTo>
                    <a:pt x="436371" y="176999"/>
                  </a:lnTo>
                  <a:close/>
                </a:path>
                <a:path w="911860" h="397510">
                  <a:moveTo>
                    <a:pt x="474615" y="176999"/>
                  </a:moveTo>
                  <a:lnTo>
                    <a:pt x="436371" y="176999"/>
                  </a:lnTo>
                  <a:lnTo>
                    <a:pt x="436880" y="179971"/>
                  </a:lnTo>
                  <a:lnTo>
                    <a:pt x="474859" y="179971"/>
                  </a:lnTo>
                  <a:lnTo>
                    <a:pt x="474615" y="176999"/>
                  </a:lnTo>
                  <a:close/>
                </a:path>
                <a:path w="911860" h="397510">
                  <a:moveTo>
                    <a:pt x="435201" y="173259"/>
                  </a:moveTo>
                  <a:lnTo>
                    <a:pt x="436525" y="178554"/>
                  </a:lnTo>
                  <a:lnTo>
                    <a:pt x="436371" y="176999"/>
                  </a:lnTo>
                  <a:lnTo>
                    <a:pt x="474615" y="176999"/>
                  </a:lnTo>
                  <a:lnTo>
                    <a:pt x="474466" y="175183"/>
                  </a:lnTo>
                  <a:lnTo>
                    <a:pt x="435991" y="175183"/>
                  </a:lnTo>
                  <a:lnTo>
                    <a:pt x="435201" y="173259"/>
                  </a:lnTo>
                  <a:close/>
                </a:path>
                <a:path w="911860" h="397510">
                  <a:moveTo>
                    <a:pt x="434974" y="172351"/>
                  </a:moveTo>
                  <a:lnTo>
                    <a:pt x="435201" y="173259"/>
                  </a:lnTo>
                  <a:lnTo>
                    <a:pt x="435991" y="175183"/>
                  </a:lnTo>
                  <a:lnTo>
                    <a:pt x="434974" y="172351"/>
                  </a:lnTo>
                  <a:close/>
                </a:path>
                <a:path w="911860" h="397510">
                  <a:moveTo>
                    <a:pt x="474255" y="172351"/>
                  </a:moveTo>
                  <a:lnTo>
                    <a:pt x="434974" y="172351"/>
                  </a:lnTo>
                  <a:lnTo>
                    <a:pt x="435991" y="175183"/>
                  </a:lnTo>
                  <a:lnTo>
                    <a:pt x="474466" y="175183"/>
                  </a:lnTo>
                  <a:lnTo>
                    <a:pt x="474344" y="172707"/>
                  </a:lnTo>
                  <a:lnTo>
                    <a:pt x="474255" y="172351"/>
                  </a:lnTo>
                  <a:close/>
                </a:path>
                <a:path w="911860" h="397510">
                  <a:moveTo>
                    <a:pt x="762" y="0"/>
                  </a:moveTo>
                  <a:lnTo>
                    <a:pt x="0" y="38100"/>
                  </a:lnTo>
                  <a:lnTo>
                    <a:pt x="42671" y="38989"/>
                  </a:lnTo>
                  <a:lnTo>
                    <a:pt x="84074" y="41783"/>
                  </a:lnTo>
                  <a:lnTo>
                    <a:pt x="125094" y="46100"/>
                  </a:lnTo>
                  <a:lnTo>
                    <a:pt x="164972" y="51943"/>
                  </a:lnTo>
                  <a:lnTo>
                    <a:pt x="203581" y="59309"/>
                  </a:lnTo>
                  <a:lnTo>
                    <a:pt x="257809" y="72643"/>
                  </a:lnTo>
                  <a:lnTo>
                    <a:pt x="307467" y="88265"/>
                  </a:lnTo>
                  <a:lnTo>
                    <a:pt x="350773" y="106045"/>
                  </a:lnTo>
                  <a:lnTo>
                    <a:pt x="386588" y="125120"/>
                  </a:lnTo>
                  <a:lnTo>
                    <a:pt x="420369" y="151256"/>
                  </a:lnTo>
                  <a:lnTo>
                    <a:pt x="435201" y="173259"/>
                  </a:lnTo>
                  <a:lnTo>
                    <a:pt x="434974" y="172351"/>
                  </a:lnTo>
                  <a:lnTo>
                    <a:pt x="474255" y="172351"/>
                  </a:lnTo>
                  <a:lnTo>
                    <a:pt x="471931" y="163118"/>
                  </a:lnTo>
                  <a:lnTo>
                    <a:pt x="446658" y="123634"/>
                  </a:lnTo>
                  <a:lnTo>
                    <a:pt x="405892" y="92202"/>
                  </a:lnTo>
                  <a:lnTo>
                    <a:pt x="366268" y="71120"/>
                  </a:lnTo>
                  <a:lnTo>
                    <a:pt x="319785" y="52324"/>
                  </a:lnTo>
                  <a:lnTo>
                    <a:pt x="267716" y="35814"/>
                  </a:lnTo>
                  <a:lnTo>
                    <a:pt x="210566" y="21843"/>
                  </a:lnTo>
                  <a:lnTo>
                    <a:pt x="170560" y="14350"/>
                  </a:lnTo>
                  <a:lnTo>
                    <a:pt x="129031" y="8255"/>
                  </a:lnTo>
                  <a:lnTo>
                    <a:pt x="86613" y="3809"/>
                  </a:lnTo>
                  <a:lnTo>
                    <a:pt x="43433" y="10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58414" y="3858026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160720" y="0"/>
                  </a:moveTo>
                  <a:lnTo>
                    <a:pt x="109820" y="8883"/>
                  </a:lnTo>
                  <a:lnTo>
                    <a:pt x="65688" y="31849"/>
                  </a:lnTo>
                  <a:lnTo>
                    <a:pt x="30934" y="66368"/>
                  </a:lnTo>
                  <a:lnTo>
                    <a:pt x="8168" y="109910"/>
                  </a:lnTo>
                  <a:lnTo>
                    <a:pt x="0" y="159946"/>
                  </a:lnTo>
                  <a:lnTo>
                    <a:pt x="5853" y="202506"/>
                  </a:lnTo>
                  <a:lnTo>
                    <a:pt x="22374" y="240752"/>
                  </a:lnTo>
                  <a:lnTo>
                    <a:pt x="48000" y="273157"/>
                  </a:lnTo>
                  <a:lnTo>
                    <a:pt x="81170" y="298194"/>
                  </a:lnTo>
                  <a:lnTo>
                    <a:pt x="120324" y="314336"/>
                  </a:lnTo>
                  <a:lnTo>
                    <a:pt x="163901" y="320055"/>
                  </a:lnTo>
                  <a:lnTo>
                    <a:pt x="216341" y="311678"/>
                  </a:lnTo>
                  <a:lnTo>
                    <a:pt x="261753" y="288375"/>
                  </a:lnTo>
                  <a:lnTo>
                    <a:pt x="297327" y="252895"/>
                  </a:lnTo>
                  <a:lnTo>
                    <a:pt x="320254" y="207985"/>
                  </a:lnTo>
                  <a:lnTo>
                    <a:pt x="303553" y="217336"/>
                  </a:lnTo>
                  <a:lnTo>
                    <a:pt x="285450" y="224295"/>
                  </a:lnTo>
                  <a:lnTo>
                    <a:pt x="266171" y="228637"/>
                  </a:lnTo>
                  <a:lnTo>
                    <a:pt x="245937" y="230135"/>
                  </a:lnTo>
                  <a:lnTo>
                    <a:pt x="203842" y="223499"/>
                  </a:lnTo>
                  <a:lnTo>
                    <a:pt x="167288" y="205021"/>
                  </a:lnTo>
                  <a:lnTo>
                    <a:pt x="138466" y="176848"/>
                  </a:lnTo>
                  <a:lnTo>
                    <a:pt x="119566" y="141126"/>
                  </a:lnTo>
                  <a:lnTo>
                    <a:pt x="112779" y="99999"/>
                  </a:lnTo>
                  <a:lnTo>
                    <a:pt x="116151" y="70763"/>
                  </a:lnTo>
                  <a:lnTo>
                    <a:pt x="125767" y="43865"/>
                  </a:lnTo>
                  <a:lnTo>
                    <a:pt x="140874" y="20034"/>
                  </a:lnTo>
                  <a:lnTo>
                    <a:pt x="160720" y="0"/>
                  </a:lnTo>
                  <a:close/>
                </a:path>
              </a:pathLst>
            </a:custGeom>
            <a:solidFill>
              <a:srgbClr val="4257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35552" y="3903748"/>
              <a:ext cx="732155" cy="434975"/>
            </a:xfrm>
            <a:custGeom>
              <a:avLst/>
              <a:gdLst/>
              <a:ahLst/>
              <a:cxnLst/>
              <a:rect l="l" t="t" r="r" b="b"/>
              <a:pathLst>
                <a:path w="732154" h="434975">
                  <a:moveTo>
                    <a:pt x="445804" y="0"/>
                  </a:moveTo>
                  <a:lnTo>
                    <a:pt x="403001" y="5385"/>
                  </a:lnTo>
                  <a:lnTo>
                    <a:pt x="364160" y="20646"/>
                  </a:lnTo>
                  <a:lnTo>
                    <a:pt x="330624" y="44442"/>
                  </a:lnTo>
                  <a:lnTo>
                    <a:pt x="303733" y="75431"/>
                  </a:lnTo>
                  <a:lnTo>
                    <a:pt x="296858" y="72561"/>
                  </a:lnTo>
                  <a:lnTo>
                    <a:pt x="289657" y="70407"/>
                  </a:lnTo>
                  <a:lnTo>
                    <a:pt x="282148" y="69053"/>
                  </a:lnTo>
                  <a:lnTo>
                    <a:pt x="274347" y="68583"/>
                  </a:lnTo>
                  <a:lnTo>
                    <a:pt x="247649" y="73972"/>
                  </a:lnTo>
                  <a:lnTo>
                    <a:pt x="225848" y="88670"/>
                  </a:lnTo>
                  <a:lnTo>
                    <a:pt x="211150" y="110470"/>
                  </a:lnTo>
                  <a:lnTo>
                    <a:pt x="205801" y="137735"/>
                  </a:lnTo>
                  <a:lnTo>
                    <a:pt x="194329" y="137166"/>
                  </a:lnTo>
                  <a:lnTo>
                    <a:pt x="145390" y="147049"/>
                  </a:lnTo>
                  <a:lnTo>
                    <a:pt x="105421" y="173998"/>
                  </a:lnTo>
                  <a:lnTo>
                    <a:pt x="78470" y="213963"/>
                  </a:lnTo>
                  <a:lnTo>
                    <a:pt x="68586" y="262892"/>
                  </a:lnTo>
                  <a:lnTo>
                    <a:pt x="69227" y="275431"/>
                  </a:lnTo>
                  <a:lnTo>
                    <a:pt x="41936" y="284305"/>
                  </a:lnTo>
                  <a:lnTo>
                    <a:pt x="19970" y="301693"/>
                  </a:lnTo>
                  <a:lnTo>
                    <a:pt x="5325" y="325676"/>
                  </a:lnTo>
                  <a:lnTo>
                    <a:pt x="0" y="354337"/>
                  </a:lnTo>
                  <a:lnTo>
                    <a:pt x="6288" y="385494"/>
                  </a:lnTo>
                  <a:lnTo>
                    <a:pt x="23436" y="410927"/>
                  </a:lnTo>
                  <a:lnTo>
                    <a:pt x="48871" y="428070"/>
                  </a:lnTo>
                  <a:lnTo>
                    <a:pt x="80018" y="434355"/>
                  </a:lnTo>
                  <a:lnTo>
                    <a:pt x="582978" y="434355"/>
                  </a:lnTo>
                  <a:lnTo>
                    <a:pt x="629960" y="426780"/>
                  </a:lnTo>
                  <a:lnTo>
                    <a:pt x="670758" y="405685"/>
                  </a:lnTo>
                  <a:lnTo>
                    <a:pt x="702925" y="373518"/>
                  </a:lnTo>
                  <a:lnTo>
                    <a:pt x="724018" y="332726"/>
                  </a:lnTo>
                  <a:lnTo>
                    <a:pt x="731593" y="285754"/>
                  </a:lnTo>
                  <a:lnTo>
                    <a:pt x="722694" y="235005"/>
                  </a:lnTo>
                  <a:lnTo>
                    <a:pt x="698092" y="191802"/>
                  </a:lnTo>
                  <a:lnTo>
                    <a:pt x="660931" y="159271"/>
                  </a:lnTo>
                  <a:lnTo>
                    <a:pt x="614355" y="140540"/>
                  </a:lnTo>
                  <a:lnTo>
                    <a:pt x="599305" y="95233"/>
                  </a:lnTo>
                  <a:lnTo>
                    <a:pt x="572969" y="56543"/>
                  </a:lnTo>
                  <a:lnTo>
                    <a:pt x="537303" y="26452"/>
                  </a:lnTo>
                  <a:lnTo>
                    <a:pt x="494263" y="6943"/>
                  </a:lnTo>
                  <a:lnTo>
                    <a:pt x="445804" y="0"/>
                  </a:lnTo>
                  <a:close/>
                </a:path>
              </a:pathLst>
            </a:custGeom>
            <a:solidFill>
              <a:srgbClr val="E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124580" y="2877316"/>
            <a:ext cx="1642745" cy="732155"/>
            <a:chOff x="3124580" y="2877316"/>
            <a:chExt cx="1642745" cy="732155"/>
          </a:xfrm>
        </p:grpSpPr>
        <p:sp>
          <p:nvSpPr>
            <p:cNvPr id="22" name="object 22"/>
            <p:cNvSpPr/>
            <p:nvPr/>
          </p:nvSpPr>
          <p:spPr>
            <a:xfrm>
              <a:off x="3124580" y="3193541"/>
              <a:ext cx="911860" cy="397510"/>
            </a:xfrm>
            <a:custGeom>
              <a:avLst/>
              <a:gdLst/>
              <a:ahLst/>
              <a:cxnLst/>
              <a:rect l="l" t="t" r="r" b="b"/>
              <a:pathLst>
                <a:path w="911860" h="397510">
                  <a:moveTo>
                    <a:pt x="435202" y="224133"/>
                  </a:moveTo>
                  <a:lnTo>
                    <a:pt x="405638" y="259080"/>
                  </a:lnTo>
                  <a:lnTo>
                    <a:pt x="363601" y="285114"/>
                  </a:lnTo>
                  <a:lnTo>
                    <a:pt x="322706" y="303402"/>
                  </a:lnTo>
                  <a:lnTo>
                    <a:pt x="275081" y="319785"/>
                  </a:lnTo>
                  <a:lnTo>
                    <a:pt x="203581" y="338073"/>
                  </a:lnTo>
                  <a:lnTo>
                    <a:pt x="164972" y="345439"/>
                  </a:lnTo>
                  <a:lnTo>
                    <a:pt x="125094" y="351281"/>
                  </a:lnTo>
                  <a:lnTo>
                    <a:pt x="84074" y="355599"/>
                  </a:lnTo>
                  <a:lnTo>
                    <a:pt x="42671" y="358394"/>
                  </a:lnTo>
                  <a:lnTo>
                    <a:pt x="0" y="359282"/>
                  </a:lnTo>
                  <a:lnTo>
                    <a:pt x="762" y="397382"/>
                  </a:lnTo>
                  <a:lnTo>
                    <a:pt x="43433" y="396366"/>
                  </a:lnTo>
                  <a:lnTo>
                    <a:pt x="86613" y="393572"/>
                  </a:lnTo>
                  <a:lnTo>
                    <a:pt x="129031" y="389127"/>
                  </a:lnTo>
                  <a:lnTo>
                    <a:pt x="170560" y="383031"/>
                  </a:lnTo>
                  <a:lnTo>
                    <a:pt x="210566" y="375538"/>
                  </a:lnTo>
                  <a:lnTo>
                    <a:pt x="249046" y="366648"/>
                  </a:lnTo>
                  <a:lnTo>
                    <a:pt x="303021" y="350900"/>
                  </a:lnTo>
                  <a:lnTo>
                    <a:pt x="351535" y="332739"/>
                  </a:lnTo>
                  <a:lnTo>
                    <a:pt x="393445" y="312419"/>
                  </a:lnTo>
                  <a:lnTo>
                    <a:pt x="428117" y="289940"/>
                  </a:lnTo>
                  <a:lnTo>
                    <a:pt x="461136" y="256285"/>
                  </a:lnTo>
                  <a:lnTo>
                    <a:pt x="471678" y="235203"/>
                  </a:lnTo>
                  <a:lnTo>
                    <a:pt x="471931" y="234314"/>
                  </a:lnTo>
                  <a:lnTo>
                    <a:pt x="474249" y="225044"/>
                  </a:lnTo>
                  <a:lnTo>
                    <a:pt x="434974" y="225044"/>
                  </a:lnTo>
                  <a:lnTo>
                    <a:pt x="435202" y="224133"/>
                  </a:lnTo>
                  <a:close/>
                </a:path>
                <a:path w="911860" h="397510">
                  <a:moveTo>
                    <a:pt x="435991" y="222250"/>
                  </a:moveTo>
                  <a:lnTo>
                    <a:pt x="435202" y="224133"/>
                  </a:lnTo>
                  <a:lnTo>
                    <a:pt x="434974" y="225044"/>
                  </a:lnTo>
                  <a:lnTo>
                    <a:pt x="435991" y="222250"/>
                  </a:lnTo>
                  <a:close/>
                </a:path>
                <a:path w="911860" h="397510">
                  <a:moveTo>
                    <a:pt x="474459" y="222250"/>
                  </a:moveTo>
                  <a:lnTo>
                    <a:pt x="435991" y="222250"/>
                  </a:lnTo>
                  <a:lnTo>
                    <a:pt x="434974" y="225044"/>
                  </a:lnTo>
                  <a:lnTo>
                    <a:pt x="474249" y="225044"/>
                  </a:lnTo>
                  <a:lnTo>
                    <a:pt x="474459" y="222250"/>
                  </a:lnTo>
                  <a:close/>
                </a:path>
                <a:path w="911860" h="397510">
                  <a:moveTo>
                    <a:pt x="436520" y="218863"/>
                  </a:moveTo>
                  <a:lnTo>
                    <a:pt x="435202" y="224133"/>
                  </a:lnTo>
                  <a:lnTo>
                    <a:pt x="435991" y="222250"/>
                  </a:lnTo>
                  <a:lnTo>
                    <a:pt x="474459" y="222250"/>
                  </a:lnTo>
                  <a:lnTo>
                    <a:pt x="474615" y="220344"/>
                  </a:lnTo>
                  <a:lnTo>
                    <a:pt x="436371" y="220344"/>
                  </a:lnTo>
                  <a:lnTo>
                    <a:pt x="436520" y="218863"/>
                  </a:lnTo>
                  <a:close/>
                </a:path>
                <a:path w="911860" h="397510">
                  <a:moveTo>
                    <a:pt x="436880" y="217424"/>
                  </a:moveTo>
                  <a:lnTo>
                    <a:pt x="436520" y="218863"/>
                  </a:lnTo>
                  <a:lnTo>
                    <a:pt x="436371" y="220344"/>
                  </a:lnTo>
                  <a:lnTo>
                    <a:pt x="436880" y="217424"/>
                  </a:lnTo>
                  <a:close/>
                </a:path>
                <a:path w="911860" h="397510">
                  <a:moveTo>
                    <a:pt x="474855" y="217424"/>
                  </a:moveTo>
                  <a:lnTo>
                    <a:pt x="436880" y="217424"/>
                  </a:lnTo>
                  <a:lnTo>
                    <a:pt x="436371" y="220344"/>
                  </a:lnTo>
                  <a:lnTo>
                    <a:pt x="474615" y="220344"/>
                  </a:lnTo>
                  <a:lnTo>
                    <a:pt x="474855" y="217424"/>
                  </a:lnTo>
                  <a:close/>
                </a:path>
                <a:path w="911860" h="397510">
                  <a:moveTo>
                    <a:pt x="796397" y="38400"/>
                  </a:moveTo>
                  <a:lnTo>
                    <a:pt x="740791" y="45719"/>
                  </a:lnTo>
                  <a:lnTo>
                    <a:pt x="700785" y="53212"/>
                  </a:lnTo>
                  <a:lnTo>
                    <a:pt x="662432" y="62230"/>
                  </a:lnTo>
                  <a:lnTo>
                    <a:pt x="608583" y="77850"/>
                  </a:lnTo>
                  <a:lnTo>
                    <a:pt x="560069" y="96138"/>
                  </a:lnTo>
                  <a:lnTo>
                    <a:pt x="517906" y="116585"/>
                  </a:lnTo>
                  <a:lnTo>
                    <a:pt x="483107" y="139319"/>
                  </a:lnTo>
                  <a:lnTo>
                    <a:pt x="449706" y="174244"/>
                  </a:lnTo>
                  <a:lnTo>
                    <a:pt x="440435" y="193420"/>
                  </a:lnTo>
                  <a:lnTo>
                    <a:pt x="440181" y="194309"/>
                  </a:lnTo>
                  <a:lnTo>
                    <a:pt x="437769" y="203962"/>
                  </a:lnTo>
                  <a:lnTo>
                    <a:pt x="437654" y="206375"/>
                  </a:lnTo>
                  <a:lnTo>
                    <a:pt x="437133" y="212725"/>
                  </a:lnTo>
                  <a:lnTo>
                    <a:pt x="436520" y="218863"/>
                  </a:lnTo>
                  <a:lnTo>
                    <a:pt x="436880" y="217424"/>
                  </a:lnTo>
                  <a:lnTo>
                    <a:pt x="474855" y="217424"/>
                  </a:lnTo>
                  <a:lnTo>
                    <a:pt x="474980" y="215900"/>
                  </a:lnTo>
                  <a:lnTo>
                    <a:pt x="475449" y="211200"/>
                  </a:lnTo>
                  <a:lnTo>
                    <a:pt x="475233" y="211200"/>
                  </a:lnTo>
                  <a:lnTo>
                    <a:pt x="475742" y="208280"/>
                  </a:lnTo>
                  <a:lnTo>
                    <a:pt x="475964" y="208280"/>
                  </a:lnTo>
                  <a:lnTo>
                    <a:pt x="476440" y="206375"/>
                  </a:lnTo>
                  <a:lnTo>
                    <a:pt x="476122" y="206375"/>
                  </a:lnTo>
                  <a:lnTo>
                    <a:pt x="477139" y="203581"/>
                  </a:lnTo>
                  <a:lnTo>
                    <a:pt x="477333" y="203581"/>
                  </a:lnTo>
                  <a:lnTo>
                    <a:pt x="479424" y="198755"/>
                  </a:lnTo>
                  <a:lnTo>
                    <a:pt x="507238" y="168909"/>
                  </a:lnTo>
                  <a:lnTo>
                    <a:pt x="549147" y="143256"/>
                  </a:lnTo>
                  <a:lnTo>
                    <a:pt x="589915" y="125094"/>
                  </a:lnTo>
                  <a:lnTo>
                    <a:pt x="637540" y="108584"/>
                  </a:lnTo>
                  <a:lnTo>
                    <a:pt x="709294" y="90424"/>
                  </a:lnTo>
                  <a:lnTo>
                    <a:pt x="747903" y="83057"/>
                  </a:lnTo>
                  <a:lnTo>
                    <a:pt x="787781" y="77215"/>
                  </a:lnTo>
                  <a:lnTo>
                    <a:pt x="798639" y="76394"/>
                  </a:lnTo>
                  <a:lnTo>
                    <a:pt x="796397" y="38400"/>
                  </a:lnTo>
                  <a:close/>
                </a:path>
                <a:path w="911860" h="397510">
                  <a:moveTo>
                    <a:pt x="475742" y="208280"/>
                  </a:moveTo>
                  <a:lnTo>
                    <a:pt x="475233" y="211200"/>
                  </a:lnTo>
                  <a:lnTo>
                    <a:pt x="475593" y="209761"/>
                  </a:lnTo>
                  <a:lnTo>
                    <a:pt x="475742" y="208280"/>
                  </a:lnTo>
                  <a:close/>
                </a:path>
                <a:path w="911860" h="397510">
                  <a:moveTo>
                    <a:pt x="475593" y="209761"/>
                  </a:moveTo>
                  <a:lnTo>
                    <a:pt x="475233" y="211200"/>
                  </a:lnTo>
                  <a:lnTo>
                    <a:pt x="475449" y="211200"/>
                  </a:lnTo>
                  <a:lnTo>
                    <a:pt x="475593" y="209761"/>
                  </a:lnTo>
                  <a:close/>
                </a:path>
                <a:path w="911860" h="397510">
                  <a:moveTo>
                    <a:pt x="475964" y="208280"/>
                  </a:moveTo>
                  <a:lnTo>
                    <a:pt x="475742" y="208280"/>
                  </a:lnTo>
                  <a:lnTo>
                    <a:pt x="475593" y="209761"/>
                  </a:lnTo>
                  <a:lnTo>
                    <a:pt x="475964" y="208280"/>
                  </a:lnTo>
                  <a:close/>
                </a:path>
                <a:path w="911860" h="397510">
                  <a:moveTo>
                    <a:pt x="477139" y="203581"/>
                  </a:moveTo>
                  <a:lnTo>
                    <a:pt x="476122" y="206375"/>
                  </a:lnTo>
                  <a:lnTo>
                    <a:pt x="476873" y="204643"/>
                  </a:lnTo>
                  <a:lnTo>
                    <a:pt x="477139" y="203581"/>
                  </a:lnTo>
                  <a:close/>
                </a:path>
                <a:path w="911860" h="397510">
                  <a:moveTo>
                    <a:pt x="476873" y="204643"/>
                  </a:moveTo>
                  <a:lnTo>
                    <a:pt x="476122" y="206375"/>
                  </a:lnTo>
                  <a:lnTo>
                    <a:pt x="476440" y="206375"/>
                  </a:lnTo>
                  <a:lnTo>
                    <a:pt x="476873" y="204643"/>
                  </a:lnTo>
                  <a:close/>
                </a:path>
                <a:path w="911860" h="397510">
                  <a:moveTo>
                    <a:pt x="477333" y="203581"/>
                  </a:moveTo>
                  <a:lnTo>
                    <a:pt x="477139" y="203581"/>
                  </a:lnTo>
                  <a:lnTo>
                    <a:pt x="476873" y="204643"/>
                  </a:lnTo>
                  <a:lnTo>
                    <a:pt x="477333" y="203581"/>
                  </a:lnTo>
                  <a:close/>
                </a:path>
                <a:path w="911860" h="397510">
                  <a:moveTo>
                    <a:pt x="880457" y="36956"/>
                  </a:moveTo>
                  <a:lnTo>
                    <a:pt x="815085" y="36956"/>
                  </a:lnTo>
                  <a:lnTo>
                    <a:pt x="818007" y="74930"/>
                  </a:lnTo>
                  <a:lnTo>
                    <a:pt x="798639" y="76394"/>
                  </a:lnTo>
                  <a:lnTo>
                    <a:pt x="800861" y="114045"/>
                  </a:lnTo>
                  <a:lnTo>
                    <a:pt x="911606" y="50291"/>
                  </a:lnTo>
                  <a:lnTo>
                    <a:pt x="880457" y="36956"/>
                  </a:lnTo>
                  <a:close/>
                </a:path>
                <a:path w="911860" h="397510">
                  <a:moveTo>
                    <a:pt x="815085" y="36956"/>
                  </a:moveTo>
                  <a:lnTo>
                    <a:pt x="796397" y="38400"/>
                  </a:lnTo>
                  <a:lnTo>
                    <a:pt x="798639" y="76394"/>
                  </a:lnTo>
                  <a:lnTo>
                    <a:pt x="818007" y="74930"/>
                  </a:lnTo>
                  <a:lnTo>
                    <a:pt x="815085" y="36956"/>
                  </a:lnTo>
                  <a:close/>
                </a:path>
                <a:path w="911860" h="397510">
                  <a:moveTo>
                    <a:pt x="794131" y="0"/>
                  </a:moveTo>
                  <a:lnTo>
                    <a:pt x="796397" y="38400"/>
                  </a:lnTo>
                  <a:lnTo>
                    <a:pt x="815085" y="36956"/>
                  </a:lnTo>
                  <a:lnTo>
                    <a:pt x="880457" y="36956"/>
                  </a:lnTo>
                  <a:lnTo>
                    <a:pt x="794131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35552" y="2877316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4" h="732154">
                  <a:moveTo>
                    <a:pt x="365796" y="0"/>
                  </a:moveTo>
                  <a:lnTo>
                    <a:pt x="251525" y="114265"/>
                  </a:lnTo>
                  <a:lnTo>
                    <a:pt x="114311" y="114265"/>
                  </a:lnTo>
                  <a:lnTo>
                    <a:pt x="114311" y="251472"/>
                  </a:lnTo>
                  <a:lnTo>
                    <a:pt x="0" y="365778"/>
                  </a:lnTo>
                  <a:lnTo>
                    <a:pt x="114311" y="480043"/>
                  </a:lnTo>
                  <a:lnTo>
                    <a:pt x="114311" y="617301"/>
                  </a:lnTo>
                  <a:lnTo>
                    <a:pt x="251505" y="617301"/>
                  </a:lnTo>
                  <a:lnTo>
                    <a:pt x="365796" y="731561"/>
                  </a:lnTo>
                  <a:lnTo>
                    <a:pt x="480067" y="617323"/>
                  </a:lnTo>
                  <a:lnTo>
                    <a:pt x="617302" y="617323"/>
                  </a:lnTo>
                  <a:lnTo>
                    <a:pt x="617302" y="480063"/>
                  </a:lnTo>
                  <a:lnTo>
                    <a:pt x="731593" y="365778"/>
                  </a:lnTo>
                  <a:lnTo>
                    <a:pt x="617302" y="251472"/>
                  </a:lnTo>
                  <a:lnTo>
                    <a:pt x="617302" y="114265"/>
                  </a:lnTo>
                  <a:lnTo>
                    <a:pt x="480087" y="114265"/>
                  </a:lnTo>
                  <a:lnTo>
                    <a:pt x="365796" y="0"/>
                  </a:lnTo>
                  <a:close/>
                </a:path>
              </a:pathLst>
            </a:custGeom>
            <a:solidFill>
              <a:srgbClr val="DBA1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27001" y="2968760"/>
              <a:ext cx="549275" cy="549275"/>
            </a:xfrm>
            <a:custGeom>
              <a:avLst/>
              <a:gdLst/>
              <a:ahLst/>
              <a:cxnLst/>
              <a:rect l="l" t="t" r="r" b="b"/>
              <a:pathLst>
                <a:path w="549275" h="549275">
                  <a:moveTo>
                    <a:pt x="274347" y="0"/>
                  </a:moveTo>
                  <a:lnTo>
                    <a:pt x="225037" y="4420"/>
                  </a:lnTo>
                  <a:lnTo>
                    <a:pt x="178625" y="17164"/>
                  </a:lnTo>
                  <a:lnTo>
                    <a:pt x="135886" y="37458"/>
                  </a:lnTo>
                  <a:lnTo>
                    <a:pt x="97595" y="64525"/>
                  </a:lnTo>
                  <a:lnTo>
                    <a:pt x="64528" y="97591"/>
                  </a:lnTo>
                  <a:lnTo>
                    <a:pt x="37460" y="135879"/>
                  </a:lnTo>
                  <a:lnTo>
                    <a:pt x="17165" y="178616"/>
                  </a:lnTo>
                  <a:lnTo>
                    <a:pt x="4420" y="225026"/>
                  </a:lnTo>
                  <a:lnTo>
                    <a:pt x="0" y="274333"/>
                  </a:lnTo>
                  <a:lnTo>
                    <a:pt x="4420" y="323646"/>
                  </a:lnTo>
                  <a:lnTo>
                    <a:pt x="17165" y="370059"/>
                  </a:lnTo>
                  <a:lnTo>
                    <a:pt x="37460" y="412798"/>
                  </a:lnTo>
                  <a:lnTo>
                    <a:pt x="64528" y="451088"/>
                  </a:lnTo>
                  <a:lnTo>
                    <a:pt x="97595" y="484153"/>
                  </a:lnTo>
                  <a:lnTo>
                    <a:pt x="135886" y="511219"/>
                  </a:lnTo>
                  <a:lnTo>
                    <a:pt x="178625" y="531511"/>
                  </a:lnTo>
                  <a:lnTo>
                    <a:pt x="225037" y="544255"/>
                  </a:lnTo>
                  <a:lnTo>
                    <a:pt x="274347" y="548675"/>
                  </a:lnTo>
                  <a:lnTo>
                    <a:pt x="323657" y="544255"/>
                  </a:lnTo>
                  <a:lnTo>
                    <a:pt x="370069" y="531511"/>
                  </a:lnTo>
                  <a:lnTo>
                    <a:pt x="412808" y="511219"/>
                  </a:lnTo>
                  <a:lnTo>
                    <a:pt x="451098" y="484153"/>
                  </a:lnTo>
                  <a:lnTo>
                    <a:pt x="484166" y="451088"/>
                  </a:lnTo>
                  <a:lnTo>
                    <a:pt x="511234" y="412798"/>
                  </a:lnTo>
                  <a:lnTo>
                    <a:pt x="531529" y="370059"/>
                  </a:lnTo>
                  <a:lnTo>
                    <a:pt x="544274" y="323646"/>
                  </a:lnTo>
                  <a:lnTo>
                    <a:pt x="548694" y="274333"/>
                  </a:lnTo>
                  <a:lnTo>
                    <a:pt x="544274" y="225026"/>
                  </a:lnTo>
                  <a:lnTo>
                    <a:pt x="531529" y="178616"/>
                  </a:lnTo>
                  <a:lnTo>
                    <a:pt x="511234" y="135879"/>
                  </a:lnTo>
                  <a:lnTo>
                    <a:pt x="484166" y="97591"/>
                  </a:lnTo>
                  <a:lnTo>
                    <a:pt x="451098" y="64525"/>
                  </a:lnTo>
                  <a:lnTo>
                    <a:pt x="412808" y="37458"/>
                  </a:lnTo>
                  <a:lnTo>
                    <a:pt x="370069" y="17164"/>
                  </a:lnTo>
                  <a:lnTo>
                    <a:pt x="323657" y="4420"/>
                  </a:lnTo>
                  <a:lnTo>
                    <a:pt x="274347" y="0"/>
                  </a:lnTo>
                  <a:close/>
                </a:path>
              </a:pathLst>
            </a:custGeom>
            <a:solidFill>
              <a:srgbClr val="EEC6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082540" y="3067823"/>
            <a:ext cx="365760" cy="350520"/>
            <a:chOff x="5082540" y="3067823"/>
            <a:chExt cx="365760" cy="35052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2540" y="3067823"/>
              <a:ext cx="365705" cy="35047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097779" y="3083061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39">
                  <a:moveTo>
                    <a:pt x="335222" y="0"/>
                  </a:moveTo>
                  <a:lnTo>
                    <a:pt x="0" y="0"/>
                  </a:lnTo>
                  <a:lnTo>
                    <a:pt x="0" y="319991"/>
                  </a:lnTo>
                  <a:lnTo>
                    <a:pt x="335222" y="319991"/>
                  </a:lnTo>
                  <a:lnTo>
                    <a:pt x="335222" y="0"/>
                  </a:lnTo>
                  <a:close/>
                </a:path>
              </a:pathLst>
            </a:custGeom>
            <a:solidFill>
              <a:srgbClr val="9FD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97779" y="3359572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5384" y="0"/>
                  </a:moveTo>
                  <a:lnTo>
                    <a:pt x="0" y="5380"/>
                  </a:lnTo>
                  <a:lnTo>
                    <a:pt x="0" y="43480"/>
                  </a:lnTo>
                  <a:lnTo>
                    <a:pt x="21266" y="43480"/>
                  </a:lnTo>
                  <a:lnTo>
                    <a:pt x="43481" y="38101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434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90147" y="3075444"/>
              <a:ext cx="350520" cy="335280"/>
            </a:xfrm>
            <a:custGeom>
              <a:avLst/>
              <a:gdLst/>
              <a:ahLst/>
              <a:cxnLst/>
              <a:rect l="l" t="t" r="r" b="b"/>
              <a:pathLst>
                <a:path w="350520" h="335279">
                  <a:moveTo>
                    <a:pt x="350481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20040"/>
                  </a:lnTo>
                  <a:lnTo>
                    <a:pt x="0" y="335280"/>
                  </a:lnTo>
                  <a:lnTo>
                    <a:pt x="350481" y="335280"/>
                  </a:lnTo>
                  <a:lnTo>
                    <a:pt x="350481" y="320040"/>
                  </a:lnTo>
                  <a:lnTo>
                    <a:pt x="15240" y="320040"/>
                  </a:lnTo>
                  <a:lnTo>
                    <a:pt x="15240" y="15240"/>
                  </a:lnTo>
                  <a:lnTo>
                    <a:pt x="335229" y="15240"/>
                  </a:lnTo>
                  <a:lnTo>
                    <a:pt x="335229" y="320001"/>
                  </a:lnTo>
                  <a:lnTo>
                    <a:pt x="350481" y="320001"/>
                  </a:lnTo>
                  <a:lnTo>
                    <a:pt x="350481" y="15240"/>
                  </a:lnTo>
                  <a:lnTo>
                    <a:pt x="350481" y="0"/>
                  </a:lnTo>
                  <a:close/>
                </a:path>
              </a:pathLst>
            </a:custGeom>
            <a:solidFill>
              <a:srgbClr val="8BC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20635" y="3105918"/>
              <a:ext cx="289560" cy="274320"/>
            </a:xfrm>
            <a:custGeom>
              <a:avLst/>
              <a:gdLst/>
              <a:ahLst/>
              <a:cxnLst/>
              <a:rect l="l" t="t" r="r" b="b"/>
              <a:pathLst>
                <a:path w="289560" h="274320">
                  <a:moveTo>
                    <a:pt x="275069" y="0"/>
                  </a:moveTo>
                  <a:lnTo>
                    <a:pt x="14453" y="0"/>
                  </a:lnTo>
                  <a:lnTo>
                    <a:pt x="7634" y="6821"/>
                  </a:lnTo>
                  <a:lnTo>
                    <a:pt x="7634" y="76188"/>
                  </a:lnTo>
                  <a:lnTo>
                    <a:pt x="0" y="91426"/>
                  </a:lnTo>
                  <a:lnTo>
                    <a:pt x="0" y="182852"/>
                  </a:lnTo>
                  <a:lnTo>
                    <a:pt x="7634" y="198096"/>
                  </a:lnTo>
                  <a:lnTo>
                    <a:pt x="7634" y="267447"/>
                  </a:lnTo>
                  <a:lnTo>
                    <a:pt x="14453" y="274278"/>
                  </a:lnTo>
                  <a:lnTo>
                    <a:pt x="91443" y="274278"/>
                  </a:lnTo>
                  <a:lnTo>
                    <a:pt x="106674" y="266667"/>
                  </a:lnTo>
                  <a:lnTo>
                    <a:pt x="190470" y="266667"/>
                  </a:lnTo>
                  <a:lnTo>
                    <a:pt x="205714" y="274278"/>
                  </a:lnTo>
                  <a:lnTo>
                    <a:pt x="275063" y="274278"/>
                  </a:lnTo>
                  <a:lnTo>
                    <a:pt x="281896" y="267448"/>
                  </a:lnTo>
                  <a:lnTo>
                    <a:pt x="281896" y="198096"/>
                  </a:lnTo>
                  <a:lnTo>
                    <a:pt x="289533" y="182852"/>
                  </a:lnTo>
                  <a:lnTo>
                    <a:pt x="289533" y="91426"/>
                  </a:lnTo>
                  <a:lnTo>
                    <a:pt x="281896" y="76188"/>
                  </a:lnTo>
                  <a:lnTo>
                    <a:pt x="281896" y="6821"/>
                  </a:lnTo>
                  <a:lnTo>
                    <a:pt x="275069" y="0"/>
                  </a:lnTo>
                  <a:close/>
                </a:path>
              </a:pathLst>
            </a:custGeom>
            <a:solidFill>
              <a:srgbClr val="CC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97767" y="3136404"/>
              <a:ext cx="335280" cy="259079"/>
            </a:xfrm>
            <a:custGeom>
              <a:avLst/>
              <a:gdLst/>
              <a:ahLst/>
              <a:cxnLst/>
              <a:rect l="l" t="t" r="r" b="b"/>
              <a:pathLst>
                <a:path w="335279" h="259079">
                  <a:moveTo>
                    <a:pt x="15240" y="3403"/>
                  </a:moveTo>
                  <a:lnTo>
                    <a:pt x="11836" y="0"/>
                  </a:lnTo>
                  <a:lnTo>
                    <a:pt x="3416" y="0"/>
                  </a:lnTo>
                  <a:lnTo>
                    <a:pt x="0" y="3403"/>
                  </a:lnTo>
                  <a:lnTo>
                    <a:pt x="0" y="11823"/>
                  </a:lnTo>
                  <a:lnTo>
                    <a:pt x="3416" y="15227"/>
                  </a:lnTo>
                  <a:lnTo>
                    <a:pt x="11836" y="15227"/>
                  </a:lnTo>
                  <a:lnTo>
                    <a:pt x="15240" y="11823"/>
                  </a:lnTo>
                  <a:lnTo>
                    <a:pt x="15240" y="7620"/>
                  </a:lnTo>
                  <a:lnTo>
                    <a:pt x="15240" y="3403"/>
                  </a:lnTo>
                  <a:close/>
                </a:path>
                <a:path w="335279" h="259079">
                  <a:moveTo>
                    <a:pt x="144767" y="247218"/>
                  </a:moveTo>
                  <a:lnTo>
                    <a:pt x="141351" y="243801"/>
                  </a:lnTo>
                  <a:lnTo>
                    <a:pt x="132930" y="243801"/>
                  </a:lnTo>
                  <a:lnTo>
                    <a:pt x="129527" y="247218"/>
                  </a:lnTo>
                  <a:lnTo>
                    <a:pt x="129527" y="255625"/>
                  </a:lnTo>
                  <a:lnTo>
                    <a:pt x="132930" y="259041"/>
                  </a:lnTo>
                  <a:lnTo>
                    <a:pt x="141351" y="259041"/>
                  </a:lnTo>
                  <a:lnTo>
                    <a:pt x="144767" y="255625"/>
                  </a:lnTo>
                  <a:lnTo>
                    <a:pt x="144767" y="251409"/>
                  </a:lnTo>
                  <a:lnTo>
                    <a:pt x="144767" y="247218"/>
                  </a:lnTo>
                  <a:close/>
                </a:path>
                <a:path w="335279" h="259079">
                  <a:moveTo>
                    <a:pt x="175234" y="247218"/>
                  </a:moveTo>
                  <a:lnTo>
                    <a:pt x="171831" y="243801"/>
                  </a:lnTo>
                  <a:lnTo>
                    <a:pt x="163410" y="243801"/>
                  </a:lnTo>
                  <a:lnTo>
                    <a:pt x="159994" y="247218"/>
                  </a:lnTo>
                  <a:lnTo>
                    <a:pt x="159994" y="255625"/>
                  </a:lnTo>
                  <a:lnTo>
                    <a:pt x="163410" y="259041"/>
                  </a:lnTo>
                  <a:lnTo>
                    <a:pt x="171831" y="259041"/>
                  </a:lnTo>
                  <a:lnTo>
                    <a:pt x="175234" y="255625"/>
                  </a:lnTo>
                  <a:lnTo>
                    <a:pt x="175234" y="251409"/>
                  </a:lnTo>
                  <a:lnTo>
                    <a:pt x="175234" y="247218"/>
                  </a:lnTo>
                  <a:close/>
                </a:path>
                <a:path w="335279" h="259079">
                  <a:moveTo>
                    <a:pt x="205714" y="247218"/>
                  </a:moveTo>
                  <a:lnTo>
                    <a:pt x="202298" y="243801"/>
                  </a:lnTo>
                  <a:lnTo>
                    <a:pt x="193890" y="243801"/>
                  </a:lnTo>
                  <a:lnTo>
                    <a:pt x="190474" y="247218"/>
                  </a:lnTo>
                  <a:lnTo>
                    <a:pt x="190474" y="255625"/>
                  </a:lnTo>
                  <a:lnTo>
                    <a:pt x="193890" y="259041"/>
                  </a:lnTo>
                  <a:lnTo>
                    <a:pt x="202311" y="259041"/>
                  </a:lnTo>
                  <a:lnTo>
                    <a:pt x="205714" y="255625"/>
                  </a:lnTo>
                  <a:lnTo>
                    <a:pt x="205714" y="251409"/>
                  </a:lnTo>
                  <a:lnTo>
                    <a:pt x="205714" y="247218"/>
                  </a:lnTo>
                  <a:close/>
                </a:path>
                <a:path w="335279" h="259079">
                  <a:moveTo>
                    <a:pt x="335229" y="3403"/>
                  </a:moveTo>
                  <a:lnTo>
                    <a:pt x="331825" y="0"/>
                  </a:lnTo>
                  <a:lnTo>
                    <a:pt x="323405" y="0"/>
                  </a:lnTo>
                  <a:lnTo>
                    <a:pt x="320001" y="3403"/>
                  </a:lnTo>
                  <a:lnTo>
                    <a:pt x="320001" y="11823"/>
                  </a:lnTo>
                  <a:lnTo>
                    <a:pt x="323405" y="15227"/>
                  </a:lnTo>
                  <a:lnTo>
                    <a:pt x="331825" y="15227"/>
                  </a:lnTo>
                  <a:lnTo>
                    <a:pt x="335229" y="11823"/>
                  </a:lnTo>
                  <a:lnTo>
                    <a:pt x="335229" y="7620"/>
                  </a:lnTo>
                  <a:lnTo>
                    <a:pt x="335229" y="3403"/>
                  </a:lnTo>
                  <a:close/>
                </a:path>
              </a:pathLst>
            </a:custGeom>
            <a:solidFill>
              <a:srgbClr val="8BC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58728" y="3136393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213334" y="0"/>
                  </a:moveTo>
                  <a:lnTo>
                    <a:pt x="0" y="0"/>
                  </a:lnTo>
                  <a:lnTo>
                    <a:pt x="0" y="213334"/>
                  </a:lnTo>
                  <a:lnTo>
                    <a:pt x="213334" y="213334"/>
                  </a:lnTo>
                  <a:lnTo>
                    <a:pt x="213334" y="0"/>
                  </a:lnTo>
                  <a:close/>
                </a:path>
              </a:pathLst>
            </a:custGeom>
            <a:solidFill>
              <a:srgbClr val="E6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21562" y="3041879"/>
            <a:ext cx="2293279" cy="1329413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4937759" y="3863351"/>
            <a:ext cx="533400" cy="594360"/>
            <a:chOff x="4937759" y="3863351"/>
            <a:chExt cx="533400" cy="594360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7759" y="3863351"/>
              <a:ext cx="365705" cy="35047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952999" y="3878589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39">
                  <a:moveTo>
                    <a:pt x="335222" y="0"/>
                  </a:moveTo>
                  <a:lnTo>
                    <a:pt x="0" y="0"/>
                  </a:lnTo>
                  <a:lnTo>
                    <a:pt x="0" y="319991"/>
                  </a:lnTo>
                  <a:lnTo>
                    <a:pt x="335222" y="319991"/>
                  </a:lnTo>
                  <a:lnTo>
                    <a:pt x="335222" y="0"/>
                  </a:lnTo>
                  <a:close/>
                </a:path>
              </a:pathLst>
            </a:custGeom>
            <a:solidFill>
              <a:srgbClr val="9FD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52999" y="4155100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5384" y="0"/>
                  </a:moveTo>
                  <a:lnTo>
                    <a:pt x="0" y="5380"/>
                  </a:lnTo>
                  <a:lnTo>
                    <a:pt x="0" y="43480"/>
                  </a:lnTo>
                  <a:lnTo>
                    <a:pt x="21266" y="43480"/>
                  </a:lnTo>
                  <a:lnTo>
                    <a:pt x="43481" y="38101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434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45367" y="3870972"/>
              <a:ext cx="350520" cy="335280"/>
            </a:xfrm>
            <a:custGeom>
              <a:avLst/>
              <a:gdLst/>
              <a:ahLst/>
              <a:cxnLst/>
              <a:rect l="l" t="t" r="r" b="b"/>
              <a:pathLst>
                <a:path w="350520" h="335279">
                  <a:moveTo>
                    <a:pt x="350481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20040"/>
                  </a:lnTo>
                  <a:lnTo>
                    <a:pt x="0" y="335280"/>
                  </a:lnTo>
                  <a:lnTo>
                    <a:pt x="350481" y="335280"/>
                  </a:lnTo>
                  <a:lnTo>
                    <a:pt x="350481" y="320040"/>
                  </a:lnTo>
                  <a:lnTo>
                    <a:pt x="15240" y="320040"/>
                  </a:lnTo>
                  <a:lnTo>
                    <a:pt x="15240" y="15240"/>
                  </a:lnTo>
                  <a:lnTo>
                    <a:pt x="335229" y="15240"/>
                  </a:lnTo>
                  <a:lnTo>
                    <a:pt x="335229" y="320001"/>
                  </a:lnTo>
                  <a:lnTo>
                    <a:pt x="350481" y="320001"/>
                  </a:lnTo>
                  <a:lnTo>
                    <a:pt x="350481" y="15240"/>
                  </a:lnTo>
                  <a:lnTo>
                    <a:pt x="350481" y="0"/>
                  </a:lnTo>
                  <a:close/>
                </a:path>
              </a:pathLst>
            </a:custGeom>
            <a:solidFill>
              <a:srgbClr val="8BC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75855" y="3901446"/>
              <a:ext cx="289560" cy="274320"/>
            </a:xfrm>
            <a:custGeom>
              <a:avLst/>
              <a:gdLst/>
              <a:ahLst/>
              <a:cxnLst/>
              <a:rect l="l" t="t" r="r" b="b"/>
              <a:pathLst>
                <a:path w="289560" h="274320">
                  <a:moveTo>
                    <a:pt x="275069" y="0"/>
                  </a:moveTo>
                  <a:lnTo>
                    <a:pt x="14453" y="0"/>
                  </a:lnTo>
                  <a:lnTo>
                    <a:pt x="7634" y="6821"/>
                  </a:lnTo>
                  <a:lnTo>
                    <a:pt x="7634" y="76188"/>
                  </a:lnTo>
                  <a:lnTo>
                    <a:pt x="0" y="91426"/>
                  </a:lnTo>
                  <a:lnTo>
                    <a:pt x="0" y="182852"/>
                  </a:lnTo>
                  <a:lnTo>
                    <a:pt x="7634" y="198096"/>
                  </a:lnTo>
                  <a:lnTo>
                    <a:pt x="7634" y="267447"/>
                  </a:lnTo>
                  <a:lnTo>
                    <a:pt x="14453" y="274278"/>
                  </a:lnTo>
                  <a:lnTo>
                    <a:pt x="91443" y="274278"/>
                  </a:lnTo>
                  <a:lnTo>
                    <a:pt x="106674" y="266667"/>
                  </a:lnTo>
                  <a:lnTo>
                    <a:pt x="190470" y="266667"/>
                  </a:lnTo>
                  <a:lnTo>
                    <a:pt x="205714" y="274278"/>
                  </a:lnTo>
                  <a:lnTo>
                    <a:pt x="275063" y="274278"/>
                  </a:lnTo>
                  <a:lnTo>
                    <a:pt x="281896" y="267448"/>
                  </a:lnTo>
                  <a:lnTo>
                    <a:pt x="281896" y="198096"/>
                  </a:lnTo>
                  <a:lnTo>
                    <a:pt x="289533" y="182852"/>
                  </a:lnTo>
                  <a:lnTo>
                    <a:pt x="289533" y="91426"/>
                  </a:lnTo>
                  <a:lnTo>
                    <a:pt x="281896" y="76188"/>
                  </a:lnTo>
                  <a:lnTo>
                    <a:pt x="281896" y="6821"/>
                  </a:lnTo>
                  <a:lnTo>
                    <a:pt x="275069" y="0"/>
                  </a:lnTo>
                  <a:close/>
                </a:path>
              </a:pathLst>
            </a:custGeom>
            <a:solidFill>
              <a:srgbClr val="CC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52987" y="3931932"/>
              <a:ext cx="335280" cy="15240"/>
            </a:xfrm>
            <a:custGeom>
              <a:avLst/>
              <a:gdLst/>
              <a:ahLst/>
              <a:cxnLst/>
              <a:rect l="l" t="t" r="r" b="b"/>
              <a:pathLst>
                <a:path w="335279" h="15239">
                  <a:moveTo>
                    <a:pt x="15240" y="3403"/>
                  </a:moveTo>
                  <a:lnTo>
                    <a:pt x="11836" y="0"/>
                  </a:lnTo>
                  <a:lnTo>
                    <a:pt x="3416" y="0"/>
                  </a:lnTo>
                  <a:lnTo>
                    <a:pt x="0" y="3403"/>
                  </a:lnTo>
                  <a:lnTo>
                    <a:pt x="0" y="11823"/>
                  </a:lnTo>
                  <a:lnTo>
                    <a:pt x="3416" y="15227"/>
                  </a:lnTo>
                  <a:lnTo>
                    <a:pt x="11836" y="15227"/>
                  </a:lnTo>
                  <a:lnTo>
                    <a:pt x="15240" y="11823"/>
                  </a:lnTo>
                  <a:lnTo>
                    <a:pt x="15240" y="7620"/>
                  </a:lnTo>
                  <a:lnTo>
                    <a:pt x="15240" y="3403"/>
                  </a:lnTo>
                  <a:close/>
                </a:path>
                <a:path w="335279" h="15239">
                  <a:moveTo>
                    <a:pt x="335229" y="3403"/>
                  </a:moveTo>
                  <a:lnTo>
                    <a:pt x="331825" y="0"/>
                  </a:lnTo>
                  <a:lnTo>
                    <a:pt x="323405" y="0"/>
                  </a:lnTo>
                  <a:lnTo>
                    <a:pt x="320001" y="3403"/>
                  </a:lnTo>
                  <a:lnTo>
                    <a:pt x="320001" y="11823"/>
                  </a:lnTo>
                  <a:lnTo>
                    <a:pt x="323405" y="15227"/>
                  </a:lnTo>
                  <a:lnTo>
                    <a:pt x="331825" y="15227"/>
                  </a:lnTo>
                  <a:lnTo>
                    <a:pt x="335229" y="11823"/>
                  </a:lnTo>
                  <a:lnTo>
                    <a:pt x="335229" y="7620"/>
                  </a:lnTo>
                  <a:lnTo>
                    <a:pt x="335229" y="3403"/>
                  </a:lnTo>
                  <a:close/>
                </a:path>
              </a:pathLst>
            </a:custGeom>
            <a:solidFill>
              <a:srgbClr val="8BC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13948" y="4000509"/>
              <a:ext cx="23495" cy="144780"/>
            </a:xfrm>
            <a:custGeom>
              <a:avLst/>
              <a:gdLst/>
              <a:ahLst/>
              <a:cxnLst/>
              <a:rect l="l" t="t" r="r" b="b"/>
              <a:pathLst>
                <a:path w="23495" h="144779">
                  <a:moveTo>
                    <a:pt x="0" y="144746"/>
                  </a:moveTo>
                  <a:lnTo>
                    <a:pt x="22870" y="144746"/>
                  </a:lnTo>
                  <a:lnTo>
                    <a:pt x="22870" y="0"/>
                  </a:lnTo>
                  <a:lnTo>
                    <a:pt x="0" y="0"/>
                  </a:lnTo>
                  <a:lnTo>
                    <a:pt x="0" y="144746"/>
                  </a:lnTo>
                  <a:close/>
                </a:path>
              </a:pathLst>
            </a:custGeom>
            <a:solidFill>
              <a:srgbClr val="E6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13948" y="3931921"/>
              <a:ext cx="373336" cy="40382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036819" y="4000509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39">
                  <a:moveTo>
                    <a:pt x="335222" y="0"/>
                  </a:moveTo>
                  <a:lnTo>
                    <a:pt x="0" y="0"/>
                  </a:lnTo>
                  <a:lnTo>
                    <a:pt x="0" y="319991"/>
                  </a:lnTo>
                  <a:lnTo>
                    <a:pt x="335222" y="319991"/>
                  </a:lnTo>
                  <a:lnTo>
                    <a:pt x="335222" y="0"/>
                  </a:lnTo>
                  <a:close/>
                </a:path>
              </a:pathLst>
            </a:custGeom>
            <a:solidFill>
              <a:srgbClr val="9FD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036819" y="4277020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5384" y="0"/>
                  </a:moveTo>
                  <a:lnTo>
                    <a:pt x="0" y="5380"/>
                  </a:lnTo>
                  <a:lnTo>
                    <a:pt x="0" y="43480"/>
                  </a:lnTo>
                  <a:lnTo>
                    <a:pt x="21266" y="43480"/>
                  </a:lnTo>
                  <a:lnTo>
                    <a:pt x="43481" y="38101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434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29187" y="3992892"/>
              <a:ext cx="350520" cy="335280"/>
            </a:xfrm>
            <a:custGeom>
              <a:avLst/>
              <a:gdLst/>
              <a:ahLst/>
              <a:cxnLst/>
              <a:rect l="l" t="t" r="r" b="b"/>
              <a:pathLst>
                <a:path w="350520" h="335279">
                  <a:moveTo>
                    <a:pt x="350481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20040"/>
                  </a:lnTo>
                  <a:lnTo>
                    <a:pt x="0" y="335280"/>
                  </a:lnTo>
                  <a:lnTo>
                    <a:pt x="350481" y="335280"/>
                  </a:lnTo>
                  <a:lnTo>
                    <a:pt x="350481" y="320040"/>
                  </a:lnTo>
                  <a:lnTo>
                    <a:pt x="15240" y="320040"/>
                  </a:lnTo>
                  <a:lnTo>
                    <a:pt x="15240" y="15240"/>
                  </a:lnTo>
                  <a:lnTo>
                    <a:pt x="335229" y="15240"/>
                  </a:lnTo>
                  <a:lnTo>
                    <a:pt x="335229" y="320001"/>
                  </a:lnTo>
                  <a:lnTo>
                    <a:pt x="350481" y="320001"/>
                  </a:lnTo>
                  <a:lnTo>
                    <a:pt x="350481" y="15240"/>
                  </a:lnTo>
                  <a:lnTo>
                    <a:pt x="350481" y="0"/>
                  </a:lnTo>
                  <a:close/>
                </a:path>
              </a:pathLst>
            </a:custGeom>
            <a:solidFill>
              <a:srgbClr val="8BC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59675" y="4023366"/>
              <a:ext cx="289560" cy="274320"/>
            </a:xfrm>
            <a:custGeom>
              <a:avLst/>
              <a:gdLst/>
              <a:ahLst/>
              <a:cxnLst/>
              <a:rect l="l" t="t" r="r" b="b"/>
              <a:pathLst>
                <a:path w="289560" h="274320">
                  <a:moveTo>
                    <a:pt x="275069" y="0"/>
                  </a:moveTo>
                  <a:lnTo>
                    <a:pt x="14453" y="0"/>
                  </a:lnTo>
                  <a:lnTo>
                    <a:pt x="7634" y="6821"/>
                  </a:lnTo>
                  <a:lnTo>
                    <a:pt x="7634" y="76188"/>
                  </a:lnTo>
                  <a:lnTo>
                    <a:pt x="0" y="91426"/>
                  </a:lnTo>
                  <a:lnTo>
                    <a:pt x="0" y="182852"/>
                  </a:lnTo>
                  <a:lnTo>
                    <a:pt x="7634" y="198096"/>
                  </a:lnTo>
                  <a:lnTo>
                    <a:pt x="7634" y="267447"/>
                  </a:lnTo>
                  <a:lnTo>
                    <a:pt x="14453" y="274278"/>
                  </a:lnTo>
                  <a:lnTo>
                    <a:pt x="91443" y="274278"/>
                  </a:lnTo>
                  <a:lnTo>
                    <a:pt x="106674" y="266667"/>
                  </a:lnTo>
                  <a:lnTo>
                    <a:pt x="190470" y="266667"/>
                  </a:lnTo>
                  <a:lnTo>
                    <a:pt x="205714" y="274278"/>
                  </a:lnTo>
                  <a:lnTo>
                    <a:pt x="275063" y="274278"/>
                  </a:lnTo>
                  <a:lnTo>
                    <a:pt x="281896" y="267448"/>
                  </a:lnTo>
                  <a:lnTo>
                    <a:pt x="281896" y="198096"/>
                  </a:lnTo>
                  <a:lnTo>
                    <a:pt x="289533" y="182852"/>
                  </a:lnTo>
                  <a:lnTo>
                    <a:pt x="289533" y="91426"/>
                  </a:lnTo>
                  <a:lnTo>
                    <a:pt x="281896" y="76188"/>
                  </a:lnTo>
                  <a:lnTo>
                    <a:pt x="281896" y="6821"/>
                  </a:lnTo>
                  <a:lnTo>
                    <a:pt x="275069" y="0"/>
                  </a:lnTo>
                  <a:close/>
                </a:path>
              </a:pathLst>
            </a:custGeom>
            <a:solidFill>
              <a:srgbClr val="CC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36807" y="4053852"/>
              <a:ext cx="335280" cy="15240"/>
            </a:xfrm>
            <a:custGeom>
              <a:avLst/>
              <a:gdLst/>
              <a:ahLst/>
              <a:cxnLst/>
              <a:rect l="l" t="t" r="r" b="b"/>
              <a:pathLst>
                <a:path w="335279" h="15239">
                  <a:moveTo>
                    <a:pt x="15240" y="3403"/>
                  </a:moveTo>
                  <a:lnTo>
                    <a:pt x="11836" y="0"/>
                  </a:lnTo>
                  <a:lnTo>
                    <a:pt x="3416" y="0"/>
                  </a:lnTo>
                  <a:lnTo>
                    <a:pt x="0" y="3403"/>
                  </a:lnTo>
                  <a:lnTo>
                    <a:pt x="0" y="11823"/>
                  </a:lnTo>
                  <a:lnTo>
                    <a:pt x="3416" y="15227"/>
                  </a:lnTo>
                  <a:lnTo>
                    <a:pt x="11836" y="15227"/>
                  </a:lnTo>
                  <a:lnTo>
                    <a:pt x="15240" y="11823"/>
                  </a:lnTo>
                  <a:lnTo>
                    <a:pt x="15240" y="7620"/>
                  </a:lnTo>
                  <a:lnTo>
                    <a:pt x="15240" y="3403"/>
                  </a:lnTo>
                  <a:close/>
                </a:path>
                <a:path w="335279" h="15239">
                  <a:moveTo>
                    <a:pt x="335229" y="3403"/>
                  </a:moveTo>
                  <a:lnTo>
                    <a:pt x="331825" y="0"/>
                  </a:lnTo>
                  <a:lnTo>
                    <a:pt x="323405" y="0"/>
                  </a:lnTo>
                  <a:lnTo>
                    <a:pt x="320001" y="3403"/>
                  </a:lnTo>
                  <a:lnTo>
                    <a:pt x="320001" y="11823"/>
                  </a:lnTo>
                  <a:lnTo>
                    <a:pt x="323405" y="15227"/>
                  </a:lnTo>
                  <a:lnTo>
                    <a:pt x="331825" y="15227"/>
                  </a:lnTo>
                  <a:lnTo>
                    <a:pt x="335229" y="11823"/>
                  </a:lnTo>
                  <a:lnTo>
                    <a:pt x="335229" y="7620"/>
                  </a:lnTo>
                  <a:lnTo>
                    <a:pt x="335229" y="3403"/>
                  </a:lnTo>
                  <a:close/>
                </a:path>
              </a:pathLst>
            </a:custGeom>
            <a:solidFill>
              <a:srgbClr val="8BC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97768" y="4122429"/>
              <a:ext cx="23495" cy="144780"/>
            </a:xfrm>
            <a:custGeom>
              <a:avLst/>
              <a:gdLst/>
              <a:ahLst/>
              <a:cxnLst/>
              <a:rect l="l" t="t" r="r" b="b"/>
              <a:pathLst>
                <a:path w="23495" h="144779">
                  <a:moveTo>
                    <a:pt x="0" y="144746"/>
                  </a:moveTo>
                  <a:lnTo>
                    <a:pt x="22870" y="144746"/>
                  </a:lnTo>
                  <a:lnTo>
                    <a:pt x="22870" y="0"/>
                  </a:lnTo>
                  <a:lnTo>
                    <a:pt x="0" y="0"/>
                  </a:lnTo>
                  <a:lnTo>
                    <a:pt x="0" y="144746"/>
                  </a:lnTo>
                  <a:close/>
                </a:path>
              </a:pathLst>
            </a:custGeom>
            <a:solidFill>
              <a:srgbClr val="E6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7768" y="4053841"/>
              <a:ext cx="373336" cy="40382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120639" y="4122429"/>
              <a:ext cx="335280" cy="320040"/>
            </a:xfrm>
            <a:custGeom>
              <a:avLst/>
              <a:gdLst/>
              <a:ahLst/>
              <a:cxnLst/>
              <a:rect l="l" t="t" r="r" b="b"/>
              <a:pathLst>
                <a:path w="335279" h="320039">
                  <a:moveTo>
                    <a:pt x="335222" y="0"/>
                  </a:moveTo>
                  <a:lnTo>
                    <a:pt x="0" y="0"/>
                  </a:lnTo>
                  <a:lnTo>
                    <a:pt x="0" y="319991"/>
                  </a:lnTo>
                  <a:lnTo>
                    <a:pt x="335222" y="319991"/>
                  </a:lnTo>
                  <a:lnTo>
                    <a:pt x="335222" y="0"/>
                  </a:lnTo>
                  <a:close/>
                </a:path>
              </a:pathLst>
            </a:custGeom>
            <a:solidFill>
              <a:srgbClr val="9FD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20639" y="4398940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5384" y="0"/>
                  </a:moveTo>
                  <a:lnTo>
                    <a:pt x="0" y="5380"/>
                  </a:lnTo>
                  <a:lnTo>
                    <a:pt x="0" y="43480"/>
                  </a:lnTo>
                  <a:lnTo>
                    <a:pt x="21266" y="43480"/>
                  </a:lnTo>
                  <a:lnTo>
                    <a:pt x="43481" y="38101"/>
                  </a:lnTo>
                  <a:lnTo>
                    <a:pt x="5384" y="0"/>
                  </a:lnTo>
                  <a:close/>
                </a:path>
              </a:pathLst>
            </a:custGeom>
            <a:solidFill>
              <a:srgbClr val="434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113007" y="4114812"/>
              <a:ext cx="350520" cy="335280"/>
            </a:xfrm>
            <a:custGeom>
              <a:avLst/>
              <a:gdLst/>
              <a:ahLst/>
              <a:cxnLst/>
              <a:rect l="l" t="t" r="r" b="b"/>
              <a:pathLst>
                <a:path w="350520" h="335279">
                  <a:moveTo>
                    <a:pt x="350481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320040"/>
                  </a:lnTo>
                  <a:lnTo>
                    <a:pt x="0" y="335280"/>
                  </a:lnTo>
                  <a:lnTo>
                    <a:pt x="350481" y="335280"/>
                  </a:lnTo>
                  <a:lnTo>
                    <a:pt x="350481" y="320040"/>
                  </a:lnTo>
                  <a:lnTo>
                    <a:pt x="15240" y="320040"/>
                  </a:lnTo>
                  <a:lnTo>
                    <a:pt x="15240" y="15240"/>
                  </a:lnTo>
                  <a:lnTo>
                    <a:pt x="335229" y="15240"/>
                  </a:lnTo>
                  <a:lnTo>
                    <a:pt x="335229" y="320001"/>
                  </a:lnTo>
                  <a:lnTo>
                    <a:pt x="350481" y="320001"/>
                  </a:lnTo>
                  <a:lnTo>
                    <a:pt x="350481" y="15240"/>
                  </a:lnTo>
                  <a:lnTo>
                    <a:pt x="350481" y="0"/>
                  </a:lnTo>
                  <a:close/>
                </a:path>
              </a:pathLst>
            </a:custGeom>
            <a:solidFill>
              <a:srgbClr val="8BC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43495" y="4145286"/>
              <a:ext cx="289560" cy="274320"/>
            </a:xfrm>
            <a:custGeom>
              <a:avLst/>
              <a:gdLst/>
              <a:ahLst/>
              <a:cxnLst/>
              <a:rect l="l" t="t" r="r" b="b"/>
              <a:pathLst>
                <a:path w="289560" h="274320">
                  <a:moveTo>
                    <a:pt x="275069" y="0"/>
                  </a:moveTo>
                  <a:lnTo>
                    <a:pt x="14453" y="0"/>
                  </a:lnTo>
                  <a:lnTo>
                    <a:pt x="7634" y="6821"/>
                  </a:lnTo>
                  <a:lnTo>
                    <a:pt x="7634" y="76188"/>
                  </a:lnTo>
                  <a:lnTo>
                    <a:pt x="0" y="91426"/>
                  </a:lnTo>
                  <a:lnTo>
                    <a:pt x="0" y="182852"/>
                  </a:lnTo>
                  <a:lnTo>
                    <a:pt x="7634" y="198096"/>
                  </a:lnTo>
                  <a:lnTo>
                    <a:pt x="7634" y="267447"/>
                  </a:lnTo>
                  <a:lnTo>
                    <a:pt x="14453" y="274278"/>
                  </a:lnTo>
                  <a:lnTo>
                    <a:pt x="91443" y="274278"/>
                  </a:lnTo>
                  <a:lnTo>
                    <a:pt x="106674" y="266667"/>
                  </a:lnTo>
                  <a:lnTo>
                    <a:pt x="190470" y="266667"/>
                  </a:lnTo>
                  <a:lnTo>
                    <a:pt x="205714" y="274278"/>
                  </a:lnTo>
                  <a:lnTo>
                    <a:pt x="275063" y="274278"/>
                  </a:lnTo>
                  <a:lnTo>
                    <a:pt x="281896" y="267448"/>
                  </a:lnTo>
                  <a:lnTo>
                    <a:pt x="281896" y="198096"/>
                  </a:lnTo>
                  <a:lnTo>
                    <a:pt x="289533" y="182852"/>
                  </a:lnTo>
                  <a:lnTo>
                    <a:pt x="289533" y="91426"/>
                  </a:lnTo>
                  <a:lnTo>
                    <a:pt x="281896" y="76188"/>
                  </a:lnTo>
                  <a:lnTo>
                    <a:pt x="281896" y="6821"/>
                  </a:lnTo>
                  <a:lnTo>
                    <a:pt x="275069" y="0"/>
                  </a:lnTo>
                  <a:close/>
                </a:path>
              </a:pathLst>
            </a:custGeom>
            <a:solidFill>
              <a:srgbClr val="CC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20627" y="4175772"/>
              <a:ext cx="335280" cy="259079"/>
            </a:xfrm>
            <a:custGeom>
              <a:avLst/>
              <a:gdLst/>
              <a:ahLst/>
              <a:cxnLst/>
              <a:rect l="l" t="t" r="r" b="b"/>
              <a:pathLst>
                <a:path w="335279" h="259079">
                  <a:moveTo>
                    <a:pt x="15240" y="3403"/>
                  </a:moveTo>
                  <a:lnTo>
                    <a:pt x="11836" y="0"/>
                  </a:lnTo>
                  <a:lnTo>
                    <a:pt x="3416" y="0"/>
                  </a:lnTo>
                  <a:lnTo>
                    <a:pt x="0" y="3403"/>
                  </a:lnTo>
                  <a:lnTo>
                    <a:pt x="0" y="11823"/>
                  </a:lnTo>
                  <a:lnTo>
                    <a:pt x="3416" y="15227"/>
                  </a:lnTo>
                  <a:lnTo>
                    <a:pt x="11836" y="15227"/>
                  </a:lnTo>
                  <a:lnTo>
                    <a:pt x="15240" y="11823"/>
                  </a:lnTo>
                  <a:lnTo>
                    <a:pt x="15240" y="7620"/>
                  </a:lnTo>
                  <a:lnTo>
                    <a:pt x="15240" y="3403"/>
                  </a:lnTo>
                  <a:close/>
                </a:path>
                <a:path w="335279" h="259079">
                  <a:moveTo>
                    <a:pt x="144767" y="247218"/>
                  </a:moveTo>
                  <a:lnTo>
                    <a:pt x="141351" y="243801"/>
                  </a:lnTo>
                  <a:lnTo>
                    <a:pt x="132930" y="243801"/>
                  </a:lnTo>
                  <a:lnTo>
                    <a:pt x="129527" y="247218"/>
                  </a:lnTo>
                  <a:lnTo>
                    <a:pt x="129527" y="255625"/>
                  </a:lnTo>
                  <a:lnTo>
                    <a:pt x="132930" y="259041"/>
                  </a:lnTo>
                  <a:lnTo>
                    <a:pt x="141351" y="259041"/>
                  </a:lnTo>
                  <a:lnTo>
                    <a:pt x="144767" y="255625"/>
                  </a:lnTo>
                  <a:lnTo>
                    <a:pt x="144767" y="251409"/>
                  </a:lnTo>
                  <a:lnTo>
                    <a:pt x="144767" y="247218"/>
                  </a:lnTo>
                  <a:close/>
                </a:path>
                <a:path w="335279" h="259079">
                  <a:moveTo>
                    <a:pt x="175234" y="247218"/>
                  </a:moveTo>
                  <a:lnTo>
                    <a:pt x="171831" y="243801"/>
                  </a:lnTo>
                  <a:lnTo>
                    <a:pt x="163410" y="243801"/>
                  </a:lnTo>
                  <a:lnTo>
                    <a:pt x="159994" y="247218"/>
                  </a:lnTo>
                  <a:lnTo>
                    <a:pt x="159994" y="255625"/>
                  </a:lnTo>
                  <a:lnTo>
                    <a:pt x="163410" y="259041"/>
                  </a:lnTo>
                  <a:lnTo>
                    <a:pt x="171831" y="259041"/>
                  </a:lnTo>
                  <a:lnTo>
                    <a:pt x="175234" y="255625"/>
                  </a:lnTo>
                  <a:lnTo>
                    <a:pt x="175234" y="251409"/>
                  </a:lnTo>
                  <a:lnTo>
                    <a:pt x="175234" y="247218"/>
                  </a:lnTo>
                  <a:close/>
                </a:path>
                <a:path w="335279" h="259079">
                  <a:moveTo>
                    <a:pt x="205714" y="247218"/>
                  </a:moveTo>
                  <a:lnTo>
                    <a:pt x="202298" y="243801"/>
                  </a:lnTo>
                  <a:lnTo>
                    <a:pt x="193890" y="243801"/>
                  </a:lnTo>
                  <a:lnTo>
                    <a:pt x="190474" y="247218"/>
                  </a:lnTo>
                  <a:lnTo>
                    <a:pt x="190474" y="255625"/>
                  </a:lnTo>
                  <a:lnTo>
                    <a:pt x="193890" y="259041"/>
                  </a:lnTo>
                  <a:lnTo>
                    <a:pt x="202311" y="259041"/>
                  </a:lnTo>
                  <a:lnTo>
                    <a:pt x="205714" y="255625"/>
                  </a:lnTo>
                  <a:lnTo>
                    <a:pt x="205714" y="251409"/>
                  </a:lnTo>
                  <a:lnTo>
                    <a:pt x="205714" y="247218"/>
                  </a:lnTo>
                  <a:close/>
                </a:path>
                <a:path w="335279" h="259079">
                  <a:moveTo>
                    <a:pt x="335229" y="3403"/>
                  </a:moveTo>
                  <a:lnTo>
                    <a:pt x="331825" y="0"/>
                  </a:lnTo>
                  <a:lnTo>
                    <a:pt x="323405" y="0"/>
                  </a:lnTo>
                  <a:lnTo>
                    <a:pt x="320001" y="3403"/>
                  </a:lnTo>
                  <a:lnTo>
                    <a:pt x="320001" y="11823"/>
                  </a:lnTo>
                  <a:lnTo>
                    <a:pt x="323405" y="15227"/>
                  </a:lnTo>
                  <a:lnTo>
                    <a:pt x="331825" y="15227"/>
                  </a:lnTo>
                  <a:lnTo>
                    <a:pt x="335229" y="11823"/>
                  </a:lnTo>
                  <a:lnTo>
                    <a:pt x="335229" y="7620"/>
                  </a:lnTo>
                  <a:lnTo>
                    <a:pt x="335229" y="3403"/>
                  </a:lnTo>
                  <a:close/>
                </a:path>
              </a:pathLst>
            </a:custGeom>
            <a:solidFill>
              <a:srgbClr val="8BC1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81588" y="4175761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213334" y="0"/>
                  </a:moveTo>
                  <a:lnTo>
                    <a:pt x="0" y="0"/>
                  </a:lnTo>
                  <a:lnTo>
                    <a:pt x="0" y="213334"/>
                  </a:lnTo>
                  <a:lnTo>
                    <a:pt x="213334" y="213334"/>
                  </a:lnTo>
                  <a:lnTo>
                    <a:pt x="213334" y="0"/>
                  </a:lnTo>
                  <a:close/>
                </a:path>
              </a:pathLst>
            </a:custGeom>
            <a:solidFill>
              <a:srgbClr val="E6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981455" y="2964179"/>
            <a:ext cx="1371600" cy="1371600"/>
            <a:chOff x="981455" y="2964179"/>
            <a:chExt cx="1371600" cy="1371600"/>
          </a:xfrm>
        </p:grpSpPr>
        <p:sp>
          <p:nvSpPr>
            <p:cNvPr id="57" name="object 57"/>
            <p:cNvSpPr/>
            <p:nvPr/>
          </p:nvSpPr>
          <p:spPr>
            <a:xfrm>
              <a:off x="981455" y="2964179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6"/>
                  </a:lnTo>
                  <a:lnTo>
                    <a:pt x="6811" y="782823"/>
                  </a:lnTo>
                  <a:lnTo>
                    <a:pt x="15151" y="829825"/>
                  </a:lnTo>
                  <a:lnTo>
                    <a:pt x="26625" y="875665"/>
                  </a:lnTo>
                  <a:lnTo>
                    <a:pt x="41118" y="920228"/>
                  </a:lnTo>
                  <a:lnTo>
                    <a:pt x="58514" y="963397"/>
                  </a:lnTo>
                  <a:lnTo>
                    <a:pt x="78696" y="1005057"/>
                  </a:lnTo>
                  <a:lnTo>
                    <a:pt x="101548" y="1045091"/>
                  </a:lnTo>
                  <a:lnTo>
                    <a:pt x="126954" y="1083383"/>
                  </a:lnTo>
                  <a:lnTo>
                    <a:pt x="154798" y="1119817"/>
                  </a:lnTo>
                  <a:lnTo>
                    <a:pt x="184964" y="1154278"/>
                  </a:lnTo>
                  <a:lnTo>
                    <a:pt x="217336" y="1186648"/>
                  </a:lnTo>
                  <a:lnTo>
                    <a:pt x="251798" y="1216813"/>
                  </a:lnTo>
                  <a:lnTo>
                    <a:pt x="288233" y="1244656"/>
                  </a:lnTo>
                  <a:lnTo>
                    <a:pt x="326525" y="1270060"/>
                  </a:lnTo>
                  <a:lnTo>
                    <a:pt x="366559" y="1292911"/>
                  </a:lnTo>
                  <a:lnTo>
                    <a:pt x="408218" y="1313091"/>
                  </a:lnTo>
                  <a:lnTo>
                    <a:pt x="451386" y="1330485"/>
                  </a:lnTo>
                  <a:lnTo>
                    <a:pt x="495947" y="1344977"/>
                  </a:lnTo>
                  <a:lnTo>
                    <a:pt x="541785" y="1356450"/>
                  </a:lnTo>
                  <a:lnTo>
                    <a:pt x="588784" y="1364789"/>
                  </a:lnTo>
                  <a:lnTo>
                    <a:pt x="636828" y="1369878"/>
                  </a:lnTo>
                  <a:lnTo>
                    <a:pt x="685800" y="1371600"/>
                  </a:lnTo>
                  <a:lnTo>
                    <a:pt x="734771" y="1369878"/>
                  </a:lnTo>
                  <a:lnTo>
                    <a:pt x="782815" y="1364789"/>
                  </a:lnTo>
                  <a:lnTo>
                    <a:pt x="829814" y="1356450"/>
                  </a:lnTo>
                  <a:lnTo>
                    <a:pt x="875652" y="1344977"/>
                  </a:lnTo>
                  <a:lnTo>
                    <a:pt x="920213" y="1330485"/>
                  </a:lnTo>
                  <a:lnTo>
                    <a:pt x="963381" y="1313091"/>
                  </a:lnTo>
                  <a:lnTo>
                    <a:pt x="1005040" y="1292911"/>
                  </a:lnTo>
                  <a:lnTo>
                    <a:pt x="1045074" y="1270060"/>
                  </a:lnTo>
                  <a:lnTo>
                    <a:pt x="1083366" y="1244656"/>
                  </a:lnTo>
                  <a:lnTo>
                    <a:pt x="1119801" y="1216813"/>
                  </a:lnTo>
                  <a:lnTo>
                    <a:pt x="1154263" y="1186648"/>
                  </a:lnTo>
                  <a:lnTo>
                    <a:pt x="1186635" y="1154278"/>
                  </a:lnTo>
                  <a:lnTo>
                    <a:pt x="1216801" y="1119817"/>
                  </a:lnTo>
                  <a:lnTo>
                    <a:pt x="1244645" y="1083383"/>
                  </a:lnTo>
                  <a:lnTo>
                    <a:pt x="1270051" y="1045091"/>
                  </a:lnTo>
                  <a:lnTo>
                    <a:pt x="1292903" y="1005057"/>
                  </a:lnTo>
                  <a:lnTo>
                    <a:pt x="1313085" y="963397"/>
                  </a:lnTo>
                  <a:lnTo>
                    <a:pt x="1330481" y="920228"/>
                  </a:lnTo>
                  <a:lnTo>
                    <a:pt x="1344974" y="875665"/>
                  </a:lnTo>
                  <a:lnTo>
                    <a:pt x="1356448" y="829825"/>
                  </a:lnTo>
                  <a:lnTo>
                    <a:pt x="1364788" y="782823"/>
                  </a:lnTo>
                  <a:lnTo>
                    <a:pt x="1369877" y="734776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D0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47330" y="3334939"/>
              <a:ext cx="642620" cy="244475"/>
            </a:xfrm>
            <a:custGeom>
              <a:avLst/>
              <a:gdLst/>
              <a:ahLst/>
              <a:cxnLst/>
              <a:rect l="l" t="t" r="r" b="b"/>
              <a:pathLst>
                <a:path w="642619" h="244475">
                  <a:moveTo>
                    <a:pt x="338333" y="0"/>
                  </a:moveTo>
                  <a:lnTo>
                    <a:pt x="303926" y="0"/>
                  </a:lnTo>
                  <a:lnTo>
                    <a:pt x="303926" y="110809"/>
                  </a:lnTo>
                  <a:lnTo>
                    <a:pt x="7621" y="110809"/>
                  </a:lnTo>
                  <a:lnTo>
                    <a:pt x="0" y="118431"/>
                  </a:lnTo>
                  <a:lnTo>
                    <a:pt x="0" y="244267"/>
                  </a:lnTo>
                  <a:lnTo>
                    <a:pt x="34406" y="244267"/>
                  </a:lnTo>
                  <a:lnTo>
                    <a:pt x="34406" y="145217"/>
                  </a:lnTo>
                  <a:lnTo>
                    <a:pt x="303926" y="145217"/>
                  </a:lnTo>
                  <a:lnTo>
                    <a:pt x="303926" y="244267"/>
                  </a:lnTo>
                  <a:lnTo>
                    <a:pt x="338333" y="244267"/>
                  </a:lnTo>
                  <a:lnTo>
                    <a:pt x="338333" y="145217"/>
                  </a:lnTo>
                  <a:lnTo>
                    <a:pt x="607852" y="145217"/>
                  </a:lnTo>
                  <a:lnTo>
                    <a:pt x="607852" y="244267"/>
                  </a:lnTo>
                  <a:lnTo>
                    <a:pt x="642241" y="244267"/>
                  </a:lnTo>
                  <a:lnTo>
                    <a:pt x="642241" y="118431"/>
                  </a:lnTo>
                  <a:lnTo>
                    <a:pt x="634619" y="110809"/>
                  </a:lnTo>
                  <a:lnTo>
                    <a:pt x="625056" y="110809"/>
                  </a:lnTo>
                  <a:lnTo>
                    <a:pt x="338333" y="110809"/>
                  </a:lnTo>
                  <a:lnTo>
                    <a:pt x="338333" y="0"/>
                  </a:lnTo>
                  <a:close/>
                </a:path>
              </a:pathLst>
            </a:custGeom>
            <a:solidFill>
              <a:srgbClr val="314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35874" y="3103067"/>
              <a:ext cx="265430" cy="662305"/>
            </a:xfrm>
            <a:custGeom>
              <a:avLst/>
              <a:gdLst/>
              <a:ahLst/>
              <a:cxnLst/>
              <a:rect l="l" t="t" r="r" b="b"/>
              <a:pathLst>
                <a:path w="265430" h="662304">
                  <a:moveTo>
                    <a:pt x="237286" y="455688"/>
                  </a:moveTo>
                  <a:lnTo>
                    <a:pt x="234454" y="453085"/>
                  </a:lnTo>
                  <a:lnTo>
                    <a:pt x="30683" y="453085"/>
                  </a:lnTo>
                  <a:lnTo>
                    <a:pt x="28067" y="455917"/>
                  </a:lnTo>
                  <a:lnTo>
                    <a:pt x="28067" y="659688"/>
                  </a:lnTo>
                  <a:lnTo>
                    <a:pt x="30899" y="662305"/>
                  </a:lnTo>
                  <a:lnTo>
                    <a:pt x="231190" y="662305"/>
                  </a:lnTo>
                  <a:lnTo>
                    <a:pt x="234454" y="662305"/>
                  </a:lnTo>
                  <a:lnTo>
                    <a:pt x="237070" y="659688"/>
                  </a:lnTo>
                  <a:lnTo>
                    <a:pt x="237286" y="656209"/>
                  </a:lnTo>
                  <a:lnTo>
                    <a:pt x="237286" y="455688"/>
                  </a:lnTo>
                  <a:close/>
                </a:path>
                <a:path w="265430" h="662304">
                  <a:moveTo>
                    <a:pt x="265163" y="3492"/>
                  </a:moveTo>
                  <a:lnTo>
                    <a:pt x="261683" y="0"/>
                  </a:lnTo>
                  <a:lnTo>
                    <a:pt x="3479" y="0"/>
                  </a:lnTo>
                  <a:lnTo>
                    <a:pt x="0" y="3492"/>
                  </a:lnTo>
                  <a:lnTo>
                    <a:pt x="0" y="261696"/>
                  </a:lnTo>
                  <a:lnTo>
                    <a:pt x="3479" y="265176"/>
                  </a:lnTo>
                  <a:lnTo>
                    <a:pt x="257543" y="265176"/>
                  </a:lnTo>
                  <a:lnTo>
                    <a:pt x="261899" y="265176"/>
                  </a:lnTo>
                  <a:lnTo>
                    <a:pt x="265163" y="261912"/>
                  </a:lnTo>
                  <a:lnTo>
                    <a:pt x="265163" y="34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97266" y="3164471"/>
              <a:ext cx="142875" cy="554990"/>
            </a:xfrm>
            <a:custGeom>
              <a:avLst/>
              <a:gdLst/>
              <a:ahLst/>
              <a:cxnLst/>
              <a:rect l="l" t="t" r="r" b="b"/>
              <a:pathLst>
                <a:path w="142875" h="554989">
                  <a:moveTo>
                    <a:pt x="129755" y="437819"/>
                  </a:moveTo>
                  <a:lnTo>
                    <a:pt x="12623" y="437819"/>
                  </a:lnTo>
                  <a:lnTo>
                    <a:pt x="12623" y="554951"/>
                  </a:lnTo>
                  <a:lnTo>
                    <a:pt x="129755" y="554951"/>
                  </a:lnTo>
                  <a:lnTo>
                    <a:pt x="129755" y="437819"/>
                  </a:lnTo>
                  <a:close/>
                </a:path>
                <a:path w="142875" h="554989">
                  <a:moveTo>
                    <a:pt x="142379" y="0"/>
                  </a:moveTo>
                  <a:lnTo>
                    <a:pt x="0" y="0"/>
                  </a:lnTo>
                  <a:lnTo>
                    <a:pt x="0" y="142379"/>
                  </a:lnTo>
                  <a:lnTo>
                    <a:pt x="142379" y="142379"/>
                  </a:lnTo>
                  <a:lnTo>
                    <a:pt x="142379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60030" y="3556152"/>
              <a:ext cx="817244" cy="209550"/>
            </a:xfrm>
            <a:custGeom>
              <a:avLst/>
              <a:gdLst/>
              <a:ahLst/>
              <a:cxnLst/>
              <a:rect l="l" t="t" r="r" b="b"/>
              <a:pathLst>
                <a:path w="817244" h="209550">
                  <a:moveTo>
                    <a:pt x="209219" y="2603"/>
                  </a:moveTo>
                  <a:lnTo>
                    <a:pt x="206387" y="0"/>
                  </a:lnTo>
                  <a:lnTo>
                    <a:pt x="2616" y="0"/>
                  </a:lnTo>
                  <a:lnTo>
                    <a:pt x="0" y="2832"/>
                  </a:lnTo>
                  <a:lnTo>
                    <a:pt x="0" y="206603"/>
                  </a:lnTo>
                  <a:lnTo>
                    <a:pt x="2832" y="209219"/>
                  </a:lnTo>
                  <a:lnTo>
                    <a:pt x="203123" y="209219"/>
                  </a:lnTo>
                  <a:lnTo>
                    <a:pt x="206387" y="209219"/>
                  </a:lnTo>
                  <a:lnTo>
                    <a:pt x="209003" y="206603"/>
                  </a:lnTo>
                  <a:lnTo>
                    <a:pt x="209219" y="203123"/>
                  </a:lnTo>
                  <a:lnTo>
                    <a:pt x="209219" y="2603"/>
                  </a:lnTo>
                  <a:close/>
                </a:path>
                <a:path w="817244" h="209550">
                  <a:moveTo>
                    <a:pt x="817054" y="2603"/>
                  </a:moveTo>
                  <a:lnTo>
                    <a:pt x="814222" y="0"/>
                  </a:lnTo>
                  <a:lnTo>
                    <a:pt x="610450" y="0"/>
                  </a:lnTo>
                  <a:lnTo>
                    <a:pt x="607847" y="2832"/>
                  </a:lnTo>
                  <a:lnTo>
                    <a:pt x="607847" y="206603"/>
                  </a:lnTo>
                  <a:lnTo>
                    <a:pt x="610666" y="209219"/>
                  </a:lnTo>
                  <a:lnTo>
                    <a:pt x="810958" y="209219"/>
                  </a:lnTo>
                  <a:lnTo>
                    <a:pt x="814222" y="209219"/>
                  </a:lnTo>
                  <a:lnTo>
                    <a:pt x="816838" y="206603"/>
                  </a:lnTo>
                  <a:lnTo>
                    <a:pt x="817054" y="203123"/>
                  </a:lnTo>
                  <a:lnTo>
                    <a:pt x="817054" y="26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05966" y="3602291"/>
              <a:ext cx="725170" cy="117475"/>
            </a:xfrm>
            <a:custGeom>
              <a:avLst/>
              <a:gdLst/>
              <a:ahLst/>
              <a:cxnLst/>
              <a:rect l="l" t="t" r="r" b="b"/>
              <a:pathLst>
                <a:path w="725169" h="117475">
                  <a:moveTo>
                    <a:pt x="117132" y="0"/>
                  </a:moveTo>
                  <a:lnTo>
                    <a:pt x="0" y="0"/>
                  </a:lnTo>
                  <a:lnTo>
                    <a:pt x="0" y="117132"/>
                  </a:lnTo>
                  <a:lnTo>
                    <a:pt x="117132" y="117132"/>
                  </a:lnTo>
                  <a:lnTo>
                    <a:pt x="117132" y="0"/>
                  </a:lnTo>
                  <a:close/>
                </a:path>
                <a:path w="725169" h="117475">
                  <a:moveTo>
                    <a:pt x="724966" y="0"/>
                  </a:moveTo>
                  <a:lnTo>
                    <a:pt x="607834" y="0"/>
                  </a:lnTo>
                  <a:lnTo>
                    <a:pt x="607834" y="117132"/>
                  </a:lnTo>
                  <a:lnTo>
                    <a:pt x="724966" y="117132"/>
                  </a:lnTo>
                  <a:lnTo>
                    <a:pt x="724966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13899" y="3936395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60" h="111760">
                  <a:moveTo>
                    <a:pt x="109880" y="0"/>
                  </a:moveTo>
                  <a:lnTo>
                    <a:pt x="1379" y="0"/>
                  </a:lnTo>
                  <a:lnTo>
                    <a:pt x="0" y="1506"/>
                  </a:lnTo>
                  <a:lnTo>
                    <a:pt x="0" y="109999"/>
                  </a:lnTo>
                  <a:lnTo>
                    <a:pt x="1506" y="111390"/>
                  </a:lnTo>
                  <a:lnTo>
                    <a:pt x="108138" y="111390"/>
                  </a:lnTo>
                  <a:lnTo>
                    <a:pt x="109880" y="111390"/>
                  </a:lnTo>
                  <a:lnTo>
                    <a:pt x="111259" y="109999"/>
                  </a:lnTo>
                  <a:lnTo>
                    <a:pt x="111386" y="108145"/>
                  </a:lnTo>
                  <a:lnTo>
                    <a:pt x="111386" y="1390"/>
                  </a:lnTo>
                  <a:lnTo>
                    <a:pt x="109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938343" y="396096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358" y="0"/>
                  </a:moveTo>
                  <a:lnTo>
                    <a:pt x="0" y="0"/>
                  </a:lnTo>
                  <a:lnTo>
                    <a:pt x="0" y="62360"/>
                  </a:lnTo>
                  <a:lnTo>
                    <a:pt x="62358" y="62360"/>
                  </a:lnTo>
                  <a:lnTo>
                    <a:pt x="62358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953895" y="3765311"/>
              <a:ext cx="177800" cy="170815"/>
            </a:xfrm>
            <a:custGeom>
              <a:avLst/>
              <a:gdLst/>
              <a:ahLst/>
              <a:cxnLst/>
              <a:rect l="l" t="t" r="r" b="b"/>
              <a:pathLst>
                <a:path w="177800" h="170814">
                  <a:moveTo>
                    <a:pt x="34388" y="0"/>
                  </a:moveTo>
                  <a:lnTo>
                    <a:pt x="0" y="0"/>
                  </a:lnTo>
                  <a:lnTo>
                    <a:pt x="0" y="170257"/>
                  </a:lnTo>
                  <a:lnTo>
                    <a:pt x="34388" y="170257"/>
                  </a:lnTo>
                  <a:lnTo>
                    <a:pt x="34388" y="106031"/>
                  </a:lnTo>
                  <a:lnTo>
                    <a:pt x="142817" y="106031"/>
                  </a:lnTo>
                  <a:lnTo>
                    <a:pt x="142817" y="170257"/>
                  </a:lnTo>
                  <a:lnTo>
                    <a:pt x="177205" y="170257"/>
                  </a:lnTo>
                  <a:lnTo>
                    <a:pt x="177205" y="79250"/>
                  </a:lnTo>
                  <a:lnTo>
                    <a:pt x="169602" y="71628"/>
                  </a:lnTo>
                  <a:lnTo>
                    <a:pt x="160020" y="71628"/>
                  </a:lnTo>
                  <a:lnTo>
                    <a:pt x="34388" y="71628"/>
                  </a:lnTo>
                  <a:lnTo>
                    <a:pt x="34388" y="0"/>
                  </a:lnTo>
                  <a:close/>
                </a:path>
              </a:pathLst>
            </a:custGeom>
            <a:solidFill>
              <a:srgbClr val="314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59020" y="3936395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60" h="111760">
                  <a:moveTo>
                    <a:pt x="109880" y="0"/>
                  </a:moveTo>
                  <a:lnTo>
                    <a:pt x="1397" y="0"/>
                  </a:lnTo>
                  <a:lnTo>
                    <a:pt x="0" y="1506"/>
                  </a:lnTo>
                  <a:lnTo>
                    <a:pt x="0" y="109999"/>
                  </a:lnTo>
                  <a:lnTo>
                    <a:pt x="1506" y="111390"/>
                  </a:lnTo>
                  <a:lnTo>
                    <a:pt x="108138" y="111390"/>
                  </a:lnTo>
                  <a:lnTo>
                    <a:pt x="109880" y="111390"/>
                  </a:lnTo>
                  <a:lnTo>
                    <a:pt x="111277" y="109999"/>
                  </a:lnTo>
                  <a:lnTo>
                    <a:pt x="111386" y="1390"/>
                  </a:lnTo>
                  <a:lnTo>
                    <a:pt x="109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83483" y="3960967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358" y="0"/>
                  </a:moveTo>
                  <a:lnTo>
                    <a:pt x="0" y="0"/>
                  </a:lnTo>
                  <a:lnTo>
                    <a:pt x="0" y="62360"/>
                  </a:lnTo>
                  <a:lnTo>
                    <a:pt x="62358" y="62360"/>
                  </a:lnTo>
                  <a:lnTo>
                    <a:pt x="62358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309461" y="3934939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59" h="111760">
                  <a:moveTo>
                    <a:pt x="110003" y="0"/>
                  </a:moveTo>
                  <a:lnTo>
                    <a:pt x="1508" y="0"/>
                  </a:lnTo>
                  <a:lnTo>
                    <a:pt x="0" y="1390"/>
                  </a:lnTo>
                  <a:lnTo>
                    <a:pt x="0" y="108145"/>
                  </a:lnTo>
                  <a:lnTo>
                    <a:pt x="116" y="110000"/>
                  </a:lnTo>
                  <a:lnTo>
                    <a:pt x="1508" y="111391"/>
                  </a:lnTo>
                  <a:lnTo>
                    <a:pt x="3246" y="111391"/>
                  </a:lnTo>
                  <a:lnTo>
                    <a:pt x="109876" y="111391"/>
                  </a:lnTo>
                  <a:lnTo>
                    <a:pt x="111382" y="110000"/>
                  </a:lnTo>
                  <a:lnTo>
                    <a:pt x="111382" y="1506"/>
                  </a:lnTo>
                  <a:lnTo>
                    <a:pt x="110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334034" y="395951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358" y="0"/>
                  </a:moveTo>
                  <a:lnTo>
                    <a:pt x="0" y="0"/>
                  </a:lnTo>
                  <a:lnTo>
                    <a:pt x="0" y="62360"/>
                  </a:lnTo>
                  <a:lnTo>
                    <a:pt x="62358" y="62360"/>
                  </a:lnTo>
                  <a:lnTo>
                    <a:pt x="62358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03635" y="3765311"/>
              <a:ext cx="177800" cy="170815"/>
            </a:xfrm>
            <a:custGeom>
              <a:avLst/>
              <a:gdLst/>
              <a:ahLst/>
              <a:cxnLst/>
              <a:rect l="l" t="t" r="r" b="b"/>
              <a:pathLst>
                <a:path w="177800" h="170814">
                  <a:moveTo>
                    <a:pt x="177213" y="0"/>
                  </a:moveTo>
                  <a:lnTo>
                    <a:pt x="142824" y="0"/>
                  </a:lnTo>
                  <a:lnTo>
                    <a:pt x="142824" y="71628"/>
                  </a:lnTo>
                  <a:lnTo>
                    <a:pt x="17197" y="71628"/>
                  </a:lnTo>
                  <a:lnTo>
                    <a:pt x="7619" y="71628"/>
                  </a:lnTo>
                  <a:lnTo>
                    <a:pt x="0" y="79250"/>
                  </a:lnTo>
                  <a:lnTo>
                    <a:pt x="0" y="170257"/>
                  </a:lnTo>
                  <a:lnTo>
                    <a:pt x="34397" y="170257"/>
                  </a:lnTo>
                  <a:lnTo>
                    <a:pt x="34397" y="106031"/>
                  </a:lnTo>
                  <a:lnTo>
                    <a:pt x="142824" y="106031"/>
                  </a:lnTo>
                  <a:lnTo>
                    <a:pt x="142824" y="170257"/>
                  </a:lnTo>
                  <a:lnTo>
                    <a:pt x="177213" y="170257"/>
                  </a:lnTo>
                  <a:lnTo>
                    <a:pt x="177213" y="0"/>
                  </a:lnTo>
                  <a:close/>
                </a:path>
              </a:pathLst>
            </a:custGeom>
            <a:solidFill>
              <a:srgbClr val="314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64335" y="3934939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59" h="111760">
                  <a:moveTo>
                    <a:pt x="109997" y="0"/>
                  </a:moveTo>
                  <a:lnTo>
                    <a:pt x="1506" y="0"/>
                  </a:lnTo>
                  <a:lnTo>
                    <a:pt x="0" y="1390"/>
                  </a:lnTo>
                  <a:lnTo>
                    <a:pt x="0" y="108145"/>
                  </a:lnTo>
                  <a:lnTo>
                    <a:pt x="115" y="110000"/>
                  </a:lnTo>
                  <a:lnTo>
                    <a:pt x="1506" y="111391"/>
                  </a:lnTo>
                  <a:lnTo>
                    <a:pt x="3245" y="111391"/>
                  </a:lnTo>
                  <a:lnTo>
                    <a:pt x="109881" y="111391"/>
                  </a:lnTo>
                  <a:lnTo>
                    <a:pt x="111387" y="110000"/>
                  </a:lnTo>
                  <a:lnTo>
                    <a:pt x="111387" y="1506"/>
                  </a:lnTo>
                  <a:lnTo>
                    <a:pt x="109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188907" y="395951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358" y="0"/>
                  </a:moveTo>
                  <a:lnTo>
                    <a:pt x="0" y="0"/>
                  </a:lnTo>
                  <a:lnTo>
                    <a:pt x="0" y="62360"/>
                  </a:lnTo>
                  <a:lnTo>
                    <a:pt x="62358" y="62360"/>
                  </a:lnTo>
                  <a:lnTo>
                    <a:pt x="62358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611097" y="3934939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60" h="111760">
                  <a:moveTo>
                    <a:pt x="109880" y="0"/>
                  </a:moveTo>
                  <a:lnTo>
                    <a:pt x="1397" y="0"/>
                  </a:lnTo>
                  <a:lnTo>
                    <a:pt x="0" y="1508"/>
                  </a:lnTo>
                  <a:lnTo>
                    <a:pt x="0" y="110001"/>
                  </a:lnTo>
                  <a:lnTo>
                    <a:pt x="1506" y="111391"/>
                  </a:lnTo>
                  <a:lnTo>
                    <a:pt x="108138" y="111391"/>
                  </a:lnTo>
                  <a:lnTo>
                    <a:pt x="109880" y="111391"/>
                  </a:lnTo>
                  <a:lnTo>
                    <a:pt x="111277" y="110001"/>
                  </a:lnTo>
                  <a:lnTo>
                    <a:pt x="111386" y="1391"/>
                  </a:lnTo>
                  <a:lnTo>
                    <a:pt x="109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635559" y="395951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358" y="0"/>
                  </a:moveTo>
                  <a:lnTo>
                    <a:pt x="0" y="0"/>
                  </a:lnTo>
                  <a:lnTo>
                    <a:pt x="0" y="62360"/>
                  </a:lnTo>
                  <a:lnTo>
                    <a:pt x="62358" y="62360"/>
                  </a:lnTo>
                  <a:lnTo>
                    <a:pt x="62358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651111" y="3765311"/>
              <a:ext cx="177800" cy="170815"/>
            </a:xfrm>
            <a:custGeom>
              <a:avLst/>
              <a:gdLst/>
              <a:ahLst/>
              <a:cxnLst/>
              <a:rect l="l" t="t" r="r" b="b"/>
              <a:pathLst>
                <a:path w="177800" h="170814">
                  <a:moveTo>
                    <a:pt x="34388" y="0"/>
                  </a:moveTo>
                  <a:lnTo>
                    <a:pt x="0" y="0"/>
                  </a:lnTo>
                  <a:lnTo>
                    <a:pt x="0" y="170257"/>
                  </a:lnTo>
                  <a:lnTo>
                    <a:pt x="34388" y="170257"/>
                  </a:lnTo>
                  <a:lnTo>
                    <a:pt x="34388" y="106031"/>
                  </a:lnTo>
                  <a:lnTo>
                    <a:pt x="142798" y="106031"/>
                  </a:lnTo>
                  <a:lnTo>
                    <a:pt x="142798" y="170257"/>
                  </a:lnTo>
                  <a:lnTo>
                    <a:pt x="177205" y="170257"/>
                  </a:lnTo>
                  <a:lnTo>
                    <a:pt x="177205" y="79250"/>
                  </a:lnTo>
                  <a:lnTo>
                    <a:pt x="169583" y="71628"/>
                  </a:lnTo>
                  <a:lnTo>
                    <a:pt x="160002" y="71628"/>
                  </a:lnTo>
                  <a:lnTo>
                    <a:pt x="34388" y="71628"/>
                  </a:lnTo>
                  <a:lnTo>
                    <a:pt x="34388" y="0"/>
                  </a:lnTo>
                  <a:close/>
                </a:path>
              </a:pathLst>
            </a:custGeom>
            <a:solidFill>
              <a:srgbClr val="314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756237" y="3934939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60" h="111760">
                  <a:moveTo>
                    <a:pt x="109880" y="0"/>
                  </a:moveTo>
                  <a:lnTo>
                    <a:pt x="1379" y="0"/>
                  </a:lnTo>
                  <a:lnTo>
                    <a:pt x="0" y="1508"/>
                  </a:lnTo>
                  <a:lnTo>
                    <a:pt x="0" y="110001"/>
                  </a:lnTo>
                  <a:lnTo>
                    <a:pt x="1506" y="111391"/>
                  </a:lnTo>
                  <a:lnTo>
                    <a:pt x="108138" y="111391"/>
                  </a:lnTo>
                  <a:lnTo>
                    <a:pt x="109880" y="111391"/>
                  </a:lnTo>
                  <a:lnTo>
                    <a:pt x="111259" y="110001"/>
                  </a:lnTo>
                  <a:lnTo>
                    <a:pt x="111386" y="108146"/>
                  </a:lnTo>
                  <a:lnTo>
                    <a:pt x="111386" y="1391"/>
                  </a:lnTo>
                  <a:lnTo>
                    <a:pt x="109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780681" y="395951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358" y="0"/>
                  </a:moveTo>
                  <a:lnTo>
                    <a:pt x="0" y="0"/>
                  </a:lnTo>
                  <a:lnTo>
                    <a:pt x="0" y="62360"/>
                  </a:lnTo>
                  <a:lnTo>
                    <a:pt x="62358" y="62360"/>
                  </a:lnTo>
                  <a:lnTo>
                    <a:pt x="62358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08294" y="3765311"/>
              <a:ext cx="177800" cy="170815"/>
            </a:xfrm>
            <a:custGeom>
              <a:avLst/>
              <a:gdLst/>
              <a:ahLst/>
              <a:cxnLst/>
              <a:rect l="l" t="t" r="r" b="b"/>
              <a:pathLst>
                <a:path w="177800" h="170814">
                  <a:moveTo>
                    <a:pt x="177205" y="0"/>
                  </a:moveTo>
                  <a:lnTo>
                    <a:pt x="142817" y="0"/>
                  </a:lnTo>
                  <a:lnTo>
                    <a:pt x="142817" y="71628"/>
                  </a:lnTo>
                  <a:lnTo>
                    <a:pt x="17185" y="71628"/>
                  </a:lnTo>
                  <a:lnTo>
                    <a:pt x="7621" y="71628"/>
                  </a:lnTo>
                  <a:lnTo>
                    <a:pt x="0" y="79250"/>
                  </a:lnTo>
                  <a:lnTo>
                    <a:pt x="0" y="170257"/>
                  </a:lnTo>
                  <a:lnTo>
                    <a:pt x="34388" y="170257"/>
                  </a:lnTo>
                  <a:lnTo>
                    <a:pt x="34388" y="106031"/>
                  </a:lnTo>
                  <a:lnTo>
                    <a:pt x="142817" y="106031"/>
                  </a:lnTo>
                  <a:lnTo>
                    <a:pt x="142817" y="170257"/>
                  </a:lnTo>
                  <a:lnTo>
                    <a:pt x="177205" y="170257"/>
                  </a:lnTo>
                  <a:lnTo>
                    <a:pt x="177205" y="0"/>
                  </a:lnTo>
                  <a:close/>
                </a:path>
              </a:pathLst>
            </a:custGeom>
            <a:solidFill>
              <a:srgbClr val="314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469296" y="3934939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59" h="111760">
                  <a:moveTo>
                    <a:pt x="109989" y="0"/>
                  </a:moveTo>
                  <a:lnTo>
                    <a:pt x="1506" y="0"/>
                  </a:lnTo>
                  <a:lnTo>
                    <a:pt x="0" y="1391"/>
                  </a:lnTo>
                  <a:lnTo>
                    <a:pt x="108" y="110001"/>
                  </a:lnTo>
                  <a:lnTo>
                    <a:pt x="1506" y="111391"/>
                  </a:lnTo>
                  <a:lnTo>
                    <a:pt x="3248" y="111391"/>
                  </a:lnTo>
                  <a:lnTo>
                    <a:pt x="109880" y="111391"/>
                  </a:lnTo>
                  <a:lnTo>
                    <a:pt x="111386" y="110001"/>
                  </a:lnTo>
                  <a:lnTo>
                    <a:pt x="111386" y="1508"/>
                  </a:lnTo>
                  <a:lnTo>
                    <a:pt x="1099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493867" y="3959513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5" h="62864">
                  <a:moveTo>
                    <a:pt x="62358" y="0"/>
                  </a:moveTo>
                  <a:lnTo>
                    <a:pt x="0" y="0"/>
                  </a:lnTo>
                  <a:lnTo>
                    <a:pt x="0" y="62360"/>
                  </a:lnTo>
                  <a:lnTo>
                    <a:pt x="62358" y="62360"/>
                  </a:lnTo>
                  <a:lnTo>
                    <a:pt x="62358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8779" y="240791"/>
              <a:ext cx="5806440" cy="484632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43073" y="365886"/>
            <a:ext cx="4661535" cy="305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900" b="1" spc="-300" dirty="0">
                <a:solidFill>
                  <a:srgbClr val="FF5256"/>
                </a:solidFill>
                <a:latin typeface="Trebuchet MS"/>
                <a:cs typeface="Trebuchet MS"/>
              </a:rPr>
              <a:t>END</a:t>
            </a:r>
            <a:endParaRPr sz="199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1369" y="2901441"/>
            <a:ext cx="3872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90" dirty="0">
                <a:solidFill>
                  <a:srgbClr val="FF5256"/>
                </a:solidFill>
                <a:latin typeface="Trebuchet MS"/>
                <a:cs typeface="Trebuchet MS"/>
                <a:hlinkClick r:id="rId4"/>
              </a:rPr>
              <a:t>@</a:t>
            </a:r>
            <a:r>
              <a:rPr sz="4800" b="1" spc="90" dirty="0">
                <a:solidFill>
                  <a:srgbClr val="F1F1F1"/>
                </a:solidFill>
                <a:latin typeface="Trebuchet MS"/>
                <a:cs typeface="Trebuchet MS"/>
                <a:hlinkClick r:id="rId4"/>
              </a:rPr>
              <a:t>andy_pavlo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228600" y="1200911"/>
            <a:ext cx="2651760" cy="3505200"/>
            <a:chOff x="228600" y="1200911"/>
            <a:chExt cx="2651760" cy="3505200"/>
          </a:xfrm>
        </p:grpSpPr>
        <p:sp>
          <p:nvSpPr>
            <p:cNvPr id="5" name="object 5"/>
            <p:cNvSpPr/>
            <p:nvPr/>
          </p:nvSpPr>
          <p:spPr>
            <a:xfrm>
              <a:off x="228600" y="1200911"/>
              <a:ext cx="2651760" cy="3505200"/>
            </a:xfrm>
            <a:custGeom>
              <a:avLst/>
              <a:gdLst/>
              <a:ahLst/>
              <a:cxnLst/>
              <a:rect l="l" t="t" r="r" b="b"/>
              <a:pathLst>
                <a:path w="2651760" h="3505200">
                  <a:moveTo>
                    <a:pt x="2651760" y="0"/>
                  </a:moveTo>
                  <a:lnTo>
                    <a:pt x="0" y="0"/>
                  </a:lnTo>
                  <a:lnTo>
                    <a:pt x="0" y="3505200"/>
                  </a:lnTo>
                  <a:lnTo>
                    <a:pt x="2651760" y="3505200"/>
                  </a:lnTo>
                  <a:lnTo>
                    <a:pt x="265176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080" y="1350263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0"/>
                  </a:moveTo>
                  <a:lnTo>
                    <a:pt x="865836" y="1267"/>
                  </a:lnTo>
                  <a:lnTo>
                    <a:pt x="817933" y="5028"/>
                  </a:lnTo>
                  <a:lnTo>
                    <a:pt x="770753" y="11219"/>
                  </a:lnTo>
                  <a:lnTo>
                    <a:pt x="724360" y="19776"/>
                  </a:lnTo>
                  <a:lnTo>
                    <a:pt x="678817" y="30637"/>
                  </a:lnTo>
                  <a:lnTo>
                    <a:pt x="634187" y="43738"/>
                  </a:lnTo>
                  <a:lnTo>
                    <a:pt x="590533" y="59016"/>
                  </a:lnTo>
                  <a:lnTo>
                    <a:pt x="547918" y="76408"/>
                  </a:lnTo>
                  <a:lnTo>
                    <a:pt x="506406" y="95851"/>
                  </a:lnTo>
                  <a:lnTo>
                    <a:pt x="466060" y="117281"/>
                  </a:lnTo>
                  <a:lnTo>
                    <a:pt x="426943" y="140635"/>
                  </a:lnTo>
                  <a:lnTo>
                    <a:pt x="389118" y="165849"/>
                  </a:lnTo>
                  <a:lnTo>
                    <a:pt x="352648" y="192862"/>
                  </a:lnTo>
                  <a:lnTo>
                    <a:pt x="317597" y="221609"/>
                  </a:lnTo>
                  <a:lnTo>
                    <a:pt x="284028" y="252027"/>
                  </a:lnTo>
                  <a:lnTo>
                    <a:pt x="252004" y="284053"/>
                  </a:lnTo>
                  <a:lnTo>
                    <a:pt x="221587" y="317623"/>
                  </a:lnTo>
                  <a:lnTo>
                    <a:pt x="192842" y="352675"/>
                  </a:lnTo>
                  <a:lnTo>
                    <a:pt x="165832" y="389146"/>
                  </a:lnTo>
                  <a:lnTo>
                    <a:pt x="140619" y="426971"/>
                  </a:lnTo>
                  <a:lnTo>
                    <a:pt x="117267" y="466088"/>
                  </a:lnTo>
                  <a:lnTo>
                    <a:pt x="95839" y="506434"/>
                  </a:lnTo>
                  <a:lnTo>
                    <a:pt x="76399" y="547945"/>
                  </a:lnTo>
                  <a:lnTo>
                    <a:pt x="59009" y="590559"/>
                  </a:lnTo>
                  <a:lnTo>
                    <a:pt x="43732" y="634211"/>
                  </a:lnTo>
                  <a:lnTo>
                    <a:pt x="30633" y="678839"/>
                  </a:lnTo>
                  <a:lnTo>
                    <a:pt x="19773" y="724379"/>
                  </a:lnTo>
                  <a:lnTo>
                    <a:pt x="11217" y="770768"/>
                  </a:lnTo>
                  <a:lnTo>
                    <a:pt x="5027" y="817944"/>
                  </a:lnTo>
                  <a:lnTo>
                    <a:pt x="1267" y="865842"/>
                  </a:lnTo>
                  <a:lnTo>
                    <a:pt x="0" y="914400"/>
                  </a:lnTo>
                  <a:lnTo>
                    <a:pt x="1267" y="962957"/>
                  </a:lnTo>
                  <a:lnTo>
                    <a:pt x="5027" y="1010855"/>
                  </a:lnTo>
                  <a:lnTo>
                    <a:pt x="11217" y="1058031"/>
                  </a:lnTo>
                  <a:lnTo>
                    <a:pt x="19773" y="1104420"/>
                  </a:lnTo>
                  <a:lnTo>
                    <a:pt x="30633" y="1149960"/>
                  </a:lnTo>
                  <a:lnTo>
                    <a:pt x="43732" y="1194588"/>
                  </a:lnTo>
                  <a:lnTo>
                    <a:pt x="59009" y="1238240"/>
                  </a:lnTo>
                  <a:lnTo>
                    <a:pt x="76399" y="1280854"/>
                  </a:lnTo>
                  <a:lnTo>
                    <a:pt x="95839" y="1322365"/>
                  </a:lnTo>
                  <a:lnTo>
                    <a:pt x="117267" y="1362711"/>
                  </a:lnTo>
                  <a:lnTo>
                    <a:pt x="140619" y="1401828"/>
                  </a:lnTo>
                  <a:lnTo>
                    <a:pt x="165832" y="1439653"/>
                  </a:lnTo>
                  <a:lnTo>
                    <a:pt x="192842" y="1476124"/>
                  </a:lnTo>
                  <a:lnTo>
                    <a:pt x="221587" y="1511176"/>
                  </a:lnTo>
                  <a:lnTo>
                    <a:pt x="252004" y="1544746"/>
                  </a:lnTo>
                  <a:lnTo>
                    <a:pt x="284028" y="1576772"/>
                  </a:lnTo>
                  <a:lnTo>
                    <a:pt x="317597" y="1607190"/>
                  </a:lnTo>
                  <a:lnTo>
                    <a:pt x="352648" y="1635937"/>
                  </a:lnTo>
                  <a:lnTo>
                    <a:pt x="389118" y="1662950"/>
                  </a:lnTo>
                  <a:lnTo>
                    <a:pt x="426943" y="1688164"/>
                  </a:lnTo>
                  <a:lnTo>
                    <a:pt x="466060" y="1711518"/>
                  </a:lnTo>
                  <a:lnTo>
                    <a:pt x="506406" y="1732948"/>
                  </a:lnTo>
                  <a:lnTo>
                    <a:pt x="547918" y="1752391"/>
                  </a:lnTo>
                  <a:lnTo>
                    <a:pt x="590533" y="1769783"/>
                  </a:lnTo>
                  <a:lnTo>
                    <a:pt x="634187" y="1785061"/>
                  </a:lnTo>
                  <a:lnTo>
                    <a:pt x="678817" y="1798162"/>
                  </a:lnTo>
                  <a:lnTo>
                    <a:pt x="724360" y="1809023"/>
                  </a:lnTo>
                  <a:lnTo>
                    <a:pt x="770753" y="1817580"/>
                  </a:lnTo>
                  <a:lnTo>
                    <a:pt x="817933" y="1823771"/>
                  </a:lnTo>
                  <a:lnTo>
                    <a:pt x="865836" y="1827532"/>
                  </a:lnTo>
                  <a:lnTo>
                    <a:pt x="914400" y="1828800"/>
                  </a:lnTo>
                  <a:lnTo>
                    <a:pt x="962957" y="1827532"/>
                  </a:lnTo>
                  <a:lnTo>
                    <a:pt x="1010855" y="1823771"/>
                  </a:lnTo>
                  <a:lnTo>
                    <a:pt x="1058031" y="1817580"/>
                  </a:lnTo>
                  <a:lnTo>
                    <a:pt x="1104420" y="1809023"/>
                  </a:lnTo>
                  <a:lnTo>
                    <a:pt x="1149960" y="1798162"/>
                  </a:lnTo>
                  <a:lnTo>
                    <a:pt x="1194588" y="1785061"/>
                  </a:lnTo>
                  <a:lnTo>
                    <a:pt x="1238240" y="1769783"/>
                  </a:lnTo>
                  <a:lnTo>
                    <a:pt x="1280854" y="1752391"/>
                  </a:lnTo>
                  <a:lnTo>
                    <a:pt x="1322365" y="1732948"/>
                  </a:lnTo>
                  <a:lnTo>
                    <a:pt x="1362711" y="1711518"/>
                  </a:lnTo>
                  <a:lnTo>
                    <a:pt x="1401828" y="1688164"/>
                  </a:lnTo>
                  <a:lnTo>
                    <a:pt x="1439653" y="1662950"/>
                  </a:lnTo>
                  <a:lnTo>
                    <a:pt x="1476124" y="1635937"/>
                  </a:lnTo>
                  <a:lnTo>
                    <a:pt x="1511176" y="1607190"/>
                  </a:lnTo>
                  <a:lnTo>
                    <a:pt x="1544746" y="1576772"/>
                  </a:lnTo>
                  <a:lnTo>
                    <a:pt x="1576772" y="1544746"/>
                  </a:lnTo>
                  <a:lnTo>
                    <a:pt x="1607190" y="1511176"/>
                  </a:lnTo>
                  <a:lnTo>
                    <a:pt x="1635937" y="1476124"/>
                  </a:lnTo>
                  <a:lnTo>
                    <a:pt x="1662950" y="1439653"/>
                  </a:lnTo>
                  <a:lnTo>
                    <a:pt x="1688164" y="1401828"/>
                  </a:lnTo>
                  <a:lnTo>
                    <a:pt x="1711518" y="1362711"/>
                  </a:lnTo>
                  <a:lnTo>
                    <a:pt x="1732948" y="1322365"/>
                  </a:lnTo>
                  <a:lnTo>
                    <a:pt x="1752391" y="1280854"/>
                  </a:lnTo>
                  <a:lnTo>
                    <a:pt x="1769783" y="1238240"/>
                  </a:lnTo>
                  <a:lnTo>
                    <a:pt x="1785061" y="1194588"/>
                  </a:lnTo>
                  <a:lnTo>
                    <a:pt x="1798162" y="1149960"/>
                  </a:lnTo>
                  <a:lnTo>
                    <a:pt x="1809023" y="1104420"/>
                  </a:lnTo>
                  <a:lnTo>
                    <a:pt x="1817580" y="1058031"/>
                  </a:lnTo>
                  <a:lnTo>
                    <a:pt x="1823771" y="1010855"/>
                  </a:lnTo>
                  <a:lnTo>
                    <a:pt x="1827532" y="962957"/>
                  </a:lnTo>
                  <a:lnTo>
                    <a:pt x="1828800" y="914400"/>
                  </a:lnTo>
                  <a:lnTo>
                    <a:pt x="1827532" y="865842"/>
                  </a:lnTo>
                  <a:lnTo>
                    <a:pt x="1823771" y="817944"/>
                  </a:lnTo>
                  <a:lnTo>
                    <a:pt x="1817580" y="770768"/>
                  </a:lnTo>
                  <a:lnTo>
                    <a:pt x="1809023" y="724379"/>
                  </a:lnTo>
                  <a:lnTo>
                    <a:pt x="1798162" y="678839"/>
                  </a:lnTo>
                  <a:lnTo>
                    <a:pt x="1785061" y="634211"/>
                  </a:lnTo>
                  <a:lnTo>
                    <a:pt x="1769783" y="590559"/>
                  </a:lnTo>
                  <a:lnTo>
                    <a:pt x="1752391" y="547945"/>
                  </a:lnTo>
                  <a:lnTo>
                    <a:pt x="1732948" y="506434"/>
                  </a:lnTo>
                  <a:lnTo>
                    <a:pt x="1711518" y="466088"/>
                  </a:lnTo>
                  <a:lnTo>
                    <a:pt x="1688164" y="426971"/>
                  </a:lnTo>
                  <a:lnTo>
                    <a:pt x="1662950" y="389146"/>
                  </a:lnTo>
                  <a:lnTo>
                    <a:pt x="1635937" y="352675"/>
                  </a:lnTo>
                  <a:lnTo>
                    <a:pt x="1607190" y="317623"/>
                  </a:lnTo>
                  <a:lnTo>
                    <a:pt x="1576772" y="284053"/>
                  </a:lnTo>
                  <a:lnTo>
                    <a:pt x="1544746" y="252027"/>
                  </a:lnTo>
                  <a:lnTo>
                    <a:pt x="1511176" y="221609"/>
                  </a:lnTo>
                  <a:lnTo>
                    <a:pt x="1476124" y="192862"/>
                  </a:lnTo>
                  <a:lnTo>
                    <a:pt x="1439653" y="165849"/>
                  </a:lnTo>
                  <a:lnTo>
                    <a:pt x="1401828" y="140635"/>
                  </a:lnTo>
                  <a:lnTo>
                    <a:pt x="1362711" y="117281"/>
                  </a:lnTo>
                  <a:lnTo>
                    <a:pt x="1322365" y="95851"/>
                  </a:lnTo>
                  <a:lnTo>
                    <a:pt x="1280854" y="76408"/>
                  </a:lnTo>
                  <a:lnTo>
                    <a:pt x="1238240" y="59016"/>
                  </a:lnTo>
                  <a:lnTo>
                    <a:pt x="1194588" y="43738"/>
                  </a:lnTo>
                  <a:lnTo>
                    <a:pt x="1149960" y="30637"/>
                  </a:lnTo>
                  <a:lnTo>
                    <a:pt x="1104420" y="19776"/>
                  </a:lnTo>
                  <a:lnTo>
                    <a:pt x="1058031" y="11219"/>
                  </a:lnTo>
                  <a:lnTo>
                    <a:pt x="1010855" y="5028"/>
                  </a:lnTo>
                  <a:lnTo>
                    <a:pt x="962957" y="12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119" y="1839625"/>
              <a:ext cx="1188720" cy="1104265"/>
            </a:xfrm>
            <a:custGeom>
              <a:avLst/>
              <a:gdLst/>
              <a:ahLst/>
              <a:cxnLst/>
              <a:rect l="l" t="t" r="r" b="b"/>
              <a:pathLst>
                <a:path w="1188720" h="1104264">
                  <a:moveTo>
                    <a:pt x="1188438" y="0"/>
                  </a:moveTo>
                  <a:lnTo>
                    <a:pt x="0" y="0"/>
                  </a:lnTo>
                  <a:lnTo>
                    <a:pt x="0" y="848975"/>
                  </a:lnTo>
                  <a:lnTo>
                    <a:pt x="13705" y="903591"/>
                  </a:lnTo>
                  <a:lnTo>
                    <a:pt x="52888" y="954134"/>
                  </a:lnTo>
                  <a:lnTo>
                    <a:pt x="114649" y="999361"/>
                  </a:lnTo>
                  <a:lnTo>
                    <a:pt x="153090" y="1019590"/>
                  </a:lnTo>
                  <a:lnTo>
                    <a:pt x="196088" y="1038023"/>
                  </a:lnTo>
                  <a:lnTo>
                    <a:pt x="243280" y="1054504"/>
                  </a:lnTo>
                  <a:lnTo>
                    <a:pt x="294305" y="1068876"/>
                  </a:lnTo>
                  <a:lnTo>
                    <a:pt x="348799" y="1080985"/>
                  </a:lnTo>
                  <a:lnTo>
                    <a:pt x="406399" y="1090674"/>
                  </a:lnTo>
                  <a:lnTo>
                    <a:pt x="466745" y="1097787"/>
                  </a:lnTo>
                  <a:lnTo>
                    <a:pt x="529472" y="1102169"/>
                  </a:lnTo>
                  <a:lnTo>
                    <a:pt x="594219" y="1103665"/>
                  </a:lnTo>
                  <a:lnTo>
                    <a:pt x="658968" y="1102169"/>
                  </a:lnTo>
                  <a:lnTo>
                    <a:pt x="721698" y="1097787"/>
                  </a:lnTo>
                  <a:lnTo>
                    <a:pt x="782045" y="1090674"/>
                  </a:lnTo>
                  <a:lnTo>
                    <a:pt x="839646" y="1080985"/>
                  </a:lnTo>
                  <a:lnTo>
                    <a:pt x="894140" y="1068876"/>
                  </a:lnTo>
                  <a:lnTo>
                    <a:pt x="945164" y="1054504"/>
                  </a:lnTo>
                  <a:lnTo>
                    <a:pt x="992356" y="1038023"/>
                  </a:lnTo>
                  <a:lnTo>
                    <a:pt x="1035353" y="1019590"/>
                  </a:lnTo>
                  <a:lnTo>
                    <a:pt x="1073793" y="999361"/>
                  </a:lnTo>
                  <a:lnTo>
                    <a:pt x="1107314" y="977490"/>
                  </a:lnTo>
                  <a:lnTo>
                    <a:pt x="1158146" y="929449"/>
                  </a:lnTo>
                  <a:lnTo>
                    <a:pt x="1184952" y="876714"/>
                  </a:lnTo>
                  <a:lnTo>
                    <a:pt x="1188438" y="848975"/>
                  </a:lnTo>
                  <a:lnTo>
                    <a:pt x="1188438" y="0"/>
                  </a:lnTo>
                  <a:close/>
                </a:path>
              </a:pathLst>
            </a:custGeom>
            <a:solidFill>
              <a:srgbClr val="CC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6337" y="2094316"/>
              <a:ext cx="85090" cy="679450"/>
            </a:xfrm>
            <a:custGeom>
              <a:avLst/>
              <a:gdLst/>
              <a:ahLst/>
              <a:cxnLst/>
              <a:rect l="l" t="t" r="r" b="b"/>
              <a:pathLst>
                <a:path w="85089" h="679450">
                  <a:moveTo>
                    <a:pt x="42444" y="0"/>
                  </a:moveTo>
                  <a:lnTo>
                    <a:pt x="25895" y="3340"/>
                  </a:lnTo>
                  <a:lnTo>
                    <a:pt x="12404" y="12446"/>
                  </a:lnTo>
                  <a:lnTo>
                    <a:pt x="3325" y="25941"/>
                  </a:lnTo>
                  <a:lnTo>
                    <a:pt x="0" y="42448"/>
                  </a:lnTo>
                  <a:lnTo>
                    <a:pt x="3329" y="58990"/>
                  </a:lnTo>
                  <a:lnTo>
                    <a:pt x="12414" y="72480"/>
                  </a:lnTo>
                  <a:lnTo>
                    <a:pt x="25904" y="81567"/>
                  </a:lnTo>
                  <a:lnTo>
                    <a:pt x="42444" y="84897"/>
                  </a:lnTo>
                  <a:lnTo>
                    <a:pt x="58984" y="81567"/>
                  </a:lnTo>
                  <a:lnTo>
                    <a:pt x="72473" y="72480"/>
                  </a:lnTo>
                  <a:lnTo>
                    <a:pt x="81559" y="58990"/>
                  </a:lnTo>
                  <a:lnTo>
                    <a:pt x="84888" y="42448"/>
                  </a:lnTo>
                  <a:lnTo>
                    <a:pt x="81547" y="25923"/>
                  </a:lnTo>
                  <a:lnTo>
                    <a:pt x="72451" y="12431"/>
                  </a:lnTo>
                  <a:lnTo>
                    <a:pt x="58956" y="3335"/>
                  </a:lnTo>
                  <a:lnTo>
                    <a:pt x="42444" y="0"/>
                  </a:lnTo>
                  <a:close/>
                </a:path>
                <a:path w="85089" h="679450">
                  <a:moveTo>
                    <a:pt x="42444" y="297140"/>
                  </a:moveTo>
                  <a:lnTo>
                    <a:pt x="25895" y="300481"/>
                  </a:lnTo>
                  <a:lnTo>
                    <a:pt x="12404" y="309586"/>
                  </a:lnTo>
                  <a:lnTo>
                    <a:pt x="3325" y="323081"/>
                  </a:lnTo>
                  <a:lnTo>
                    <a:pt x="0" y="339588"/>
                  </a:lnTo>
                  <a:lnTo>
                    <a:pt x="3329" y="356130"/>
                  </a:lnTo>
                  <a:lnTo>
                    <a:pt x="12414" y="369621"/>
                  </a:lnTo>
                  <a:lnTo>
                    <a:pt x="25904" y="378707"/>
                  </a:lnTo>
                  <a:lnTo>
                    <a:pt x="42444" y="382037"/>
                  </a:lnTo>
                  <a:lnTo>
                    <a:pt x="58984" y="378707"/>
                  </a:lnTo>
                  <a:lnTo>
                    <a:pt x="72473" y="369621"/>
                  </a:lnTo>
                  <a:lnTo>
                    <a:pt x="81559" y="356130"/>
                  </a:lnTo>
                  <a:lnTo>
                    <a:pt x="84888" y="339588"/>
                  </a:lnTo>
                  <a:lnTo>
                    <a:pt x="81542" y="323064"/>
                  </a:lnTo>
                  <a:lnTo>
                    <a:pt x="72435" y="309571"/>
                  </a:lnTo>
                  <a:lnTo>
                    <a:pt x="58939" y="300475"/>
                  </a:lnTo>
                  <a:lnTo>
                    <a:pt x="42444" y="297140"/>
                  </a:lnTo>
                  <a:close/>
                </a:path>
                <a:path w="85089" h="679450">
                  <a:moveTo>
                    <a:pt x="42444" y="594284"/>
                  </a:moveTo>
                  <a:lnTo>
                    <a:pt x="25904" y="597616"/>
                  </a:lnTo>
                  <a:lnTo>
                    <a:pt x="12414" y="606706"/>
                  </a:lnTo>
                  <a:lnTo>
                    <a:pt x="3329" y="620197"/>
                  </a:lnTo>
                  <a:lnTo>
                    <a:pt x="0" y="636732"/>
                  </a:lnTo>
                  <a:lnTo>
                    <a:pt x="3329" y="653267"/>
                  </a:lnTo>
                  <a:lnTo>
                    <a:pt x="12414" y="666759"/>
                  </a:lnTo>
                  <a:lnTo>
                    <a:pt x="25904" y="675849"/>
                  </a:lnTo>
                  <a:lnTo>
                    <a:pt x="42444" y="679181"/>
                  </a:lnTo>
                  <a:lnTo>
                    <a:pt x="58984" y="675849"/>
                  </a:lnTo>
                  <a:lnTo>
                    <a:pt x="72473" y="666759"/>
                  </a:lnTo>
                  <a:lnTo>
                    <a:pt x="81559" y="653267"/>
                  </a:lnTo>
                  <a:lnTo>
                    <a:pt x="84888" y="636732"/>
                  </a:lnTo>
                  <a:lnTo>
                    <a:pt x="81553" y="620197"/>
                  </a:lnTo>
                  <a:lnTo>
                    <a:pt x="72458" y="606706"/>
                  </a:lnTo>
                  <a:lnTo>
                    <a:pt x="58967" y="597616"/>
                  </a:lnTo>
                  <a:lnTo>
                    <a:pt x="42444" y="594284"/>
                  </a:lnTo>
                  <a:close/>
                </a:path>
              </a:pathLst>
            </a:custGeom>
            <a:solidFill>
              <a:srgbClr val="ACA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0119" y="2094034"/>
              <a:ext cx="1188720" cy="594995"/>
            </a:xfrm>
            <a:custGeom>
              <a:avLst/>
              <a:gdLst/>
              <a:ahLst/>
              <a:cxnLst/>
              <a:rect l="l" t="t" r="r" b="b"/>
              <a:pathLst>
                <a:path w="1188720" h="594994">
                  <a:moveTo>
                    <a:pt x="2502" y="297140"/>
                  </a:moveTo>
                  <a:lnTo>
                    <a:pt x="1144" y="304740"/>
                  </a:lnTo>
                  <a:lnTo>
                    <a:pt x="6" y="312259"/>
                  </a:lnTo>
                  <a:lnTo>
                    <a:pt x="0" y="320021"/>
                  </a:lnTo>
                  <a:lnTo>
                    <a:pt x="3492" y="349942"/>
                  </a:lnTo>
                  <a:lnTo>
                    <a:pt x="30322" y="406815"/>
                  </a:lnTo>
                  <a:lnTo>
                    <a:pt x="81184" y="458614"/>
                  </a:lnTo>
                  <a:lnTo>
                    <a:pt x="114717" y="482192"/>
                  </a:lnTo>
                  <a:lnTo>
                    <a:pt x="153167" y="503999"/>
                  </a:lnTo>
                  <a:lnTo>
                    <a:pt x="196170" y="523868"/>
                  </a:lnTo>
                  <a:lnTo>
                    <a:pt x="243365" y="541631"/>
                  </a:lnTo>
                  <a:lnTo>
                    <a:pt x="294387" y="557120"/>
                  </a:lnTo>
                  <a:lnTo>
                    <a:pt x="348875" y="570169"/>
                  </a:lnTo>
                  <a:lnTo>
                    <a:pt x="406467" y="580609"/>
                  </a:lnTo>
                  <a:lnTo>
                    <a:pt x="466799" y="588274"/>
                  </a:lnTo>
                  <a:lnTo>
                    <a:pt x="529516" y="592996"/>
                  </a:lnTo>
                  <a:lnTo>
                    <a:pt x="594219" y="594607"/>
                  </a:lnTo>
                  <a:lnTo>
                    <a:pt x="658983" y="592995"/>
                  </a:lnTo>
                  <a:lnTo>
                    <a:pt x="721730" y="588270"/>
                  </a:lnTo>
                  <a:lnTo>
                    <a:pt x="782092" y="580601"/>
                  </a:lnTo>
                  <a:lnTo>
                    <a:pt x="839704" y="570155"/>
                  </a:lnTo>
                  <a:lnTo>
                    <a:pt x="894205" y="557100"/>
                  </a:lnTo>
                  <a:lnTo>
                    <a:pt x="921378" y="548852"/>
                  </a:lnTo>
                  <a:lnTo>
                    <a:pt x="594219" y="548852"/>
                  </a:lnTo>
                  <a:lnTo>
                    <a:pt x="528383" y="547185"/>
                  </a:lnTo>
                  <a:lnTo>
                    <a:pt x="464650" y="542302"/>
                  </a:lnTo>
                  <a:lnTo>
                    <a:pt x="403408" y="534380"/>
                  </a:lnTo>
                  <a:lnTo>
                    <a:pt x="345036" y="523595"/>
                  </a:lnTo>
                  <a:lnTo>
                    <a:pt x="289915" y="510124"/>
                  </a:lnTo>
                  <a:lnTo>
                    <a:pt x="238424" y="494143"/>
                  </a:lnTo>
                  <a:lnTo>
                    <a:pt x="190940" y="475829"/>
                  </a:lnTo>
                  <a:lnTo>
                    <a:pt x="147842" y="455359"/>
                  </a:lnTo>
                  <a:lnTo>
                    <a:pt x="109508" y="432908"/>
                  </a:lnTo>
                  <a:lnTo>
                    <a:pt x="76316" y="408655"/>
                  </a:lnTo>
                  <a:lnTo>
                    <a:pt x="26866" y="355444"/>
                  </a:lnTo>
                  <a:lnTo>
                    <a:pt x="11361" y="326840"/>
                  </a:lnTo>
                  <a:lnTo>
                    <a:pt x="2502" y="297140"/>
                  </a:lnTo>
                  <a:close/>
                </a:path>
                <a:path w="1188720" h="594994">
                  <a:moveTo>
                    <a:pt x="1185932" y="297140"/>
                  </a:moveTo>
                  <a:lnTo>
                    <a:pt x="1161542" y="355483"/>
                  </a:lnTo>
                  <a:lnTo>
                    <a:pt x="1112028" y="408708"/>
                  </a:lnTo>
                  <a:lnTo>
                    <a:pt x="1078805" y="432962"/>
                  </a:lnTo>
                  <a:lnTo>
                    <a:pt x="1040444" y="455410"/>
                  </a:lnTo>
                  <a:lnTo>
                    <a:pt x="997326" y="475874"/>
                  </a:lnTo>
                  <a:lnTo>
                    <a:pt x="949832" y="494181"/>
                  </a:lnTo>
                  <a:lnTo>
                    <a:pt x="898340" y="510153"/>
                  </a:lnTo>
                  <a:lnTo>
                    <a:pt x="843231" y="523616"/>
                  </a:lnTo>
                  <a:lnTo>
                    <a:pt x="784882" y="534393"/>
                  </a:lnTo>
                  <a:lnTo>
                    <a:pt x="723673" y="542308"/>
                  </a:lnTo>
                  <a:lnTo>
                    <a:pt x="659973" y="547186"/>
                  </a:lnTo>
                  <a:lnTo>
                    <a:pt x="594219" y="548852"/>
                  </a:lnTo>
                  <a:lnTo>
                    <a:pt x="921378" y="548852"/>
                  </a:lnTo>
                  <a:lnTo>
                    <a:pt x="992423" y="523837"/>
                  </a:lnTo>
                  <a:lnTo>
                    <a:pt x="1035416" y="503964"/>
                  </a:lnTo>
                  <a:lnTo>
                    <a:pt x="1073848" y="482154"/>
                  </a:lnTo>
                  <a:lnTo>
                    <a:pt x="1107358" y="458575"/>
                  </a:lnTo>
                  <a:lnTo>
                    <a:pt x="1158166" y="406781"/>
                  </a:lnTo>
                  <a:lnTo>
                    <a:pt x="1184953" y="349927"/>
                  </a:lnTo>
                  <a:lnTo>
                    <a:pt x="1188438" y="320021"/>
                  </a:lnTo>
                  <a:lnTo>
                    <a:pt x="1188438" y="312259"/>
                  </a:lnTo>
                  <a:lnTo>
                    <a:pt x="1187306" y="304740"/>
                  </a:lnTo>
                  <a:lnTo>
                    <a:pt x="1185932" y="297140"/>
                  </a:lnTo>
                  <a:close/>
                </a:path>
                <a:path w="1188720" h="594994">
                  <a:moveTo>
                    <a:pt x="2502" y="0"/>
                  </a:moveTo>
                  <a:lnTo>
                    <a:pt x="1144" y="7600"/>
                  </a:lnTo>
                  <a:lnTo>
                    <a:pt x="0" y="15160"/>
                  </a:lnTo>
                  <a:lnTo>
                    <a:pt x="0" y="22881"/>
                  </a:lnTo>
                  <a:lnTo>
                    <a:pt x="13710" y="81784"/>
                  </a:lnTo>
                  <a:lnTo>
                    <a:pt x="52901" y="136285"/>
                  </a:lnTo>
                  <a:lnTo>
                    <a:pt x="114667" y="185044"/>
                  </a:lnTo>
                  <a:lnTo>
                    <a:pt x="153109" y="206851"/>
                  </a:lnTo>
                  <a:lnTo>
                    <a:pt x="196108" y="226720"/>
                  </a:lnTo>
                  <a:lnTo>
                    <a:pt x="243300" y="244483"/>
                  </a:lnTo>
                  <a:lnTo>
                    <a:pt x="294322" y="259973"/>
                  </a:lnTo>
                  <a:lnTo>
                    <a:pt x="348814" y="273023"/>
                  </a:lnTo>
                  <a:lnTo>
                    <a:pt x="406413" y="283464"/>
                  </a:lnTo>
                  <a:lnTo>
                    <a:pt x="466756" y="291130"/>
                  </a:lnTo>
                  <a:lnTo>
                    <a:pt x="529484" y="295852"/>
                  </a:lnTo>
                  <a:lnTo>
                    <a:pt x="594219" y="297463"/>
                  </a:lnTo>
                  <a:lnTo>
                    <a:pt x="658975" y="295851"/>
                  </a:lnTo>
                  <a:lnTo>
                    <a:pt x="721713" y="291128"/>
                  </a:lnTo>
                  <a:lnTo>
                    <a:pt x="782066" y="283460"/>
                  </a:lnTo>
                  <a:lnTo>
                    <a:pt x="839673" y="273017"/>
                  </a:lnTo>
                  <a:lnTo>
                    <a:pt x="894170" y="259965"/>
                  </a:lnTo>
                  <a:lnTo>
                    <a:pt x="921395" y="251699"/>
                  </a:lnTo>
                  <a:lnTo>
                    <a:pt x="594219" y="251699"/>
                  </a:lnTo>
                  <a:lnTo>
                    <a:pt x="528398" y="250033"/>
                  </a:lnTo>
                  <a:lnTo>
                    <a:pt x="464683" y="245153"/>
                  </a:lnTo>
                  <a:lnTo>
                    <a:pt x="403455" y="237233"/>
                  </a:lnTo>
                  <a:lnTo>
                    <a:pt x="345094" y="226452"/>
                  </a:lnTo>
                  <a:lnTo>
                    <a:pt x="289980" y="212985"/>
                  </a:lnTo>
                  <a:lnTo>
                    <a:pt x="238490" y="197008"/>
                  </a:lnTo>
                  <a:lnTo>
                    <a:pt x="191003" y="178698"/>
                  </a:lnTo>
                  <a:lnTo>
                    <a:pt x="147900" y="158231"/>
                  </a:lnTo>
                  <a:lnTo>
                    <a:pt x="109557" y="135783"/>
                  </a:lnTo>
                  <a:lnTo>
                    <a:pt x="76354" y="111530"/>
                  </a:lnTo>
                  <a:lnTo>
                    <a:pt x="26880" y="58316"/>
                  </a:lnTo>
                  <a:lnTo>
                    <a:pt x="11365" y="29708"/>
                  </a:lnTo>
                  <a:lnTo>
                    <a:pt x="2502" y="0"/>
                  </a:lnTo>
                  <a:close/>
                </a:path>
                <a:path w="1188720" h="594994">
                  <a:moveTo>
                    <a:pt x="1185932" y="0"/>
                  </a:moveTo>
                  <a:lnTo>
                    <a:pt x="1161547" y="58329"/>
                  </a:lnTo>
                  <a:lnTo>
                    <a:pt x="1112052" y="111548"/>
                  </a:lnTo>
                  <a:lnTo>
                    <a:pt x="1078838" y="135801"/>
                  </a:lnTo>
                  <a:lnTo>
                    <a:pt x="1040486" y="158248"/>
                  </a:lnTo>
                  <a:lnTo>
                    <a:pt x="997375" y="178713"/>
                  </a:lnTo>
                  <a:lnTo>
                    <a:pt x="949884" y="197021"/>
                  </a:lnTo>
                  <a:lnTo>
                    <a:pt x="898394" y="212995"/>
                  </a:lnTo>
                  <a:lnTo>
                    <a:pt x="843283" y="226459"/>
                  </a:lnTo>
                  <a:lnTo>
                    <a:pt x="784930" y="237238"/>
                  </a:lnTo>
                  <a:lnTo>
                    <a:pt x="723714" y="245155"/>
                  </a:lnTo>
                  <a:lnTo>
                    <a:pt x="660011" y="250034"/>
                  </a:lnTo>
                  <a:lnTo>
                    <a:pt x="594219" y="251699"/>
                  </a:lnTo>
                  <a:lnTo>
                    <a:pt x="921395" y="251699"/>
                  </a:lnTo>
                  <a:lnTo>
                    <a:pt x="992387" y="226706"/>
                  </a:lnTo>
                  <a:lnTo>
                    <a:pt x="1035382" y="206835"/>
                  </a:lnTo>
                  <a:lnTo>
                    <a:pt x="1073818" y="185026"/>
                  </a:lnTo>
                  <a:lnTo>
                    <a:pt x="1107334" y="161448"/>
                  </a:lnTo>
                  <a:lnTo>
                    <a:pt x="1158155" y="109653"/>
                  </a:lnTo>
                  <a:lnTo>
                    <a:pt x="1184952" y="52792"/>
                  </a:lnTo>
                  <a:lnTo>
                    <a:pt x="1188438" y="22881"/>
                  </a:lnTo>
                  <a:lnTo>
                    <a:pt x="1188438" y="15160"/>
                  </a:lnTo>
                  <a:lnTo>
                    <a:pt x="1187306" y="7600"/>
                  </a:lnTo>
                  <a:lnTo>
                    <a:pt x="1185932" y="0"/>
                  </a:lnTo>
                  <a:close/>
                </a:path>
              </a:pathLst>
            </a:custGeom>
            <a:solidFill>
              <a:srgbClr val="B7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0119" y="1839625"/>
              <a:ext cx="127635" cy="1006475"/>
            </a:xfrm>
            <a:custGeom>
              <a:avLst/>
              <a:gdLst/>
              <a:ahLst/>
              <a:cxnLst/>
              <a:rect l="l" t="t" r="r" b="b"/>
              <a:pathLst>
                <a:path w="127634" h="1006475">
                  <a:moveTo>
                    <a:pt x="127328" y="0"/>
                  </a:moveTo>
                  <a:lnTo>
                    <a:pt x="0" y="0"/>
                  </a:lnTo>
                  <a:lnTo>
                    <a:pt x="0" y="848975"/>
                  </a:lnTo>
                  <a:lnTo>
                    <a:pt x="8709" y="892489"/>
                  </a:lnTo>
                  <a:lnTo>
                    <a:pt x="33836" y="933607"/>
                  </a:lnTo>
                  <a:lnTo>
                    <a:pt x="73877" y="971715"/>
                  </a:lnTo>
                  <a:lnTo>
                    <a:pt x="127328" y="1006201"/>
                  </a:lnTo>
                  <a:lnTo>
                    <a:pt x="127328" y="0"/>
                  </a:lnTo>
                  <a:close/>
                </a:path>
              </a:pathLst>
            </a:custGeom>
            <a:solidFill>
              <a:srgbClr val="C2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0119" y="2093993"/>
              <a:ext cx="127635" cy="489584"/>
            </a:xfrm>
            <a:custGeom>
              <a:avLst/>
              <a:gdLst/>
              <a:ahLst/>
              <a:cxnLst/>
              <a:rect l="l" t="t" r="r" b="b"/>
              <a:pathLst>
                <a:path w="127634" h="489585">
                  <a:moveTo>
                    <a:pt x="2502" y="297180"/>
                  </a:moveTo>
                  <a:lnTo>
                    <a:pt x="1144" y="304780"/>
                  </a:lnTo>
                  <a:lnTo>
                    <a:pt x="0" y="312340"/>
                  </a:lnTo>
                  <a:lnTo>
                    <a:pt x="0" y="320062"/>
                  </a:lnTo>
                  <a:lnTo>
                    <a:pt x="5606" y="357794"/>
                  </a:lnTo>
                  <a:lnTo>
                    <a:pt x="21912" y="393933"/>
                  </a:lnTo>
                  <a:lnTo>
                    <a:pt x="48147" y="428153"/>
                  </a:lnTo>
                  <a:lnTo>
                    <a:pt x="83542" y="460133"/>
                  </a:lnTo>
                  <a:lnTo>
                    <a:pt x="127328" y="489549"/>
                  </a:lnTo>
                  <a:lnTo>
                    <a:pt x="127328" y="443527"/>
                  </a:lnTo>
                  <a:lnTo>
                    <a:pt x="79813" y="411092"/>
                  </a:lnTo>
                  <a:lnTo>
                    <a:pt x="42489" y="375614"/>
                  </a:lnTo>
                  <a:lnTo>
                    <a:pt x="16378" y="337506"/>
                  </a:lnTo>
                  <a:lnTo>
                    <a:pt x="2502" y="297180"/>
                  </a:lnTo>
                  <a:close/>
                </a:path>
                <a:path w="127634" h="489585">
                  <a:moveTo>
                    <a:pt x="2502" y="0"/>
                  </a:moveTo>
                  <a:lnTo>
                    <a:pt x="1144" y="7640"/>
                  </a:lnTo>
                  <a:lnTo>
                    <a:pt x="0" y="15200"/>
                  </a:lnTo>
                  <a:lnTo>
                    <a:pt x="0" y="22922"/>
                  </a:lnTo>
                  <a:lnTo>
                    <a:pt x="5606" y="60654"/>
                  </a:lnTo>
                  <a:lnTo>
                    <a:pt x="21912" y="96792"/>
                  </a:lnTo>
                  <a:lnTo>
                    <a:pt x="48147" y="131010"/>
                  </a:lnTo>
                  <a:lnTo>
                    <a:pt x="83542" y="162985"/>
                  </a:lnTo>
                  <a:lnTo>
                    <a:pt x="127328" y="192393"/>
                  </a:lnTo>
                  <a:lnTo>
                    <a:pt x="127328" y="146427"/>
                  </a:lnTo>
                  <a:lnTo>
                    <a:pt x="79813" y="113985"/>
                  </a:lnTo>
                  <a:lnTo>
                    <a:pt x="42489" y="78489"/>
                  </a:lnTo>
                  <a:lnTo>
                    <a:pt x="16378" y="40355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B1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0119" y="1584933"/>
              <a:ext cx="1188720" cy="509905"/>
            </a:xfrm>
            <a:custGeom>
              <a:avLst/>
              <a:gdLst/>
              <a:ahLst/>
              <a:cxnLst/>
              <a:rect l="l" t="t" r="r" b="b"/>
              <a:pathLst>
                <a:path w="1188720" h="509905">
                  <a:moveTo>
                    <a:pt x="594219" y="0"/>
                  </a:moveTo>
                  <a:lnTo>
                    <a:pt x="529464" y="1494"/>
                  </a:lnTo>
                  <a:lnTo>
                    <a:pt x="466731" y="5875"/>
                  </a:lnTo>
                  <a:lnTo>
                    <a:pt x="406382" y="12985"/>
                  </a:lnTo>
                  <a:lnTo>
                    <a:pt x="348779" y="22671"/>
                  </a:lnTo>
                  <a:lnTo>
                    <a:pt x="294285" y="34776"/>
                  </a:lnTo>
                  <a:lnTo>
                    <a:pt x="243261" y="49145"/>
                  </a:lnTo>
                  <a:lnTo>
                    <a:pt x="196070" y="65622"/>
                  </a:lnTo>
                  <a:lnTo>
                    <a:pt x="153075" y="84052"/>
                  </a:lnTo>
                  <a:lnTo>
                    <a:pt x="114636" y="104280"/>
                  </a:lnTo>
                  <a:lnTo>
                    <a:pt x="81118" y="126150"/>
                  </a:lnTo>
                  <a:lnTo>
                    <a:pt x="30289" y="174195"/>
                  </a:lnTo>
                  <a:lnTo>
                    <a:pt x="3486" y="226942"/>
                  </a:lnTo>
                  <a:lnTo>
                    <a:pt x="0" y="254691"/>
                  </a:lnTo>
                  <a:lnTo>
                    <a:pt x="3486" y="282440"/>
                  </a:lnTo>
                  <a:lnTo>
                    <a:pt x="30293" y="335187"/>
                  </a:lnTo>
                  <a:lnTo>
                    <a:pt x="81128" y="383232"/>
                  </a:lnTo>
                  <a:lnTo>
                    <a:pt x="114649" y="405102"/>
                  </a:lnTo>
                  <a:lnTo>
                    <a:pt x="153090" y="425330"/>
                  </a:lnTo>
                  <a:lnTo>
                    <a:pt x="196088" y="443760"/>
                  </a:lnTo>
                  <a:lnTo>
                    <a:pt x="243280" y="460237"/>
                  </a:lnTo>
                  <a:lnTo>
                    <a:pt x="294305" y="474606"/>
                  </a:lnTo>
                  <a:lnTo>
                    <a:pt x="348799" y="486711"/>
                  </a:lnTo>
                  <a:lnTo>
                    <a:pt x="406399" y="496397"/>
                  </a:lnTo>
                  <a:lnTo>
                    <a:pt x="466745" y="503507"/>
                  </a:lnTo>
                  <a:lnTo>
                    <a:pt x="529472" y="507888"/>
                  </a:lnTo>
                  <a:lnTo>
                    <a:pt x="594219" y="509383"/>
                  </a:lnTo>
                  <a:lnTo>
                    <a:pt x="658968" y="507888"/>
                  </a:lnTo>
                  <a:lnTo>
                    <a:pt x="721698" y="503507"/>
                  </a:lnTo>
                  <a:lnTo>
                    <a:pt x="782045" y="496397"/>
                  </a:lnTo>
                  <a:lnTo>
                    <a:pt x="839646" y="486711"/>
                  </a:lnTo>
                  <a:lnTo>
                    <a:pt x="894140" y="474606"/>
                  </a:lnTo>
                  <a:lnTo>
                    <a:pt x="945164" y="460237"/>
                  </a:lnTo>
                  <a:lnTo>
                    <a:pt x="992356" y="443760"/>
                  </a:lnTo>
                  <a:lnTo>
                    <a:pt x="1035353" y="425330"/>
                  </a:lnTo>
                  <a:lnTo>
                    <a:pt x="1073793" y="405102"/>
                  </a:lnTo>
                  <a:lnTo>
                    <a:pt x="1107314" y="383232"/>
                  </a:lnTo>
                  <a:lnTo>
                    <a:pt x="1158146" y="335187"/>
                  </a:lnTo>
                  <a:lnTo>
                    <a:pt x="1184952" y="282440"/>
                  </a:lnTo>
                  <a:lnTo>
                    <a:pt x="1188438" y="254691"/>
                  </a:lnTo>
                  <a:lnTo>
                    <a:pt x="1184952" y="226949"/>
                  </a:lnTo>
                  <a:lnTo>
                    <a:pt x="1158146" y="174210"/>
                  </a:lnTo>
                  <a:lnTo>
                    <a:pt x="1107314" y="126168"/>
                  </a:lnTo>
                  <a:lnTo>
                    <a:pt x="1073793" y="104298"/>
                  </a:lnTo>
                  <a:lnTo>
                    <a:pt x="1035353" y="84069"/>
                  </a:lnTo>
                  <a:lnTo>
                    <a:pt x="992356" y="65636"/>
                  </a:lnTo>
                  <a:lnTo>
                    <a:pt x="945164" y="49156"/>
                  </a:lnTo>
                  <a:lnTo>
                    <a:pt x="894140" y="34785"/>
                  </a:lnTo>
                  <a:lnTo>
                    <a:pt x="839646" y="22677"/>
                  </a:lnTo>
                  <a:lnTo>
                    <a:pt x="782045" y="12989"/>
                  </a:lnTo>
                  <a:lnTo>
                    <a:pt x="721698" y="5877"/>
                  </a:lnTo>
                  <a:lnTo>
                    <a:pt x="658968" y="1495"/>
                  </a:lnTo>
                  <a:lnTo>
                    <a:pt x="594219" y="0"/>
                  </a:lnTo>
                  <a:close/>
                </a:path>
              </a:pathLst>
            </a:custGeom>
            <a:solidFill>
              <a:srgbClr val="E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4439" y="2139831"/>
              <a:ext cx="880110" cy="523875"/>
            </a:xfrm>
            <a:custGeom>
              <a:avLst/>
              <a:gdLst/>
              <a:ahLst/>
              <a:cxnLst/>
              <a:rect l="l" t="t" r="r" b="b"/>
              <a:pathLst>
                <a:path w="880110" h="523875">
                  <a:moveTo>
                    <a:pt x="743862" y="0"/>
                  </a:moveTo>
                  <a:lnTo>
                    <a:pt x="729789" y="3028"/>
                  </a:lnTo>
                  <a:lnTo>
                    <a:pt x="720286" y="14470"/>
                  </a:lnTo>
                  <a:lnTo>
                    <a:pt x="716798" y="33439"/>
                  </a:lnTo>
                  <a:lnTo>
                    <a:pt x="716798" y="82518"/>
                  </a:lnTo>
                  <a:lnTo>
                    <a:pt x="661297" y="82518"/>
                  </a:lnTo>
                  <a:lnTo>
                    <a:pt x="616014" y="85910"/>
                  </a:lnTo>
                  <a:lnTo>
                    <a:pt x="574342" y="95337"/>
                  </a:lnTo>
                  <a:lnTo>
                    <a:pt x="535739" y="109993"/>
                  </a:lnTo>
                  <a:lnTo>
                    <a:pt x="499787" y="129073"/>
                  </a:lnTo>
                  <a:lnTo>
                    <a:pt x="466068" y="151771"/>
                  </a:lnTo>
                  <a:lnTo>
                    <a:pt x="434162" y="177281"/>
                  </a:lnTo>
                  <a:lnTo>
                    <a:pt x="403651" y="204798"/>
                  </a:lnTo>
                  <a:lnTo>
                    <a:pt x="316300" y="291340"/>
                  </a:lnTo>
                  <a:lnTo>
                    <a:pt x="287181" y="318833"/>
                  </a:lnTo>
                  <a:lnTo>
                    <a:pt x="257363" y="344305"/>
                  </a:lnTo>
                  <a:lnTo>
                    <a:pt x="226427" y="366952"/>
                  </a:lnTo>
                  <a:lnTo>
                    <a:pt x="159527" y="400549"/>
                  </a:lnTo>
                  <a:lnTo>
                    <a:pt x="83130" y="413180"/>
                  </a:lnTo>
                  <a:lnTo>
                    <a:pt x="27608" y="413180"/>
                  </a:lnTo>
                  <a:lnTo>
                    <a:pt x="16855" y="415347"/>
                  </a:lnTo>
                  <a:lnTo>
                    <a:pt x="8080" y="421258"/>
                  </a:lnTo>
                  <a:lnTo>
                    <a:pt x="2167" y="430026"/>
                  </a:lnTo>
                  <a:lnTo>
                    <a:pt x="0" y="440764"/>
                  </a:lnTo>
                  <a:lnTo>
                    <a:pt x="0" y="495850"/>
                  </a:lnTo>
                  <a:lnTo>
                    <a:pt x="2167" y="506583"/>
                  </a:lnTo>
                  <a:lnTo>
                    <a:pt x="8080" y="515341"/>
                  </a:lnTo>
                  <a:lnTo>
                    <a:pt x="16855" y="521242"/>
                  </a:lnTo>
                  <a:lnTo>
                    <a:pt x="27608" y="523405"/>
                  </a:lnTo>
                  <a:lnTo>
                    <a:pt x="83210" y="523405"/>
                  </a:lnTo>
                  <a:lnTo>
                    <a:pt x="133496" y="520107"/>
                  </a:lnTo>
                  <a:lnTo>
                    <a:pt x="179542" y="510751"/>
                  </a:lnTo>
                  <a:lnTo>
                    <a:pt x="221791" y="496145"/>
                  </a:lnTo>
                  <a:lnTo>
                    <a:pt x="260685" y="477097"/>
                  </a:lnTo>
                  <a:lnTo>
                    <a:pt x="296665" y="454415"/>
                  </a:lnTo>
                  <a:lnTo>
                    <a:pt x="330173" y="428905"/>
                  </a:lnTo>
                  <a:lnTo>
                    <a:pt x="361651" y="401376"/>
                  </a:lnTo>
                  <a:lnTo>
                    <a:pt x="391539" y="372636"/>
                  </a:lnTo>
                  <a:lnTo>
                    <a:pt x="476087" y="287222"/>
                  </a:lnTo>
                  <a:lnTo>
                    <a:pt x="504037" y="261713"/>
                  </a:lnTo>
                  <a:lnTo>
                    <a:pt x="562234" y="219982"/>
                  </a:lnTo>
                  <a:lnTo>
                    <a:pt x="626442" y="196020"/>
                  </a:lnTo>
                  <a:lnTo>
                    <a:pt x="661903" y="192722"/>
                  </a:lnTo>
                  <a:lnTo>
                    <a:pt x="716838" y="192722"/>
                  </a:lnTo>
                  <a:lnTo>
                    <a:pt x="716838" y="241841"/>
                  </a:lnTo>
                  <a:lnTo>
                    <a:pt x="720338" y="260794"/>
                  </a:lnTo>
                  <a:lnTo>
                    <a:pt x="729859" y="272238"/>
                  </a:lnTo>
                  <a:lnTo>
                    <a:pt x="743936" y="275275"/>
                  </a:lnTo>
                  <a:lnTo>
                    <a:pt x="761101" y="269009"/>
                  </a:lnTo>
                  <a:lnTo>
                    <a:pt x="863817" y="164828"/>
                  </a:lnTo>
                  <a:lnTo>
                    <a:pt x="875708" y="150226"/>
                  </a:lnTo>
                  <a:lnTo>
                    <a:pt x="879546" y="137403"/>
                  </a:lnTo>
                  <a:lnTo>
                    <a:pt x="875510" y="124708"/>
                  </a:lnTo>
                  <a:lnTo>
                    <a:pt x="863776" y="110493"/>
                  </a:lnTo>
                  <a:lnTo>
                    <a:pt x="761061" y="6272"/>
                  </a:lnTo>
                  <a:lnTo>
                    <a:pt x="743862" y="0"/>
                  </a:lnTo>
                  <a:close/>
                </a:path>
              </a:pathLst>
            </a:custGeom>
            <a:solidFill>
              <a:srgbClr val="3AB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4439" y="2194819"/>
              <a:ext cx="880110" cy="523875"/>
            </a:xfrm>
            <a:custGeom>
              <a:avLst/>
              <a:gdLst/>
              <a:ahLst/>
              <a:cxnLst/>
              <a:rect l="l" t="t" r="r" b="b"/>
              <a:pathLst>
                <a:path w="880110" h="523875">
                  <a:moveTo>
                    <a:pt x="484082" y="243776"/>
                  </a:moveTo>
                  <a:lnTo>
                    <a:pt x="472517" y="255044"/>
                  </a:lnTo>
                  <a:lnTo>
                    <a:pt x="460894" y="266642"/>
                  </a:lnTo>
                  <a:lnTo>
                    <a:pt x="414631" y="313896"/>
                  </a:lnTo>
                  <a:lnTo>
                    <a:pt x="406914" y="321638"/>
                  </a:lnTo>
                  <a:lnTo>
                    <a:pt x="442218" y="352897"/>
                  </a:lnTo>
                  <a:lnTo>
                    <a:pt x="479510" y="381223"/>
                  </a:lnTo>
                  <a:lnTo>
                    <a:pt x="519422" y="405400"/>
                  </a:lnTo>
                  <a:lnTo>
                    <a:pt x="562588" y="424211"/>
                  </a:lnTo>
                  <a:lnTo>
                    <a:pt x="609642" y="436440"/>
                  </a:lnTo>
                  <a:lnTo>
                    <a:pt x="661216" y="440871"/>
                  </a:lnTo>
                  <a:lnTo>
                    <a:pt x="716838" y="440895"/>
                  </a:lnTo>
                  <a:lnTo>
                    <a:pt x="716838" y="490006"/>
                  </a:lnTo>
                  <a:lnTo>
                    <a:pt x="720339" y="508963"/>
                  </a:lnTo>
                  <a:lnTo>
                    <a:pt x="729865" y="520399"/>
                  </a:lnTo>
                  <a:lnTo>
                    <a:pt x="743953" y="523424"/>
                  </a:lnTo>
                  <a:lnTo>
                    <a:pt x="761142" y="517149"/>
                  </a:lnTo>
                  <a:lnTo>
                    <a:pt x="863817" y="412956"/>
                  </a:lnTo>
                  <a:lnTo>
                    <a:pt x="875799" y="398455"/>
                  </a:lnTo>
                  <a:lnTo>
                    <a:pt x="879789" y="385779"/>
                  </a:lnTo>
                  <a:lnTo>
                    <a:pt x="875782" y="373105"/>
                  </a:lnTo>
                  <a:lnTo>
                    <a:pt x="863776" y="358609"/>
                  </a:lnTo>
                  <a:lnTo>
                    <a:pt x="836219" y="330654"/>
                  </a:lnTo>
                  <a:lnTo>
                    <a:pt x="661863" y="330654"/>
                  </a:lnTo>
                  <a:lnTo>
                    <a:pt x="611972" y="324049"/>
                  </a:lnTo>
                  <a:lnTo>
                    <a:pt x="566575" y="305801"/>
                  </a:lnTo>
                  <a:lnTo>
                    <a:pt x="524378" y="278260"/>
                  </a:lnTo>
                  <a:lnTo>
                    <a:pt x="484082" y="243776"/>
                  </a:lnTo>
                  <a:close/>
                </a:path>
                <a:path w="880110" h="523875">
                  <a:moveTo>
                    <a:pt x="743862" y="248141"/>
                  </a:moveTo>
                  <a:lnTo>
                    <a:pt x="729789" y="251179"/>
                  </a:lnTo>
                  <a:lnTo>
                    <a:pt x="720286" y="262623"/>
                  </a:lnTo>
                  <a:lnTo>
                    <a:pt x="716798" y="281575"/>
                  </a:lnTo>
                  <a:lnTo>
                    <a:pt x="716798" y="330654"/>
                  </a:lnTo>
                  <a:lnTo>
                    <a:pt x="836219" y="330654"/>
                  </a:lnTo>
                  <a:lnTo>
                    <a:pt x="761061" y="254408"/>
                  </a:lnTo>
                  <a:lnTo>
                    <a:pt x="743862" y="248141"/>
                  </a:lnTo>
                  <a:close/>
                </a:path>
                <a:path w="880110" h="523875">
                  <a:moveTo>
                    <a:pt x="83154" y="0"/>
                  </a:moveTo>
                  <a:lnTo>
                    <a:pt x="27608" y="0"/>
                  </a:lnTo>
                  <a:lnTo>
                    <a:pt x="16855" y="2164"/>
                  </a:lnTo>
                  <a:lnTo>
                    <a:pt x="8080" y="8070"/>
                  </a:lnTo>
                  <a:lnTo>
                    <a:pt x="2167" y="16833"/>
                  </a:lnTo>
                  <a:lnTo>
                    <a:pt x="0" y="27571"/>
                  </a:lnTo>
                  <a:lnTo>
                    <a:pt x="0" y="82673"/>
                  </a:lnTo>
                  <a:lnTo>
                    <a:pt x="2167" y="93405"/>
                  </a:lnTo>
                  <a:lnTo>
                    <a:pt x="8080" y="102154"/>
                  </a:lnTo>
                  <a:lnTo>
                    <a:pt x="16855" y="108046"/>
                  </a:lnTo>
                  <a:lnTo>
                    <a:pt x="27608" y="110204"/>
                  </a:lnTo>
                  <a:lnTo>
                    <a:pt x="83210" y="110204"/>
                  </a:lnTo>
                  <a:lnTo>
                    <a:pt x="135852" y="116095"/>
                  </a:lnTo>
                  <a:lnTo>
                    <a:pt x="183691" y="132450"/>
                  </a:lnTo>
                  <a:lnTo>
                    <a:pt x="227753" y="157297"/>
                  </a:lnTo>
                  <a:lnTo>
                    <a:pt x="269063" y="188663"/>
                  </a:lnTo>
                  <a:lnTo>
                    <a:pt x="308646" y="224573"/>
                  </a:lnTo>
                  <a:lnTo>
                    <a:pt x="333453" y="199905"/>
                  </a:lnTo>
                  <a:lnTo>
                    <a:pt x="364324" y="168899"/>
                  </a:lnTo>
                  <a:lnTo>
                    <a:pt x="375729" y="157632"/>
                  </a:lnTo>
                  <a:lnTo>
                    <a:pt x="387228" y="146467"/>
                  </a:lnTo>
                  <a:lnTo>
                    <a:pt x="353344" y="114461"/>
                  </a:lnTo>
                  <a:lnTo>
                    <a:pt x="317313" y="84245"/>
                  </a:lnTo>
                  <a:lnTo>
                    <a:pt x="278514" y="56963"/>
                  </a:lnTo>
                  <a:lnTo>
                    <a:pt x="236321" y="33754"/>
                  </a:lnTo>
                  <a:lnTo>
                    <a:pt x="190113" y="15763"/>
                  </a:lnTo>
                  <a:lnTo>
                    <a:pt x="139265" y="4131"/>
                  </a:lnTo>
                  <a:lnTo>
                    <a:pt x="83154" y="0"/>
                  </a:lnTo>
                  <a:close/>
                </a:path>
              </a:pathLst>
            </a:custGeom>
            <a:solidFill>
              <a:srgbClr val="37A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67639" y="187443"/>
            <a:ext cx="401320" cy="457834"/>
            <a:chOff x="167639" y="187443"/>
            <a:chExt cx="401320" cy="457834"/>
          </a:xfrm>
        </p:grpSpPr>
        <p:sp>
          <p:nvSpPr>
            <p:cNvPr id="16" name="object 16"/>
            <p:cNvSpPr/>
            <p:nvPr/>
          </p:nvSpPr>
          <p:spPr>
            <a:xfrm>
              <a:off x="167639" y="273197"/>
              <a:ext cx="401320" cy="372110"/>
            </a:xfrm>
            <a:custGeom>
              <a:avLst/>
              <a:gdLst/>
              <a:ahLst/>
              <a:cxnLst/>
              <a:rect l="l" t="t" r="r" b="b"/>
              <a:pathLst>
                <a:path w="401320" h="372109">
                  <a:moveTo>
                    <a:pt x="400714" y="0"/>
                  </a:moveTo>
                  <a:lnTo>
                    <a:pt x="0" y="0"/>
                  </a:lnTo>
                  <a:lnTo>
                    <a:pt x="0" y="285850"/>
                  </a:lnTo>
                  <a:lnTo>
                    <a:pt x="38657" y="336485"/>
                  </a:lnTo>
                  <a:lnTo>
                    <a:pt x="82028" y="355051"/>
                  </a:lnTo>
                  <a:lnTo>
                    <a:pt x="137028" y="367230"/>
                  </a:lnTo>
                  <a:lnTo>
                    <a:pt x="200357" y="371604"/>
                  </a:lnTo>
                  <a:lnTo>
                    <a:pt x="263687" y="367230"/>
                  </a:lnTo>
                  <a:lnTo>
                    <a:pt x="318687" y="355051"/>
                  </a:lnTo>
                  <a:lnTo>
                    <a:pt x="362058" y="336485"/>
                  </a:lnTo>
                  <a:lnTo>
                    <a:pt x="390500" y="312946"/>
                  </a:lnTo>
                  <a:lnTo>
                    <a:pt x="400714" y="285850"/>
                  </a:lnTo>
                  <a:lnTo>
                    <a:pt x="400714" y="0"/>
                  </a:lnTo>
                  <a:close/>
                </a:path>
              </a:pathLst>
            </a:custGeom>
            <a:solidFill>
              <a:srgbClr val="CC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6798" y="358952"/>
              <a:ext cx="29209" cy="229235"/>
            </a:xfrm>
            <a:custGeom>
              <a:avLst/>
              <a:gdLst/>
              <a:ahLst/>
              <a:cxnLst/>
              <a:rect l="l" t="t" r="r" b="b"/>
              <a:pathLst>
                <a:path w="29209" h="229234">
                  <a:moveTo>
                    <a:pt x="22230" y="0"/>
                  </a:moveTo>
                  <a:lnTo>
                    <a:pt x="6392" y="0"/>
                  </a:lnTo>
                  <a:lnTo>
                    <a:pt x="0" y="6397"/>
                  </a:lnTo>
                  <a:lnTo>
                    <a:pt x="0" y="22200"/>
                  </a:lnTo>
                  <a:lnTo>
                    <a:pt x="6392" y="28584"/>
                  </a:lnTo>
                  <a:lnTo>
                    <a:pt x="22230" y="28584"/>
                  </a:lnTo>
                  <a:lnTo>
                    <a:pt x="28622" y="22200"/>
                  </a:lnTo>
                  <a:lnTo>
                    <a:pt x="28608" y="6397"/>
                  </a:lnTo>
                  <a:lnTo>
                    <a:pt x="22230" y="0"/>
                  </a:lnTo>
                  <a:close/>
                </a:path>
                <a:path w="29209" h="229234">
                  <a:moveTo>
                    <a:pt x="22216" y="100047"/>
                  </a:moveTo>
                  <a:lnTo>
                    <a:pt x="6392" y="100047"/>
                  </a:lnTo>
                  <a:lnTo>
                    <a:pt x="0" y="106444"/>
                  </a:lnTo>
                  <a:lnTo>
                    <a:pt x="0" y="122248"/>
                  </a:lnTo>
                  <a:lnTo>
                    <a:pt x="6392" y="128632"/>
                  </a:lnTo>
                  <a:lnTo>
                    <a:pt x="22230" y="128632"/>
                  </a:lnTo>
                  <a:lnTo>
                    <a:pt x="28622" y="122248"/>
                  </a:lnTo>
                  <a:lnTo>
                    <a:pt x="28608" y="106444"/>
                  </a:lnTo>
                  <a:lnTo>
                    <a:pt x="22216" y="100047"/>
                  </a:lnTo>
                  <a:close/>
                </a:path>
                <a:path w="29209" h="229234">
                  <a:moveTo>
                    <a:pt x="22216" y="200095"/>
                  </a:moveTo>
                  <a:lnTo>
                    <a:pt x="6392" y="200095"/>
                  </a:lnTo>
                  <a:lnTo>
                    <a:pt x="0" y="206485"/>
                  </a:lnTo>
                  <a:lnTo>
                    <a:pt x="0" y="222291"/>
                  </a:lnTo>
                  <a:lnTo>
                    <a:pt x="6392" y="228680"/>
                  </a:lnTo>
                  <a:lnTo>
                    <a:pt x="22230" y="228680"/>
                  </a:lnTo>
                  <a:lnTo>
                    <a:pt x="28622" y="222291"/>
                  </a:lnTo>
                  <a:lnTo>
                    <a:pt x="28622" y="206485"/>
                  </a:lnTo>
                  <a:lnTo>
                    <a:pt x="22216" y="200095"/>
                  </a:lnTo>
                  <a:close/>
                </a:path>
              </a:pathLst>
            </a:custGeom>
            <a:solidFill>
              <a:srgbClr val="ACA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7639" y="358857"/>
              <a:ext cx="401320" cy="200660"/>
            </a:xfrm>
            <a:custGeom>
              <a:avLst/>
              <a:gdLst/>
              <a:ahLst/>
              <a:cxnLst/>
              <a:rect l="l" t="t" r="r" b="b"/>
              <a:pathLst>
                <a:path w="401320" h="200659">
                  <a:moveTo>
                    <a:pt x="843" y="100047"/>
                  </a:moveTo>
                  <a:lnTo>
                    <a:pt x="385" y="102606"/>
                  </a:lnTo>
                  <a:lnTo>
                    <a:pt x="2" y="105138"/>
                  </a:lnTo>
                  <a:lnTo>
                    <a:pt x="0" y="107751"/>
                  </a:lnTo>
                  <a:lnTo>
                    <a:pt x="10227" y="136975"/>
                  </a:lnTo>
                  <a:lnTo>
                    <a:pt x="38685" y="162354"/>
                  </a:lnTo>
                  <a:lnTo>
                    <a:pt x="82064" y="182367"/>
                  </a:lnTo>
                  <a:lnTo>
                    <a:pt x="137067" y="195491"/>
                  </a:lnTo>
                  <a:lnTo>
                    <a:pt x="200357" y="200204"/>
                  </a:lnTo>
                  <a:lnTo>
                    <a:pt x="263699" y="195488"/>
                  </a:lnTo>
                  <a:lnTo>
                    <a:pt x="308498" y="184798"/>
                  </a:lnTo>
                  <a:lnTo>
                    <a:pt x="200357" y="184798"/>
                  </a:lnTo>
                  <a:lnTo>
                    <a:pt x="140081" y="180538"/>
                  </a:lnTo>
                  <a:lnTo>
                    <a:pt x="87186" y="168628"/>
                  </a:lnTo>
                  <a:lnTo>
                    <a:pt x="44484" y="150372"/>
                  </a:lnTo>
                  <a:lnTo>
                    <a:pt x="14773" y="127077"/>
                  </a:lnTo>
                  <a:lnTo>
                    <a:pt x="843" y="100047"/>
                  </a:lnTo>
                  <a:close/>
                </a:path>
                <a:path w="401320" h="200659">
                  <a:moveTo>
                    <a:pt x="399869" y="100047"/>
                  </a:moveTo>
                  <a:lnTo>
                    <a:pt x="356180" y="150390"/>
                  </a:lnTo>
                  <a:lnTo>
                    <a:pt x="313460" y="168639"/>
                  </a:lnTo>
                  <a:lnTo>
                    <a:pt x="260567" y="180542"/>
                  </a:lnTo>
                  <a:lnTo>
                    <a:pt x="200357" y="184798"/>
                  </a:lnTo>
                  <a:lnTo>
                    <a:pt x="308498" y="184798"/>
                  </a:lnTo>
                  <a:lnTo>
                    <a:pt x="318706" y="182358"/>
                  </a:lnTo>
                  <a:lnTo>
                    <a:pt x="362072" y="162341"/>
                  </a:lnTo>
                  <a:lnTo>
                    <a:pt x="390504" y="136963"/>
                  </a:lnTo>
                  <a:lnTo>
                    <a:pt x="400714" y="107751"/>
                  </a:lnTo>
                  <a:lnTo>
                    <a:pt x="400714" y="105138"/>
                  </a:lnTo>
                  <a:lnTo>
                    <a:pt x="400332" y="102606"/>
                  </a:lnTo>
                  <a:lnTo>
                    <a:pt x="399869" y="100047"/>
                  </a:lnTo>
                  <a:close/>
                </a:path>
                <a:path w="401320" h="200659">
                  <a:moveTo>
                    <a:pt x="843" y="0"/>
                  </a:moveTo>
                  <a:lnTo>
                    <a:pt x="385" y="2559"/>
                  </a:lnTo>
                  <a:lnTo>
                    <a:pt x="0" y="5104"/>
                  </a:lnTo>
                  <a:lnTo>
                    <a:pt x="0" y="7704"/>
                  </a:lnTo>
                  <a:lnTo>
                    <a:pt x="38665" y="62304"/>
                  </a:lnTo>
                  <a:lnTo>
                    <a:pt x="82038" y="82317"/>
                  </a:lnTo>
                  <a:lnTo>
                    <a:pt x="137040" y="95442"/>
                  </a:lnTo>
                  <a:lnTo>
                    <a:pt x="200357" y="100156"/>
                  </a:lnTo>
                  <a:lnTo>
                    <a:pt x="263693" y="95441"/>
                  </a:lnTo>
                  <a:lnTo>
                    <a:pt x="308506" y="84747"/>
                  </a:lnTo>
                  <a:lnTo>
                    <a:pt x="200357" y="84747"/>
                  </a:lnTo>
                  <a:lnTo>
                    <a:pt x="140093" y="80488"/>
                  </a:lnTo>
                  <a:lnTo>
                    <a:pt x="87204" y="68582"/>
                  </a:lnTo>
                  <a:lnTo>
                    <a:pt x="44499" y="50329"/>
                  </a:lnTo>
                  <a:lnTo>
                    <a:pt x="14779" y="27034"/>
                  </a:lnTo>
                  <a:lnTo>
                    <a:pt x="843" y="0"/>
                  </a:lnTo>
                  <a:close/>
                </a:path>
                <a:path w="401320" h="200659">
                  <a:moveTo>
                    <a:pt x="399869" y="0"/>
                  </a:moveTo>
                  <a:lnTo>
                    <a:pt x="356197" y="50335"/>
                  </a:lnTo>
                  <a:lnTo>
                    <a:pt x="313485" y="68586"/>
                  </a:lnTo>
                  <a:lnTo>
                    <a:pt x="260597" y="80490"/>
                  </a:lnTo>
                  <a:lnTo>
                    <a:pt x="200357" y="84747"/>
                  </a:lnTo>
                  <a:lnTo>
                    <a:pt x="308506" y="84747"/>
                  </a:lnTo>
                  <a:lnTo>
                    <a:pt x="318696" y="82313"/>
                  </a:lnTo>
                  <a:lnTo>
                    <a:pt x="362065" y="62298"/>
                  </a:lnTo>
                  <a:lnTo>
                    <a:pt x="390502" y="36920"/>
                  </a:lnTo>
                  <a:lnTo>
                    <a:pt x="400714" y="7704"/>
                  </a:lnTo>
                  <a:lnTo>
                    <a:pt x="400714" y="5104"/>
                  </a:lnTo>
                  <a:lnTo>
                    <a:pt x="400332" y="2559"/>
                  </a:lnTo>
                  <a:lnTo>
                    <a:pt x="399869" y="0"/>
                  </a:lnTo>
                  <a:close/>
                </a:path>
              </a:pathLst>
            </a:custGeom>
            <a:solidFill>
              <a:srgbClr val="B7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7639" y="273197"/>
              <a:ext cx="43180" cy="339090"/>
            </a:xfrm>
            <a:custGeom>
              <a:avLst/>
              <a:gdLst/>
              <a:ahLst/>
              <a:cxnLst/>
              <a:rect l="l" t="t" r="r" b="b"/>
              <a:pathLst>
                <a:path w="43179" h="339090">
                  <a:moveTo>
                    <a:pt x="42932" y="0"/>
                  </a:moveTo>
                  <a:lnTo>
                    <a:pt x="0" y="0"/>
                  </a:lnTo>
                  <a:lnTo>
                    <a:pt x="0" y="285850"/>
                  </a:lnTo>
                  <a:lnTo>
                    <a:pt x="2936" y="300501"/>
                  </a:lnTo>
                  <a:lnTo>
                    <a:pt x="11408" y="314345"/>
                  </a:lnTo>
                  <a:lnTo>
                    <a:pt x="24909" y="327176"/>
                  </a:lnTo>
                  <a:lnTo>
                    <a:pt x="42932" y="338788"/>
                  </a:lnTo>
                  <a:lnTo>
                    <a:pt x="42932" y="0"/>
                  </a:lnTo>
                  <a:close/>
                </a:path>
              </a:pathLst>
            </a:custGeom>
            <a:solidFill>
              <a:srgbClr val="C2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639" y="358843"/>
              <a:ext cx="43180" cy="165100"/>
            </a:xfrm>
            <a:custGeom>
              <a:avLst/>
              <a:gdLst/>
              <a:ahLst/>
              <a:cxnLst/>
              <a:rect l="l" t="t" r="r" b="b"/>
              <a:pathLst>
                <a:path w="43179" h="165100">
                  <a:moveTo>
                    <a:pt x="843" y="100060"/>
                  </a:moveTo>
                  <a:lnTo>
                    <a:pt x="385" y="102619"/>
                  </a:lnTo>
                  <a:lnTo>
                    <a:pt x="0" y="105165"/>
                  </a:lnTo>
                  <a:lnTo>
                    <a:pt x="0" y="107765"/>
                  </a:lnTo>
                  <a:lnTo>
                    <a:pt x="2936" y="123566"/>
                  </a:lnTo>
                  <a:lnTo>
                    <a:pt x="11408" y="138486"/>
                  </a:lnTo>
                  <a:lnTo>
                    <a:pt x="24909" y="152311"/>
                  </a:lnTo>
                  <a:lnTo>
                    <a:pt x="42932" y="164831"/>
                  </a:lnTo>
                  <a:lnTo>
                    <a:pt x="42932" y="149335"/>
                  </a:lnTo>
                  <a:lnTo>
                    <a:pt x="26911" y="138414"/>
                  </a:lnTo>
                  <a:lnTo>
                    <a:pt x="14326" y="126469"/>
                  </a:lnTo>
                  <a:lnTo>
                    <a:pt x="5522" y="113638"/>
                  </a:lnTo>
                  <a:lnTo>
                    <a:pt x="843" y="100060"/>
                  </a:lnTo>
                  <a:close/>
                </a:path>
                <a:path w="43179" h="165100">
                  <a:moveTo>
                    <a:pt x="843" y="0"/>
                  </a:moveTo>
                  <a:lnTo>
                    <a:pt x="385" y="2572"/>
                  </a:lnTo>
                  <a:lnTo>
                    <a:pt x="0" y="5118"/>
                  </a:lnTo>
                  <a:lnTo>
                    <a:pt x="0" y="7717"/>
                  </a:lnTo>
                  <a:lnTo>
                    <a:pt x="2936" y="23518"/>
                  </a:lnTo>
                  <a:lnTo>
                    <a:pt x="11408" y="38438"/>
                  </a:lnTo>
                  <a:lnTo>
                    <a:pt x="24909" y="52262"/>
                  </a:lnTo>
                  <a:lnTo>
                    <a:pt x="42932" y="64778"/>
                  </a:lnTo>
                  <a:lnTo>
                    <a:pt x="42932" y="49302"/>
                  </a:lnTo>
                  <a:lnTo>
                    <a:pt x="26911" y="38379"/>
                  </a:lnTo>
                  <a:lnTo>
                    <a:pt x="14326" y="26427"/>
                  </a:lnTo>
                  <a:lnTo>
                    <a:pt x="5522" y="1358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B1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7639" y="187443"/>
              <a:ext cx="401320" cy="172085"/>
            </a:xfrm>
            <a:custGeom>
              <a:avLst/>
              <a:gdLst/>
              <a:ahLst/>
              <a:cxnLst/>
              <a:rect l="l" t="t" r="r" b="b"/>
              <a:pathLst>
                <a:path w="401320" h="172085">
                  <a:moveTo>
                    <a:pt x="200357" y="0"/>
                  </a:moveTo>
                  <a:lnTo>
                    <a:pt x="137022" y="4372"/>
                  </a:lnTo>
                  <a:lnTo>
                    <a:pt x="82022" y="16547"/>
                  </a:lnTo>
                  <a:lnTo>
                    <a:pt x="38652" y="35111"/>
                  </a:lnTo>
                  <a:lnTo>
                    <a:pt x="0" y="85754"/>
                  </a:lnTo>
                  <a:lnTo>
                    <a:pt x="10214" y="112857"/>
                  </a:lnTo>
                  <a:lnTo>
                    <a:pt x="38657" y="136398"/>
                  </a:lnTo>
                  <a:lnTo>
                    <a:pt x="82028" y="154962"/>
                  </a:lnTo>
                  <a:lnTo>
                    <a:pt x="137028" y="167137"/>
                  </a:lnTo>
                  <a:lnTo>
                    <a:pt x="200357" y="171509"/>
                  </a:lnTo>
                  <a:lnTo>
                    <a:pt x="263687" y="167137"/>
                  </a:lnTo>
                  <a:lnTo>
                    <a:pt x="318687" y="154962"/>
                  </a:lnTo>
                  <a:lnTo>
                    <a:pt x="362058" y="136398"/>
                  </a:lnTo>
                  <a:lnTo>
                    <a:pt x="390500" y="112857"/>
                  </a:lnTo>
                  <a:lnTo>
                    <a:pt x="400714" y="85754"/>
                  </a:lnTo>
                  <a:lnTo>
                    <a:pt x="390500" y="58656"/>
                  </a:lnTo>
                  <a:lnTo>
                    <a:pt x="362058" y="35117"/>
                  </a:lnTo>
                  <a:lnTo>
                    <a:pt x="318687" y="16551"/>
                  </a:lnTo>
                  <a:lnTo>
                    <a:pt x="263687" y="4373"/>
                  </a:lnTo>
                  <a:lnTo>
                    <a:pt x="200357" y="0"/>
                  </a:lnTo>
                  <a:close/>
                </a:path>
              </a:pathLst>
            </a:custGeom>
            <a:solidFill>
              <a:srgbClr val="E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54888" y="3207004"/>
            <a:ext cx="2397760" cy="130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3415"/>
              </a:lnSpc>
            </a:pPr>
            <a:r>
              <a:rPr sz="3000" b="1" spc="-55" dirty="0">
                <a:solidFill>
                  <a:srgbClr val="394079"/>
                </a:solidFill>
                <a:latin typeface="Trebuchet MS"/>
                <a:cs typeface="Trebuchet MS"/>
              </a:rPr>
              <a:t>1970-1990s</a:t>
            </a:r>
            <a:endParaRPr sz="3000">
              <a:latin typeface="Trebuchet MS"/>
              <a:cs typeface="Trebuchet MS"/>
            </a:endParaRPr>
          </a:p>
          <a:p>
            <a:pPr marL="288290" marR="5080" indent="-276225">
              <a:lnSpc>
                <a:spcPts val="3060"/>
              </a:lnSpc>
              <a:spcBef>
                <a:spcPts val="459"/>
              </a:spcBef>
            </a:pPr>
            <a:r>
              <a:rPr sz="3000" b="1" spc="5" dirty="0">
                <a:solidFill>
                  <a:srgbClr val="FFFFFF"/>
                </a:solidFill>
                <a:latin typeface="Trebuchet MS"/>
                <a:cs typeface="Trebuchet MS"/>
              </a:rPr>
              <a:t>Sel</a:t>
            </a:r>
            <a:r>
              <a:rPr sz="3000" b="1" spc="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000" b="1" spc="1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000" b="1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b="1" spc="-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00" b="1" spc="-5" dirty="0">
                <a:solidFill>
                  <a:srgbClr val="FFFFFF"/>
                </a:solidFill>
                <a:latin typeface="Trebuchet MS"/>
                <a:cs typeface="Trebuchet MS"/>
              </a:rPr>
              <a:t>apt</a:t>
            </a:r>
            <a:r>
              <a:rPr sz="3000" b="1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00" b="1" spc="-50" dirty="0">
                <a:solidFill>
                  <a:srgbClr val="FFFFFF"/>
                </a:solidFill>
                <a:latin typeface="Trebuchet MS"/>
                <a:cs typeface="Trebuchet MS"/>
              </a:rPr>
              <a:t>ve  </a:t>
            </a:r>
            <a:r>
              <a:rPr sz="3000" b="1" spc="40" dirty="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5" name="object 4"/>
          <p:cNvSpPr/>
          <p:nvPr/>
        </p:nvSpPr>
        <p:spPr>
          <a:xfrm>
            <a:off x="3317463" y="1200911"/>
            <a:ext cx="2651760" cy="3505200"/>
          </a:xfrm>
          <a:custGeom>
            <a:avLst/>
            <a:gdLst/>
            <a:ahLst/>
            <a:cxnLst/>
            <a:rect l="l" t="t" r="r" b="b"/>
            <a:pathLst>
              <a:path w="2651760" h="3505200">
                <a:moveTo>
                  <a:pt x="2651760" y="0"/>
                </a:moveTo>
                <a:lnTo>
                  <a:pt x="0" y="0"/>
                </a:lnTo>
                <a:lnTo>
                  <a:pt x="0" y="3505200"/>
                </a:lnTo>
                <a:lnTo>
                  <a:pt x="2651760" y="3505200"/>
                </a:lnTo>
                <a:lnTo>
                  <a:pt x="265176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"/>
          <p:cNvSpPr txBox="1"/>
          <p:nvPr/>
        </p:nvSpPr>
        <p:spPr>
          <a:xfrm>
            <a:off x="3317463" y="1200911"/>
            <a:ext cx="2651760" cy="350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278765">
              <a:lnSpc>
                <a:spcPts val="3510"/>
              </a:lnSpc>
              <a:spcBef>
                <a:spcPts val="5"/>
              </a:spcBef>
            </a:pPr>
            <a:r>
              <a:rPr sz="3000" b="1" dirty="0">
                <a:solidFill>
                  <a:srgbClr val="394079"/>
                </a:solidFill>
                <a:latin typeface="Trebuchet MS"/>
                <a:cs typeface="Trebuchet MS"/>
              </a:rPr>
              <a:t>1990-2000s</a:t>
            </a:r>
            <a:endParaRPr sz="3000">
              <a:latin typeface="Trebuchet MS"/>
              <a:cs typeface="Trebuchet MS"/>
            </a:endParaRPr>
          </a:p>
          <a:p>
            <a:pPr marL="321310">
              <a:lnSpc>
                <a:spcPts val="3510"/>
              </a:lnSpc>
            </a:pPr>
            <a:r>
              <a:rPr sz="3000" b="1" spc="-10" dirty="0">
                <a:solidFill>
                  <a:srgbClr val="FFFFFF"/>
                </a:solidFill>
                <a:latin typeface="Trebuchet MS"/>
                <a:cs typeface="Trebuchet MS"/>
              </a:rPr>
              <a:t>Self-Tuning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57" name="object 6"/>
          <p:cNvGrpSpPr/>
          <p:nvPr/>
        </p:nvGrpSpPr>
        <p:grpSpPr>
          <a:xfrm>
            <a:off x="3728943" y="1350263"/>
            <a:ext cx="1828800" cy="1828800"/>
            <a:chOff x="640080" y="1350263"/>
            <a:chExt cx="1828800" cy="1828800"/>
          </a:xfrm>
        </p:grpSpPr>
        <p:sp>
          <p:nvSpPr>
            <p:cNvPr id="58" name="object 7"/>
            <p:cNvSpPr/>
            <p:nvPr/>
          </p:nvSpPr>
          <p:spPr>
            <a:xfrm>
              <a:off x="640080" y="1350263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0"/>
                  </a:moveTo>
                  <a:lnTo>
                    <a:pt x="865836" y="1267"/>
                  </a:lnTo>
                  <a:lnTo>
                    <a:pt x="817933" y="5028"/>
                  </a:lnTo>
                  <a:lnTo>
                    <a:pt x="770753" y="11219"/>
                  </a:lnTo>
                  <a:lnTo>
                    <a:pt x="724360" y="19776"/>
                  </a:lnTo>
                  <a:lnTo>
                    <a:pt x="678817" y="30637"/>
                  </a:lnTo>
                  <a:lnTo>
                    <a:pt x="634187" y="43738"/>
                  </a:lnTo>
                  <a:lnTo>
                    <a:pt x="590533" y="59016"/>
                  </a:lnTo>
                  <a:lnTo>
                    <a:pt x="547918" y="76408"/>
                  </a:lnTo>
                  <a:lnTo>
                    <a:pt x="506406" y="95851"/>
                  </a:lnTo>
                  <a:lnTo>
                    <a:pt x="466060" y="117281"/>
                  </a:lnTo>
                  <a:lnTo>
                    <a:pt x="426943" y="140635"/>
                  </a:lnTo>
                  <a:lnTo>
                    <a:pt x="389118" y="165849"/>
                  </a:lnTo>
                  <a:lnTo>
                    <a:pt x="352648" y="192862"/>
                  </a:lnTo>
                  <a:lnTo>
                    <a:pt x="317597" y="221609"/>
                  </a:lnTo>
                  <a:lnTo>
                    <a:pt x="284028" y="252027"/>
                  </a:lnTo>
                  <a:lnTo>
                    <a:pt x="252004" y="284053"/>
                  </a:lnTo>
                  <a:lnTo>
                    <a:pt x="221587" y="317623"/>
                  </a:lnTo>
                  <a:lnTo>
                    <a:pt x="192842" y="352675"/>
                  </a:lnTo>
                  <a:lnTo>
                    <a:pt x="165832" y="389146"/>
                  </a:lnTo>
                  <a:lnTo>
                    <a:pt x="140619" y="426971"/>
                  </a:lnTo>
                  <a:lnTo>
                    <a:pt x="117267" y="466088"/>
                  </a:lnTo>
                  <a:lnTo>
                    <a:pt x="95839" y="506434"/>
                  </a:lnTo>
                  <a:lnTo>
                    <a:pt x="76399" y="547945"/>
                  </a:lnTo>
                  <a:lnTo>
                    <a:pt x="59009" y="590559"/>
                  </a:lnTo>
                  <a:lnTo>
                    <a:pt x="43732" y="634211"/>
                  </a:lnTo>
                  <a:lnTo>
                    <a:pt x="30633" y="678839"/>
                  </a:lnTo>
                  <a:lnTo>
                    <a:pt x="19773" y="724379"/>
                  </a:lnTo>
                  <a:lnTo>
                    <a:pt x="11217" y="770768"/>
                  </a:lnTo>
                  <a:lnTo>
                    <a:pt x="5027" y="817944"/>
                  </a:lnTo>
                  <a:lnTo>
                    <a:pt x="1267" y="865842"/>
                  </a:lnTo>
                  <a:lnTo>
                    <a:pt x="0" y="914400"/>
                  </a:lnTo>
                  <a:lnTo>
                    <a:pt x="1267" y="962957"/>
                  </a:lnTo>
                  <a:lnTo>
                    <a:pt x="5027" y="1010855"/>
                  </a:lnTo>
                  <a:lnTo>
                    <a:pt x="11217" y="1058031"/>
                  </a:lnTo>
                  <a:lnTo>
                    <a:pt x="19773" y="1104420"/>
                  </a:lnTo>
                  <a:lnTo>
                    <a:pt x="30633" y="1149960"/>
                  </a:lnTo>
                  <a:lnTo>
                    <a:pt x="43732" y="1194588"/>
                  </a:lnTo>
                  <a:lnTo>
                    <a:pt x="59009" y="1238240"/>
                  </a:lnTo>
                  <a:lnTo>
                    <a:pt x="76399" y="1280854"/>
                  </a:lnTo>
                  <a:lnTo>
                    <a:pt x="95839" y="1322365"/>
                  </a:lnTo>
                  <a:lnTo>
                    <a:pt x="117267" y="1362711"/>
                  </a:lnTo>
                  <a:lnTo>
                    <a:pt x="140619" y="1401828"/>
                  </a:lnTo>
                  <a:lnTo>
                    <a:pt x="165832" y="1439653"/>
                  </a:lnTo>
                  <a:lnTo>
                    <a:pt x="192842" y="1476124"/>
                  </a:lnTo>
                  <a:lnTo>
                    <a:pt x="221587" y="1511176"/>
                  </a:lnTo>
                  <a:lnTo>
                    <a:pt x="252004" y="1544746"/>
                  </a:lnTo>
                  <a:lnTo>
                    <a:pt x="284028" y="1576772"/>
                  </a:lnTo>
                  <a:lnTo>
                    <a:pt x="317597" y="1607190"/>
                  </a:lnTo>
                  <a:lnTo>
                    <a:pt x="352648" y="1635937"/>
                  </a:lnTo>
                  <a:lnTo>
                    <a:pt x="389118" y="1662950"/>
                  </a:lnTo>
                  <a:lnTo>
                    <a:pt x="426943" y="1688164"/>
                  </a:lnTo>
                  <a:lnTo>
                    <a:pt x="466060" y="1711518"/>
                  </a:lnTo>
                  <a:lnTo>
                    <a:pt x="506406" y="1732948"/>
                  </a:lnTo>
                  <a:lnTo>
                    <a:pt x="547918" y="1752391"/>
                  </a:lnTo>
                  <a:lnTo>
                    <a:pt x="590533" y="1769783"/>
                  </a:lnTo>
                  <a:lnTo>
                    <a:pt x="634187" y="1785061"/>
                  </a:lnTo>
                  <a:lnTo>
                    <a:pt x="678817" y="1798162"/>
                  </a:lnTo>
                  <a:lnTo>
                    <a:pt x="724360" y="1809023"/>
                  </a:lnTo>
                  <a:lnTo>
                    <a:pt x="770753" y="1817580"/>
                  </a:lnTo>
                  <a:lnTo>
                    <a:pt x="817933" y="1823771"/>
                  </a:lnTo>
                  <a:lnTo>
                    <a:pt x="865836" y="1827532"/>
                  </a:lnTo>
                  <a:lnTo>
                    <a:pt x="914400" y="1828800"/>
                  </a:lnTo>
                  <a:lnTo>
                    <a:pt x="962957" y="1827532"/>
                  </a:lnTo>
                  <a:lnTo>
                    <a:pt x="1010855" y="1823771"/>
                  </a:lnTo>
                  <a:lnTo>
                    <a:pt x="1058031" y="1817580"/>
                  </a:lnTo>
                  <a:lnTo>
                    <a:pt x="1104420" y="1809023"/>
                  </a:lnTo>
                  <a:lnTo>
                    <a:pt x="1149960" y="1798162"/>
                  </a:lnTo>
                  <a:lnTo>
                    <a:pt x="1194588" y="1785061"/>
                  </a:lnTo>
                  <a:lnTo>
                    <a:pt x="1238240" y="1769783"/>
                  </a:lnTo>
                  <a:lnTo>
                    <a:pt x="1280854" y="1752391"/>
                  </a:lnTo>
                  <a:lnTo>
                    <a:pt x="1322365" y="1732948"/>
                  </a:lnTo>
                  <a:lnTo>
                    <a:pt x="1362711" y="1711518"/>
                  </a:lnTo>
                  <a:lnTo>
                    <a:pt x="1401828" y="1688164"/>
                  </a:lnTo>
                  <a:lnTo>
                    <a:pt x="1439653" y="1662950"/>
                  </a:lnTo>
                  <a:lnTo>
                    <a:pt x="1476124" y="1635937"/>
                  </a:lnTo>
                  <a:lnTo>
                    <a:pt x="1511176" y="1607190"/>
                  </a:lnTo>
                  <a:lnTo>
                    <a:pt x="1544746" y="1576772"/>
                  </a:lnTo>
                  <a:lnTo>
                    <a:pt x="1576772" y="1544746"/>
                  </a:lnTo>
                  <a:lnTo>
                    <a:pt x="1607190" y="1511176"/>
                  </a:lnTo>
                  <a:lnTo>
                    <a:pt x="1635937" y="1476124"/>
                  </a:lnTo>
                  <a:lnTo>
                    <a:pt x="1662950" y="1439653"/>
                  </a:lnTo>
                  <a:lnTo>
                    <a:pt x="1688164" y="1401828"/>
                  </a:lnTo>
                  <a:lnTo>
                    <a:pt x="1711518" y="1362711"/>
                  </a:lnTo>
                  <a:lnTo>
                    <a:pt x="1732948" y="1322365"/>
                  </a:lnTo>
                  <a:lnTo>
                    <a:pt x="1752391" y="1280854"/>
                  </a:lnTo>
                  <a:lnTo>
                    <a:pt x="1769783" y="1238240"/>
                  </a:lnTo>
                  <a:lnTo>
                    <a:pt x="1785061" y="1194588"/>
                  </a:lnTo>
                  <a:lnTo>
                    <a:pt x="1798162" y="1149960"/>
                  </a:lnTo>
                  <a:lnTo>
                    <a:pt x="1809023" y="1104420"/>
                  </a:lnTo>
                  <a:lnTo>
                    <a:pt x="1817580" y="1058031"/>
                  </a:lnTo>
                  <a:lnTo>
                    <a:pt x="1823771" y="1010855"/>
                  </a:lnTo>
                  <a:lnTo>
                    <a:pt x="1827532" y="962957"/>
                  </a:lnTo>
                  <a:lnTo>
                    <a:pt x="1828800" y="914400"/>
                  </a:lnTo>
                  <a:lnTo>
                    <a:pt x="1827532" y="865842"/>
                  </a:lnTo>
                  <a:lnTo>
                    <a:pt x="1823771" y="817944"/>
                  </a:lnTo>
                  <a:lnTo>
                    <a:pt x="1817580" y="770768"/>
                  </a:lnTo>
                  <a:lnTo>
                    <a:pt x="1809023" y="724379"/>
                  </a:lnTo>
                  <a:lnTo>
                    <a:pt x="1798162" y="678839"/>
                  </a:lnTo>
                  <a:lnTo>
                    <a:pt x="1785061" y="634211"/>
                  </a:lnTo>
                  <a:lnTo>
                    <a:pt x="1769783" y="590559"/>
                  </a:lnTo>
                  <a:lnTo>
                    <a:pt x="1752391" y="547945"/>
                  </a:lnTo>
                  <a:lnTo>
                    <a:pt x="1732948" y="506434"/>
                  </a:lnTo>
                  <a:lnTo>
                    <a:pt x="1711518" y="466088"/>
                  </a:lnTo>
                  <a:lnTo>
                    <a:pt x="1688164" y="426971"/>
                  </a:lnTo>
                  <a:lnTo>
                    <a:pt x="1662950" y="389146"/>
                  </a:lnTo>
                  <a:lnTo>
                    <a:pt x="1635937" y="352675"/>
                  </a:lnTo>
                  <a:lnTo>
                    <a:pt x="1607190" y="317623"/>
                  </a:lnTo>
                  <a:lnTo>
                    <a:pt x="1576772" y="284053"/>
                  </a:lnTo>
                  <a:lnTo>
                    <a:pt x="1544746" y="252027"/>
                  </a:lnTo>
                  <a:lnTo>
                    <a:pt x="1511176" y="221609"/>
                  </a:lnTo>
                  <a:lnTo>
                    <a:pt x="1476124" y="192862"/>
                  </a:lnTo>
                  <a:lnTo>
                    <a:pt x="1439653" y="165849"/>
                  </a:lnTo>
                  <a:lnTo>
                    <a:pt x="1401828" y="140635"/>
                  </a:lnTo>
                  <a:lnTo>
                    <a:pt x="1362711" y="117281"/>
                  </a:lnTo>
                  <a:lnTo>
                    <a:pt x="1322365" y="95851"/>
                  </a:lnTo>
                  <a:lnTo>
                    <a:pt x="1280854" y="76408"/>
                  </a:lnTo>
                  <a:lnTo>
                    <a:pt x="1238240" y="59016"/>
                  </a:lnTo>
                  <a:lnTo>
                    <a:pt x="1194588" y="43738"/>
                  </a:lnTo>
                  <a:lnTo>
                    <a:pt x="1149960" y="30637"/>
                  </a:lnTo>
                  <a:lnTo>
                    <a:pt x="1104420" y="19776"/>
                  </a:lnTo>
                  <a:lnTo>
                    <a:pt x="1058031" y="11219"/>
                  </a:lnTo>
                  <a:lnTo>
                    <a:pt x="1010855" y="5028"/>
                  </a:lnTo>
                  <a:lnTo>
                    <a:pt x="962957" y="12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8"/>
            <p:cNvSpPr/>
            <p:nvPr/>
          </p:nvSpPr>
          <p:spPr>
            <a:xfrm>
              <a:off x="1269739" y="2410898"/>
              <a:ext cx="160655" cy="146685"/>
            </a:xfrm>
            <a:custGeom>
              <a:avLst/>
              <a:gdLst/>
              <a:ahLst/>
              <a:cxnLst/>
              <a:rect l="l" t="t" r="r" b="b"/>
              <a:pathLst>
                <a:path w="160655" h="146685">
                  <a:moveTo>
                    <a:pt x="46369" y="0"/>
                  </a:moveTo>
                  <a:lnTo>
                    <a:pt x="0" y="64106"/>
                  </a:lnTo>
                  <a:lnTo>
                    <a:pt x="114206" y="146661"/>
                  </a:lnTo>
                  <a:lnTo>
                    <a:pt x="160575" y="82555"/>
                  </a:lnTo>
                  <a:lnTo>
                    <a:pt x="46369" y="0"/>
                  </a:lnTo>
                  <a:close/>
                </a:path>
              </a:pathLst>
            </a:custGeom>
            <a:solidFill>
              <a:srgbClr val="636B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9"/>
            <p:cNvSpPr/>
            <p:nvPr/>
          </p:nvSpPr>
          <p:spPr>
            <a:xfrm>
              <a:off x="1158041" y="1569831"/>
              <a:ext cx="991235" cy="990600"/>
            </a:xfrm>
            <a:custGeom>
              <a:avLst/>
              <a:gdLst/>
              <a:ahLst/>
              <a:cxnLst/>
              <a:rect l="l" t="t" r="r" b="b"/>
              <a:pathLst>
                <a:path w="991235" h="990600">
                  <a:moveTo>
                    <a:pt x="483540" y="0"/>
                  </a:moveTo>
                  <a:lnTo>
                    <a:pt x="438877" y="3108"/>
                  </a:lnTo>
                  <a:lnTo>
                    <a:pt x="394707" y="10203"/>
                  </a:lnTo>
                  <a:lnTo>
                    <a:pt x="351319" y="21240"/>
                  </a:lnTo>
                  <a:lnTo>
                    <a:pt x="309003" y="36171"/>
                  </a:lnTo>
                  <a:lnTo>
                    <a:pt x="268049" y="54950"/>
                  </a:lnTo>
                  <a:lnTo>
                    <a:pt x="228747" y="77530"/>
                  </a:lnTo>
                  <a:lnTo>
                    <a:pt x="191387" y="103864"/>
                  </a:lnTo>
                  <a:lnTo>
                    <a:pt x="156257" y="133907"/>
                  </a:lnTo>
                  <a:lnTo>
                    <a:pt x="123649" y="167612"/>
                  </a:lnTo>
                  <a:lnTo>
                    <a:pt x="93853" y="204931"/>
                  </a:lnTo>
                  <a:lnTo>
                    <a:pt x="67732" y="244907"/>
                  </a:lnTo>
                  <a:lnTo>
                    <a:pt x="45926" y="286419"/>
                  </a:lnTo>
                  <a:lnTo>
                    <a:pt x="28389" y="329177"/>
                  </a:lnTo>
                  <a:lnTo>
                    <a:pt x="15075" y="372893"/>
                  </a:lnTo>
                  <a:lnTo>
                    <a:pt x="5936" y="417275"/>
                  </a:lnTo>
                  <a:lnTo>
                    <a:pt x="927" y="462034"/>
                  </a:lnTo>
                  <a:lnTo>
                    <a:pt x="0" y="506881"/>
                  </a:lnTo>
                  <a:lnTo>
                    <a:pt x="3108" y="551525"/>
                  </a:lnTo>
                  <a:lnTo>
                    <a:pt x="10207" y="595677"/>
                  </a:lnTo>
                  <a:lnTo>
                    <a:pt x="21248" y="639046"/>
                  </a:lnTo>
                  <a:lnTo>
                    <a:pt x="36185" y="681344"/>
                  </a:lnTo>
                  <a:lnTo>
                    <a:pt x="54972" y="722280"/>
                  </a:lnTo>
                  <a:lnTo>
                    <a:pt x="77562" y="761564"/>
                  </a:lnTo>
                  <a:lnTo>
                    <a:pt x="103909" y="798906"/>
                  </a:lnTo>
                  <a:lnTo>
                    <a:pt x="133966" y="834018"/>
                  </a:lnTo>
                  <a:lnTo>
                    <a:pt x="167686" y="866608"/>
                  </a:lnTo>
                  <a:lnTo>
                    <a:pt x="205023" y="896388"/>
                  </a:lnTo>
                  <a:lnTo>
                    <a:pt x="245016" y="922498"/>
                  </a:lnTo>
                  <a:lnTo>
                    <a:pt x="286546" y="944294"/>
                  </a:lnTo>
                  <a:lnTo>
                    <a:pt x="329322" y="961824"/>
                  </a:lnTo>
                  <a:lnTo>
                    <a:pt x="373056" y="975134"/>
                  </a:lnTo>
                  <a:lnTo>
                    <a:pt x="417456" y="984270"/>
                  </a:lnTo>
                  <a:lnTo>
                    <a:pt x="462234" y="989279"/>
                  </a:lnTo>
                  <a:lnTo>
                    <a:pt x="507099" y="990208"/>
                  </a:lnTo>
                  <a:lnTo>
                    <a:pt x="551761" y="987102"/>
                  </a:lnTo>
                  <a:lnTo>
                    <a:pt x="595931" y="980009"/>
                  </a:lnTo>
                  <a:lnTo>
                    <a:pt x="639319" y="968975"/>
                  </a:lnTo>
                  <a:lnTo>
                    <a:pt x="681635" y="954046"/>
                  </a:lnTo>
                  <a:lnTo>
                    <a:pt x="722589" y="935269"/>
                  </a:lnTo>
                  <a:lnTo>
                    <a:pt x="761891" y="912691"/>
                  </a:lnTo>
                  <a:lnTo>
                    <a:pt x="799252" y="886358"/>
                  </a:lnTo>
                  <a:lnTo>
                    <a:pt x="834381" y="856316"/>
                  </a:lnTo>
                  <a:lnTo>
                    <a:pt x="866989" y="822612"/>
                  </a:lnTo>
                  <a:lnTo>
                    <a:pt x="896786" y="785293"/>
                  </a:lnTo>
                  <a:lnTo>
                    <a:pt x="922907" y="745318"/>
                  </a:lnTo>
                  <a:lnTo>
                    <a:pt x="944713" y="703805"/>
                  </a:lnTo>
                  <a:lnTo>
                    <a:pt x="962249" y="661047"/>
                  </a:lnTo>
                  <a:lnTo>
                    <a:pt x="975563" y="617331"/>
                  </a:lnTo>
                  <a:lnTo>
                    <a:pt x="984702" y="572948"/>
                  </a:lnTo>
                  <a:lnTo>
                    <a:pt x="989711" y="528189"/>
                  </a:lnTo>
                  <a:lnTo>
                    <a:pt x="990638" y="483341"/>
                  </a:lnTo>
                  <a:lnTo>
                    <a:pt x="987528" y="438696"/>
                  </a:lnTo>
                  <a:lnTo>
                    <a:pt x="980429" y="394543"/>
                  </a:lnTo>
                  <a:lnTo>
                    <a:pt x="969388" y="351172"/>
                  </a:lnTo>
                  <a:lnTo>
                    <a:pt x="954450" y="308873"/>
                  </a:lnTo>
                  <a:lnTo>
                    <a:pt x="935663" y="267935"/>
                  </a:lnTo>
                  <a:lnTo>
                    <a:pt x="913073" y="228648"/>
                  </a:lnTo>
                  <a:lnTo>
                    <a:pt x="886727" y="191303"/>
                  </a:lnTo>
                  <a:lnTo>
                    <a:pt x="856671" y="156188"/>
                  </a:lnTo>
                  <a:lnTo>
                    <a:pt x="822951" y="123594"/>
                  </a:lnTo>
                  <a:lnTo>
                    <a:pt x="785616" y="93810"/>
                  </a:lnTo>
                  <a:lnTo>
                    <a:pt x="745622" y="67700"/>
                  </a:lnTo>
                  <a:lnTo>
                    <a:pt x="704093" y="45904"/>
                  </a:lnTo>
                  <a:lnTo>
                    <a:pt x="661316" y="28375"/>
                  </a:lnTo>
                  <a:lnTo>
                    <a:pt x="617583" y="15067"/>
                  </a:lnTo>
                  <a:lnTo>
                    <a:pt x="573182" y="5933"/>
                  </a:lnTo>
                  <a:lnTo>
                    <a:pt x="528405" y="926"/>
                  </a:lnTo>
                  <a:lnTo>
                    <a:pt x="483540" y="0"/>
                  </a:lnTo>
                  <a:close/>
                </a:path>
              </a:pathLst>
            </a:custGeom>
            <a:solidFill>
              <a:srgbClr val="414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0"/>
            <p:cNvSpPr/>
            <p:nvPr/>
          </p:nvSpPr>
          <p:spPr>
            <a:xfrm>
              <a:off x="1225118" y="1636883"/>
              <a:ext cx="856615" cy="856615"/>
            </a:xfrm>
            <a:custGeom>
              <a:avLst/>
              <a:gdLst/>
              <a:ahLst/>
              <a:cxnLst/>
              <a:rect l="l" t="t" r="r" b="b"/>
              <a:pathLst>
                <a:path w="856614" h="856614">
                  <a:moveTo>
                    <a:pt x="425816" y="0"/>
                  </a:moveTo>
                  <a:lnTo>
                    <a:pt x="382024" y="2519"/>
                  </a:lnTo>
                  <a:lnTo>
                    <a:pt x="338758" y="9469"/>
                  </a:lnTo>
                  <a:lnTo>
                    <a:pt x="296382" y="20791"/>
                  </a:lnTo>
                  <a:lnTo>
                    <a:pt x="255261" y="36426"/>
                  </a:lnTo>
                  <a:lnTo>
                    <a:pt x="215759" y="56316"/>
                  </a:lnTo>
                  <a:lnTo>
                    <a:pt x="178241" y="80402"/>
                  </a:lnTo>
                  <a:lnTo>
                    <a:pt x="143073" y="108626"/>
                  </a:lnTo>
                  <a:lnTo>
                    <a:pt x="110618" y="140929"/>
                  </a:lnTo>
                  <a:lnTo>
                    <a:pt x="81242" y="177253"/>
                  </a:lnTo>
                  <a:lnTo>
                    <a:pt x="55937" y="216515"/>
                  </a:lnTo>
                  <a:lnTo>
                    <a:pt x="35416" y="257441"/>
                  </a:lnTo>
                  <a:lnTo>
                    <a:pt x="19620" y="299664"/>
                  </a:lnTo>
                  <a:lnTo>
                    <a:pt x="8491" y="342821"/>
                  </a:lnTo>
                  <a:lnTo>
                    <a:pt x="1971" y="386548"/>
                  </a:lnTo>
                  <a:lnTo>
                    <a:pt x="0" y="430478"/>
                  </a:lnTo>
                  <a:lnTo>
                    <a:pt x="2519" y="474249"/>
                  </a:lnTo>
                  <a:lnTo>
                    <a:pt x="9471" y="517495"/>
                  </a:lnTo>
                  <a:lnTo>
                    <a:pt x="20797" y="559851"/>
                  </a:lnTo>
                  <a:lnTo>
                    <a:pt x="36437" y="600953"/>
                  </a:lnTo>
                  <a:lnTo>
                    <a:pt x="56334" y="640437"/>
                  </a:lnTo>
                  <a:lnTo>
                    <a:pt x="80428" y="677938"/>
                  </a:lnTo>
                  <a:lnTo>
                    <a:pt x="108662" y="713090"/>
                  </a:lnTo>
                  <a:lnTo>
                    <a:pt x="140975" y="745531"/>
                  </a:lnTo>
                  <a:lnTo>
                    <a:pt x="177311" y="774894"/>
                  </a:lnTo>
                  <a:lnTo>
                    <a:pt x="216596" y="800191"/>
                  </a:lnTo>
                  <a:lnTo>
                    <a:pt x="257543" y="820705"/>
                  </a:lnTo>
                  <a:lnTo>
                    <a:pt x="299789" y="836495"/>
                  </a:lnTo>
                  <a:lnTo>
                    <a:pt x="342968" y="847620"/>
                  </a:lnTo>
                  <a:lnTo>
                    <a:pt x="386717" y="854138"/>
                  </a:lnTo>
                  <a:lnTo>
                    <a:pt x="430669" y="856108"/>
                  </a:lnTo>
                  <a:lnTo>
                    <a:pt x="474461" y="853588"/>
                  </a:lnTo>
                  <a:lnTo>
                    <a:pt x="517727" y="846639"/>
                  </a:lnTo>
                  <a:lnTo>
                    <a:pt x="560103" y="835317"/>
                  </a:lnTo>
                  <a:lnTo>
                    <a:pt x="601224" y="819682"/>
                  </a:lnTo>
                  <a:lnTo>
                    <a:pt x="640726" y="799793"/>
                  </a:lnTo>
                  <a:lnTo>
                    <a:pt x="678244" y="775708"/>
                  </a:lnTo>
                  <a:lnTo>
                    <a:pt x="713412" y="747487"/>
                  </a:lnTo>
                  <a:lnTo>
                    <a:pt x="745867" y="715187"/>
                  </a:lnTo>
                  <a:lnTo>
                    <a:pt x="775243" y="678868"/>
                  </a:lnTo>
                  <a:lnTo>
                    <a:pt x="800546" y="639600"/>
                  </a:lnTo>
                  <a:lnTo>
                    <a:pt x="821067" y="598671"/>
                  </a:lnTo>
                  <a:lnTo>
                    <a:pt x="836861" y="556444"/>
                  </a:lnTo>
                  <a:lnTo>
                    <a:pt x="847990" y="513283"/>
                  </a:lnTo>
                  <a:lnTo>
                    <a:pt x="854510" y="469554"/>
                  </a:lnTo>
                  <a:lnTo>
                    <a:pt x="856481" y="425622"/>
                  </a:lnTo>
                  <a:lnTo>
                    <a:pt x="853962" y="381849"/>
                  </a:lnTo>
                  <a:lnTo>
                    <a:pt x="847010" y="338602"/>
                  </a:lnTo>
                  <a:lnTo>
                    <a:pt x="835685" y="296245"/>
                  </a:lnTo>
                  <a:lnTo>
                    <a:pt x="820045" y="255142"/>
                  </a:lnTo>
                  <a:lnTo>
                    <a:pt x="800149" y="215657"/>
                  </a:lnTo>
                  <a:lnTo>
                    <a:pt x="776055" y="178157"/>
                  </a:lnTo>
                  <a:lnTo>
                    <a:pt x="747822" y="143004"/>
                  </a:lnTo>
                  <a:lnTo>
                    <a:pt x="715509" y="110564"/>
                  </a:lnTo>
                  <a:lnTo>
                    <a:pt x="679174" y="81200"/>
                  </a:lnTo>
                  <a:lnTo>
                    <a:pt x="639889" y="55908"/>
                  </a:lnTo>
                  <a:lnTo>
                    <a:pt x="598942" y="35397"/>
                  </a:lnTo>
                  <a:lnTo>
                    <a:pt x="556696" y="19609"/>
                  </a:lnTo>
                  <a:lnTo>
                    <a:pt x="513516" y="8486"/>
                  </a:lnTo>
                  <a:lnTo>
                    <a:pt x="469768" y="1969"/>
                  </a:lnTo>
                  <a:lnTo>
                    <a:pt x="425816" y="0"/>
                  </a:lnTo>
                  <a:close/>
                </a:path>
              </a:pathLst>
            </a:custGeom>
            <a:solidFill>
              <a:srgbClr val="BCB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1"/>
            <p:cNvSpPr/>
            <p:nvPr/>
          </p:nvSpPr>
          <p:spPr>
            <a:xfrm>
              <a:off x="1273955" y="1685693"/>
              <a:ext cx="758825" cy="758825"/>
            </a:xfrm>
            <a:custGeom>
              <a:avLst/>
              <a:gdLst/>
              <a:ahLst/>
              <a:cxnLst/>
              <a:rect l="l" t="t" r="r" b="b"/>
              <a:pathLst>
                <a:path w="758825" h="758825">
                  <a:moveTo>
                    <a:pt x="386247" y="0"/>
                  </a:moveTo>
                  <a:lnTo>
                    <a:pt x="341432" y="1873"/>
                  </a:lnTo>
                  <a:lnTo>
                    <a:pt x="297202" y="8977"/>
                  </a:lnTo>
                  <a:lnTo>
                    <a:pt x="254055" y="21234"/>
                  </a:lnTo>
                  <a:lnTo>
                    <a:pt x="212487" y="38563"/>
                  </a:lnTo>
                  <a:lnTo>
                    <a:pt x="172993" y="60885"/>
                  </a:lnTo>
                  <a:lnTo>
                    <a:pt x="136072" y="88119"/>
                  </a:lnTo>
                  <a:lnTo>
                    <a:pt x="102219" y="120187"/>
                  </a:lnTo>
                  <a:lnTo>
                    <a:pt x="71930" y="157008"/>
                  </a:lnTo>
                  <a:lnTo>
                    <a:pt x="46438" y="197293"/>
                  </a:lnTo>
                  <a:lnTo>
                    <a:pt x="26579" y="239472"/>
                  </a:lnTo>
                  <a:lnTo>
                    <a:pt x="12272" y="283050"/>
                  </a:lnTo>
                  <a:lnTo>
                    <a:pt x="3439" y="327530"/>
                  </a:lnTo>
                  <a:lnTo>
                    <a:pt x="0" y="372417"/>
                  </a:lnTo>
                  <a:lnTo>
                    <a:pt x="1874" y="417213"/>
                  </a:lnTo>
                  <a:lnTo>
                    <a:pt x="8982" y="461423"/>
                  </a:lnTo>
                  <a:lnTo>
                    <a:pt x="21244" y="504550"/>
                  </a:lnTo>
                  <a:lnTo>
                    <a:pt x="38581" y="546099"/>
                  </a:lnTo>
                  <a:lnTo>
                    <a:pt x="60913" y="585572"/>
                  </a:lnTo>
                  <a:lnTo>
                    <a:pt x="88159" y="622473"/>
                  </a:lnTo>
                  <a:lnTo>
                    <a:pt x="120241" y="656307"/>
                  </a:lnTo>
                  <a:lnTo>
                    <a:pt x="157079" y="686576"/>
                  </a:lnTo>
                  <a:lnTo>
                    <a:pt x="197381" y="712056"/>
                  </a:lnTo>
                  <a:lnTo>
                    <a:pt x="239579" y="731906"/>
                  </a:lnTo>
                  <a:lnTo>
                    <a:pt x="283176" y="746207"/>
                  </a:lnTo>
                  <a:lnTo>
                    <a:pt x="327676" y="755036"/>
                  </a:lnTo>
                  <a:lnTo>
                    <a:pt x="372583" y="758475"/>
                  </a:lnTo>
                  <a:lnTo>
                    <a:pt x="417399" y="756603"/>
                  </a:lnTo>
                  <a:lnTo>
                    <a:pt x="461629" y="749500"/>
                  </a:lnTo>
                  <a:lnTo>
                    <a:pt x="504775" y="737245"/>
                  </a:lnTo>
                  <a:lnTo>
                    <a:pt x="546342" y="719919"/>
                  </a:lnTo>
                  <a:lnTo>
                    <a:pt x="585832" y="697600"/>
                  </a:lnTo>
                  <a:lnTo>
                    <a:pt x="622750" y="670370"/>
                  </a:lnTo>
                  <a:lnTo>
                    <a:pt x="656598" y="638307"/>
                  </a:lnTo>
                  <a:lnTo>
                    <a:pt x="686881" y="601492"/>
                  </a:lnTo>
                  <a:lnTo>
                    <a:pt x="712373" y="561207"/>
                  </a:lnTo>
                  <a:lnTo>
                    <a:pt x="732232" y="519028"/>
                  </a:lnTo>
                  <a:lnTo>
                    <a:pt x="746538" y="475450"/>
                  </a:lnTo>
                  <a:lnTo>
                    <a:pt x="755371" y="430969"/>
                  </a:lnTo>
                  <a:lnTo>
                    <a:pt x="758810" y="386081"/>
                  </a:lnTo>
                  <a:lnTo>
                    <a:pt x="756936" y="341284"/>
                  </a:lnTo>
                  <a:lnTo>
                    <a:pt x="749829" y="297072"/>
                  </a:lnTo>
                  <a:lnTo>
                    <a:pt x="737566" y="253943"/>
                  </a:lnTo>
                  <a:lnTo>
                    <a:pt x="720230" y="212392"/>
                  </a:lnTo>
                  <a:lnTo>
                    <a:pt x="697898" y="172916"/>
                  </a:lnTo>
                  <a:lnTo>
                    <a:pt x="670652" y="136011"/>
                  </a:lnTo>
                  <a:lnTo>
                    <a:pt x="638570" y="102172"/>
                  </a:lnTo>
                  <a:lnTo>
                    <a:pt x="601732" y="71897"/>
                  </a:lnTo>
                  <a:lnTo>
                    <a:pt x="561436" y="46417"/>
                  </a:lnTo>
                  <a:lnTo>
                    <a:pt x="519243" y="26567"/>
                  </a:lnTo>
                  <a:lnTo>
                    <a:pt x="475649" y="12267"/>
                  </a:lnTo>
                  <a:lnTo>
                    <a:pt x="431152" y="3438"/>
                  </a:lnTo>
                  <a:lnTo>
                    <a:pt x="386247" y="0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533" y="2773969"/>
              <a:ext cx="224246" cy="185019"/>
            </a:xfrm>
            <a:prstGeom prst="rect">
              <a:avLst/>
            </a:prstGeom>
          </p:spPr>
        </p:pic>
        <p:pic>
          <p:nvPicPr>
            <p:cNvPr id="64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359" y="2469507"/>
              <a:ext cx="163753" cy="128997"/>
            </a:xfrm>
            <a:prstGeom prst="rect">
              <a:avLst/>
            </a:prstGeom>
          </p:spPr>
        </p:pic>
        <p:sp>
          <p:nvSpPr>
            <p:cNvPr id="65" name="object 14"/>
            <p:cNvSpPr/>
            <p:nvPr/>
          </p:nvSpPr>
          <p:spPr>
            <a:xfrm>
              <a:off x="993268" y="2486745"/>
              <a:ext cx="392430" cy="427355"/>
            </a:xfrm>
            <a:custGeom>
              <a:avLst/>
              <a:gdLst/>
              <a:ahLst/>
              <a:cxnLst/>
              <a:rect l="l" t="t" r="r" b="b"/>
              <a:pathLst>
                <a:path w="392430" h="427355">
                  <a:moveTo>
                    <a:pt x="237212" y="0"/>
                  </a:moveTo>
                  <a:lnTo>
                    <a:pt x="0" y="287223"/>
                  </a:lnTo>
                  <a:lnTo>
                    <a:pt x="193269" y="426915"/>
                  </a:lnTo>
                  <a:lnTo>
                    <a:pt x="391822" y="111759"/>
                  </a:lnTo>
                  <a:lnTo>
                    <a:pt x="237212" y="0"/>
                  </a:lnTo>
                  <a:close/>
                </a:path>
              </a:pathLst>
            </a:custGeom>
            <a:solidFill>
              <a:srgbClr val="FAD2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5"/>
            <p:cNvSpPr/>
            <p:nvPr/>
          </p:nvSpPr>
          <p:spPr>
            <a:xfrm>
              <a:off x="1304922" y="1719921"/>
              <a:ext cx="693420" cy="692785"/>
            </a:xfrm>
            <a:custGeom>
              <a:avLst/>
              <a:gdLst/>
              <a:ahLst/>
              <a:cxnLst/>
              <a:rect l="l" t="t" r="r" b="b"/>
              <a:pathLst>
                <a:path w="693419" h="692785">
                  <a:moveTo>
                    <a:pt x="454583" y="603284"/>
                  </a:moveTo>
                  <a:lnTo>
                    <a:pt x="243221" y="603284"/>
                  </a:lnTo>
                  <a:lnTo>
                    <a:pt x="262829" y="610450"/>
                  </a:lnTo>
                  <a:lnTo>
                    <a:pt x="282832" y="616029"/>
                  </a:lnTo>
                  <a:lnTo>
                    <a:pt x="303005" y="619981"/>
                  </a:lnTo>
                  <a:lnTo>
                    <a:pt x="323122" y="622266"/>
                  </a:lnTo>
                  <a:lnTo>
                    <a:pt x="350635" y="682245"/>
                  </a:lnTo>
                  <a:lnTo>
                    <a:pt x="353991" y="688688"/>
                  </a:lnTo>
                  <a:lnTo>
                    <a:pt x="360783" y="692255"/>
                  </a:lnTo>
                  <a:lnTo>
                    <a:pt x="367708" y="691936"/>
                  </a:lnTo>
                  <a:lnTo>
                    <a:pt x="441883" y="680009"/>
                  </a:lnTo>
                  <a:lnTo>
                    <a:pt x="447210" y="674498"/>
                  </a:lnTo>
                  <a:lnTo>
                    <a:pt x="447503" y="666698"/>
                  </a:lnTo>
                  <a:lnTo>
                    <a:pt x="454583" y="603284"/>
                  </a:lnTo>
                  <a:close/>
                </a:path>
                <a:path w="693419" h="692785">
                  <a:moveTo>
                    <a:pt x="98385" y="108112"/>
                  </a:moveTo>
                  <a:lnTo>
                    <a:pt x="91061" y="110854"/>
                  </a:lnTo>
                  <a:lnTo>
                    <a:pt x="42800" y="177596"/>
                  </a:lnTo>
                  <a:lnTo>
                    <a:pt x="43360" y="186035"/>
                  </a:lnTo>
                  <a:lnTo>
                    <a:pt x="47381" y="191599"/>
                  </a:lnTo>
                  <a:lnTo>
                    <a:pt x="89037" y="243113"/>
                  </a:lnTo>
                  <a:lnTo>
                    <a:pt x="81867" y="262701"/>
                  </a:lnTo>
                  <a:lnTo>
                    <a:pt x="76286" y="282697"/>
                  </a:lnTo>
                  <a:lnTo>
                    <a:pt x="72332" y="302867"/>
                  </a:lnTo>
                  <a:lnTo>
                    <a:pt x="70047" y="322979"/>
                  </a:lnTo>
                  <a:lnTo>
                    <a:pt x="10040" y="350480"/>
                  </a:lnTo>
                  <a:lnTo>
                    <a:pt x="3568" y="353834"/>
                  </a:lnTo>
                  <a:lnTo>
                    <a:pt x="0" y="360623"/>
                  </a:lnTo>
                  <a:lnTo>
                    <a:pt x="346" y="367545"/>
                  </a:lnTo>
                  <a:lnTo>
                    <a:pt x="12278" y="441688"/>
                  </a:lnTo>
                  <a:lnTo>
                    <a:pt x="17791" y="447012"/>
                  </a:lnTo>
                  <a:lnTo>
                    <a:pt x="25595" y="447305"/>
                  </a:lnTo>
                  <a:lnTo>
                    <a:pt x="91221" y="454626"/>
                  </a:lnTo>
                  <a:lnTo>
                    <a:pt x="100059" y="473291"/>
                  </a:lnTo>
                  <a:lnTo>
                    <a:pt x="110088" y="491178"/>
                  </a:lnTo>
                  <a:lnTo>
                    <a:pt x="121450" y="508266"/>
                  </a:lnTo>
                  <a:lnTo>
                    <a:pt x="134288" y="524536"/>
                  </a:lnTo>
                  <a:lnTo>
                    <a:pt x="110850" y="586512"/>
                  </a:lnTo>
                  <a:lnTo>
                    <a:pt x="108160" y="593913"/>
                  </a:lnTo>
                  <a:lnTo>
                    <a:pt x="110903" y="601234"/>
                  </a:lnTo>
                  <a:lnTo>
                    <a:pt x="177674" y="649500"/>
                  </a:lnTo>
                  <a:lnTo>
                    <a:pt x="186117" y="648914"/>
                  </a:lnTo>
                  <a:lnTo>
                    <a:pt x="191684" y="644921"/>
                  </a:lnTo>
                  <a:lnTo>
                    <a:pt x="243221" y="603284"/>
                  </a:lnTo>
                  <a:lnTo>
                    <a:pt x="454583" y="603284"/>
                  </a:lnTo>
                  <a:lnTo>
                    <a:pt x="454827" y="601101"/>
                  </a:lnTo>
                  <a:lnTo>
                    <a:pt x="473501" y="592252"/>
                  </a:lnTo>
                  <a:lnTo>
                    <a:pt x="491396" y="582223"/>
                  </a:lnTo>
                  <a:lnTo>
                    <a:pt x="508491" y="570870"/>
                  </a:lnTo>
                  <a:lnTo>
                    <a:pt x="524768" y="558053"/>
                  </a:lnTo>
                  <a:lnTo>
                    <a:pt x="618413" y="558053"/>
                  </a:lnTo>
                  <a:lnTo>
                    <a:pt x="650427" y="513807"/>
                  </a:lnTo>
                  <a:lnTo>
                    <a:pt x="649841" y="505368"/>
                  </a:lnTo>
                  <a:lnTo>
                    <a:pt x="645846" y="499804"/>
                  </a:lnTo>
                  <a:lnTo>
                    <a:pt x="618258" y="465687"/>
                  </a:lnTo>
                  <a:lnTo>
                    <a:pt x="367834" y="465687"/>
                  </a:lnTo>
                  <a:lnTo>
                    <a:pt x="320814" y="464217"/>
                  </a:lnTo>
                  <a:lnTo>
                    <a:pt x="276646" y="444243"/>
                  </a:lnTo>
                  <a:lnTo>
                    <a:pt x="243838" y="408575"/>
                  </a:lnTo>
                  <a:lnTo>
                    <a:pt x="227716" y="364410"/>
                  </a:lnTo>
                  <a:lnTo>
                    <a:pt x="229188" y="317420"/>
                  </a:lnTo>
                  <a:lnTo>
                    <a:pt x="249160" y="273276"/>
                  </a:lnTo>
                  <a:lnTo>
                    <a:pt x="284849" y="240478"/>
                  </a:lnTo>
                  <a:lnTo>
                    <a:pt x="329042" y="224358"/>
                  </a:lnTo>
                  <a:lnTo>
                    <a:pt x="596116" y="224358"/>
                  </a:lnTo>
                  <a:lnTo>
                    <a:pt x="593153" y="218111"/>
                  </a:lnTo>
                  <a:lnTo>
                    <a:pt x="583119" y="200225"/>
                  </a:lnTo>
                  <a:lnTo>
                    <a:pt x="571762" y="183137"/>
                  </a:lnTo>
                  <a:lnTo>
                    <a:pt x="558939" y="166867"/>
                  </a:lnTo>
                  <a:lnTo>
                    <a:pt x="571104" y="134228"/>
                  </a:lnTo>
                  <a:lnTo>
                    <a:pt x="167820" y="134228"/>
                  </a:lnTo>
                  <a:lnTo>
                    <a:pt x="105816" y="110801"/>
                  </a:lnTo>
                  <a:lnTo>
                    <a:pt x="98385" y="108112"/>
                  </a:lnTo>
                  <a:close/>
                </a:path>
                <a:path w="693419" h="692785">
                  <a:moveTo>
                    <a:pt x="618413" y="558053"/>
                  </a:moveTo>
                  <a:lnTo>
                    <a:pt x="524768" y="558053"/>
                  </a:lnTo>
                  <a:lnTo>
                    <a:pt x="586772" y="581454"/>
                  </a:lnTo>
                  <a:lnTo>
                    <a:pt x="594176" y="584143"/>
                  </a:lnTo>
                  <a:lnTo>
                    <a:pt x="601500" y="581427"/>
                  </a:lnTo>
                  <a:lnTo>
                    <a:pt x="618413" y="558053"/>
                  </a:lnTo>
                  <a:close/>
                </a:path>
                <a:path w="693419" h="692785">
                  <a:moveTo>
                    <a:pt x="596116" y="224358"/>
                  </a:moveTo>
                  <a:lnTo>
                    <a:pt x="329042" y="224358"/>
                  </a:lnTo>
                  <a:lnTo>
                    <a:pt x="376061" y="225828"/>
                  </a:lnTo>
                  <a:lnTo>
                    <a:pt x="420230" y="245802"/>
                  </a:lnTo>
                  <a:lnTo>
                    <a:pt x="453038" y="281459"/>
                  </a:lnTo>
                  <a:lnTo>
                    <a:pt x="469160" y="325625"/>
                  </a:lnTo>
                  <a:lnTo>
                    <a:pt x="467688" y="372621"/>
                  </a:lnTo>
                  <a:lnTo>
                    <a:pt x="447716" y="416769"/>
                  </a:lnTo>
                  <a:lnTo>
                    <a:pt x="412027" y="449567"/>
                  </a:lnTo>
                  <a:lnTo>
                    <a:pt x="367834" y="465687"/>
                  </a:lnTo>
                  <a:lnTo>
                    <a:pt x="618258" y="465687"/>
                  </a:lnTo>
                  <a:lnTo>
                    <a:pt x="604190" y="448290"/>
                  </a:lnTo>
                  <a:lnTo>
                    <a:pt x="611360" y="428690"/>
                  </a:lnTo>
                  <a:lnTo>
                    <a:pt x="616964" y="408575"/>
                  </a:lnTo>
                  <a:lnTo>
                    <a:pt x="620895" y="388521"/>
                  </a:lnTo>
                  <a:lnTo>
                    <a:pt x="623180" y="368397"/>
                  </a:lnTo>
                  <a:lnTo>
                    <a:pt x="683186" y="340923"/>
                  </a:lnTo>
                  <a:lnTo>
                    <a:pt x="689632" y="337542"/>
                  </a:lnTo>
                  <a:lnTo>
                    <a:pt x="693201" y="330780"/>
                  </a:lnTo>
                  <a:lnTo>
                    <a:pt x="692855" y="323831"/>
                  </a:lnTo>
                  <a:lnTo>
                    <a:pt x="680949" y="249715"/>
                  </a:lnTo>
                  <a:lnTo>
                    <a:pt x="675436" y="244391"/>
                  </a:lnTo>
                  <a:lnTo>
                    <a:pt x="667632" y="244071"/>
                  </a:lnTo>
                  <a:lnTo>
                    <a:pt x="602006" y="236777"/>
                  </a:lnTo>
                  <a:lnTo>
                    <a:pt x="596116" y="224358"/>
                  </a:lnTo>
                  <a:close/>
                </a:path>
                <a:path w="693419" h="692785">
                  <a:moveTo>
                    <a:pt x="331805" y="0"/>
                  </a:moveTo>
                  <a:lnTo>
                    <a:pt x="324854" y="346"/>
                  </a:lnTo>
                  <a:lnTo>
                    <a:pt x="250678" y="12272"/>
                  </a:lnTo>
                  <a:lnTo>
                    <a:pt x="245378" y="17783"/>
                  </a:lnTo>
                  <a:lnTo>
                    <a:pt x="245058" y="25583"/>
                  </a:lnTo>
                  <a:lnTo>
                    <a:pt x="237761" y="91180"/>
                  </a:lnTo>
                  <a:lnTo>
                    <a:pt x="219087" y="100014"/>
                  </a:lnTo>
                  <a:lnTo>
                    <a:pt x="201192" y="110039"/>
                  </a:lnTo>
                  <a:lnTo>
                    <a:pt x="184097" y="121396"/>
                  </a:lnTo>
                  <a:lnTo>
                    <a:pt x="167820" y="134228"/>
                  </a:lnTo>
                  <a:lnTo>
                    <a:pt x="571104" y="134228"/>
                  </a:lnTo>
                  <a:lnTo>
                    <a:pt x="581711" y="105769"/>
                  </a:lnTo>
                  <a:lnTo>
                    <a:pt x="584401" y="98342"/>
                  </a:lnTo>
                  <a:lnTo>
                    <a:pt x="581685" y="91021"/>
                  </a:lnTo>
                  <a:lnTo>
                    <a:pt x="578884" y="88997"/>
                  </a:lnTo>
                  <a:lnTo>
                    <a:pt x="449367" y="88997"/>
                  </a:lnTo>
                  <a:lnTo>
                    <a:pt x="429758" y="81831"/>
                  </a:lnTo>
                  <a:lnTo>
                    <a:pt x="409753" y="76252"/>
                  </a:lnTo>
                  <a:lnTo>
                    <a:pt x="389572" y="72300"/>
                  </a:lnTo>
                  <a:lnTo>
                    <a:pt x="369439" y="70016"/>
                  </a:lnTo>
                  <a:lnTo>
                    <a:pt x="341953" y="10009"/>
                  </a:lnTo>
                  <a:lnTo>
                    <a:pt x="338570" y="3567"/>
                  </a:lnTo>
                  <a:lnTo>
                    <a:pt x="331805" y="0"/>
                  </a:lnTo>
                  <a:close/>
                </a:path>
                <a:path w="693419" h="692785">
                  <a:moveTo>
                    <a:pt x="514913" y="42781"/>
                  </a:moveTo>
                  <a:lnTo>
                    <a:pt x="506470" y="43340"/>
                  </a:lnTo>
                  <a:lnTo>
                    <a:pt x="500904" y="47360"/>
                  </a:lnTo>
                  <a:lnTo>
                    <a:pt x="449367" y="88997"/>
                  </a:lnTo>
                  <a:lnTo>
                    <a:pt x="578884" y="88997"/>
                  </a:lnTo>
                  <a:lnTo>
                    <a:pt x="514913" y="42781"/>
                  </a:lnTo>
                  <a:close/>
                </a:path>
              </a:pathLst>
            </a:custGeom>
            <a:solidFill>
              <a:srgbClr val="6DB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43"/>
          <p:cNvSpPr txBox="1"/>
          <p:nvPr/>
        </p:nvSpPr>
        <p:spPr>
          <a:xfrm>
            <a:off x="3719900" y="4030243"/>
            <a:ext cx="184658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4"/>
              </a:lnSpc>
            </a:pPr>
            <a:r>
              <a:rPr sz="3000" b="1" spc="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00" b="1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b="1" spc="45" dirty="0">
                <a:solidFill>
                  <a:srgbClr val="FFFFFF"/>
                </a:solidFill>
                <a:latin typeface="Trebuchet MS"/>
                <a:cs typeface="Trebuchet MS"/>
              </a:rPr>
              <a:t>taba</a:t>
            </a:r>
            <a:r>
              <a:rPr sz="3000" b="1" spc="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00" b="1" spc="3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68" name="object 4"/>
          <p:cNvGrpSpPr/>
          <p:nvPr/>
        </p:nvGrpSpPr>
        <p:grpSpPr>
          <a:xfrm>
            <a:off x="6417310" y="1206388"/>
            <a:ext cx="2651760" cy="3505200"/>
            <a:chOff x="228600" y="1200911"/>
            <a:chExt cx="2651760" cy="3505200"/>
          </a:xfrm>
        </p:grpSpPr>
        <p:sp>
          <p:nvSpPr>
            <p:cNvPr id="69" name="object 5"/>
            <p:cNvSpPr/>
            <p:nvPr/>
          </p:nvSpPr>
          <p:spPr>
            <a:xfrm>
              <a:off x="228600" y="1200911"/>
              <a:ext cx="2651760" cy="3505200"/>
            </a:xfrm>
            <a:custGeom>
              <a:avLst/>
              <a:gdLst/>
              <a:ahLst/>
              <a:cxnLst/>
              <a:rect l="l" t="t" r="r" b="b"/>
              <a:pathLst>
                <a:path w="2651760" h="3505200">
                  <a:moveTo>
                    <a:pt x="2651760" y="0"/>
                  </a:moveTo>
                  <a:lnTo>
                    <a:pt x="0" y="0"/>
                  </a:lnTo>
                  <a:lnTo>
                    <a:pt x="0" y="3505200"/>
                  </a:lnTo>
                  <a:lnTo>
                    <a:pt x="2651760" y="3505200"/>
                  </a:lnTo>
                  <a:lnTo>
                    <a:pt x="265176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"/>
            <p:cNvSpPr/>
            <p:nvPr/>
          </p:nvSpPr>
          <p:spPr>
            <a:xfrm>
              <a:off x="640080" y="1350263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0"/>
                  </a:moveTo>
                  <a:lnTo>
                    <a:pt x="865836" y="1267"/>
                  </a:lnTo>
                  <a:lnTo>
                    <a:pt x="817933" y="5028"/>
                  </a:lnTo>
                  <a:lnTo>
                    <a:pt x="770753" y="11219"/>
                  </a:lnTo>
                  <a:lnTo>
                    <a:pt x="724360" y="19776"/>
                  </a:lnTo>
                  <a:lnTo>
                    <a:pt x="678817" y="30637"/>
                  </a:lnTo>
                  <a:lnTo>
                    <a:pt x="634187" y="43738"/>
                  </a:lnTo>
                  <a:lnTo>
                    <a:pt x="590533" y="59016"/>
                  </a:lnTo>
                  <a:lnTo>
                    <a:pt x="547918" y="76408"/>
                  </a:lnTo>
                  <a:lnTo>
                    <a:pt x="506406" y="95851"/>
                  </a:lnTo>
                  <a:lnTo>
                    <a:pt x="466060" y="117281"/>
                  </a:lnTo>
                  <a:lnTo>
                    <a:pt x="426943" y="140635"/>
                  </a:lnTo>
                  <a:lnTo>
                    <a:pt x="389118" y="165849"/>
                  </a:lnTo>
                  <a:lnTo>
                    <a:pt x="352648" y="192862"/>
                  </a:lnTo>
                  <a:lnTo>
                    <a:pt x="317597" y="221609"/>
                  </a:lnTo>
                  <a:lnTo>
                    <a:pt x="284028" y="252027"/>
                  </a:lnTo>
                  <a:lnTo>
                    <a:pt x="252004" y="284053"/>
                  </a:lnTo>
                  <a:lnTo>
                    <a:pt x="221587" y="317623"/>
                  </a:lnTo>
                  <a:lnTo>
                    <a:pt x="192842" y="352675"/>
                  </a:lnTo>
                  <a:lnTo>
                    <a:pt x="165832" y="389146"/>
                  </a:lnTo>
                  <a:lnTo>
                    <a:pt x="140619" y="426971"/>
                  </a:lnTo>
                  <a:lnTo>
                    <a:pt x="117267" y="466088"/>
                  </a:lnTo>
                  <a:lnTo>
                    <a:pt x="95839" y="506434"/>
                  </a:lnTo>
                  <a:lnTo>
                    <a:pt x="76399" y="547945"/>
                  </a:lnTo>
                  <a:lnTo>
                    <a:pt x="59009" y="590559"/>
                  </a:lnTo>
                  <a:lnTo>
                    <a:pt x="43732" y="634211"/>
                  </a:lnTo>
                  <a:lnTo>
                    <a:pt x="30633" y="678839"/>
                  </a:lnTo>
                  <a:lnTo>
                    <a:pt x="19773" y="724379"/>
                  </a:lnTo>
                  <a:lnTo>
                    <a:pt x="11217" y="770768"/>
                  </a:lnTo>
                  <a:lnTo>
                    <a:pt x="5027" y="817944"/>
                  </a:lnTo>
                  <a:lnTo>
                    <a:pt x="1267" y="865842"/>
                  </a:lnTo>
                  <a:lnTo>
                    <a:pt x="0" y="914400"/>
                  </a:lnTo>
                  <a:lnTo>
                    <a:pt x="1267" y="962957"/>
                  </a:lnTo>
                  <a:lnTo>
                    <a:pt x="5027" y="1010855"/>
                  </a:lnTo>
                  <a:lnTo>
                    <a:pt x="11217" y="1058031"/>
                  </a:lnTo>
                  <a:lnTo>
                    <a:pt x="19773" y="1104420"/>
                  </a:lnTo>
                  <a:lnTo>
                    <a:pt x="30633" y="1149960"/>
                  </a:lnTo>
                  <a:lnTo>
                    <a:pt x="43732" y="1194588"/>
                  </a:lnTo>
                  <a:lnTo>
                    <a:pt x="59009" y="1238240"/>
                  </a:lnTo>
                  <a:lnTo>
                    <a:pt x="76399" y="1280854"/>
                  </a:lnTo>
                  <a:lnTo>
                    <a:pt x="95839" y="1322365"/>
                  </a:lnTo>
                  <a:lnTo>
                    <a:pt x="117267" y="1362711"/>
                  </a:lnTo>
                  <a:lnTo>
                    <a:pt x="140619" y="1401828"/>
                  </a:lnTo>
                  <a:lnTo>
                    <a:pt x="165832" y="1439653"/>
                  </a:lnTo>
                  <a:lnTo>
                    <a:pt x="192842" y="1476124"/>
                  </a:lnTo>
                  <a:lnTo>
                    <a:pt x="221587" y="1511176"/>
                  </a:lnTo>
                  <a:lnTo>
                    <a:pt x="252004" y="1544746"/>
                  </a:lnTo>
                  <a:lnTo>
                    <a:pt x="284028" y="1576772"/>
                  </a:lnTo>
                  <a:lnTo>
                    <a:pt x="317597" y="1607190"/>
                  </a:lnTo>
                  <a:lnTo>
                    <a:pt x="352648" y="1635937"/>
                  </a:lnTo>
                  <a:lnTo>
                    <a:pt x="389118" y="1662950"/>
                  </a:lnTo>
                  <a:lnTo>
                    <a:pt x="426943" y="1688164"/>
                  </a:lnTo>
                  <a:lnTo>
                    <a:pt x="466060" y="1711518"/>
                  </a:lnTo>
                  <a:lnTo>
                    <a:pt x="506406" y="1732948"/>
                  </a:lnTo>
                  <a:lnTo>
                    <a:pt x="547918" y="1752391"/>
                  </a:lnTo>
                  <a:lnTo>
                    <a:pt x="590533" y="1769783"/>
                  </a:lnTo>
                  <a:lnTo>
                    <a:pt x="634187" y="1785061"/>
                  </a:lnTo>
                  <a:lnTo>
                    <a:pt x="678817" y="1798162"/>
                  </a:lnTo>
                  <a:lnTo>
                    <a:pt x="724360" y="1809023"/>
                  </a:lnTo>
                  <a:lnTo>
                    <a:pt x="770753" y="1817580"/>
                  </a:lnTo>
                  <a:lnTo>
                    <a:pt x="817933" y="1823771"/>
                  </a:lnTo>
                  <a:lnTo>
                    <a:pt x="865836" y="1827532"/>
                  </a:lnTo>
                  <a:lnTo>
                    <a:pt x="914400" y="1828800"/>
                  </a:lnTo>
                  <a:lnTo>
                    <a:pt x="962957" y="1827532"/>
                  </a:lnTo>
                  <a:lnTo>
                    <a:pt x="1010855" y="1823771"/>
                  </a:lnTo>
                  <a:lnTo>
                    <a:pt x="1058031" y="1817580"/>
                  </a:lnTo>
                  <a:lnTo>
                    <a:pt x="1104420" y="1809023"/>
                  </a:lnTo>
                  <a:lnTo>
                    <a:pt x="1149960" y="1798162"/>
                  </a:lnTo>
                  <a:lnTo>
                    <a:pt x="1194588" y="1785061"/>
                  </a:lnTo>
                  <a:lnTo>
                    <a:pt x="1238240" y="1769783"/>
                  </a:lnTo>
                  <a:lnTo>
                    <a:pt x="1280854" y="1752391"/>
                  </a:lnTo>
                  <a:lnTo>
                    <a:pt x="1322365" y="1732948"/>
                  </a:lnTo>
                  <a:lnTo>
                    <a:pt x="1362711" y="1711518"/>
                  </a:lnTo>
                  <a:lnTo>
                    <a:pt x="1401828" y="1688164"/>
                  </a:lnTo>
                  <a:lnTo>
                    <a:pt x="1439653" y="1662950"/>
                  </a:lnTo>
                  <a:lnTo>
                    <a:pt x="1476124" y="1635937"/>
                  </a:lnTo>
                  <a:lnTo>
                    <a:pt x="1511176" y="1607190"/>
                  </a:lnTo>
                  <a:lnTo>
                    <a:pt x="1544746" y="1576772"/>
                  </a:lnTo>
                  <a:lnTo>
                    <a:pt x="1576772" y="1544746"/>
                  </a:lnTo>
                  <a:lnTo>
                    <a:pt x="1607190" y="1511176"/>
                  </a:lnTo>
                  <a:lnTo>
                    <a:pt x="1635937" y="1476124"/>
                  </a:lnTo>
                  <a:lnTo>
                    <a:pt x="1662950" y="1439653"/>
                  </a:lnTo>
                  <a:lnTo>
                    <a:pt x="1688164" y="1401828"/>
                  </a:lnTo>
                  <a:lnTo>
                    <a:pt x="1711518" y="1362711"/>
                  </a:lnTo>
                  <a:lnTo>
                    <a:pt x="1732948" y="1322365"/>
                  </a:lnTo>
                  <a:lnTo>
                    <a:pt x="1752391" y="1280854"/>
                  </a:lnTo>
                  <a:lnTo>
                    <a:pt x="1769783" y="1238240"/>
                  </a:lnTo>
                  <a:lnTo>
                    <a:pt x="1785061" y="1194588"/>
                  </a:lnTo>
                  <a:lnTo>
                    <a:pt x="1798162" y="1149960"/>
                  </a:lnTo>
                  <a:lnTo>
                    <a:pt x="1809023" y="1104420"/>
                  </a:lnTo>
                  <a:lnTo>
                    <a:pt x="1817580" y="1058031"/>
                  </a:lnTo>
                  <a:lnTo>
                    <a:pt x="1823771" y="1010855"/>
                  </a:lnTo>
                  <a:lnTo>
                    <a:pt x="1827532" y="962957"/>
                  </a:lnTo>
                  <a:lnTo>
                    <a:pt x="1828800" y="914400"/>
                  </a:lnTo>
                  <a:lnTo>
                    <a:pt x="1827532" y="865842"/>
                  </a:lnTo>
                  <a:lnTo>
                    <a:pt x="1823771" y="817944"/>
                  </a:lnTo>
                  <a:lnTo>
                    <a:pt x="1817580" y="770768"/>
                  </a:lnTo>
                  <a:lnTo>
                    <a:pt x="1809023" y="724379"/>
                  </a:lnTo>
                  <a:lnTo>
                    <a:pt x="1798162" y="678839"/>
                  </a:lnTo>
                  <a:lnTo>
                    <a:pt x="1785061" y="634211"/>
                  </a:lnTo>
                  <a:lnTo>
                    <a:pt x="1769783" y="590559"/>
                  </a:lnTo>
                  <a:lnTo>
                    <a:pt x="1752391" y="547945"/>
                  </a:lnTo>
                  <a:lnTo>
                    <a:pt x="1732948" y="506434"/>
                  </a:lnTo>
                  <a:lnTo>
                    <a:pt x="1711518" y="466088"/>
                  </a:lnTo>
                  <a:lnTo>
                    <a:pt x="1688164" y="426971"/>
                  </a:lnTo>
                  <a:lnTo>
                    <a:pt x="1662950" y="389146"/>
                  </a:lnTo>
                  <a:lnTo>
                    <a:pt x="1635937" y="352675"/>
                  </a:lnTo>
                  <a:lnTo>
                    <a:pt x="1607190" y="317623"/>
                  </a:lnTo>
                  <a:lnTo>
                    <a:pt x="1576772" y="284053"/>
                  </a:lnTo>
                  <a:lnTo>
                    <a:pt x="1544746" y="252027"/>
                  </a:lnTo>
                  <a:lnTo>
                    <a:pt x="1511176" y="221609"/>
                  </a:lnTo>
                  <a:lnTo>
                    <a:pt x="1476124" y="192862"/>
                  </a:lnTo>
                  <a:lnTo>
                    <a:pt x="1439653" y="165849"/>
                  </a:lnTo>
                  <a:lnTo>
                    <a:pt x="1401828" y="140635"/>
                  </a:lnTo>
                  <a:lnTo>
                    <a:pt x="1362711" y="117281"/>
                  </a:lnTo>
                  <a:lnTo>
                    <a:pt x="1322365" y="95851"/>
                  </a:lnTo>
                  <a:lnTo>
                    <a:pt x="1280854" y="76408"/>
                  </a:lnTo>
                  <a:lnTo>
                    <a:pt x="1238240" y="59016"/>
                  </a:lnTo>
                  <a:lnTo>
                    <a:pt x="1194588" y="43738"/>
                  </a:lnTo>
                  <a:lnTo>
                    <a:pt x="1149960" y="30637"/>
                  </a:lnTo>
                  <a:lnTo>
                    <a:pt x="1104420" y="19776"/>
                  </a:lnTo>
                  <a:lnTo>
                    <a:pt x="1058031" y="11219"/>
                  </a:lnTo>
                  <a:lnTo>
                    <a:pt x="1010855" y="5028"/>
                  </a:lnTo>
                  <a:lnTo>
                    <a:pt x="962957" y="12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"/>
            <p:cNvSpPr/>
            <p:nvPr/>
          </p:nvSpPr>
          <p:spPr>
            <a:xfrm>
              <a:off x="1239194" y="2436815"/>
              <a:ext cx="631190" cy="340995"/>
            </a:xfrm>
            <a:custGeom>
              <a:avLst/>
              <a:gdLst/>
              <a:ahLst/>
              <a:cxnLst/>
              <a:rect l="l" t="t" r="r" b="b"/>
              <a:pathLst>
                <a:path w="631189" h="340994">
                  <a:moveTo>
                    <a:pt x="348575" y="0"/>
                  </a:moveTo>
                  <a:lnTo>
                    <a:pt x="282034" y="0"/>
                  </a:lnTo>
                  <a:lnTo>
                    <a:pt x="282034" y="275592"/>
                  </a:lnTo>
                  <a:lnTo>
                    <a:pt x="2760" y="275592"/>
                  </a:lnTo>
                  <a:lnTo>
                    <a:pt x="0" y="278350"/>
                  </a:lnTo>
                  <a:lnTo>
                    <a:pt x="0" y="337679"/>
                  </a:lnTo>
                  <a:lnTo>
                    <a:pt x="2760" y="340438"/>
                  </a:lnTo>
                  <a:lnTo>
                    <a:pt x="627849" y="340438"/>
                  </a:lnTo>
                  <a:lnTo>
                    <a:pt x="630610" y="337679"/>
                  </a:lnTo>
                  <a:lnTo>
                    <a:pt x="630610" y="278350"/>
                  </a:lnTo>
                  <a:lnTo>
                    <a:pt x="627849" y="275592"/>
                  </a:lnTo>
                  <a:lnTo>
                    <a:pt x="624398" y="275592"/>
                  </a:lnTo>
                  <a:lnTo>
                    <a:pt x="348575" y="275592"/>
                  </a:lnTo>
                  <a:lnTo>
                    <a:pt x="348575" y="0"/>
                  </a:lnTo>
                  <a:close/>
                </a:path>
              </a:pathLst>
            </a:custGeom>
            <a:solidFill>
              <a:srgbClr val="314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265" y="2671358"/>
              <a:ext cx="144123" cy="144184"/>
            </a:xfrm>
            <a:prstGeom prst="rect">
              <a:avLst/>
            </a:prstGeom>
          </p:spPr>
        </p:pic>
        <p:sp>
          <p:nvSpPr>
            <p:cNvPr id="73" name="object 9"/>
            <p:cNvSpPr/>
            <p:nvPr/>
          </p:nvSpPr>
          <p:spPr>
            <a:xfrm>
              <a:off x="914400" y="1712090"/>
              <a:ext cx="1280795" cy="791845"/>
            </a:xfrm>
            <a:custGeom>
              <a:avLst/>
              <a:gdLst/>
              <a:ahLst/>
              <a:cxnLst/>
              <a:rect l="l" t="t" r="r" b="b"/>
              <a:pathLst>
                <a:path w="1280795" h="791844">
                  <a:moveTo>
                    <a:pt x="406862" y="0"/>
                  </a:moveTo>
                  <a:lnTo>
                    <a:pt x="357139" y="4013"/>
                  </a:lnTo>
                  <a:lnTo>
                    <a:pt x="309971" y="15632"/>
                  </a:lnTo>
                  <a:lnTo>
                    <a:pt x="265989" y="34225"/>
                  </a:lnTo>
                  <a:lnTo>
                    <a:pt x="225825" y="59161"/>
                  </a:lnTo>
                  <a:lnTo>
                    <a:pt x="190109" y="89810"/>
                  </a:lnTo>
                  <a:lnTo>
                    <a:pt x="159469" y="125543"/>
                  </a:lnTo>
                  <a:lnTo>
                    <a:pt x="134545" y="165717"/>
                  </a:lnTo>
                  <a:lnTo>
                    <a:pt x="115959" y="209714"/>
                  </a:lnTo>
                  <a:lnTo>
                    <a:pt x="104345" y="256898"/>
                  </a:lnTo>
                  <a:lnTo>
                    <a:pt x="100334" y="306638"/>
                  </a:lnTo>
                  <a:lnTo>
                    <a:pt x="101411" y="331974"/>
                  </a:lnTo>
                  <a:lnTo>
                    <a:pt x="104557" y="356698"/>
                  </a:lnTo>
                  <a:lnTo>
                    <a:pt x="109642" y="380715"/>
                  </a:lnTo>
                  <a:lnTo>
                    <a:pt x="116537" y="403932"/>
                  </a:lnTo>
                  <a:lnTo>
                    <a:pt x="77938" y="427819"/>
                  </a:lnTo>
                  <a:lnTo>
                    <a:pt x="45727" y="459355"/>
                  </a:lnTo>
                  <a:lnTo>
                    <a:pt x="21162" y="497331"/>
                  </a:lnTo>
                  <a:lnTo>
                    <a:pt x="5500" y="540535"/>
                  </a:lnTo>
                  <a:lnTo>
                    <a:pt x="0" y="587759"/>
                  </a:lnTo>
                  <a:lnTo>
                    <a:pt x="5369" y="634442"/>
                  </a:lnTo>
                  <a:lnTo>
                    <a:pt x="20667" y="677288"/>
                  </a:lnTo>
                  <a:lnTo>
                    <a:pt x="44673" y="715078"/>
                  </a:lnTo>
                  <a:lnTo>
                    <a:pt x="76170" y="746593"/>
                  </a:lnTo>
                  <a:lnTo>
                    <a:pt x="113940" y="770614"/>
                  </a:lnTo>
                  <a:lnTo>
                    <a:pt x="156765" y="785920"/>
                  </a:lnTo>
                  <a:lnTo>
                    <a:pt x="203425" y="791293"/>
                  </a:lnTo>
                  <a:lnTo>
                    <a:pt x="1076781" y="791293"/>
                  </a:lnTo>
                  <a:lnTo>
                    <a:pt x="1123442" y="785920"/>
                  </a:lnTo>
                  <a:lnTo>
                    <a:pt x="1166266" y="770614"/>
                  </a:lnTo>
                  <a:lnTo>
                    <a:pt x="1204034" y="746593"/>
                  </a:lnTo>
                  <a:lnTo>
                    <a:pt x="1235529" y="715078"/>
                  </a:lnTo>
                  <a:lnTo>
                    <a:pt x="1259534" y="677288"/>
                  </a:lnTo>
                  <a:lnTo>
                    <a:pt x="1274829" y="634442"/>
                  </a:lnTo>
                  <a:lnTo>
                    <a:pt x="1280199" y="587759"/>
                  </a:lnTo>
                  <a:lnTo>
                    <a:pt x="1274829" y="541215"/>
                  </a:lnTo>
                  <a:lnTo>
                    <a:pt x="1259534" y="498468"/>
                  </a:lnTo>
                  <a:lnTo>
                    <a:pt x="1235529" y="460744"/>
                  </a:lnTo>
                  <a:lnTo>
                    <a:pt x="1204034" y="429270"/>
                  </a:lnTo>
                  <a:lnTo>
                    <a:pt x="1166266" y="405270"/>
                  </a:lnTo>
                  <a:lnTo>
                    <a:pt x="1123442" y="389971"/>
                  </a:lnTo>
                  <a:lnTo>
                    <a:pt x="1076781" y="384599"/>
                  </a:lnTo>
                  <a:lnTo>
                    <a:pt x="1066084" y="384599"/>
                  </a:lnTo>
                  <a:lnTo>
                    <a:pt x="1066775" y="374588"/>
                  </a:lnTo>
                  <a:lnTo>
                    <a:pt x="1066775" y="369410"/>
                  </a:lnTo>
                  <a:lnTo>
                    <a:pt x="1061815" y="320309"/>
                  </a:lnTo>
                  <a:lnTo>
                    <a:pt x="1047595" y="274555"/>
                  </a:lnTo>
                  <a:lnTo>
                    <a:pt x="1025101" y="233134"/>
                  </a:lnTo>
                  <a:lnTo>
                    <a:pt x="995317" y="197032"/>
                  </a:lnTo>
                  <a:lnTo>
                    <a:pt x="963890" y="171083"/>
                  </a:lnTo>
                  <a:lnTo>
                    <a:pt x="681306" y="171083"/>
                  </a:lnTo>
                  <a:lnTo>
                    <a:pt x="656672" y="129785"/>
                  </a:lnTo>
                  <a:lnTo>
                    <a:pt x="626075" y="92969"/>
                  </a:lnTo>
                  <a:lnTo>
                    <a:pt x="590178" y="61319"/>
                  </a:lnTo>
                  <a:lnTo>
                    <a:pt x="549645" y="35514"/>
                  </a:lnTo>
                  <a:lnTo>
                    <a:pt x="505139" y="16238"/>
                  </a:lnTo>
                  <a:lnTo>
                    <a:pt x="457324" y="4173"/>
                  </a:lnTo>
                  <a:lnTo>
                    <a:pt x="406862" y="0"/>
                  </a:lnTo>
                  <a:close/>
                </a:path>
                <a:path w="1280795" h="791844">
                  <a:moveTo>
                    <a:pt x="823013" y="125543"/>
                  </a:moveTo>
                  <a:lnTo>
                    <a:pt x="784236" y="128634"/>
                  </a:lnTo>
                  <a:lnTo>
                    <a:pt x="747372" y="137579"/>
                  </a:lnTo>
                  <a:lnTo>
                    <a:pt x="712902" y="151892"/>
                  </a:lnTo>
                  <a:lnTo>
                    <a:pt x="681306" y="171083"/>
                  </a:lnTo>
                  <a:lnTo>
                    <a:pt x="963890" y="171083"/>
                  </a:lnTo>
                  <a:lnTo>
                    <a:pt x="959230" y="167235"/>
                  </a:lnTo>
                  <a:lnTo>
                    <a:pt x="917827" y="144731"/>
                  </a:lnTo>
                  <a:lnTo>
                    <a:pt x="872093" y="130504"/>
                  </a:lnTo>
                  <a:lnTo>
                    <a:pt x="823013" y="1255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165"/>
          <p:cNvSpPr txBox="1"/>
          <p:nvPr/>
        </p:nvSpPr>
        <p:spPr>
          <a:xfrm>
            <a:off x="6819442" y="3212481"/>
            <a:ext cx="1846580" cy="130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ts val="3415"/>
              </a:lnSpc>
            </a:pPr>
            <a:r>
              <a:rPr sz="3000" b="1" spc="-35" dirty="0">
                <a:solidFill>
                  <a:srgbClr val="394079"/>
                </a:solidFill>
                <a:latin typeface="Trebuchet MS"/>
                <a:cs typeface="Trebuchet MS"/>
              </a:rPr>
              <a:t>2010s</a:t>
            </a:r>
            <a:endParaRPr sz="3000">
              <a:latin typeface="Trebuchet MS"/>
              <a:cs typeface="Trebuchet MS"/>
            </a:endParaRPr>
          </a:p>
          <a:p>
            <a:pPr marL="12700" marR="5080" indent="409575">
              <a:lnSpc>
                <a:spcPts val="3060"/>
              </a:lnSpc>
              <a:spcBef>
                <a:spcPts val="459"/>
              </a:spcBef>
            </a:pPr>
            <a:r>
              <a:rPr sz="3000" b="1" spc="-15" dirty="0">
                <a:solidFill>
                  <a:srgbClr val="FFFFFF"/>
                </a:solidFill>
                <a:latin typeface="Trebuchet MS"/>
                <a:cs typeface="Trebuchet MS"/>
              </a:rPr>
              <a:t>Cloud </a:t>
            </a:r>
            <a:r>
              <a:rPr sz="30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00" b="1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b="1" spc="45" dirty="0">
                <a:solidFill>
                  <a:srgbClr val="FFFFFF"/>
                </a:solidFill>
                <a:latin typeface="Trebuchet MS"/>
                <a:cs typeface="Trebuchet MS"/>
              </a:rPr>
              <a:t>taba</a:t>
            </a:r>
            <a:r>
              <a:rPr sz="3000" b="1" spc="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00" b="1" spc="3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5" name="object 3"/>
          <p:cNvSpPr txBox="1"/>
          <p:nvPr/>
        </p:nvSpPr>
        <p:spPr>
          <a:xfrm>
            <a:off x="825500" y="161036"/>
            <a:ext cx="2386330" cy="5149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lang="en-US" altLang="zh-CN" sz="1600" b="1" spc="70" dirty="0" smtClean="0">
                <a:solidFill>
                  <a:srgbClr val="FFFFFF"/>
                </a:solidFill>
                <a:latin typeface="Arial"/>
                <a:cs typeface="Arial"/>
              </a:rPr>
              <a:t>BACKGROUND </a:t>
            </a:r>
          </a:p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600" b="1" spc="105" dirty="0" smtClean="0">
                <a:solidFill>
                  <a:srgbClr val="FF5256"/>
                </a:solidFill>
                <a:latin typeface="Arial"/>
                <a:cs typeface="Arial"/>
              </a:rPr>
              <a:t>A</a:t>
            </a:r>
            <a:r>
              <a:rPr sz="1600" b="1" spc="20" dirty="0" smtClean="0">
                <a:solidFill>
                  <a:srgbClr val="FF5256"/>
                </a:solidFill>
                <a:latin typeface="Arial"/>
                <a:cs typeface="Arial"/>
              </a:rPr>
              <a:t> </a:t>
            </a:r>
            <a:r>
              <a:rPr sz="1600" b="1" spc="30" dirty="0">
                <a:solidFill>
                  <a:srgbClr val="FF5256"/>
                </a:solidFill>
                <a:latin typeface="Arial"/>
                <a:cs typeface="Arial"/>
              </a:rPr>
              <a:t>BRIEF</a:t>
            </a:r>
            <a:r>
              <a:rPr sz="1600" b="1" spc="40" dirty="0">
                <a:solidFill>
                  <a:srgbClr val="FF5256"/>
                </a:solidFill>
                <a:latin typeface="Arial"/>
                <a:cs typeface="Arial"/>
              </a:rPr>
              <a:t> </a:t>
            </a:r>
            <a:r>
              <a:rPr sz="1600" b="1" spc="45" dirty="0">
                <a:solidFill>
                  <a:srgbClr val="FF5256"/>
                </a:solidFill>
                <a:latin typeface="Arial"/>
                <a:cs typeface="Arial"/>
              </a:rPr>
              <a:t>HISTORY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5500" y="161036"/>
            <a:ext cx="3110865" cy="514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70" dirty="0">
                <a:solidFill>
                  <a:srgbClr val="FFFFFF"/>
                </a:solidFill>
                <a:latin typeface="Arial"/>
                <a:cs typeface="Arial"/>
              </a:rPr>
              <a:t>AUTONOMOUS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DBMSs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b="1" spc="55" dirty="0">
                <a:solidFill>
                  <a:srgbClr val="FF5256"/>
                </a:solidFill>
                <a:latin typeface="Arial"/>
                <a:cs typeface="Arial"/>
              </a:rPr>
              <a:t>SELF-ADAPTIVE</a:t>
            </a:r>
            <a:r>
              <a:rPr sz="1600" b="1" spc="10" dirty="0">
                <a:solidFill>
                  <a:srgbClr val="FF5256"/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rgbClr val="FF5256"/>
                </a:solidFill>
                <a:latin typeface="Arial"/>
                <a:cs typeface="Arial"/>
              </a:rPr>
              <a:t>DATABASES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200911"/>
            <a:ext cx="2651760" cy="3505200"/>
          </a:xfrm>
          <a:custGeom>
            <a:avLst/>
            <a:gdLst/>
            <a:ahLst/>
            <a:cxnLst/>
            <a:rect l="l" t="t" r="r" b="b"/>
            <a:pathLst>
              <a:path w="2651760" h="3505200">
                <a:moveTo>
                  <a:pt x="2651760" y="0"/>
                </a:moveTo>
                <a:lnTo>
                  <a:pt x="0" y="0"/>
                </a:lnTo>
                <a:lnTo>
                  <a:pt x="0" y="3505200"/>
                </a:lnTo>
                <a:lnTo>
                  <a:pt x="2651760" y="3505200"/>
                </a:lnTo>
                <a:lnTo>
                  <a:pt x="265176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200911"/>
            <a:ext cx="2651760" cy="350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314325">
              <a:lnSpc>
                <a:spcPts val="3510"/>
              </a:lnSpc>
              <a:spcBef>
                <a:spcPts val="5"/>
              </a:spcBef>
            </a:pPr>
            <a:r>
              <a:rPr sz="3000" b="1" spc="-55" dirty="0">
                <a:solidFill>
                  <a:srgbClr val="394079"/>
                </a:solidFill>
                <a:latin typeface="Trebuchet MS"/>
                <a:cs typeface="Trebuchet MS"/>
              </a:rPr>
              <a:t>1970-1990s</a:t>
            </a:r>
            <a:endParaRPr sz="3000">
              <a:latin typeface="Trebuchet MS"/>
              <a:cs typeface="Trebuchet MS"/>
            </a:endParaRPr>
          </a:p>
          <a:p>
            <a:pPr marL="414655" marR="132715" indent="-276225">
              <a:lnSpc>
                <a:spcPts val="3060"/>
              </a:lnSpc>
              <a:spcBef>
                <a:spcPts val="459"/>
              </a:spcBef>
            </a:pPr>
            <a:r>
              <a:rPr sz="3000" b="1" spc="5" dirty="0">
                <a:solidFill>
                  <a:srgbClr val="FFFFFF"/>
                </a:solidFill>
                <a:latin typeface="Trebuchet MS"/>
                <a:cs typeface="Trebuchet MS"/>
              </a:rPr>
              <a:t>Sel</a:t>
            </a:r>
            <a:r>
              <a:rPr sz="3000" b="1" spc="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3000" b="1" spc="1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000" b="1" spc="-5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b="1" spc="-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00" b="1" spc="-5" dirty="0">
                <a:solidFill>
                  <a:srgbClr val="FFFFFF"/>
                </a:solidFill>
                <a:latin typeface="Trebuchet MS"/>
                <a:cs typeface="Trebuchet MS"/>
              </a:rPr>
              <a:t>apt</a:t>
            </a:r>
            <a:r>
              <a:rPr sz="3000" b="1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00" b="1" spc="-50" dirty="0">
                <a:solidFill>
                  <a:srgbClr val="FFFFFF"/>
                </a:solidFill>
                <a:latin typeface="Trebuchet MS"/>
                <a:cs typeface="Trebuchet MS"/>
              </a:rPr>
              <a:t>ve  </a:t>
            </a:r>
            <a:r>
              <a:rPr sz="3000" b="1" spc="40" dirty="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0080" y="1350263"/>
            <a:ext cx="1828800" cy="1828800"/>
            <a:chOff x="640080" y="1350263"/>
            <a:chExt cx="1828800" cy="1828800"/>
          </a:xfrm>
        </p:grpSpPr>
        <p:sp>
          <p:nvSpPr>
            <p:cNvPr id="7" name="object 7"/>
            <p:cNvSpPr/>
            <p:nvPr/>
          </p:nvSpPr>
          <p:spPr>
            <a:xfrm>
              <a:off x="640080" y="1350263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0"/>
                  </a:moveTo>
                  <a:lnTo>
                    <a:pt x="865836" y="1267"/>
                  </a:lnTo>
                  <a:lnTo>
                    <a:pt x="817933" y="5028"/>
                  </a:lnTo>
                  <a:lnTo>
                    <a:pt x="770753" y="11219"/>
                  </a:lnTo>
                  <a:lnTo>
                    <a:pt x="724360" y="19776"/>
                  </a:lnTo>
                  <a:lnTo>
                    <a:pt x="678817" y="30637"/>
                  </a:lnTo>
                  <a:lnTo>
                    <a:pt x="634187" y="43738"/>
                  </a:lnTo>
                  <a:lnTo>
                    <a:pt x="590533" y="59016"/>
                  </a:lnTo>
                  <a:lnTo>
                    <a:pt x="547918" y="76408"/>
                  </a:lnTo>
                  <a:lnTo>
                    <a:pt x="506406" y="95851"/>
                  </a:lnTo>
                  <a:lnTo>
                    <a:pt x="466060" y="117281"/>
                  </a:lnTo>
                  <a:lnTo>
                    <a:pt x="426943" y="140635"/>
                  </a:lnTo>
                  <a:lnTo>
                    <a:pt x="389118" y="165849"/>
                  </a:lnTo>
                  <a:lnTo>
                    <a:pt x="352648" y="192862"/>
                  </a:lnTo>
                  <a:lnTo>
                    <a:pt x="317597" y="221609"/>
                  </a:lnTo>
                  <a:lnTo>
                    <a:pt x="284028" y="252027"/>
                  </a:lnTo>
                  <a:lnTo>
                    <a:pt x="252004" y="284053"/>
                  </a:lnTo>
                  <a:lnTo>
                    <a:pt x="221587" y="317623"/>
                  </a:lnTo>
                  <a:lnTo>
                    <a:pt x="192842" y="352675"/>
                  </a:lnTo>
                  <a:lnTo>
                    <a:pt x="165832" y="389146"/>
                  </a:lnTo>
                  <a:lnTo>
                    <a:pt x="140619" y="426971"/>
                  </a:lnTo>
                  <a:lnTo>
                    <a:pt x="117267" y="466088"/>
                  </a:lnTo>
                  <a:lnTo>
                    <a:pt x="95839" y="506434"/>
                  </a:lnTo>
                  <a:lnTo>
                    <a:pt x="76399" y="547945"/>
                  </a:lnTo>
                  <a:lnTo>
                    <a:pt x="59009" y="590559"/>
                  </a:lnTo>
                  <a:lnTo>
                    <a:pt x="43732" y="634211"/>
                  </a:lnTo>
                  <a:lnTo>
                    <a:pt x="30633" y="678839"/>
                  </a:lnTo>
                  <a:lnTo>
                    <a:pt x="19773" y="724379"/>
                  </a:lnTo>
                  <a:lnTo>
                    <a:pt x="11217" y="770768"/>
                  </a:lnTo>
                  <a:lnTo>
                    <a:pt x="5027" y="817944"/>
                  </a:lnTo>
                  <a:lnTo>
                    <a:pt x="1267" y="865842"/>
                  </a:lnTo>
                  <a:lnTo>
                    <a:pt x="0" y="914400"/>
                  </a:lnTo>
                  <a:lnTo>
                    <a:pt x="1267" y="962957"/>
                  </a:lnTo>
                  <a:lnTo>
                    <a:pt x="5027" y="1010855"/>
                  </a:lnTo>
                  <a:lnTo>
                    <a:pt x="11217" y="1058031"/>
                  </a:lnTo>
                  <a:lnTo>
                    <a:pt x="19773" y="1104420"/>
                  </a:lnTo>
                  <a:lnTo>
                    <a:pt x="30633" y="1149960"/>
                  </a:lnTo>
                  <a:lnTo>
                    <a:pt x="43732" y="1194588"/>
                  </a:lnTo>
                  <a:lnTo>
                    <a:pt x="59009" y="1238240"/>
                  </a:lnTo>
                  <a:lnTo>
                    <a:pt x="76399" y="1280854"/>
                  </a:lnTo>
                  <a:lnTo>
                    <a:pt x="95839" y="1322365"/>
                  </a:lnTo>
                  <a:lnTo>
                    <a:pt x="117267" y="1362711"/>
                  </a:lnTo>
                  <a:lnTo>
                    <a:pt x="140619" y="1401828"/>
                  </a:lnTo>
                  <a:lnTo>
                    <a:pt x="165832" y="1439653"/>
                  </a:lnTo>
                  <a:lnTo>
                    <a:pt x="192842" y="1476124"/>
                  </a:lnTo>
                  <a:lnTo>
                    <a:pt x="221587" y="1511176"/>
                  </a:lnTo>
                  <a:lnTo>
                    <a:pt x="252004" y="1544746"/>
                  </a:lnTo>
                  <a:lnTo>
                    <a:pt x="284028" y="1576772"/>
                  </a:lnTo>
                  <a:lnTo>
                    <a:pt x="317597" y="1607190"/>
                  </a:lnTo>
                  <a:lnTo>
                    <a:pt x="352648" y="1635937"/>
                  </a:lnTo>
                  <a:lnTo>
                    <a:pt x="389118" y="1662950"/>
                  </a:lnTo>
                  <a:lnTo>
                    <a:pt x="426943" y="1688164"/>
                  </a:lnTo>
                  <a:lnTo>
                    <a:pt x="466060" y="1711518"/>
                  </a:lnTo>
                  <a:lnTo>
                    <a:pt x="506406" y="1732948"/>
                  </a:lnTo>
                  <a:lnTo>
                    <a:pt x="547918" y="1752391"/>
                  </a:lnTo>
                  <a:lnTo>
                    <a:pt x="590533" y="1769783"/>
                  </a:lnTo>
                  <a:lnTo>
                    <a:pt x="634187" y="1785061"/>
                  </a:lnTo>
                  <a:lnTo>
                    <a:pt x="678817" y="1798162"/>
                  </a:lnTo>
                  <a:lnTo>
                    <a:pt x="724360" y="1809023"/>
                  </a:lnTo>
                  <a:lnTo>
                    <a:pt x="770753" y="1817580"/>
                  </a:lnTo>
                  <a:lnTo>
                    <a:pt x="817933" y="1823771"/>
                  </a:lnTo>
                  <a:lnTo>
                    <a:pt x="865836" y="1827532"/>
                  </a:lnTo>
                  <a:lnTo>
                    <a:pt x="914400" y="1828800"/>
                  </a:lnTo>
                  <a:lnTo>
                    <a:pt x="962957" y="1827532"/>
                  </a:lnTo>
                  <a:lnTo>
                    <a:pt x="1010855" y="1823771"/>
                  </a:lnTo>
                  <a:lnTo>
                    <a:pt x="1058031" y="1817580"/>
                  </a:lnTo>
                  <a:lnTo>
                    <a:pt x="1104420" y="1809023"/>
                  </a:lnTo>
                  <a:lnTo>
                    <a:pt x="1149960" y="1798162"/>
                  </a:lnTo>
                  <a:lnTo>
                    <a:pt x="1194588" y="1785061"/>
                  </a:lnTo>
                  <a:lnTo>
                    <a:pt x="1238240" y="1769783"/>
                  </a:lnTo>
                  <a:lnTo>
                    <a:pt x="1280854" y="1752391"/>
                  </a:lnTo>
                  <a:lnTo>
                    <a:pt x="1322365" y="1732948"/>
                  </a:lnTo>
                  <a:lnTo>
                    <a:pt x="1362711" y="1711518"/>
                  </a:lnTo>
                  <a:lnTo>
                    <a:pt x="1401828" y="1688164"/>
                  </a:lnTo>
                  <a:lnTo>
                    <a:pt x="1439653" y="1662950"/>
                  </a:lnTo>
                  <a:lnTo>
                    <a:pt x="1476124" y="1635937"/>
                  </a:lnTo>
                  <a:lnTo>
                    <a:pt x="1511176" y="1607190"/>
                  </a:lnTo>
                  <a:lnTo>
                    <a:pt x="1544746" y="1576772"/>
                  </a:lnTo>
                  <a:lnTo>
                    <a:pt x="1576772" y="1544746"/>
                  </a:lnTo>
                  <a:lnTo>
                    <a:pt x="1607190" y="1511176"/>
                  </a:lnTo>
                  <a:lnTo>
                    <a:pt x="1635937" y="1476124"/>
                  </a:lnTo>
                  <a:lnTo>
                    <a:pt x="1662950" y="1439653"/>
                  </a:lnTo>
                  <a:lnTo>
                    <a:pt x="1688164" y="1401828"/>
                  </a:lnTo>
                  <a:lnTo>
                    <a:pt x="1711518" y="1362711"/>
                  </a:lnTo>
                  <a:lnTo>
                    <a:pt x="1732948" y="1322365"/>
                  </a:lnTo>
                  <a:lnTo>
                    <a:pt x="1752391" y="1280854"/>
                  </a:lnTo>
                  <a:lnTo>
                    <a:pt x="1769783" y="1238240"/>
                  </a:lnTo>
                  <a:lnTo>
                    <a:pt x="1785061" y="1194588"/>
                  </a:lnTo>
                  <a:lnTo>
                    <a:pt x="1798162" y="1149960"/>
                  </a:lnTo>
                  <a:lnTo>
                    <a:pt x="1809023" y="1104420"/>
                  </a:lnTo>
                  <a:lnTo>
                    <a:pt x="1817580" y="1058031"/>
                  </a:lnTo>
                  <a:lnTo>
                    <a:pt x="1823771" y="1010855"/>
                  </a:lnTo>
                  <a:lnTo>
                    <a:pt x="1827532" y="962957"/>
                  </a:lnTo>
                  <a:lnTo>
                    <a:pt x="1828800" y="914400"/>
                  </a:lnTo>
                  <a:lnTo>
                    <a:pt x="1827532" y="865842"/>
                  </a:lnTo>
                  <a:lnTo>
                    <a:pt x="1823771" y="817944"/>
                  </a:lnTo>
                  <a:lnTo>
                    <a:pt x="1817580" y="770768"/>
                  </a:lnTo>
                  <a:lnTo>
                    <a:pt x="1809023" y="724379"/>
                  </a:lnTo>
                  <a:lnTo>
                    <a:pt x="1798162" y="678839"/>
                  </a:lnTo>
                  <a:lnTo>
                    <a:pt x="1785061" y="634211"/>
                  </a:lnTo>
                  <a:lnTo>
                    <a:pt x="1769783" y="590559"/>
                  </a:lnTo>
                  <a:lnTo>
                    <a:pt x="1752391" y="547945"/>
                  </a:lnTo>
                  <a:lnTo>
                    <a:pt x="1732948" y="506434"/>
                  </a:lnTo>
                  <a:lnTo>
                    <a:pt x="1711518" y="466088"/>
                  </a:lnTo>
                  <a:lnTo>
                    <a:pt x="1688164" y="426971"/>
                  </a:lnTo>
                  <a:lnTo>
                    <a:pt x="1662950" y="389146"/>
                  </a:lnTo>
                  <a:lnTo>
                    <a:pt x="1635937" y="352675"/>
                  </a:lnTo>
                  <a:lnTo>
                    <a:pt x="1607190" y="317623"/>
                  </a:lnTo>
                  <a:lnTo>
                    <a:pt x="1576772" y="284053"/>
                  </a:lnTo>
                  <a:lnTo>
                    <a:pt x="1544746" y="252027"/>
                  </a:lnTo>
                  <a:lnTo>
                    <a:pt x="1511176" y="221609"/>
                  </a:lnTo>
                  <a:lnTo>
                    <a:pt x="1476124" y="192862"/>
                  </a:lnTo>
                  <a:lnTo>
                    <a:pt x="1439653" y="165849"/>
                  </a:lnTo>
                  <a:lnTo>
                    <a:pt x="1401828" y="140635"/>
                  </a:lnTo>
                  <a:lnTo>
                    <a:pt x="1362711" y="117281"/>
                  </a:lnTo>
                  <a:lnTo>
                    <a:pt x="1322365" y="95851"/>
                  </a:lnTo>
                  <a:lnTo>
                    <a:pt x="1280854" y="76408"/>
                  </a:lnTo>
                  <a:lnTo>
                    <a:pt x="1238240" y="59016"/>
                  </a:lnTo>
                  <a:lnTo>
                    <a:pt x="1194588" y="43738"/>
                  </a:lnTo>
                  <a:lnTo>
                    <a:pt x="1149960" y="30637"/>
                  </a:lnTo>
                  <a:lnTo>
                    <a:pt x="1104420" y="19776"/>
                  </a:lnTo>
                  <a:lnTo>
                    <a:pt x="1058031" y="11219"/>
                  </a:lnTo>
                  <a:lnTo>
                    <a:pt x="1010855" y="5028"/>
                  </a:lnTo>
                  <a:lnTo>
                    <a:pt x="962957" y="12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0120" y="1839625"/>
              <a:ext cx="1188720" cy="1104265"/>
            </a:xfrm>
            <a:custGeom>
              <a:avLst/>
              <a:gdLst/>
              <a:ahLst/>
              <a:cxnLst/>
              <a:rect l="l" t="t" r="r" b="b"/>
              <a:pathLst>
                <a:path w="1188720" h="1104264">
                  <a:moveTo>
                    <a:pt x="1188438" y="0"/>
                  </a:moveTo>
                  <a:lnTo>
                    <a:pt x="0" y="0"/>
                  </a:lnTo>
                  <a:lnTo>
                    <a:pt x="0" y="848975"/>
                  </a:lnTo>
                  <a:lnTo>
                    <a:pt x="13705" y="903591"/>
                  </a:lnTo>
                  <a:lnTo>
                    <a:pt x="52888" y="954134"/>
                  </a:lnTo>
                  <a:lnTo>
                    <a:pt x="114649" y="999361"/>
                  </a:lnTo>
                  <a:lnTo>
                    <a:pt x="153090" y="1019590"/>
                  </a:lnTo>
                  <a:lnTo>
                    <a:pt x="196088" y="1038023"/>
                  </a:lnTo>
                  <a:lnTo>
                    <a:pt x="243280" y="1054504"/>
                  </a:lnTo>
                  <a:lnTo>
                    <a:pt x="294305" y="1068876"/>
                  </a:lnTo>
                  <a:lnTo>
                    <a:pt x="348799" y="1080985"/>
                  </a:lnTo>
                  <a:lnTo>
                    <a:pt x="406399" y="1090674"/>
                  </a:lnTo>
                  <a:lnTo>
                    <a:pt x="466745" y="1097787"/>
                  </a:lnTo>
                  <a:lnTo>
                    <a:pt x="529472" y="1102169"/>
                  </a:lnTo>
                  <a:lnTo>
                    <a:pt x="594219" y="1103665"/>
                  </a:lnTo>
                  <a:lnTo>
                    <a:pt x="658968" y="1102169"/>
                  </a:lnTo>
                  <a:lnTo>
                    <a:pt x="721698" y="1097787"/>
                  </a:lnTo>
                  <a:lnTo>
                    <a:pt x="782045" y="1090674"/>
                  </a:lnTo>
                  <a:lnTo>
                    <a:pt x="839646" y="1080985"/>
                  </a:lnTo>
                  <a:lnTo>
                    <a:pt x="894140" y="1068876"/>
                  </a:lnTo>
                  <a:lnTo>
                    <a:pt x="945164" y="1054504"/>
                  </a:lnTo>
                  <a:lnTo>
                    <a:pt x="992356" y="1038023"/>
                  </a:lnTo>
                  <a:lnTo>
                    <a:pt x="1035353" y="1019590"/>
                  </a:lnTo>
                  <a:lnTo>
                    <a:pt x="1073793" y="999361"/>
                  </a:lnTo>
                  <a:lnTo>
                    <a:pt x="1107314" y="977490"/>
                  </a:lnTo>
                  <a:lnTo>
                    <a:pt x="1158146" y="929449"/>
                  </a:lnTo>
                  <a:lnTo>
                    <a:pt x="1184952" y="876714"/>
                  </a:lnTo>
                  <a:lnTo>
                    <a:pt x="1188438" y="848975"/>
                  </a:lnTo>
                  <a:lnTo>
                    <a:pt x="1188438" y="0"/>
                  </a:lnTo>
                  <a:close/>
                </a:path>
              </a:pathLst>
            </a:custGeom>
            <a:solidFill>
              <a:srgbClr val="CC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36337" y="2094316"/>
              <a:ext cx="85090" cy="679450"/>
            </a:xfrm>
            <a:custGeom>
              <a:avLst/>
              <a:gdLst/>
              <a:ahLst/>
              <a:cxnLst/>
              <a:rect l="l" t="t" r="r" b="b"/>
              <a:pathLst>
                <a:path w="85089" h="679450">
                  <a:moveTo>
                    <a:pt x="42444" y="0"/>
                  </a:moveTo>
                  <a:lnTo>
                    <a:pt x="25895" y="3340"/>
                  </a:lnTo>
                  <a:lnTo>
                    <a:pt x="12404" y="12446"/>
                  </a:lnTo>
                  <a:lnTo>
                    <a:pt x="3325" y="25941"/>
                  </a:lnTo>
                  <a:lnTo>
                    <a:pt x="0" y="42448"/>
                  </a:lnTo>
                  <a:lnTo>
                    <a:pt x="3329" y="58990"/>
                  </a:lnTo>
                  <a:lnTo>
                    <a:pt x="12414" y="72480"/>
                  </a:lnTo>
                  <a:lnTo>
                    <a:pt x="25904" y="81567"/>
                  </a:lnTo>
                  <a:lnTo>
                    <a:pt x="42444" y="84897"/>
                  </a:lnTo>
                  <a:lnTo>
                    <a:pt x="58984" y="81567"/>
                  </a:lnTo>
                  <a:lnTo>
                    <a:pt x="72473" y="72480"/>
                  </a:lnTo>
                  <a:lnTo>
                    <a:pt x="81559" y="58990"/>
                  </a:lnTo>
                  <a:lnTo>
                    <a:pt x="84888" y="42448"/>
                  </a:lnTo>
                  <a:lnTo>
                    <a:pt x="81547" y="25923"/>
                  </a:lnTo>
                  <a:lnTo>
                    <a:pt x="72451" y="12431"/>
                  </a:lnTo>
                  <a:lnTo>
                    <a:pt x="58956" y="3335"/>
                  </a:lnTo>
                  <a:lnTo>
                    <a:pt x="42444" y="0"/>
                  </a:lnTo>
                  <a:close/>
                </a:path>
                <a:path w="85089" h="679450">
                  <a:moveTo>
                    <a:pt x="42444" y="297140"/>
                  </a:moveTo>
                  <a:lnTo>
                    <a:pt x="25895" y="300481"/>
                  </a:lnTo>
                  <a:lnTo>
                    <a:pt x="12404" y="309586"/>
                  </a:lnTo>
                  <a:lnTo>
                    <a:pt x="3325" y="323081"/>
                  </a:lnTo>
                  <a:lnTo>
                    <a:pt x="0" y="339588"/>
                  </a:lnTo>
                  <a:lnTo>
                    <a:pt x="3329" y="356130"/>
                  </a:lnTo>
                  <a:lnTo>
                    <a:pt x="12414" y="369621"/>
                  </a:lnTo>
                  <a:lnTo>
                    <a:pt x="25904" y="378707"/>
                  </a:lnTo>
                  <a:lnTo>
                    <a:pt x="42444" y="382037"/>
                  </a:lnTo>
                  <a:lnTo>
                    <a:pt x="58984" y="378707"/>
                  </a:lnTo>
                  <a:lnTo>
                    <a:pt x="72473" y="369621"/>
                  </a:lnTo>
                  <a:lnTo>
                    <a:pt x="81559" y="356130"/>
                  </a:lnTo>
                  <a:lnTo>
                    <a:pt x="84888" y="339588"/>
                  </a:lnTo>
                  <a:lnTo>
                    <a:pt x="81542" y="323064"/>
                  </a:lnTo>
                  <a:lnTo>
                    <a:pt x="72435" y="309571"/>
                  </a:lnTo>
                  <a:lnTo>
                    <a:pt x="58939" y="300475"/>
                  </a:lnTo>
                  <a:lnTo>
                    <a:pt x="42444" y="297140"/>
                  </a:lnTo>
                  <a:close/>
                </a:path>
                <a:path w="85089" h="679450">
                  <a:moveTo>
                    <a:pt x="42444" y="594284"/>
                  </a:moveTo>
                  <a:lnTo>
                    <a:pt x="25904" y="597616"/>
                  </a:lnTo>
                  <a:lnTo>
                    <a:pt x="12414" y="606706"/>
                  </a:lnTo>
                  <a:lnTo>
                    <a:pt x="3329" y="620197"/>
                  </a:lnTo>
                  <a:lnTo>
                    <a:pt x="0" y="636732"/>
                  </a:lnTo>
                  <a:lnTo>
                    <a:pt x="3329" y="653267"/>
                  </a:lnTo>
                  <a:lnTo>
                    <a:pt x="12414" y="666759"/>
                  </a:lnTo>
                  <a:lnTo>
                    <a:pt x="25904" y="675849"/>
                  </a:lnTo>
                  <a:lnTo>
                    <a:pt x="42444" y="679181"/>
                  </a:lnTo>
                  <a:lnTo>
                    <a:pt x="58984" y="675849"/>
                  </a:lnTo>
                  <a:lnTo>
                    <a:pt x="72473" y="666759"/>
                  </a:lnTo>
                  <a:lnTo>
                    <a:pt x="81559" y="653267"/>
                  </a:lnTo>
                  <a:lnTo>
                    <a:pt x="84888" y="636732"/>
                  </a:lnTo>
                  <a:lnTo>
                    <a:pt x="81553" y="620197"/>
                  </a:lnTo>
                  <a:lnTo>
                    <a:pt x="72458" y="606706"/>
                  </a:lnTo>
                  <a:lnTo>
                    <a:pt x="58967" y="597616"/>
                  </a:lnTo>
                  <a:lnTo>
                    <a:pt x="42444" y="594284"/>
                  </a:lnTo>
                  <a:close/>
                </a:path>
              </a:pathLst>
            </a:custGeom>
            <a:solidFill>
              <a:srgbClr val="ACA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0120" y="2094034"/>
              <a:ext cx="1188720" cy="594995"/>
            </a:xfrm>
            <a:custGeom>
              <a:avLst/>
              <a:gdLst/>
              <a:ahLst/>
              <a:cxnLst/>
              <a:rect l="l" t="t" r="r" b="b"/>
              <a:pathLst>
                <a:path w="1188720" h="594994">
                  <a:moveTo>
                    <a:pt x="2502" y="297140"/>
                  </a:moveTo>
                  <a:lnTo>
                    <a:pt x="1144" y="304740"/>
                  </a:lnTo>
                  <a:lnTo>
                    <a:pt x="6" y="312259"/>
                  </a:lnTo>
                  <a:lnTo>
                    <a:pt x="0" y="320021"/>
                  </a:lnTo>
                  <a:lnTo>
                    <a:pt x="3492" y="349942"/>
                  </a:lnTo>
                  <a:lnTo>
                    <a:pt x="30322" y="406815"/>
                  </a:lnTo>
                  <a:lnTo>
                    <a:pt x="81184" y="458614"/>
                  </a:lnTo>
                  <a:lnTo>
                    <a:pt x="114717" y="482192"/>
                  </a:lnTo>
                  <a:lnTo>
                    <a:pt x="153167" y="503999"/>
                  </a:lnTo>
                  <a:lnTo>
                    <a:pt x="196170" y="523868"/>
                  </a:lnTo>
                  <a:lnTo>
                    <a:pt x="243365" y="541631"/>
                  </a:lnTo>
                  <a:lnTo>
                    <a:pt x="294387" y="557120"/>
                  </a:lnTo>
                  <a:lnTo>
                    <a:pt x="348875" y="570169"/>
                  </a:lnTo>
                  <a:lnTo>
                    <a:pt x="406467" y="580609"/>
                  </a:lnTo>
                  <a:lnTo>
                    <a:pt x="466799" y="588274"/>
                  </a:lnTo>
                  <a:lnTo>
                    <a:pt x="529516" y="592996"/>
                  </a:lnTo>
                  <a:lnTo>
                    <a:pt x="594219" y="594607"/>
                  </a:lnTo>
                  <a:lnTo>
                    <a:pt x="658983" y="592995"/>
                  </a:lnTo>
                  <a:lnTo>
                    <a:pt x="721730" y="588270"/>
                  </a:lnTo>
                  <a:lnTo>
                    <a:pt x="782092" y="580601"/>
                  </a:lnTo>
                  <a:lnTo>
                    <a:pt x="839704" y="570155"/>
                  </a:lnTo>
                  <a:lnTo>
                    <a:pt x="894205" y="557100"/>
                  </a:lnTo>
                  <a:lnTo>
                    <a:pt x="921378" y="548852"/>
                  </a:lnTo>
                  <a:lnTo>
                    <a:pt x="594219" y="548852"/>
                  </a:lnTo>
                  <a:lnTo>
                    <a:pt x="528383" y="547185"/>
                  </a:lnTo>
                  <a:lnTo>
                    <a:pt x="464650" y="542302"/>
                  </a:lnTo>
                  <a:lnTo>
                    <a:pt x="403408" y="534380"/>
                  </a:lnTo>
                  <a:lnTo>
                    <a:pt x="345036" y="523595"/>
                  </a:lnTo>
                  <a:lnTo>
                    <a:pt x="289915" y="510124"/>
                  </a:lnTo>
                  <a:lnTo>
                    <a:pt x="238424" y="494143"/>
                  </a:lnTo>
                  <a:lnTo>
                    <a:pt x="190940" y="475829"/>
                  </a:lnTo>
                  <a:lnTo>
                    <a:pt x="147842" y="455359"/>
                  </a:lnTo>
                  <a:lnTo>
                    <a:pt x="109508" y="432908"/>
                  </a:lnTo>
                  <a:lnTo>
                    <a:pt x="76316" y="408655"/>
                  </a:lnTo>
                  <a:lnTo>
                    <a:pt x="26866" y="355444"/>
                  </a:lnTo>
                  <a:lnTo>
                    <a:pt x="11361" y="326840"/>
                  </a:lnTo>
                  <a:lnTo>
                    <a:pt x="2502" y="297140"/>
                  </a:lnTo>
                  <a:close/>
                </a:path>
                <a:path w="1188720" h="594994">
                  <a:moveTo>
                    <a:pt x="1185932" y="297140"/>
                  </a:moveTo>
                  <a:lnTo>
                    <a:pt x="1161542" y="355483"/>
                  </a:lnTo>
                  <a:lnTo>
                    <a:pt x="1112028" y="408708"/>
                  </a:lnTo>
                  <a:lnTo>
                    <a:pt x="1078805" y="432962"/>
                  </a:lnTo>
                  <a:lnTo>
                    <a:pt x="1040444" y="455410"/>
                  </a:lnTo>
                  <a:lnTo>
                    <a:pt x="997326" y="475874"/>
                  </a:lnTo>
                  <a:lnTo>
                    <a:pt x="949832" y="494181"/>
                  </a:lnTo>
                  <a:lnTo>
                    <a:pt x="898340" y="510153"/>
                  </a:lnTo>
                  <a:lnTo>
                    <a:pt x="843231" y="523616"/>
                  </a:lnTo>
                  <a:lnTo>
                    <a:pt x="784882" y="534393"/>
                  </a:lnTo>
                  <a:lnTo>
                    <a:pt x="723673" y="542308"/>
                  </a:lnTo>
                  <a:lnTo>
                    <a:pt x="659973" y="547186"/>
                  </a:lnTo>
                  <a:lnTo>
                    <a:pt x="594219" y="548852"/>
                  </a:lnTo>
                  <a:lnTo>
                    <a:pt x="921378" y="548852"/>
                  </a:lnTo>
                  <a:lnTo>
                    <a:pt x="992423" y="523837"/>
                  </a:lnTo>
                  <a:lnTo>
                    <a:pt x="1035416" y="503964"/>
                  </a:lnTo>
                  <a:lnTo>
                    <a:pt x="1073848" y="482154"/>
                  </a:lnTo>
                  <a:lnTo>
                    <a:pt x="1107358" y="458575"/>
                  </a:lnTo>
                  <a:lnTo>
                    <a:pt x="1158166" y="406781"/>
                  </a:lnTo>
                  <a:lnTo>
                    <a:pt x="1184953" y="349927"/>
                  </a:lnTo>
                  <a:lnTo>
                    <a:pt x="1188438" y="320021"/>
                  </a:lnTo>
                  <a:lnTo>
                    <a:pt x="1188438" y="312259"/>
                  </a:lnTo>
                  <a:lnTo>
                    <a:pt x="1187306" y="304740"/>
                  </a:lnTo>
                  <a:lnTo>
                    <a:pt x="1185932" y="297140"/>
                  </a:lnTo>
                  <a:close/>
                </a:path>
                <a:path w="1188720" h="594994">
                  <a:moveTo>
                    <a:pt x="2502" y="0"/>
                  </a:moveTo>
                  <a:lnTo>
                    <a:pt x="1144" y="7600"/>
                  </a:lnTo>
                  <a:lnTo>
                    <a:pt x="0" y="15160"/>
                  </a:lnTo>
                  <a:lnTo>
                    <a:pt x="0" y="22881"/>
                  </a:lnTo>
                  <a:lnTo>
                    <a:pt x="13710" y="81784"/>
                  </a:lnTo>
                  <a:lnTo>
                    <a:pt x="52901" y="136285"/>
                  </a:lnTo>
                  <a:lnTo>
                    <a:pt x="114667" y="185044"/>
                  </a:lnTo>
                  <a:lnTo>
                    <a:pt x="153109" y="206851"/>
                  </a:lnTo>
                  <a:lnTo>
                    <a:pt x="196108" y="226720"/>
                  </a:lnTo>
                  <a:lnTo>
                    <a:pt x="243300" y="244483"/>
                  </a:lnTo>
                  <a:lnTo>
                    <a:pt x="294322" y="259973"/>
                  </a:lnTo>
                  <a:lnTo>
                    <a:pt x="348814" y="273023"/>
                  </a:lnTo>
                  <a:lnTo>
                    <a:pt x="406413" y="283464"/>
                  </a:lnTo>
                  <a:lnTo>
                    <a:pt x="466756" y="291130"/>
                  </a:lnTo>
                  <a:lnTo>
                    <a:pt x="529484" y="295852"/>
                  </a:lnTo>
                  <a:lnTo>
                    <a:pt x="594219" y="297463"/>
                  </a:lnTo>
                  <a:lnTo>
                    <a:pt x="658975" y="295851"/>
                  </a:lnTo>
                  <a:lnTo>
                    <a:pt x="721713" y="291128"/>
                  </a:lnTo>
                  <a:lnTo>
                    <a:pt x="782066" y="283460"/>
                  </a:lnTo>
                  <a:lnTo>
                    <a:pt x="839673" y="273017"/>
                  </a:lnTo>
                  <a:lnTo>
                    <a:pt x="894170" y="259965"/>
                  </a:lnTo>
                  <a:lnTo>
                    <a:pt x="921395" y="251699"/>
                  </a:lnTo>
                  <a:lnTo>
                    <a:pt x="594219" y="251699"/>
                  </a:lnTo>
                  <a:lnTo>
                    <a:pt x="528398" y="250033"/>
                  </a:lnTo>
                  <a:lnTo>
                    <a:pt x="464683" y="245153"/>
                  </a:lnTo>
                  <a:lnTo>
                    <a:pt x="403455" y="237233"/>
                  </a:lnTo>
                  <a:lnTo>
                    <a:pt x="345094" y="226452"/>
                  </a:lnTo>
                  <a:lnTo>
                    <a:pt x="289980" y="212985"/>
                  </a:lnTo>
                  <a:lnTo>
                    <a:pt x="238490" y="197008"/>
                  </a:lnTo>
                  <a:lnTo>
                    <a:pt x="191003" y="178698"/>
                  </a:lnTo>
                  <a:lnTo>
                    <a:pt x="147900" y="158231"/>
                  </a:lnTo>
                  <a:lnTo>
                    <a:pt x="109557" y="135783"/>
                  </a:lnTo>
                  <a:lnTo>
                    <a:pt x="76354" y="111530"/>
                  </a:lnTo>
                  <a:lnTo>
                    <a:pt x="26880" y="58316"/>
                  </a:lnTo>
                  <a:lnTo>
                    <a:pt x="11365" y="29708"/>
                  </a:lnTo>
                  <a:lnTo>
                    <a:pt x="2502" y="0"/>
                  </a:lnTo>
                  <a:close/>
                </a:path>
                <a:path w="1188720" h="594994">
                  <a:moveTo>
                    <a:pt x="1185932" y="0"/>
                  </a:moveTo>
                  <a:lnTo>
                    <a:pt x="1161547" y="58329"/>
                  </a:lnTo>
                  <a:lnTo>
                    <a:pt x="1112052" y="111548"/>
                  </a:lnTo>
                  <a:lnTo>
                    <a:pt x="1078838" y="135801"/>
                  </a:lnTo>
                  <a:lnTo>
                    <a:pt x="1040486" y="158248"/>
                  </a:lnTo>
                  <a:lnTo>
                    <a:pt x="997375" y="178713"/>
                  </a:lnTo>
                  <a:lnTo>
                    <a:pt x="949884" y="197021"/>
                  </a:lnTo>
                  <a:lnTo>
                    <a:pt x="898394" y="212995"/>
                  </a:lnTo>
                  <a:lnTo>
                    <a:pt x="843283" y="226459"/>
                  </a:lnTo>
                  <a:lnTo>
                    <a:pt x="784930" y="237238"/>
                  </a:lnTo>
                  <a:lnTo>
                    <a:pt x="723714" y="245155"/>
                  </a:lnTo>
                  <a:lnTo>
                    <a:pt x="660011" y="250034"/>
                  </a:lnTo>
                  <a:lnTo>
                    <a:pt x="594219" y="251699"/>
                  </a:lnTo>
                  <a:lnTo>
                    <a:pt x="921395" y="251699"/>
                  </a:lnTo>
                  <a:lnTo>
                    <a:pt x="992387" y="226706"/>
                  </a:lnTo>
                  <a:lnTo>
                    <a:pt x="1035382" y="206835"/>
                  </a:lnTo>
                  <a:lnTo>
                    <a:pt x="1073818" y="185026"/>
                  </a:lnTo>
                  <a:lnTo>
                    <a:pt x="1107334" y="161448"/>
                  </a:lnTo>
                  <a:lnTo>
                    <a:pt x="1158155" y="109653"/>
                  </a:lnTo>
                  <a:lnTo>
                    <a:pt x="1184952" y="52792"/>
                  </a:lnTo>
                  <a:lnTo>
                    <a:pt x="1188438" y="22881"/>
                  </a:lnTo>
                  <a:lnTo>
                    <a:pt x="1188438" y="15160"/>
                  </a:lnTo>
                  <a:lnTo>
                    <a:pt x="1187306" y="7600"/>
                  </a:lnTo>
                  <a:lnTo>
                    <a:pt x="1185932" y="0"/>
                  </a:lnTo>
                  <a:close/>
                </a:path>
              </a:pathLst>
            </a:custGeom>
            <a:solidFill>
              <a:srgbClr val="B7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0120" y="1839625"/>
              <a:ext cx="127635" cy="1006475"/>
            </a:xfrm>
            <a:custGeom>
              <a:avLst/>
              <a:gdLst/>
              <a:ahLst/>
              <a:cxnLst/>
              <a:rect l="l" t="t" r="r" b="b"/>
              <a:pathLst>
                <a:path w="127634" h="1006475">
                  <a:moveTo>
                    <a:pt x="127328" y="0"/>
                  </a:moveTo>
                  <a:lnTo>
                    <a:pt x="0" y="0"/>
                  </a:lnTo>
                  <a:lnTo>
                    <a:pt x="0" y="848975"/>
                  </a:lnTo>
                  <a:lnTo>
                    <a:pt x="8709" y="892489"/>
                  </a:lnTo>
                  <a:lnTo>
                    <a:pt x="33836" y="933607"/>
                  </a:lnTo>
                  <a:lnTo>
                    <a:pt x="73877" y="971715"/>
                  </a:lnTo>
                  <a:lnTo>
                    <a:pt x="127328" y="1006201"/>
                  </a:lnTo>
                  <a:lnTo>
                    <a:pt x="127328" y="0"/>
                  </a:lnTo>
                  <a:close/>
                </a:path>
              </a:pathLst>
            </a:custGeom>
            <a:solidFill>
              <a:srgbClr val="C2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0120" y="2093993"/>
              <a:ext cx="127635" cy="489584"/>
            </a:xfrm>
            <a:custGeom>
              <a:avLst/>
              <a:gdLst/>
              <a:ahLst/>
              <a:cxnLst/>
              <a:rect l="l" t="t" r="r" b="b"/>
              <a:pathLst>
                <a:path w="127634" h="489585">
                  <a:moveTo>
                    <a:pt x="2502" y="297180"/>
                  </a:moveTo>
                  <a:lnTo>
                    <a:pt x="1144" y="304780"/>
                  </a:lnTo>
                  <a:lnTo>
                    <a:pt x="0" y="312340"/>
                  </a:lnTo>
                  <a:lnTo>
                    <a:pt x="0" y="320062"/>
                  </a:lnTo>
                  <a:lnTo>
                    <a:pt x="5606" y="357794"/>
                  </a:lnTo>
                  <a:lnTo>
                    <a:pt x="21912" y="393933"/>
                  </a:lnTo>
                  <a:lnTo>
                    <a:pt x="48147" y="428153"/>
                  </a:lnTo>
                  <a:lnTo>
                    <a:pt x="83542" y="460133"/>
                  </a:lnTo>
                  <a:lnTo>
                    <a:pt x="127328" y="489549"/>
                  </a:lnTo>
                  <a:lnTo>
                    <a:pt x="127328" y="443527"/>
                  </a:lnTo>
                  <a:lnTo>
                    <a:pt x="79813" y="411092"/>
                  </a:lnTo>
                  <a:lnTo>
                    <a:pt x="42489" y="375614"/>
                  </a:lnTo>
                  <a:lnTo>
                    <a:pt x="16378" y="337506"/>
                  </a:lnTo>
                  <a:lnTo>
                    <a:pt x="2502" y="297180"/>
                  </a:lnTo>
                  <a:close/>
                </a:path>
                <a:path w="127634" h="489585">
                  <a:moveTo>
                    <a:pt x="2502" y="0"/>
                  </a:moveTo>
                  <a:lnTo>
                    <a:pt x="1144" y="7640"/>
                  </a:lnTo>
                  <a:lnTo>
                    <a:pt x="0" y="15200"/>
                  </a:lnTo>
                  <a:lnTo>
                    <a:pt x="0" y="22922"/>
                  </a:lnTo>
                  <a:lnTo>
                    <a:pt x="5606" y="60654"/>
                  </a:lnTo>
                  <a:lnTo>
                    <a:pt x="21912" y="96792"/>
                  </a:lnTo>
                  <a:lnTo>
                    <a:pt x="48147" y="131010"/>
                  </a:lnTo>
                  <a:lnTo>
                    <a:pt x="83542" y="162985"/>
                  </a:lnTo>
                  <a:lnTo>
                    <a:pt x="127328" y="192393"/>
                  </a:lnTo>
                  <a:lnTo>
                    <a:pt x="127328" y="146427"/>
                  </a:lnTo>
                  <a:lnTo>
                    <a:pt x="79813" y="113985"/>
                  </a:lnTo>
                  <a:lnTo>
                    <a:pt x="42489" y="78489"/>
                  </a:lnTo>
                  <a:lnTo>
                    <a:pt x="16378" y="40355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rgbClr val="B1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0120" y="1584933"/>
              <a:ext cx="1188720" cy="509905"/>
            </a:xfrm>
            <a:custGeom>
              <a:avLst/>
              <a:gdLst/>
              <a:ahLst/>
              <a:cxnLst/>
              <a:rect l="l" t="t" r="r" b="b"/>
              <a:pathLst>
                <a:path w="1188720" h="509905">
                  <a:moveTo>
                    <a:pt x="594219" y="0"/>
                  </a:moveTo>
                  <a:lnTo>
                    <a:pt x="529464" y="1494"/>
                  </a:lnTo>
                  <a:lnTo>
                    <a:pt x="466731" y="5875"/>
                  </a:lnTo>
                  <a:lnTo>
                    <a:pt x="406382" y="12985"/>
                  </a:lnTo>
                  <a:lnTo>
                    <a:pt x="348779" y="22671"/>
                  </a:lnTo>
                  <a:lnTo>
                    <a:pt x="294285" y="34776"/>
                  </a:lnTo>
                  <a:lnTo>
                    <a:pt x="243261" y="49145"/>
                  </a:lnTo>
                  <a:lnTo>
                    <a:pt x="196070" y="65622"/>
                  </a:lnTo>
                  <a:lnTo>
                    <a:pt x="153075" y="84052"/>
                  </a:lnTo>
                  <a:lnTo>
                    <a:pt x="114636" y="104280"/>
                  </a:lnTo>
                  <a:lnTo>
                    <a:pt x="81118" y="126150"/>
                  </a:lnTo>
                  <a:lnTo>
                    <a:pt x="30289" y="174195"/>
                  </a:lnTo>
                  <a:lnTo>
                    <a:pt x="3486" y="226942"/>
                  </a:lnTo>
                  <a:lnTo>
                    <a:pt x="0" y="254691"/>
                  </a:lnTo>
                  <a:lnTo>
                    <a:pt x="3486" y="282440"/>
                  </a:lnTo>
                  <a:lnTo>
                    <a:pt x="30293" y="335187"/>
                  </a:lnTo>
                  <a:lnTo>
                    <a:pt x="81128" y="383232"/>
                  </a:lnTo>
                  <a:lnTo>
                    <a:pt x="114649" y="405102"/>
                  </a:lnTo>
                  <a:lnTo>
                    <a:pt x="153090" y="425330"/>
                  </a:lnTo>
                  <a:lnTo>
                    <a:pt x="196088" y="443760"/>
                  </a:lnTo>
                  <a:lnTo>
                    <a:pt x="243280" y="460237"/>
                  </a:lnTo>
                  <a:lnTo>
                    <a:pt x="294305" y="474606"/>
                  </a:lnTo>
                  <a:lnTo>
                    <a:pt x="348799" y="486711"/>
                  </a:lnTo>
                  <a:lnTo>
                    <a:pt x="406399" y="496397"/>
                  </a:lnTo>
                  <a:lnTo>
                    <a:pt x="466745" y="503507"/>
                  </a:lnTo>
                  <a:lnTo>
                    <a:pt x="529472" y="507888"/>
                  </a:lnTo>
                  <a:lnTo>
                    <a:pt x="594219" y="509383"/>
                  </a:lnTo>
                  <a:lnTo>
                    <a:pt x="658968" y="507888"/>
                  </a:lnTo>
                  <a:lnTo>
                    <a:pt x="721698" y="503507"/>
                  </a:lnTo>
                  <a:lnTo>
                    <a:pt x="782045" y="496397"/>
                  </a:lnTo>
                  <a:lnTo>
                    <a:pt x="839646" y="486711"/>
                  </a:lnTo>
                  <a:lnTo>
                    <a:pt x="894140" y="474606"/>
                  </a:lnTo>
                  <a:lnTo>
                    <a:pt x="945164" y="460237"/>
                  </a:lnTo>
                  <a:lnTo>
                    <a:pt x="992356" y="443760"/>
                  </a:lnTo>
                  <a:lnTo>
                    <a:pt x="1035353" y="425330"/>
                  </a:lnTo>
                  <a:lnTo>
                    <a:pt x="1073793" y="405102"/>
                  </a:lnTo>
                  <a:lnTo>
                    <a:pt x="1107314" y="383232"/>
                  </a:lnTo>
                  <a:lnTo>
                    <a:pt x="1158146" y="335187"/>
                  </a:lnTo>
                  <a:lnTo>
                    <a:pt x="1184952" y="282440"/>
                  </a:lnTo>
                  <a:lnTo>
                    <a:pt x="1188438" y="254691"/>
                  </a:lnTo>
                  <a:lnTo>
                    <a:pt x="1184952" y="226949"/>
                  </a:lnTo>
                  <a:lnTo>
                    <a:pt x="1158146" y="174210"/>
                  </a:lnTo>
                  <a:lnTo>
                    <a:pt x="1107314" y="126168"/>
                  </a:lnTo>
                  <a:lnTo>
                    <a:pt x="1073793" y="104298"/>
                  </a:lnTo>
                  <a:lnTo>
                    <a:pt x="1035353" y="84069"/>
                  </a:lnTo>
                  <a:lnTo>
                    <a:pt x="992356" y="65636"/>
                  </a:lnTo>
                  <a:lnTo>
                    <a:pt x="945164" y="49156"/>
                  </a:lnTo>
                  <a:lnTo>
                    <a:pt x="894140" y="34785"/>
                  </a:lnTo>
                  <a:lnTo>
                    <a:pt x="839646" y="22677"/>
                  </a:lnTo>
                  <a:lnTo>
                    <a:pt x="782045" y="12989"/>
                  </a:lnTo>
                  <a:lnTo>
                    <a:pt x="721698" y="5877"/>
                  </a:lnTo>
                  <a:lnTo>
                    <a:pt x="658968" y="1495"/>
                  </a:lnTo>
                  <a:lnTo>
                    <a:pt x="594219" y="0"/>
                  </a:lnTo>
                  <a:close/>
                </a:path>
              </a:pathLst>
            </a:custGeom>
            <a:solidFill>
              <a:srgbClr val="E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4439" y="2139831"/>
              <a:ext cx="880110" cy="523875"/>
            </a:xfrm>
            <a:custGeom>
              <a:avLst/>
              <a:gdLst/>
              <a:ahLst/>
              <a:cxnLst/>
              <a:rect l="l" t="t" r="r" b="b"/>
              <a:pathLst>
                <a:path w="880110" h="523875">
                  <a:moveTo>
                    <a:pt x="743862" y="0"/>
                  </a:moveTo>
                  <a:lnTo>
                    <a:pt x="729789" y="3028"/>
                  </a:lnTo>
                  <a:lnTo>
                    <a:pt x="720286" y="14470"/>
                  </a:lnTo>
                  <a:lnTo>
                    <a:pt x="716798" y="33439"/>
                  </a:lnTo>
                  <a:lnTo>
                    <a:pt x="716798" y="82518"/>
                  </a:lnTo>
                  <a:lnTo>
                    <a:pt x="661297" y="82518"/>
                  </a:lnTo>
                  <a:lnTo>
                    <a:pt x="616014" y="85910"/>
                  </a:lnTo>
                  <a:lnTo>
                    <a:pt x="574342" y="95337"/>
                  </a:lnTo>
                  <a:lnTo>
                    <a:pt x="535739" y="109993"/>
                  </a:lnTo>
                  <a:lnTo>
                    <a:pt x="499787" y="129073"/>
                  </a:lnTo>
                  <a:lnTo>
                    <a:pt x="466068" y="151771"/>
                  </a:lnTo>
                  <a:lnTo>
                    <a:pt x="434162" y="177281"/>
                  </a:lnTo>
                  <a:lnTo>
                    <a:pt x="403651" y="204798"/>
                  </a:lnTo>
                  <a:lnTo>
                    <a:pt x="316300" y="291340"/>
                  </a:lnTo>
                  <a:lnTo>
                    <a:pt x="287181" y="318833"/>
                  </a:lnTo>
                  <a:lnTo>
                    <a:pt x="257363" y="344305"/>
                  </a:lnTo>
                  <a:lnTo>
                    <a:pt x="226427" y="366952"/>
                  </a:lnTo>
                  <a:lnTo>
                    <a:pt x="159527" y="400549"/>
                  </a:lnTo>
                  <a:lnTo>
                    <a:pt x="83130" y="413180"/>
                  </a:lnTo>
                  <a:lnTo>
                    <a:pt x="27608" y="413180"/>
                  </a:lnTo>
                  <a:lnTo>
                    <a:pt x="16855" y="415347"/>
                  </a:lnTo>
                  <a:lnTo>
                    <a:pt x="8080" y="421258"/>
                  </a:lnTo>
                  <a:lnTo>
                    <a:pt x="2167" y="430026"/>
                  </a:lnTo>
                  <a:lnTo>
                    <a:pt x="0" y="440764"/>
                  </a:lnTo>
                  <a:lnTo>
                    <a:pt x="0" y="495850"/>
                  </a:lnTo>
                  <a:lnTo>
                    <a:pt x="2167" y="506583"/>
                  </a:lnTo>
                  <a:lnTo>
                    <a:pt x="8080" y="515341"/>
                  </a:lnTo>
                  <a:lnTo>
                    <a:pt x="16855" y="521242"/>
                  </a:lnTo>
                  <a:lnTo>
                    <a:pt x="27608" y="523405"/>
                  </a:lnTo>
                  <a:lnTo>
                    <a:pt x="83210" y="523405"/>
                  </a:lnTo>
                  <a:lnTo>
                    <a:pt x="133496" y="520107"/>
                  </a:lnTo>
                  <a:lnTo>
                    <a:pt x="179542" y="510751"/>
                  </a:lnTo>
                  <a:lnTo>
                    <a:pt x="221791" y="496145"/>
                  </a:lnTo>
                  <a:lnTo>
                    <a:pt x="260685" y="477097"/>
                  </a:lnTo>
                  <a:lnTo>
                    <a:pt x="296665" y="454415"/>
                  </a:lnTo>
                  <a:lnTo>
                    <a:pt x="330173" y="428905"/>
                  </a:lnTo>
                  <a:lnTo>
                    <a:pt x="361651" y="401376"/>
                  </a:lnTo>
                  <a:lnTo>
                    <a:pt x="391539" y="372636"/>
                  </a:lnTo>
                  <a:lnTo>
                    <a:pt x="476087" y="287222"/>
                  </a:lnTo>
                  <a:lnTo>
                    <a:pt x="504037" y="261713"/>
                  </a:lnTo>
                  <a:lnTo>
                    <a:pt x="562234" y="219982"/>
                  </a:lnTo>
                  <a:lnTo>
                    <a:pt x="626442" y="196020"/>
                  </a:lnTo>
                  <a:lnTo>
                    <a:pt x="661903" y="192722"/>
                  </a:lnTo>
                  <a:lnTo>
                    <a:pt x="716838" y="192722"/>
                  </a:lnTo>
                  <a:lnTo>
                    <a:pt x="716838" y="241841"/>
                  </a:lnTo>
                  <a:lnTo>
                    <a:pt x="720338" y="260794"/>
                  </a:lnTo>
                  <a:lnTo>
                    <a:pt x="729859" y="272238"/>
                  </a:lnTo>
                  <a:lnTo>
                    <a:pt x="743936" y="275275"/>
                  </a:lnTo>
                  <a:lnTo>
                    <a:pt x="761101" y="269009"/>
                  </a:lnTo>
                  <a:lnTo>
                    <a:pt x="863817" y="164828"/>
                  </a:lnTo>
                  <a:lnTo>
                    <a:pt x="875708" y="150226"/>
                  </a:lnTo>
                  <a:lnTo>
                    <a:pt x="879546" y="137403"/>
                  </a:lnTo>
                  <a:lnTo>
                    <a:pt x="875510" y="124708"/>
                  </a:lnTo>
                  <a:lnTo>
                    <a:pt x="863776" y="110493"/>
                  </a:lnTo>
                  <a:lnTo>
                    <a:pt x="761061" y="6272"/>
                  </a:lnTo>
                  <a:lnTo>
                    <a:pt x="743862" y="0"/>
                  </a:lnTo>
                  <a:close/>
                </a:path>
              </a:pathLst>
            </a:custGeom>
            <a:solidFill>
              <a:srgbClr val="3AB3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4439" y="2194819"/>
              <a:ext cx="880110" cy="523875"/>
            </a:xfrm>
            <a:custGeom>
              <a:avLst/>
              <a:gdLst/>
              <a:ahLst/>
              <a:cxnLst/>
              <a:rect l="l" t="t" r="r" b="b"/>
              <a:pathLst>
                <a:path w="880110" h="523875">
                  <a:moveTo>
                    <a:pt x="484082" y="243776"/>
                  </a:moveTo>
                  <a:lnTo>
                    <a:pt x="472517" y="255044"/>
                  </a:lnTo>
                  <a:lnTo>
                    <a:pt x="460894" y="266642"/>
                  </a:lnTo>
                  <a:lnTo>
                    <a:pt x="414631" y="313896"/>
                  </a:lnTo>
                  <a:lnTo>
                    <a:pt x="406914" y="321638"/>
                  </a:lnTo>
                  <a:lnTo>
                    <a:pt x="442218" y="352897"/>
                  </a:lnTo>
                  <a:lnTo>
                    <a:pt x="479510" y="381223"/>
                  </a:lnTo>
                  <a:lnTo>
                    <a:pt x="519422" y="405400"/>
                  </a:lnTo>
                  <a:lnTo>
                    <a:pt x="562588" y="424211"/>
                  </a:lnTo>
                  <a:lnTo>
                    <a:pt x="609642" y="436440"/>
                  </a:lnTo>
                  <a:lnTo>
                    <a:pt x="661216" y="440871"/>
                  </a:lnTo>
                  <a:lnTo>
                    <a:pt x="716838" y="440895"/>
                  </a:lnTo>
                  <a:lnTo>
                    <a:pt x="716838" y="490006"/>
                  </a:lnTo>
                  <a:lnTo>
                    <a:pt x="720339" y="508963"/>
                  </a:lnTo>
                  <a:lnTo>
                    <a:pt x="729865" y="520399"/>
                  </a:lnTo>
                  <a:lnTo>
                    <a:pt x="743953" y="523424"/>
                  </a:lnTo>
                  <a:lnTo>
                    <a:pt x="761142" y="517149"/>
                  </a:lnTo>
                  <a:lnTo>
                    <a:pt x="863817" y="412956"/>
                  </a:lnTo>
                  <a:lnTo>
                    <a:pt x="875799" y="398455"/>
                  </a:lnTo>
                  <a:lnTo>
                    <a:pt x="879789" y="385779"/>
                  </a:lnTo>
                  <a:lnTo>
                    <a:pt x="875782" y="373105"/>
                  </a:lnTo>
                  <a:lnTo>
                    <a:pt x="863776" y="358609"/>
                  </a:lnTo>
                  <a:lnTo>
                    <a:pt x="836219" y="330654"/>
                  </a:lnTo>
                  <a:lnTo>
                    <a:pt x="661863" y="330654"/>
                  </a:lnTo>
                  <a:lnTo>
                    <a:pt x="611972" y="324049"/>
                  </a:lnTo>
                  <a:lnTo>
                    <a:pt x="566575" y="305801"/>
                  </a:lnTo>
                  <a:lnTo>
                    <a:pt x="524378" y="278260"/>
                  </a:lnTo>
                  <a:lnTo>
                    <a:pt x="484082" y="243776"/>
                  </a:lnTo>
                  <a:close/>
                </a:path>
                <a:path w="880110" h="523875">
                  <a:moveTo>
                    <a:pt x="743862" y="248141"/>
                  </a:moveTo>
                  <a:lnTo>
                    <a:pt x="729789" y="251179"/>
                  </a:lnTo>
                  <a:lnTo>
                    <a:pt x="720286" y="262623"/>
                  </a:lnTo>
                  <a:lnTo>
                    <a:pt x="716798" y="281575"/>
                  </a:lnTo>
                  <a:lnTo>
                    <a:pt x="716798" y="330654"/>
                  </a:lnTo>
                  <a:lnTo>
                    <a:pt x="836219" y="330654"/>
                  </a:lnTo>
                  <a:lnTo>
                    <a:pt x="761061" y="254408"/>
                  </a:lnTo>
                  <a:lnTo>
                    <a:pt x="743862" y="248141"/>
                  </a:lnTo>
                  <a:close/>
                </a:path>
                <a:path w="880110" h="523875">
                  <a:moveTo>
                    <a:pt x="83154" y="0"/>
                  </a:moveTo>
                  <a:lnTo>
                    <a:pt x="27608" y="0"/>
                  </a:lnTo>
                  <a:lnTo>
                    <a:pt x="16855" y="2164"/>
                  </a:lnTo>
                  <a:lnTo>
                    <a:pt x="8080" y="8070"/>
                  </a:lnTo>
                  <a:lnTo>
                    <a:pt x="2167" y="16833"/>
                  </a:lnTo>
                  <a:lnTo>
                    <a:pt x="0" y="27571"/>
                  </a:lnTo>
                  <a:lnTo>
                    <a:pt x="0" y="82673"/>
                  </a:lnTo>
                  <a:lnTo>
                    <a:pt x="2167" y="93405"/>
                  </a:lnTo>
                  <a:lnTo>
                    <a:pt x="8080" y="102154"/>
                  </a:lnTo>
                  <a:lnTo>
                    <a:pt x="16855" y="108046"/>
                  </a:lnTo>
                  <a:lnTo>
                    <a:pt x="27608" y="110204"/>
                  </a:lnTo>
                  <a:lnTo>
                    <a:pt x="83210" y="110204"/>
                  </a:lnTo>
                  <a:lnTo>
                    <a:pt x="135852" y="116095"/>
                  </a:lnTo>
                  <a:lnTo>
                    <a:pt x="183691" y="132450"/>
                  </a:lnTo>
                  <a:lnTo>
                    <a:pt x="227753" y="157297"/>
                  </a:lnTo>
                  <a:lnTo>
                    <a:pt x="269063" y="188663"/>
                  </a:lnTo>
                  <a:lnTo>
                    <a:pt x="308646" y="224573"/>
                  </a:lnTo>
                  <a:lnTo>
                    <a:pt x="333453" y="199905"/>
                  </a:lnTo>
                  <a:lnTo>
                    <a:pt x="364324" y="168899"/>
                  </a:lnTo>
                  <a:lnTo>
                    <a:pt x="375729" y="157632"/>
                  </a:lnTo>
                  <a:lnTo>
                    <a:pt x="387228" y="146467"/>
                  </a:lnTo>
                  <a:lnTo>
                    <a:pt x="353344" y="114461"/>
                  </a:lnTo>
                  <a:lnTo>
                    <a:pt x="317313" y="84245"/>
                  </a:lnTo>
                  <a:lnTo>
                    <a:pt x="278514" y="56963"/>
                  </a:lnTo>
                  <a:lnTo>
                    <a:pt x="236321" y="33754"/>
                  </a:lnTo>
                  <a:lnTo>
                    <a:pt x="190113" y="15763"/>
                  </a:lnTo>
                  <a:lnTo>
                    <a:pt x="139265" y="4131"/>
                  </a:lnTo>
                  <a:lnTo>
                    <a:pt x="83154" y="0"/>
                  </a:lnTo>
                  <a:close/>
                </a:path>
              </a:pathLst>
            </a:custGeom>
            <a:solidFill>
              <a:srgbClr val="37A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67639" y="187443"/>
            <a:ext cx="401320" cy="457834"/>
            <a:chOff x="167639" y="187443"/>
            <a:chExt cx="401320" cy="457834"/>
          </a:xfrm>
        </p:grpSpPr>
        <p:sp>
          <p:nvSpPr>
            <p:cNvPr id="17" name="object 17"/>
            <p:cNvSpPr/>
            <p:nvPr/>
          </p:nvSpPr>
          <p:spPr>
            <a:xfrm>
              <a:off x="167639" y="273197"/>
              <a:ext cx="401320" cy="372110"/>
            </a:xfrm>
            <a:custGeom>
              <a:avLst/>
              <a:gdLst/>
              <a:ahLst/>
              <a:cxnLst/>
              <a:rect l="l" t="t" r="r" b="b"/>
              <a:pathLst>
                <a:path w="401320" h="372109">
                  <a:moveTo>
                    <a:pt x="400714" y="0"/>
                  </a:moveTo>
                  <a:lnTo>
                    <a:pt x="0" y="0"/>
                  </a:lnTo>
                  <a:lnTo>
                    <a:pt x="0" y="285850"/>
                  </a:lnTo>
                  <a:lnTo>
                    <a:pt x="38657" y="336485"/>
                  </a:lnTo>
                  <a:lnTo>
                    <a:pt x="82028" y="355051"/>
                  </a:lnTo>
                  <a:lnTo>
                    <a:pt x="137028" y="367230"/>
                  </a:lnTo>
                  <a:lnTo>
                    <a:pt x="200357" y="371604"/>
                  </a:lnTo>
                  <a:lnTo>
                    <a:pt x="263687" y="367230"/>
                  </a:lnTo>
                  <a:lnTo>
                    <a:pt x="318687" y="355051"/>
                  </a:lnTo>
                  <a:lnTo>
                    <a:pt x="362058" y="336485"/>
                  </a:lnTo>
                  <a:lnTo>
                    <a:pt x="390500" y="312946"/>
                  </a:lnTo>
                  <a:lnTo>
                    <a:pt x="400714" y="285850"/>
                  </a:lnTo>
                  <a:lnTo>
                    <a:pt x="400714" y="0"/>
                  </a:lnTo>
                  <a:close/>
                </a:path>
              </a:pathLst>
            </a:custGeom>
            <a:solidFill>
              <a:srgbClr val="CC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6798" y="358952"/>
              <a:ext cx="29209" cy="229235"/>
            </a:xfrm>
            <a:custGeom>
              <a:avLst/>
              <a:gdLst/>
              <a:ahLst/>
              <a:cxnLst/>
              <a:rect l="l" t="t" r="r" b="b"/>
              <a:pathLst>
                <a:path w="29209" h="229234">
                  <a:moveTo>
                    <a:pt x="22230" y="0"/>
                  </a:moveTo>
                  <a:lnTo>
                    <a:pt x="6392" y="0"/>
                  </a:lnTo>
                  <a:lnTo>
                    <a:pt x="0" y="6397"/>
                  </a:lnTo>
                  <a:lnTo>
                    <a:pt x="0" y="22200"/>
                  </a:lnTo>
                  <a:lnTo>
                    <a:pt x="6392" y="28584"/>
                  </a:lnTo>
                  <a:lnTo>
                    <a:pt x="22230" y="28584"/>
                  </a:lnTo>
                  <a:lnTo>
                    <a:pt x="28622" y="22200"/>
                  </a:lnTo>
                  <a:lnTo>
                    <a:pt x="28608" y="6397"/>
                  </a:lnTo>
                  <a:lnTo>
                    <a:pt x="22230" y="0"/>
                  </a:lnTo>
                  <a:close/>
                </a:path>
                <a:path w="29209" h="229234">
                  <a:moveTo>
                    <a:pt x="22216" y="100047"/>
                  </a:moveTo>
                  <a:lnTo>
                    <a:pt x="6392" y="100047"/>
                  </a:lnTo>
                  <a:lnTo>
                    <a:pt x="0" y="106444"/>
                  </a:lnTo>
                  <a:lnTo>
                    <a:pt x="0" y="122248"/>
                  </a:lnTo>
                  <a:lnTo>
                    <a:pt x="6392" y="128632"/>
                  </a:lnTo>
                  <a:lnTo>
                    <a:pt x="22230" y="128632"/>
                  </a:lnTo>
                  <a:lnTo>
                    <a:pt x="28622" y="122248"/>
                  </a:lnTo>
                  <a:lnTo>
                    <a:pt x="28608" y="106444"/>
                  </a:lnTo>
                  <a:lnTo>
                    <a:pt x="22216" y="100047"/>
                  </a:lnTo>
                  <a:close/>
                </a:path>
                <a:path w="29209" h="229234">
                  <a:moveTo>
                    <a:pt x="22216" y="200095"/>
                  </a:moveTo>
                  <a:lnTo>
                    <a:pt x="6392" y="200095"/>
                  </a:lnTo>
                  <a:lnTo>
                    <a:pt x="0" y="206485"/>
                  </a:lnTo>
                  <a:lnTo>
                    <a:pt x="0" y="222291"/>
                  </a:lnTo>
                  <a:lnTo>
                    <a:pt x="6392" y="228680"/>
                  </a:lnTo>
                  <a:lnTo>
                    <a:pt x="22230" y="228680"/>
                  </a:lnTo>
                  <a:lnTo>
                    <a:pt x="28622" y="222291"/>
                  </a:lnTo>
                  <a:lnTo>
                    <a:pt x="28622" y="206485"/>
                  </a:lnTo>
                  <a:lnTo>
                    <a:pt x="22216" y="200095"/>
                  </a:lnTo>
                  <a:close/>
                </a:path>
              </a:pathLst>
            </a:custGeom>
            <a:solidFill>
              <a:srgbClr val="ACA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7639" y="358857"/>
              <a:ext cx="401320" cy="200660"/>
            </a:xfrm>
            <a:custGeom>
              <a:avLst/>
              <a:gdLst/>
              <a:ahLst/>
              <a:cxnLst/>
              <a:rect l="l" t="t" r="r" b="b"/>
              <a:pathLst>
                <a:path w="401320" h="200659">
                  <a:moveTo>
                    <a:pt x="843" y="100047"/>
                  </a:moveTo>
                  <a:lnTo>
                    <a:pt x="385" y="102606"/>
                  </a:lnTo>
                  <a:lnTo>
                    <a:pt x="2" y="105138"/>
                  </a:lnTo>
                  <a:lnTo>
                    <a:pt x="0" y="107751"/>
                  </a:lnTo>
                  <a:lnTo>
                    <a:pt x="10227" y="136975"/>
                  </a:lnTo>
                  <a:lnTo>
                    <a:pt x="38685" y="162354"/>
                  </a:lnTo>
                  <a:lnTo>
                    <a:pt x="82064" y="182367"/>
                  </a:lnTo>
                  <a:lnTo>
                    <a:pt x="137067" y="195491"/>
                  </a:lnTo>
                  <a:lnTo>
                    <a:pt x="200357" y="200204"/>
                  </a:lnTo>
                  <a:lnTo>
                    <a:pt x="263699" y="195488"/>
                  </a:lnTo>
                  <a:lnTo>
                    <a:pt x="308498" y="184798"/>
                  </a:lnTo>
                  <a:lnTo>
                    <a:pt x="200357" y="184798"/>
                  </a:lnTo>
                  <a:lnTo>
                    <a:pt x="140081" y="180538"/>
                  </a:lnTo>
                  <a:lnTo>
                    <a:pt x="87186" y="168628"/>
                  </a:lnTo>
                  <a:lnTo>
                    <a:pt x="44484" y="150372"/>
                  </a:lnTo>
                  <a:lnTo>
                    <a:pt x="14773" y="127077"/>
                  </a:lnTo>
                  <a:lnTo>
                    <a:pt x="843" y="100047"/>
                  </a:lnTo>
                  <a:close/>
                </a:path>
                <a:path w="401320" h="200659">
                  <a:moveTo>
                    <a:pt x="399869" y="100047"/>
                  </a:moveTo>
                  <a:lnTo>
                    <a:pt x="356180" y="150390"/>
                  </a:lnTo>
                  <a:lnTo>
                    <a:pt x="313460" y="168639"/>
                  </a:lnTo>
                  <a:lnTo>
                    <a:pt x="260567" y="180542"/>
                  </a:lnTo>
                  <a:lnTo>
                    <a:pt x="200357" y="184798"/>
                  </a:lnTo>
                  <a:lnTo>
                    <a:pt x="308498" y="184798"/>
                  </a:lnTo>
                  <a:lnTo>
                    <a:pt x="318706" y="182358"/>
                  </a:lnTo>
                  <a:lnTo>
                    <a:pt x="362072" y="162341"/>
                  </a:lnTo>
                  <a:lnTo>
                    <a:pt x="390504" y="136963"/>
                  </a:lnTo>
                  <a:lnTo>
                    <a:pt x="400714" y="107751"/>
                  </a:lnTo>
                  <a:lnTo>
                    <a:pt x="400714" y="105138"/>
                  </a:lnTo>
                  <a:lnTo>
                    <a:pt x="400332" y="102606"/>
                  </a:lnTo>
                  <a:lnTo>
                    <a:pt x="399869" y="100047"/>
                  </a:lnTo>
                  <a:close/>
                </a:path>
                <a:path w="401320" h="200659">
                  <a:moveTo>
                    <a:pt x="843" y="0"/>
                  </a:moveTo>
                  <a:lnTo>
                    <a:pt x="385" y="2559"/>
                  </a:lnTo>
                  <a:lnTo>
                    <a:pt x="0" y="5104"/>
                  </a:lnTo>
                  <a:lnTo>
                    <a:pt x="0" y="7704"/>
                  </a:lnTo>
                  <a:lnTo>
                    <a:pt x="38665" y="62304"/>
                  </a:lnTo>
                  <a:lnTo>
                    <a:pt x="82038" y="82317"/>
                  </a:lnTo>
                  <a:lnTo>
                    <a:pt x="137040" y="95442"/>
                  </a:lnTo>
                  <a:lnTo>
                    <a:pt x="200357" y="100156"/>
                  </a:lnTo>
                  <a:lnTo>
                    <a:pt x="263693" y="95441"/>
                  </a:lnTo>
                  <a:lnTo>
                    <a:pt x="308506" y="84747"/>
                  </a:lnTo>
                  <a:lnTo>
                    <a:pt x="200357" y="84747"/>
                  </a:lnTo>
                  <a:lnTo>
                    <a:pt x="140093" y="80488"/>
                  </a:lnTo>
                  <a:lnTo>
                    <a:pt x="87204" y="68582"/>
                  </a:lnTo>
                  <a:lnTo>
                    <a:pt x="44499" y="50329"/>
                  </a:lnTo>
                  <a:lnTo>
                    <a:pt x="14779" y="27034"/>
                  </a:lnTo>
                  <a:lnTo>
                    <a:pt x="843" y="0"/>
                  </a:lnTo>
                  <a:close/>
                </a:path>
                <a:path w="401320" h="200659">
                  <a:moveTo>
                    <a:pt x="399869" y="0"/>
                  </a:moveTo>
                  <a:lnTo>
                    <a:pt x="356197" y="50335"/>
                  </a:lnTo>
                  <a:lnTo>
                    <a:pt x="313485" y="68586"/>
                  </a:lnTo>
                  <a:lnTo>
                    <a:pt x="260597" y="80490"/>
                  </a:lnTo>
                  <a:lnTo>
                    <a:pt x="200357" y="84747"/>
                  </a:lnTo>
                  <a:lnTo>
                    <a:pt x="308506" y="84747"/>
                  </a:lnTo>
                  <a:lnTo>
                    <a:pt x="318696" y="82313"/>
                  </a:lnTo>
                  <a:lnTo>
                    <a:pt x="362065" y="62298"/>
                  </a:lnTo>
                  <a:lnTo>
                    <a:pt x="390502" y="36920"/>
                  </a:lnTo>
                  <a:lnTo>
                    <a:pt x="400714" y="7704"/>
                  </a:lnTo>
                  <a:lnTo>
                    <a:pt x="400714" y="5104"/>
                  </a:lnTo>
                  <a:lnTo>
                    <a:pt x="400332" y="2559"/>
                  </a:lnTo>
                  <a:lnTo>
                    <a:pt x="399869" y="0"/>
                  </a:lnTo>
                  <a:close/>
                </a:path>
              </a:pathLst>
            </a:custGeom>
            <a:solidFill>
              <a:srgbClr val="B7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639" y="273197"/>
              <a:ext cx="43180" cy="339090"/>
            </a:xfrm>
            <a:custGeom>
              <a:avLst/>
              <a:gdLst/>
              <a:ahLst/>
              <a:cxnLst/>
              <a:rect l="l" t="t" r="r" b="b"/>
              <a:pathLst>
                <a:path w="43179" h="339090">
                  <a:moveTo>
                    <a:pt x="42932" y="0"/>
                  </a:moveTo>
                  <a:lnTo>
                    <a:pt x="0" y="0"/>
                  </a:lnTo>
                  <a:lnTo>
                    <a:pt x="0" y="285850"/>
                  </a:lnTo>
                  <a:lnTo>
                    <a:pt x="2936" y="300501"/>
                  </a:lnTo>
                  <a:lnTo>
                    <a:pt x="11408" y="314345"/>
                  </a:lnTo>
                  <a:lnTo>
                    <a:pt x="24909" y="327176"/>
                  </a:lnTo>
                  <a:lnTo>
                    <a:pt x="42932" y="338788"/>
                  </a:lnTo>
                  <a:lnTo>
                    <a:pt x="42932" y="0"/>
                  </a:lnTo>
                  <a:close/>
                </a:path>
              </a:pathLst>
            </a:custGeom>
            <a:solidFill>
              <a:srgbClr val="C2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7639" y="358843"/>
              <a:ext cx="43180" cy="165100"/>
            </a:xfrm>
            <a:custGeom>
              <a:avLst/>
              <a:gdLst/>
              <a:ahLst/>
              <a:cxnLst/>
              <a:rect l="l" t="t" r="r" b="b"/>
              <a:pathLst>
                <a:path w="43179" h="165100">
                  <a:moveTo>
                    <a:pt x="843" y="100060"/>
                  </a:moveTo>
                  <a:lnTo>
                    <a:pt x="385" y="102619"/>
                  </a:lnTo>
                  <a:lnTo>
                    <a:pt x="0" y="105165"/>
                  </a:lnTo>
                  <a:lnTo>
                    <a:pt x="0" y="107765"/>
                  </a:lnTo>
                  <a:lnTo>
                    <a:pt x="2936" y="123566"/>
                  </a:lnTo>
                  <a:lnTo>
                    <a:pt x="11408" y="138486"/>
                  </a:lnTo>
                  <a:lnTo>
                    <a:pt x="24909" y="152311"/>
                  </a:lnTo>
                  <a:lnTo>
                    <a:pt x="42932" y="164831"/>
                  </a:lnTo>
                  <a:lnTo>
                    <a:pt x="42932" y="149335"/>
                  </a:lnTo>
                  <a:lnTo>
                    <a:pt x="26911" y="138414"/>
                  </a:lnTo>
                  <a:lnTo>
                    <a:pt x="14326" y="126469"/>
                  </a:lnTo>
                  <a:lnTo>
                    <a:pt x="5522" y="113638"/>
                  </a:lnTo>
                  <a:lnTo>
                    <a:pt x="843" y="100060"/>
                  </a:lnTo>
                  <a:close/>
                </a:path>
                <a:path w="43179" h="165100">
                  <a:moveTo>
                    <a:pt x="843" y="0"/>
                  </a:moveTo>
                  <a:lnTo>
                    <a:pt x="385" y="2572"/>
                  </a:lnTo>
                  <a:lnTo>
                    <a:pt x="0" y="5118"/>
                  </a:lnTo>
                  <a:lnTo>
                    <a:pt x="0" y="7717"/>
                  </a:lnTo>
                  <a:lnTo>
                    <a:pt x="2936" y="23518"/>
                  </a:lnTo>
                  <a:lnTo>
                    <a:pt x="11408" y="38438"/>
                  </a:lnTo>
                  <a:lnTo>
                    <a:pt x="24909" y="52262"/>
                  </a:lnTo>
                  <a:lnTo>
                    <a:pt x="42932" y="64778"/>
                  </a:lnTo>
                  <a:lnTo>
                    <a:pt x="42932" y="49302"/>
                  </a:lnTo>
                  <a:lnTo>
                    <a:pt x="26911" y="38379"/>
                  </a:lnTo>
                  <a:lnTo>
                    <a:pt x="14326" y="26427"/>
                  </a:lnTo>
                  <a:lnTo>
                    <a:pt x="5522" y="1358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B1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7639" y="187443"/>
              <a:ext cx="401320" cy="172085"/>
            </a:xfrm>
            <a:custGeom>
              <a:avLst/>
              <a:gdLst/>
              <a:ahLst/>
              <a:cxnLst/>
              <a:rect l="l" t="t" r="r" b="b"/>
              <a:pathLst>
                <a:path w="401320" h="172085">
                  <a:moveTo>
                    <a:pt x="200357" y="0"/>
                  </a:moveTo>
                  <a:lnTo>
                    <a:pt x="137022" y="4372"/>
                  </a:lnTo>
                  <a:lnTo>
                    <a:pt x="82022" y="16547"/>
                  </a:lnTo>
                  <a:lnTo>
                    <a:pt x="38652" y="35111"/>
                  </a:lnTo>
                  <a:lnTo>
                    <a:pt x="0" y="85754"/>
                  </a:lnTo>
                  <a:lnTo>
                    <a:pt x="10214" y="112857"/>
                  </a:lnTo>
                  <a:lnTo>
                    <a:pt x="38657" y="136398"/>
                  </a:lnTo>
                  <a:lnTo>
                    <a:pt x="82028" y="154962"/>
                  </a:lnTo>
                  <a:lnTo>
                    <a:pt x="137028" y="167137"/>
                  </a:lnTo>
                  <a:lnTo>
                    <a:pt x="200357" y="171509"/>
                  </a:lnTo>
                  <a:lnTo>
                    <a:pt x="263687" y="167137"/>
                  </a:lnTo>
                  <a:lnTo>
                    <a:pt x="318687" y="154962"/>
                  </a:lnTo>
                  <a:lnTo>
                    <a:pt x="362058" y="136398"/>
                  </a:lnTo>
                  <a:lnTo>
                    <a:pt x="390500" y="112857"/>
                  </a:lnTo>
                  <a:lnTo>
                    <a:pt x="400714" y="85754"/>
                  </a:lnTo>
                  <a:lnTo>
                    <a:pt x="390500" y="58656"/>
                  </a:lnTo>
                  <a:lnTo>
                    <a:pt x="362058" y="35117"/>
                  </a:lnTo>
                  <a:lnTo>
                    <a:pt x="318687" y="16551"/>
                  </a:lnTo>
                  <a:lnTo>
                    <a:pt x="263687" y="4373"/>
                  </a:lnTo>
                  <a:lnTo>
                    <a:pt x="200357" y="0"/>
                  </a:lnTo>
                  <a:close/>
                </a:path>
              </a:pathLst>
            </a:custGeom>
            <a:solidFill>
              <a:srgbClr val="E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19978" y="1034033"/>
            <a:ext cx="2834640" cy="883919"/>
          </a:xfrm>
          <a:prstGeom prst="rect">
            <a:avLst/>
          </a:prstGeom>
          <a:solidFill>
            <a:srgbClr val="F1F1F1"/>
          </a:solidFill>
          <a:ln w="19811">
            <a:solidFill>
              <a:srgbClr val="5858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87020" algn="ctr">
              <a:lnSpc>
                <a:spcPts val="1670"/>
              </a:lnSpc>
            </a:pP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SELECT</a:t>
            </a:r>
            <a:r>
              <a:rPr sz="1600" b="1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nsolas"/>
                <a:cs typeface="Consolas"/>
              </a:rPr>
              <a:t>*</a:t>
            </a:r>
            <a:r>
              <a:rPr sz="1600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FROM</a:t>
            </a:r>
            <a:r>
              <a:rPr sz="1600" b="1" spc="-2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1600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JOIN</a:t>
            </a:r>
            <a:r>
              <a:rPr sz="1600" b="1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nsolas"/>
                <a:cs typeface="Consolas"/>
              </a:rPr>
              <a:t>B</a:t>
            </a:r>
            <a:endParaRPr sz="1600">
              <a:latin typeface="Consolas"/>
              <a:cs typeface="Consolas"/>
            </a:endParaRPr>
          </a:p>
          <a:p>
            <a:pPr marR="287020" algn="ctr">
              <a:lnSpc>
                <a:spcPts val="1535"/>
              </a:lnSpc>
            </a:pP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ON</a:t>
            </a:r>
            <a:r>
              <a:rPr sz="1600" b="1" spc="-4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nsolas"/>
                <a:cs typeface="Consolas"/>
              </a:rPr>
              <a:t>A.ID</a:t>
            </a:r>
            <a:r>
              <a:rPr sz="1600" spc="-3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nsolas"/>
                <a:cs typeface="Consolas"/>
              </a:rPr>
              <a:t>=</a:t>
            </a:r>
            <a:r>
              <a:rPr sz="1600" spc="-5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nsolas"/>
                <a:cs typeface="Consolas"/>
              </a:rPr>
              <a:t>B.ID</a:t>
            </a:r>
            <a:endParaRPr sz="1600">
              <a:latin typeface="Consolas"/>
              <a:cs typeface="Consolas"/>
            </a:endParaRPr>
          </a:p>
          <a:p>
            <a:pPr marR="621030" algn="ctr">
              <a:lnSpc>
                <a:spcPts val="1535"/>
              </a:lnSpc>
            </a:pP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WHERE</a:t>
            </a:r>
            <a:r>
              <a:rPr sz="1600" b="1" spc="-3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nsolas"/>
                <a:cs typeface="Consolas"/>
              </a:rPr>
              <a:t>A.VAL</a:t>
            </a:r>
            <a:r>
              <a:rPr sz="1600" spc="-3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nsolas"/>
                <a:cs typeface="Consolas"/>
              </a:rPr>
              <a:t>&gt;</a:t>
            </a:r>
            <a:r>
              <a:rPr sz="1600" spc="-4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nsolas"/>
                <a:cs typeface="Consolas"/>
              </a:rPr>
              <a:t>123</a:t>
            </a:r>
            <a:endParaRPr sz="1600">
              <a:latin typeface="Consolas"/>
              <a:cs typeface="Consolas"/>
            </a:endParaRPr>
          </a:p>
          <a:p>
            <a:pPr marL="260350" algn="ctr">
              <a:lnSpc>
                <a:spcPts val="1730"/>
              </a:lnSpc>
            </a:pP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AND</a:t>
            </a:r>
            <a:r>
              <a:rPr sz="1600" b="1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nsolas"/>
                <a:cs typeface="Consolas"/>
              </a:rPr>
              <a:t>B.NAME</a:t>
            </a:r>
            <a:r>
              <a:rPr sz="1600" spc="-3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LIKE</a:t>
            </a:r>
            <a:r>
              <a:rPr sz="1600" b="1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nsolas"/>
                <a:cs typeface="Consolas"/>
              </a:rPr>
              <a:t>'XY%'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80557" y="2026157"/>
            <a:ext cx="693420" cy="9550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220979" algn="just">
              <a:lnSpc>
                <a:spcPct val="938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FFFFFF"/>
                </a:solidFill>
                <a:latin typeface="Consolas"/>
                <a:cs typeface="Consolas"/>
              </a:rPr>
              <a:t>A.ID  A.VAL </a:t>
            </a:r>
            <a:r>
              <a:rPr sz="1600" b="1" spc="-869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onsolas"/>
                <a:cs typeface="Consolas"/>
              </a:rPr>
              <a:t>B.ID </a:t>
            </a:r>
            <a:r>
              <a:rPr sz="1600" b="1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onsolas"/>
                <a:cs typeface="Consolas"/>
              </a:rPr>
              <a:t>B.NAME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05600" y="2101595"/>
            <a:ext cx="1828800" cy="137160"/>
          </a:xfrm>
          <a:custGeom>
            <a:avLst/>
            <a:gdLst/>
            <a:ahLst/>
            <a:cxnLst/>
            <a:rect l="l" t="t" r="r" b="b"/>
            <a:pathLst>
              <a:path w="1828800" h="137160">
                <a:moveTo>
                  <a:pt x="1828800" y="0"/>
                </a:moveTo>
                <a:lnTo>
                  <a:pt x="0" y="0"/>
                </a:lnTo>
                <a:lnTo>
                  <a:pt x="0" y="137160"/>
                </a:lnTo>
                <a:lnTo>
                  <a:pt x="1828800" y="13716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5B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05600" y="2330195"/>
            <a:ext cx="1005840" cy="137160"/>
          </a:xfrm>
          <a:custGeom>
            <a:avLst/>
            <a:gdLst/>
            <a:ahLst/>
            <a:cxnLst/>
            <a:rect l="l" t="t" r="r" b="b"/>
            <a:pathLst>
              <a:path w="1005840" h="137160">
                <a:moveTo>
                  <a:pt x="1005840" y="0"/>
                </a:moveTo>
                <a:lnTo>
                  <a:pt x="0" y="0"/>
                </a:lnTo>
                <a:lnTo>
                  <a:pt x="0" y="137160"/>
                </a:lnTo>
                <a:lnTo>
                  <a:pt x="1005840" y="137160"/>
                </a:lnTo>
                <a:lnTo>
                  <a:pt x="1005840" y="0"/>
                </a:lnTo>
                <a:close/>
              </a:path>
            </a:pathLst>
          </a:custGeom>
          <a:solidFill>
            <a:srgbClr val="FF5B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05600" y="2560320"/>
            <a:ext cx="1371600" cy="137160"/>
          </a:xfrm>
          <a:custGeom>
            <a:avLst/>
            <a:gdLst/>
            <a:ahLst/>
            <a:cxnLst/>
            <a:rect l="l" t="t" r="r" b="b"/>
            <a:pathLst>
              <a:path w="1371600" h="137160">
                <a:moveTo>
                  <a:pt x="1371600" y="0"/>
                </a:moveTo>
                <a:lnTo>
                  <a:pt x="0" y="0"/>
                </a:lnTo>
                <a:lnTo>
                  <a:pt x="0" y="137160"/>
                </a:lnTo>
                <a:lnTo>
                  <a:pt x="1371600" y="13716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5B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05600" y="2787395"/>
            <a:ext cx="548640" cy="137160"/>
          </a:xfrm>
          <a:custGeom>
            <a:avLst/>
            <a:gdLst/>
            <a:ahLst/>
            <a:cxnLst/>
            <a:rect l="l" t="t" r="r" b="b"/>
            <a:pathLst>
              <a:path w="548640" h="137160">
                <a:moveTo>
                  <a:pt x="548640" y="0"/>
                </a:moveTo>
                <a:lnTo>
                  <a:pt x="0" y="0"/>
                </a:lnTo>
                <a:lnTo>
                  <a:pt x="0" y="137160"/>
                </a:lnTo>
                <a:lnTo>
                  <a:pt x="548640" y="137160"/>
                </a:lnTo>
                <a:lnTo>
                  <a:pt x="548640" y="0"/>
                </a:lnTo>
                <a:close/>
              </a:path>
            </a:pathLst>
          </a:custGeom>
          <a:solidFill>
            <a:srgbClr val="FF5B6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7862316" y="3524987"/>
            <a:ext cx="1100455" cy="1257935"/>
            <a:chOff x="7862316" y="3524987"/>
            <a:chExt cx="1100455" cy="1257935"/>
          </a:xfrm>
        </p:grpSpPr>
        <p:sp>
          <p:nvSpPr>
            <p:cNvPr id="30" name="object 30"/>
            <p:cNvSpPr/>
            <p:nvPr/>
          </p:nvSpPr>
          <p:spPr>
            <a:xfrm>
              <a:off x="7862316" y="3760813"/>
              <a:ext cx="1100455" cy="1022350"/>
            </a:xfrm>
            <a:custGeom>
              <a:avLst/>
              <a:gdLst/>
              <a:ahLst/>
              <a:cxnLst/>
              <a:rect l="l" t="t" r="r" b="b"/>
              <a:pathLst>
                <a:path w="1100454" h="1022350">
                  <a:moveTo>
                    <a:pt x="1100037" y="0"/>
                  </a:moveTo>
                  <a:lnTo>
                    <a:pt x="0" y="0"/>
                  </a:lnTo>
                  <a:lnTo>
                    <a:pt x="0" y="786088"/>
                  </a:lnTo>
                  <a:lnTo>
                    <a:pt x="14526" y="840140"/>
                  </a:lnTo>
                  <a:lnTo>
                    <a:pt x="55904" y="889768"/>
                  </a:lnTo>
                  <a:lnTo>
                    <a:pt x="120832" y="933556"/>
                  </a:lnTo>
                  <a:lnTo>
                    <a:pt x="161096" y="952816"/>
                  </a:lnTo>
                  <a:lnTo>
                    <a:pt x="206009" y="970083"/>
                  </a:lnTo>
                  <a:lnTo>
                    <a:pt x="255159" y="985180"/>
                  </a:lnTo>
                  <a:lnTo>
                    <a:pt x="308134" y="997931"/>
                  </a:lnTo>
                  <a:lnTo>
                    <a:pt x="364519" y="1008156"/>
                  </a:lnTo>
                  <a:lnTo>
                    <a:pt x="423904" y="1015680"/>
                  </a:lnTo>
                  <a:lnTo>
                    <a:pt x="485874" y="1020324"/>
                  </a:lnTo>
                  <a:lnTo>
                    <a:pt x="550018" y="1021912"/>
                  </a:lnTo>
                  <a:lnTo>
                    <a:pt x="614165" y="1020324"/>
                  </a:lnTo>
                  <a:lnTo>
                    <a:pt x="676137" y="1015680"/>
                  </a:lnTo>
                  <a:lnTo>
                    <a:pt x="735523" y="1008156"/>
                  </a:lnTo>
                  <a:lnTo>
                    <a:pt x="791909" y="997931"/>
                  </a:lnTo>
                  <a:lnTo>
                    <a:pt x="844883" y="985180"/>
                  </a:lnTo>
                  <a:lnTo>
                    <a:pt x="894033" y="970083"/>
                  </a:lnTo>
                  <a:lnTo>
                    <a:pt x="938946" y="952816"/>
                  </a:lnTo>
                  <a:lnTo>
                    <a:pt x="979209" y="933556"/>
                  </a:lnTo>
                  <a:lnTo>
                    <a:pt x="1014409" y="912481"/>
                  </a:lnTo>
                  <a:lnTo>
                    <a:pt x="1067973" y="865595"/>
                  </a:lnTo>
                  <a:lnTo>
                    <a:pt x="1096337" y="813578"/>
                  </a:lnTo>
                  <a:lnTo>
                    <a:pt x="1100037" y="786088"/>
                  </a:lnTo>
                  <a:lnTo>
                    <a:pt x="1100037" y="0"/>
                  </a:lnTo>
                  <a:close/>
                </a:path>
              </a:pathLst>
            </a:custGeom>
            <a:solidFill>
              <a:srgbClr val="CC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65918" y="3996638"/>
              <a:ext cx="78740" cy="629285"/>
            </a:xfrm>
            <a:custGeom>
              <a:avLst/>
              <a:gdLst/>
              <a:ahLst/>
              <a:cxnLst/>
              <a:rect l="l" t="t" r="r" b="b"/>
              <a:pathLst>
                <a:path w="78740" h="629285">
                  <a:moveTo>
                    <a:pt x="39287" y="0"/>
                  </a:moveTo>
                  <a:lnTo>
                    <a:pt x="23969" y="3093"/>
                  </a:lnTo>
                  <a:lnTo>
                    <a:pt x="11482" y="11524"/>
                  </a:lnTo>
                  <a:lnTo>
                    <a:pt x="3078" y="24019"/>
                  </a:lnTo>
                  <a:lnTo>
                    <a:pt x="0" y="39304"/>
                  </a:lnTo>
                  <a:lnTo>
                    <a:pt x="3081" y="54620"/>
                  </a:lnTo>
                  <a:lnTo>
                    <a:pt x="11491" y="67112"/>
                  </a:lnTo>
                  <a:lnTo>
                    <a:pt x="23977" y="75525"/>
                  </a:lnTo>
                  <a:lnTo>
                    <a:pt x="39287" y="78608"/>
                  </a:lnTo>
                  <a:lnTo>
                    <a:pt x="54596" y="75525"/>
                  </a:lnTo>
                  <a:lnTo>
                    <a:pt x="67082" y="67112"/>
                  </a:lnTo>
                  <a:lnTo>
                    <a:pt x="75492" y="54620"/>
                  </a:lnTo>
                  <a:lnTo>
                    <a:pt x="78574" y="39304"/>
                  </a:lnTo>
                  <a:lnTo>
                    <a:pt x="75481" y="24003"/>
                  </a:lnTo>
                  <a:lnTo>
                    <a:pt x="67061" y="11510"/>
                  </a:lnTo>
                  <a:lnTo>
                    <a:pt x="54570" y="3088"/>
                  </a:lnTo>
                  <a:lnTo>
                    <a:pt x="39287" y="0"/>
                  </a:lnTo>
                  <a:close/>
                </a:path>
                <a:path w="78740" h="629285">
                  <a:moveTo>
                    <a:pt x="39287" y="275129"/>
                  </a:moveTo>
                  <a:lnTo>
                    <a:pt x="23969" y="278223"/>
                  </a:lnTo>
                  <a:lnTo>
                    <a:pt x="11482" y="286654"/>
                  </a:lnTo>
                  <a:lnTo>
                    <a:pt x="3078" y="299149"/>
                  </a:lnTo>
                  <a:lnTo>
                    <a:pt x="0" y="314433"/>
                  </a:lnTo>
                  <a:lnTo>
                    <a:pt x="3081" y="329750"/>
                  </a:lnTo>
                  <a:lnTo>
                    <a:pt x="11491" y="342241"/>
                  </a:lnTo>
                  <a:lnTo>
                    <a:pt x="23977" y="350655"/>
                  </a:lnTo>
                  <a:lnTo>
                    <a:pt x="39287" y="353738"/>
                  </a:lnTo>
                  <a:lnTo>
                    <a:pt x="54596" y="350655"/>
                  </a:lnTo>
                  <a:lnTo>
                    <a:pt x="67082" y="342241"/>
                  </a:lnTo>
                  <a:lnTo>
                    <a:pt x="75492" y="329750"/>
                  </a:lnTo>
                  <a:lnTo>
                    <a:pt x="78574" y="314433"/>
                  </a:lnTo>
                  <a:lnTo>
                    <a:pt x="75476" y="299133"/>
                  </a:lnTo>
                  <a:lnTo>
                    <a:pt x="67047" y="286640"/>
                  </a:lnTo>
                  <a:lnTo>
                    <a:pt x="54554" y="278217"/>
                  </a:lnTo>
                  <a:lnTo>
                    <a:pt x="39287" y="275129"/>
                  </a:lnTo>
                  <a:close/>
                </a:path>
                <a:path w="78740" h="629285">
                  <a:moveTo>
                    <a:pt x="39287" y="550263"/>
                  </a:moveTo>
                  <a:lnTo>
                    <a:pt x="23977" y="553348"/>
                  </a:lnTo>
                  <a:lnTo>
                    <a:pt x="11491" y="561765"/>
                  </a:lnTo>
                  <a:lnTo>
                    <a:pt x="3081" y="574257"/>
                  </a:lnTo>
                  <a:lnTo>
                    <a:pt x="0" y="589567"/>
                  </a:lnTo>
                  <a:lnTo>
                    <a:pt x="3081" y="604877"/>
                  </a:lnTo>
                  <a:lnTo>
                    <a:pt x="11491" y="617369"/>
                  </a:lnTo>
                  <a:lnTo>
                    <a:pt x="23977" y="625786"/>
                  </a:lnTo>
                  <a:lnTo>
                    <a:pt x="39287" y="628871"/>
                  </a:lnTo>
                  <a:lnTo>
                    <a:pt x="54596" y="625786"/>
                  </a:lnTo>
                  <a:lnTo>
                    <a:pt x="67082" y="617369"/>
                  </a:lnTo>
                  <a:lnTo>
                    <a:pt x="75492" y="604877"/>
                  </a:lnTo>
                  <a:lnTo>
                    <a:pt x="78574" y="589567"/>
                  </a:lnTo>
                  <a:lnTo>
                    <a:pt x="75487" y="574257"/>
                  </a:lnTo>
                  <a:lnTo>
                    <a:pt x="67068" y="561765"/>
                  </a:lnTo>
                  <a:lnTo>
                    <a:pt x="54580" y="553348"/>
                  </a:lnTo>
                  <a:lnTo>
                    <a:pt x="39287" y="550263"/>
                  </a:lnTo>
                  <a:close/>
                </a:path>
              </a:pathLst>
            </a:custGeom>
            <a:solidFill>
              <a:srgbClr val="ACA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62316" y="3996376"/>
              <a:ext cx="1100455" cy="551180"/>
            </a:xfrm>
            <a:custGeom>
              <a:avLst/>
              <a:gdLst/>
              <a:ahLst/>
              <a:cxnLst/>
              <a:rect l="l" t="t" r="r" b="b"/>
              <a:pathLst>
                <a:path w="1100454" h="551179">
                  <a:moveTo>
                    <a:pt x="2316" y="275129"/>
                  </a:moveTo>
                  <a:lnTo>
                    <a:pt x="1059" y="282167"/>
                  </a:lnTo>
                  <a:lnTo>
                    <a:pt x="5" y="289129"/>
                  </a:lnTo>
                  <a:lnTo>
                    <a:pt x="0" y="296316"/>
                  </a:lnTo>
                  <a:lnTo>
                    <a:pt x="3706" y="325968"/>
                  </a:lnTo>
                  <a:lnTo>
                    <a:pt x="32095" y="382066"/>
                  </a:lnTo>
                  <a:lnTo>
                    <a:pt x="85687" y="432618"/>
                  </a:lnTo>
                  <a:lnTo>
                    <a:pt x="120899" y="455338"/>
                  </a:lnTo>
                  <a:lnTo>
                    <a:pt x="161171" y="476098"/>
                  </a:lnTo>
                  <a:lnTo>
                    <a:pt x="206088" y="494710"/>
                  </a:lnTo>
                  <a:lnTo>
                    <a:pt x="255237" y="510981"/>
                  </a:lnTo>
                  <a:lnTo>
                    <a:pt x="308207" y="524722"/>
                  </a:lnTo>
                  <a:lnTo>
                    <a:pt x="364585" y="535741"/>
                  </a:lnTo>
                  <a:lnTo>
                    <a:pt x="423957" y="543848"/>
                  </a:lnTo>
                  <a:lnTo>
                    <a:pt x="485918" y="548852"/>
                  </a:lnTo>
                  <a:lnTo>
                    <a:pt x="550018" y="550562"/>
                  </a:lnTo>
                  <a:lnTo>
                    <a:pt x="614179" y="548851"/>
                  </a:lnTo>
                  <a:lnTo>
                    <a:pt x="676169" y="543843"/>
                  </a:lnTo>
                  <a:lnTo>
                    <a:pt x="735568" y="535732"/>
                  </a:lnTo>
                  <a:lnTo>
                    <a:pt x="791965" y="524707"/>
                  </a:lnTo>
                  <a:lnTo>
                    <a:pt x="844945" y="510961"/>
                  </a:lnTo>
                  <a:lnTo>
                    <a:pt x="853297" y="508196"/>
                  </a:lnTo>
                  <a:lnTo>
                    <a:pt x="550018" y="508196"/>
                  </a:lnTo>
                  <a:lnTo>
                    <a:pt x="484468" y="506408"/>
                  </a:lnTo>
                  <a:lnTo>
                    <a:pt x="421208" y="501182"/>
                  </a:lnTo>
                  <a:lnTo>
                    <a:pt x="360684" y="492721"/>
                  </a:lnTo>
                  <a:lnTo>
                    <a:pt x="303336" y="481229"/>
                  </a:lnTo>
                  <a:lnTo>
                    <a:pt x="249603" y="466912"/>
                  </a:lnTo>
                  <a:lnTo>
                    <a:pt x="199922" y="449972"/>
                  </a:lnTo>
                  <a:lnTo>
                    <a:pt x="154730" y="430614"/>
                  </a:lnTo>
                  <a:lnTo>
                    <a:pt x="114466" y="409043"/>
                  </a:lnTo>
                  <a:lnTo>
                    <a:pt x="79565" y="385462"/>
                  </a:lnTo>
                  <a:lnTo>
                    <a:pt x="50465" y="360076"/>
                  </a:lnTo>
                  <a:lnTo>
                    <a:pt x="11406" y="304705"/>
                  </a:lnTo>
                  <a:lnTo>
                    <a:pt x="2316" y="275129"/>
                  </a:lnTo>
                  <a:close/>
                </a:path>
                <a:path w="1100454" h="551179">
                  <a:moveTo>
                    <a:pt x="1097717" y="275129"/>
                  </a:moveTo>
                  <a:lnTo>
                    <a:pt x="1072405" y="333126"/>
                  </a:lnTo>
                  <a:lnTo>
                    <a:pt x="1020375" y="385512"/>
                  </a:lnTo>
                  <a:lnTo>
                    <a:pt x="985444" y="409092"/>
                  </a:lnTo>
                  <a:lnTo>
                    <a:pt x="945156" y="430659"/>
                  </a:lnTo>
                  <a:lnTo>
                    <a:pt x="899949" y="450010"/>
                  </a:lnTo>
                  <a:lnTo>
                    <a:pt x="850263" y="466942"/>
                  </a:lnTo>
                  <a:lnTo>
                    <a:pt x="796537" y="481251"/>
                  </a:lnTo>
                  <a:lnTo>
                    <a:pt x="739209" y="492735"/>
                  </a:lnTo>
                  <a:lnTo>
                    <a:pt x="678716" y="501189"/>
                  </a:lnTo>
                  <a:lnTo>
                    <a:pt x="615487" y="506410"/>
                  </a:lnTo>
                  <a:lnTo>
                    <a:pt x="550018" y="508196"/>
                  </a:lnTo>
                  <a:lnTo>
                    <a:pt x="853297" y="508196"/>
                  </a:lnTo>
                  <a:lnTo>
                    <a:pt x="894096" y="494684"/>
                  </a:lnTo>
                  <a:lnTo>
                    <a:pt x="939006" y="476068"/>
                  </a:lnTo>
                  <a:lnTo>
                    <a:pt x="979262" y="455303"/>
                  </a:lnTo>
                  <a:lnTo>
                    <a:pt x="1014454" y="432582"/>
                  </a:lnTo>
                  <a:lnTo>
                    <a:pt x="1044168" y="408095"/>
                  </a:lnTo>
                  <a:lnTo>
                    <a:pt x="1085521" y="354589"/>
                  </a:lnTo>
                  <a:lnTo>
                    <a:pt x="1100037" y="296316"/>
                  </a:lnTo>
                  <a:lnTo>
                    <a:pt x="1100037" y="289129"/>
                  </a:lnTo>
                  <a:lnTo>
                    <a:pt x="1098989" y="282167"/>
                  </a:lnTo>
                  <a:lnTo>
                    <a:pt x="1097717" y="275129"/>
                  </a:lnTo>
                  <a:close/>
                </a:path>
                <a:path w="1100454" h="551179">
                  <a:moveTo>
                    <a:pt x="2316" y="0"/>
                  </a:moveTo>
                  <a:lnTo>
                    <a:pt x="1059" y="7037"/>
                  </a:lnTo>
                  <a:lnTo>
                    <a:pt x="0" y="14037"/>
                  </a:lnTo>
                  <a:lnTo>
                    <a:pt x="0" y="21186"/>
                  </a:lnTo>
                  <a:lnTo>
                    <a:pt x="14531" y="79480"/>
                  </a:lnTo>
                  <a:lnTo>
                    <a:pt x="55917" y="132994"/>
                  </a:lnTo>
                  <a:lnTo>
                    <a:pt x="85646" y="157481"/>
                  </a:lnTo>
                  <a:lnTo>
                    <a:pt x="120850" y="180200"/>
                  </a:lnTo>
                  <a:lnTo>
                    <a:pt x="161114" y="200961"/>
                  </a:lnTo>
                  <a:lnTo>
                    <a:pt x="206028" y="219573"/>
                  </a:lnTo>
                  <a:lnTo>
                    <a:pt x="255177" y="235845"/>
                  </a:lnTo>
                  <a:lnTo>
                    <a:pt x="308149" y="249586"/>
                  </a:lnTo>
                  <a:lnTo>
                    <a:pt x="364533" y="260606"/>
                  </a:lnTo>
                  <a:lnTo>
                    <a:pt x="423915" y="268714"/>
                  </a:lnTo>
                  <a:lnTo>
                    <a:pt x="485887" y="273718"/>
                  </a:lnTo>
                  <a:lnTo>
                    <a:pt x="550018" y="275429"/>
                  </a:lnTo>
                  <a:lnTo>
                    <a:pt x="614171" y="273718"/>
                  </a:lnTo>
                  <a:lnTo>
                    <a:pt x="676152" y="268712"/>
                  </a:lnTo>
                  <a:lnTo>
                    <a:pt x="735544" y="260602"/>
                  </a:lnTo>
                  <a:lnTo>
                    <a:pt x="791934" y="249580"/>
                  </a:lnTo>
                  <a:lnTo>
                    <a:pt x="844911" y="235836"/>
                  </a:lnTo>
                  <a:lnTo>
                    <a:pt x="853311" y="233055"/>
                  </a:lnTo>
                  <a:lnTo>
                    <a:pt x="550018" y="233055"/>
                  </a:lnTo>
                  <a:lnTo>
                    <a:pt x="484483" y="231268"/>
                  </a:lnTo>
                  <a:lnTo>
                    <a:pt x="421240" y="226044"/>
                  </a:lnTo>
                  <a:lnTo>
                    <a:pt x="360730" y="217586"/>
                  </a:lnTo>
                  <a:lnTo>
                    <a:pt x="303392" y="206098"/>
                  </a:lnTo>
                  <a:lnTo>
                    <a:pt x="249663" y="191785"/>
                  </a:lnTo>
                  <a:lnTo>
                    <a:pt x="199982" y="174849"/>
                  </a:lnTo>
                  <a:lnTo>
                    <a:pt x="154786" y="155494"/>
                  </a:lnTo>
                  <a:lnTo>
                    <a:pt x="114514" y="133926"/>
                  </a:lnTo>
                  <a:lnTo>
                    <a:pt x="79603" y="110346"/>
                  </a:lnTo>
                  <a:lnTo>
                    <a:pt x="50491" y="84960"/>
                  </a:lnTo>
                  <a:lnTo>
                    <a:pt x="11410" y="29583"/>
                  </a:lnTo>
                  <a:lnTo>
                    <a:pt x="2316" y="0"/>
                  </a:lnTo>
                  <a:close/>
                </a:path>
                <a:path w="1100454" h="551179">
                  <a:moveTo>
                    <a:pt x="1097717" y="0"/>
                  </a:moveTo>
                  <a:lnTo>
                    <a:pt x="1072411" y="57983"/>
                  </a:lnTo>
                  <a:lnTo>
                    <a:pt x="1020400" y="110363"/>
                  </a:lnTo>
                  <a:lnTo>
                    <a:pt x="985479" y="133942"/>
                  </a:lnTo>
                  <a:lnTo>
                    <a:pt x="945198" y="155509"/>
                  </a:lnTo>
                  <a:lnTo>
                    <a:pt x="899997" y="174861"/>
                  </a:lnTo>
                  <a:lnTo>
                    <a:pt x="850314" y="191795"/>
                  </a:lnTo>
                  <a:lnTo>
                    <a:pt x="796587" y="206106"/>
                  </a:lnTo>
                  <a:lnTo>
                    <a:pt x="739255" y="217591"/>
                  </a:lnTo>
                  <a:lnTo>
                    <a:pt x="678756" y="226046"/>
                  </a:lnTo>
                  <a:lnTo>
                    <a:pt x="615524" y="231269"/>
                  </a:lnTo>
                  <a:lnTo>
                    <a:pt x="550018" y="233055"/>
                  </a:lnTo>
                  <a:lnTo>
                    <a:pt x="853311" y="233055"/>
                  </a:lnTo>
                  <a:lnTo>
                    <a:pt x="894062" y="219561"/>
                  </a:lnTo>
                  <a:lnTo>
                    <a:pt x="938973" y="200947"/>
                  </a:lnTo>
                  <a:lnTo>
                    <a:pt x="979233" y="180184"/>
                  </a:lnTo>
                  <a:lnTo>
                    <a:pt x="1014429" y="157464"/>
                  </a:lnTo>
                  <a:lnTo>
                    <a:pt x="1044150" y="132977"/>
                  </a:lnTo>
                  <a:lnTo>
                    <a:pt x="1085516" y="79469"/>
                  </a:lnTo>
                  <a:lnTo>
                    <a:pt x="1100037" y="21186"/>
                  </a:lnTo>
                  <a:lnTo>
                    <a:pt x="1100037" y="14037"/>
                  </a:lnTo>
                  <a:lnTo>
                    <a:pt x="1098989" y="7037"/>
                  </a:lnTo>
                  <a:lnTo>
                    <a:pt x="1097717" y="0"/>
                  </a:lnTo>
                  <a:close/>
                </a:path>
              </a:pathLst>
            </a:custGeom>
            <a:solidFill>
              <a:srgbClr val="B7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62316" y="3760813"/>
              <a:ext cx="118110" cy="932180"/>
            </a:xfrm>
            <a:custGeom>
              <a:avLst/>
              <a:gdLst/>
              <a:ahLst/>
              <a:cxnLst/>
              <a:rect l="l" t="t" r="r" b="b"/>
              <a:pathLst>
                <a:path w="118109" h="932179">
                  <a:moveTo>
                    <a:pt x="117857" y="0"/>
                  </a:moveTo>
                  <a:lnTo>
                    <a:pt x="0" y="0"/>
                  </a:lnTo>
                  <a:lnTo>
                    <a:pt x="0" y="786088"/>
                  </a:lnTo>
                  <a:lnTo>
                    <a:pt x="8061" y="826379"/>
                  </a:lnTo>
                  <a:lnTo>
                    <a:pt x="31319" y="864451"/>
                  </a:lnTo>
                  <a:lnTo>
                    <a:pt x="68382" y="899736"/>
                  </a:lnTo>
                  <a:lnTo>
                    <a:pt x="117857" y="931667"/>
                  </a:lnTo>
                  <a:lnTo>
                    <a:pt x="117857" y="0"/>
                  </a:lnTo>
                  <a:close/>
                </a:path>
              </a:pathLst>
            </a:custGeom>
            <a:solidFill>
              <a:srgbClr val="C2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62316" y="3996339"/>
              <a:ext cx="118110" cy="453390"/>
            </a:xfrm>
            <a:custGeom>
              <a:avLst/>
              <a:gdLst/>
              <a:ahLst/>
              <a:cxnLst/>
              <a:rect l="l" t="t" r="r" b="b"/>
              <a:pathLst>
                <a:path w="118109" h="453389">
                  <a:moveTo>
                    <a:pt x="2316" y="275167"/>
                  </a:moveTo>
                  <a:lnTo>
                    <a:pt x="1059" y="282204"/>
                  </a:lnTo>
                  <a:lnTo>
                    <a:pt x="0" y="289204"/>
                  </a:lnTo>
                  <a:lnTo>
                    <a:pt x="0" y="296354"/>
                  </a:lnTo>
                  <a:lnTo>
                    <a:pt x="8061" y="339807"/>
                  </a:lnTo>
                  <a:lnTo>
                    <a:pt x="31319" y="380836"/>
                  </a:lnTo>
                  <a:lnTo>
                    <a:pt x="68382" y="418857"/>
                  </a:lnTo>
                  <a:lnTo>
                    <a:pt x="117857" y="453286"/>
                  </a:lnTo>
                  <a:lnTo>
                    <a:pt x="117857" y="410673"/>
                  </a:lnTo>
                  <a:lnTo>
                    <a:pt x="73876" y="380641"/>
                  </a:lnTo>
                  <a:lnTo>
                    <a:pt x="39328" y="347791"/>
                  </a:lnTo>
                  <a:lnTo>
                    <a:pt x="15160" y="312505"/>
                  </a:lnTo>
                  <a:lnTo>
                    <a:pt x="2316" y="275167"/>
                  </a:lnTo>
                  <a:close/>
                </a:path>
                <a:path w="118109" h="453389">
                  <a:moveTo>
                    <a:pt x="2316" y="0"/>
                  </a:moveTo>
                  <a:lnTo>
                    <a:pt x="1059" y="7074"/>
                  </a:lnTo>
                  <a:lnTo>
                    <a:pt x="0" y="14074"/>
                  </a:lnTo>
                  <a:lnTo>
                    <a:pt x="0" y="21224"/>
                  </a:lnTo>
                  <a:lnTo>
                    <a:pt x="8061" y="64677"/>
                  </a:lnTo>
                  <a:lnTo>
                    <a:pt x="31319" y="105705"/>
                  </a:lnTo>
                  <a:lnTo>
                    <a:pt x="68382" y="143721"/>
                  </a:lnTo>
                  <a:lnTo>
                    <a:pt x="117857" y="178141"/>
                  </a:lnTo>
                  <a:lnTo>
                    <a:pt x="117857" y="135580"/>
                  </a:lnTo>
                  <a:lnTo>
                    <a:pt x="73876" y="105542"/>
                  </a:lnTo>
                  <a:lnTo>
                    <a:pt x="39328" y="72675"/>
                  </a:lnTo>
                  <a:lnTo>
                    <a:pt x="15160" y="3736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rgbClr val="B1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2316" y="3524987"/>
              <a:ext cx="1100455" cy="471805"/>
            </a:xfrm>
            <a:custGeom>
              <a:avLst/>
              <a:gdLst/>
              <a:ahLst/>
              <a:cxnLst/>
              <a:rect l="l" t="t" r="r" b="b"/>
              <a:pathLst>
                <a:path w="1100454" h="471804">
                  <a:moveTo>
                    <a:pt x="550018" y="0"/>
                  </a:moveTo>
                  <a:lnTo>
                    <a:pt x="485867" y="1586"/>
                  </a:lnTo>
                  <a:lnTo>
                    <a:pt x="423891" y="6229"/>
                  </a:lnTo>
                  <a:lnTo>
                    <a:pt x="364503" y="13749"/>
                  </a:lnTo>
                  <a:lnTo>
                    <a:pt x="308116" y="23972"/>
                  </a:lnTo>
                  <a:lnTo>
                    <a:pt x="255141" y="36718"/>
                  </a:lnTo>
                  <a:lnTo>
                    <a:pt x="205992" y="51812"/>
                  </a:lnTo>
                  <a:lnTo>
                    <a:pt x="161081" y="69077"/>
                  </a:lnTo>
                  <a:lnTo>
                    <a:pt x="120819" y="88334"/>
                  </a:lnTo>
                  <a:lnTo>
                    <a:pt x="85621" y="109408"/>
                  </a:lnTo>
                  <a:lnTo>
                    <a:pt x="32060" y="156297"/>
                  </a:lnTo>
                  <a:lnTo>
                    <a:pt x="3699" y="208325"/>
                  </a:lnTo>
                  <a:lnTo>
                    <a:pt x="0" y="235825"/>
                  </a:lnTo>
                  <a:lnTo>
                    <a:pt x="3700" y="263324"/>
                  </a:lnTo>
                  <a:lnTo>
                    <a:pt x="32065" y="315353"/>
                  </a:lnTo>
                  <a:lnTo>
                    <a:pt x="85631" y="362242"/>
                  </a:lnTo>
                  <a:lnTo>
                    <a:pt x="120832" y="383316"/>
                  </a:lnTo>
                  <a:lnTo>
                    <a:pt x="161096" y="402573"/>
                  </a:lnTo>
                  <a:lnTo>
                    <a:pt x="206009" y="419838"/>
                  </a:lnTo>
                  <a:lnTo>
                    <a:pt x="255159" y="434932"/>
                  </a:lnTo>
                  <a:lnTo>
                    <a:pt x="308134" y="447678"/>
                  </a:lnTo>
                  <a:lnTo>
                    <a:pt x="364519" y="457901"/>
                  </a:lnTo>
                  <a:lnTo>
                    <a:pt x="423904" y="465421"/>
                  </a:lnTo>
                  <a:lnTo>
                    <a:pt x="485874" y="470064"/>
                  </a:lnTo>
                  <a:lnTo>
                    <a:pt x="550018" y="471650"/>
                  </a:lnTo>
                  <a:lnTo>
                    <a:pt x="614165" y="470064"/>
                  </a:lnTo>
                  <a:lnTo>
                    <a:pt x="676137" y="465421"/>
                  </a:lnTo>
                  <a:lnTo>
                    <a:pt x="735523" y="457901"/>
                  </a:lnTo>
                  <a:lnTo>
                    <a:pt x="791909" y="447678"/>
                  </a:lnTo>
                  <a:lnTo>
                    <a:pt x="844883" y="434932"/>
                  </a:lnTo>
                  <a:lnTo>
                    <a:pt x="894033" y="419838"/>
                  </a:lnTo>
                  <a:lnTo>
                    <a:pt x="938946" y="402573"/>
                  </a:lnTo>
                  <a:lnTo>
                    <a:pt x="979209" y="383316"/>
                  </a:lnTo>
                  <a:lnTo>
                    <a:pt x="1014409" y="362242"/>
                  </a:lnTo>
                  <a:lnTo>
                    <a:pt x="1067973" y="315353"/>
                  </a:lnTo>
                  <a:lnTo>
                    <a:pt x="1096337" y="263324"/>
                  </a:lnTo>
                  <a:lnTo>
                    <a:pt x="1100037" y="235825"/>
                  </a:lnTo>
                  <a:lnTo>
                    <a:pt x="1096337" y="208332"/>
                  </a:lnTo>
                  <a:lnTo>
                    <a:pt x="1067973" y="156311"/>
                  </a:lnTo>
                  <a:lnTo>
                    <a:pt x="1014409" y="109425"/>
                  </a:lnTo>
                  <a:lnTo>
                    <a:pt x="979209" y="88350"/>
                  </a:lnTo>
                  <a:lnTo>
                    <a:pt x="938946" y="69091"/>
                  </a:lnTo>
                  <a:lnTo>
                    <a:pt x="894033" y="51824"/>
                  </a:lnTo>
                  <a:lnTo>
                    <a:pt x="844883" y="36728"/>
                  </a:lnTo>
                  <a:lnTo>
                    <a:pt x="791909" y="23978"/>
                  </a:lnTo>
                  <a:lnTo>
                    <a:pt x="735523" y="13753"/>
                  </a:lnTo>
                  <a:lnTo>
                    <a:pt x="676137" y="6231"/>
                  </a:lnTo>
                  <a:lnTo>
                    <a:pt x="614165" y="1587"/>
                  </a:lnTo>
                  <a:lnTo>
                    <a:pt x="550018" y="0"/>
                  </a:lnTo>
                  <a:close/>
                </a:path>
              </a:pathLst>
            </a:custGeom>
            <a:solidFill>
              <a:srgbClr val="E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613530" y="4614468"/>
            <a:ext cx="697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+1</a:t>
            </a:r>
            <a:r>
              <a:rPr sz="2400" b="1" spc="10" dirty="0">
                <a:solidFill>
                  <a:srgbClr val="FFFFFF"/>
                </a:solidFill>
                <a:latin typeface="Consolas"/>
                <a:cs typeface="Consolas"/>
              </a:rPr>
              <a:t>0</a:t>
            </a: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0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605273" y="4614468"/>
            <a:ext cx="161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5375" algn="l"/>
              </a:tabLst>
            </a:pP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+2</a:t>
            </a:r>
            <a:r>
              <a:rPr sz="2400" b="1" spc="10" dirty="0">
                <a:solidFill>
                  <a:srgbClr val="FFFFFF"/>
                </a:solidFill>
                <a:latin typeface="Consolas"/>
                <a:cs typeface="Consolas"/>
              </a:rPr>
              <a:t>0</a:t>
            </a:r>
            <a:r>
              <a:rPr sz="2400" b="1" dirty="0">
                <a:solidFill>
                  <a:srgbClr val="FFFFFF"/>
                </a:solidFill>
                <a:latin typeface="Consolas"/>
                <a:cs typeface="Consolas"/>
              </a:rPr>
              <a:t>0	+50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963161" y="2350012"/>
            <a:ext cx="1997710" cy="1414780"/>
            <a:chOff x="3963161" y="2350012"/>
            <a:chExt cx="1997710" cy="1414780"/>
          </a:xfrm>
        </p:grpSpPr>
        <p:sp>
          <p:nvSpPr>
            <p:cNvPr id="39" name="object 39"/>
            <p:cNvSpPr/>
            <p:nvPr/>
          </p:nvSpPr>
          <p:spPr>
            <a:xfrm>
              <a:off x="3963162" y="3263772"/>
              <a:ext cx="1997710" cy="501015"/>
            </a:xfrm>
            <a:custGeom>
              <a:avLst/>
              <a:gdLst/>
              <a:ahLst/>
              <a:cxnLst/>
              <a:rect l="l" t="t" r="r" b="b"/>
              <a:pathLst>
                <a:path w="1997710" h="501014">
                  <a:moveTo>
                    <a:pt x="1960651" y="389153"/>
                  </a:moveTo>
                  <a:lnTo>
                    <a:pt x="1954276" y="378079"/>
                  </a:lnTo>
                  <a:lnTo>
                    <a:pt x="1953514" y="376682"/>
                  </a:lnTo>
                  <a:lnTo>
                    <a:pt x="1952498" y="375412"/>
                  </a:lnTo>
                  <a:lnTo>
                    <a:pt x="1951355" y="374269"/>
                  </a:lnTo>
                  <a:lnTo>
                    <a:pt x="1940433" y="363093"/>
                  </a:lnTo>
                  <a:lnTo>
                    <a:pt x="1928622" y="352425"/>
                  </a:lnTo>
                  <a:lnTo>
                    <a:pt x="1889379" y="322199"/>
                  </a:lnTo>
                  <a:lnTo>
                    <a:pt x="1844294" y="295275"/>
                  </a:lnTo>
                  <a:lnTo>
                    <a:pt x="1777619" y="265811"/>
                  </a:lnTo>
                  <a:lnTo>
                    <a:pt x="1723771" y="249186"/>
                  </a:lnTo>
                  <a:lnTo>
                    <a:pt x="1686433" y="241046"/>
                  </a:lnTo>
                  <a:lnTo>
                    <a:pt x="1648079" y="235343"/>
                  </a:lnTo>
                  <a:lnTo>
                    <a:pt x="1609471" y="232549"/>
                  </a:lnTo>
                  <a:lnTo>
                    <a:pt x="1572641" y="231787"/>
                  </a:lnTo>
                  <a:lnTo>
                    <a:pt x="1554734" y="230759"/>
                  </a:lnTo>
                  <a:lnTo>
                    <a:pt x="1501140" y="223786"/>
                  </a:lnTo>
                  <a:lnTo>
                    <a:pt x="1449324" y="211582"/>
                  </a:lnTo>
                  <a:lnTo>
                    <a:pt x="1384046" y="187960"/>
                  </a:lnTo>
                  <a:lnTo>
                    <a:pt x="1339342" y="165354"/>
                  </a:lnTo>
                  <a:lnTo>
                    <a:pt x="1299972" y="139700"/>
                  </a:lnTo>
                  <a:lnTo>
                    <a:pt x="1266571" y="111760"/>
                  </a:lnTo>
                  <a:lnTo>
                    <a:pt x="1240155" y="82169"/>
                  </a:lnTo>
                  <a:lnTo>
                    <a:pt x="1217295" y="42037"/>
                  </a:lnTo>
                  <a:lnTo>
                    <a:pt x="1210094" y="14135"/>
                  </a:lnTo>
                  <a:lnTo>
                    <a:pt x="1210437" y="1905"/>
                  </a:lnTo>
                  <a:lnTo>
                    <a:pt x="1209344" y="1879"/>
                  </a:lnTo>
                  <a:lnTo>
                    <a:pt x="1209294" y="508"/>
                  </a:lnTo>
                  <a:lnTo>
                    <a:pt x="1190498" y="1397"/>
                  </a:lnTo>
                  <a:lnTo>
                    <a:pt x="1171829" y="0"/>
                  </a:lnTo>
                  <a:lnTo>
                    <a:pt x="1171651" y="2273"/>
                  </a:lnTo>
                  <a:lnTo>
                    <a:pt x="1171194" y="2286"/>
                  </a:lnTo>
                  <a:lnTo>
                    <a:pt x="1160399" y="39497"/>
                  </a:lnTo>
                  <a:lnTo>
                    <a:pt x="1126490" y="79375"/>
                  </a:lnTo>
                  <a:lnTo>
                    <a:pt x="1086612" y="109347"/>
                  </a:lnTo>
                  <a:lnTo>
                    <a:pt x="1036066" y="137922"/>
                  </a:lnTo>
                  <a:lnTo>
                    <a:pt x="997204" y="155702"/>
                  </a:lnTo>
                  <a:lnTo>
                    <a:pt x="954659" y="172085"/>
                  </a:lnTo>
                  <a:lnTo>
                    <a:pt x="909066" y="186817"/>
                  </a:lnTo>
                  <a:lnTo>
                    <a:pt x="860679" y="199898"/>
                  </a:lnTo>
                  <a:lnTo>
                    <a:pt x="810006" y="211074"/>
                  </a:lnTo>
                  <a:lnTo>
                    <a:pt x="757936" y="219964"/>
                  </a:lnTo>
                  <a:lnTo>
                    <a:pt x="704342" y="226580"/>
                  </a:lnTo>
                  <a:lnTo>
                    <a:pt x="649859" y="230759"/>
                  </a:lnTo>
                  <a:lnTo>
                    <a:pt x="567182" y="232549"/>
                  </a:lnTo>
                  <a:lnTo>
                    <a:pt x="538988" y="233553"/>
                  </a:lnTo>
                  <a:lnTo>
                    <a:pt x="482600" y="237756"/>
                  </a:lnTo>
                  <a:lnTo>
                    <a:pt x="427355" y="244602"/>
                  </a:lnTo>
                  <a:lnTo>
                    <a:pt x="373380" y="253873"/>
                  </a:lnTo>
                  <a:lnTo>
                    <a:pt x="321310" y="265303"/>
                  </a:lnTo>
                  <a:lnTo>
                    <a:pt x="271018" y="278892"/>
                  </a:lnTo>
                  <a:lnTo>
                    <a:pt x="223520" y="294386"/>
                  </a:lnTo>
                  <a:lnTo>
                    <a:pt x="179070" y="311531"/>
                  </a:lnTo>
                  <a:lnTo>
                    <a:pt x="137795" y="330200"/>
                  </a:lnTo>
                  <a:lnTo>
                    <a:pt x="100584" y="350393"/>
                  </a:lnTo>
                  <a:lnTo>
                    <a:pt x="67310" y="371856"/>
                  </a:lnTo>
                  <a:lnTo>
                    <a:pt x="48641" y="387096"/>
                  </a:lnTo>
                  <a:lnTo>
                    <a:pt x="43700" y="393890"/>
                  </a:lnTo>
                  <a:lnTo>
                    <a:pt x="9652" y="373507"/>
                  </a:lnTo>
                  <a:lnTo>
                    <a:pt x="0" y="500888"/>
                  </a:lnTo>
                  <a:lnTo>
                    <a:pt x="107696" y="432181"/>
                  </a:lnTo>
                  <a:lnTo>
                    <a:pt x="104508" y="430276"/>
                  </a:lnTo>
                  <a:lnTo>
                    <a:pt x="76454" y="413499"/>
                  </a:lnTo>
                  <a:lnTo>
                    <a:pt x="119253" y="383540"/>
                  </a:lnTo>
                  <a:lnTo>
                    <a:pt x="154178" y="364617"/>
                  </a:lnTo>
                  <a:lnTo>
                    <a:pt x="193167" y="346837"/>
                  </a:lnTo>
                  <a:lnTo>
                    <a:pt x="235839" y="330454"/>
                  </a:lnTo>
                  <a:lnTo>
                    <a:pt x="281432" y="315595"/>
                  </a:lnTo>
                  <a:lnTo>
                    <a:pt x="329438" y="302514"/>
                  </a:lnTo>
                  <a:lnTo>
                    <a:pt x="380238" y="291338"/>
                  </a:lnTo>
                  <a:lnTo>
                    <a:pt x="432562" y="282448"/>
                  </a:lnTo>
                  <a:lnTo>
                    <a:pt x="486029" y="275717"/>
                  </a:lnTo>
                  <a:lnTo>
                    <a:pt x="540385" y="271653"/>
                  </a:lnTo>
                  <a:lnTo>
                    <a:pt x="624078" y="269748"/>
                  </a:lnTo>
                  <a:lnTo>
                    <a:pt x="652399" y="268732"/>
                  </a:lnTo>
                  <a:lnTo>
                    <a:pt x="708533" y="264414"/>
                  </a:lnTo>
                  <a:lnTo>
                    <a:pt x="763905" y="257556"/>
                  </a:lnTo>
                  <a:lnTo>
                    <a:pt x="818261" y="248285"/>
                  </a:lnTo>
                  <a:lnTo>
                    <a:pt x="870204" y="236855"/>
                  </a:lnTo>
                  <a:lnTo>
                    <a:pt x="920369" y="223266"/>
                  </a:lnTo>
                  <a:lnTo>
                    <a:pt x="967867" y="207772"/>
                  </a:lnTo>
                  <a:lnTo>
                    <a:pt x="1012444" y="190627"/>
                  </a:lnTo>
                  <a:lnTo>
                    <a:pt x="1053592" y="171704"/>
                  </a:lnTo>
                  <a:lnTo>
                    <a:pt x="1090930" y="151511"/>
                  </a:lnTo>
                  <a:lnTo>
                    <a:pt x="1124204" y="129794"/>
                  </a:lnTo>
                  <a:lnTo>
                    <a:pt x="1162329" y="97790"/>
                  </a:lnTo>
                  <a:lnTo>
                    <a:pt x="1159637" y="110744"/>
                  </a:lnTo>
                  <a:lnTo>
                    <a:pt x="1148715" y="149225"/>
                  </a:lnTo>
                  <a:lnTo>
                    <a:pt x="1128268" y="196342"/>
                  </a:lnTo>
                  <a:lnTo>
                    <a:pt x="1102868" y="227711"/>
                  </a:lnTo>
                  <a:lnTo>
                    <a:pt x="1092200" y="232168"/>
                  </a:lnTo>
                  <a:lnTo>
                    <a:pt x="1090168" y="232168"/>
                  </a:lnTo>
                  <a:lnTo>
                    <a:pt x="1085596" y="232549"/>
                  </a:lnTo>
                  <a:lnTo>
                    <a:pt x="1046480" y="253746"/>
                  </a:lnTo>
                  <a:lnTo>
                    <a:pt x="1022096" y="287147"/>
                  </a:lnTo>
                  <a:lnTo>
                    <a:pt x="998601" y="340868"/>
                  </a:lnTo>
                  <a:lnTo>
                    <a:pt x="987679" y="385318"/>
                  </a:lnTo>
                  <a:lnTo>
                    <a:pt x="948436" y="380746"/>
                  </a:lnTo>
                  <a:lnTo>
                    <a:pt x="992124" y="500888"/>
                  </a:lnTo>
                  <a:lnTo>
                    <a:pt x="1051598" y="409829"/>
                  </a:lnTo>
                  <a:lnTo>
                    <a:pt x="1061974" y="393954"/>
                  </a:lnTo>
                  <a:lnTo>
                    <a:pt x="1025537" y="389724"/>
                  </a:lnTo>
                  <a:lnTo>
                    <a:pt x="1028700" y="372618"/>
                  </a:lnTo>
                  <a:lnTo>
                    <a:pt x="1034415" y="354076"/>
                  </a:lnTo>
                  <a:lnTo>
                    <a:pt x="1054481" y="307340"/>
                  </a:lnTo>
                  <a:lnTo>
                    <a:pt x="1079119" y="275717"/>
                  </a:lnTo>
                  <a:lnTo>
                    <a:pt x="1093343" y="270129"/>
                  </a:lnTo>
                  <a:lnTo>
                    <a:pt x="1100582" y="269367"/>
                  </a:lnTo>
                  <a:lnTo>
                    <a:pt x="1138047" y="247281"/>
                  </a:lnTo>
                  <a:lnTo>
                    <a:pt x="1150937" y="231267"/>
                  </a:lnTo>
                  <a:lnTo>
                    <a:pt x="1151788" y="230136"/>
                  </a:lnTo>
                  <a:lnTo>
                    <a:pt x="1178179" y="179705"/>
                  </a:lnTo>
                  <a:lnTo>
                    <a:pt x="1191387" y="140081"/>
                  </a:lnTo>
                  <a:lnTo>
                    <a:pt x="1201674" y="96139"/>
                  </a:lnTo>
                  <a:lnTo>
                    <a:pt x="1202004" y="94081"/>
                  </a:lnTo>
                  <a:lnTo>
                    <a:pt x="1209040" y="104140"/>
                  </a:lnTo>
                  <a:lnTo>
                    <a:pt x="1239393" y="138430"/>
                  </a:lnTo>
                  <a:lnTo>
                    <a:pt x="1276731" y="169926"/>
                  </a:lnTo>
                  <a:lnTo>
                    <a:pt x="1319784" y="198120"/>
                  </a:lnTo>
                  <a:lnTo>
                    <a:pt x="1367536" y="222123"/>
                  </a:lnTo>
                  <a:lnTo>
                    <a:pt x="1437513" y="247777"/>
                  </a:lnTo>
                  <a:lnTo>
                    <a:pt x="1474724" y="257302"/>
                  </a:lnTo>
                  <a:lnTo>
                    <a:pt x="1512570" y="264287"/>
                  </a:lnTo>
                  <a:lnTo>
                    <a:pt x="1551051" y="268732"/>
                  </a:lnTo>
                  <a:lnTo>
                    <a:pt x="1608709" y="270510"/>
                  </a:lnTo>
                  <a:lnTo>
                    <a:pt x="1626616" y="271653"/>
                  </a:lnTo>
                  <a:lnTo>
                    <a:pt x="1680083" y="278638"/>
                  </a:lnTo>
                  <a:lnTo>
                    <a:pt x="1732153" y="290957"/>
                  </a:lnTo>
                  <a:lnTo>
                    <a:pt x="1797558" y="314960"/>
                  </a:lnTo>
                  <a:lnTo>
                    <a:pt x="1841754" y="337312"/>
                  </a:lnTo>
                  <a:lnTo>
                    <a:pt x="1881124" y="362966"/>
                  </a:lnTo>
                  <a:lnTo>
                    <a:pt x="1914525" y="391160"/>
                  </a:lnTo>
                  <a:lnTo>
                    <a:pt x="1925396" y="404329"/>
                  </a:lnTo>
                  <a:lnTo>
                    <a:pt x="1933257" y="400939"/>
                  </a:lnTo>
                  <a:lnTo>
                    <a:pt x="1942109" y="397129"/>
                  </a:lnTo>
                  <a:lnTo>
                    <a:pt x="1960651" y="389153"/>
                  </a:lnTo>
                  <a:close/>
                </a:path>
                <a:path w="1997710" h="501014">
                  <a:moveTo>
                    <a:pt x="1997583" y="373253"/>
                  </a:moveTo>
                  <a:lnTo>
                    <a:pt x="1960651" y="389153"/>
                  </a:lnTo>
                  <a:lnTo>
                    <a:pt x="1925396" y="404329"/>
                  </a:lnTo>
                  <a:lnTo>
                    <a:pt x="1892554" y="418465"/>
                  </a:lnTo>
                  <a:lnTo>
                    <a:pt x="1990217" y="500888"/>
                  </a:lnTo>
                  <a:lnTo>
                    <a:pt x="1994712" y="422910"/>
                  </a:lnTo>
                  <a:lnTo>
                    <a:pt x="1997583" y="373253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95443" y="2350012"/>
              <a:ext cx="916305" cy="914400"/>
            </a:xfrm>
            <a:custGeom>
              <a:avLst/>
              <a:gdLst/>
              <a:ahLst/>
              <a:cxnLst/>
              <a:rect l="l" t="t" r="r" b="b"/>
              <a:pathLst>
                <a:path w="916304" h="914400">
                  <a:moveTo>
                    <a:pt x="662765" y="785561"/>
                  </a:moveTo>
                  <a:lnTo>
                    <a:pt x="253529" y="785561"/>
                  </a:lnTo>
                  <a:lnTo>
                    <a:pt x="280813" y="801014"/>
                  </a:lnTo>
                  <a:lnTo>
                    <a:pt x="309398" y="814259"/>
                  </a:lnTo>
                  <a:lnTo>
                    <a:pt x="339176" y="825194"/>
                  </a:lnTo>
                  <a:lnTo>
                    <a:pt x="370044" y="833715"/>
                  </a:lnTo>
                  <a:lnTo>
                    <a:pt x="370044" y="882889"/>
                  </a:lnTo>
                  <a:lnTo>
                    <a:pt x="372500" y="895079"/>
                  </a:lnTo>
                  <a:lnTo>
                    <a:pt x="379218" y="905032"/>
                  </a:lnTo>
                  <a:lnTo>
                    <a:pt x="389190" y="911741"/>
                  </a:lnTo>
                  <a:lnTo>
                    <a:pt x="401409" y="914200"/>
                  </a:lnTo>
                  <a:lnTo>
                    <a:pt x="514870" y="914200"/>
                  </a:lnTo>
                  <a:lnTo>
                    <a:pt x="527081" y="911741"/>
                  </a:lnTo>
                  <a:lnTo>
                    <a:pt x="537050" y="905032"/>
                  </a:lnTo>
                  <a:lnTo>
                    <a:pt x="543771" y="895079"/>
                  </a:lnTo>
                  <a:lnTo>
                    <a:pt x="546235" y="882889"/>
                  </a:lnTo>
                  <a:lnTo>
                    <a:pt x="546235" y="833715"/>
                  </a:lnTo>
                  <a:lnTo>
                    <a:pt x="577119" y="825192"/>
                  </a:lnTo>
                  <a:lnTo>
                    <a:pt x="606915" y="814253"/>
                  </a:lnTo>
                  <a:lnTo>
                    <a:pt x="635501" y="801006"/>
                  </a:lnTo>
                  <a:lnTo>
                    <a:pt x="662765" y="785561"/>
                  </a:lnTo>
                  <a:close/>
                </a:path>
                <a:path w="916304" h="914400">
                  <a:moveTo>
                    <a:pt x="196483" y="84703"/>
                  </a:moveTo>
                  <a:lnTo>
                    <a:pt x="94075" y="173904"/>
                  </a:lnTo>
                  <a:lnTo>
                    <a:pt x="84891" y="196041"/>
                  </a:lnTo>
                  <a:lnTo>
                    <a:pt x="87187" y="207824"/>
                  </a:lnTo>
                  <a:lnTo>
                    <a:pt x="94075" y="218178"/>
                  </a:lnTo>
                  <a:lnTo>
                    <a:pt x="128929" y="252944"/>
                  </a:lnTo>
                  <a:lnTo>
                    <a:pt x="113441" y="280145"/>
                  </a:lnTo>
                  <a:lnTo>
                    <a:pt x="100165" y="308665"/>
                  </a:lnTo>
                  <a:lnTo>
                    <a:pt x="89206" y="338387"/>
                  </a:lnTo>
                  <a:lnTo>
                    <a:pt x="80666" y="369198"/>
                  </a:lnTo>
                  <a:lnTo>
                    <a:pt x="31382" y="369198"/>
                  </a:lnTo>
                  <a:lnTo>
                    <a:pt x="2" y="400492"/>
                  </a:lnTo>
                  <a:lnTo>
                    <a:pt x="0" y="513712"/>
                  </a:lnTo>
                  <a:lnTo>
                    <a:pt x="2465" y="525889"/>
                  </a:lnTo>
                  <a:lnTo>
                    <a:pt x="9189" y="535837"/>
                  </a:lnTo>
                  <a:lnTo>
                    <a:pt x="19163" y="542546"/>
                  </a:lnTo>
                  <a:lnTo>
                    <a:pt x="31382" y="545006"/>
                  </a:lnTo>
                  <a:lnTo>
                    <a:pt x="80666" y="545006"/>
                  </a:lnTo>
                  <a:lnTo>
                    <a:pt x="89206" y="575815"/>
                  </a:lnTo>
                  <a:lnTo>
                    <a:pt x="100165" y="605534"/>
                  </a:lnTo>
                  <a:lnTo>
                    <a:pt x="113441" y="634053"/>
                  </a:lnTo>
                  <a:lnTo>
                    <a:pt x="128929" y="661260"/>
                  </a:lnTo>
                  <a:lnTo>
                    <a:pt x="94075" y="696026"/>
                  </a:lnTo>
                  <a:lnTo>
                    <a:pt x="87187" y="706384"/>
                  </a:lnTo>
                  <a:lnTo>
                    <a:pt x="84891" y="718161"/>
                  </a:lnTo>
                  <a:lnTo>
                    <a:pt x="87187" y="729936"/>
                  </a:lnTo>
                  <a:lnTo>
                    <a:pt x="94075" y="740286"/>
                  </a:lnTo>
                  <a:lnTo>
                    <a:pt x="174295" y="820336"/>
                  </a:lnTo>
                  <a:lnTo>
                    <a:pt x="184673" y="827209"/>
                  </a:lnTo>
                  <a:lnTo>
                    <a:pt x="196483" y="829500"/>
                  </a:lnTo>
                  <a:lnTo>
                    <a:pt x="208292" y="827209"/>
                  </a:lnTo>
                  <a:lnTo>
                    <a:pt x="218670" y="820336"/>
                  </a:lnTo>
                  <a:lnTo>
                    <a:pt x="253529" y="785561"/>
                  </a:lnTo>
                  <a:lnTo>
                    <a:pt x="776831" y="785561"/>
                  </a:lnTo>
                  <a:lnTo>
                    <a:pt x="822201" y="740286"/>
                  </a:lnTo>
                  <a:lnTo>
                    <a:pt x="829089" y="729934"/>
                  </a:lnTo>
                  <a:lnTo>
                    <a:pt x="831386" y="718156"/>
                  </a:lnTo>
                  <a:lnTo>
                    <a:pt x="829089" y="706378"/>
                  </a:lnTo>
                  <a:lnTo>
                    <a:pt x="822201" y="696026"/>
                  </a:lnTo>
                  <a:lnTo>
                    <a:pt x="787356" y="661245"/>
                  </a:lnTo>
                  <a:lnTo>
                    <a:pt x="802831" y="634044"/>
                  </a:lnTo>
                  <a:lnTo>
                    <a:pt x="811540" y="615330"/>
                  </a:lnTo>
                  <a:lnTo>
                    <a:pt x="458132" y="615330"/>
                  </a:lnTo>
                  <a:lnTo>
                    <a:pt x="408005" y="607262"/>
                  </a:lnTo>
                  <a:lnTo>
                    <a:pt x="364472" y="584798"/>
                  </a:lnTo>
                  <a:lnTo>
                    <a:pt x="330144" y="550545"/>
                  </a:lnTo>
                  <a:lnTo>
                    <a:pt x="307632" y="507110"/>
                  </a:lnTo>
                  <a:lnTo>
                    <a:pt x="299548" y="457102"/>
                  </a:lnTo>
                  <a:lnTo>
                    <a:pt x="307632" y="407088"/>
                  </a:lnTo>
                  <a:lnTo>
                    <a:pt x="330144" y="363653"/>
                  </a:lnTo>
                  <a:lnTo>
                    <a:pt x="364472" y="329402"/>
                  </a:lnTo>
                  <a:lnTo>
                    <a:pt x="408005" y="306940"/>
                  </a:lnTo>
                  <a:lnTo>
                    <a:pt x="458132" y="298874"/>
                  </a:lnTo>
                  <a:lnTo>
                    <a:pt x="811543" y="298874"/>
                  </a:lnTo>
                  <a:lnTo>
                    <a:pt x="802824" y="280139"/>
                  </a:lnTo>
                  <a:lnTo>
                    <a:pt x="787342" y="252930"/>
                  </a:lnTo>
                  <a:lnTo>
                    <a:pt x="822186" y="218163"/>
                  </a:lnTo>
                  <a:lnTo>
                    <a:pt x="829075" y="207809"/>
                  </a:lnTo>
                  <a:lnTo>
                    <a:pt x="831371" y="196026"/>
                  </a:lnTo>
                  <a:lnTo>
                    <a:pt x="829075" y="184243"/>
                  </a:lnTo>
                  <a:lnTo>
                    <a:pt x="822186" y="173889"/>
                  </a:lnTo>
                  <a:lnTo>
                    <a:pt x="776836" y="128633"/>
                  </a:lnTo>
                  <a:lnTo>
                    <a:pt x="253500" y="128633"/>
                  </a:lnTo>
                  <a:lnTo>
                    <a:pt x="218626" y="93837"/>
                  </a:lnTo>
                  <a:lnTo>
                    <a:pt x="208292" y="86994"/>
                  </a:lnTo>
                  <a:lnTo>
                    <a:pt x="196483" y="84703"/>
                  </a:lnTo>
                  <a:close/>
                </a:path>
                <a:path w="916304" h="914400">
                  <a:moveTo>
                    <a:pt x="776831" y="785561"/>
                  </a:moveTo>
                  <a:lnTo>
                    <a:pt x="662765" y="785561"/>
                  </a:lnTo>
                  <a:lnTo>
                    <a:pt x="697609" y="820336"/>
                  </a:lnTo>
                  <a:lnTo>
                    <a:pt x="707987" y="827209"/>
                  </a:lnTo>
                  <a:lnTo>
                    <a:pt x="719796" y="829500"/>
                  </a:lnTo>
                  <a:lnTo>
                    <a:pt x="731606" y="827209"/>
                  </a:lnTo>
                  <a:lnTo>
                    <a:pt x="741984" y="820336"/>
                  </a:lnTo>
                  <a:lnTo>
                    <a:pt x="776831" y="785561"/>
                  </a:lnTo>
                  <a:close/>
                </a:path>
                <a:path w="916304" h="914400">
                  <a:moveTo>
                    <a:pt x="811543" y="298874"/>
                  </a:moveTo>
                  <a:lnTo>
                    <a:pt x="458132" y="298874"/>
                  </a:lnTo>
                  <a:lnTo>
                    <a:pt x="508259" y="306940"/>
                  </a:lnTo>
                  <a:lnTo>
                    <a:pt x="551792" y="329402"/>
                  </a:lnTo>
                  <a:lnTo>
                    <a:pt x="586120" y="363653"/>
                  </a:lnTo>
                  <a:lnTo>
                    <a:pt x="608632" y="407088"/>
                  </a:lnTo>
                  <a:lnTo>
                    <a:pt x="616717" y="457102"/>
                  </a:lnTo>
                  <a:lnTo>
                    <a:pt x="608632" y="507110"/>
                  </a:lnTo>
                  <a:lnTo>
                    <a:pt x="586120" y="550545"/>
                  </a:lnTo>
                  <a:lnTo>
                    <a:pt x="551792" y="584798"/>
                  </a:lnTo>
                  <a:lnTo>
                    <a:pt x="508259" y="607262"/>
                  </a:lnTo>
                  <a:lnTo>
                    <a:pt x="458132" y="615330"/>
                  </a:lnTo>
                  <a:lnTo>
                    <a:pt x="811540" y="615330"/>
                  </a:lnTo>
                  <a:lnTo>
                    <a:pt x="816103" y="605525"/>
                  </a:lnTo>
                  <a:lnTo>
                    <a:pt x="827068" y="575802"/>
                  </a:lnTo>
                  <a:lnTo>
                    <a:pt x="835622" y="544992"/>
                  </a:lnTo>
                  <a:lnTo>
                    <a:pt x="884900" y="544992"/>
                  </a:lnTo>
                  <a:lnTo>
                    <a:pt x="916262" y="513712"/>
                  </a:lnTo>
                  <a:lnTo>
                    <a:pt x="916265" y="400492"/>
                  </a:lnTo>
                  <a:lnTo>
                    <a:pt x="913801" y="388309"/>
                  </a:lnTo>
                  <a:lnTo>
                    <a:pt x="907078" y="378362"/>
                  </a:lnTo>
                  <a:lnTo>
                    <a:pt x="897105" y="371656"/>
                  </a:lnTo>
                  <a:lnTo>
                    <a:pt x="884886" y="369198"/>
                  </a:lnTo>
                  <a:lnTo>
                    <a:pt x="835592" y="369198"/>
                  </a:lnTo>
                  <a:lnTo>
                    <a:pt x="827056" y="338387"/>
                  </a:lnTo>
                  <a:lnTo>
                    <a:pt x="816098" y="308663"/>
                  </a:lnTo>
                  <a:lnTo>
                    <a:pt x="811543" y="298874"/>
                  </a:lnTo>
                  <a:close/>
                </a:path>
                <a:path w="916304" h="914400">
                  <a:moveTo>
                    <a:pt x="514855" y="0"/>
                  </a:moveTo>
                  <a:lnTo>
                    <a:pt x="401394" y="0"/>
                  </a:lnTo>
                  <a:lnTo>
                    <a:pt x="389184" y="2458"/>
                  </a:lnTo>
                  <a:lnTo>
                    <a:pt x="379214" y="9165"/>
                  </a:lnTo>
                  <a:lnTo>
                    <a:pt x="372494" y="19117"/>
                  </a:lnTo>
                  <a:lnTo>
                    <a:pt x="370030" y="31308"/>
                  </a:lnTo>
                  <a:lnTo>
                    <a:pt x="370030" y="80476"/>
                  </a:lnTo>
                  <a:lnTo>
                    <a:pt x="339152" y="89002"/>
                  </a:lnTo>
                  <a:lnTo>
                    <a:pt x="309364" y="99939"/>
                  </a:lnTo>
                  <a:lnTo>
                    <a:pt x="280776" y="113185"/>
                  </a:lnTo>
                  <a:lnTo>
                    <a:pt x="253500" y="128633"/>
                  </a:lnTo>
                  <a:lnTo>
                    <a:pt x="776836" y="128633"/>
                  </a:lnTo>
                  <a:lnTo>
                    <a:pt x="662735" y="128618"/>
                  </a:lnTo>
                  <a:lnTo>
                    <a:pt x="635476" y="113178"/>
                  </a:lnTo>
                  <a:lnTo>
                    <a:pt x="606897" y="99938"/>
                  </a:lnTo>
                  <a:lnTo>
                    <a:pt x="577112" y="89001"/>
                  </a:lnTo>
                  <a:lnTo>
                    <a:pt x="546235" y="80476"/>
                  </a:lnTo>
                  <a:lnTo>
                    <a:pt x="546235" y="31308"/>
                  </a:lnTo>
                  <a:lnTo>
                    <a:pt x="543770" y="19117"/>
                  </a:lnTo>
                  <a:lnTo>
                    <a:pt x="537048" y="9165"/>
                  </a:lnTo>
                  <a:lnTo>
                    <a:pt x="527074" y="2458"/>
                  </a:lnTo>
                  <a:lnTo>
                    <a:pt x="514855" y="0"/>
                  </a:lnTo>
                  <a:close/>
                </a:path>
                <a:path w="916304" h="914400">
                  <a:moveTo>
                    <a:pt x="719782" y="84673"/>
                  </a:moveTo>
                  <a:lnTo>
                    <a:pt x="707972" y="86964"/>
                  </a:lnTo>
                  <a:lnTo>
                    <a:pt x="697565" y="93867"/>
                  </a:lnTo>
                  <a:lnTo>
                    <a:pt x="662735" y="128618"/>
                  </a:lnTo>
                  <a:lnTo>
                    <a:pt x="776822" y="128618"/>
                  </a:lnTo>
                  <a:lnTo>
                    <a:pt x="741969" y="93837"/>
                  </a:lnTo>
                  <a:lnTo>
                    <a:pt x="731591" y="86964"/>
                  </a:lnTo>
                  <a:lnTo>
                    <a:pt x="719782" y="84673"/>
                  </a:lnTo>
                  <a:close/>
                </a:path>
              </a:pathLst>
            </a:custGeom>
            <a:solidFill>
              <a:srgbClr val="E7EB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24510" y="2578563"/>
              <a:ext cx="458470" cy="457200"/>
            </a:xfrm>
            <a:custGeom>
              <a:avLst/>
              <a:gdLst/>
              <a:ahLst/>
              <a:cxnLst/>
              <a:rect l="l" t="t" r="r" b="b"/>
              <a:pathLst>
                <a:path w="458470" h="457200">
                  <a:moveTo>
                    <a:pt x="229066" y="0"/>
                  </a:moveTo>
                  <a:lnTo>
                    <a:pt x="182899" y="4643"/>
                  </a:lnTo>
                  <a:lnTo>
                    <a:pt x="139901" y="17959"/>
                  </a:lnTo>
                  <a:lnTo>
                    <a:pt x="100990" y="39031"/>
                  </a:lnTo>
                  <a:lnTo>
                    <a:pt x="67090" y="66939"/>
                  </a:lnTo>
                  <a:lnTo>
                    <a:pt x="39119" y="100763"/>
                  </a:lnTo>
                  <a:lnTo>
                    <a:pt x="18000" y="139586"/>
                  </a:lnTo>
                  <a:lnTo>
                    <a:pt x="4653" y="182488"/>
                  </a:lnTo>
                  <a:lnTo>
                    <a:pt x="0" y="228551"/>
                  </a:lnTo>
                  <a:lnTo>
                    <a:pt x="4653" y="274613"/>
                  </a:lnTo>
                  <a:lnTo>
                    <a:pt x="18000" y="317515"/>
                  </a:lnTo>
                  <a:lnTo>
                    <a:pt x="39119" y="356338"/>
                  </a:lnTo>
                  <a:lnTo>
                    <a:pt x="67090" y="390163"/>
                  </a:lnTo>
                  <a:lnTo>
                    <a:pt x="100990" y="418070"/>
                  </a:lnTo>
                  <a:lnTo>
                    <a:pt x="139901" y="439142"/>
                  </a:lnTo>
                  <a:lnTo>
                    <a:pt x="182899" y="452459"/>
                  </a:lnTo>
                  <a:lnTo>
                    <a:pt x="229066" y="457102"/>
                  </a:lnTo>
                  <a:lnTo>
                    <a:pt x="275232" y="452459"/>
                  </a:lnTo>
                  <a:lnTo>
                    <a:pt x="318231" y="439142"/>
                  </a:lnTo>
                  <a:lnTo>
                    <a:pt x="357141" y="418070"/>
                  </a:lnTo>
                  <a:lnTo>
                    <a:pt x="391042" y="390163"/>
                  </a:lnTo>
                  <a:lnTo>
                    <a:pt x="393841" y="386779"/>
                  </a:lnTo>
                  <a:lnTo>
                    <a:pt x="229066" y="386779"/>
                  </a:lnTo>
                  <a:lnTo>
                    <a:pt x="178939" y="378711"/>
                  </a:lnTo>
                  <a:lnTo>
                    <a:pt x="135406" y="356247"/>
                  </a:lnTo>
                  <a:lnTo>
                    <a:pt x="101078" y="321994"/>
                  </a:lnTo>
                  <a:lnTo>
                    <a:pt x="78566" y="278559"/>
                  </a:lnTo>
                  <a:lnTo>
                    <a:pt x="70481" y="228551"/>
                  </a:lnTo>
                  <a:lnTo>
                    <a:pt x="78566" y="178537"/>
                  </a:lnTo>
                  <a:lnTo>
                    <a:pt x="101078" y="135101"/>
                  </a:lnTo>
                  <a:lnTo>
                    <a:pt x="135406" y="100850"/>
                  </a:lnTo>
                  <a:lnTo>
                    <a:pt x="178939" y="78389"/>
                  </a:lnTo>
                  <a:lnTo>
                    <a:pt x="229066" y="70323"/>
                  </a:lnTo>
                  <a:lnTo>
                    <a:pt x="393841" y="70323"/>
                  </a:lnTo>
                  <a:lnTo>
                    <a:pt x="391042" y="66939"/>
                  </a:lnTo>
                  <a:lnTo>
                    <a:pt x="357141" y="39031"/>
                  </a:lnTo>
                  <a:lnTo>
                    <a:pt x="318231" y="17959"/>
                  </a:lnTo>
                  <a:lnTo>
                    <a:pt x="275232" y="4643"/>
                  </a:lnTo>
                  <a:lnTo>
                    <a:pt x="229066" y="0"/>
                  </a:lnTo>
                  <a:close/>
                </a:path>
                <a:path w="458470" h="457200">
                  <a:moveTo>
                    <a:pt x="393841" y="70323"/>
                  </a:moveTo>
                  <a:lnTo>
                    <a:pt x="229066" y="70323"/>
                  </a:lnTo>
                  <a:lnTo>
                    <a:pt x="279193" y="78389"/>
                  </a:lnTo>
                  <a:lnTo>
                    <a:pt x="322726" y="100850"/>
                  </a:lnTo>
                  <a:lnTo>
                    <a:pt x="357054" y="135101"/>
                  </a:lnTo>
                  <a:lnTo>
                    <a:pt x="379566" y="178537"/>
                  </a:lnTo>
                  <a:lnTo>
                    <a:pt x="387650" y="228551"/>
                  </a:lnTo>
                  <a:lnTo>
                    <a:pt x="379566" y="278559"/>
                  </a:lnTo>
                  <a:lnTo>
                    <a:pt x="357054" y="321994"/>
                  </a:lnTo>
                  <a:lnTo>
                    <a:pt x="322726" y="356247"/>
                  </a:lnTo>
                  <a:lnTo>
                    <a:pt x="279193" y="378711"/>
                  </a:lnTo>
                  <a:lnTo>
                    <a:pt x="229066" y="386779"/>
                  </a:lnTo>
                  <a:lnTo>
                    <a:pt x="393841" y="386779"/>
                  </a:lnTo>
                  <a:lnTo>
                    <a:pt x="419013" y="356338"/>
                  </a:lnTo>
                  <a:lnTo>
                    <a:pt x="440132" y="317515"/>
                  </a:lnTo>
                  <a:lnTo>
                    <a:pt x="453479" y="274613"/>
                  </a:lnTo>
                  <a:lnTo>
                    <a:pt x="458132" y="228551"/>
                  </a:lnTo>
                  <a:lnTo>
                    <a:pt x="453479" y="182488"/>
                  </a:lnTo>
                  <a:lnTo>
                    <a:pt x="440132" y="139586"/>
                  </a:lnTo>
                  <a:lnTo>
                    <a:pt x="419013" y="100763"/>
                  </a:lnTo>
                  <a:lnTo>
                    <a:pt x="393841" y="70323"/>
                  </a:lnTo>
                  <a:close/>
                </a:path>
              </a:pathLst>
            </a:custGeom>
            <a:solidFill>
              <a:srgbClr val="C6C9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3618372" y="1054611"/>
            <a:ext cx="2235200" cy="1248410"/>
            <a:chOff x="3618372" y="1054611"/>
            <a:chExt cx="2235200" cy="1248410"/>
          </a:xfrm>
        </p:grpSpPr>
        <p:sp>
          <p:nvSpPr>
            <p:cNvPr id="43" name="object 43"/>
            <p:cNvSpPr/>
            <p:nvPr/>
          </p:nvSpPr>
          <p:spPr>
            <a:xfrm>
              <a:off x="4848136" y="1054611"/>
              <a:ext cx="663575" cy="842010"/>
            </a:xfrm>
            <a:custGeom>
              <a:avLst/>
              <a:gdLst/>
              <a:ahLst/>
              <a:cxnLst/>
              <a:rect l="l" t="t" r="r" b="b"/>
              <a:pathLst>
                <a:path w="663575" h="842010">
                  <a:moveTo>
                    <a:pt x="612279" y="0"/>
                  </a:moveTo>
                  <a:lnTo>
                    <a:pt x="51153" y="678"/>
                  </a:lnTo>
                  <a:lnTo>
                    <a:pt x="14756" y="15637"/>
                  </a:lnTo>
                  <a:lnTo>
                    <a:pt x="0" y="53363"/>
                  </a:lnTo>
                  <a:lnTo>
                    <a:pt x="0" y="841490"/>
                  </a:lnTo>
                  <a:lnTo>
                    <a:pt x="561256" y="841490"/>
                  </a:lnTo>
                  <a:lnTo>
                    <a:pt x="581108" y="837358"/>
                  </a:lnTo>
                  <a:lnTo>
                    <a:pt x="597327" y="826093"/>
                  </a:lnTo>
                  <a:lnTo>
                    <a:pt x="608267" y="809389"/>
                  </a:lnTo>
                  <a:lnTo>
                    <a:pt x="612279" y="788941"/>
                  </a:lnTo>
                  <a:lnTo>
                    <a:pt x="612279" y="53250"/>
                  </a:lnTo>
                  <a:lnTo>
                    <a:pt x="663303" y="53250"/>
                  </a:lnTo>
                  <a:lnTo>
                    <a:pt x="663303" y="701"/>
                  </a:lnTo>
                  <a:lnTo>
                    <a:pt x="612279" y="746"/>
                  </a:lnTo>
                  <a:lnTo>
                    <a:pt x="612279" y="0"/>
                  </a:lnTo>
                  <a:close/>
                </a:path>
              </a:pathLst>
            </a:custGeom>
            <a:solidFill>
              <a:srgbClr val="E15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746092" y="1791030"/>
              <a:ext cx="663575" cy="105410"/>
            </a:xfrm>
            <a:custGeom>
              <a:avLst/>
              <a:gdLst/>
              <a:ahLst/>
              <a:cxnLst/>
              <a:rect l="l" t="t" r="r" b="b"/>
              <a:pathLst>
                <a:path w="663575" h="105410">
                  <a:moveTo>
                    <a:pt x="663300" y="0"/>
                  </a:moveTo>
                  <a:lnTo>
                    <a:pt x="51022" y="0"/>
                  </a:lnTo>
                  <a:lnTo>
                    <a:pt x="31168" y="4131"/>
                  </a:lnTo>
                  <a:lnTo>
                    <a:pt x="14949" y="15395"/>
                  </a:lnTo>
                  <a:lnTo>
                    <a:pt x="4011" y="32099"/>
                  </a:lnTo>
                  <a:lnTo>
                    <a:pt x="0" y="52547"/>
                  </a:lnTo>
                  <a:lnTo>
                    <a:pt x="4011" y="72995"/>
                  </a:lnTo>
                  <a:lnTo>
                    <a:pt x="14949" y="89699"/>
                  </a:lnTo>
                  <a:lnTo>
                    <a:pt x="31168" y="100964"/>
                  </a:lnTo>
                  <a:lnTo>
                    <a:pt x="51022" y="105095"/>
                  </a:lnTo>
                  <a:lnTo>
                    <a:pt x="663300" y="105095"/>
                  </a:lnTo>
                  <a:lnTo>
                    <a:pt x="643448" y="100965"/>
                  </a:lnTo>
                  <a:lnTo>
                    <a:pt x="627229" y="89700"/>
                  </a:lnTo>
                  <a:lnTo>
                    <a:pt x="616289" y="72995"/>
                  </a:lnTo>
                  <a:lnTo>
                    <a:pt x="612276" y="52547"/>
                  </a:lnTo>
                  <a:lnTo>
                    <a:pt x="616289" y="32099"/>
                  </a:lnTo>
                  <a:lnTo>
                    <a:pt x="627229" y="15395"/>
                  </a:lnTo>
                  <a:lnTo>
                    <a:pt x="643448" y="4131"/>
                  </a:lnTo>
                  <a:lnTo>
                    <a:pt x="663300" y="0"/>
                  </a:lnTo>
                  <a:close/>
                </a:path>
              </a:pathLst>
            </a:custGeom>
            <a:solidFill>
              <a:srgbClr val="B53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0416" y="1055358"/>
              <a:ext cx="102046" cy="10507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898999" y="1239507"/>
              <a:ext cx="519430" cy="471805"/>
            </a:xfrm>
            <a:custGeom>
              <a:avLst/>
              <a:gdLst/>
              <a:ahLst/>
              <a:cxnLst/>
              <a:rect l="l" t="t" r="r" b="b"/>
              <a:pathLst>
                <a:path w="519429" h="471805">
                  <a:moveTo>
                    <a:pt x="519328" y="446747"/>
                  </a:moveTo>
                  <a:lnTo>
                    <a:pt x="0" y="446747"/>
                  </a:lnTo>
                  <a:lnTo>
                    <a:pt x="0" y="471716"/>
                  </a:lnTo>
                  <a:lnTo>
                    <a:pt x="519328" y="471716"/>
                  </a:lnTo>
                  <a:lnTo>
                    <a:pt x="519328" y="446747"/>
                  </a:lnTo>
                  <a:close/>
                </a:path>
                <a:path w="519429" h="471805">
                  <a:moveTo>
                    <a:pt x="519328" y="372300"/>
                  </a:moveTo>
                  <a:lnTo>
                    <a:pt x="0" y="372300"/>
                  </a:lnTo>
                  <a:lnTo>
                    <a:pt x="0" y="397243"/>
                  </a:lnTo>
                  <a:lnTo>
                    <a:pt x="519328" y="397243"/>
                  </a:lnTo>
                  <a:lnTo>
                    <a:pt x="519328" y="372300"/>
                  </a:lnTo>
                  <a:close/>
                </a:path>
                <a:path w="519429" h="471805">
                  <a:moveTo>
                    <a:pt x="519328" y="297827"/>
                  </a:moveTo>
                  <a:lnTo>
                    <a:pt x="0" y="297827"/>
                  </a:lnTo>
                  <a:lnTo>
                    <a:pt x="0" y="322808"/>
                  </a:lnTo>
                  <a:lnTo>
                    <a:pt x="519328" y="322808"/>
                  </a:lnTo>
                  <a:lnTo>
                    <a:pt x="519328" y="297827"/>
                  </a:lnTo>
                  <a:close/>
                </a:path>
                <a:path w="519429" h="471805">
                  <a:moveTo>
                    <a:pt x="519328" y="223380"/>
                  </a:moveTo>
                  <a:lnTo>
                    <a:pt x="0" y="223380"/>
                  </a:lnTo>
                  <a:lnTo>
                    <a:pt x="0" y="248335"/>
                  </a:lnTo>
                  <a:lnTo>
                    <a:pt x="519328" y="248335"/>
                  </a:lnTo>
                  <a:lnTo>
                    <a:pt x="519328" y="223380"/>
                  </a:lnTo>
                  <a:close/>
                </a:path>
                <a:path w="519429" h="471805">
                  <a:moveTo>
                    <a:pt x="519328" y="148907"/>
                  </a:moveTo>
                  <a:lnTo>
                    <a:pt x="0" y="148907"/>
                  </a:lnTo>
                  <a:lnTo>
                    <a:pt x="0" y="173888"/>
                  </a:lnTo>
                  <a:lnTo>
                    <a:pt x="519328" y="173888"/>
                  </a:lnTo>
                  <a:lnTo>
                    <a:pt x="519328" y="148907"/>
                  </a:lnTo>
                  <a:close/>
                </a:path>
                <a:path w="519429" h="471805">
                  <a:moveTo>
                    <a:pt x="519328" y="74460"/>
                  </a:moveTo>
                  <a:lnTo>
                    <a:pt x="0" y="74460"/>
                  </a:lnTo>
                  <a:lnTo>
                    <a:pt x="0" y="99415"/>
                  </a:lnTo>
                  <a:lnTo>
                    <a:pt x="519328" y="99415"/>
                  </a:lnTo>
                  <a:lnTo>
                    <a:pt x="519328" y="74460"/>
                  </a:lnTo>
                  <a:close/>
                </a:path>
                <a:path w="519429" h="471805">
                  <a:moveTo>
                    <a:pt x="519328" y="0"/>
                  </a:moveTo>
                  <a:lnTo>
                    <a:pt x="0" y="0"/>
                  </a:lnTo>
                  <a:lnTo>
                    <a:pt x="0" y="24968"/>
                  </a:lnTo>
                  <a:lnTo>
                    <a:pt x="519328" y="24968"/>
                  </a:lnTo>
                  <a:lnTo>
                    <a:pt x="519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434840" y="1061275"/>
              <a:ext cx="1419225" cy="1242060"/>
            </a:xfrm>
            <a:custGeom>
              <a:avLst/>
              <a:gdLst/>
              <a:ahLst/>
              <a:cxnLst/>
              <a:rect l="l" t="t" r="r" b="b"/>
              <a:pathLst>
                <a:path w="1419225" h="1242060">
                  <a:moveTo>
                    <a:pt x="365760" y="413956"/>
                  </a:moveTo>
                  <a:lnTo>
                    <a:pt x="182880" y="231076"/>
                  </a:lnTo>
                  <a:lnTo>
                    <a:pt x="182880" y="322516"/>
                  </a:lnTo>
                  <a:lnTo>
                    <a:pt x="0" y="322516"/>
                  </a:lnTo>
                  <a:lnTo>
                    <a:pt x="0" y="505396"/>
                  </a:lnTo>
                  <a:lnTo>
                    <a:pt x="182880" y="505396"/>
                  </a:lnTo>
                  <a:lnTo>
                    <a:pt x="182880" y="596836"/>
                  </a:lnTo>
                  <a:lnTo>
                    <a:pt x="365760" y="413956"/>
                  </a:lnTo>
                  <a:close/>
                </a:path>
                <a:path w="1419225" h="1242060">
                  <a:moveTo>
                    <a:pt x="900684" y="1058608"/>
                  </a:moveTo>
                  <a:lnTo>
                    <a:pt x="809244" y="1058608"/>
                  </a:lnTo>
                  <a:lnTo>
                    <a:pt x="809244" y="875728"/>
                  </a:lnTo>
                  <a:lnTo>
                    <a:pt x="626364" y="875728"/>
                  </a:lnTo>
                  <a:lnTo>
                    <a:pt x="626364" y="1058608"/>
                  </a:lnTo>
                  <a:lnTo>
                    <a:pt x="534924" y="1058608"/>
                  </a:lnTo>
                  <a:lnTo>
                    <a:pt x="717804" y="1241488"/>
                  </a:lnTo>
                  <a:lnTo>
                    <a:pt x="900684" y="1058608"/>
                  </a:lnTo>
                  <a:close/>
                </a:path>
                <a:path w="1419225" h="1242060">
                  <a:moveTo>
                    <a:pt x="1418678" y="0"/>
                  </a:moveTo>
                  <a:lnTo>
                    <a:pt x="1364094" y="304"/>
                  </a:lnTo>
                  <a:lnTo>
                    <a:pt x="1316393" y="4851"/>
                  </a:lnTo>
                  <a:lnTo>
                    <a:pt x="1275029" y="18643"/>
                  </a:lnTo>
                  <a:lnTo>
                    <a:pt x="1237043" y="49326"/>
                  </a:lnTo>
                  <a:lnTo>
                    <a:pt x="1217955" y="85178"/>
                  </a:lnTo>
                  <a:lnTo>
                    <a:pt x="1209332" y="132588"/>
                  </a:lnTo>
                  <a:lnTo>
                    <a:pt x="1206423" y="246240"/>
                  </a:lnTo>
                  <a:lnTo>
                    <a:pt x="1204582" y="274256"/>
                  </a:lnTo>
                  <a:lnTo>
                    <a:pt x="1197648" y="314401"/>
                  </a:lnTo>
                  <a:lnTo>
                    <a:pt x="1173505" y="351637"/>
                  </a:lnTo>
                  <a:lnTo>
                    <a:pt x="1129258" y="374230"/>
                  </a:lnTo>
                  <a:lnTo>
                    <a:pt x="1089545" y="379082"/>
                  </a:lnTo>
                  <a:lnTo>
                    <a:pt x="1089545" y="449402"/>
                  </a:lnTo>
                  <a:lnTo>
                    <a:pt x="1129258" y="454355"/>
                  </a:lnTo>
                  <a:lnTo>
                    <a:pt x="1173505" y="476846"/>
                  </a:lnTo>
                  <a:lnTo>
                    <a:pt x="1197635" y="514248"/>
                  </a:lnTo>
                  <a:lnTo>
                    <a:pt x="1204582" y="555752"/>
                  </a:lnTo>
                  <a:lnTo>
                    <a:pt x="1209433" y="687895"/>
                  </a:lnTo>
                  <a:lnTo>
                    <a:pt x="1211783" y="713092"/>
                  </a:lnTo>
                  <a:lnTo>
                    <a:pt x="1226210" y="764019"/>
                  </a:lnTo>
                  <a:lnTo>
                    <a:pt x="1258658" y="799731"/>
                  </a:lnTo>
                  <a:lnTo>
                    <a:pt x="1306106" y="821143"/>
                  </a:lnTo>
                  <a:lnTo>
                    <a:pt x="1360919" y="827633"/>
                  </a:lnTo>
                  <a:lnTo>
                    <a:pt x="1418678" y="828052"/>
                  </a:lnTo>
                  <a:lnTo>
                    <a:pt x="1418678" y="760425"/>
                  </a:lnTo>
                  <a:lnTo>
                    <a:pt x="1376286" y="759701"/>
                  </a:lnTo>
                  <a:lnTo>
                    <a:pt x="1355940" y="757567"/>
                  </a:lnTo>
                  <a:lnTo>
                    <a:pt x="1320241" y="742251"/>
                  </a:lnTo>
                  <a:lnTo>
                    <a:pt x="1304861" y="696328"/>
                  </a:lnTo>
                  <a:lnTo>
                    <a:pt x="1303388" y="608342"/>
                  </a:lnTo>
                  <a:lnTo>
                    <a:pt x="1301724" y="565391"/>
                  </a:lnTo>
                  <a:lnTo>
                    <a:pt x="1288338" y="499605"/>
                  </a:lnTo>
                  <a:lnTo>
                    <a:pt x="1260830" y="458190"/>
                  </a:lnTo>
                  <a:lnTo>
                    <a:pt x="1214755" y="426859"/>
                  </a:lnTo>
                  <a:lnTo>
                    <a:pt x="1184452" y="414108"/>
                  </a:lnTo>
                  <a:lnTo>
                    <a:pt x="1208049" y="405269"/>
                  </a:lnTo>
                  <a:lnTo>
                    <a:pt x="1246771" y="383006"/>
                  </a:lnTo>
                  <a:lnTo>
                    <a:pt x="1274305" y="353999"/>
                  </a:lnTo>
                  <a:lnTo>
                    <a:pt x="1292479" y="315734"/>
                  </a:lnTo>
                  <a:lnTo>
                    <a:pt x="1300441" y="273685"/>
                  </a:lnTo>
                  <a:lnTo>
                    <a:pt x="1303388" y="156464"/>
                  </a:lnTo>
                  <a:lnTo>
                    <a:pt x="1304594" y="130746"/>
                  </a:lnTo>
                  <a:lnTo>
                    <a:pt x="1322603" y="83794"/>
                  </a:lnTo>
                  <a:lnTo>
                    <a:pt x="1373974" y="68656"/>
                  </a:lnTo>
                  <a:lnTo>
                    <a:pt x="1401013" y="67640"/>
                  </a:lnTo>
                  <a:lnTo>
                    <a:pt x="1418678" y="67640"/>
                  </a:lnTo>
                  <a:lnTo>
                    <a:pt x="1418678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18369" y="1060729"/>
              <a:ext cx="785495" cy="915035"/>
            </a:xfrm>
            <a:custGeom>
              <a:avLst/>
              <a:gdLst/>
              <a:ahLst/>
              <a:cxnLst/>
              <a:rect l="l" t="t" r="r" b="b"/>
              <a:pathLst>
                <a:path w="785495" h="915035">
                  <a:moveTo>
                    <a:pt x="630986" y="256857"/>
                  </a:moveTo>
                  <a:lnTo>
                    <a:pt x="629361" y="238772"/>
                  </a:lnTo>
                  <a:lnTo>
                    <a:pt x="624776" y="222580"/>
                  </a:lnTo>
                  <a:lnTo>
                    <a:pt x="617639" y="208991"/>
                  </a:lnTo>
                  <a:lnTo>
                    <a:pt x="608380" y="198742"/>
                  </a:lnTo>
                  <a:lnTo>
                    <a:pt x="601103" y="144221"/>
                  </a:lnTo>
                  <a:lnTo>
                    <a:pt x="583958" y="98907"/>
                  </a:lnTo>
                  <a:lnTo>
                    <a:pt x="558152" y="62496"/>
                  </a:lnTo>
                  <a:lnTo>
                    <a:pt x="524903" y="34709"/>
                  </a:lnTo>
                  <a:lnTo>
                    <a:pt x="485419" y="15227"/>
                  </a:lnTo>
                  <a:lnTo>
                    <a:pt x="440905" y="3746"/>
                  </a:lnTo>
                  <a:lnTo>
                    <a:pt x="392595" y="0"/>
                  </a:lnTo>
                  <a:lnTo>
                    <a:pt x="344157" y="3746"/>
                  </a:lnTo>
                  <a:lnTo>
                    <a:pt x="299605" y="15227"/>
                  </a:lnTo>
                  <a:lnTo>
                    <a:pt x="260134" y="34709"/>
                  </a:lnTo>
                  <a:lnTo>
                    <a:pt x="226923" y="62496"/>
                  </a:lnTo>
                  <a:lnTo>
                    <a:pt x="201168" y="98907"/>
                  </a:lnTo>
                  <a:lnTo>
                    <a:pt x="184061" y="144221"/>
                  </a:lnTo>
                  <a:lnTo>
                    <a:pt x="176796" y="198742"/>
                  </a:lnTo>
                  <a:lnTo>
                    <a:pt x="167538" y="209143"/>
                  </a:lnTo>
                  <a:lnTo>
                    <a:pt x="160401" y="222707"/>
                  </a:lnTo>
                  <a:lnTo>
                    <a:pt x="155803" y="238823"/>
                  </a:lnTo>
                  <a:lnTo>
                    <a:pt x="154178" y="256857"/>
                  </a:lnTo>
                  <a:lnTo>
                    <a:pt x="157302" y="281533"/>
                  </a:lnTo>
                  <a:lnTo>
                    <a:pt x="165887" y="302056"/>
                  </a:lnTo>
                  <a:lnTo>
                    <a:pt x="178701" y="316522"/>
                  </a:lnTo>
                  <a:lnTo>
                    <a:pt x="194551" y="322986"/>
                  </a:lnTo>
                  <a:lnTo>
                    <a:pt x="214680" y="375805"/>
                  </a:lnTo>
                  <a:lnTo>
                    <a:pt x="241096" y="424141"/>
                  </a:lnTo>
                  <a:lnTo>
                    <a:pt x="272948" y="465696"/>
                  </a:lnTo>
                  <a:lnTo>
                    <a:pt x="309384" y="498208"/>
                  </a:lnTo>
                  <a:lnTo>
                    <a:pt x="349542" y="519391"/>
                  </a:lnTo>
                  <a:lnTo>
                    <a:pt x="392595" y="526948"/>
                  </a:lnTo>
                  <a:lnTo>
                    <a:pt x="435775" y="519391"/>
                  </a:lnTo>
                  <a:lnTo>
                    <a:pt x="476021" y="498208"/>
                  </a:lnTo>
                  <a:lnTo>
                    <a:pt x="512483" y="465696"/>
                  </a:lnTo>
                  <a:lnTo>
                    <a:pt x="544296" y="424141"/>
                  </a:lnTo>
                  <a:lnTo>
                    <a:pt x="570636" y="375805"/>
                  </a:lnTo>
                  <a:lnTo>
                    <a:pt x="590626" y="322986"/>
                  </a:lnTo>
                  <a:lnTo>
                    <a:pt x="606475" y="316522"/>
                  </a:lnTo>
                  <a:lnTo>
                    <a:pt x="619290" y="302056"/>
                  </a:lnTo>
                  <a:lnTo>
                    <a:pt x="627862" y="281533"/>
                  </a:lnTo>
                  <a:lnTo>
                    <a:pt x="630986" y="256857"/>
                  </a:lnTo>
                  <a:close/>
                </a:path>
                <a:path w="785495" h="915035">
                  <a:moveTo>
                    <a:pt x="785177" y="776185"/>
                  </a:moveTo>
                  <a:lnTo>
                    <a:pt x="755421" y="732409"/>
                  </a:lnTo>
                  <a:lnTo>
                    <a:pt x="720458" y="692302"/>
                  </a:lnTo>
                  <a:lnTo>
                    <a:pt x="686523" y="661873"/>
                  </a:lnTo>
                  <a:lnTo>
                    <a:pt x="649351" y="635266"/>
                  </a:lnTo>
                  <a:lnTo>
                    <a:pt x="609282" y="612787"/>
                  </a:lnTo>
                  <a:lnTo>
                    <a:pt x="566585" y="594741"/>
                  </a:lnTo>
                  <a:lnTo>
                    <a:pt x="521614" y="581456"/>
                  </a:lnTo>
                  <a:lnTo>
                    <a:pt x="474649" y="573265"/>
                  </a:lnTo>
                  <a:lnTo>
                    <a:pt x="426008" y="570458"/>
                  </a:lnTo>
                  <a:lnTo>
                    <a:pt x="359168" y="570458"/>
                  </a:lnTo>
                  <a:lnTo>
                    <a:pt x="308902" y="573455"/>
                  </a:lnTo>
                  <a:lnTo>
                    <a:pt x="260426" y="582218"/>
                  </a:lnTo>
                  <a:lnTo>
                    <a:pt x="214083" y="596417"/>
                  </a:lnTo>
                  <a:lnTo>
                    <a:pt x="170205" y="615683"/>
                  </a:lnTo>
                  <a:lnTo>
                    <a:pt x="129159" y="639686"/>
                  </a:lnTo>
                  <a:lnTo>
                    <a:pt x="91262" y="668083"/>
                  </a:lnTo>
                  <a:lnTo>
                    <a:pt x="56870" y="700532"/>
                  </a:lnTo>
                  <a:lnTo>
                    <a:pt x="26339" y="736676"/>
                  </a:lnTo>
                  <a:lnTo>
                    <a:pt x="0" y="776185"/>
                  </a:lnTo>
                  <a:lnTo>
                    <a:pt x="36893" y="803757"/>
                  </a:lnTo>
                  <a:lnTo>
                    <a:pt x="75793" y="828624"/>
                  </a:lnTo>
                  <a:lnTo>
                    <a:pt x="116547" y="850620"/>
                  </a:lnTo>
                  <a:lnTo>
                    <a:pt x="159042" y="869619"/>
                  </a:lnTo>
                  <a:lnTo>
                    <a:pt x="203123" y="885482"/>
                  </a:lnTo>
                  <a:lnTo>
                    <a:pt x="248653" y="898055"/>
                  </a:lnTo>
                  <a:lnTo>
                    <a:pt x="295503" y="907224"/>
                  </a:lnTo>
                  <a:lnTo>
                    <a:pt x="343522" y="912812"/>
                  </a:lnTo>
                  <a:lnTo>
                    <a:pt x="392595" y="914717"/>
                  </a:lnTo>
                  <a:lnTo>
                    <a:pt x="441667" y="912812"/>
                  </a:lnTo>
                  <a:lnTo>
                    <a:pt x="489712" y="907224"/>
                  </a:lnTo>
                  <a:lnTo>
                    <a:pt x="536600" y="898055"/>
                  </a:lnTo>
                  <a:lnTo>
                    <a:pt x="582168" y="885482"/>
                  </a:lnTo>
                  <a:lnTo>
                    <a:pt x="626275" y="869619"/>
                  </a:lnTo>
                  <a:lnTo>
                    <a:pt x="668769" y="850620"/>
                  </a:lnTo>
                  <a:lnTo>
                    <a:pt x="709523" y="828624"/>
                  </a:lnTo>
                  <a:lnTo>
                    <a:pt x="748372" y="803757"/>
                  </a:lnTo>
                  <a:lnTo>
                    <a:pt x="785177" y="77618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843909" y="2562860"/>
            <a:ext cx="817244" cy="42100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indent="241935">
              <a:lnSpc>
                <a:spcPts val="1430"/>
              </a:lnSpc>
              <a:spcBef>
                <a:spcPts val="359"/>
              </a:spcBef>
            </a:pPr>
            <a:r>
              <a:rPr sz="1400" spc="-105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1400" spc="45" dirty="0">
                <a:solidFill>
                  <a:srgbClr val="F1F1F1"/>
                </a:solidFill>
                <a:latin typeface="Tahoma"/>
                <a:cs typeface="Tahoma"/>
              </a:rPr>
              <a:t>uni</a:t>
            </a:r>
            <a:r>
              <a:rPr sz="1400" spc="60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1400" spc="-35" dirty="0">
                <a:solidFill>
                  <a:srgbClr val="F1F1F1"/>
                </a:solidFill>
                <a:latin typeface="Tahoma"/>
                <a:cs typeface="Tahoma"/>
              </a:rPr>
              <a:t>g  </a:t>
            </a:r>
            <a:r>
              <a:rPr sz="1400" spc="15" dirty="0">
                <a:solidFill>
                  <a:srgbClr val="F1F1F1"/>
                </a:solidFill>
                <a:latin typeface="Tahoma"/>
                <a:cs typeface="Tahoma"/>
              </a:rPr>
              <a:t>Alg</a:t>
            </a:r>
            <a:r>
              <a:rPr sz="1400" spc="10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1400" spc="45" dirty="0">
                <a:solidFill>
                  <a:srgbClr val="F1F1F1"/>
                </a:solidFill>
                <a:latin typeface="Tahoma"/>
                <a:cs typeface="Tahoma"/>
              </a:rPr>
              <a:t>ri</a:t>
            </a:r>
            <a:r>
              <a:rPr sz="1400" spc="50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1400" spc="40" dirty="0">
                <a:solidFill>
                  <a:srgbClr val="F1F1F1"/>
                </a:solidFill>
                <a:latin typeface="Tahoma"/>
                <a:cs typeface="Tahoma"/>
              </a:rPr>
              <a:t>h</a:t>
            </a:r>
            <a:r>
              <a:rPr sz="1400" spc="25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619128" y="3791726"/>
            <a:ext cx="1144270" cy="915035"/>
            <a:chOff x="6619128" y="3791726"/>
            <a:chExt cx="1144270" cy="915035"/>
          </a:xfrm>
        </p:grpSpPr>
        <p:sp>
          <p:nvSpPr>
            <p:cNvPr id="51" name="object 51"/>
            <p:cNvSpPr/>
            <p:nvPr/>
          </p:nvSpPr>
          <p:spPr>
            <a:xfrm>
              <a:off x="6619126" y="3791737"/>
              <a:ext cx="784225" cy="915035"/>
            </a:xfrm>
            <a:custGeom>
              <a:avLst/>
              <a:gdLst/>
              <a:ahLst/>
              <a:cxnLst/>
              <a:rect l="l" t="t" r="r" b="b"/>
              <a:pathLst>
                <a:path w="784225" h="915035">
                  <a:moveTo>
                    <a:pt x="629767" y="256857"/>
                  </a:moveTo>
                  <a:lnTo>
                    <a:pt x="628142" y="238772"/>
                  </a:lnTo>
                  <a:lnTo>
                    <a:pt x="623557" y="222580"/>
                  </a:lnTo>
                  <a:lnTo>
                    <a:pt x="616445" y="208991"/>
                  </a:lnTo>
                  <a:lnTo>
                    <a:pt x="607199" y="198742"/>
                  </a:lnTo>
                  <a:lnTo>
                    <a:pt x="599935" y="144221"/>
                  </a:lnTo>
                  <a:lnTo>
                    <a:pt x="582828" y="98907"/>
                  </a:lnTo>
                  <a:lnTo>
                    <a:pt x="557072" y="62496"/>
                  </a:lnTo>
                  <a:lnTo>
                    <a:pt x="523887" y="34709"/>
                  </a:lnTo>
                  <a:lnTo>
                    <a:pt x="484466" y="15227"/>
                  </a:lnTo>
                  <a:lnTo>
                    <a:pt x="440055" y="3746"/>
                  </a:lnTo>
                  <a:lnTo>
                    <a:pt x="391820" y="0"/>
                  </a:lnTo>
                  <a:lnTo>
                    <a:pt x="343496" y="3746"/>
                  </a:lnTo>
                  <a:lnTo>
                    <a:pt x="299034" y="15227"/>
                  </a:lnTo>
                  <a:lnTo>
                    <a:pt x="259626" y="34709"/>
                  </a:lnTo>
                  <a:lnTo>
                    <a:pt x="226479" y="62496"/>
                  </a:lnTo>
                  <a:lnTo>
                    <a:pt x="200774" y="98907"/>
                  </a:lnTo>
                  <a:lnTo>
                    <a:pt x="183705" y="144221"/>
                  </a:lnTo>
                  <a:lnTo>
                    <a:pt x="176453" y="198742"/>
                  </a:lnTo>
                  <a:lnTo>
                    <a:pt x="167220" y="209143"/>
                  </a:lnTo>
                  <a:lnTo>
                    <a:pt x="160083" y="222707"/>
                  </a:lnTo>
                  <a:lnTo>
                    <a:pt x="155498" y="238823"/>
                  </a:lnTo>
                  <a:lnTo>
                    <a:pt x="153873" y="256857"/>
                  </a:lnTo>
                  <a:lnTo>
                    <a:pt x="156997" y="281533"/>
                  </a:lnTo>
                  <a:lnTo>
                    <a:pt x="165557" y="302056"/>
                  </a:lnTo>
                  <a:lnTo>
                    <a:pt x="178358" y="316522"/>
                  </a:lnTo>
                  <a:lnTo>
                    <a:pt x="194170" y="322986"/>
                  </a:lnTo>
                  <a:lnTo>
                    <a:pt x="214261" y="375805"/>
                  </a:lnTo>
                  <a:lnTo>
                    <a:pt x="240639" y="424141"/>
                  </a:lnTo>
                  <a:lnTo>
                    <a:pt x="272427" y="465696"/>
                  </a:lnTo>
                  <a:lnTo>
                    <a:pt x="308787" y="498208"/>
                  </a:lnTo>
                  <a:lnTo>
                    <a:pt x="348869" y="519391"/>
                  </a:lnTo>
                  <a:lnTo>
                    <a:pt x="391820" y="526948"/>
                  </a:lnTo>
                  <a:lnTo>
                    <a:pt x="434924" y="519391"/>
                  </a:lnTo>
                  <a:lnTo>
                    <a:pt x="475094" y="498208"/>
                  </a:lnTo>
                  <a:lnTo>
                    <a:pt x="511492" y="465696"/>
                  </a:lnTo>
                  <a:lnTo>
                    <a:pt x="543242" y="424141"/>
                  </a:lnTo>
                  <a:lnTo>
                    <a:pt x="569518" y="375805"/>
                  </a:lnTo>
                  <a:lnTo>
                    <a:pt x="589470" y="322986"/>
                  </a:lnTo>
                  <a:lnTo>
                    <a:pt x="605294" y="316522"/>
                  </a:lnTo>
                  <a:lnTo>
                    <a:pt x="618096" y="302056"/>
                  </a:lnTo>
                  <a:lnTo>
                    <a:pt x="626643" y="281533"/>
                  </a:lnTo>
                  <a:lnTo>
                    <a:pt x="629767" y="256857"/>
                  </a:lnTo>
                  <a:close/>
                </a:path>
                <a:path w="784225" h="915035">
                  <a:moveTo>
                    <a:pt x="783653" y="776185"/>
                  </a:moveTo>
                  <a:lnTo>
                    <a:pt x="753960" y="732409"/>
                  </a:lnTo>
                  <a:lnTo>
                    <a:pt x="719061" y="692302"/>
                  </a:lnTo>
                  <a:lnTo>
                    <a:pt x="685190" y="661873"/>
                  </a:lnTo>
                  <a:lnTo>
                    <a:pt x="648093" y="635266"/>
                  </a:lnTo>
                  <a:lnTo>
                    <a:pt x="608088" y="612787"/>
                  </a:lnTo>
                  <a:lnTo>
                    <a:pt x="565492" y="594741"/>
                  </a:lnTo>
                  <a:lnTo>
                    <a:pt x="520598" y="581456"/>
                  </a:lnTo>
                  <a:lnTo>
                    <a:pt x="473722" y="573265"/>
                  </a:lnTo>
                  <a:lnTo>
                    <a:pt x="425183" y="570458"/>
                  </a:lnTo>
                  <a:lnTo>
                    <a:pt x="358470" y="570458"/>
                  </a:lnTo>
                  <a:lnTo>
                    <a:pt x="308305" y="573455"/>
                  </a:lnTo>
                  <a:lnTo>
                    <a:pt x="259918" y="582218"/>
                  </a:lnTo>
                  <a:lnTo>
                    <a:pt x="213664" y="596417"/>
                  </a:lnTo>
                  <a:lnTo>
                    <a:pt x="169875" y="615683"/>
                  </a:lnTo>
                  <a:lnTo>
                    <a:pt x="128905" y="639686"/>
                  </a:lnTo>
                  <a:lnTo>
                    <a:pt x="91084" y="668083"/>
                  </a:lnTo>
                  <a:lnTo>
                    <a:pt x="56769" y="700532"/>
                  </a:lnTo>
                  <a:lnTo>
                    <a:pt x="26289" y="736676"/>
                  </a:lnTo>
                  <a:lnTo>
                    <a:pt x="0" y="776185"/>
                  </a:lnTo>
                  <a:lnTo>
                    <a:pt x="36817" y="803757"/>
                  </a:lnTo>
                  <a:lnTo>
                    <a:pt x="75641" y="828624"/>
                  </a:lnTo>
                  <a:lnTo>
                    <a:pt x="116319" y="850620"/>
                  </a:lnTo>
                  <a:lnTo>
                    <a:pt x="158737" y="869619"/>
                  </a:lnTo>
                  <a:lnTo>
                    <a:pt x="202730" y="885482"/>
                  </a:lnTo>
                  <a:lnTo>
                    <a:pt x="248170" y="898055"/>
                  </a:lnTo>
                  <a:lnTo>
                    <a:pt x="294932" y="907224"/>
                  </a:lnTo>
                  <a:lnTo>
                    <a:pt x="342861" y="912812"/>
                  </a:lnTo>
                  <a:lnTo>
                    <a:pt x="391820" y="914717"/>
                  </a:lnTo>
                  <a:lnTo>
                    <a:pt x="440804" y="912812"/>
                  </a:lnTo>
                  <a:lnTo>
                    <a:pt x="488759" y="907224"/>
                  </a:lnTo>
                  <a:lnTo>
                    <a:pt x="535559" y="898055"/>
                  </a:lnTo>
                  <a:lnTo>
                    <a:pt x="581037" y="885482"/>
                  </a:lnTo>
                  <a:lnTo>
                    <a:pt x="625055" y="869619"/>
                  </a:lnTo>
                  <a:lnTo>
                    <a:pt x="667473" y="850620"/>
                  </a:lnTo>
                  <a:lnTo>
                    <a:pt x="708139" y="828624"/>
                  </a:lnTo>
                  <a:lnTo>
                    <a:pt x="746912" y="803757"/>
                  </a:lnTo>
                  <a:lnTo>
                    <a:pt x="783653" y="77618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397496" y="4021836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60">
                  <a:moveTo>
                    <a:pt x="182879" y="0"/>
                  </a:moveTo>
                  <a:lnTo>
                    <a:pt x="182879" y="91439"/>
                  </a:lnTo>
                  <a:lnTo>
                    <a:pt x="0" y="91439"/>
                  </a:lnTo>
                  <a:lnTo>
                    <a:pt x="0" y="274319"/>
                  </a:lnTo>
                  <a:lnTo>
                    <a:pt x="182879" y="274319"/>
                  </a:lnTo>
                  <a:lnTo>
                    <a:pt x="182879" y="365759"/>
                  </a:lnTo>
                  <a:lnTo>
                    <a:pt x="365759" y="182879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742690" y="1967230"/>
            <a:ext cx="5422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rgbClr val="F1F1F1"/>
                </a:solidFill>
                <a:latin typeface="Tahoma"/>
                <a:cs typeface="Tahoma"/>
              </a:rPr>
              <a:t>Admin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400808" y="3133329"/>
            <a:ext cx="582295" cy="582930"/>
            <a:chOff x="6400808" y="3133329"/>
            <a:chExt cx="582295" cy="582930"/>
          </a:xfrm>
        </p:grpSpPr>
        <p:sp>
          <p:nvSpPr>
            <p:cNvPr id="55" name="object 55"/>
            <p:cNvSpPr/>
            <p:nvPr/>
          </p:nvSpPr>
          <p:spPr>
            <a:xfrm>
              <a:off x="6400808" y="3133329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29">
                  <a:moveTo>
                    <a:pt x="290987" y="0"/>
                  </a:moveTo>
                  <a:lnTo>
                    <a:pt x="243786" y="3810"/>
                  </a:lnTo>
                  <a:lnTo>
                    <a:pt x="199010" y="14843"/>
                  </a:lnTo>
                  <a:lnTo>
                    <a:pt x="157259" y="32499"/>
                  </a:lnTo>
                  <a:lnTo>
                    <a:pt x="119131" y="56179"/>
                  </a:lnTo>
                  <a:lnTo>
                    <a:pt x="85225" y="85282"/>
                  </a:lnTo>
                  <a:lnTo>
                    <a:pt x="56141" y="119210"/>
                  </a:lnTo>
                  <a:lnTo>
                    <a:pt x="32478" y="157364"/>
                  </a:lnTo>
                  <a:lnTo>
                    <a:pt x="14834" y="199144"/>
                  </a:lnTo>
                  <a:lnTo>
                    <a:pt x="3808" y="243951"/>
                  </a:lnTo>
                  <a:lnTo>
                    <a:pt x="0" y="291186"/>
                  </a:lnTo>
                  <a:lnTo>
                    <a:pt x="3808" y="338417"/>
                  </a:lnTo>
                  <a:lnTo>
                    <a:pt x="14833" y="383222"/>
                  </a:lnTo>
                  <a:lnTo>
                    <a:pt x="32477" y="425001"/>
                  </a:lnTo>
                  <a:lnTo>
                    <a:pt x="56141" y="463155"/>
                  </a:lnTo>
                  <a:lnTo>
                    <a:pt x="85225" y="497085"/>
                  </a:lnTo>
                  <a:lnTo>
                    <a:pt x="119130" y="526190"/>
                  </a:lnTo>
                  <a:lnTo>
                    <a:pt x="157258" y="549871"/>
                  </a:lnTo>
                  <a:lnTo>
                    <a:pt x="199010" y="567528"/>
                  </a:lnTo>
                  <a:lnTo>
                    <a:pt x="243786" y="578562"/>
                  </a:lnTo>
                  <a:lnTo>
                    <a:pt x="290987" y="582374"/>
                  </a:lnTo>
                  <a:lnTo>
                    <a:pt x="338191" y="578562"/>
                  </a:lnTo>
                  <a:lnTo>
                    <a:pt x="382969" y="567528"/>
                  </a:lnTo>
                  <a:lnTo>
                    <a:pt x="424722" y="549871"/>
                  </a:lnTo>
                  <a:lnTo>
                    <a:pt x="462851" y="526190"/>
                  </a:lnTo>
                  <a:lnTo>
                    <a:pt x="496757" y="497085"/>
                  </a:lnTo>
                  <a:lnTo>
                    <a:pt x="525841" y="463156"/>
                  </a:lnTo>
                  <a:lnTo>
                    <a:pt x="549505" y="425002"/>
                  </a:lnTo>
                  <a:lnTo>
                    <a:pt x="567150" y="383222"/>
                  </a:lnTo>
                  <a:lnTo>
                    <a:pt x="578175" y="338417"/>
                  </a:lnTo>
                  <a:lnTo>
                    <a:pt x="581984" y="291186"/>
                  </a:lnTo>
                  <a:lnTo>
                    <a:pt x="578175" y="243951"/>
                  </a:lnTo>
                  <a:lnTo>
                    <a:pt x="567150" y="199144"/>
                  </a:lnTo>
                  <a:lnTo>
                    <a:pt x="549505" y="157364"/>
                  </a:lnTo>
                  <a:lnTo>
                    <a:pt x="525841" y="119210"/>
                  </a:lnTo>
                  <a:lnTo>
                    <a:pt x="496757" y="85282"/>
                  </a:lnTo>
                  <a:lnTo>
                    <a:pt x="462851" y="56179"/>
                  </a:lnTo>
                  <a:lnTo>
                    <a:pt x="424722" y="32499"/>
                  </a:lnTo>
                  <a:lnTo>
                    <a:pt x="382969" y="14843"/>
                  </a:lnTo>
                  <a:lnTo>
                    <a:pt x="338191" y="3810"/>
                  </a:lnTo>
                  <a:lnTo>
                    <a:pt x="290987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3608" y="3260706"/>
              <a:ext cx="163685" cy="18197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400808" y="3133329"/>
              <a:ext cx="582295" cy="582930"/>
            </a:xfrm>
            <a:custGeom>
              <a:avLst/>
              <a:gdLst/>
              <a:ahLst/>
              <a:cxnLst/>
              <a:rect l="l" t="t" r="r" b="b"/>
              <a:pathLst>
                <a:path w="582295" h="582929">
                  <a:moveTo>
                    <a:pt x="290987" y="0"/>
                  </a:moveTo>
                  <a:lnTo>
                    <a:pt x="243786" y="3810"/>
                  </a:lnTo>
                  <a:lnTo>
                    <a:pt x="199010" y="14843"/>
                  </a:lnTo>
                  <a:lnTo>
                    <a:pt x="157259" y="32499"/>
                  </a:lnTo>
                  <a:lnTo>
                    <a:pt x="119131" y="56179"/>
                  </a:lnTo>
                  <a:lnTo>
                    <a:pt x="85225" y="85282"/>
                  </a:lnTo>
                  <a:lnTo>
                    <a:pt x="56141" y="119210"/>
                  </a:lnTo>
                  <a:lnTo>
                    <a:pt x="32478" y="157364"/>
                  </a:lnTo>
                  <a:lnTo>
                    <a:pt x="14825" y="199180"/>
                  </a:lnTo>
                  <a:lnTo>
                    <a:pt x="3808" y="243951"/>
                  </a:lnTo>
                  <a:lnTo>
                    <a:pt x="0" y="291186"/>
                  </a:lnTo>
                  <a:lnTo>
                    <a:pt x="3808" y="338417"/>
                  </a:lnTo>
                  <a:lnTo>
                    <a:pt x="14833" y="383222"/>
                  </a:lnTo>
                  <a:lnTo>
                    <a:pt x="32477" y="425002"/>
                  </a:lnTo>
                  <a:lnTo>
                    <a:pt x="56141" y="463156"/>
                  </a:lnTo>
                  <a:lnTo>
                    <a:pt x="85225" y="497085"/>
                  </a:lnTo>
                  <a:lnTo>
                    <a:pt x="119130" y="526190"/>
                  </a:lnTo>
                  <a:lnTo>
                    <a:pt x="157258" y="549871"/>
                  </a:lnTo>
                  <a:lnTo>
                    <a:pt x="199010" y="567528"/>
                  </a:lnTo>
                  <a:lnTo>
                    <a:pt x="243786" y="578562"/>
                  </a:lnTo>
                  <a:lnTo>
                    <a:pt x="290987" y="582374"/>
                  </a:lnTo>
                  <a:lnTo>
                    <a:pt x="338191" y="578562"/>
                  </a:lnTo>
                  <a:lnTo>
                    <a:pt x="382969" y="567528"/>
                  </a:lnTo>
                  <a:lnTo>
                    <a:pt x="424722" y="549871"/>
                  </a:lnTo>
                  <a:lnTo>
                    <a:pt x="460293" y="527778"/>
                  </a:lnTo>
                  <a:lnTo>
                    <a:pt x="290987" y="527778"/>
                  </a:lnTo>
                  <a:lnTo>
                    <a:pt x="243400" y="522963"/>
                  </a:lnTo>
                  <a:lnTo>
                    <a:pt x="199049" y="509156"/>
                  </a:lnTo>
                  <a:lnTo>
                    <a:pt x="158892" y="487317"/>
                  </a:lnTo>
                  <a:lnTo>
                    <a:pt x="123888" y="458404"/>
                  </a:lnTo>
                  <a:lnTo>
                    <a:pt x="94994" y="423376"/>
                  </a:lnTo>
                  <a:lnTo>
                    <a:pt x="73169" y="383191"/>
                  </a:lnTo>
                  <a:lnTo>
                    <a:pt x="59372" y="338808"/>
                  </a:lnTo>
                  <a:lnTo>
                    <a:pt x="54560" y="291186"/>
                  </a:lnTo>
                  <a:lnTo>
                    <a:pt x="59372" y="243563"/>
                  </a:lnTo>
                  <a:lnTo>
                    <a:pt x="73189" y="199144"/>
                  </a:lnTo>
                  <a:lnTo>
                    <a:pt x="94994" y="158996"/>
                  </a:lnTo>
                  <a:lnTo>
                    <a:pt x="123888" y="123968"/>
                  </a:lnTo>
                  <a:lnTo>
                    <a:pt x="158892" y="95056"/>
                  </a:lnTo>
                  <a:lnTo>
                    <a:pt x="199049" y="73218"/>
                  </a:lnTo>
                  <a:lnTo>
                    <a:pt x="243400" y="59412"/>
                  </a:lnTo>
                  <a:lnTo>
                    <a:pt x="290987" y="54597"/>
                  </a:lnTo>
                  <a:lnTo>
                    <a:pt x="460304" y="54597"/>
                  </a:lnTo>
                  <a:lnTo>
                    <a:pt x="424722" y="32499"/>
                  </a:lnTo>
                  <a:lnTo>
                    <a:pt x="382969" y="14843"/>
                  </a:lnTo>
                  <a:lnTo>
                    <a:pt x="338191" y="3810"/>
                  </a:lnTo>
                  <a:lnTo>
                    <a:pt x="290987" y="0"/>
                  </a:lnTo>
                  <a:close/>
                </a:path>
                <a:path w="582295" h="582929">
                  <a:moveTo>
                    <a:pt x="460304" y="54597"/>
                  </a:moveTo>
                  <a:lnTo>
                    <a:pt x="290987" y="54597"/>
                  </a:lnTo>
                  <a:lnTo>
                    <a:pt x="338574" y="59412"/>
                  </a:lnTo>
                  <a:lnTo>
                    <a:pt x="382926" y="73218"/>
                  </a:lnTo>
                  <a:lnTo>
                    <a:pt x="423084" y="95056"/>
                  </a:lnTo>
                  <a:lnTo>
                    <a:pt x="458089" y="123968"/>
                  </a:lnTo>
                  <a:lnTo>
                    <a:pt x="486985" y="158996"/>
                  </a:lnTo>
                  <a:lnTo>
                    <a:pt x="508811" y="199180"/>
                  </a:lnTo>
                  <a:lnTo>
                    <a:pt x="522609" y="243563"/>
                  </a:lnTo>
                  <a:lnTo>
                    <a:pt x="527422" y="291186"/>
                  </a:lnTo>
                  <a:lnTo>
                    <a:pt x="522609" y="338808"/>
                  </a:lnTo>
                  <a:lnTo>
                    <a:pt x="508794" y="383222"/>
                  </a:lnTo>
                  <a:lnTo>
                    <a:pt x="486985" y="423376"/>
                  </a:lnTo>
                  <a:lnTo>
                    <a:pt x="458089" y="458404"/>
                  </a:lnTo>
                  <a:lnTo>
                    <a:pt x="423084" y="487317"/>
                  </a:lnTo>
                  <a:lnTo>
                    <a:pt x="382926" y="509156"/>
                  </a:lnTo>
                  <a:lnTo>
                    <a:pt x="338574" y="522963"/>
                  </a:lnTo>
                  <a:lnTo>
                    <a:pt x="290987" y="527778"/>
                  </a:lnTo>
                  <a:lnTo>
                    <a:pt x="460293" y="527778"/>
                  </a:lnTo>
                  <a:lnTo>
                    <a:pt x="496757" y="497085"/>
                  </a:lnTo>
                  <a:lnTo>
                    <a:pt x="525841" y="463155"/>
                  </a:lnTo>
                  <a:lnTo>
                    <a:pt x="549505" y="425001"/>
                  </a:lnTo>
                  <a:lnTo>
                    <a:pt x="567157" y="383191"/>
                  </a:lnTo>
                  <a:lnTo>
                    <a:pt x="578175" y="338417"/>
                  </a:lnTo>
                  <a:lnTo>
                    <a:pt x="581984" y="291186"/>
                  </a:lnTo>
                  <a:lnTo>
                    <a:pt x="578175" y="243951"/>
                  </a:lnTo>
                  <a:lnTo>
                    <a:pt x="567150" y="199144"/>
                  </a:lnTo>
                  <a:lnTo>
                    <a:pt x="549505" y="157364"/>
                  </a:lnTo>
                  <a:lnTo>
                    <a:pt x="525841" y="119210"/>
                  </a:lnTo>
                  <a:lnTo>
                    <a:pt x="496757" y="85282"/>
                  </a:lnTo>
                  <a:lnTo>
                    <a:pt x="462851" y="56179"/>
                  </a:lnTo>
                  <a:lnTo>
                    <a:pt x="460304" y="54597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7066788" y="3133343"/>
            <a:ext cx="582295" cy="582295"/>
            <a:chOff x="7066788" y="3133343"/>
            <a:chExt cx="582295" cy="582295"/>
          </a:xfrm>
        </p:grpSpPr>
        <p:sp>
          <p:nvSpPr>
            <p:cNvPr id="59" name="object 59"/>
            <p:cNvSpPr/>
            <p:nvPr/>
          </p:nvSpPr>
          <p:spPr>
            <a:xfrm>
              <a:off x="7066788" y="3133343"/>
              <a:ext cx="582295" cy="582295"/>
            </a:xfrm>
            <a:custGeom>
              <a:avLst/>
              <a:gdLst/>
              <a:ahLst/>
              <a:cxnLst/>
              <a:rect l="l" t="t" r="r" b="b"/>
              <a:pathLst>
                <a:path w="582295" h="582295">
                  <a:moveTo>
                    <a:pt x="579797" y="0"/>
                  </a:moveTo>
                  <a:lnTo>
                    <a:pt x="2448" y="0"/>
                  </a:lnTo>
                  <a:lnTo>
                    <a:pt x="0" y="2449"/>
                  </a:lnTo>
                  <a:lnTo>
                    <a:pt x="0" y="579802"/>
                  </a:lnTo>
                  <a:lnTo>
                    <a:pt x="2448" y="582251"/>
                  </a:lnTo>
                  <a:lnTo>
                    <a:pt x="576970" y="582251"/>
                  </a:lnTo>
                  <a:lnTo>
                    <a:pt x="579797" y="582251"/>
                  </a:lnTo>
                  <a:lnTo>
                    <a:pt x="582246" y="579802"/>
                  </a:lnTo>
                  <a:lnTo>
                    <a:pt x="582246" y="2449"/>
                  </a:lnTo>
                  <a:lnTo>
                    <a:pt x="57979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97869" y="3241847"/>
              <a:ext cx="520700" cy="443230"/>
            </a:xfrm>
            <a:custGeom>
              <a:avLst/>
              <a:gdLst/>
              <a:ahLst/>
              <a:cxnLst/>
              <a:rect l="l" t="t" r="r" b="b"/>
              <a:pathLst>
                <a:path w="520700" h="443229">
                  <a:moveTo>
                    <a:pt x="520090" y="0"/>
                  </a:moveTo>
                  <a:lnTo>
                    <a:pt x="0" y="0"/>
                  </a:lnTo>
                  <a:lnTo>
                    <a:pt x="0" y="442667"/>
                  </a:lnTo>
                  <a:lnTo>
                    <a:pt x="520090" y="442667"/>
                  </a:lnTo>
                  <a:lnTo>
                    <a:pt x="5200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110442" y="3336973"/>
              <a:ext cx="495300" cy="221615"/>
            </a:xfrm>
            <a:custGeom>
              <a:avLst/>
              <a:gdLst/>
              <a:ahLst/>
              <a:cxnLst/>
              <a:rect l="l" t="t" r="r" b="b"/>
              <a:pathLst>
                <a:path w="495300" h="221614">
                  <a:moveTo>
                    <a:pt x="207349" y="0"/>
                  </a:moveTo>
                  <a:lnTo>
                    <a:pt x="204836" y="1130"/>
                  </a:lnTo>
                  <a:lnTo>
                    <a:pt x="139546" y="113591"/>
                  </a:lnTo>
                  <a:lnTo>
                    <a:pt x="717" y="113591"/>
                  </a:lnTo>
                  <a:lnTo>
                    <a:pt x="0" y="113779"/>
                  </a:lnTo>
                  <a:lnTo>
                    <a:pt x="0" y="126593"/>
                  </a:lnTo>
                  <a:lnTo>
                    <a:pt x="1077" y="126781"/>
                  </a:lnTo>
                  <a:lnTo>
                    <a:pt x="145293" y="126781"/>
                  </a:lnTo>
                  <a:lnTo>
                    <a:pt x="147444" y="125650"/>
                  </a:lnTo>
                  <a:lnTo>
                    <a:pt x="206281" y="23930"/>
                  </a:lnTo>
                  <a:lnTo>
                    <a:pt x="250405" y="218892"/>
                  </a:lnTo>
                  <a:lnTo>
                    <a:pt x="252556" y="220964"/>
                  </a:lnTo>
                  <a:lnTo>
                    <a:pt x="258303" y="221153"/>
                  </a:lnTo>
                  <a:lnTo>
                    <a:pt x="260627" y="219645"/>
                  </a:lnTo>
                  <a:lnTo>
                    <a:pt x="302239" y="117360"/>
                  </a:lnTo>
                  <a:lnTo>
                    <a:pt x="358029" y="117360"/>
                  </a:lnTo>
                  <a:lnTo>
                    <a:pt x="360353" y="115664"/>
                  </a:lnTo>
                  <a:lnTo>
                    <a:pt x="380986" y="56136"/>
                  </a:lnTo>
                  <a:lnTo>
                    <a:pt x="416866" y="190062"/>
                  </a:lnTo>
                  <a:lnTo>
                    <a:pt x="419018" y="191946"/>
                  </a:lnTo>
                  <a:lnTo>
                    <a:pt x="424388" y="192511"/>
                  </a:lnTo>
                  <a:lnTo>
                    <a:pt x="426900" y="191004"/>
                  </a:lnTo>
                  <a:lnTo>
                    <a:pt x="459907" y="117360"/>
                  </a:lnTo>
                  <a:lnTo>
                    <a:pt x="495253" y="117360"/>
                  </a:lnTo>
                  <a:lnTo>
                    <a:pt x="495253" y="103981"/>
                  </a:lnTo>
                  <a:lnTo>
                    <a:pt x="456138" y="103981"/>
                  </a:lnTo>
                  <a:lnTo>
                    <a:pt x="456138" y="104735"/>
                  </a:lnTo>
                  <a:lnTo>
                    <a:pt x="453642" y="104735"/>
                  </a:lnTo>
                  <a:lnTo>
                    <a:pt x="451475" y="106242"/>
                  </a:lnTo>
                  <a:lnTo>
                    <a:pt x="423854" y="167278"/>
                  </a:lnTo>
                  <a:lnTo>
                    <a:pt x="387267" y="30321"/>
                  </a:lnTo>
                  <a:lnTo>
                    <a:pt x="384928" y="28452"/>
                  </a:lnTo>
                  <a:lnTo>
                    <a:pt x="382070" y="28264"/>
                  </a:lnTo>
                  <a:lnTo>
                    <a:pt x="379557" y="28452"/>
                  </a:lnTo>
                  <a:lnTo>
                    <a:pt x="376857" y="29960"/>
                  </a:lnTo>
                  <a:lnTo>
                    <a:pt x="350853" y="104358"/>
                  </a:lnTo>
                  <a:lnTo>
                    <a:pt x="295612" y="104358"/>
                  </a:lnTo>
                  <a:lnTo>
                    <a:pt x="293273" y="105865"/>
                  </a:lnTo>
                  <a:lnTo>
                    <a:pt x="257581" y="193642"/>
                  </a:lnTo>
                  <a:lnTo>
                    <a:pt x="214525" y="2826"/>
                  </a:lnTo>
                  <a:lnTo>
                    <a:pt x="212374" y="942"/>
                  </a:lnTo>
                  <a:lnTo>
                    <a:pt x="207349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10442" y="3336973"/>
              <a:ext cx="495300" cy="221615"/>
            </a:xfrm>
            <a:custGeom>
              <a:avLst/>
              <a:gdLst/>
              <a:ahLst/>
              <a:cxnLst/>
              <a:rect l="l" t="t" r="r" b="b"/>
              <a:pathLst>
                <a:path w="495300" h="221614">
                  <a:moveTo>
                    <a:pt x="456138" y="104735"/>
                  </a:moveTo>
                  <a:lnTo>
                    <a:pt x="453642" y="104735"/>
                  </a:lnTo>
                  <a:lnTo>
                    <a:pt x="451475" y="106242"/>
                  </a:lnTo>
                  <a:lnTo>
                    <a:pt x="450407" y="108503"/>
                  </a:lnTo>
                  <a:lnTo>
                    <a:pt x="423854" y="167278"/>
                  </a:lnTo>
                  <a:lnTo>
                    <a:pt x="387990" y="33147"/>
                  </a:lnTo>
                  <a:lnTo>
                    <a:pt x="387267" y="30321"/>
                  </a:lnTo>
                  <a:lnTo>
                    <a:pt x="384928" y="28452"/>
                  </a:lnTo>
                  <a:lnTo>
                    <a:pt x="382070" y="28264"/>
                  </a:lnTo>
                  <a:lnTo>
                    <a:pt x="379557" y="28452"/>
                  </a:lnTo>
                  <a:lnTo>
                    <a:pt x="376857" y="29960"/>
                  </a:lnTo>
                  <a:lnTo>
                    <a:pt x="375789" y="32582"/>
                  </a:lnTo>
                  <a:lnTo>
                    <a:pt x="350853" y="104358"/>
                  </a:lnTo>
                  <a:lnTo>
                    <a:pt x="298125" y="104358"/>
                  </a:lnTo>
                  <a:lnTo>
                    <a:pt x="295612" y="104358"/>
                  </a:lnTo>
                  <a:lnTo>
                    <a:pt x="293273" y="105865"/>
                  </a:lnTo>
                  <a:lnTo>
                    <a:pt x="292377" y="108315"/>
                  </a:lnTo>
                  <a:lnTo>
                    <a:pt x="257581" y="193642"/>
                  </a:lnTo>
                  <a:lnTo>
                    <a:pt x="215074" y="5464"/>
                  </a:lnTo>
                  <a:lnTo>
                    <a:pt x="214525" y="2826"/>
                  </a:lnTo>
                  <a:lnTo>
                    <a:pt x="212374" y="942"/>
                  </a:lnTo>
                  <a:lnTo>
                    <a:pt x="209861" y="376"/>
                  </a:lnTo>
                  <a:lnTo>
                    <a:pt x="207349" y="0"/>
                  </a:lnTo>
                  <a:lnTo>
                    <a:pt x="204836" y="1130"/>
                  </a:lnTo>
                  <a:lnTo>
                    <a:pt x="203407" y="3391"/>
                  </a:lnTo>
                  <a:lnTo>
                    <a:pt x="139546" y="113591"/>
                  </a:lnTo>
                  <a:lnTo>
                    <a:pt x="1077" y="113591"/>
                  </a:lnTo>
                  <a:lnTo>
                    <a:pt x="717" y="113591"/>
                  </a:lnTo>
                  <a:lnTo>
                    <a:pt x="359" y="113779"/>
                  </a:lnTo>
                  <a:lnTo>
                    <a:pt x="0" y="113779"/>
                  </a:lnTo>
                  <a:lnTo>
                    <a:pt x="0" y="126593"/>
                  </a:lnTo>
                  <a:lnTo>
                    <a:pt x="359" y="126593"/>
                  </a:lnTo>
                  <a:lnTo>
                    <a:pt x="717" y="126781"/>
                  </a:lnTo>
                  <a:lnTo>
                    <a:pt x="1077" y="126781"/>
                  </a:lnTo>
                  <a:lnTo>
                    <a:pt x="143141" y="126781"/>
                  </a:lnTo>
                  <a:lnTo>
                    <a:pt x="145293" y="126781"/>
                  </a:lnTo>
                  <a:lnTo>
                    <a:pt x="147444" y="125650"/>
                  </a:lnTo>
                  <a:lnTo>
                    <a:pt x="148527" y="123578"/>
                  </a:lnTo>
                  <a:lnTo>
                    <a:pt x="206281" y="23930"/>
                  </a:lnTo>
                  <a:lnTo>
                    <a:pt x="249683" y="216065"/>
                  </a:lnTo>
                  <a:lnTo>
                    <a:pt x="250405" y="218892"/>
                  </a:lnTo>
                  <a:lnTo>
                    <a:pt x="252556" y="220964"/>
                  </a:lnTo>
                  <a:lnTo>
                    <a:pt x="255241" y="221153"/>
                  </a:lnTo>
                  <a:lnTo>
                    <a:pt x="255430" y="221153"/>
                  </a:lnTo>
                  <a:lnTo>
                    <a:pt x="255602" y="221153"/>
                  </a:lnTo>
                  <a:lnTo>
                    <a:pt x="255791" y="221153"/>
                  </a:lnTo>
                  <a:lnTo>
                    <a:pt x="258303" y="221153"/>
                  </a:lnTo>
                  <a:lnTo>
                    <a:pt x="260627" y="219645"/>
                  </a:lnTo>
                  <a:lnTo>
                    <a:pt x="261522" y="217196"/>
                  </a:lnTo>
                  <a:lnTo>
                    <a:pt x="302239" y="117360"/>
                  </a:lnTo>
                  <a:lnTo>
                    <a:pt x="355344" y="117360"/>
                  </a:lnTo>
                  <a:lnTo>
                    <a:pt x="358029" y="117360"/>
                  </a:lnTo>
                  <a:lnTo>
                    <a:pt x="360353" y="115664"/>
                  </a:lnTo>
                  <a:lnTo>
                    <a:pt x="361248" y="113026"/>
                  </a:lnTo>
                  <a:lnTo>
                    <a:pt x="380986" y="56136"/>
                  </a:lnTo>
                  <a:lnTo>
                    <a:pt x="416144" y="187424"/>
                  </a:lnTo>
                  <a:lnTo>
                    <a:pt x="424388" y="192511"/>
                  </a:lnTo>
                  <a:lnTo>
                    <a:pt x="426900" y="191004"/>
                  </a:lnTo>
                  <a:lnTo>
                    <a:pt x="427984" y="188554"/>
                  </a:lnTo>
                  <a:lnTo>
                    <a:pt x="459907" y="117360"/>
                  </a:lnTo>
                  <a:lnTo>
                    <a:pt x="495253" y="117360"/>
                  </a:lnTo>
                  <a:lnTo>
                    <a:pt x="495253" y="103981"/>
                  </a:lnTo>
                  <a:lnTo>
                    <a:pt x="456138" y="103981"/>
                  </a:lnTo>
                  <a:lnTo>
                    <a:pt x="456138" y="104735"/>
                  </a:lnTo>
                  <a:close/>
                </a:path>
              </a:pathLst>
            </a:custGeom>
            <a:ln w="25551">
              <a:solidFill>
                <a:srgbClr val="FF52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433335" y="3166884"/>
              <a:ext cx="172720" cy="38735"/>
            </a:xfrm>
            <a:custGeom>
              <a:avLst/>
              <a:gdLst/>
              <a:ahLst/>
              <a:cxnLst/>
              <a:rect l="l" t="t" r="r" b="b"/>
              <a:pathLst>
                <a:path w="172720" h="38735">
                  <a:moveTo>
                    <a:pt x="38442" y="19215"/>
                  </a:moveTo>
                  <a:lnTo>
                    <a:pt x="36931" y="11734"/>
                  </a:lnTo>
                  <a:lnTo>
                    <a:pt x="32816" y="5626"/>
                  </a:lnTo>
                  <a:lnTo>
                    <a:pt x="26708" y="1511"/>
                  </a:lnTo>
                  <a:lnTo>
                    <a:pt x="19227" y="0"/>
                  </a:lnTo>
                  <a:lnTo>
                    <a:pt x="11747" y="1511"/>
                  </a:lnTo>
                  <a:lnTo>
                    <a:pt x="5638" y="5626"/>
                  </a:lnTo>
                  <a:lnTo>
                    <a:pt x="1511" y="11734"/>
                  </a:lnTo>
                  <a:lnTo>
                    <a:pt x="0" y="19215"/>
                  </a:lnTo>
                  <a:lnTo>
                    <a:pt x="1511" y="26695"/>
                  </a:lnTo>
                  <a:lnTo>
                    <a:pt x="5638" y="32804"/>
                  </a:lnTo>
                  <a:lnTo>
                    <a:pt x="11747" y="36918"/>
                  </a:lnTo>
                  <a:lnTo>
                    <a:pt x="19227" y="38430"/>
                  </a:lnTo>
                  <a:lnTo>
                    <a:pt x="26708" y="36918"/>
                  </a:lnTo>
                  <a:lnTo>
                    <a:pt x="32816" y="32804"/>
                  </a:lnTo>
                  <a:lnTo>
                    <a:pt x="36931" y="26695"/>
                  </a:lnTo>
                  <a:lnTo>
                    <a:pt x="38442" y="19215"/>
                  </a:lnTo>
                  <a:close/>
                </a:path>
                <a:path w="172720" h="38735">
                  <a:moveTo>
                    <a:pt x="105498" y="19215"/>
                  </a:moveTo>
                  <a:lnTo>
                    <a:pt x="103987" y="11734"/>
                  </a:lnTo>
                  <a:lnTo>
                    <a:pt x="99860" y="5626"/>
                  </a:lnTo>
                  <a:lnTo>
                    <a:pt x="93764" y="1511"/>
                  </a:lnTo>
                  <a:lnTo>
                    <a:pt x="86283" y="0"/>
                  </a:lnTo>
                  <a:lnTo>
                    <a:pt x="78803" y="1511"/>
                  </a:lnTo>
                  <a:lnTo>
                    <a:pt x="72694" y="5626"/>
                  </a:lnTo>
                  <a:lnTo>
                    <a:pt x="68580" y="11734"/>
                  </a:lnTo>
                  <a:lnTo>
                    <a:pt x="67068" y="19215"/>
                  </a:lnTo>
                  <a:lnTo>
                    <a:pt x="68580" y="26695"/>
                  </a:lnTo>
                  <a:lnTo>
                    <a:pt x="72694" y="32804"/>
                  </a:lnTo>
                  <a:lnTo>
                    <a:pt x="78803" y="36918"/>
                  </a:lnTo>
                  <a:lnTo>
                    <a:pt x="86283" y="38430"/>
                  </a:lnTo>
                  <a:lnTo>
                    <a:pt x="93764" y="36918"/>
                  </a:lnTo>
                  <a:lnTo>
                    <a:pt x="99860" y="32804"/>
                  </a:lnTo>
                  <a:lnTo>
                    <a:pt x="103987" y="26695"/>
                  </a:lnTo>
                  <a:lnTo>
                    <a:pt x="105498" y="19215"/>
                  </a:lnTo>
                  <a:close/>
                </a:path>
                <a:path w="172720" h="38735">
                  <a:moveTo>
                    <a:pt x="172554" y="19215"/>
                  </a:moveTo>
                  <a:lnTo>
                    <a:pt x="171043" y="11734"/>
                  </a:lnTo>
                  <a:lnTo>
                    <a:pt x="166928" y="5626"/>
                  </a:lnTo>
                  <a:lnTo>
                    <a:pt x="160820" y="1511"/>
                  </a:lnTo>
                  <a:lnTo>
                    <a:pt x="153339" y="0"/>
                  </a:lnTo>
                  <a:lnTo>
                    <a:pt x="145872" y="1511"/>
                  </a:lnTo>
                  <a:lnTo>
                    <a:pt x="139763" y="5626"/>
                  </a:lnTo>
                  <a:lnTo>
                    <a:pt x="135648" y="11734"/>
                  </a:lnTo>
                  <a:lnTo>
                    <a:pt x="134137" y="19215"/>
                  </a:lnTo>
                  <a:lnTo>
                    <a:pt x="135648" y="26695"/>
                  </a:lnTo>
                  <a:lnTo>
                    <a:pt x="139763" y="32804"/>
                  </a:lnTo>
                  <a:lnTo>
                    <a:pt x="145872" y="36918"/>
                  </a:lnTo>
                  <a:lnTo>
                    <a:pt x="153339" y="38430"/>
                  </a:lnTo>
                  <a:lnTo>
                    <a:pt x="160820" y="36918"/>
                  </a:lnTo>
                  <a:lnTo>
                    <a:pt x="166928" y="32804"/>
                  </a:lnTo>
                  <a:lnTo>
                    <a:pt x="171043" y="26695"/>
                  </a:lnTo>
                  <a:lnTo>
                    <a:pt x="172554" y="19215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24217" y="3529139"/>
              <a:ext cx="169545" cy="94615"/>
            </a:xfrm>
            <a:custGeom>
              <a:avLst/>
              <a:gdLst/>
              <a:ahLst/>
              <a:cxnLst/>
              <a:rect l="l" t="t" r="r" b="b"/>
              <a:pathLst>
                <a:path w="169545" h="94614">
                  <a:moveTo>
                    <a:pt x="106235" y="74587"/>
                  </a:moveTo>
                  <a:lnTo>
                    <a:pt x="0" y="74587"/>
                  </a:lnTo>
                  <a:lnTo>
                    <a:pt x="0" y="93992"/>
                  </a:lnTo>
                  <a:lnTo>
                    <a:pt x="106235" y="93992"/>
                  </a:lnTo>
                  <a:lnTo>
                    <a:pt x="106235" y="74587"/>
                  </a:lnTo>
                  <a:close/>
                </a:path>
                <a:path w="169545" h="94614">
                  <a:moveTo>
                    <a:pt x="168973" y="37287"/>
                  </a:moveTo>
                  <a:lnTo>
                    <a:pt x="0" y="37287"/>
                  </a:lnTo>
                  <a:lnTo>
                    <a:pt x="0" y="56692"/>
                  </a:lnTo>
                  <a:lnTo>
                    <a:pt x="168973" y="56692"/>
                  </a:lnTo>
                  <a:lnTo>
                    <a:pt x="168973" y="37287"/>
                  </a:lnTo>
                  <a:close/>
                </a:path>
                <a:path w="169545" h="94614">
                  <a:moveTo>
                    <a:pt x="168973" y="0"/>
                  </a:moveTo>
                  <a:lnTo>
                    <a:pt x="0" y="0"/>
                  </a:lnTo>
                  <a:lnTo>
                    <a:pt x="0" y="19392"/>
                  </a:lnTo>
                  <a:lnTo>
                    <a:pt x="168973" y="19392"/>
                  </a:lnTo>
                  <a:lnTo>
                    <a:pt x="168973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3550920" y="3810000"/>
            <a:ext cx="822960" cy="822960"/>
            <a:chOff x="3550920" y="3810000"/>
            <a:chExt cx="822960" cy="822960"/>
          </a:xfrm>
        </p:grpSpPr>
        <p:sp>
          <p:nvSpPr>
            <p:cNvPr id="66" name="object 66"/>
            <p:cNvSpPr/>
            <p:nvPr/>
          </p:nvSpPr>
          <p:spPr>
            <a:xfrm>
              <a:off x="3550920" y="3810000"/>
              <a:ext cx="822960" cy="822960"/>
            </a:xfrm>
            <a:custGeom>
              <a:avLst/>
              <a:gdLst/>
              <a:ahLst/>
              <a:cxnLst/>
              <a:rect l="l" t="t" r="r" b="b"/>
              <a:pathLst>
                <a:path w="822960" h="822960">
                  <a:moveTo>
                    <a:pt x="411479" y="0"/>
                  </a:moveTo>
                  <a:lnTo>
                    <a:pt x="363502" y="2768"/>
                  </a:lnTo>
                  <a:lnTo>
                    <a:pt x="317147" y="10867"/>
                  </a:lnTo>
                  <a:lnTo>
                    <a:pt x="272725" y="23988"/>
                  </a:lnTo>
                  <a:lnTo>
                    <a:pt x="230543" y="41823"/>
                  </a:lnTo>
                  <a:lnTo>
                    <a:pt x="190913" y="64062"/>
                  </a:lnTo>
                  <a:lnTo>
                    <a:pt x="154141" y="90397"/>
                  </a:lnTo>
                  <a:lnTo>
                    <a:pt x="120538" y="120519"/>
                  </a:lnTo>
                  <a:lnTo>
                    <a:pt x="90413" y="154120"/>
                  </a:lnTo>
                  <a:lnTo>
                    <a:pt x="64075" y="190890"/>
                  </a:lnTo>
                  <a:lnTo>
                    <a:pt x="41832" y="230521"/>
                  </a:lnTo>
                  <a:lnTo>
                    <a:pt x="23994" y="272704"/>
                  </a:lnTo>
                  <a:lnTo>
                    <a:pt x="10870" y="317131"/>
                  </a:lnTo>
                  <a:lnTo>
                    <a:pt x="2769" y="363492"/>
                  </a:lnTo>
                  <a:lnTo>
                    <a:pt x="0" y="411480"/>
                  </a:lnTo>
                  <a:lnTo>
                    <a:pt x="2769" y="459467"/>
                  </a:lnTo>
                  <a:lnTo>
                    <a:pt x="10870" y="505828"/>
                  </a:lnTo>
                  <a:lnTo>
                    <a:pt x="23994" y="550255"/>
                  </a:lnTo>
                  <a:lnTo>
                    <a:pt x="41832" y="592438"/>
                  </a:lnTo>
                  <a:lnTo>
                    <a:pt x="64075" y="632069"/>
                  </a:lnTo>
                  <a:lnTo>
                    <a:pt x="90413" y="668839"/>
                  </a:lnTo>
                  <a:lnTo>
                    <a:pt x="120538" y="702440"/>
                  </a:lnTo>
                  <a:lnTo>
                    <a:pt x="154141" y="732562"/>
                  </a:lnTo>
                  <a:lnTo>
                    <a:pt x="190913" y="758897"/>
                  </a:lnTo>
                  <a:lnTo>
                    <a:pt x="230543" y="781136"/>
                  </a:lnTo>
                  <a:lnTo>
                    <a:pt x="272725" y="798971"/>
                  </a:lnTo>
                  <a:lnTo>
                    <a:pt x="317147" y="812092"/>
                  </a:lnTo>
                  <a:lnTo>
                    <a:pt x="363502" y="820191"/>
                  </a:lnTo>
                  <a:lnTo>
                    <a:pt x="411479" y="822960"/>
                  </a:lnTo>
                  <a:lnTo>
                    <a:pt x="459457" y="820191"/>
                  </a:lnTo>
                  <a:lnTo>
                    <a:pt x="505812" y="812092"/>
                  </a:lnTo>
                  <a:lnTo>
                    <a:pt x="550234" y="798971"/>
                  </a:lnTo>
                  <a:lnTo>
                    <a:pt x="592416" y="781136"/>
                  </a:lnTo>
                  <a:lnTo>
                    <a:pt x="632046" y="758897"/>
                  </a:lnTo>
                  <a:lnTo>
                    <a:pt x="668818" y="732562"/>
                  </a:lnTo>
                  <a:lnTo>
                    <a:pt x="702421" y="702440"/>
                  </a:lnTo>
                  <a:lnTo>
                    <a:pt x="732546" y="668839"/>
                  </a:lnTo>
                  <a:lnTo>
                    <a:pt x="758884" y="632069"/>
                  </a:lnTo>
                  <a:lnTo>
                    <a:pt x="781127" y="592438"/>
                  </a:lnTo>
                  <a:lnTo>
                    <a:pt x="798965" y="550255"/>
                  </a:lnTo>
                  <a:lnTo>
                    <a:pt x="812089" y="505828"/>
                  </a:lnTo>
                  <a:lnTo>
                    <a:pt x="820190" y="459467"/>
                  </a:lnTo>
                  <a:lnTo>
                    <a:pt x="822959" y="411480"/>
                  </a:lnTo>
                  <a:lnTo>
                    <a:pt x="820190" y="363492"/>
                  </a:lnTo>
                  <a:lnTo>
                    <a:pt x="812089" y="317131"/>
                  </a:lnTo>
                  <a:lnTo>
                    <a:pt x="798965" y="272704"/>
                  </a:lnTo>
                  <a:lnTo>
                    <a:pt x="781127" y="230521"/>
                  </a:lnTo>
                  <a:lnTo>
                    <a:pt x="758884" y="190890"/>
                  </a:lnTo>
                  <a:lnTo>
                    <a:pt x="732546" y="154120"/>
                  </a:lnTo>
                  <a:lnTo>
                    <a:pt x="702421" y="120519"/>
                  </a:lnTo>
                  <a:lnTo>
                    <a:pt x="668818" y="90397"/>
                  </a:lnTo>
                  <a:lnTo>
                    <a:pt x="632046" y="64062"/>
                  </a:lnTo>
                  <a:lnTo>
                    <a:pt x="592416" y="41823"/>
                  </a:lnTo>
                  <a:lnTo>
                    <a:pt x="550234" y="23988"/>
                  </a:lnTo>
                  <a:lnTo>
                    <a:pt x="505812" y="10867"/>
                  </a:lnTo>
                  <a:lnTo>
                    <a:pt x="459457" y="2768"/>
                  </a:lnTo>
                  <a:lnTo>
                    <a:pt x="411479" y="0"/>
                  </a:lnTo>
                  <a:close/>
                </a:path>
              </a:pathLst>
            </a:custGeom>
            <a:solidFill>
              <a:srgbClr val="FFD0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770444" y="4031527"/>
              <a:ext cx="385445" cy="146685"/>
            </a:xfrm>
            <a:custGeom>
              <a:avLst/>
              <a:gdLst/>
              <a:ahLst/>
              <a:cxnLst/>
              <a:rect l="l" t="t" r="r" b="b"/>
              <a:pathLst>
                <a:path w="385445" h="146685">
                  <a:moveTo>
                    <a:pt x="202999" y="0"/>
                  </a:moveTo>
                  <a:lnTo>
                    <a:pt x="182355" y="0"/>
                  </a:lnTo>
                  <a:lnTo>
                    <a:pt x="182355" y="66487"/>
                  </a:lnTo>
                  <a:lnTo>
                    <a:pt x="4573" y="66487"/>
                  </a:lnTo>
                  <a:lnTo>
                    <a:pt x="0" y="71061"/>
                  </a:lnTo>
                  <a:lnTo>
                    <a:pt x="0" y="146565"/>
                  </a:lnTo>
                  <a:lnTo>
                    <a:pt x="20644" y="146565"/>
                  </a:lnTo>
                  <a:lnTo>
                    <a:pt x="20644" y="87133"/>
                  </a:lnTo>
                  <a:lnTo>
                    <a:pt x="182355" y="87133"/>
                  </a:lnTo>
                  <a:lnTo>
                    <a:pt x="182355" y="146565"/>
                  </a:lnTo>
                  <a:lnTo>
                    <a:pt x="202999" y="146565"/>
                  </a:lnTo>
                  <a:lnTo>
                    <a:pt x="202999" y="87133"/>
                  </a:lnTo>
                  <a:lnTo>
                    <a:pt x="364711" y="87133"/>
                  </a:lnTo>
                  <a:lnTo>
                    <a:pt x="364711" y="146565"/>
                  </a:lnTo>
                  <a:lnTo>
                    <a:pt x="385344" y="146565"/>
                  </a:lnTo>
                  <a:lnTo>
                    <a:pt x="385344" y="71061"/>
                  </a:lnTo>
                  <a:lnTo>
                    <a:pt x="380771" y="66487"/>
                  </a:lnTo>
                  <a:lnTo>
                    <a:pt x="375033" y="66487"/>
                  </a:lnTo>
                  <a:lnTo>
                    <a:pt x="202999" y="66487"/>
                  </a:lnTo>
                  <a:lnTo>
                    <a:pt x="202999" y="0"/>
                  </a:lnTo>
                  <a:close/>
                </a:path>
              </a:pathLst>
            </a:custGeom>
            <a:solidFill>
              <a:srgbClr val="314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83571" y="3892410"/>
              <a:ext cx="159385" cy="397510"/>
            </a:xfrm>
            <a:custGeom>
              <a:avLst/>
              <a:gdLst/>
              <a:ahLst/>
              <a:cxnLst/>
              <a:rect l="l" t="t" r="r" b="b"/>
              <a:pathLst>
                <a:path w="159385" h="397510">
                  <a:moveTo>
                    <a:pt x="142367" y="273418"/>
                  </a:moveTo>
                  <a:lnTo>
                    <a:pt x="140677" y="271843"/>
                  </a:lnTo>
                  <a:lnTo>
                    <a:pt x="18402" y="271843"/>
                  </a:lnTo>
                  <a:lnTo>
                    <a:pt x="16840" y="273545"/>
                  </a:lnTo>
                  <a:lnTo>
                    <a:pt x="16840" y="395820"/>
                  </a:lnTo>
                  <a:lnTo>
                    <a:pt x="18542" y="397383"/>
                  </a:lnTo>
                  <a:lnTo>
                    <a:pt x="138709" y="397383"/>
                  </a:lnTo>
                  <a:lnTo>
                    <a:pt x="140677" y="397383"/>
                  </a:lnTo>
                  <a:lnTo>
                    <a:pt x="142240" y="395820"/>
                  </a:lnTo>
                  <a:lnTo>
                    <a:pt x="142367" y="393725"/>
                  </a:lnTo>
                  <a:lnTo>
                    <a:pt x="142367" y="273418"/>
                  </a:lnTo>
                  <a:close/>
                </a:path>
                <a:path w="159385" h="397510">
                  <a:moveTo>
                    <a:pt x="159092" y="2082"/>
                  </a:moveTo>
                  <a:lnTo>
                    <a:pt x="157010" y="0"/>
                  </a:lnTo>
                  <a:lnTo>
                    <a:pt x="2082" y="0"/>
                  </a:lnTo>
                  <a:lnTo>
                    <a:pt x="0" y="2082"/>
                  </a:lnTo>
                  <a:lnTo>
                    <a:pt x="0" y="157010"/>
                  </a:lnTo>
                  <a:lnTo>
                    <a:pt x="2082" y="159105"/>
                  </a:lnTo>
                  <a:lnTo>
                    <a:pt x="154520" y="159105"/>
                  </a:lnTo>
                  <a:lnTo>
                    <a:pt x="157137" y="159105"/>
                  </a:lnTo>
                  <a:lnTo>
                    <a:pt x="159092" y="157149"/>
                  </a:lnTo>
                  <a:lnTo>
                    <a:pt x="159092" y="20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920401" y="3929240"/>
              <a:ext cx="85725" cy="333375"/>
            </a:xfrm>
            <a:custGeom>
              <a:avLst/>
              <a:gdLst/>
              <a:ahLst/>
              <a:cxnLst/>
              <a:rect l="l" t="t" r="r" b="b"/>
              <a:pathLst>
                <a:path w="85725" h="333375">
                  <a:moveTo>
                    <a:pt x="77851" y="262712"/>
                  </a:moveTo>
                  <a:lnTo>
                    <a:pt x="7581" y="262712"/>
                  </a:lnTo>
                  <a:lnTo>
                    <a:pt x="7581" y="332981"/>
                  </a:lnTo>
                  <a:lnTo>
                    <a:pt x="77851" y="332981"/>
                  </a:lnTo>
                  <a:lnTo>
                    <a:pt x="77851" y="262712"/>
                  </a:lnTo>
                  <a:close/>
                </a:path>
                <a:path w="85725" h="333375">
                  <a:moveTo>
                    <a:pt x="85432" y="0"/>
                  </a:moveTo>
                  <a:lnTo>
                    <a:pt x="0" y="0"/>
                  </a:lnTo>
                  <a:lnTo>
                    <a:pt x="0" y="85432"/>
                  </a:lnTo>
                  <a:lnTo>
                    <a:pt x="85432" y="85432"/>
                  </a:lnTo>
                  <a:lnTo>
                    <a:pt x="85432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18064" y="4164253"/>
              <a:ext cx="490855" cy="125730"/>
            </a:xfrm>
            <a:custGeom>
              <a:avLst/>
              <a:gdLst/>
              <a:ahLst/>
              <a:cxnLst/>
              <a:rect l="l" t="t" r="r" b="b"/>
              <a:pathLst>
                <a:path w="490854" h="125729">
                  <a:moveTo>
                    <a:pt x="125526" y="1574"/>
                  </a:moveTo>
                  <a:lnTo>
                    <a:pt x="123837" y="0"/>
                  </a:lnTo>
                  <a:lnTo>
                    <a:pt x="1562" y="0"/>
                  </a:lnTo>
                  <a:lnTo>
                    <a:pt x="0" y="1701"/>
                  </a:lnTo>
                  <a:lnTo>
                    <a:pt x="0" y="123977"/>
                  </a:lnTo>
                  <a:lnTo>
                    <a:pt x="1689" y="125539"/>
                  </a:lnTo>
                  <a:lnTo>
                    <a:pt x="121869" y="125539"/>
                  </a:lnTo>
                  <a:lnTo>
                    <a:pt x="123837" y="125539"/>
                  </a:lnTo>
                  <a:lnTo>
                    <a:pt x="125399" y="123977"/>
                  </a:lnTo>
                  <a:lnTo>
                    <a:pt x="125526" y="121881"/>
                  </a:lnTo>
                  <a:lnTo>
                    <a:pt x="125526" y="1574"/>
                  </a:lnTo>
                  <a:close/>
                </a:path>
                <a:path w="490854" h="125729">
                  <a:moveTo>
                    <a:pt x="490232" y="1574"/>
                  </a:moveTo>
                  <a:lnTo>
                    <a:pt x="488530" y="0"/>
                  </a:lnTo>
                  <a:lnTo>
                    <a:pt x="366268" y="0"/>
                  </a:lnTo>
                  <a:lnTo>
                    <a:pt x="364705" y="1701"/>
                  </a:lnTo>
                  <a:lnTo>
                    <a:pt x="364705" y="123977"/>
                  </a:lnTo>
                  <a:lnTo>
                    <a:pt x="366395" y="125539"/>
                  </a:lnTo>
                  <a:lnTo>
                    <a:pt x="486575" y="125539"/>
                  </a:lnTo>
                  <a:lnTo>
                    <a:pt x="488530" y="125539"/>
                  </a:lnTo>
                  <a:lnTo>
                    <a:pt x="490105" y="123977"/>
                  </a:lnTo>
                  <a:lnTo>
                    <a:pt x="490232" y="121881"/>
                  </a:lnTo>
                  <a:lnTo>
                    <a:pt x="490232" y="1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45623" y="4191952"/>
              <a:ext cx="434975" cy="70485"/>
            </a:xfrm>
            <a:custGeom>
              <a:avLst/>
              <a:gdLst/>
              <a:ahLst/>
              <a:cxnLst/>
              <a:rect l="l" t="t" r="r" b="b"/>
              <a:pathLst>
                <a:path w="434975" h="70485">
                  <a:moveTo>
                    <a:pt x="70281" y="0"/>
                  </a:moveTo>
                  <a:lnTo>
                    <a:pt x="0" y="0"/>
                  </a:lnTo>
                  <a:lnTo>
                    <a:pt x="0" y="70269"/>
                  </a:lnTo>
                  <a:lnTo>
                    <a:pt x="70281" y="70269"/>
                  </a:lnTo>
                  <a:lnTo>
                    <a:pt x="70281" y="0"/>
                  </a:lnTo>
                  <a:close/>
                </a:path>
                <a:path w="434975" h="70485">
                  <a:moveTo>
                    <a:pt x="434975" y="0"/>
                  </a:moveTo>
                  <a:lnTo>
                    <a:pt x="364705" y="0"/>
                  </a:lnTo>
                  <a:lnTo>
                    <a:pt x="364705" y="70269"/>
                  </a:lnTo>
                  <a:lnTo>
                    <a:pt x="434975" y="70269"/>
                  </a:lnTo>
                  <a:lnTo>
                    <a:pt x="434975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110385" y="4392412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5928" y="0"/>
                  </a:moveTo>
                  <a:lnTo>
                    <a:pt x="827" y="0"/>
                  </a:lnTo>
                  <a:lnTo>
                    <a:pt x="0" y="903"/>
                  </a:lnTo>
                  <a:lnTo>
                    <a:pt x="0" y="66002"/>
                  </a:lnTo>
                  <a:lnTo>
                    <a:pt x="903" y="66836"/>
                  </a:lnTo>
                  <a:lnTo>
                    <a:pt x="64882" y="66836"/>
                  </a:lnTo>
                  <a:lnTo>
                    <a:pt x="65928" y="66836"/>
                  </a:lnTo>
                  <a:lnTo>
                    <a:pt x="66755" y="66002"/>
                  </a:lnTo>
                  <a:lnTo>
                    <a:pt x="66831" y="64889"/>
                  </a:lnTo>
                  <a:lnTo>
                    <a:pt x="66831" y="834"/>
                  </a:lnTo>
                  <a:lnTo>
                    <a:pt x="65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25052" y="440715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415" y="0"/>
                  </a:moveTo>
                  <a:lnTo>
                    <a:pt x="0" y="0"/>
                  </a:lnTo>
                  <a:lnTo>
                    <a:pt x="0" y="37417"/>
                  </a:lnTo>
                  <a:lnTo>
                    <a:pt x="37415" y="37417"/>
                  </a:lnTo>
                  <a:lnTo>
                    <a:pt x="37415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134383" y="4289759"/>
              <a:ext cx="106680" cy="102235"/>
            </a:xfrm>
            <a:custGeom>
              <a:avLst/>
              <a:gdLst/>
              <a:ahLst/>
              <a:cxnLst/>
              <a:rect l="l" t="t" r="r" b="b"/>
              <a:pathLst>
                <a:path w="106679" h="102235">
                  <a:moveTo>
                    <a:pt x="20633" y="0"/>
                  </a:moveTo>
                  <a:lnTo>
                    <a:pt x="0" y="0"/>
                  </a:lnTo>
                  <a:lnTo>
                    <a:pt x="0" y="102157"/>
                  </a:lnTo>
                  <a:lnTo>
                    <a:pt x="20633" y="102157"/>
                  </a:lnTo>
                  <a:lnTo>
                    <a:pt x="20633" y="63620"/>
                  </a:lnTo>
                  <a:lnTo>
                    <a:pt x="85690" y="63620"/>
                  </a:lnTo>
                  <a:lnTo>
                    <a:pt x="85690" y="102157"/>
                  </a:lnTo>
                  <a:lnTo>
                    <a:pt x="106323" y="102157"/>
                  </a:lnTo>
                  <a:lnTo>
                    <a:pt x="106323" y="47552"/>
                  </a:lnTo>
                  <a:lnTo>
                    <a:pt x="101761" y="42978"/>
                  </a:lnTo>
                  <a:lnTo>
                    <a:pt x="96012" y="42978"/>
                  </a:lnTo>
                  <a:lnTo>
                    <a:pt x="20633" y="42978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rgbClr val="314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97459" y="4392412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5928" y="0"/>
                  </a:moveTo>
                  <a:lnTo>
                    <a:pt x="838" y="0"/>
                  </a:lnTo>
                  <a:lnTo>
                    <a:pt x="0" y="903"/>
                  </a:lnTo>
                  <a:lnTo>
                    <a:pt x="0" y="66002"/>
                  </a:lnTo>
                  <a:lnTo>
                    <a:pt x="903" y="66836"/>
                  </a:lnTo>
                  <a:lnTo>
                    <a:pt x="64882" y="66836"/>
                  </a:lnTo>
                  <a:lnTo>
                    <a:pt x="65928" y="66836"/>
                  </a:lnTo>
                  <a:lnTo>
                    <a:pt x="66766" y="66002"/>
                  </a:lnTo>
                  <a:lnTo>
                    <a:pt x="66831" y="834"/>
                  </a:lnTo>
                  <a:lnTo>
                    <a:pt x="65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12136" y="4407156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415" y="0"/>
                  </a:moveTo>
                  <a:lnTo>
                    <a:pt x="0" y="0"/>
                  </a:lnTo>
                  <a:lnTo>
                    <a:pt x="0" y="37417"/>
                  </a:lnTo>
                  <a:lnTo>
                    <a:pt x="37415" y="37417"/>
                  </a:lnTo>
                  <a:lnTo>
                    <a:pt x="37415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47723" y="4391539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6002" y="0"/>
                  </a:moveTo>
                  <a:lnTo>
                    <a:pt x="904" y="0"/>
                  </a:lnTo>
                  <a:lnTo>
                    <a:pt x="0" y="834"/>
                  </a:lnTo>
                  <a:lnTo>
                    <a:pt x="0" y="64889"/>
                  </a:lnTo>
                  <a:lnTo>
                    <a:pt x="69" y="66002"/>
                  </a:lnTo>
                  <a:lnTo>
                    <a:pt x="904" y="66837"/>
                  </a:lnTo>
                  <a:lnTo>
                    <a:pt x="1947" y="66837"/>
                  </a:lnTo>
                  <a:lnTo>
                    <a:pt x="65925" y="66837"/>
                  </a:lnTo>
                  <a:lnTo>
                    <a:pt x="66829" y="66002"/>
                  </a:lnTo>
                  <a:lnTo>
                    <a:pt x="66829" y="903"/>
                  </a:lnTo>
                  <a:lnTo>
                    <a:pt x="660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762467" y="440628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415" y="0"/>
                  </a:moveTo>
                  <a:lnTo>
                    <a:pt x="0" y="0"/>
                  </a:lnTo>
                  <a:lnTo>
                    <a:pt x="0" y="37417"/>
                  </a:lnTo>
                  <a:lnTo>
                    <a:pt x="37415" y="37417"/>
                  </a:lnTo>
                  <a:lnTo>
                    <a:pt x="37415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684227" y="4289759"/>
              <a:ext cx="106680" cy="102235"/>
            </a:xfrm>
            <a:custGeom>
              <a:avLst/>
              <a:gdLst/>
              <a:ahLst/>
              <a:cxnLst/>
              <a:rect l="l" t="t" r="r" b="b"/>
              <a:pathLst>
                <a:path w="106679" h="102235">
                  <a:moveTo>
                    <a:pt x="106327" y="0"/>
                  </a:moveTo>
                  <a:lnTo>
                    <a:pt x="85694" y="0"/>
                  </a:lnTo>
                  <a:lnTo>
                    <a:pt x="85694" y="42978"/>
                  </a:lnTo>
                  <a:lnTo>
                    <a:pt x="10318" y="42978"/>
                  </a:lnTo>
                  <a:lnTo>
                    <a:pt x="4571" y="42978"/>
                  </a:lnTo>
                  <a:lnTo>
                    <a:pt x="0" y="47552"/>
                  </a:lnTo>
                  <a:lnTo>
                    <a:pt x="0" y="102157"/>
                  </a:lnTo>
                  <a:lnTo>
                    <a:pt x="20638" y="102157"/>
                  </a:lnTo>
                  <a:lnTo>
                    <a:pt x="20638" y="63620"/>
                  </a:lnTo>
                  <a:lnTo>
                    <a:pt x="85694" y="63620"/>
                  </a:lnTo>
                  <a:lnTo>
                    <a:pt x="85694" y="102157"/>
                  </a:lnTo>
                  <a:lnTo>
                    <a:pt x="106327" y="102157"/>
                  </a:lnTo>
                  <a:lnTo>
                    <a:pt x="106327" y="0"/>
                  </a:lnTo>
                  <a:close/>
                </a:path>
              </a:pathLst>
            </a:custGeom>
            <a:solidFill>
              <a:srgbClr val="314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660647" y="4391539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5998" y="0"/>
                  </a:moveTo>
                  <a:lnTo>
                    <a:pt x="904" y="0"/>
                  </a:lnTo>
                  <a:lnTo>
                    <a:pt x="0" y="834"/>
                  </a:lnTo>
                  <a:lnTo>
                    <a:pt x="0" y="64889"/>
                  </a:lnTo>
                  <a:lnTo>
                    <a:pt x="69" y="66002"/>
                  </a:lnTo>
                  <a:lnTo>
                    <a:pt x="904" y="66837"/>
                  </a:lnTo>
                  <a:lnTo>
                    <a:pt x="1947" y="66837"/>
                  </a:lnTo>
                  <a:lnTo>
                    <a:pt x="65928" y="66837"/>
                  </a:lnTo>
                  <a:lnTo>
                    <a:pt x="66832" y="66002"/>
                  </a:lnTo>
                  <a:lnTo>
                    <a:pt x="66832" y="903"/>
                  </a:lnTo>
                  <a:lnTo>
                    <a:pt x="65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675390" y="440628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415" y="0"/>
                  </a:moveTo>
                  <a:lnTo>
                    <a:pt x="0" y="0"/>
                  </a:lnTo>
                  <a:lnTo>
                    <a:pt x="0" y="37417"/>
                  </a:lnTo>
                  <a:lnTo>
                    <a:pt x="37415" y="37417"/>
                  </a:lnTo>
                  <a:lnTo>
                    <a:pt x="37415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928705" y="4391539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5928" y="0"/>
                  </a:moveTo>
                  <a:lnTo>
                    <a:pt x="838" y="0"/>
                  </a:lnTo>
                  <a:lnTo>
                    <a:pt x="0" y="904"/>
                  </a:lnTo>
                  <a:lnTo>
                    <a:pt x="0" y="66002"/>
                  </a:lnTo>
                  <a:lnTo>
                    <a:pt x="903" y="66837"/>
                  </a:lnTo>
                  <a:lnTo>
                    <a:pt x="64882" y="66837"/>
                  </a:lnTo>
                  <a:lnTo>
                    <a:pt x="65928" y="66837"/>
                  </a:lnTo>
                  <a:lnTo>
                    <a:pt x="66766" y="66002"/>
                  </a:lnTo>
                  <a:lnTo>
                    <a:pt x="66831" y="835"/>
                  </a:lnTo>
                  <a:lnTo>
                    <a:pt x="65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943382" y="440628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415" y="0"/>
                  </a:moveTo>
                  <a:lnTo>
                    <a:pt x="0" y="0"/>
                  </a:lnTo>
                  <a:lnTo>
                    <a:pt x="0" y="37417"/>
                  </a:lnTo>
                  <a:lnTo>
                    <a:pt x="37415" y="37417"/>
                  </a:lnTo>
                  <a:lnTo>
                    <a:pt x="37415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952713" y="4289759"/>
              <a:ext cx="106680" cy="102235"/>
            </a:xfrm>
            <a:custGeom>
              <a:avLst/>
              <a:gdLst/>
              <a:ahLst/>
              <a:cxnLst/>
              <a:rect l="l" t="t" r="r" b="b"/>
              <a:pathLst>
                <a:path w="106679" h="102235">
                  <a:moveTo>
                    <a:pt x="20633" y="0"/>
                  </a:moveTo>
                  <a:lnTo>
                    <a:pt x="0" y="0"/>
                  </a:lnTo>
                  <a:lnTo>
                    <a:pt x="0" y="102157"/>
                  </a:lnTo>
                  <a:lnTo>
                    <a:pt x="20633" y="102157"/>
                  </a:lnTo>
                  <a:lnTo>
                    <a:pt x="20633" y="63620"/>
                  </a:lnTo>
                  <a:lnTo>
                    <a:pt x="85679" y="63620"/>
                  </a:lnTo>
                  <a:lnTo>
                    <a:pt x="85679" y="102157"/>
                  </a:lnTo>
                  <a:lnTo>
                    <a:pt x="106323" y="102157"/>
                  </a:lnTo>
                  <a:lnTo>
                    <a:pt x="106323" y="47552"/>
                  </a:lnTo>
                  <a:lnTo>
                    <a:pt x="101750" y="42978"/>
                  </a:lnTo>
                  <a:lnTo>
                    <a:pt x="96001" y="42978"/>
                  </a:lnTo>
                  <a:lnTo>
                    <a:pt x="20633" y="42978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rgbClr val="314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015789" y="4391539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5928" y="0"/>
                  </a:moveTo>
                  <a:lnTo>
                    <a:pt x="827" y="0"/>
                  </a:lnTo>
                  <a:lnTo>
                    <a:pt x="0" y="904"/>
                  </a:lnTo>
                  <a:lnTo>
                    <a:pt x="0" y="66002"/>
                  </a:lnTo>
                  <a:lnTo>
                    <a:pt x="903" y="66837"/>
                  </a:lnTo>
                  <a:lnTo>
                    <a:pt x="64882" y="66837"/>
                  </a:lnTo>
                  <a:lnTo>
                    <a:pt x="65928" y="66837"/>
                  </a:lnTo>
                  <a:lnTo>
                    <a:pt x="66755" y="66002"/>
                  </a:lnTo>
                  <a:lnTo>
                    <a:pt x="66831" y="64889"/>
                  </a:lnTo>
                  <a:lnTo>
                    <a:pt x="66831" y="835"/>
                  </a:lnTo>
                  <a:lnTo>
                    <a:pt x="65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30455" y="440628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415" y="0"/>
                  </a:moveTo>
                  <a:lnTo>
                    <a:pt x="0" y="0"/>
                  </a:lnTo>
                  <a:lnTo>
                    <a:pt x="0" y="37417"/>
                  </a:lnTo>
                  <a:lnTo>
                    <a:pt x="37415" y="37417"/>
                  </a:lnTo>
                  <a:lnTo>
                    <a:pt x="37415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67023" y="4289759"/>
              <a:ext cx="106680" cy="102235"/>
            </a:xfrm>
            <a:custGeom>
              <a:avLst/>
              <a:gdLst/>
              <a:ahLst/>
              <a:cxnLst/>
              <a:rect l="l" t="t" r="r" b="b"/>
              <a:pathLst>
                <a:path w="106679" h="102235">
                  <a:moveTo>
                    <a:pt x="106323" y="0"/>
                  </a:moveTo>
                  <a:lnTo>
                    <a:pt x="85690" y="0"/>
                  </a:lnTo>
                  <a:lnTo>
                    <a:pt x="85690" y="42978"/>
                  </a:lnTo>
                  <a:lnTo>
                    <a:pt x="10311" y="42978"/>
                  </a:lnTo>
                  <a:lnTo>
                    <a:pt x="4573" y="42978"/>
                  </a:lnTo>
                  <a:lnTo>
                    <a:pt x="0" y="47552"/>
                  </a:lnTo>
                  <a:lnTo>
                    <a:pt x="0" y="102157"/>
                  </a:lnTo>
                  <a:lnTo>
                    <a:pt x="20633" y="102157"/>
                  </a:lnTo>
                  <a:lnTo>
                    <a:pt x="20633" y="63620"/>
                  </a:lnTo>
                  <a:lnTo>
                    <a:pt x="85690" y="63620"/>
                  </a:lnTo>
                  <a:lnTo>
                    <a:pt x="85690" y="102157"/>
                  </a:lnTo>
                  <a:lnTo>
                    <a:pt x="106323" y="102157"/>
                  </a:lnTo>
                  <a:lnTo>
                    <a:pt x="106323" y="0"/>
                  </a:lnTo>
                  <a:close/>
                </a:path>
              </a:pathLst>
            </a:custGeom>
            <a:solidFill>
              <a:srgbClr val="314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43624" y="4391539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10" h="67310">
                  <a:moveTo>
                    <a:pt x="65993" y="0"/>
                  </a:moveTo>
                  <a:lnTo>
                    <a:pt x="903" y="0"/>
                  </a:lnTo>
                  <a:lnTo>
                    <a:pt x="0" y="835"/>
                  </a:lnTo>
                  <a:lnTo>
                    <a:pt x="65" y="66002"/>
                  </a:lnTo>
                  <a:lnTo>
                    <a:pt x="903" y="66837"/>
                  </a:lnTo>
                  <a:lnTo>
                    <a:pt x="1948" y="66837"/>
                  </a:lnTo>
                  <a:lnTo>
                    <a:pt x="65928" y="66837"/>
                  </a:lnTo>
                  <a:lnTo>
                    <a:pt x="66831" y="66002"/>
                  </a:lnTo>
                  <a:lnTo>
                    <a:pt x="66831" y="904"/>
                  </a:lnTo>
                  <a:lnTo>
                    <a:pt x="659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58367" y="440628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415" y="0"/>
                  </a:moveTo>
                  <a:lnTo>
                    <a:pt x="0" y="0"/>
                  </a:lnTo>
                  <a:lnTo>
                    <a:pt x="0" y="37417"/>
                  </a:lnTo>
                  <a:lnTo>
                    <a:pt x="37415" y="37417"/>
                  </a:lnTo>
                  <a:lnTo>
                    <a:pt x="37415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4451603" y="2369185"/>
            <a:ext cx="1706880" cy="2355215"/>
            <a:chOff x="4451603" y="2369185"/>
            <a:chExt cx="1706880" cy="2355215"/>
          </a:xfrm>
        </p:grpSpPr>
        <p:sp>
          <p:nvSpPr>
            <p:cNvPr id="91" name="object 91"/>
            <p:cNvSpPr/>
            <p:nvPr/>
          </p:nvSpPr>
          <p:spPr>
            <a:xfrm>
              <a:off x="5617590" y="2369185"/>
              <a:ext cx="377190" cy="353695"/>
            </a:xfrm>
            <a:custGeom>
              <a:avLst/>
              <a:gdLst/>
              <a:ahLst/>
              <a:cxnLst/>
              <a:rect l="l" t="t" r="r" b="b"/>
              <a:pathLst>
                <a:path w="377189" h="353694">
                  <a:moveTo>
                    <a:pt x="129286" y="0"/>
                  </a:moveTo>
                  <a:lnTo>
                    <a:pt x="0" y="224027"/>
                  </a:lnTo>
                  <a:lnTo>
                    <a:pt x="223900" y="353313"/>
                  </a:lnTo>
                  <a:lnTo>
                    <a:pt x="200279" y="264921"/>
                  </a:lnTo>
                  <a:lnTo>
                    <a:pt x="376936" y="217677"/>
                  </a:lnTo>
                  <a:lnTo>
                    <a:pt x="329564" y="41020"/>
                  </a:lnTo>
                  <a:lnTo>
                    <a:pt x="152908" y="88264"/>
                  </a:lnTo>
                  <a:lnTo>
                    <a:pt x="129286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1603" y="3718560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502920" y="0"/>
                  </a:moveTo>
                  <a:lnTo>
                    <a:pt x="454486" y="2302"/>
                  </a:lnTo>
                  <a:lnTo>
                    <a:pt x="407355" y="9068"/>
                  </a:lnTo>
                  <a:lnTo>
                    <a:pt x="361737" y="20088"/>
                  </a:lnTo>
                  <a:lnTo>
                    <a:pt x="317842" y="35150"/>
                  </a:lnTo>
                  <a:lnTo>
                    <a:pt x="275883" y="54044"/>
                  </a:lnTo>
                  <a:lnTo>
                    <a:pt x="236069" y="76558"/>
                  </a:lnTo>
                  <a:lnTo>
                    <a:pt x="198611" y="102483"/>
                  </a:lnTo>
                  <a:lnTo>
                    <a:pt x="163720" y="131608"/>
                  </a:lnTo>
                  <a:lnTo>
                    <a:pt x="131608" y="163720"/>
                  </a:lnTo>
                  <a:lnTo>
                    <a:pt x="102483" y="198611"/>
                  </a:lnTo>
                  <a:lnTo>
                    <a:pt x="76558" y="236069"/>
                  </a:lnTo>
                  <a:lnTo>
                    <a:pt x="54044" y="275883"/>
                  </a:lnTo>
                  <a:lnTo>
                    <a:pt x="35150" y="317842"/>
                  </a:lnTo>
                  <a:lnTo>
                    <a:pt x="20088" y="361737"/>
                  </a:lnTo>
                  <a:lnTo>
                    <a:pt x="9068" y="407355"/>
                  </a:lnTo>
                  <a:lnTo>
                    <a:pt x="2302" y="454486"/>
                  </a:lnTo>
                  <a:lnTo>
                    <a:pt x="0" y="502919"/>
                  </a:lnTo>
                  <a:lnTo>
                    <a:pt x="2302" y="551353"/>
                  </a:lnTo>
                  <a:lnTo>
                    <a:pt x="9068" y="598484"/>
                  </a:lnTo>
                  <a:lnTo>
                    <a:pt x="20088" y="644102"/>
                  </a:lnTo>
                  <a:lnTo>
                    <a:pt x="35150" y="687997"/>
                  </a:lnTo>
                  <a:lnTo>
                    <a:pt x="54044" y="729956"/>
                  </a:lnTo>
                  <a:lnTo>
                    <a:pt x="76558" y="769770"/>
                  </a:lnTo>
                  <a:lnTo>
                    <a:pt x="102483" y="807228"/>
                  </a:lnTo>
                  <a:lnTo>
                    <a:pt x="131608" y="842119"/>
                  </a:lnTo>
                  <a:lnTo>
                    <a:pt x="163720" y="874231"/>
                  </a:lnTo>
                  <a:lnTo>
                    <a:pt x="198611" y="903356"/>
                  </a:lnTo>
                  <a:lnTo>
                    <a:pt x="236069" y="929281"/>
                  </a:lnTo>
                  <a:lnTo>
                    <a:pt x="275883" y="951795"/>
                  </a:lnTo>
                  <a:lnTo>
                    <a:pt x="317842" y="970689"/>
                  </a:lnTo>
                  <a:lnTo>
                    <a:pt x="361737" y="985751"/>
                  </a:lnTo>
                  <a:lnTo>
                    <a:pt x="407355" y="996771"/>
                  </a:lnTo>
                  <a:lnTo>
                    <a:pt x="454486" y="1003537"/>
                  </a:lnTo>
                  <a:lnTo>
                    <a:pt x="502920" y="1005839"/>
                  </a:lnTo>
                  <a:lnTo>
                    <a:pt x="551353" y="1003537"/>
                  </a:lnTo>
                  <a:lnTo>
                    <a:pt x="598484" y="996771"/>
                  </a:lnTo>
                  <a:lnTo>
                    <a:pt x="644102" y="985751"/>
                  </a:lnTo>
                  <a:lnTo>
                    <a:pt x="687997" y="970689"/>
                  </a:lnTo>
                  <a:lnTo>
                    <a:pt x="729956" y="951795"/>
                  </a:lnTo>
                  <a:lnTo>
                    <a:pt x="769770" y="929281"/>
                  </a:lnTo>
                  <a:lnTo>
                    <a:pt x="807228" y="903356"/>
                  </a:lnTo>
                  <a:lnTo>
                    <a:pt x="842119" y="874231"/>
                  </a:lnTo>
                  <a:lnTo>
                    <a:pt x="874231" y="842119"/>
                  </a:lnTo>
                  <a:lnTo>
                    <a:pt x="903356" y="807228"/>
                  </a:lnTo>
                  <a:lnTo>
                    <a:pt x="929281" y="769770"/>
                  </a:lnTo>
                  <a:lnTo>
                    <a:pt x="951795" y="729956"/>
                  </a:lnTo>
                  <a:lnTo>
                    <a:pt x="970689" y="687997"/>
                  </a:lnTo>
                  <a:lnTo>
                    <a:pt x="985751" y="644102"/>
                  </a:lnTo>
                  <a:lnTo>
                    <a:pt x="996771" y="598484"/>
                  </a:lnTo>
                  <a:lnTo>
                    <a:pt x="1003537" y="551353"/>
                  </a:lnTo>
                  <a:lnTo>
                    <a:pt x="1005840" y="502919"/>
                  </a:lnTo>
                  <a:lnTo>
                    <a:pt x="1003537" y="454486"/>
                  </a:lnTo>
                  <a:lnTo>
                    <a:pt x="996771" y="407355"/>
                  </a:lnTo>
                  <a:lnTo>
                    <a:pt x="985751" y="361737"/>
                  </a:lnTo>
                  <a:lnTo>
                    <a:pt x="970689" y="317842"/>
                  </a:lnTo>
                  <a:lnTo>
                    <a:pt x="951795" y="275883"/>
                  </a:lnTo>
                  <a:lnTo>
                    <a:pt x="929281" y="236069"/>
                  </a:lnTo>
                  <a:lnTo>
                    <a:pt x="903356" y="198611"/>
                  </a:lnTo>
                  <a:lnTo>
                    <a:pt x="874231" y="163720"/>
                  </a:lnTo>
                  <a:lnTo>
                    <a:pt x="842119" y="131608"/>
                  </a:lnTo>
                  <a:lnTo>
                    <a:pt x="807228" y="102483"/>
                  </a:lnTo>
                  <a:lnTo>
                    <a:pt x="769770" y="76558"/>
                  </a:lnTo>
                  <a:lnTo>
                    <a:pt x="729956" y="54044"/>
                  </a:lnTo>
                  <a:lnTo>
                    <a:pt x="687997" y="35150"/>
                  </a:lnTo>
                  <a:lnTo>
                    <a:pt x="644102" y="20088"/>
                  </a:lnTo>
                  <a:lnTo>
                    <a:pt x="598484" y="9068"/>
                  </a:lnTo>
                  <a:lnTo>
                    <a:pt x="551353" y="2302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719912" y="3990588"/>
              <a:ext cx="471170" cy="179070"/>
            </a:xfrm>
            <a:custGeom>
              <a:avLst/>
              <a:gdLst/>
              <a:ahLst/>
              <a:cxnLst/>
              <a:rect l="l" t="t" r="r" b="b"/>
              <a:pathLst>
                <a:path w="471170" h="179070">
                  <a:moveTo>
                    <a:pt x="248112" y="0"/>
                  </a:moveTo>
                  <a:lnTo>
                    <a:pt x="222880" y="0"/>
                  </a:lnTo>
                  <a:lnTo>
                    <a:pt x="222880" y="81144"/>
                  </a:lnTo>
                  <a:lnTo>
                    <a:pt x="5589" y="81144"/>
                  </a:lnTo>
                  <a:lnTo>
                    <a:pt x="0" y="86725"/>
                  </a:lnTo>
                  <a:lnTo>
                    <a:pt x="0" y="178873"/>
                  </a:lnTo>
                  <a:lnTo>
                    <a:pt x="25231" y="178873"/>
                  </a:lnTo>
                  <a:lnTo>
                    <a:pt x="25231" y="106340"/>
                  </a:lnTo>
                  <a:lnTo>
                    <a:pt x="222880" y="106340"/>
                  </a:lnTo>
                  <a:lnTo>
                    <a:pt x="222880" y="178873"/>
                  </a:lnTo>
                  <a:lnTo>
                    <a:pt x="248112" y="178873"/>
                  </a:lnTo>
                  <a:lnTo>
                    <a:pt x="248112" y="106340"/>
                  </a:lnTo>
                  <a:lnTo>
                    <a:pt x="445760" y="106340"/>
                  </a:lnTo>
                  <a:lnTo>
                    <a:pt x="445760" y="178873"/>
                  </a:lnTo>
                  <a:lnTo>
                    <a:pt x="470979" y="178873"/>
                  </a:lnTo>
                  <a:lnTo>
                    <a:pt x="470979" y="86725"/>
                  </a:lnTo>
                  <a:lnTo>
                    <a:pt x="465389" y="81144"/>
                  </a:lnTo>
                  <a:lnTo>
                    <a:pt x="458376" y="81144"/>
                  </a:lnTo>
                  <a:lnTo>
                    <a:pt x="248112" y="81144"/>
                  </a:lnTo>
                  <a:lnTo>
                    <a:pt x="248112" y="0"/>
                  </a:lnTo>
                  <a:close/>
                </a:path>
              </a:pathLst>
            </a:custGeom>
            <a:solidFill>
              <a:srgbClr val="314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858169" y="3820794"/>
              <a:ext cx="194945" cy="485140"/>
            </a:xfrm>
            <a:custGeom>
              <a:avLst/>
              <a:gdLst/>
              <a:ahLst/>
              <a:cxnLst/>
              <a:rect l="l" t="t" r="r" b="b"/>
              <a:pathLst>
                <a:path w="194945" h="485139">
                  <a:moveTo>
                    <a:pt x="174015" y="333692"/>
                  </a:moveTo>
                  <a:lnTo>
                    <a:pt x="171945" y="331787"/>
                  </a:lnTo>
                  <a:lnTo>
                    <a:pt x="22504" y="331787"/>
                  </a:lnTo>
                  <a:lnTo>
                    <a:pt x="20599" y="333857"/>
                  </a:lnTo>
                  <a:lnTo>
                    <a:pt x="20599" y="483082"/>
                  </a:lnTo>
                  <a:lnTo>
                    <a:pt x="22669" y="485000"/>
                  </a:lnTo>
                  <a:lnTo>
                    <a:pt x="169545" y="485000"/>
                  </a:lnTo>
                  <a:lnTo>
                    <a:pt x="171945" y="485000"/>
                  </a:lnTo>
                  <a:lnTo>
                    <a:pt x="173863" y="483082"/>
                  </a:lnTo>
                  <a:lnTo>
                    <a:pt x="174015" y="480529"/>
                  </a:lnTo>
                  <a:lnTo>
                    <a:pt x="174015" y="333692"/>
                  </a:lnTo>
                  <a:close/>
                </a:path>
                <a:path w="194945" h="485139">
                  <a:moveTo>
                    <a:pt x="194462" y="2552"/>
                  </a:moveTo>
                  <a:lnTo>
                    <a:pt x="191909" y="0"/>
                  </a:lnTo>
                  <a:lnTo>
                    <a:pt x="2565" y="0"/>
                  </a:lnTo>
                  <a:lnTo>
                    <a:pt x="0" y="2552"/>
                  </a:lnTo>
                  <a:lnTo>
                    <a:pt x="0" y="191630"/>
                  </a:lnTo>
                  <a:lnTo>
                    <a:pt x="2565" y="194183"/>
                  </a:lnTo>
                  <a:lnTo>
                    <a:pt x="188874" y="194183"/>
                  </a:lnTo>
                  <a:lnTo>
                    <a:pt x="192062" y="194183"/>
                  </a:lnTo>
                  <a:lnTo>
                    <a:pt x="194462" y="191795"/>
                  </a:lnTo>
                  <a:lnTo>
                    <a:pt x="194462" y="25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903190" y="3865752"/>
              <a:ext cx="104775" cy="406400"/>
            </a:xfrm>
            <a:custGeom>
              <a:avLst/>
              <a:gdLst/>
              <a:ahLst/>
              <a:cxnLst/>
              <a:rect l="l" t="t" r="r" b="b"/>
              <a:pathLst>
                <a:path w="104775" h="406400">
                  <a:moveTo>
                    <a:pt x="95161" y="320611"/>
                  </a:moveTo>
                  <a:lnTo>
                    <a:pt x="9271" y="320611"/>
                  </a:lnTo>
                  <a:lnTo>
                    <a:pt x="9271" y="406387"/>
                  </a:lnTo>
                  <a:lnTo>
                    <a:pt x="95161" y="406387"/>
                  </a:lnTo>
                  <a:lnTo>
                    <a:pt x="95161" y="320611"/>
                  </a:lnTo>
                  <a:close/>
                </a:path>
                <a:path w="104775" h="406400">
                  <a:moveTo>
                    <a:pt x="104419" y="0"/>
                  </a:moveTo>
                  <a:lnTo>
                    <a:pt x="0" y="0"/>
                  </a:lnTo>
                  <a:lnTo>
                    <a:pt x="0" y="104267"/>
                  </a:lnTo>
                  <a:lnTo>
                    <a:pt x="104419" y="104267"/>
                  </a:lnTo>
                  <a:lnTo>
                    <a:pt x="104419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655896" y="4152582"/>
              <a:ext cx="599440" cy="153670"/>
            </a:xfrm>
            <a:custGeom>
              <a:avLst/>
              <a:gdLst/>
              <a:ahLst/>
              <a:cxnLst/>
              <a:rect l="l" t="t" r="r" b="b"/>
              <a:pathLst>
                <a:path w="599439" h="153670">
                  <a:moveTo>
                    <a:pt x="153428" y="1905"/>
                  </a:moveTo>
                  <a:lnTo>
                    <a:pt x="151345" y="0"/>
                  </a:lnTo>
                  <a:lnTo>
                    <a:pt x="1905" y="0"/>
                  </a:lnTo>
                  <a:lnTo>
                    <a:pt x="0" y="2070"/>
                  </a:lnTo>
                  <a:lnTo>
                    <a:pt x="0" y="151295"/>
                  </a:lnTo>
                  <a:lnTo>
                    <a:pt x="2070" y="153212"/>
                  </a:lnTo>
                  <a:lnTo>
                    <a:pt x="148958" y="153212"/>
                  </a:lnTo>
                  <a:lnTo>
                    <a:pt x="151345" y="153212"/>
                  </a:lnTo>
                  <a:lnTo>
                    <a:pt x="153263" y="151295"/>
                  </a:lnTo>
                  <a:lnTo>
                    <a:pt x="153428" y="148742"/>
                  </a:lnTo>
                  <a:lnTo>
                    <a:pt x="153428" y="1905"/>
                  </a:lnTo>
                  <a:close/>
                </a:path>
                <a:path w="599439" h="153670">
                  <a:moveTo>
                    <a:pt x="599173" y="1905"/>
                  </a:moveTo>
                  <a:lnTo>
                    <a:pt x="597103" y="0"/>
                  </a:lnTo>
                  <a:lnTo>
                    <a:pt x="447662" y="0"/>
                  </a:lnTo>
                  <a:lnTo>
                    <a:pt x="445744" y="2070"/>
                  </a:lnTo>
                  <a:lnTo>
                    <a:pt x="445744" y="151295"/>
                  </a:lnTo>
                  <a:lnTo>
                    <a:pt x="447827" y="153212"/>
                  </a:lnTo>
                  <a:lnTo>
                    <a:pt x="594702" y="153212"/>
                  </a:lnTo>
                  <a:lnTo>
                    <a:pt x="597103" y="153212"/>
                  </a:lnTo>
                  <a:lnTo>
                    <a:pt x="599008" y="151295"/>
                  </a:lnTo>
                  <a:lnTo>
                    <a:pt x="599173" y="148742"/>
                  </a:lnTo>
                  <a:lnTo>
                    <a:pt x="599173" y="19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689576" y="4186364"/>
              <a:ext cx="532130" cy="86360"/>
            </a:xfrm>
            <a:custGeom>
              <a:avLst/>
              <a:gdLst/>
              <a:ahLst/>
              <a:cxnLst/>
              <a:rect l="l" t="t" r="r" b="b"/>
              <a:pathLst>
                <a:path w="532129" h="86360">
                  <a:moveTo>
                    <a:pt x="85890" y="0"/>
                  </a:moveTo>
                  <a:lnTo>
                    <a:pt x="0" y="0"/>
                  </a:lnTo>
                  <a:lnTo>
                    <a:pt x="0" y="85775"/>
                  </a:lnTo>
                  <a:lnTo>
                    <a:pt x="85890" y="85775"/>
                  </a:lnTo>
                  <a:lnTo>
                    <a:pt x="85890" y="0"/>
                  </a:lnTo>
                  <a:close/>
                </a:path>
                <a:path w="532129" h="86360">
                  <a:moveTo>
                    <a:pt x="531647" y="0"/>
                  </a:moveTo>
                  <a:lnTo>
                    <a:pt x="445744" y="0"/>
                  </a:lnTo>
                  <a:lnTo>
                    <a:pt x="445744" y="85775"/>
                  </a:lnTo>
                  <a:lnTo>
                    <a:pt x="531647" y="85775"/>
                  </a:lnTo>
                  <a:lnTo>
                    <a:pt x="531647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135397" y="4431025"/>
              <a:ext cx="81915" cy="81915"/>
            </a:xfrm>
            <a:custGeom>
              <a:avLst/>
              <a:gdLst/>
              <a:ahLst/>
              <a:cxnLst/>
              <a:rect l="l" t="t" r="r" b="b"/>
              <a:pathLst>
                <a:path w="81914" h="81914">
                  <a:moveTo>
                    <a:pt x="80579" y="0"/>
                  </a:moveTo>
                  <a:lnTo>
                    <a:pt x="1011" y="0"/>
                  </a:lnTo>
                  <a:lnTo>
                    <a:pt x="0" y="1103"/>
                  </a:lnTo>
                  <a:lnTo>
                    <a:pt x="0" y="80551"/>
                  </a:lnTo>
                  <a:lnTo>
                    <a:pt x="1104" y="81569"/>
                  </a:lnTo>
                  <a:lnTo>
                    <a:pt x="79301" y="81569"/>
                  </a:lnTo>
                  <a:lnTo>
                    <a:pt x="80579" y="81569"/>
                  </a:lnTo>
                  <a:lnTo>
                    <a:pt x="81590" y="80551"/>
                  </a:lnTo>
                  <a:lnTo>
                    <a:pt x="81683" y="79193"/>
                  </a:lnTo>
                  <a:lnTo>
                    <a:pt x="81683" y="1017"/>
                  </a:lnTo>
                  <a:lnTo>
                    <a:pt x="805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153323" y="4449018"/>
              <a:ext cx="46355" cy="45720"/>
            </a:xfrm>
            <a:custGeom>
              <a:avLst/>
              <a:gdLst/>
              <a:ahLst/>
              <a:cxnLst/>
              <a:rect l="l" t="t" r="r" b="b"/>
              <a:pathLst>
                <a:path w="46354" h="45720">
                  <a:moveTo>
                    <a:pt x="45729" y="0"/>
                  </a:moveTo>
                  <a:lnTo>
                    <a:pt x="0" y="0"/>
                  </a:lnTo>
                  <a:lnTo>
                    <a:pt x="0" y="45665"/>
                  </a:lnTo>
                  <a:lnTo>
                    <a:pt x="45729" y="45665"/>
                  </a:lnTo>
                  <a:lnTo>
                    <a:pt x="45729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164728" y="4305743"/>
              <a:ext cx="130175" cy="125095"/>
            </a:xfrm>
            <a:custGeom>
              <a:avLst/>
              <a:gdLst/>
              <a:ahLst/>
              <a:cxnLst/>
              <a:rect l="l" t="t" r="r" b="b"/>
              <a:pathLst>
                <a:path w="130175" h="125095">
                  <a:moveTo>
                    <a:pt x="25218" y="0"/>
                  </a:moveTo>
                  <a:lnTo>
                    <a:pt x="0" y="0"/>
                  </a:lnTo>
                  <a:lnTo>
                    <a:pt x="0" y="124677"/>
                  </a:lnTo>
                  <a:lnTo>
                    <a:pt x="25218" y="124677"/>
                  </a:lnTo>
                  <a:lnTo>
                    <a:pt x="25218" y="77645"/>
                  </a:lnTo>
                  <a:lnTo>
                    <a:pt x="104732" y="77645"/>
                  </a:lnTo>
                  <a:lnTo>
                    <a:pt x="104732" y="124677"/>
                  </a:lnTo>
                  <a:lnTo>
                    <a:pt x="129951" y="124677"/>
                  </a:lnTo>
                  <a:lnTo>
                    <a:pt x="129951" y="58034"/>
                  </a:lnTo>
                  <a:lnTo>
                    <a:pt x="124375" y="52452"/>
                  </a:lnTo>
                  <a:lnTo>
                    <a:pt x="117348" y="52452"/>
                  </a:lnTo>
                  <a:lnTo>
                    <a:pt x="25218" y="52452"/>
                  </a:lnTo>
                  <a:lnTo>
                    <a:pt x="25218" y="0"/>
                  </a:lnTo>
                  <a:close/>
                </a:path>
              </a:pathLst>
            </a:custGeom>
            <a:solidFill>
              <a:srgbClr val="314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241820" y="4431025"/>
              <a:ext cx="81915" cy="81915"/>
            </a:xfrm>
            <a:custGeom>
              <a:avLst/>
              <a:gdLst/>
              <a:ahLst/>
              <a:cxnLst/>
              <a:rect l="l" t="t" r="r" b="b"/>
              <a:pathLst>
                <a:path w="81914" h="81914">
                  <a:moveTo>
                    <a:pt x="80579" y="0"/>
                  </a:moveTo>
                  <a:lnTo>
                    <a:pt x="1024" y="0"/>
                  </a:lnTo>
                  <a:lnTo>
                    <a:pt x="0" y="1103"/>
                  </a:lnTo>
                  <a:lnTo>
                    <a:pt x="0" y="80551"/>
                  </a:lnTo>
                  <a:lnTo>
                    <a:pt x="1104" y="81569"/>
                  </a:lnTo>
                  <a:lnTo>
                    <a:pt x="79301" y="81569"/>
                  </a:lnTo>
                  <a:lnTo>
                    <a:pt x="80579" y="81569"/>
                  </a:lnTo>
                  <a:lnTo>
                    <a:pt x="81603" y="80551"/>
                  </a:lnTo>
                  <a:lnTo>
                    <a:pt x="81683" y="1017"/>
                  </a:lnTo>
                  <a:lnTo>
                    <a:pt x="805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259759" y="4449018"/>
              <a:ext cx="46355" cy="45720"/>
            </a:xfrm>
            <a:custGeom>
              <a:avLst/>
              <a:gdLst/>
              <a:ahLst/>
              <a:cxnLst/>
              <a:rect l="l" t="t" r="r" b="b"/>
              <a:pathLst>
                <a:path w="46354" h="45720">
                  <a:moveTo>
                    <a:pt x="45729" y="0"/>
                  </a:moveTo>
                  <a:lnTo>
                    <a:pt x="0" y="0"/>
                  </a:lnTo>
                  <a:lnTo>
                    <a:pt x="0" y="45665"/>
                  </a:lnTo>
                  <a:lnTo>
                    <a:pt x="45729" y="45665"/>
                  </a:lnTo>
                  <a:lnTo>
                    <a:pt x="45729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692141" y="4429959"/>
              <a:ext cx="81915" cy="81915"/>
            </a:xfrm>
            <a:custGeom>
              <a:avLst/>
              <a:gdLst/>
              <a:ahLst/>
              <a:cxnLst/>
              <a:rect l="l" t="t" r="r" b="b"/>
              <a:pathLst>
                <a:path w="81914" h="81914">
                  <a:moveTo>
                    <a:pt x="80669" y="0"/>
                  </a:moveTo>
                  <a:lnTo>
                    <a:pt x="1105" y="0"/>
                  </a:lnTo>
                  <a:lnTo>
                    <a:pt x="0" y="1017"/>
                  </a:lnTo>
                  <a:lnTo>
                    <a:pt x="0" y="79193"/>
                  </a:lnTo>
                  <a:lnTo>
                    <a:pt x="85" y="80551"/>
                  </a:lnTo>
                  <a:lnTo>
                    <a:pt x="1105" y="81570"/>
                  </a:lnTo>
                  <a:lnTo>
                    <a:pt x="2380" y="81570"/>
                  </a:lnTo>
                  <a:lnTo>
                    <a:pt x="80576" y="81570"/>
                  </a:lnTo>
                  <a:lnTo>
                    <a:pt x="81681" y="80551"/>
                  </a:lnTo>
                  <a:lnTo>
                    <a:pt x="81681" y="1103"/>
                  </a:lnTo>
                  <a:lnTo>
                    <a:pt x="80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710161" y="4447954"/>
              <a:ext cx="46355" cy="45720"/>
            </a:xfrm>
            <a:custGeom>
              <a:avLst/>
              <a:gdLst/>
              <a:ahLst/>
              <a:cxnLst/>
              <a:rect l="l" t="t" r="r" b="b"/>
              <a:pathLst>
                <a:path w="46354" h="45720">
                  <a:moveTo>
                    <a:pt x="45729" y="0"/>
                  </a:moveTo>
                  <a:lnTo>
                    <a:pt x="0" y="0"/>
                  </a:lnTo>
                  <a:lnTo>
                    <a:pt x="0" y="45665"/>
                  </a:lnTo>
                  <a:lnTo>
                    <a:pt x="45729" y="45665"/>
                  </a:lnTo>
                  <a:lnTo>
                    <a:pt x="45729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614535" y="4305743"/>
              <a:ext cx="130175" cy="125095"/>
            </a:xfrm>
            <a:custGeom>
              <a:avLst/>
              <a:gdLst/>
              <a:ahLst/>
              <a:cxnLst/>
              <a:rect l="l" t="t" r="r" b="b"/>
              <a:pathLst>
                <a:path w="130175" h="125095">
                  <a:moveTo>
                    <a:pt x="129956" y="0"/>
                  </a:moveTo>
                  <a:lnTo>
                    <a:pt x="104738" y="0"/>
                  </a:lnTo>
                  <a:lnTo>
                    <a:pt x="104738" y="52452"/>
                  </a:lnTo>
                  <a:lnTo>
                    <a:pt x="12611" y="52452"/>
                  </a:lnTo>
                  <a:lnTo>
                    <a:pt x="5587" y="52452"/>
                  </a:lnTo>
                  <a:lnTo>
                    <a:pt x="0" y="58034"/>
                  </a:lnTo>
                  <a:lnTo>
                    <a:pt x="0" y="124677"/>
                  </a:lnTo>
                  <a:lnTo>
                    <a:pt x="25225" y="124677"/>
                  </a:lnTo>
                  <a:lnTo>
                    <a:pt x="25225" y="77645"/>
                  </a:lnTo>
                  <a:lnTo>
                    <a:pt x="104738" y="77645"/>
                  </a:lnTo>
                  <a:lnTo>
                    <a:pt x="104738" y="124677"/>
                  </a:lnTo>
                  <a:lnTo>
                    <a:pt x="129956" y="124677"/>
                  </a:lnTo>
                  <a:lnTo>
                    <a:pt x="129956" y="0"/>
                  </a:lnTo>
                  <a:close/>
                </a:path>
              </a:pathLst>
            </a:custGeom>
            <a:solidFill>
              <a:srgbClr val="314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585715" y="4429959"/>
              <a:ext cx="81915" cy="81915"/>
            </a:xfrm>
            <a:custGeom>
              <a:avLst/>
              <a:gdLst/>
              <a:ahLst/>
              <a:cxnLst/>
              <a:rect l="l" t="t" r="r" b="b"/>
              <a:pathLst>
                <a:path w="81914" h="81914">
                  <a:moveTo>
                    <a:pt x="80664" y="0"/>
                  </a:moveTo>
                  <a:lnTo>
                    <a:pt x="1104" y="0"/>
                  </a:lnTo>
                  <a:lnTo>
                    <a:pt x="0" y="1017"/>
                  </a:lnTo>
                  <a:lnTo>
                    <a:pt x="0" y="79193"/>
                  </a:lnTo>
                  <a:lnTo>
                    <a:pt x="85" y="80551"/>
                  </a:lnTo>
                  <a:lnTo>
                    <a:pt x="1104" y="81570"/>
                  </a:lnTo>
                  <a:lnTo>
                    <a:pt x="2380" y="81570"/>
                  </a:lnTo>
                  <a:lnTo>
                    <a:pt x="80579" y="81570"/>
                  </a:lnTo>
                  <a:lnTo>
                    <a:pt x="81684" y="80551"/>
                  </a:lnTo>
                  <a:lnTo>
                    <a:pt x="81684" y="1103"/>
                  </a:lnTo>
                  <a:lnTo>
                    <a:pt x="806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603734" y="4447954"/>
              <a:ext cx="46355" cy="45720"/>
            </a:xfrm>
            <a:custGeom>
              <a:avLst/>
              <a:gdLst/>
              <a:ahLst/>
              <a:cxnLst/>
              <a:rect l="l" t="t" r="r" b="b"/>
              <a:pathLst>
                <a:path w="46354" h="45720">
                  <a:moveTo>
                    <a:pt x="45729" y="0"/>
                  </a:moveTo>
                  <a:lnTo>
                    <a:pt x="0" y="0"/>
                  </a:lnTo>
                  <a:lnTo>
                    <a:pt x="0" y="45665"/>
                  </a:lnTo>
                  <a:lnTo>
                    <a:pt x="45729" y="45665"/>
                  </a:lnTo>
                  <a:lnTo>
                    <a:pt x="45729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913342" y="4429959"/>
              <a:ext cx="81915" cy="81915"/>
            </a:xfrm>
            <a:custGeom>
              <a:avLst/>
              <a:gdLst/>
              <a:ahLst/>
              <a:cxnLst/>
              <a:rect l="l" t="t" r="r" b="b"/>
              <a:pathLst>
                <a:path w="81914" h="81914">
                  <a:moveTo>
                    <a:pt x="80579" y="0"/>
                  </a:moveTo>
                  <a:lnTo>
                    <a:pt x="1024" y="0"/>
                  </a:lnTo>
                  <a:lnTo>
                    <a:pt x="0" y="1104"/>
                  </a:lnTo>
                  <a:lnTo>
                    <a:pt x="0" y="80552"/>
                  </a:lnTo>
                  <a:lnTo>
                    <a:pt x="1104" y="81570"/>
                  </a:lnTo>
                  <a:lnTo>
                    <a:pt x="79301" y="81570"/>
                  </a:lnTo>
                  <a:lnTo>
                    <a:pt x="80579" y="81570"/>
                  </a:lnTo>
                  <a:lnTo>
                    <a:pt x="81603" y="80552"/>
                  </a:lnTo>
                  <a:lnTo>
                    <a:pt x="81683" y="1019"/>
                  </a:lnTo>
                  <a:lnTo>
                    <a:pt x="805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931281" y="4447954"/>
              <a:ext cx="46355" cy="45720"/>
            </a:xfrm>
            <a:custGeom>
              <a:avLst/>
              <a:gdLst/>
              <a:ahLst/>
              <a:cxnLst/>
              <a:rect l="l" t="t" r="r" b="b"/>
              <a:pathLst>
                <a:path w="46354" h="45720">
                  <a:moveTo>
                    <a:pt x="45729" y="0"/>
                  </a:moveTo>
                  <a:lnTo>
                    <a:pt x="0" y="0"/>
                  </a:lnTo>
                  <a:lnTo>
                    <a:pt x="0" y="45665"/>
                  </a:lnTo>
                  <a:lnTo>
                    <a:pt x="45729" y="45665"/>
                  </a:lnTo>
                  <a:lnTo>
                    <a:pt x="45729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942686" y="4305743"/>
              <a:ext cx="130175" cy="125095"/>
            </a:xfrm>
            <a:custGeom>
              <a:avLst/>
              <a:gdLst/>
              <a:ahLst/>
              <a:cxnLst/>
              <a:rect l="l" t="t" r="r" b="b"/>
              <a:pathLst>
                <a:path w="130175" h="125095">
                  <a:moveTo>
                    <a:pt x="25218" y="0"/>
                  </a:moveTo>
                  <a:lnTo>
                    <a:pt x="0" y="0"/>
                  </a:lnTo>
                  <a:lnTo>
                    <a:pt x="0" y="124677"/>
                  </a:lnTo>
                  <a:lnTo>
                    <a:pt x="25218" y="124677"/>
                  </a:lnTo>
                  <a:lnTo>
                    <a:pt x="25218" y="77645"/>
                  </a:lnTo>
                  <a:lnTo>
                    <a:pt x="104719" y="77645"/>
                  </a:lnTo>
                  <a:lnTo>
                    <a:pt x="104719" y="124677"/>
                  </a:lnTo>
                  <a:lnTo>
                    <a:pt x="129951" y="124677"/>
                  </a:lnTo>
                  <a:lnTo>
                    <a:pt x="129951" y="58034"/>
                  </a:lnTo>
                  <a:lnTo>
                    <a:pt x="124362" y="52452"/>
                  </a:lnTo>
                  <a:lnTo>
                    <a:pt x="117335" y="52452"/>
                  </a:lnTo>
                  <a:lnTo>
                    <a:pt x="25218" y="52452"/>
                  </a:lnTo>
                  <a:lnTo>
                    <a:pt x="25218" y="0"/>
                  </a:lnTo>
                  <a:close/>
                </a:path>
              </a:pathLst>
            </a:custGeom>
            <a:solidFill>
              <a:srgbClr val="314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019778" y="4429959"/>
              <a:ext cx="81915" cy="81915"/>
            </a:xfrm>
            <a:custGeom>
              <a:avLst/>
              <a:gdLst/>
              <a:ahLst/>
              <a:cxnLst/>
              <a:rect l="l" t="t" r="r" b="b"/>
              <a:pathLst>
                <a:path w="81914" h="81914">
                  <a:moveTo>
                    <a:pt x="80579" y="0"/>
                  </a:moveTo>
                  <a:lnTo>
                    <a:pt x="1011" y="0"/>
                  </a:lnTo>
                  <a:lnTo>
                    <a:pt x="0" y="1104"/>
                  </a:lnTo>
                  <a:lnTo>
                    <a:pt x="0" y="80552"/>
                  </a:lnTo>
                  <a:lnTo>
                    <a:pt x="1104" y="81570"/>
                  </a:lnTo>
                  <a:lnTo>
                    <a:pt x="79301" y="81570"/>
                  </a:lnTo>
                  <a:lnTo>
                    <a:pt x="80579" y="81570"/>
                  </a:lnTo>
                  <a:lnTo>
                    <a:pt x="81590" y="80552"/>
                  </a:lnTo>
                  <a:lnTo>
                    <a:pt x="81683" y="79193"/>
                  </a:lnTo>
                  <a:lnTo>
                    <a:pt x="81683" y="1019"/>
                  </a:lnTo>
                  <a:lnTo>
                    <a:pt x="805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037704" y="4447954"/>
              <a:ext cx="46355" cy="45720"/>
            </a:xfrm>
            <a:custGeom>
              <a:avLst/>
              <a:gdLst/>
              <a:ahLst/>
              <a:cxnLst/>
              <a:rect l="l" t="t" r="r" b="b"/>
              <a:pathLst>
                <a:path w="46354" h="45720">
                  <a:moveTo>
                    <a:pt x="45729" y="0"/>
                  </a:moveTo>
                  <a:lnTo>
                    <a:pt x="0" y="0"/>
                  </a:lnTo>
                  <a:lnTo>
                    <a:pt x="0" y="45665"/>
                  </a:lnTo>
                  <a:lnTo>
                    <a:pt x="45729" y="45665"/>
                  </a:lnTo>
                  <a:lnTo>
                    <a:pt x="45729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837953" y="4305743"/>
              <a:ext cx="130175" cy="125095"/>
            </a:xfrm>
            <a:custGeom>
              <a:avLst/>
              <a:gdLst/>
              <a:ahLst/>
              <a:cxnLst/>
              <a:rect l="l" t="t" r="r" b="b"/>
              <a:pathLst>
                <a:path w="130175" h="125095">
                  <a:moveTo>
                    <a:pt x="129951" y="0"/>
                  </a:moveTo>
                  <a:lnTo>
                    <a:pt x="104732" y="0"/>
                  </a:lnTo>
                  <a:lnTo>
                    <a:pt x="104732" y="52452"/>
                  </a:lnTo>
                  <a:lnTo>
                    <a:pt x="12602" y="52452"/>
                  </a:lnTo>
                  <a:lnTo>
                    <a:pt x="5589" y="52452"/>
                  </a:lnTo>
                  <a:lnTo>
                    <a:pt x="0" y="58034"/>
                  </a:lnTo>
                  <a:lnTo>
                    <a:pt x="0" y="124677"/>
                  </a:lnTo>
                  <a:lnTo>
                    <a:pt x="25218" y="124677"/>
                  </a:lnTo>
                  <a:lnTo>
                    <a:pt x="25218" y="77645"/>
                  </a:lnTo>
                  <a:lnTo>
                    <a:pt x="104732" y="77645"/>
                  </a:lnTo>
                  <a:lnTo>
                    <a:pt x="104732" y="124677"/>
                  </a:lnTo>
                  <a:lnTo>
                    <a:pt x="129951" y="124677"/>
                  </a:lnTo>
                  <a:lnTo>
                    <a:pt x="129951" y="0"/>
                  </a:lnTo>
                  <a:close/>
                </a:path>
              </a:pathLst>
            </a:custGeom>
            <a:solidFill>
              <a:srgbClr val="314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809354" y="4429959"/>
              <a:ext cx="81915" cy="81915"/>
            </a:xfrm>
            <a:custGeom>
              <a:avLst/>
              <a:gdLst/>
              <a:ahLst/>
              <a:cxnLst/>
              <a:rect l="l" t="t" r="r" b="b"/>
              <a:pathLst>
                <a:path w="81914" h="81914">
                  <a:moveTo>
                    <a:pt x="80659" y="0"/>
                  </a:moveTo>
                  <a:lnTo>
                    <a:pt x="1104" y="0"/>
                  </a:lnTo>
                  <a:lnTo>
                    <a:pt x="0" y="1019"/>
                  </a:lnTo>
                  <a:lnTo>
                    <a:pt x="79" y="80552"/>
                  </a:lnTo>
                  <a:lnTo>
                    <a:pt x="1104" y="81570"/>
                  </a:lnTo>
                  <a:lnTo>
                    <a:pt x="2382" y="81570"/>
                  </a:lnTo>
                  <a:lnTo>
                    <a:pt x="80579" y="81570"/>
                  </a:lnTo>
                  <a:lnTo>
                    <a:pt x="81683" y="80552"/>
                  </a:lnTo>
                  <a:lnTo>
                    <a:pt x="81683" y="1104"/>
                  </a:lnTo>
                  <a:lnTo>
                    <a:pt x="806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827373" y="4447954"/>
              <a:ext cx="46355" cy="45720"/>
            </a:xfrm>
            <a:custGeom>
              <a:avLst/>
              <a:gdLst/>
              <a:ahLst/>
              <a:cxnLst/>
              <a:rect l="l" t="t" r="r" b="b"/>
              <a:pathLst>
                <a:path w="46354" h="45720">
                  <a:moveTo>
                    <a:pt x="45729" y="0"/>
                  </a:moveTo>
                  <a:lnTo>
                    <a:pt x="0" y="0"/>
                  </a:lnTo>
                  <a:lnTo>
                    <a:pt x="0" y="45665"/>
                  </a:lnTo>
                  <a:lnTo>
                    <a:pt x="45729" y="45665"/>
                  </a:lnTo>
                  <a:lnTo>
                    <a:pt x="45729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747003" y="4015739"/>
              <a:ext cx="411480" cy="411480"/>
            </a:xfrm>
            <a:custGeom>
              <a:avLst/>
              <a:gdLst/>
              <a:ahLst/>
              <a:cxnLst/>
              <a:rect l="l" t="t" r="r" b="b"/>
              <a:pathLst>
                <a:path w="411479" h="411479">
                  <a:moveTo>
                    <a:pt x="205740" y="0"/>
                  </a:moveTo>
                  <a:lnTo>
                    <a:pt x="158553" y="5433"/>
                  </a:lnTo>
                  <a:lnTo>
                    <a:pt x="115244" y="20911"/>
                  </a:lnTo>
                  <a:lnTo>
                    <a:pt x="77044" y="45198"/>
                  </a:lnTo>
                  <a:lnTo>
                    <a:pt x="45186" y="77060"/>
                  </a:lnTo>
                  <a:lnTo>
                    <a:pt x="20905" y="115260"/>
                  </a:lnTo>
                  <a:lnTo>
                    <a:pt x="5431" y="158565"/>
                  </a:lnTo>
                  <a:lnTo>
                    <a:pt x="0" y="205740"/>
                  </a:lnTo>
                  <a:lnTo>
                    <a:pt x="5431" y="252914"/>
                  </a:lnTo>
                  <a:lnTo>
                    <a:pt x="20905" y="296219"/>
                  </a:lnTo>
                  <a:lnTo>
                    <a:pt x="45186" y="334419"/>
                  </a:lnTo>
                  <a:lnTo>
                    <a:pt x="77044" y="366281"/>
                  </a:lnTo>
                  <a:lnTo>
                    <a:pt x="115244" y="390568"/>
                  </a:lnTo>
                  <a:lnTo>
                    <a:pt x="158553" y="406046"/>
                  </a:lnTo>
                  <a:lnTo>
                    <a:pt x="205740" y="411480"/>
                  </a:lnTo>
                  <a:lnTo>
                    <a:pt x="252926" y="406046"/>
                  </a:lnTo>
                  <a:lnTo>
                    <a:pt x="296235" y="390568"/>
                  </a:lnTo>
                  <a:lnTo>
                    <a:pt x="334435" y="366281"/>
                  </a:lnTo>
                  <a:lnTo>
                    <a:pt x="366293" y="334419"/>
                  </a:lnTo>
                  <a:lnTo>
                    <a:pt x="390574" y="296219"/>
                  </a:lnTo>
                  <a:lnTo>
                    <a:pt x="406048" y="252914"/>
                  </a:lnTo>
                  <a:lnTo>
                    <a:pt x="411480" y="205740"/>
                  </a:lnTo>
                  <a:lnTo>
                    <a:pt x="406048" y="158565"/>
                  </a:lnTo>
                  <a:lnTo>
                    <a:pt x="390574" y="115260"/>
                  </a:lnTo>
                  <a:lnTo>
                    <a:pt x="366293" y="77060"/>
                  </a:lnTo>
                  <a:lnTo>
                    <a:pt x="334435" y="45198"/>
                  </a:lnTo>
                  <a:lnTo>
                    <a:pt x="296235" y="20911"/>
                  </a:lnTo>
                  <a:lnTo>
                    <a:pt x="252926" y="5433"/>
                  </a:lnTo>
                  <a:lnTo>
                    <a:pt x="20574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1867" y="4056939"/>
              <a:ext cx="301821" cy="283424"/>
            </a:xfrm>
            <a:prstGeom prst="rect">
              <a:avLst/>
            </a:prstGeom>
          </p:spPr>
        </p:pic>
      </p:grpSp>
      <p:grpSp>
        <p:nvGrpSpPr>
          <p:cNvPr id="118" name="object 43"/>
          <p:cNvGrpSpPr/>
          <p:nvPr/>
        </p:nvGrpSpPr>
        <p:grpSpPr>
          <a:xfrm>
            <a:off x="4875276" y="42671"/>
            <a:ext cx="3869690" cy="5087620"/>
            <a:chOff x="4875276" y="42671"/>
            <a:chExt cx="3869690" cy="5087620"/>
          </a:xfrm>
        </p:grpSpPr>
        <p:pic>
          <p:nvPicPr>
            <p:cNvPr id="119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5276" y="42671"/>
              <a:ext cx="3733800" cy="5087112"/>
            </a:xfrm>
            <a:prstGeom prst="rect">
              <a:avLst/>
            </a:prstGeom>
          </p:spPr>
        </p:pic>
        <p:pic>
          <p:nvPicPr>
            <p:cNvPr id="120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1852" y="78752"/>
              <a:ext cx="3612248" cy="4964988"/>
            </a:xfrm>
            <a:prstGeom prst="rect">
              <a:avLst/>
            </a:prstGeom>
          </p:spPr>
        </p:pic>
        <p:sp>
          <p:nvSpPr>
            <p:cNvPr id="121" name="object 46"/>
            <p:cNvSpPr/>
            <p:nvPr/>
          </p:nvSpPr>
          <p:spPr>
            <a:xfrm>
              <a:off x="4906899" y="73786"/>
              <a:ext cx="3622675" cy="4975225"/>
            </a:xfrm>
            <a:custGeom>
              <a:avLst/>
              <a:gdLst/>
              <a:ahLst/>
              <a:cxnLst/>
              <a:rect l="l" t="t" r="r" b="b"/>
              <a:pathLst>
                <a:path w="3622675" h="4975225">
                  <a:moveTo>
                    <a:pt x="239775" y="0"/>
                  </a:moveTo>
                  <a:lnTo>
                    <a:pt x="3622167" y="168783"/>
                  </a:lnTo>
                  <a:lnTo>
                    <a:pt x="3382264" y="4974949"/>
                  </a:lnTo>
                  <a:lnTo>
                    <a:pt x="0" y="4806149"/>
                  </a:lnTo>
                  <a:lnTo>
                    <a:pt x="239775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47"/>
            <p:cNvSpPr/>
            <p:nvPr/>
          </p:nvSpPr>
          <p:spPr>
            <a:xfrm>
              <a:off x="6715379" y="4140568"/>
              <a:ext cx="2030095" cy="554990"/>
            </a:xfrm>
            <a:custGeom>
              <a:avLst/>
              <a:gdLst/>
              <a:ahLst/>
              <a:cxnLst/>
              <a:rect l="l" t="t" r="r" b="b"/>
              <a:pathLst>
                <a:path w="2030095" h="554989">
                  <a:moveTo>
                    <a:pt x="45720" y="0"/>
                  </a:moveTo>
                  <a:lnTo>
                    <a:pt x="0" y="431393"/>
                  </a:lnTo>
                  <a:lnTo>
                    <a:pt x="1446" y="440842"/>
                  </a:lnTo>
                  <a:lnTo>
                    <a:pt x="6238" y="448740"/>
                  </a:lnTo>
                  <a:lnTo>
                    <a:pt x="13626" y="454273"/>
                  </a:lnTo>
                  <a:lnTo>
                    <a:pt x="22860" y="456628"/>
                  </a:lnTo>
                  <a:lnTo>
                    <a:pt x="1983994" y="554507"/>
                  </a:lnTo>
                  <a:lnTo>
                    <a:pt x="1993479" y="553084"/>
                  </a:lnTo>
                  <a:lnTo>
                    <a:pt x="2001393" y="548312"/>
                  </a:lnTo>
                  <a:lnTo>
                    <a:pt x="2006925" y="540927"/>
                  </a:lnTo>
                  <a:lnTo>
                    <a:pt x="2009267" y="531660"/>
                  </a:lnTo>
                  <a:lnTo>
                    <a:pt x="2029587" y="123113"/>
                  </a:lnTo>
                  <a:lnTo>
                    <a:pt x="2028211" y="113664"/>
                  </a:lnTo>
                  <a:lnTo>
                    <a:pt x="2023443" y="105767"/>
                  </a:lnTo>
                  <a:lnTo>
                    <a:pt x="2016031" y="100234"/>
                  </a:lnTo>
                  <a:lnTo>
                    <a:pt x="2006727" y="97878"/>
                  </a:lnTo>
                  <a:lnTo>
                    <a:pt x="45720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48"/>
            <p:cNvSpPr/>
            <p:nvPr/>
          </p:nvSpPr>
          <p:spPr>
            <a:xfrm>
              <a:off x="6895083" y="4274521"/>
              <a:ext cx="1660525" cy="279400"/>
            </a:xfrm>
            <a:custGeom>
              <a:avLst/>
              <a:gdLst/>
              <a:ahLst/>
              <a:cxnLst/>
              <a:rect l="l" t="t" r="r" b="b"/>
              <a:pathLst>
                <a:path w="1660525" h="279400">
                  <a:moveTo>
                    <a:pt x="26797" y="144659"/>
                  </a:moveTo>
                  <a:lnTo>
                    <a:pt x="0" y="171520"/>
                  </a:lnTo>
                  <a:lnTo>
                    <a:pt x="15051" y="184614"/>
                  </a:lnTo>
                  <a:lnTo>
                    <a:pt x="32400" y="194295"/>
                  </a:lnTo>
                  <a:lnTo>
                    <a:pt x="52060" y="200564"/>
                  </a:lnTo>
                  <a:lnTo>
                    <a:pt x="74041" y="203422"/>
                  </a:lnTo>
                  <a:lnTo>
                    <a:pt x="85780" y="203522"/>
                  </a:lnTo>
                  <a:lnTo>
                    <a:pt x="96805" y="202606"/>
                  </a:lnTo>
                  <a:lnTo>
                    <a:pt x="132984" y="189150"/>
                  </a:lnTo>
                  <a:lnTo>
                    <a:pt x="151321" y="166440"/>
                  </a:lnTo>
                  <a:lnTo>
                    <a:pt x="82676" y="166440"/>
                  </a:lnTo>
                  <a:lnTo>
                    <a:pt x="74041" y="165995"/>
                  </a:lnTo>
                  <a:lnTo>
                    <a:pt x="61658" y="164197"/>
                  </a:lnTo>
                  <a:lnTo>
                    <a:pt x="49656" y="160042"/>
                  </a:lnTo>
                  <a:lnTo>
                    <a:pt x="38036" y="153529"/>
                  </a:lnTo>
                  <a:lnTo>
                    <a:pt x="26797" y="144659"/>
                  </a:lnTo>
                  <a:close/>
                </a:path>
                <a:path w="1660525" h="279400">
                  <a:moveTo>
                    <a:pt x="79156" y="0"/>
                  </a:moveTo>
                  <a:lnTo>
                    <a:pt x="36512" y="13170"/>
                  </a:lnTo>
                  <a:lnTo>
                    <a:pt x="14942" y="45754"/>
                  </a:lnTo>
                  <a:lnTo>
                    <a:pt x="13970" y="54095"/>
                  </a:lnTo>
                  <a:lnTo>
                    <a:pt x="14257" y="64675"/>
                  </a:lnTo>
                  <a:lnTo>
                    <a:pt x="33051" y="98635"/>
                  </a:lnTo>
                  <a:lnTo>
                    <a:pt x="70485" y="118357"/>
                  </a:lnTo>
                  <a:lnTo>
                    <a:pt x="79501" y="121596"/>
                  </a:lnTo>
                  <a:lnTo>
                    <a:pt x="86233" y="124491"/>
                  </a:lnTo>
                  <a:lnTo>
                    <a:pt x="90805" y="127057"/>
                  </a:lnTo>
                  <a:lnTo>
                    <a:pt x="95504" y="129610"/>
                  </a:lnTo>
                  <a:lnTo>
                    <a:pt x="98679" y="132378"/>
                  </a:lnTo>
                  <a:lnTo>
                    <a:pt x="100330" y="135350"/>
                  </a:lnTo>
                  <a:lnTo>
                    <a:pt x="102108" y="138309"/>
                  </a:lnTo>
                  <a:lnTo>
                    <a:pt x="102870" y="142030"/>
                  </a:lnTo>
                  <a:lnTo>
                    <a:pt x="82676" y="166440"/>
                  </a:lnTo>
                  <a:lnTo>
                    <a:pt x="151321" y="166440"/>
                  </a:lnTo>
                  <a:lnTo>
                    <a:pt x="153066" y="162441"/>
                  </a:lnTo>
                  <a:lnTo>
                    <a:pt x="155233" y="154148"/>
                  </a:lnTo>
                  <a:lnTo>
                    <a:pt x="156210" y="145256"/>
                  </a:lnTo>
                  <a:lnTo>
                    <a:pt x="155973" y="133225"/>
                  </a:lnTo>
                  <a:lnTo>
                    <a:pt x="136951" y="97610"/>
                  </a:lnTo>
                  <a:lnTo>
                    <a:pt x="102108" y="78886"/>
                  </a:lnTo>
                  <a:lnTo>
                    <a:pt x="91821" y="75025"/>
                  </a:lnTo>
                  <a:lnTo>
                    <a:pt x="84327" y="71850"/>
                  </a:lnTo>
                  <a:lnTo>
                    <a:pt x="74930" y="66922"/>
                  </a:lnTo>
                  <a:lnTo>
                    <a:pt x="71627" y="64420"/>
                  </a:lnTo>
                  <a:lnTo>
                    <a:pt x="67818" y="59391"/>
                  </a:lnTo>
                  <a:lnTo>
                    <a:pt x="66929" y="56280"/>
                  </a:lnTo>
                  <a:lnTo>
                    <a:pt x="67056" y="52559"/>
                  </a:lnTo>
                  <a:lnTo>
                    <a:pt x="67310" y="47364"/>
                  </a:lnTo>
                  <a:lnTo>
                    <a:pt x="69469" y="43427"/>
                  </a:lnTo>
                  <a:lnTo>
                    <a:pt x="77850" y="38068"/>
                  </a:lnTo>
                  <a:lnTo>
                    <a:pt x="83693" y="36912"/>
                  </a:lnTo>
                  <a:lnTo>
                    <a:pt x="149801" y="36912"/>
                  </a:lnTo>
                  <a:lnTo>
                    <a:pt x="157099" y="29127"/>
                  </a:lnTo>
                  <a:lnTo>
                    <a:pt x="119141" y="5165"/>
                  </a:lnTo>
                  <a:lnTo>
                    <a:pt x="89281" y="57"/>
                  </a:lnTo>
                  <a:lnTo>
                    <a:pt x="79156" y="0"/>
                  </a:lnTo>
                  <a:close/>
                </a:path>
                <a:path w="1660525" h="279400">
                  <a:moveTo>
                    <a:pt x="149801" y="36912"/>
                  </a:moveTo>
                  <a:lnTo>
                    <a:pt x="83693" y="36912"/>
                  </a:lnTo>
                  <a:lnTo>
                    <a:pt x="91313" y="37293"/>
                  </a:lnTo>
                  <a:lnTo>
                    <a:pt x="102119" y="38832"/>
                  </a:lnTo>
                  <a:lnTo>
                    <a:pt x="112617" y="42341"/>
                  </a:lnTo>
                  <a:lnTo>
                    <a:pt x="122781" y="47823"/>
                  </a:lnTo>
                  <a:lnTo>
                    <a:pt x="132588" y="55276"/>
                  </a:lnTo>
                  <a:lnTo>
                    <a:pt x="149801" y="36912"/>
                  </a:lnTo>
                  <a:close/>
                </a:path>
                <a:path w="1660525" h="279400">
                  <a:moveTo>
                    <a:pt x="183515" y="9785"/>
                  </a:moveTo>
                  <a:lnTo>
                    <a:pt x="173863" y="203371"/>
                  </a:lnTo>
                  <a:lnTo>
                    <a:pt x="225298" y="205949"/>
                  </a:lnTo>
                  <a:lnTo>
                    <a:pt x="235076" y="12363"/>
                  </a:lnTo>
                  <a:lnTo>
                    <a:pt x="183515" y="9785"/>
                  </a:lnTo>
                  <a:close/>
                </a:path>
                <a:path w="1660525" h="279400">
                  <a:moveTo>
                    <a:pt x="353441" y="13239"/>
                  </a:moveTo>
                  <a:lnTo>
                    <a:pt x="315400" y="18099"/>
                  </a:lnTo>
                  <a:lnTo>
                    <a:pt x="275766" y="45586"/>
                  </a:lnTo>
                  <a:lnTo>
                    <a:pt x="257921" y="80761"/>
                  </a:lnTo>
                  <a:lnTo>
                    <a:pt x="253365" y="110166"/>
                  </a:lnTo>
                  <a:lnTo>
                    <a:pt x="256794" y="155053"/>
                  </a:lnTo>
                  <a:lnTo>
                    <a:pt x="272224" y="187760"/>
                  </a:lnTo>
                  <a:lnTo>
                    <a:pt x="299656" y="208289"/>
                  </a:lnTo>
                  <a:lnTo>
                    <a:pt x="339090" y="216643"/>
                  </a:lnTo>
                  <a:lnTo>
                    <a:pt x="348303" y="216760"/>
                  </a:lnTo>
                  <a:lnTo>
                    <a:pt x="357647" y="216179"/>
                  </a:lnTo>
                  <a:lnTo>
                    <a:pt x="394970" y="207154"/>
                  </a:lnTo>
                  <a:lnTo>
                    <a:pt x="412308" y="179952"/>
                  </a:lnTo>
                  <a:lnTo>
                    <a:pt x="347852" y="179952"/>
                  </a:lnTo>
                  <a:lnTo>
                    <a:pt x="331089" y="179114"/>
                  </a:lnTo>
                  <a:lnTo>
                    <a:pt x="307149" y="143843"/>
                  </a:lnTo>
                  <a:lnTo>
                    <a:pt x="306197" y="124593"/>
                  </a:lnTo>
                  <a:lnTo>
                    <a:pt x="306577" y="113100"/>
                  </a:lnTo>
                  <a:lnTo>
                    <a:pt x="315186" y="73275"/>
                  </a:lnTo>
                  <a:lnTo>
                    <a:pt x="354330" y="49866"/>
                  </a:lnTo>
                  <a:lnTo>
                    <a:pt x="409416" y="49866"/>
                  </a:lnTo>
                  <a:lnTo>
                    <a:pt x="418719" y="41078"/>
                  </a:lnTo>
                  <a:lnTo>
                    <a:pt x="404643" y="29622"/>
                  </a:lnTo>
                  <a:lnTo>
                    <a:pt x="389080" y="21163"/>
                  </a:lnTo>
                  <a:lnTo>
                    <a:pt x="372016" y="15701"/>
                  </a:lnTo>
                  <a:lnTo>
                    <a:pt x="353441" y="13239"/>
                  </a:lnTo>
                  <a:close/>
                </a:path>
                <a:path w="1660525" h="279400">
                  <a:moveTo>
                    <a:pt x="339344" y="98825"/>
                  </a:moveTo>
                  <a:lnTo>
                    <a:pt x="342646" y="134448"/>
                  </a:lnTo>
                  <a:lnTo>
                    <a:pt x="364617" y="135553"/>
                  </a:lnTo>
                  <a:lnTo>
                    <a:pt x="362585" y="175380"/>
                  </a:lnTo>
                  <a:lnTo>
                    <a:pt x="355600" y="178568"/>
                  </a:lnTo>
                  <a:lnTo>
                    <a:pt x="347852" y="179952"/>
                  </a:lnTo>
                  <a:lnTo>
                    <a:pt x="412308" y="179952"/>
                  </a:lnTo>
                  <a:lnTo>
                    <a:pt x="416179" y="102660"/>
                  </a:lnTo>
                  <a:lnTo>
                    <a:pt x="339344" y="98825"/>
                  </a:lnTo>
                  <a:close/>
                </a:path>
                <a:path w="1660525" h="279400">
                  <a:moveTo>
                    <a:pt x="409416" y="49866"/>
                  </a:moveTo>
                  <a:lnTo>
                    <a:pt x="354330" y="49866"/>
                  </a:lnTo>
                  <a:lnTo>
                    <a:pt x="361569" y="50235"/>
                  </a:lnTo>
                  <a:lnTo>
                    <a:pt x="368046" y="51708"/>
                  </a:lnTo>
                  <a:lnTo>
                    <a:pt x="373507" y="54311"/>
                  </a:lnTo>
                  <a:lnTo>
                    <a:pt x="379095" y="56915"/>
                  </a:lnTo>
                  <a:lnTo>
                    <a:pt x="385318" y="60903"/>
                  </a:lnTo>
                  <a:lnTo>
                    <a:pt x="392049" y="66275"/>
                  </a:lnTo>
                  <a:lnTo>
                    <a:pt x="409416" y="49866"/>
                  </a:lnTo>
                  <a:close/>
                </a:path>
                <a:path w="1660525" h="279400">
                  <a:moveTo>
                    <a:pt x="631432" y="72536"/>
                  </a:moveTo>
                  <a:lnTo>
                    <a:pt x="590423" y="72536"/>
                  </a:lnTo>
                  <a:lnTo>
                    <a:pt x="589101" y="83241"/>
                  </a:lnTo>
                  <a:lnTo>
                    <a:pt x="586105" y="128454"/>
                  </a:lnTo>
                  <a:lnTo>
                    <a:pt x="584454" y="223869"/>
                  </a:lnTo>
                  <a:lnTo>
                    <a:pt x="635254" y="226396"/>
                  </a:lnTo>
                  <a:lnTo>
                    <a:pt x="631432" y="72536"/>
                  </a:lnTo>
                  <a:close/>
                </a:path>
                <a:path w="1660525" h="279400">
                  <a:moveTo>
                    <a:pt x="452627" y="23222"/>
                  </a:moveTo>
                  <a:lnTo>
                    <a:pt x="428751" y="216097"/>
                  </a:lnTo>
                  <a:lnTo>
                    <a:pt x="479425" y="218624"/>
                  </a:lnTo>
                  <a:lnTo>
                    <a:pt x="485267" y="146602"/>
                  </a:lnTo>
                  <a:lnTo>
                    <a:pt x="485775" y="141598"/>
                  </a:lnTo>
                  <a:lnTo>
                    <a:pt x="486664" y="124885"/>
                  </a:lnTo>
                  <a:lnTo>
                    <a:pt x="487187" y="111996"/>
                  </a:lnTo>
                  <a:lnTo>
                    <a:pt x="487328" y="103793"/>
                  </a:lnTo>
                  <a:lnTo>
                    <a:pt x="487372" y="82944"/>
                  </a:lnTo>
                  <a:lnTo>
                    <a:pt x="487045" y="67380"/>
                  </a:lnTo>
                  <a:lnTo>
                    <a:pt x="522899" y="67380"/>
                  </a:lnTo>
                  <a:lnTo>
                    <a:pt x="516763" y="26422"/>
                  </a:lnTo>
                  <a:lnTo>
                    <a:pt x="452627" y="23222"/>
                  </a:lnTo>
                  <a:close/>
                </a:path>
                <a:path w="1660525" h="279400">
                  <a:moveTo>
                    <a:pt x="522899" y="67380"/>
                  </a:moveTo>
                  <a:lnTo>
                    <a:pt x="487045" y="67380"/>
                  </a:lnTo>
                  <a:lnTo>
                    <a:pt x="508635" y="199980"/>
                  </a:lnTo>
                  <a:lnTo>
                    <a:pt x="557402" y="202406"/>
                  </a:lnTo>
                  <a:lnTo>
                    <a:pt x="569172" y="156114"/>
                  </a:lnTo>
                  <a:lnTo>
                    <a:pt x="536194" y="156114"/>
                  </a:lnTo>
                  <a:lnTo>
                    <a:pt x="522899" y="67380"/>
                  </a:lnTo>
                  <a:close/>
                </a:path>
                <a:path w="1660525" h="279400">
                  <a:moveTo>
                    <a:pt x="566039" y="28873"/>
                  </a:moveTo>
                  <a:lnTo>
                    <a:pt x="536194" y="156114"/>
                  </a:lnTo>
                  <a:lnTo>
                    <a:pt x="569172" y="156114"/>
                  </a:lnTo>
                  <a:lnTo>
                    <a:pt x="590423" y="72536"/>
                  </a:lnTo>
                  <a:lnTo>
                    <a:pt x="631432" y="72536"/>
                  </a:lnTo>
                  <a:lnTo>
                    <a:pt x="630427" y="32086"/>
                  </a:lnTo>
                  <a:lnTo>
                    <a:pt x="566039" y="28873"/>
                  </a:lnTo>
                  <a:close/>
                </a:path>
                <a:path w="1660525" h="279400">
                  <a:moveTo>
                    <a:pt x="747268" y="32899"/>
                  </a:moveTo>
                  <a:lnTo>
                    <a:pt x="698881" y="42767"/>
                  </a:lnTo>
                  <a:lnTo>
                    <a:pt x="666750" y="76346"/>
                  </a:lnTo>
                  <a:lnTo>
                    <a:pt x="655069" y="114979"/>
                  </a:lnTo>
                  <a:lnTo>
                    <a:pt x="653669" y="130143"/>
                  </a:lnTo>
                  <a:lnTo>
                    <a:pt x="653954" y="153091"/>
                  </a:lnTo>
                  <a:lnTo>
                    <a:pt x="663670" y="191281"/>
                  </a:lnTo>
                  <a:lnTo>
                    <a:pt x="700055" y="227968"/>
                  </a:lnTo>
                  <a:lnTo>
                    <a:pt x="737108" y="236518"/>
                  </a:lnTo>
                  <a:lnTo>
                    <a:pt x="750581" y="236423"/>
                  </a:lnTo>
                  <a:lnTo>
                    <a:pt x="795412" y="220321"/>
                  </a:lnTo>
                  <a:lnTo>
                    <a:pt x="813928" y="199472"/>
                  </a:lnTo>
                  <a:lnTo>
                    <a:pt x="739013" y="199472"/>
                  </a:lnTo>
                  <a:lnTo>
                    <a:pt x="730698" y="198105"/>
                  </a:lnTo>
                  <a:lnTo>
                    <a:pt x="707802" y="162625"/>
                  </a:lnTo>
                  <a:lnTo>
                    <a:pt x="706874" y="148903"/>
                  </a:lnTo>
                  <a:lnTo>
                    <a:pt x="707136" y="132810"/>
                  </a:lnTo>
                  <a:lnTo>
                    <a:pt x="713940" y="92212"/>
                  </a:lnTo>
                  <a:lnTo>
                    <a:pt x="745490" y="69945"/>
                  </a:lnTo>
                  <a:lnTo>
                    <a:pt x="815804" y="69945"/>
                  </a:lnTo>
                  <a:lnTo>
                    <a:pt x="811402" y="62909"/>
                  </a:lnTo>
                  <a:lnTo>
                    <a:pt x="799113" y="50567"/>
                  </a:lnTo>
                  <a:lnTo>
                    <a:pt x="784336" y="41451"/>
                  </a:lnTo>
                  <a:lnTo>
                    <a:pt x="767058" y="35561"/>
                  </a:lnTo>
                  <a:lnTo>
                    <a:pt x="747268" y="32899"/>
                  </a:lnTo>
                  <a:close/>
                </a:path>
                <a:path w="1660525" h="279400">
                  <a:moveTo>
                    <a:pt x="815804" y="69945"/>
                  </a:moveTo>
                  <a:lnTo>
                    <a:pt x="745490" y="69945"/>
                  </a:lnTo>
                  <a:lnTo>
                    <a:pt x="753967" y="71312"/>
                  </a:lnTo>
                  <a:lnTo>
                    <a:pt x="761111" y="74496"/>
                  </a:lnTo>
                  <a:lnTo>
                    <a:pt x="777630" y="120239"/>
                  </a:lnTo>
                  <a:lnTo>
                    <a:pt x="777367" y="136315"/>
                  </a:lnTo>
                  <a:lnTo>
                    <a:pt x="770562" y="177186"/>
                  </a:lnTo>
                  <a:lnTo>
                    <a:pt x="739013" y="199472"/>
                  </a:lnTo>
                  <a:lnTo>
                    <a:pt x="813928" y="199472"/>
                  </a:lnTo>
                  <a:lnTo>
                    <a:pt x="829685" y="154179"/>
                  </a:lnTo>
                  <a:lnTo>
                    <a:pt x="831088" y="139008"/>
                  </a:lnTo>
                  <a:lnTo>
                    <a:pt x="830780" y="116178"/>
                  </a:lnTo>
                  <a:lnTo>
                    <a:pt x="827389" y="95886"/>
                  </a:lnTo>
                  <a:lnTo>
                    <a:pt x="820926" y="78130"/>
                  </a:lnTo>
                  <a:lnTo>
                    <a:pt x="815804" y="69945"/>
                  </a:lnTo>
                  <a:close/>
                </a:path>
                <a:path w="1660525" h="279400">
                  <a:moveTo>
                    <a:pt x="857758" y="43440"/>
                  </a:moveTo>
                  <a:lnTo>
                    <a:pt x="848106" y="237026"/>
                  </a:lnTo>
                  <a:lnTo>
                    <a:pt x="909955" y="240112"/>
                  </a:lnTo>
                  <a:lnTo>
                    <a:pt x="953027" y="236152"/>
                  </a:lnTo>
                  <a:lnTo>
                    <a:pt x="984504" y="219397"/>
                  </a:lnTo>
                  <a:lnTo>
                    <a:pt x="995186" y="203498"/>
                  </a:lnTo>
                  <a:lnTo>
                    <a:pt x="914908" y="203498"/>
                  </a:lnTo>
                  <a:lnTo>
                    <a:pt x="901446" y="202825"/>
                  </a:lnTo>
                  <a:lnTo>
                    <a:pt x="907415" y="82772"/>
                  </a:lnTo>
                  <a:lnTo>
                    <a:pt x="999047" y="82772"/>
                  </a:lnTo>
                  <a:lnTo>
                    <a:pt x="988441" y="70770"/>
                  </a:lnTo>
                  <a:lnTo>
                    <a:pt x="973891" y="60936"/>
                  </a:lnTo>
                  <a:lnTo>
                    <a:pt x="956913" y="53586"/>
                  </a:lnTo>
                  <a:lnTo>
                    <a:pt x="937506" y="48719"/>
                  </a:lnTo>
                  <a:lnTo>
                    <a:pt x="915670" y="46336"/>
                  </a:lnTo>
                  <a:lnTo>
                    <a:pt x="857758" y="43440"/>
                  </a:lnTo>
                  <a:close/>
                </a:path>
                <a:path w="1660525" h="279400">
                  <a:moveTo>
                    <a:pt x="999047" y="82772"/>
                  </a:moveTo>
                  <a:lnTo>
                    <a:pt x="907415" y="82772"/>
                  </a:lnTo>
                  <a:lnTo>
                    <a:pt x="929894" y="83890"/>
                  </a:lnTo>
                  <a:lnTo>
                    <a:pt x="937387" y="85947"/>
                  </a:lnTo>
                  <a:lnTo>
                    <a:pt x="959167" y="124001"/>
                  </a:lnTo>
                  <a:lnTo>
                    <a:pt x="959596" y="133789"/>
                  </a:lnTo>
                  <a:lnTo>
                    <a:pt x="959358" y="144850"/>
                  </a:lnTo>
                  <a:lnTo>
                    <a:pt x="951696" y="183938"/>
                  </a:lnTo>
                  <a:lnTo>
                    <a:pt x="914908" y="203498"/>
                  </a:lnTo>
                  <a:lnTo>
                    <a:pt x="995186" y="203498"/>
                  </a:lnTo>
                  <a:lnTo>
                    <a:pt x="1004359" y="189847"/>
                  </a:lnTo>
                  <a:lnTo>
                    <a:pt x="1012571" y="147504"/>
                  </a:lnTo>
                  <a:lnTo>
                    <a:pt x="1012068" y="122234"/>
                  </a:lnTo>
                  <a:lnTo>
                    <a:pt x="1007887" y="101022"/>
                  </a:lnTo>
                  <a:lnTo>
                    <a:pt x="1000015" y="83867"/>
                  </a:lnTo>
                  <a:lnTo>
                    <a:pt x="999047" y="82772"/>
                  </a:lnTo>
                  <a:close/>
                </a:path>
                <a:path w="1660525" h="279400">
                  <a:moveTo>
                    <a:pt x="1197996" y="110496"/>
                  </a:moveTo>
                  <a:lnTo>
                    <a:pt x="1149604" y="110496"/>
                  </a:lnTo>
                  <a:lnTo>
                    <a:pt x="1142619" y="251720"/>
                  </a:lnTo>
                  <a:lnTo>
                    <a:pt x="1190752" y="254133"/>
                  </a:lnTo>
                  <a:lnTo>
                    <a:pt x="1197996" y="110496"/>
                  </a:lnTo>
                  <a:close/>
                </a:path>
                <a:path w="1660525" h="279400">
                  <a:moveTo>
                    <a:pt x="1156208" y="63074"/>
                  </a:moveTo>
                  <a:lnTo>
                    <a:pt x="1089025" y="99104"/>
                  </a:lnTo>
                  <a:lnTo>
                    <a:pt x="1108837" y="132759"/>
                  </a:lnTo>
                  <a:lnTo>
                    <a:pt x="1149604" y="110496"/>
                  </a:lnTo>
                  <a:lnTo>
                    <a:pt x="1197996" y="110496"/>
                  </a:lnTo>
                  <a:lnTo>
                    <a:pt x="1200277" y="65271"/>
                  </a:lnTo>
                  <a:lnTo>
                    <a:pt x="1156208" y="63074"/>
                  </a:lnTo>
                  <a:close/>
                </a:path>
                <a:path w="1660525" h="279400">
                  <a:moveTo>
                    <a:pt x="1364773" y="179038"/>
                  </a:moveTo>
                  <a:lnTo>
                    <a:pt x="1314450" y="179038"/>
                  </a:lnTo>
                  <a:lnTo>
                    <a:pt x="1311568" y="186253"/>
                  </a:lnTo>
                  <a:lnTo>
                    <a:pt x="1308041" y="192829"/>
                  </a:lnTo>
                  <a:lnTo>
                    <a:pt x="1273429" y="219716"/>
                  </a:lnTo>
                  <a:lnTo>
                    <a:pt x="1232916" y="230257"/>
                  </a:lnTo>
                  <a:lnTo>
                    <a:pt x="1240917" y="265004"/>
                  </a:lnTo>
                  <a:lnTo>
                    <a:pt x="1280255" y="257232"/>
                  </a:lnTo>
                  <a:lnTo>
                    <a:pt x="1324834" y="237494"/>
                  </a:lnTo>
                  <a:lnTo>
                    <a:pt x="1353820" y="206140"/>
                  </a:lnTo>
                  <a:lnTo>
                    <a:pt x="1360301" y="192740"/>
                  </a:lnTo>
                  <a:lnTo>
                    <a:pt x="1364773" y="179038"/>
                  </a:lnTo>
                  <a:close/>
                </a:path>
                <a:path w="1660525" h="279400">
                  <a:moveTo>
                    <a:pt x="1300480" y="66097"/>
                  </a:moveTo>
                  <a:lnTo>
                    <a:pt x="1262761" y="72587"/>
                  </a:lnTo>
                  <a:lnTo>
                    <a:pt x="1230905" y="102072"/>
                  </a:lnTo>
                  <a:lnTo>
                    <a:pt x="1224280" y="128467"/>
                  </a:lnTo>
                  <a:lnTo>
                    <a:pt x="1224280" y="137663"/>
                  </a:lnTo>
                  <a:lnTo>
                    <a:pt x="1237996" y="174945"/>
                  </a:lnTo>
                  <a:lnTo>
                    <a:pt x="1275461" y="193567"/>
                  </a:lnTo>
                  <a:lnTo>
                    <a:pt x="1283843" y="193986"/>
                  </a:lnTo>
                  <a:lnTo>
                    <a:pt x="1291082" y="192995"/>
                  </a:lnTo>
                  <a:lnTo>
                    <a:pt x="1303401" y="188220"/>
                  </a:lnTo>
                  <a:lnTo>
                    <a:pt x="1309116" y="184359"/>
                  </a:lnTo>
                  <a:lnTo>
                    <a:pt x="1314450" y="179038"/>
                  </a:lnTo>
                  <a:lnTo>
                    <a:pt x="1364773" y="179038"/>
                  </a:lnTo>
                  <a:lnTo>
                    <a:pt x="1365154" y="177870"/>
                  </a:lnTo>
                  <a:lnTo>
                    <a:pt x="1368464" y="161263"/>
                  </a:lnTo>
                  <a:lnTo>
                    <a:pt x="1368526" y="160610"/>
                  </a:lnTo>
                  <a:lnTo>
                    <a:pt x="1297686" y="160610"/>
                  </a:lnTo>
                  <a:lnTo>
                    <a:pt x="1292987" y="160382"/>
                  </a:lnTo>
                  <a:lnTo>
                    <a:pt x="1284081" y="158017"/>
                  </a:lnTo>
                  <a:lnTo>
                    <a:pt x="1277937" y="151950"/>
                  </a:lnTo>
                  <a:lnTo>
                    <a:pt x="1274556" y="142181"/>
                  </a:lnTo>
                  <a:lnTo>
                    <a:pt x="1273937" y="128708"/>
                  </a:lnTo>
                  <a:lnTo>
                    <a:pt x="1274402" y="120034"/>
                  </a:lnTo>
                  <a:lnTo>
                    <a:pt x="1274517" y="119032"/>
                  </a:lnTo>
                  <a:lnTo>
                    <a:pt x="1276858" y="112096"/>
                  </a:lnTo>
                  <a:lnTo>
                    <a:pt x="1285494" y="102482"/>
                  </a:lnTo>
                  <a:lnTo>
                    <a:pt x="1291209" y="100247"/>
                  </a:lnTo>
                  <a:lnTo>
                    <a:pt x="1361612" y="100247"/>
                  </a:lnTo>
                  <a:lnTo>
                    <a:pt x="1361559" y="100119"/>
                  </a:lnTo>
                  <a:lnTo>
                    <a:pt x="1353820" y="88855"/>
                  </a:lnTo>
                  <a:lnTo>
                    <a:pt x="1343771" y="79559"/>
                  </a:lnTo>
                  <a:lnTo>
                    <a:pt x="1331531" y="72666"/>
                  </a:lnTo>
                  <a:lnTo>
                    <a:pt x="1317101" y="68178"/>
                  </a:lnTo>
                  <a:lnTo>
                    <a:pt x="1300480" y="66097"/>
                  </a:lnTo>
                  <a:close/>
                </a:path>
                <a:path w="1660525" h="279400">
                  <a:moveTo>
                    <a:pt x="1361612" y="100247"/>
                  </a:moveTo>
                  <a:lnTo>
                    <a:pt x="1291209" y="100247"/>
                  </a:lnTo>
                  <a:lnTo>
                    <a:pt x="1304163" y="100908"/>
                  </a:lnTo>
                  <a:lnTo>
                    <a:pt x="1308735" y="102571"/>
                  </a:lnTo>
                  <a:lnTo>
                    <a:pt x="1311910" y="105619"/>
                  </a:lnTo>
                  <a:lnTo>
                    <a:pt x="1315212" y="108667"/>
                  </a:lnTo>
                  <a:lnTo>
                    <a:pt x="1317244" y="113468"/>
                  </a:lnTo>
                  <a:lnTo>
                    <a:pt x="1318387" y="120034"/>
                  </a:lnTo>
                  <a:lnTo>
                    <a:pt x="1319002" y="125428"/>
                  </a:lnTo>
                  <a:lnTo>
                    <a:pt x="1319160" y="128708"/>
                  </a:lnTo>
                  <a:lnTo>
                    <a:pt x="1319279" y="138983"/>
                  </a:lnTo>
                  <a:lnTo>
                    <a:pt x="1318895" y="147148"/>
                  </a:lnTo>
                  <a:lnTo>
                    <a:pt x="1315212" y="151809"/>
                  </a:lnTo>
                  <a:lnTo>
                    <a:pt x="1311275" y="155238"/>
                  </a:lnTo>
                  <a:lnTo>
                    <a:pt x="1306702" y="157435"/>
                  </a:lnTo>
                  <a:lnTo>
                    <a:pt x="1302258" y="159632"/>
                  </a:lnTo>
                  <a:lnTo>
                    <a:pt x="1297686" y="160610"/>
                  </a:lnTo>
                  <a:lnTo>
                    <a:pt x="1368526" y="160610"/>
                  </a:lnTo>
                  <a:lnTo>
                    <a:pt x="1370202" y="143008"/>
                  </a:lnTo>
                  <a:lnTo>
                    <a:pt x="1369750" y="127194"/>
                  </a:lnTo>
                  <a:lnTo>
                    <a:pt x="1366869" y="112898"/>
                  </a:lnTo>
                  <a:lnTo>
                    <a:pt x="1361612" y="100247"/>
                  </a:lnTo>
                  <a:close/>
                </a:path>
                <a:path w="1660525" h="279400">
                  <a:moveTo>
                    <a:pt x="1382268" y="74365"/>
                  </a:moveTo>
                  <a:lnTo>
                    <a:pt x="1380490" y="111410"/>
                  </a:lnTo>
                  <a:lnTo>
                    <a:pt x="1454531" y="115106"/>
                  </a:lnTo>
                  <a:lnTo>
                    <a:pt x="1385316" y="253790"/>
                  </a:lnTo>
                  <a:lnTo>
                    <a:pt x="1429512" y="271062"/>
                  </a:lnTo>
                  <a:lnTo>
                    <a:pt x="1506601" y="113798"/>
                  </a:lnTo>
                  <a:lnTo>
                    <a:pt x="1508252" y="80651"/>
                  </a:lnTo>
                  <a:lnTo>
                    <a:pt x="1382268" y="74365"/>
                  </a:lnTo>
                  <a:close/>
                </a:path>
                <a:path w="1660525" h="279400">
                  <a:moveTo>
                    <a:pt x="1607185" y="81400"/>
                  </a:moveTo>
                  <a:lnTo>
                    <a:pt x="1560957" y="92487"/>
                  </a:lnTo>
                  <a:lnTo>
                    <a:pt x="1529207" y="128606"/>
                  </a:lnTo>
                  <a:lnTo>
                    <a:pt x="1517401" y="168859"/>
                  </a:lnTo>
                  <a:lnTo>
                    <a:pt x="1516043" y="189744"/>
                  </a:lnTo>
                  <a:lnTo>
                    <a:pt x="1516165" y="204567"/>
                  </a:lnTo>
                  <a:lnTo>
                    <a:pt x="1531239" y="251987"/>
                  </a:lnTo>
                  <a:lnTo>
                    <a:pt x="1568440" y="276493"/>
                  </a:lnTo>
                  <a:lnTo>
                    <a:pt x="1585849" y="278873"/>
                  </a:lnTo>
                  <a:lnTo>
                    <a:pt x="1596376" y="278813"/>
                  </a:lnTo>
                  <a:lnTo>
                    <a:pt x="1638728" y="261126"/>
                  </a:lnTo>
                  <a:lnTo>
                    <a:pt x="1651341" y="244418"/>
                  </a:lnTo>
                  <a:lnTo>
                    <a:pt x="1594866" y="244418"/>
                  </a:lnTo>
                  <a:lnTo>
                    <a:pt x="1582039" y="243783"/>
                  </a:lnTo>
                  <a:lnTo>
                    <a:pt x="1567610" y="199124"/>
                  </a:lnTo>
                  <a:lnTo>
                    <a:pt x="1567942" y="189744"/>
                  </a:lnTo>
                  <a:lnTo>
                    <a:pt x="1571625" y="186201"/>
                  </a:lnTo>
                  <a:lnTo>
                    <a:pt x="1575562" y="183559"/>
                  </a:lnTo>
                  <a:lnTo>
                    <a:pt x="1583944" y="180067"/>
                  </a:lnTo>
                  <a:lnTo>
                    <a:pt x="1588008" y="179292"/>
                  </a:lnTo>
                  <a:lnTo>
                    <a:pt x="1655110" y="179292"/>
                  </a:lnTo>
                  <a:lnTo>
                    <a:pt x="1654810" y="178441"/>
                  </a:lnTo>
                  <a:lnTo>
                    <a:pt x="1651309" y="171564"/>
                  </a:lnTo>
                  <a:lnTo>
                    <a:pt x="1647094" y="165489"/>
                  </a:lnTo>
                  <a:lnTo>
                    <a:pt x="1642165" y="160216"/>
                  </a:lnTo>
                  <a:lnTo>
                    <a:pt x="1641814" y="159937"/>
                  </a:lnTo>
                  <a:lnTo>
                    <a:pt x="1569466" y="159937"/>
                  </a:lnTo>
                  <a:lnTo>
                    <a:pt x="1571444" y="149437"/>
                  </a:lnTo>
                  <a:lnTo>
                    <a:pt x="1599598" y="116381"/>
                  </a:lnTo>
                  <a:lnTo>
                    <a:pt x="1606550" y="115995"/>
                  </a:lnTo>
                  <a:lnTo>
                    <a:pt x="1636962" y="115995"/>
                  </a:lnTo>
                  <a:lnTo>
                    <a:pt x="1650492" y="96120"/>
                  </a:lnTo>
                  <a:lnTo>
                    <a:pt x="1641135" y="90157"/>
                  </a:lnTo>
                  <a:lnTo>
                    <a:pt x="1630791" y="85717"/>
                  </a:lnTo>
                  <a:lnTo>
                    <a:pt x="1619470" y="82798"/>
                  </a:lnTo>
                  <a:lnTo>
                    <a:pt x="1607185" y="81400"/>
                  </a:lnTo>
                  <a:close/>
                </a:path>
                <a:path w="1660525" h="279400">
                  <a:moveTo>
                    <a:pt x="1655110" y="179292"/>
                  </a:moveTo>
                  <a:lnTo>
                    <a:pt x="1588008" y="179292"/>
                  </a:lnTo>
                  <a:lnTo>
                    <a:pt x="1598930" y="179838"/>
                  </a:lnTo>
                  <a:lnTo>
                    <a:pt x="1604010" y="182365"/>
                  </a:lnTo>
                  <a:lnTo>
                    <a:pt x="1609852" y="191776"/>
                  </a:lnTo>
                  <a:lnTo>
                    <a:pt x="1610995" y="199701"/>
                  </a:lnTo>
                  <a:lnTo>
                    <a:pt x="1610487" y="210851"/>
                  </a:lnTo>
                  <a:lnTo>
                    <a:pt x="1594866" y="244418"/>
                  </a:lnTo>
                  <a:lnTo>
                    <a:pt x="1651341" y="244418"/>
                  </a:lnTo>
                  <a:lnTo>
                    <a:pt x="1660114" y="203208"/>
                  </a:lnTo>
                  <a:lnTo>
                    <a:pt x="1659270" y="194300"/>
                  </a:lnTo>
                  <a:lnTo>
                    <a:pt x="1657498" y="186044"/>
                  </a:lnTo>
                  <a:lnTo>
                    <a:pt x="1655110" y="179292"/>
                  </a:lnTo>
                  <a:close/>
                </a:path>
                <a:path w="1660525" h="279400">
                  <a:moveTo>
                    <a:pt x="1608582" y="146805"/>
                  </a:moveTo>
                  <a:lnTo>
                    <a:pt x="1597773" y="147211"/>
                  </a:lnTo>
                  <a:lnTo>
                    <a:pt x="1587642" y="149533"/>
                  </a:lnTo>
                  <a:lnTo>
                    <a:pt x="1578203" y="153774"/>
                  </a:lnTo>
                  <a:lnTo>
                    <a:pt x="1569466" y="159937"/>
                  </a:lnTo>
                  <a:lnTo>
                    <a:pt x="1641814" y="159937"/>
                  </a:lnTo>
                  <a:lnTo>
                    <a:pt x="1608582" y="146805"/>
                  </a:lnTo>
                  <a:close/>
                </a:path>
                <a:path w="1660525" h="279400">
                  <a:moveTo>
                    <a:pt x="1636962" y="115995"/>
                  </a:moveTo>
                  <a:lnTo>
                    <a:pt x="1606550" y="115995"/>
                  </a:lnTo>
                  <a:lnTo>
                    <a:pt x="1612882" y="116762"/>
                  </a:lnTo>
                  <a:lnTo>
                    <a:pt x="1619107" y="118432"/>
                  </a:lnTo>
                  <a:lnTo>
                    <a:pt x="1625213" y="121005"/>
                  </a:lnTo>
                  <a:lnTo>
                    <a:pt x="1631188" y="124479"/>
                  </a:lnTo>
                  <a:lnTo>
                    <a:pt x="1636962" y="1159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504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5500" y="161036"/>
            <a:ext cx="2837815" cy="5149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600" b="1" spc="70" dirty="0">
                <a:solidFill>
                  <a:srgbClr val="FFFFFF"/>
                </a:solidFill>
                <a:latin typeface="Arial"/>
                <a:cs typeface="Arial"/>
              </a:rPr>
              <a:t>AUTONOMOUS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DBMSs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rgbClr val="FF5256"/>
                </a:solidFill>
                <a:latin typeface="Arial"/>
                <a:cs typeface="Arial"/>
              </a:rPr>
              <a:t>SELF-TUNING</a:t>
            </a:r>
            <a:r>
              <a:rPr sz="1600" b="1" spc="-35" dirty="0">
                <a:solidFill>
                  <a:srgbClr val="FF5256"/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rgbClr val="FF5256"/>
                </a:solidFill>
                <a:latin typeface="Arial"/>
                <a:cs typeface="Arial"/>
              </a:rPr>
              <a:t>DATABASES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200911"/>
            <a:ext cx="2651760" cy="3505200"/>
          </a:xfrm>
          <a:custGeom>
            <a:avLst/>
            <a:gdLst/>
            <a:ahLst/>
            <a:cxnLst/>
            <a:rect l="l" t="t" r="r" b="b"/>
            <a:pathLst>
              <a:path w="2651760" h="3505200">
                <a:moveTo>
                  <a:pt x="2651760" y="0"/>
                </a:moveTo>
                <a:lnTo>
                  <a:pt x="0" y="0"/>
                </a:lnTo>
                <a:lnTo>
                  <a:pt x="0" y="3505200"/>
                </a:lnTo>
                <a:lnTo>
                  <a:pt x="2651760" y="3505200"/>
                </a:lnTo>
                <a:lnTo>
                  <a:pt x="265176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200911"/>
            <a:ext cx="2651760" cy="350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278765">
              <a:lnSpc>
                <a:spcPts val="3510"/>
              </a:lnSpc>
              <a:spcBef>
                <a:spcPts val="5"/>
              </a:spcBef>
            </a:pPr>
            <a:r>
              <a:rPr sz="3000" b="1" dirty="0">
                <a:solidFill>
                  <a:srgbClr val="394079"/>
                </a:solidFill>
                <a:latin typeface="Trebuchet MS"/>
                <a:cs typeface="Trebuchet MS"/>
              </a:rPr>
              <a:t>1990-2000s</a:t>
            </a:r>
            <a:endParaRPr sz="3000">
              <a:latin typeface="Trebuchet MS"/>
              <a:cs typeface="Trebuchet MS"/>
            </a:endParaRPr>
          </a:p>
          <a:p>
            <a:pPr marL="321310">
              <a:lnSpc>
                <a:spcPts val="3510"/>
              </a:lnSpc>
            </a:pPr>
            <a:r>
              <a:rPr sz="3000" b="1" spc="-10" dirty="0">
                <a:solidFill>
                  <a:srgbClr val="FFFFFF"/>
                </a:solidFill>
                <a:latin typeface="Trebuchet MS"/>
                <a:cs typeface="Trebuchet MS"/>
              </a:rPr>
              <a:t>Self-Tuning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0080" y="1350263"/>
            <a:ext cx="1828800" cy="1828800"/>
            <a:chOff x="640080" y="1350263"/>
            <a:chExt cx="1828800" cy="1828800"/>
          </a:xfrm>
        </p:grpSpPr>
        <p:sp>
          <p:nvSpPr>
            <p:cNvPr id="7" name="object 7"/>
            <p:cNvSpPr/>
            <p:nvPr/>
          </p:nvSpPr>
          <p:spPr>
            <a:xfrm>
              <a:off x="640080" y="1350263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0"/>
                  </a:moveTo>
                  <a:lnTo>
                    <a:pt x="865836" y="1267"/>
                  </a:lnTo>
                  <a:lnTo>
                    <a:pt x="817933" y="5028"/>
                  </a:lnTo>
                  <a:lnTo>
                    <a:pt x="770753" y="11219"/>
                  </a:lnTo>
                  <a:lnTo>
                    <a:pt x="724360" y="19776"/>
                  </a:lnTo>
                  <a:lnTo>
                    <a:pt x="678817" y="30637"/>
                  </a:lnTo>
                  <a:lnTo>
                    <a:pt x="634187" y="43738"/>
                  </a:lnTo>
                  <a:lnTo>
                    <a:pt x="590533" y="59016"/>
                  </a:lnTo>
                  <a:lnTo>
                    <a:pt x="547918" y="76408"/>
                  </a:lnTo>
                  <a:lnTo>
                    <a:pt x="506406" y="95851"/>
                  </a:lnTo>
                  <a:lnTo>
                    <a:pt x="466060" y="117281"/>
                  </a:lnTo>
                  <a:lnTo>
                    <a:pt x="426943" y="140635"/>
                  </a:lnTo>
                  <a:lnTo>
                    <a:pt x="389118" y="165849"/>
                  </a:lnTo>
                  <a:lnTo>
                    <a:pt x="352648" y="192862"/>
                  </a:lnTo>
                  <a:lnTo>
                    <a:pt x="317597" y="221609"/>
                  </a:lnTo>
                  <a:lnTo>
                    <a:pt x="284028" y="252027"/>
                  </a:lnTo>
                  <a:lnTo>
                    <a:pt x="252004" y="284053"/>
                  </a:lnTo>
                  <a:lnTo>
                    <a:pt x="221587" y="317623"/>
                  </a:lnTo>
                  <a:lnTo>
                    <a:pt x="192842" y="352675"/>
                  </a:lnTo>
                  <a:lnTo>
                    <a:pt x="165832" y="389146"/>
                  </a:lnTo>
                  <a:lnTo>
                    <a:pt x="140619" y="426971"/>
                  </a:lnTo>
                  <a:lnTo>
                    <a:pt x="117267" y="466088"/>
                  </a:lnTo>
                  <a:lnTo>
                    <a:pt x="95839" y="506434"/>
                  </a:lnTo>
                  <a:lnTo>
                    <a:pt x="76399" y="547945"/>
                  </a:lnTo>
                  <a:lnTo>
                    <a:pt x="59009" y="590559"/>
                  </a:lnTo>
                  <a:lnTo>
                    <a:pt x="43732" y="634211"/>
                  </a:lnTo>
                  <a:lnTo>
                    <a:pt x="30633" y="678839"/>
                  </a:lnTo>
                  <a:lnTo>
                    <a:pt x="19773" y="724379"/>
                  </a:lnTo>
                  <a:lnTo>
                    <a:pt x="11217" y="770768"/>
                  </a:lnTo>
                  <a:lnTo>
                    <a:pt x="5027" y="817944"/>
                  </a:lnTo>
                  <a:lnTo>
                    <a:pt x="1267" y="865842"/>
                  </a:lnTo>
                  <a:lnTo>
                    <a:pt x="0" y="914400"/>
                  </a:lnTo>
                  <a:lnTo>
                    <a:pt x="1267" y="962957"/>
                  </a:lnTo>
                  <a:lnTo>
                    <a:pt x="5027" y="1010855"/>
                  </a:lnTo>
                  <a:lnTo>
                    <a:pt x="11217" y="1058031"/>
                  </a:lnTo>
                  <a:lnTo>
                    <a:pt x="19773" y="1104420"/>
                  </a:lnTo>
                  <a:lnTo>
                    <a:pt x="30633" y="1149960"/>
                  </a:lnTo>
                  <a:lnTo>
                    <a:pt x="43732" y="1194588"/>
                  </a:lnTo>
                  <a:lnTo>
                    <a:pt x="59009" y="1238240"/>
                  </a:lnTo>
                  <a:lnTo>
                    <a:pt x="76399" y="1280854"/>
                  </a:lnTo>
                  <a:lnTo>
                    <a:pt x="95839" y="1322365"/>
                  </a:lnTo>
                  <a:lnTo>
                    <a:pt x="117267" y="1362711"/>
                  </a:lnTo>
                  <a:lnTo>
                    <a:pt x="140619" y="1401828"/>
                  </a:lnTo>
                  <a:lnTo>
                    <a:pt x="165832" y="1439653"/>
                  </a:lnTo>
                  <a:lnTo>
                    <a:pt x="192842" y="1476124"/>
                  </a:lnTo>
                  <a:lnTo>
                    <a:pt x="221587" y="1511176"/>
                  </a:lnTo>
                  <a:lnTo>
                    <a:pt x="252004" y="1544746"/>
                  </a:lnTo>
                  <a:lnTo>
                    <a:pt x="284028" y="1576772"/>
                  </a:lnTo>
                  <a:lnTo>
                    <a:pt x="317597" y="1607190"/>
                  </a:lnTo>
                  <a:lnTo>
                    <a:pt x="352648" y="1635937"/>
                  </a:lnTo>
                  <a:lnTo>
                    <a:pt x="389118" y="1662950"/>
                  </a:lnTo>
                  <a:lnTo>
                    <a:pt x="426943" y="1688164"/>
                  </a:lnTo>
                  <a:lnTo>
                    <a:pt x="466060" y="1711518"/>
                  </a:lnTo>
                  <a:lnTo>
                    <a:pt x="506406" y="1732948"/>
                  </a:lnTo>
                  <a:lnTo>
                    <a:pt x="547918" y="1752391"/>
                  </a:lnTo>
                  <a:lnTo>
                    <a:pt x="590533" y="1769783"/>
                  </a:lnTo>
                  <a:lnTo>
                    <a:pt x="634187" y="1785061"/>
                  </a:lnTo>
                  <a:lnTo>
                    <a:pt x="678817" y="1798162"/>
                  </a:lnTo>
                  <a:lnTo>
                    <a:pt x="724360" y="1809023"/>
                  </a:lnTo>
                  <a:lnTo>
                    <a:pt x="770753" y="1817580"/>
                  </a:lnTo>
                  <a:lnTo>
                    <a:pt x="817933" y="1823771"/>
                  </a:lnTo>
                  <a:lnTo>
                    <a:pt x="865836" y="1827532"/>
                  </a:lnTo>
                  <a:lnTo>
                    <a:pt x="914400" y="1828800"/>
                  </a:lnTo>
                  <a:lnTo>
                    <a:pt x="962957" y="1827532"/>
                  </a:lnTo>
                  <a:lnTo>
                    <a:pt x="1010855" y="1823771"/>
                  </a:lnTo>
                  <a:lnTo>
                    <a:pt x="1058031" y="1817580"/>
                  </a:lnTo>
                  <a:lnTo>
                    <a:pt x="1104420" y="1809023"/>
                  </a:lnTo>
                  <a:lnTo>
                    <a:pt x="1149960" y="1798162"/>
                  </a:lnTo>
                  <a:lnTo>
                    <a:pt x="1194588" y="1785061"/>
                  </a:lnTo>
                  <a:lnTo>
                    <a:pt x="1238240" y="1769783"/>
                  </a:lnTo>
                  <a:lnTo>
                    <a:pt x="1280854" y="1752391"/>
                  </a:lnTo>
                  <a:lnTo>
                    <a:pt x="1322365" y="1732948"/>
                  </a:lnTo>
                  <a:lnTo>
                    <a:pt x="1362711" y="1711518"/>
                  </a:lnTo>
                  <a:lnTo>
                    <a:pt x="1401828" y="1688164"/>
                  </a:lnTo>
                  <a:lnTo>
                    <a:pt x="1439653" y="1662950"/>
                  </a:lnTo>
                  <a:lnTo>
                    <a:pt x="1476124" y="1635937"/>
                  </a:lnTo>
                  <a:lnTo>
                    <a:pt x="1511176" y="1607190"/>
                  </a:lnTo>
                  <a:lnTo>
                    <a:pt x="1544746" y="1576772"/>
                  </a:lnTo>
                  <a:lnTo>
                    <a:pt x="1576772" y="1544746"/>
                  </a:lnTo>
                  <a:lnTo>
                    <a:pt x="1607190" y="1511176"/>
                  </a:lnTo>
                  <a:lnTo>
                    <a:pt x="1635937" y="1476124"/>
                  </a:lnTo>
                  <a:lnTo>
                    <a:pt x="1662950" y="1439653"/>
                  </a:lnTo>
                  <a:lnTo>
                    <a:pt x="1688164" y="1401828"/>
                  </a:lnTo>
                  <a:lnTo>
                    <a:pt x="1711518" y="1362711"/>
                  </a:lnTo>
                  <a:lnTo>
                    <a:pt x="1732948" y="1322365"/>
                  </a:lnTo>
                  <a:lnTo>
                    <a:pt x="1752391" y="1280854"/>
                  </a:lnTo>
                  <a:lnTo>
                    <a:pt x="1769783" y="1238240"/>
                  </a:lnTo>
                  <a:lnTo>
                    <a:pt x="1785061" y="1194588"/>
                  </a:lnTo>
                  <a:lnTo>
                    <a:pt x="1798162" y="1149960"/>
                  </a:lnTo>
                  <a:lnTo>
                    <a:pt x="1809023" y="1104420"/>
                  </a:lnTo>
                  <a:lnTo>
                    <a:pt x="1817580" y="1058031"/>
                  </a:lnTo>
                  <a:lnTo>
                    <a:pt x="1823771" y="1010855"/>
                  </a:lnTo>
                  <a:lnTo>
                    <a:pt x="1827532" y="962957"/>
                  </a:lnTo>
                  <a:lnTo>
                    <a:pt x="1828800" y="914400"/>
                  </a:lnTo>
                  <a:lnTo>
                    <a:pt x="1827532" y="865842"/>
                  </a:lnTo>
                  <a:lnTo>
                    <a:pt x="1823771" y="817944"/>
                  </a:lnTo>
                  <a:lnTo>
                    <a:pt x="1817580" y="770768"/>
                  </a:lnTo>
                  <a:lnTo>
                    <a:pt x="1809023" y="724379"/>
                  </a:lnTo>
                  <a:lnTo>
                    <a:pt x="1798162" y="678839"/>
                  </a:lnTo>
                  <a:lnTo>
                    <a:pt x="1785061" y="634211"/>
                  </a:lnTo>
                  <a:lnTo>
                    <a:pt x="1769783" y="590559"/>
                  </a:lnTo>
                  <a:lnTo>
                    <a:pt x="1752391" y="547945"/>
                  </a:lnTo>
                  <a:lnTo>
                    <a:pt x="1732948" y="506434"/>
                  </a:lnTo>
                  <a:lnTo>
                    <a:pt x="1711518" y="466088"/>
                  </a:lnTo>
                  <a:lnTo>
                    <a:pt x="1688164" y="426971"/>
                  </a:lnTo>
                  <a:lnTo>
                    <a:pt x="1662950" y="389146"/>
                  </a:lnTo>
                  <a:lnTo>
                    <a:pt x="1635937" y="352675"/>
                  </a:lnTo>
                  <a:lnTo>
                    <a:pt x="1607190" y="317623"/>
                  </a:lnTo>
                  <a:lnTo>
                    <a:pt x="1576772" y="284053"/>
                  </a:lnTo>
                  <a:lnTo>
                    <a:pt x="1544746" y="252027"/>
                  </a:lnTo>
                  <a:lnTo>
                    <a:pt x="1511176" y="221609"/>
                  </a:lnTo>
                  <a:lnTo>
                    <a:pt x="1476124" y="192862"/>
                  </a:lnTo>
                  <a:lnTo>
                    <a:pt x="1439653" y="165849"/>
                  </a:lnTo>
                  <a:lnTo>
                    <a:pt x="1401828" y="140635"/>
                  </a:lnTo>
                  <a:lnTo>
                    <a:pt x="1362711" y="117281"/>
                  </a:lnTo>
                  <a:lnTo>
                    <a:pt x="1322365" y="95851"/>
                  </a:lnTo>
                  <a:lnTo>
                    <a:pt x="1280854" y="76408"/>
                  </a:lnTo>
                  <a:lnTo>
                    <a:pt x="1238240" y="59016"/>
                  </a:lnTo>
                  <a:lnTo>
                    <a:pt x="1194588" y="43738"/>
                  </a:lnTo>
                  <a:lnTo>
                    <a:pt x="1149960" y="30637"/>
                  </a:lnTo>
                  <a:lnTo>
                    <a:pt x="1104420" y="19776"/>
                  </a:lnTo>
                  <a:lnTo>
                    <a:pt x="1058031" y="11219"/>
                  </a:lnTo>
                  <a:lnTo>
                    <a:pt x="1010855" y="5028"/>
                  </a:lnTo>
                  <a:lnTo>
                    <a:pt x="962957" y="12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9739" y="2410898"/>
              <a:ext cx="160655" cy="146685"/>
            </a:xfrm>
            <a:custGeom>
              <a:avLst/>
              <a:gdLst/>
              <a:ahLst/>
              <a:cxnLst/>
              <a:rect l="l" t="t" r="r" b="b"/>
              <a:pathLst>
                <a:path w="160655" h="146685">
                  <a:moveTo>
                    <a:pt x="46369" y="0"/>
                  </a:moveTo>
                  <a:lnTo>
                    <a:pt x="0" y="64106"/>
                  </a:lnTo>
                  <a:lnTo>
                    <a:pt x="114206" y="146661"/>
                  </a:lnTo>
                  <a:lnTo>
                    <a:pt x="160575" y="82555"/>
                  </a:lnTo>
                  <a:lnTo>
                    <a:pt x="46369" y="0"/>
                  </a:lnTo>
                  <a:close/>
                </a:path>
              </a:pathLst>
            </a:custGeom>
            <a:solidFill>
              <a:srgbClr val="636B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8041" y="1569831"/>
              <a:ext cx="991235" cy="990600"/>
            </a:xfrm>
            <a:custGeom>
              <a:avLst/>
              <a:gdLst/>
              <a:ahLst/>
              <a:cxnLst/>
              <a:rect l="l" t="t" r="r" b="b"/>
              <a:pathLst>
                <a:path w="991235" h="990600">
                  <a:moveTo>
                    <a:pt x="483540" y="0"/>
                  </a:moveTo>
                  <a:lnTo>
                    <a:pt x="438877" y="3108"/>
                  </a:lnTo>
                  <a:lnTo>
                    <a:pt x="394707" y="10203"/>
                  </a:lnTo>
                  <a:lnTo>
                    <a:pt x="351319" y="21240"/>
                  </a:lnTo>
                  <a:lnTo>
                    <a:pt x="309003" y="36171"/>
                  </a:lnTo>
                  <a:lnTo>
                    <a:pt x="268049" y="54950"/>
                  </a:lnTo>
                  <a:lnTo>
                    <a:pt x="228747" y="77530"/>
                  </a:lnTo>
                  <a:lnTo>
                    <a:pt x="191387" y="103864"/>
                  </a:lnTo>
                  <a:lnTo>
                    <a:pt x="156257" y="133907"/>
                  </a:lnTo>
                  <a:lnTo>
                    <a:pt x="123649" y="167612"/>
                  </a:lnTo>
                  <a:lnTo>
                    <a:pt x="93853" y="204931"/>
                  </a:lnTo>
                  <a:lnTo>
                    <a:pt x="67732" y="244907"/>
                  </a:lnTo>
                  <a:lnTo>
                    <a:pt x="45926" y="286419"/>
                  </a:lnTo>
                  <a:lnTo>
                    <a:pt x="28389" y="329177"/>
                  </a:lnTo>
                  <a:lnTo>
                    <a:pt x="15075" y="372893"/>
                  </a:lnTo>
                  <a:lnTo>
                    <a:pt x="5936" y="417275"/>
                  </a:lnTo>
                  <a:lnTo>
                    <a:pt x="927" y="462034"/>
                  </a:lnTo>
                  <a:lnTo>
                    <a:pt x="0" y="506881"/>
                  </a:lnTo>
                  <a:lnTo>
                    <a:pt x="3108" y="551525"/>
                  </a:lnTo>
                  <a:lnTo>
                    <a:pt x="10207" y="595677"/>
                  </a:lnTo>
                  <a:lnTo>
                    <a:pt x="21248" y="639046"/>
                  </a:lnTo>
                  <a:lnTo>
                    <a:pt x="36185" y="681344"/>
                  </a:lnTo>
                  <a:lnTo>
                    <a:pt x="54972" y="722280"/>
                  </a:lnTo>
                  <a:lnTo>
                    <a:pt x="77562" y="761564"/>
                  </a:lnTo>
                  <a:lnTo>
                    <a:pt x="103909" y="798906"/>
                  </a:lnTo>
                  <a:lnTo>
                    <a:pt x="133966" y="834018"/>
                  </a:lnTo>
                  <a:lnTo>
                    <a:pt x="167686" y="866608"/>
                  </a:lnTo>
                  <a:lnTo>
                    <a:pt x="205023" y="896388"/>
                  </a:lnTo>
                  <a:lnTo>
                    <a:pt x="245016" y="922498"/>
                  </a:lnTo>
                  <a:lnTo>
                    <a:pt x="286546" y="944294"/>
                  </a:lnTo>
                  <a:lnTo>
                    <a:pt x="329322" y="961824"/>
                  </a:lnTo>
                  <a:lnTo>
                    <a:pt x="373056" y="975134"/>
                  </a:lnTo>
                  <a:lnTo>
                    <a:pt x="417456" y="984270"/>
                  </a:lnTo>
                  <a:lnTo>
                    <a:pt x="462234" y="989279"/>
                  </a:lnTo>
                  <a:lnTo>
                    <a:pt x="507099" y="990208"/>
                  </a:lnTo>
                  <a:lnTo>
                    <a:pt x="551761" y="987102"/>
                  </a:lnTo>
                  <a:lnTo>
                    <a:pt x="595931" y="980009"/>
                  </a:lnTo>
                  <a:lnTo>
                    <a:pt x="639319" y="968975"/>
                  </a:lnTo>
                  <a:lnTo>
                    <a:pt x="681635" y="954046"/>
                  </a:lnTo>
                  <a:lnTo>
                    <a:pt x="722589" y="935269"/>
                  </a:lnTo>
                  <a:lnTo>
                    <a:pt x="761891" y="912691"/>
                  </a:lnTo>
                  <a:lnTo>
                    <a:pt x="799252" y="886358"/>
                  </a:lnTo>
                  <a:lnTo>
                    <a:pt x="834381" y="856316"/>
                  </a:lnTo>
                  <a:lnTo>
                    <a:pt x="866989" y="822612"/>
                  </a:lnTo>
                  <a:lnTo>
                    <a:pt x="896786" y="785293"/>
                  </a:lnTo>
                  <a:lnTo>
                    <a:pt x="922907" y="745318"/>
                  </a:lnTo>
                  <a:lnTo>
                    <a:pt x="944713" y="703805"/>
                  </a:lnTo>
                  <a:lnTo>
                    <a:pt x="962249" y="661047"/>
                  </a:lnTo>
                  <a:lnTo>
                    <a:pt x="975563" y="617331"/>
                  </a:lnTo>
                  <a:lnTo>
                    <a:pt x="984702" y="572948"/>
                  </a:lnTo>
                  <a:lnTo>
                    <a:pt x="989711" y="528189"/>
                  </a:lnTo>
                  <a:lnTo>
                    <a:pt x="990638" y="483341"/>
                  </a:lnTo>
                  <a:lnTo>
                    <a:pt x="987528" y="438696"/>
                  </a:lnTo>
                  <a:lnTo>
                    <a:pt x="980429" y="394543"/>
                  </a:lnTo>
                  <a:lnTo>
                    <a:pt x="969388" y="351172"/>
                  </a:lnTo>
                  <a:lnTo>
                    <a:pt x="954450" y="308873"/>
                  </a:lnTo>
                  <a:lnTo>
                    <a:pt x="935663" y="267935"/>
                  </a:lnTo>
                  <a:lnTo>
                    <a:pt x="913073" y="228648"/>
                  </a:lnTo>
                  <a:lnTo>
                    <a:pt x="886727" y="191303"/>
                  </a:lnTo>
                  <a:lnTo>
                    <a:pt x="856671" y="156188"/>
                  </a:lnTo>
                  <a:lnTo>
                    <a:pt x="822951" y="123594"/>
                  </a:lnTo>
                  <a:lnTo>
                    <a:pt x="785616" y="93810"/>
                  </a:lnTo>
                  <a:lnTo>
                    <a:pt x="745622" y="67700"/>
                  </a:lnTo>
                  <a:lnTo>
                    <a:pt x="704093" y="45904"/>
                  </a:lnTo>
                  <a:lnTo>
                    <a:pt x="661316" y="28375"/>
                  </a:lnTo>
                  <a:lnTo>
                    <a:pt x="617583" y="15067"/>
                  </a:lnTo>
                  <a:lnTo>
                    <a:pt x="573182" y="5933"/>
                  </a:lnTo>
                  <a:lnTo>
                    <a:pt x="528405" y="926"/>
                  </a:lnTo>
                  <a:lnTo>
                    <a:pt x="483540" y="0"/>
                  </a:lnTo>
                  <a:close/>
                </a:path>
              </a:pathLst>
            </a:custGeom>
            <a:solidFill>
              <a:srgbClr val="414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5118" y="1636883"/>
              <a:ext cx="856615" cy="856615"/>
            </a:xfrm>
            <a:custGeom>
              <a:avLst/>
              <a:gdLst/>
              <a:ahLst/>
              <a:cxnLst/>
              <a:rect l="l" t="t" r="r" b="b"/>
              <a:pathLst>
                <a:path w="856614" h="856614">
                  <a:moveTo>
                    <a:pt x="425816" y="0"/>
                  </a:moveTo>
                  <a:lnTo>
                    <a:pt x="382024" y="2519"/>
                  </a:lnTo>
                  <a:lnTo>
                    <a:pt x="338758" y="9469"/>
                  </a:lnTo>
                  <a:lnTo>
                    <a:pt x="296382" y="20791"/>
                  </a:lnTo>
                  <a:lnTo>
                    <a:pt x="255261" y="36426"/>
                  </a:lnTo>
                  <a:lnTo>
                    <a:pt x="215759" y="56316"/>
                  </a:lnTo>
                  <a:lnTo>
                    <a:pt x="178241" y="80402"/>
                  </a:lnTo>
                  <a:lnTo>
                    <a:pt x="143073" y="108626"/>
                  </a:lnTo>
                  <a:lnTo>
                    <a:pt x="110618" y="140929"/>
                  </a:lnTo>
                  <a:lnTo>
                    <a:pt x="81242" y="177253"/>
                  </a:lnTo>
                  <a:lnTo>
                    <a:pt x="55937" y="216515"/>
                  </a:lnTo>
                  <a:lnTo>
                    <a:pt x="35416" y="257441"/>
                  </a:lnTo>
                  <a:lnTo>
                    <a:pt x="19620" y="299664"/>
                  </a:lnTo>
                  <a:lnTo>
                    <a:pt x="8491" y="342821"/>
                  </a:lnTo>
                  <a:lnTo>
                    <a:pt x="1971" y="386548"/>
                  </a:lnTo>
                  <a:lnTo>
                    <a:pt x="0" y="430478"/>
                  </a:lnTo>
                  <a:lnTo>
                    <a:pt x="2519" y="474249"/>
                  </a:lnTo>
                  <a:lnTo>
                    <a:pt x="9471" y="517495"/>
                  </a:lnTo>
                  <a:lnTo>
                    <a:pt x="20797" y="559851"/>
                  </a:lnTo>
                  <a:lnTo>
                    <a:pt x="36437" y="600953"/>
                  </a:lnTo>
                  <a:lnTo>
                    <a:pt x="56334" y="640437"/>
                  </a:lnTo>
                  <a:lnTo>
                    <a:pt x="80428" y="677938"/>
                  </a:lnTo>
                  <a:lnTo>
                    <a:pt x="108662" y="713090"/>
                  </a:lnTo>
                  <a:lnTo>
                    <a:pt x="140975" y="745531"/>
                  </a:lnTo>
                  <a:lnTo>
                    <a:pt x="177311" y="774894"/>
                  </a:lnTo>
                  <a:lnTo>
                    <a:pt x="216596" y="800191"/>
                  </a:lnTo>
                  <a:lnTo>
                    <a:pt x="257543" y="820705"/>
                  </a:lnTo>
                  <a:lnTo>
                    <a:pt x="299789" y="836495"/>
                  </a:lnTo>
                  <a:lnTo>
                    <a:pt x="342968" y="847620"/>
                  </a:lnTo>
                  <a:lnTo>
                    <a:pt x="386717" y="854138"/>
                  </a:lnTo>
                  <a:lnTo>
                    <a:pt x="430669" y="856108"/>
                  </a:lnTo>
                  <a:lnTo>
                    <a:pt x="474461" y="853588"/>
                  </a:lnTo>
                  <a:lnTo>
                    <a:pt x="517727" y="846639"/>
                  </a:lnTo>
                  <a:lnTo>
                    <a:pt x="560103" y="835317"/>
                  </a:lnTo>
                  <a:lnTo>
                    <a:pt x="601224" y="819682"/>
                  </a:lnTo>
                  <a:lnTo>
                    <a:pt x="640726" y="799793"/>
                  </a:lnTo>
                  <a:lnTo>
                    <a:pt x="678244" y="775708"/>
                  </a:lnTo>
                  <a:lnTo>
                    <a:pt x="713412" y="747487"/>
                  </a:lnTo>
                  <a:lnTo>
                    <a:pt x="745867" y="715187"/>
                  </a:lnTo>
                  <a:lnTo>
                    <a:pt x="775243" y="678868"/>
                  </a:lnTo>
                  <a:lnTo>
                    <a:pt x="800546" y="639600"/>
                  </a:lnTo>
                  <a:lnTo>
                    <a:pt x="821067" y="598671"/>
                  </a:lnTo>
                  <a:lnTo>
                    <a:pt x="836861" y="556444"/>
                  </a:lnTo>
                  <a:lnTo>
                    <a:pt x="847990" y="513283"/>
                  </a:lnTo>
                  <a:lnTo>
                    <a:pt x="854510" y="469554"/>
                  </a:lnTo>
                  <a:lnTo>
                    <a:pt x="856481" y="425622"/>
                  </a:lnTo>
                  <a:lnTo>
                    <a:pt x="853962" y="381849"/>
                  </a:lnTo>
                  <a:lnTo>
                    <a:pt x="847010" y="338602"/>
                  </a:lnTo>
                  <a:lnTo>
                    <a:pt x="835685" y="296245"/>
                  </a:lnTo>
                  <a:lnTo>
                    <a:pt x="820045" y="255142"/>
                  </a:lnTo>
                  <a:lnTo>
                    <a:pt x="800149" y="215657"/>
                  </a:lnTo>
                  <a:lnTo>
                    <a:pt x="776055" y="178157"/>
                  </a:lnTo>
                  <a:lnTo>
                    <a:pt x="747822" y="143004"/>
                  </a:lnTo>
                  <a:lnTo>
                    <a:pt x="715509" y="110564"/>
                  </a:lnTo>
                  <a:lnTo>
                    <a:pt x="679174" y="81200"/>
                  </a:lnTo>
                  <a:lnTo>
                    <a:pt x="639889" y="55908"/>
                  </a:lnTo>
                  <a:lnTo>
                    <a:pt x="598942" y="35397"/>
                  </a:lnTo>
                  <a:lnTo>
                    <a:pt x="556696" y="19609"/>
                  </a:lnTo>
                  <a:lnTo>
                    <a:pt x="513516" y="8486"/>
                  </a:lnTo>
                  <a:lnTo>
                    <a:pt x="469768" y="1969"/>
                  </a:lnTo>
                  <a:lnTo>
                    <a:pt x="425816" y="0"/>
                  </a:lnTo>
                  <a:close/>
                </a:path>
              </a:pathLst>
            </a:custGeom>
            <a:solidFill>
              <a:srgbClr val="BCB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3955" y="1685693"/>
              <a:ext cx="758825" cy="758825"/>
            </a:xfrm>
            <a:custGeom>
              <a:avLst/>
              <a:gdLst/>
              <a:ahLst/>
              <a:cxnLst/>
              <a:rect l="l" t="t" r="r" b="b"/>
              <a:pathLst>
                <a:path w="758825" h="758825">
                  <a:moveTo>
                    <a:pt x="386247" y="0"/>
                  </a:moveTo>
                  <a:lnTo>
                    <a:pt x="341432" y="1873"/>
                  </a:lnTo>
                  <a:lnTo>
                    <a:pt x="297202" y="8977"/>
                  </a:lnTo>
                  <a:lnTo>
                    <a:pt x="254055" y="21234"/>
                  </a:lnTo>
                  <a:lnTo>
                    <a:pt x="212487" y="38563"/>
                  </a:lnTo>
                  <a:lnTo>
                    <a:pt x="172993" y="60885"/>
                  </a:lnTo>
                  <a:lnTo>
                    <a:pt x="136072" y="88119"/>
                  </a:lnTo>
                  <a:lnTo>
                    <a:pt x="102219" y="120187"/>
                  </a:lnTo>
                  <a:lnTo>
                    <a:pt x="71930" y="157008"/>
                  </a:lnTo>
                  <a:lnTo>
                    <a:pt x="46438" y="197293"/>
                  </a:lnTo>
                  <a:lnTo>
                    <a:pt x="26579" y="239472"/>
                  </a:lnTo>
                  <a:lnTo>
                    <a:pt x="12272" y="283050"/>
                  </a:lnTo>
                  <a:lnTo>
                    <a:pt x="3439" y="327530"/>
                  </a:lnTo>
                  <a:lnTo>
                    <a:pt x="0" y="372417"/>
                  </a:lnTo>
                  <a:lnTo>
                    <a:pt x="1874" y="417213"/>
                  </a:lnTo>
                  <a:lnTo>
                    <a:pt x="8982" y="461423"/>
                  </a:lnTo>
                  <a:lnTo>
                    <a:pt x="21244" y="504550"/>
                  </a:lnTo>
                  <a:lnTo>
                    <a:pt x="38581" y="546099"/>
                  </a:lnTo>
                  <a:lnTo>
                    <a:pt x="60913" y="585572"/>
                  </a:lnTo>
                  <a:lnTo>
                    <a:pt x="88159" y="622473"/>
                  </a:lnTo>
                  <a:lnTo>
                    <a:pt x="120241" y="656307"/>
                  </a:lnTo>
                  <a:lnTo>
                    <a:pt x="157079" y="686576"/>
                  </a:lnTo>
                  <a:lnTo>
                    <a:pt x="197381" y="712056"/>
                  </a:lnTo>
                  <a:lnTo>
                    <a:pt x="239579" y="731906"/>
                  </a:lnTo>
                  <a:lnTo>
                    <a:pt x="283176" y="746207"/>
                  </a:lnTo>
                  <a:lnTo>
                    <a:pt x="327676" y="755036"/>
                  </a:lnTo>
                  <a:lnTo>
                    <a:pt x="372583" y="758475"/>
                  </a:lnTo>
                  <a:lnTo>
                    <a:pt x="417399" y="756603"/>
                  </a:lnTo>
                  <a:lnTo>
                    <a:pt x="461629" y="749500"/>
                  </a:lnTo>
                  <a:lnTo>
                    <a:pt x="504775" y="737245"/>
                  </a:lnTo>
                  <a:lnTo>
                    <a:pt x="546342" y="719919"/>
                  </a:lnTo>
                  <a:lnTo>
                    <a:pt x="585832" y="697600"/>
                  </a:lnTo>
                  <a:lnTo>
                    <a:pt x="622750" y="670370"/>
                  </a:lnTo>
                  <a:lnTo>
                    <a:pt x="656598" y="638307"/>
                  </a:lnTo>
                  <a:lnTo>
                    <a:pt x="686881" y="601492"/>
                  </a:lnTo>
                  <a:lnTo>
                    <a:pt x="712373" y="561207"/>
                  </a:lnTo>
                  <a:lnTo>
                    <a:pt x="732232" y="519028"/>
                  </a:lnTo>
                  <a:lnTo>
                    <a:pt x="746538" y="475450"/>
                  </a:lnTo>
                  <a:lnTo>
                    <a:pt x="755371" y="430969"/>
                  </a:lnTo>
                  <a:lnTo>
                    <a:pt x="758810" y="386081"/>
                  </a:lnTo>
                  <a:lnTo>
                    <a:pt x="756936" y="341284"/>
                  </a:lnTo>
                  <a:lnTo>
                    <a:pt x="749829" y="297072"/>
                  </a:lnTo>
                  <a:lnTo>
                    <a:pt x="737566" y="253943"/>
                  </a:lnTo>
                  <a:lnTo>
                    <a:pt x="720230" y="212392"/>
                  </a:lnTo>
                  <a:lnTo>
                    <a:pt x="697898" y="172916"/>
                  </a:lnTo>
                  <a:lnTo>
                    <a:pt x="670652" y="136011"/>
                  </a:lnTo>
                  <a:lnTo>
                    <a:pt x="638570" y="102172"/>
                  </a:lnTo>
                  <a:lnTo>
                    <a:pt x="601732" y="71897"/>
                  </a:lnTo>
                  <a:lnTo>
                    <a:pt x="561436" y="46417"/>
                  </a:lnTo>
                  <a:lnTo>
                    <a:pt x="519243" y="26567"/>
                  </a:lnTo>
                  <a:lnTo>
                    <a:pt x="475649" y="12267"/>
                  </a:lnTo>
                  <a:lnTo>
                    <a:pt x="431152" y="3438"/>
                  </a:lnTo>
                  <a:lnTo>
                    <a:pt x="386247" y="0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533" y="2773969"/>
              <a:ext cx="224246" cy="1850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1359" y="2469507"/>
              <a:ext cx="163753" cy="12899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93268" y="2486745"/>
              <a:ext cx="392430" cy="427355"/>
            </a:xfrm>
            <a:custGeom>
              <a:avLst/>
              <a:gdLst/>
              <a:ahLst/>
              <a:cxnLst/>
              <a:rect l="l" t="t" r="r" b="b"/>
              <a:pathLst>
                <a:path w="392430" h="427355">
                  <a:moveTo>
                    <a:pt x="237212" y="0"/>
                  </a:moveTo>
                  <a:lnTo>
                    <a:pt x="0" y="287223"/>
                  </a:lnTo>
                  <a:lnTo>
                    <a:pt x="193269" y="426915"/>
                  </a:lnTo>
                  <a:lnTo>
                    <a:pt x="391822" y="111759"/>
                  </a:lnTo>
                  <a:lnTo>
                    <a:pt x="237212" y="0"/>
                  </a:lnTo>
                  <a:close/>
                </a:path>
              </a:pathLst>
            </a:custGeom>
            <a:solidFill>
              <a:srgbClr val="FAD2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04922" y="1719921"/>
              <a:ext cx="693420" cy="692785"/>
            </a:xfrm>
            <a:custGeom>
              <a:avLst/>
              <a:gdLst/>
              <a:ahLst/>
              <a:cxnLst/>
              <a:rect l="l" t="t" r="r" b="b"/>
              <a:pathLst>
                <a:path w="693419" h="692785">
                  <a:moveTo>
                    <a:pt x="454583" y="603284"/>
                  </a:moveTo>
                  <a:lnTo>
                    <a:pt x="243221" y="603284"/>
                  </a:lnTo>
                  <a:lnTo>
                    <a:pt x="262829" y="610450"/>
                  </a:lnTo>
                  <a:lnTo>
                    <a:pt x="282832" y="616029"/>
                  </a:lnTo>
                  <a:lnTo>
                    <a:pt x="303005" y="619981"/>
                  </a:lnTo>
                  <a:lnTo>
                    <a:pt x="323122" y="622266"/>
                  </a:lnTo>
                  <a:lnTo>
                    <a:pt x="350635" y="682245"/>
                  </a:lnTo>
                  <a:lnTo>
                    <a:pt x="353991" y="688688"/>
                  </a:lnTo>
                  <a:lnTo>
                    <a:pt x="360783" y="692255"/>
                  </a:lnTo>
                  <a:lnTo>
                    <a:pt x="367708" y="691936"/>
                  </a:lnTo>
                  <a:lnTo>
                    <a:pt x="441883" y="680009"/>
                  </a:lnTo>
                  <a:lnTo>
                    <a:pt x="447210" y="674498"/>
                  </a:lnTo>
                  <a:lnTo>
                    <a:pt x="447503" y="666698"/>
                  </a:lnTo>
                  <a:lnTo>
                    <a:pt x="454583" y="603284"/>
                  </a:lnTo>
                  <a:close/>
                </a:path>
                <a:path w="693419" h="692785">
                  <a:moveTo>
                    <a:pt x="98385" y="108112"/>
                  </a:moveTo>
                  <a:lnTo>
                    <a:pt x="91061" y="110854"/>
                  </a:lnTo>
                  <a:lnTo>
                    <a:pt x="42800" y="177596"/>
                  </a:lnTo>
                  <a:lnTo>
                    <a:pt x="43360" y="186035"/>
                  </a:lnTo>
                  <a:lnTo>
                    <a:pt x="47381" y="191599"/>
                  </a:lnTo>
                  <a:lnTo>
                    <a:pt x="89037" y="243113"/>
                  </a:lnTo>
                  <a:lnTo>
                    <a:pt x="81867" y="262701"/>
                  </a:lnTo>
                  <a:lnTo>
                    <a:pt x="76286" y="282697"/>
                  </a:lnTo>
                  <a:lnTo>
                    <a:pt x="72332" y="302867"/>
                  </a:lnTo>
                  <a:lnTo>
                    <a:pt x="70047" y="322979"/>
                  </a:lnTo>
                  <a:lnTo>
                    <a:pt x="10040" y="350480"/>
                  </a:lnTo>
                  <a:lnTo>
                    <a:pt x="3568" y="353834"/>
                  </a:lnTo>
                  <a:lnTo>
                    <a:pt x="0" y="360623"/>
                  </a:lnTo>
                  <a:lnTo>
                    <a:pt x="346" y="367545"/>
                  </a:lnTo>
                  <a:lnTo>
                    <a:pt x="12278" y="441688"/>
                  </a:lnTo>
                  <a:lnTo>
                    <a:pt x="17791" y="447012"/>
                  </a:lnTo>
                  <a:lnTo>
                    <a:pt x="25595" y="447305"/>
                  </a:lnTo>
                  <a:lnTo>
                    <a:pt x="91221" y="454626"/>
                  </a:lnTo>
                  <a:lnTo>
                    <a:pt x="100059" y="473291"/>
                  </a:lnTo>
                  <a:lnTo>
                    <a:pt x="110088" y="491178"/>
                  </a:lnTo>
                  <a:lnTo>
                    <a:pt x="121450" y="508266"/>
                  </a:lnTo>
                  <a:lnTo>
                    <a:pt x="134288" y="524536"/>
                  </a:lnTo>
                  <a:lnTo>
                    <a:pt x="110850" y="586512"/>
                  </a:lnTo>
                  <a:lnTo>
                    <a:pt x="108160" y="593913"/>
                  </a:lnTo>
                  <a:lnTo>
                    <a:pt x="110903" y="601234"/>
                  </a:lnTo>
                  <a:lnTo>
                    <a:pt x="177674" y="649500"/>
                  </a:lnTo>
                  <a:lnTo>
                    <a:pt x="186117" y="648914"/>
                  </a:lnTo>
                  <a:lnTo>
                    <a:pt x="191684" y="644921"/>
                  </a:lnTo>
                  <a:lnTo>
                    <a:pt x="243221" y="603284"/>
                  </a:lnTo>
                  <a:lnTo>
                    <a:pt x="454583" y="603284"/>
                  </a:lnTo>
                  <a:lnTo>
                    <a:pt x="454827" y="601101"/>
                  </a:lnTo>
                  <a:lnTo>
                    <a:pt x="473501" y="592252"/>
                  </a:lnTo>
                  <a:lnTo>
                    <a:pt x="491396" y="582223"/>
                  </a:lnTo>
                  <a:lnTo>
                    <a:pt x="508491" y="570870"/>
                  </a:lnTo>
                  <a:lnTo>
                    <a:pt x="524768" y="558053"/>
                  </a:lnTo>
                  <a:lnTo>
                    <a:pt x="618413" y="558053"/>
                  </a:lnTo>
                  <a:lnTo>
                    <a:pt x="650427" y="513807"/>
                  </a:lnTo>
                  <a:lnTo>
                    <a:pt x="649841" y="505368"/>
                  </a:lnTo>
                  <a:lnTo>
                    <a:pt x="645846" y="499804"/>
                  </a:lnTo>
                  <a:lnTo>
                    <a:pt x="618258" y="465687"/>
                  </a:lnTo>
                  <a:lnTo>
                    <a:pt x="367834" y="465687"/>
                  </a:lnTo>
                  <a:lnTo>
                    <a:pt x="320814" y="464217"/>
                  </a:lnTo>
                  <a:lnTo>
                    <a:pt x="276646" y="444243"/>
                  </a:lnTo>
                  <a:lnTo>
                    <a:pt x="243838" y="408575"/>
                  </a:lnTo>
                  <a:lnTo>
                    <a:pt x="227716" y="364410"/>
                  </a:lnTo>
                  <a:lnTo>
                    <a:pt x="229188" y="317420"/>
                  </a:lnTo>
                  <a:lnTo>
                    <a:pt x="249160" y="273276"/>
                  </a:lnTo>
                  <a:lnTo>
                    <a:pt x="284849" y="240478"/>
                  </a:lnTo>
                  <a:lnTo>
                    <a:pt x="329042" y="224358"/>
                  </a:lnTo>
                  <a:lnTo>
                    <a:pt x="596116" y="224358"/>
                  </a:lnTo>
                  <a:lnTo>
                    <a:pt x="593153" y="218111"/>
                  </a:lnTo>
                  <a:lnTo>
                    <a:pt x="583119" y="200225"/>
                  </a:lnTo>
                  <a:lnTo>
                    <a:pt x="571762" y="183137"/>
                  </a:lnTo>
                  <a:lnTo>
                    <a:pt x="558939" y="166867"/>
                  </a:lnTo>
                  <a:lnTo>
                    <a:pt x="571104" y="134228"/>
                  </a:lnTo>
                  <a:lnTo>
                    <a:pt x="167820" y="134228"/>
                  </a:lnTo>
                  <a:lnTo>
                    <a:pt x="105816" y="110801"/>
                  </a:lnTo>
                  <a:lnTo>
                    <a:pt x="98385" y="108112"/>
                  </a:lnTo>
                  <a:close/>
                </a:path>
                <a:path w="693419" h="692785">
                  <a:moveTo>
                    <a:pt x="618413" y="558053"/>
                  </a:moveTo>
                  <a:lnTo>
                    <a:pt x="524768" y="558053"/>
                  </a:lnTo>
                  <a:lnTo>
                    <a:pt x="586772" y="581454"/>
                  </a:lnTo>
                  <a:lnTo>
                    <a:pt x="594176" y="584143"/>
                  </a:lnTo>
                  <a:lnTo>
                    <a:pt x="601500" y="581427"/>
                  </a:lnTo>
                  <a:lnTo>
                    <a:pt x="618413" y="558053"/>
                  </a:lnTo>
                  <a:close/>
                </a:path>
                <a:path w="693419" h="692785">
                  <a:moveTo>
                    <a:pt x="596116" y="224358"/>
                  </a:moveTo>
                  <a:lnTo>
                    <a:pt x="329042" y="224358"/>
                  </a:lnTo>
                  <a:lnTo>
                    <a:pt x="376061" y="225828"/>
                  </a:lnTo>
                  <a:lnTo>
                    <a:pt x="420230" y="245802"/>
                  </a:lnTo>
                  <a:lnTo>
                    <a:pt x="453038" y="281459"/>
                  </a:lnTo>
                  <a:lnTo>
                    <a:pt x="469160" y="325625"/>
                  </a:lnTo>
                  <a:lnTo>
                    <a:pt x="467688" y="372621"/>
                  </a:lnTo>
                  <a:lnTo>
                    <a:pt x="447716" y="416769"/>
                  </a:lnTo>
                  <a:lnTo>
                    <a:pt x="412027" y="449567"/>
                  </a:lnTo>
                  <a:lnTo>
                    <a:pt x="367834" y="465687"/>
                  </a:lnTo>
                  <a:lnTo>
                    <a:pt x="618258" y="465687"/>
                  </a:lnTo>
                  <a:lnTo>
                    <a:pt x="604190" y="448290"/>
                  </a:lnTo>
                  <a:lnTo>
                    <a:pt x="611360" y="428690"/>
                  </a:lnTo>
                  <a:lnTo>
                    <a:pt x="616964" y="408575"/>
                  </a:lnTo>
                  <a:lnTo>
                    <a:pt x="620895" y="388521"/>
                  </a:lnTo>
                  <a:lnTo>
                    <a:pt x="623180" y="368397"/>
                  </a:lnTo>
                  <a:lnTo>
                    <a:pt x="683186" y="340923"/>
                  </a:lnTo>
                  <a:lnTo>
                    <a:pt x="689632" y="337542"/>
                  </a:lnTo>
                  <a:lnTo>
                    <a:pt x="693201" y="330780"/>
                  </a:lnTo>
                  <a:lnTo>
                    <a:pt x="692855" y="323831"/>
                  </a:lnTo>
                  <a:lnTo>
                    <a:pt x="680949" y="249715"/>
                  </a:lnTo>
                  <a:lnTo>
                    <a:pt x="675436" y="244391"/>
                  </a:lnTo>
                  <a:lnTo>
                    <a:pt x="667632" y="244071"/>
                  </a:lnTo>
                  <a:lnTo>
                    <a:pt x="602006" y="236777"/>
                  </a:lnTo>
                  <a:lnTo>
                    <a:pt x="596116" y="224358"/>
                  </a:lnTo>
                  <a:close/>
                </a:path>
                <a:path w="693419" h="692785">
                  <a:moveTo>
                    <a:pt x="331805" y="0"/>
                  </a:moveTo>
                  <a:lnTo>
                    <a:pt x="324854" y="346"/>
                  </a:lnTo>
                  <a:lnTo>
                    <a:pt x="250678" y="12272"/>
                  </a:lnTo>
                  <a:lnTo>
                    <a:pt x="245378" y="17783"/>
                  </a:lnTo>
                  <a:lnTo>
                    <a:pt x="245058" y="25583"/>
                  </a:lnTo>
                  <a:lnTo>
                    <a:pt x="237761" y="91180"/>
                  </a:lnTo>
                  <a:lnTo>
                    <a:pt x="219087" y="100014"/>
                  </a:lnTo>
                  <a:lnTo>
                    <a:pt x="201192" y="110039"/>
                  </a:lnTo>
                  <a:lnTo>
                    <a:pt x="184097" y="121396"/>
                  </a:lnTo>
                  <a:lnTo>
                    <a:pt x="167820" y="134228"/>
                  </a:lnTo>
                  <a:lnTo>
                    <a:pt x="571104" y="134228"/>
                  </a:lnTo>
                  <a:lnTo>
                    <a:pt x="581711" y="105769"/>
                  </a:lnTo>
                  <a:lnTo>
                    <a:pt x="584401" y="98342"/>
                  </a:lnTo>
                  <a:lnTo>
                    <a:pt x="581685" y="91021"/>
                  </a:lnTo>
                  <a:lnTo>
                    <a:pt x="578884" y="88997"/>
                  </a:lnTo>
                  <a:lnTo>
                    <a:pt x="449367" y="88997"/>
                  </a:lnTo>
                  <a:lnTo>
                    <a:pt x="429758" y="81831"/>
                  </a:lnTo>
                  <a:lnTo>
                    <a:pt x="409753" y="76252"/>
                  </a:lnTo>
                  <a:lnTo>
                    <a:pt x="389572" y="72300"/>
                  </a:lnTo>
                  <a:lnTo>
                    <a:pt x="369439" y="70016"/>
                  </a:lnTo>
                  <a:lnTo>
                    <a:pt x="341953" y="10009"/>
                  </a:lnTo>
                  <a:lnTo>
                    <a:pt x="338570" y="3567"/>
                  </a:lnTo>
                  <a:lnTo>
                    <a:pt x="331805" y="0"/>
                  </a:lnTo>
                  <a:close/>
                </a:path>
                <a:path w="693419" h="692785">
                  <a:moveTo>
                    <a:pt x="514913" y="42781"/>
                  </a:moveTo>
                  <a:lnTo>
                    <a:pt x="506470" y="43340"/>
                  </a:lnTo>
                  <a:lnTo>
                    <a:pt x="500904" y="47360"/>
                  </a:lnTo>
                  <a:lnTo>
                    <a:pt x="449367" y="88997"/>
                  </a:lnTo>
                  <a:lnTo>
                    <a:pt x="578884" y="88997"/>
                  </a:lnTo>
                  <a:lnTo>
                    <a:pt x="514913" y="42781"/>
                  </a:lnTo>
                  <a:close/>
                </a:path>
              </a:pathLst>
            </a:custGeom>
            <a:solidFill>
              <a:srgbClr val="6DB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19978" y="1034033"/>
            <a:ext cx="2834640" cy="883919"/>
          </a:xfrm>
          <a:prstGeom prst="rect">
            <a:avLst/>
          </a:prstGeom>
          <a:solidFill>
            <a:srgbClr val="F1F1F1"/>
          </a:solidFill>
          <a:ln w="19811">
            <a:solidFill>
              <a:srgbClr val="58585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87020" algn="ctr">
              <a:lnSpc>
                <a:spcPts val="1670"/>
              </a:lnSpc>
            </a:pP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SELECT</a:t>
            </a:r>
            <a:r>
              <a:rPr sz="1600" b="1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nsolas"/>
                <a:cs typeface="Consolas"/>
              </a:rPr>
              <a:t>*</a:t>
            </a:r>
            <a:r>
              <a:rPr sz="1600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FROM</a:t>
            </a:r>
            <a:r>
              <a:rPr sz="1600" b="1" spc="-2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nsolas"/>
                <a:cs typeface="Consolas"/>
              </a:rPr>
              <a:t>A</a:t>
            </a:r>
            <a:r>
              <a:rPr sz="1600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JOIN</a:t>
            </a:r>
            <a:r>
              <a:rPr sz="1600" b="1" spc="-1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nsolas"/>
                <a:cs typeface="Consolas"/>
              </a:rPr>
              <a:t>B</a:t>
            </a:r>
            <a:endParaRPr sz="1600">
              <a:latin typeface="Consolas"/>
              <a:cs typeface="Consolas"/>
            </a:endParaRPr>
          </a:p>
          <a:p>
            <a:pPr marR="287020" algn="ctr">
              <a:lnSpc>
                <a:spcPts val="1535"/>
              </a:lnSpc>
            </a:pPr>
            <a:r>
              <a:rPr sz="1600" b="1" spc="-5" dirty="0">
                <a:solidFill>
                  <a:srgbClr val="404040"/>
                </a:solidFill>
                <a:latin typeface="Consolas"/>
                <a:cs typeface="Consolas"/>
              </a:rPr>
              <a:t>ON</a:t>
            </a:r>
            <a:r>
              <a:rPr sz="1600" b="1" spc="-4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nsolas"/>
                <a:cs typeface="Consolas"/>
              </a:rPr>
              <a:t>A.ID</a:t>
            </a:r>
            <a:r>
              <a:rPr sz="1600" spc="-3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nsolas"/>
                <a:cs typeface="Consolas"/>
              </a:rPr>
              <a:t>=</a:t>
            </a:r>
            <a:r>
              <a:rPr sz="1600" spc="-5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nsolas"/>
                <a:cs typeface="Consolas"/>
              </a:rPr>
              <a:t>B.ID</a:t>
            </a:r>
            <a:endParaRPr sz="1600">
              <a:latin typeface="Consolas"/>
              <a:cs typeface="Consolas"/>
            </a:endParaRPr>
          </a:p>
          <a:p>
            <a:pPr marR="621030" algn="ctr">
              <a:lnSpc>
                <a:spcPts val="1535"/>
              </a:lnSpc>
            </a:pP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WHERE</a:t>
            </a:r>
            <a:r>
              <a:rPr sz="1600" b="1" spc="-3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nsolas"/>
                <a:cs typeface="Consolas"/>
              </a:rPr>
              <a:t>A.VAL</a:t>
            </a:r>
            <a:r>
              <a:rPr sz="1600" spc="-3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nsolas"/>
                <a:cs typeface="Consolas"/>
              </a:rPr>
              <a:t>&gt;</a:t>
            </a:r>
            <a:r>
              <a:rPr sz="1600" spc="-45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Consolas"/>
                <a:cs typeface="Consolas"/>
              </a:rPr>
              <a:t>123</a:t>
            </a:r>
            <a:endParaRPr sz="1600">
              <a:latin typeface="Consolas"/>
              <a:cs typeface="Consolas"/>
            </a:endParaRPr>
          </a:p>
          <a:p>
            <a:pPr marL="260350" algn="ctr">
              <a:lnSpc>
                <a:spcPts val="1730"/>
              </a:lnSpc>
            </a:pP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AND</a:t>
            </a:r>
            <a:r>
              <a:rPr sz="1600" b="1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nsolas"/>
                <a:cs typeface="Consolas"/>
              </a:rPr>
              <a:t>B.NAME</a:t>
            </a:r>
            <a:r>
              <a:rPr sz="1600" spc="-3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onsolas"/>
                <a:cs typeface="Consolas"/>
              </a:rPr>
              <a:t>LIKE</a:t>
            </a:r>
            <a:r>
              <a:rPr sz="1600" b="1" spc="-20" dirty="0">
                <a:solidFill>
                  <a:srgbClr val="40404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nsolas"/>
                <a:cs typeface="Consolas"/>
              </a:rPr>
              <a:t>'XY%'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21836" y="2350012"/>
            <a:ext cx="4340517" cy="2432712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618372" y="1054611"/>
            <a:ext cx="2235200" cy="1248410"/>
            <a:chOff x="3618372" y="1054611"/>
            <a:chExt cx="2235200" cy="1248410"/>
          </a:xfrm>
        </p:grpSpPr>
        <p:sp>
          <p:nvSpPr>
            <p:cNvPr id="19" name="object 19"/>
            <p:cNvSpPr/>
            <p:nvPr/>
          </p:nvSpPr>
          <p:spPr>
            <a:xfrm>
              <a:off x="4848136" y="1054611"/>
              <a:ext cx="663575" cy="842010"/>
            </a:xfrm>
            <a:custGeom>
              <a:avLst/>
              <a:gdLst/>
              <a:ahLst/>
              <a:cxnLst/>
              <a:rect l="l" t="t" r="r" b="b"/>
              <a:pathLst>
                <a:path w="663575" h="842010">
                  <a:moveTo>
                    <a:pt x="612279" y="0"/>
                  </a:moveTo>
                  <a:lnTo>
                    <a:pt x="51153" y="678"/>
                  </a:lnTo>
                  <a:lnTo>
                    <a:pt x="14756" y="15637"/>
                  </a:lnTo>
                  <a:lnTo>
                    <a:pt x="0" y="53363"/>
                  </a:lnTo>
                  <a:lnTo>
                    <a:pt x="0" y="841490"/>
                  </a:lnTo>
                  <a:lnTo>
                    <a:pt x="561256" y="841490"/>
                  </a:lnTo>
                  <a:lnTo>
                    <a:pt x="581108" y="837358"/>
                  </a:lnTo>
                  <a:lnTo>
                    <a:pt x="597327" y="826093"/>
                  </a:lnTo>
                  <a:lnTo>
                    <a:pt x="608267" y="809389"/>
                  </a:lnTo>
                  <a:lnTo>
                    <a:pt x="612279" y="788941"/>
                  </a:lnTo>
                  <a:lnTo>
                    <a:pt x="612279" y="53250"/>
                  </a:lnTo>
                  <a:lnTo>
                    <a:pt x="663303" y="53250"/>
                  </a:lnTo>
                  <a:lnTo>
                    <a:pt x="663303" y="701"/>
                  </a:lnTo>
                  <a:lnTo>
                    <a:pt x="612279" y="746"/>
                  </a:lnTo>
                  <a:lnTo>
                    <a:pt x="612279" y="0"/>
                  </a:lnTo>
                  <a:close/>
                </a:path>
              </a:pathLst>
            </a:custGeom>
            <a:solidFill>
              <a:srgbClr val="E156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46092" y="1791030"/>
              <a:ext cx="663575" cy="105410"/>
            </a:xfrm>
            <a:custGeom>
              <a:avLst/>
              <a:gdLst/>
              <a:ahLst/>
              <a:cxnLst/>
              <a:rect l="l" t="t" r="r" b="b"/>
              <a:pathLst>
                <a:path w="663575" h="105410">
                  <a:moveTo>
                    <a:pt x="663300" y="0"/>
                  </a:moveTo>
                  <a:lnTo>
                    <a:pt x="51022" y="0"/>
                  </a:lnTo>
                  <a:lnTo>
                    <a:pt x="31168" y="4131"/>
                  </a:lnTo>
                  <a:lnTo>
                    <a:pt x="14949" y="15395"/>
                  </a:lnTo>
                  <a:lnTo>
                    <a:pt x="4011" y="32099"/>
                  </a:lnTo>
                  <a:lnTo>
                    <a:pt x="0" y="52547"/>
                  </a:lnTo>
                  <a:lnTo>
                    <a:pt x="4011" y="72995"/>
                  </a:lnTo>
                  <a:lnTo>
                    <a:pt x="14949" y="89699"/>
                  </a:lnTo>
                  <a:lnTo>
                    <a:pt x="31168" y="100964"/>
                  </a:lnTo>
                  <a:lnTo>
                    <a:pt x="51022" y="105095"/>
                  </a:lnTo>
                  <a:lnTo>
                    <a:pt x="663300" y="105095"/>
                  </a:lnTo>
                  <a:lnTo>
                    <a:pt x="643448" y="100965"/>
                  </a:lnTo>
                  <a:lnTo>
                    <a:pt x="627229" y="89700"/>
                  </a:lnTo>
                  <a:lnTo>
                    <a:pt x="616289" y="72995"/>
                  </a:lnTo>
                  <a:lnTo>
                    <a:pt x="612276" y="52547"/>
                  </a:lnTo>
                  <a:lnTo>
                    <a:pt x="616289" y="32099"/>
                  </a:lnTo>
                  <a:lnTo>
                    <a:pt x="627229" y="15395"/>
                  </a:lnTo>
                  <a:lnTo>
                    <a:pt x="643448" y="4131"/>
                  </a:lnTo>
                  <a:lnTo>
                    <a:pt x="663300" y="0"/>
                  </a:lnTo>
                  <a:close/>
                </a:path>
              </a:pathLst>
            </a:custGeom>
            <a:solidFill>
              <a:srgbClr val="B536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0416" y="1055358"/>
              <a:ext cx="102046" cy="1050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898999" y="1239507"/>
              <a:ext cx="519430" cy="471805"/>
            </a:xfrm>
            <a:custGeom>
              <a:avLst/>
              <a:gdLst/>
              <a:ahLst/>
              <a:cxnLst/>
              <a:rect l="l" t="t" r="r" b="b"/>
              <a:pathLst>
                <a:path w="519429" h="471805">
                  <a:moveTo>
                    <a:pt x="519328" y="446747"/>
                  </a:moveTo>
                  <a:lnTo>
                    <a:pt x="0" y="446747"/>
                  </a:lnTo>
                  <a:lnTo>
                    <a:pt x="0" y="471716"/>
                  </a:lnTo>
                  <a:lnTo>
                    <a:pt x="519328" y="471716"/>
                  </a:lnTo>
                  <a:lnTo>
                    <a:pt x="519328" y="446747"/>
                  </a:lnTo>
                  <a:close/>
                </a:path>
                <a:path w="519429" h="471805">
                  <a:moveTo>
                    <a:pt x="519328" y="372300"/>
                  </a:moveTo>
                  <a:lnTo>
                    <a:pt x="0" y="372300"/>
                  </a:lnTo>
                  <a:lnTo>
                    <a:pt x="0" y="397243"/>
                  </a:lnTo>
                  <a:lnTo>
                    <a:pt x="519328" y="397243"/>
                  </a:lnTo>
                  <a:lnTo>
                    <a:pt x="519328" y="372300"/>
                  </a:lnTo>
                  <a:close/>
                </a:path>
                <a:path w="519429" h="471805">
                  <a:moveTo>
                    <a:pt x="519328" y="297827"/>
                  </a:moveTo>
                  <a:lnTo>
                    <a:pt x="0" y="297827"/>
                  </a:lnTo>
                  <a:lnTo>
                    <a:pt x="0" y="322808"/>
                  </a:lnTo>
                  <a:lnTo>
                    <a:pt x="519328" y="322808"/>
                  </a:lnTo>
                  <a:lnTo>
                    <a:pt x="519328" y="297827"/>
                  </a:lnTo>
                  <a:close/>
                </a:path>
                <a:path w="519429" h="471805">
                  <a:moveTo>
                    <a:pt x="519328" y="223380"/>
                  </a:moveTo>
                  <a:lnTo>
                    <a:pt x="0" y="223380"/>
                  </a:lnTo>
                  <a:lnTo>
                    <a:pt x="0" y="248335"/>
                  </a:lnTo>
                  <a:lnTo>
                    <a:pt x="519328" y="248335"/>
                  </a:lnTo>
                  <a:lnTo>
                    <a:pt x="519328" y="223380"/>
                  </a:lnTo>
                  <a:close/>
                </a:path>
                <a:path w="519429" h="471805">
                  <a:moveTo>
                    <a:pt x="519328" y="148907"/>
                  </a:moveTo>
                  <a:lnTo>
                    <a:pt x="0" y="148907"/>
                  </a:lnTo>
                  <a:lnTo>
                    <a:pt x="0" y="173888"/>
                  </a:lnTo>
                  <a:lnTo>
                    <a:pt x="519328" y="173888"/>
                  </a:lnTo>
                  <a:lnTo>
                    <a:pt x="519328" y="148907"/>
                  </a:lnTo>
                  <a:close/>
                </a:path>
                <a:path w="519429" h="471805">
                  <a:moveTo>
                    <a:pt x="519328" y="74460"/>
                  </a:moveTo>
                  <a:lnTo>
                    <a:pt x="0" y="74460"/>
                  </a:lnTo>
                  <a:lnTo>
                    <a:pt x="0" y="99415"/>
                  </a:lnTo>
                  <a:lnTo>
                    <a:pt x="519328" y="99415"/>
                  </a:lnTo>
                  <a:lnTo>
                    <a:pt x="519328" y="74460"/>
                  </a:lnTo>
                  <a:close/>
                </a:path>
                <a:path w="519429" h="471805">
                  <a:moveTo>
                    <a:pt x="519328" y="0"/>
                  </a:moveTo>
                  <a:lnTo>
                    <a:pt x="0" y="0"/>
                  </a:lnTo>
                  <a:lnTo>
                    <a:pt x="0" y="24968"/>
                  </a:lnTo>
                  <a:lnTo>
                    <a:pt x="519328" y="24968"/>
                  </a:lnTo>
                  <a:lnTo>
                    <a:pt x="5193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34840" y="1061275"/>
              <a:ext cx="1419225" cy="1242060"/>
            </a:xfrm>
            <a:custGeom>
              <a:avLst/>
              <a:gdLst/>
              <a:ahLst/>
              <a:cxnLst/>
              <a:rect l="l" t="t" r="r" b="b"/>
              <a:pathLst>
                <a:path w="1419225" h="1242060">
                  <a:moveTo>
                    <a:pt x="365760" y="413956"/>
                  </a:moveTo>
                  <a:lnTo>
                    <a:pt x="182880" y="231076"/>
                  </a:lnTo>
                  <a:lnTo>
                    <a:pt x="182880" y="322516"/>
                  </a:lnTo>
                  <a:lnTo>
                    <a:pt x="0" y="322516"/>
                  </a:lnTo>
                  <a:lnTo>
                    <a:pt x="0" y="505396"/>
                  </a:lnTo>
                  <a:lnTo>
                    <a:pt x="182880" y="505396"/>
                  </a:lnTo>
                  <a:lnTo>
                    <a:pt x="182880" y="596836"/>
                  </a:lnTo>
                  <a:lnTo>
                    <a:pt x="365760" y="413956"/>
                  </a:lnTo>
                  <a:close/>
                </a:path>
                <a:path w="1419225" h="1242060">
                  <a:moveTo>
                    <a:pt x="900684" y="1058608"/>
                  </a:moveTo>
                  <a:lnTo>
                    <a:pt x="809244" y="1058608"/>
                  </a:lnTo>
                  <a:lnTo>
                    <a:pt x="809244" y="875728"/>
                  </a:lnTo>
                  <a:lnTo>
                    <a:pt x="626364" y="875728"/>
                  </a:lnTo>
                  <a:lnTo>
                    <a:pt x="626364" y="1058608"/>
                  </a:lnTo>
                  <a:lnTo>
                    <a:pt x="534924" y="1058608"/>
                  </a:lnTo>
                  <a:lnTo>
                    <a:pt x="717804" y="1241488"/>
                  </a:lnTo>
                  <a:lnTo>
                    <a:pt x="900684" y="1058608"/>
                  </a:lnTo>
                  <a:close/>
                </a:path>
                <a:path w="1419225" h="1242060">
                  <a:moveTo>
                    <a:pt x="1418678" y="0"/>
                  </a:moveTo>
                  <a:lnTo>
                    <a:pt x="1364094" y="304"/>
                  </a:lnTo>
                  <a:lnTo>
                    <a:pt x="1316393" y="4851"/>
                  </a:lnTo>
                  <a:lnTo>
                    <a:pt x="1275029" y="18643"/>
                  </a:lnTo>
                  <a:lnTo>
                    <a:pt x="1237043" y="49326"/>
                  </a:lnTo>
                  <a:lnTo>
                    <a:pt x="1217955" y="85178"/>
                  </a:lnTo>
                  <a:lnTo>
                    <a:pt x="1209332" y="132588"/>
                  </a:lnTo>
                  <a:lnTo>
                    <a:pt x="1206423" y="246240"/>
                  </a:lnTo>
                  <a:lnTo>
                    <a:pt x="1204582" y="274256"/>
                  </a:lnTo>
                  <a:lnTo>
                    <a:pt x="1197648" y="314401"/>
                  </a:lnTo>
                  <a:lnTo>
                    <a:pt x="1173505" y="351637"/>
                  </a:lnTo>
                  <a:lnTo>
                    <a:pt x="1129258" y="374230"/>
                  </a:lnTo>
                  <a:lnTo>
                    <a:pt x="1089545" y="379082"/>
                  </a:lnTo>
                  <a:lnTo>
                    <a:pt x="1089545" y="449402"/>
                  </a:lnTo>
                  <a:lnTo>
                    <a:pt x="1129258" y="454355"/>
                  </a:lnTo>
                  <a:lnTo>
                    <a:pt x="1173505" y="476846"/>
                  </a:lnTo>
                  <a:lnTo>
                    <a:pt x="1197635" y="514248"/>
                  </a:lnTo>
                  <a:lnTo>
                    <a:pt x="1204582" y="555752"/>
                  </a:lnTo>
                  <a:lnTo>
                    <a:pt x="1209433" y="687895"/>
                  </a:lnTo>
                  <a:lnTo>
                    <a:pt x="1211783" y="713092"/>
                  </a:lnTo>
                  <a:lnTo>
                    <a:pt x="1226210" y="764019"/>
                  </a:lnTo>
                  <a:lnTo>
                    <a:pt x="1258658" y="799731"/>
                  </a:lnTo>
                  <a:lnTo>
                    <a:pt x="1306106" y="821143"/>
                  </a:lnTo>
                  <a:lnTo>
                    <a:pt x="1360919" y="827633"/>
                  </a:lnTo>
                  <a:lnTo>
                    <a:pt x="1418678" y="828052"/>
                  </a:lnTo>
                  <a:lnTo>
                    <a:pt x="1418678" y="760425"/>
                  </a:lnTo>
                  <a:lnTo>
                    <a:pt x="1376286" y="759701"/>
                  </a:lnTo>
                  <a:lnTo>
                    <a:pt x="1355940" y="757567"/>
                  </a:lnTo>
                  <a:lnTo>
                    <a:pt x="1320241" y="742251"/>
                  </a:lnTo>
                  <a:lnTo>
                    <a:pt x="1304861" y="696328"/>
                  </a:lnTo>
                  <a:lnTo>
                    <a:pt x="1303388" y="608342"/>
                  </a:lnTo>
                  <a:lnTo>
                    <a:pt x="1301724" y="565391"/>
                  </a:lnTo>
                  <a:lnTo>
                    <a:pt x="1288338" y="499605"/>
                  </a:lnTo>
                  <a:lnTo>
                    <a:pt x="1260830" y="458190"/>
                  </a:lnTo>
                  <a:lnTo>
                    <a:pt x="1214755" y="426859"/>
                  </a:lnTo>
                  <a:lnTo>
                    <a:pt x="1184452" y="414108"/>
                  </a:lnTo>
                  <a:lnTo>
                    <a:pt x="1208049" y="405269"/>
                  </a:lnTo>
                  <a:lnTo>
                    <a:pt x="1246771" y="383006"/>
                  </a:lnTo>
                  <a:lnTo>
                    <a:pt x="1274305" y="353999"/>
                  </a:lnTo>
                  <a:lnTo>
                    <a:pt x="1292479" y="315734"/>
                  </a:lnTo>
                  <a:lnTo>
                    <a:pt x="1300441" y="273685"/>
                  </a:lnTo>
                  <a:lnTo>
                    <a:pt x="1303388" y="156464"/>
                  </a:lnTo>
                  <a:lnTo>
                    <a:pt x="1304594" y="130746"/>
                  </a:lnTo>
                  <a:lnTo>
                    <a:pt x="1322603" y="83794"/>
                  </a:lnTo>
                  <a:lnTo>
                    <a:pt x="1373974" y="68656"/>
                  </a:lnTo>
                  <a:lnTo>
                    <a:pt x="1401013" y="67640"/>
                  </a:lnTo>
                  <a:lnTo>
                    <a:pt x="1418678" y="67640"/>
                  </a:lnTo>
                  <a:lnTo>
                    <a:pt x="1418678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18369" y="1060729"/>
              <a:ext cx="785495" cy="915035"/>
            </a:xfrm>
            <a:custGeom>
              <a:avLst/>
              <a:gdLst/>
              <a:ahLst/>
              <a:cxnLst/>
              <a:rect l="l" t="t" r="r" b="b"/>
              <a:pathLst>
                <a:path w="785495" h="915035">
                  <a:moveTo>
                    <a:pt x="630986" y="256857"/>
                  </a:moveTo>
                  <a:lnTo>
                    <a:pt x="629361" y="238772"/>
                  </a:lnTo>
                  <a:lnTo>
                    <a:pt x="624776" y="222580"/>
                  </a:lnTo>
                  <a:lnTo>
                    <a:pt x="617639" y="208991"/>
                  </a:lnTo>
                  <a:lnTo>
                    <a:pt x="608380" y="198742"/>
                  </a:lnTo>
                  <a:lnTo>
                    <a:pt x="601103" y="144221"/>
                  </a:lnTo>
                  <a:lnTo>
                    <a:pt x="583958" y="98907"/>
                  </a:lnTo>
                  <a:lnTo>
                    <a:pt x="558152" y="62496"/>
                  </a:lnTo>
                  <a:lnTo>
                    <a:pt x="524903" y="34709"/>
                  </a:lnTo>
                  <a:lnTo>
                    <a:pt x="485419" y="15227"/>
                  </a:lnTo>
                  <a:lnTo>
                    <a:pt x="440905" y="3746"/>
                  </a:lnTo>
                  <a:lnTo>
                    <a:pt x="392595" y="0"/>
                  </a:lnTo>
                  <a:lnTo>
                    <a:pt x="344157" y="3746"/>
                  </a:lnTo>
                  <a:lnTo>
                    <a:pt x="299605" y="15227"/>
                  </a:lnTo>
                  <a:lnTo>
                    <a:pt x="260134" y="34709"/>
                  </a:lnTo>
                  <a:lnTo>
                    <a:pt x="226923" y="62496"/>
                  </a:lnTo>
                  <a:lnTo>
                    <a:pt x="201168" y="98907"/>
                  </a:lnTo>
                  <a:lnTo>
                    <a:pt x="184061" y="144221"/>
                  </a:lnTo>
                  <a:lnTo>
                    <a:pt x="176796" y="198742"/>
                  </a:lnTo>
                  <a:lnTo>
                    <a:pt x="167538" y="209143"/>
                  </a:lnTo>
                  <a:lnTo>
                    <a:pt x="160401" y="222707"/>
                  </a:lnTo>
                  <a:lnTo>
                    <a:pt x="155803" y="238823"/>
                  </a:lnTo>
                  <a:lnTo>
                    <a:pt x="154178" y="256857"/>
                  </a:lnTo>
                  <a:lnTo>
                    <a:pt x="157302" y="281533"/>
                  </a:lnTo>
                  <a:lnTo>
                    <a:pt x="165887" y="302056"/>
                  </a:lnTo>
                  <a:lnTo>
                    <a:pt x="178701" y="316522"/>
                  </a:lnTo>
                  <a:lnTo>
                    <a:pt x="194551" y="322986"/>
                  </a:lnTo>
                  <a:lnTo>
                    <a:pt x="214680" y="375805"/>
                  </a:lnTo>
                  <a:lnTo>
                    <a:pt x="241096" y="424141"/>
                  </a:lnTo>
                  <a:lnTo>
                    <a:pt x="272948" y="465696"/>
                  </a:lnTo>
                  <a:lnTo>
                    <a:pt x="309384" y="498208"/>
                  </a:lnTo>
                  <a:lnTo>
                    <a:pt x="349542" y="519391"/>
                  </a:lnTo>
                  <a:lnTo>
                    <a:pt x="392595" y="526948"/>
                  </a:lnTo>
                  <a:lnTo>
                    <a:pt x="435775" y="519391"/>
                  </a:lnTo>
                  <a:lnTo>
                    <a:pt x="476021" y="498208"/>
                  </a:lnTo>
                  <a:lnTo>
                    <a:pt x="512483" y="465696"/>
                  </a:lnTo>
                  <a:lnTo>
                    <a:pt x="544296" y="424141"/>
                  </a:lnTo>
                  <a:lnTo>
                    <a:pt x="570636" y="375805"/>
                  </a:lnTo>
                  <a:lnTo>
                    <a:pt x="590626" y="322986"/>
                  </a:lnTo>
                  <a:lnTo>
                    <a:pt x="606475" y="316522"/>
                  </a:lnTo>
                  <a:lnTo>
                    <a:pt x="619290" y="302056"/>
                  </a:lnTo>
                  <a:lnTo>
                    <a:pt x="627862" y="281533"/>
                  </a:lnTo>
                  <a:lnTo>
                    <a:pt x="630986" y="256857"/>
                  </a:lnTo>
                  <a:close/>
                </a:path>
                <a:path w="785495" h="915035">
                  <a:moveTo>
                    <a:pt x="785177" y="776185"/>
                  </a:moveTo>
                  <a:lnTo>
                    <a:pt x="755421" y="732409"/>
                  </a:lnTo>
                  <a:lnTo>
                    <a:pt x="720458" y="692302"/>
                  </a:lnTo>
                  <a:lnTo>
                    <a:pt x="686523" y="661873"/>
                  </a:lnTo>
                  <a:lnTo>
                    <a:pt x="649351" y="635266"/>
                  </a:lnTo>
                  <a:lnTo>
                    <a:pt x="609282" y="612787"/>
                  </a:lnTo>
                  <a:lnTo>
                    <a:pt x="566585" y="594741"/>
                  </a:lnTo>
                  <a:lnTo>
                    <a:pt x="521614" y="581456"/>
                  </a:lnTo>
                  <a:lnTo>
                    <a:pt x="474649" y="573265"/>
                  </a:lnTo>
                  <a:lnTo>
                    <a:pt x="426008" y="570458"/>
                  </a:lnTo>
                  <a:lnTo>
                    <a:pt x="359168" y="570458"/>
                  </a:lnTo>
                  <a:lnTo>
                    <a:pt x="308902" y="573455"/>
                  </a:lnTo>
                  <a:lnTo>
                    <a:pt x="260426" y="582218"/>
                  </a:lnTo>
                  <a:lnTo>
                    <a:pt x="214083" y="596417"/>
                  </a:lnTo>
                  <a:lnTo>
                    <a:pt x="170205" y="615683"/>
                  </a:lnTo>
                  <a:lnTo>
                    <a:pt x="129159" y="639686"/>
                  </a:lnTo>
                  <a:lnTo>
                    <a:pt x="91262" y="668083"/>
                  </a:lnTo>
                  <a:lnTo>
                    <a:pt x="56870" y="700532"/>
                  </a:lnTo>
                  <a:lnTo>
                    <a:pt x="26339" y="736676"/>
                  </a:lnTo>
                  <a:lnTo>
                    <a:pt x="0" y="776185"/>
                  </a:lnTo>
                  <a:lnTo>
                    <a:pt x="36893" y="803757"/>
                  </a:lnTo>
                  <a:lnTo>
                    <a:pt x="75793" y="828624"/>
                  </a:lnTo>
                  <a:lnTo>
                    <a:pt x="116547" y="850620"/>
                  </a:lnTo>
                  <a:lnTo>
                    <a:pt x="159042" y="869619"/>
                  </a:lnTo>
                  <a:lnTo>
                    <a:pt x="203123" y="885482"/>
                  </a:lnTo>
                  <a:lnTo>
                    <a:pt x="248653" y="898055"/>
                  </a:lnTo>
                  <a:lnTo>
                    <a:pt x="295503" y="907224"/>
                  </a:lnTo>
                  <a:lnTo>
                    <a:pt x="343522" y="912812"/>
                  </a:lnTo>
                  <a:lnTo>
                    <a:pt x="392595" y="914717"/>
                  </a:lnTo>
                  <a:lnTo>
                    <a:pt x="441667" y="912812"/>
                  </a:lnTo>
                  <a:lnTo>
                    <a:pt x="489712" y="907224"/>
                  </a:lnTo>
                  <a:lnTo>
                    <a:pt x="536600" y="898055"/>
                  </a:lnTo>
                  <a:lnTo>
                    <a:pt x="582168" y="885482"/>
                  </a:lnTo>
                  <a:lnTo>
                    <a:pt x="626275" y="869619"/>
                  </a:lnTo>
                  <a:lnTo>
                    <a:pt x="668769" y="850620"/>
                  </a:lnTo>
                  <a:lnTo>
                    <a:pt x="709523" y="828624"/>
                  </a:lnTo>
                  <a:lnTo>
                    <a:pt x="748372" y="803757"/>
                  </a:lnTo>
                  <a:lnTo>
                    <a:pt x="785177" y="77618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43909" y="2562860"/>
            <a:ext cx="817244" cy="42100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 indent="241935">
              <a:lnSpc>
                <a:spcPts val="1430"/>
              </a:lnSpc>
              <a:spcBef>
                <a:spcPts val="359"/>
              </a:spcBef>
            </a:pPr>
            <a:r>
              <a:rPr sz="1400" spc="-105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1400" spc="45" dirty="0">
                <a:solidFill>
                  <a:srgbClr val="F1F1F1"/>
                </a:solidFill>
                <a:latin typeface="Tahoma"/>
                <a:cs typeface="Tahoma"/>
              </a:rPr>
              <a:t>uni</a:t>
            </a:r>
            <a:r>
              <a:rPr sz="1400" spc="60" dirty="0">
                <a:solidFill>
                  <a:srgbClr val="F1F1F1"/>
                </a:solidFill>
                <a:latin typeface="Tahoma"/>
                <a:cs typeface="Tahoma"/>
              </a:rPr>
              <a:t>n</a:t>
            </a:r>
            <a:r>
              <a:rPr sz="1400" spc="-35" dirty="0">
                <a:solidFill>
                  <a:srgbClr val="F1F1F1"/>
                </a:solidFill>
                <a:latin typeface="Tahoma"/>
                <a:cs typeface="Tahoma"/>
              </a:rPr>
              <a:t>g  </a:t>
            </a:r>
            <a:r>
              <a:rPr sz="1400" spc="15" dirty="0">
                <a:solidFill>
                  <a:srgbClr val="F1F1F1"/>
                </a:solidFill>
                <a:latin typeface="Tahoma"/>
                <a:cs typeface="Tahoma"/>
              </a:rPr>
              <a:t>Alg</a:t>
            </a:r>
            <a:r>
              <a:rPr sz="1400" spc="10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1400" spc="45" dirty="0">
                <a:solidFill>
                  <a:srgbClr val="F1F1F1"/>
                </a:solidFill>
                <a:latin typeface="Tahoma"/>
                <a:cs typeface="Tahoma"/>
              </a:rPr>
              <a:t>ri</a:t>
            </a:r>
            <a:r>
              <a:rPr sz="1400" spc="50" dirty="0">
                <a:solidFill>
                  <a:srgbClr val="F1F1F1"/>
                </a:solidFill>
                <a:latin typeface="Tahoma"/>
                <a:cs typeface="Tahoma"/>
              </a:rPr>
              <a:t>t</a:t>
            </a:r>
            <a:r>
              <a:rPr sz="1400" spc="40" dirty="0">
                <a:solidFill>
                  <a:srgbClr val="F1F1F1"/>
                </a:solidFill>
                <a:latin typeface="Tahoma"/>
                <a:cs typeface="Tahoma"/>
              </a:rPr>
              <a:t>h</a:t>
            </a:r>
            <a:r>
              <a:rPr sz="1400" spc="25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2690" y="1967230"/>
            <a:ext cx="5422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rgbClr val="F1F1F1"/>
                </a:solidFill>
                <a:latin typeface="Tahoma"/>
                <a:cs typeface="Tahoma"/>
              </a:rPr>
              <a:t>Admin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62400" y="3468624"/>
            <a:ext cx="507365" cy="506730"/>
            <a:chOff x="3962400" y="3468624"/>
            <a:chExt cx="507365" cy="506730"/>
          </a:xfrm>
        </p:grpSpPr>
        <p:sp>
          <p:nvSpPr>
            <p:cNvPr id="28" name="object 28"/>
            <p:cNvSpPr/>
            <p:nvPr/>
          </p:nvSpPr>
          <p:spPr>
            <a:xfrm>
              <a:off x="3962400" y="3468624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111" y="0"/>
                  </a:moveTo>
                  <a:lnTo>
                    <a:pt x="0" y="0"/>
                  </a:lnTo>
                  <a:lnTo>
                    <a:pt x="0" y="240700"/>
                  </a:lnTo>
                  <a:lnTo>
                    <a:pt x="241111" y="240700"/>
                  </a:lnTo>
                  <a:lnTo>
                    <a:pt x="241111" y="0"/>
                  </a:lnTo>
                  <a:close/>
                </a:path>
              </a:pathLst>
            </a:custGeom>
            <a:solidFill>
              <a:srgbClr val="F05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28611" y="3468624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111" y="0"/>
                  </a:moveTo>
                  <a:lnTo>
                    <a:pt x="0" y="0"/>
                  </a:lnTo>
                  <a:lnTo>
                    <a:pt x="0" y="240700"/>
                  </a:lnTo>
                  <a:lnTo>
                    <a:pt x="241111" y="240700"/>
                  </a:lnTo>
                  <a:lnTo>
                    <a:pt x="241111" y="0"/>
                  </a:lnTo>
                  <a:close/>
                </a:path>
              </a:pathLst>
            </a:custGeom>
            <a:solidFill>
              <a:srgbClr val="80C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62400" y="373447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111" y="0"/>
                  </a:moveTo>
                  <a:lnTo>
                    <a:pt x="0" y="0"/>
                  </a:lnTo>
                  <a:lnTo>
                    <a:pt x="0" y="240700"/>
                  </a:lnTo>
                  <a:lnTo>
                    <a:pt x="241111" y="240700"/>
                  </a:lnTo>
                  <a:lnTo>
                    <a:pt x="241111" y="0"/>
                  </a:lnTo>
                  <a:close/>
                </a:path>
              </a:pathLst>
            </a:custGeom>
            <a:solidFill>
              <a:srgbClr val="00A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28611" y="3734478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111" y="0"/>
                  </a:moveTo>
                  <a:lnTo>
                    <a:pt x="0" y="0"/>
                  </a:lnTo>
                  <a:lnTo>
                    <a:pt x="0" y="240700"/>
                  </a:lnTo>
                  <a:lnTo>
                    <a:pt x="241111" y="240700"/>
                  </a:lnTo>
                  <a:lnTo>
                    <a:pt x="241111" y="0"/>
                  </a:lnTo>
                  <a:close/>
                </a:path>
              </a:pathLst>
            </a:custGeom>
            <a:solidFill>
              <a:srgbClr val="FABB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592573" y="3839667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800" spc="70" dirty="0">
                <a:solidFill>
                  <a:srgbClr val="FFFFFF"/>
                </a:solidFill>
                <a:latin typeface="Tahoma"/>
                <a:cs typeface="Tahoma"/>
              </a:rPr>
              <a:t>toAdmin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80557" y="2026157"/>
            <a:ext cx="693420" cy="9550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220979" algn="just">
              <a:lnSpc>
                <a:spcPct val="93800"/>
              </a:lnSpc>
              <a:spcBef>
                <a:spcPts val="215"/>
              </a:spcBef>
            </a:pPr>
            <a:r>
              <a:rPr sz="1600" b="1" spc="-10" dirty="0">
                <a:solidFill>
                  <a:srgbClr val="FFFFFF"/>
                </a:solidFill>
                <a:latin typeface="Consolas"/>
                <a:cs typeface="Consolas"/>
              </a:rPr>
              <a:t>A.ID  A.VAL </a:t>
            </a:r>
            <a:r>
              <a:rPr sz="1600" b="1" spc="-869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onsolas"/>
                <a:cs typeface="Consolas"/>
              </a:rPr>
              <a:t>B.ID </a:t>
            </a:r>
            <a:r>
              <a:rPr sz="1600" b="1" spc="-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onsolas"/>
                <a:cs typeface="Consolas"/>
              </a:rPr>
              <a:t>B.NAME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05600" y="2101595"/>
            <a:ext cx="1828800" cy="137160"/>
          </a:xfrm>
          <a:custGeom>
            <a:avLst/>
            <a:gdLst/>
            <a:ahLst/>
            <a:cxnLst/>
            <a:rect l="l" t="t" r="r" b="b"/>
            <a:pathLst>
              <a:path w="1828800" h="137160">
                <a:moveTo>
                  <a:pt x="1828800" y="0"/>
                </a:moveTo>
                <a:lnTo>
                  <a:pt x="0" y="0"/>
                </a:lnTo>
                <a:lnTo>
                  <a:pt x="0" y="137160"/>
                </a:lnTo>
                <a:lnTo>
                  <a:pt x="1828800" y="137160"/>
                </a:lnTo>
                <a:lnTo>
                  <a:pt x="1828800" y="0"/>
                </a:lnTo>
                <a:close/>
              </a:path>
            </a:pathLst>
          </a:custGeom>
          <a:solidFill>
            <a:srgbClr val="FF5B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05600" y="2330195"/>
            <a:ext cx="1371600" cy="594360"/>
          </a:xfrm>
          <a:custGeom>
            <a:avLst/>
            <a:gdLst/>
            <a:ahLst/>
            <a:cxnLst/>
            <a:rect l="l" t="t" r="r" b="b"/>
            <a:pathLst>
              <a:path w="1371600" h="594360">
                <a:moveTo>
                  <a:pt x="548640" y="457200"/>
                </a:moveTo>
                <a:lnTo>
                  <a:pt x="0" y="457200"/>
                </a:lnTo>
                <a:lnTo>
                  <a:pt x="0" y="594360"/>
                </a:lnTo>
                <a:lnTo>
                  <a:pt x="548640" y="594360"/>
                </a:lnTo>
                <a:lnTo>
                  <a:pt x="548640" y="457200"/>
                </a:lnTo>
                <a:close/>
              </a:path>
              <a:path w="1371600" h="594360">
                <a:moveTo>
                  <a:pt x="1005840" y="0"/>
                </a:moveTo>
                <a:lnTo>
                  <a:pt x="0" y="0"/>
                </a:lnTo>
                <a:lnTo>
                  <a:pt x="0" y="137160"/>
                </a:lnTo>
                <a:lnTo>
                  <a:pt x="1005840" y="137160"/>
                </a:lnTo>
                <a:lnTo>
                  <a:pt x="1005840" y="0"/>
                </a:lnTo>
                <a:close/>
              </a:path>
              <a:path w="1371600" h="594360">
                <a:moveTo>
                  <a:pt x="1371600" y="230124"/>
                </a:moveTo>
                <a:lnTo>
                  <a:pt x="0" y="230124"/>
                </a:lnTo>
                <a:lnTo>
                  <a:pt x="0" y="367284"/>
                </a:lnTo>
                <a:lnTo>
                  <a:pt x="1371600" y="367284"/>
                </a:lnTo>
                <a:lnTo>
                  <a:pt x="1371600" y="230124"/>
                </a:lnTo>
                <a:close/>
              </a:path>
            </a:pathLst>
          </a:custGeom>
          <a:solidFill>
            <a:srgbClr val="FF5B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769989" y="3040126"/>
            <a:ext cx="1177925" cy="5334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1839"/>
              </a:lnSpc>
              <a:spcBef>
                <a:spcPts val="425"/>
              </a:spcBef>
            </a:pPr>
            <a:r>
              <a:rPr sz="1800" spc="40" dirty="0">
                <a:solidFill>
                  <a:srgbClr val="F1F1F1"/>
                </a:solidFill>
                <a:latin typeface="Tahoma"/>
                <a:cs typeface="Tahoma"/>
              </a:rPr>
              <a:t>Optimizer </a:t>
            </a:r>
            <a:r>
              <a:rPr sz="1800" spc="4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1F1F1"/>
                </a:solidFill>
                <a:latin typeface="Tahoma"/>
                <a:cs typeface="Tahoma"/>
              </a:rPr>
              <a:t>C</a:t>
            </a:r>
            <a:r>
              <a:rPr sz="1800" spc="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1800" spc="40" dirty="0">
                <a:solidFill>
                  <a:srgbClr val="F1F1F1"/>
                </a:solidFill>
                <a:latin typeface="Tahoma"/>
                <a:cs typeface="Tahoma"/>
              </a:rPr>
              <a:t>st</a:t>
            </a:r>
            <a:r>
              <a:rPr sz="1800" spc="-10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F1F1F1"/>
                </a:solidFill>
                <a:latin typeface="Tahoma"/>
                <a:cs typeface="Tahoma"/>
              </a:rPr>
              <a:t>M</a:t>
            </a:r>
            <a:r>
              <a:rPr sz="1800" spc="75" dirty="0">
                <a:solidFill>
                  <a:srgbClr val="F1F1F1"/>
                </a:solidFill>
                <a:latin typeface="Tahoma"/>
                <a:cs typeface="Tahoma"/>
              </a:rPr>
              <a:t>o</a:t>
            </a:r>
            <a:r>
              <a:rPr sz="1800" spc="80" dirty="0">
                <a:solidFill>
                  <a:srgbClr val="F1F1F1"/>
                </a:solidFill>
                <a:latin typeface="Tahoma"/>
                <a:cs typeface="Tahoma"/>
              </a:rPr>
              <a:t>d</a:t>
            </a:r>
            <a:r>
              <a:rPr sz="1800" spc="70" dirty="0">
                <a:solidFill>
                  <a:srgbClr val="F1F1F1"/>
                </a:solidFill>
                <a:latin typeface="Tahoma"/>
                <a:cs typeface="Tahoma"/>
              </a:rPr>
              <a:t>el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67639" y="187443"/>
            <a:ext cx="401320" cy="457834"/>
            <a:chOff x="167639" y="187443"/>
            <a:chExt cx="401320" cy="457834"/>
          </a:xfrm>
        </p:grpSpPr>
        <p:sp>
          <p:nvSpPr>
            <p:cNvPr id="38" name="object 38"/>
            <p:cNvSpPr/>
            <p:nvPr/>
          </p:nvSpPr>
          <p:spPr>
            <a:xfrm>
              <a:off x="167639" y="273197"/>
              <a:ext cx="401320" cy="372110"/>
            </a:xfrm>
            <a:custGeom>
              <a:avLst/>
              <a:gdLst/>
              <a:ahLst/>
              <a:cxnLst/>
              <a:rect l="l" t="t" r="r" b="b"/>
              <a:pathLst>
                <a:path w="401320" h="372109">
                  <a:moveTo>
                    <a:pt x="400714" y="0"/>
                  </a:moveTo>
                  <a:lnTo>
                    <a:pt x="0" y="0"/>
                  </a:lnTo>
                  <a:lnTo>
                    <a:pt x="0" y="285850"/>
                  </a:lnTo>
                  <a:lnTo>
                    <a:pt x="38657" y="336485"/>
                  </a:lnTo>
                  <a:lnTo>
                    <a:pt x="82028" y="355051"/>
                  </a:lnTo>
                  <a:lnTo>
                    <a:pt x="137028" y="367230"/>
                  </a:lnTo>
                  <a:lnTo>
                    <a:pt x="200357" y="371604"/>
                  </a:lnTo>
                  <a:lnTo>
                    <a:pt x="263687" y="367230"/>
                  </a:lnTo>
                  <a:lnTo>
                    <a:pt x="318687" y="355051"/>
                  </a:lnTo>
                  <a:lnTo>
                    <a:pt x="362058" y="336485"/>
                  </a:lnTo>
                  <a:lnTo>
                    <a:pt x="390500" y="312946"/>
                  </a:lnTo>
                  <a:lnTo>
                    <a:pt x="400714" y="285850"/>
                  </a:lnTo>
                  <a:lnTo>
                    <a:pt x="400714" y="0"/>
                  </a:lnTo>
                  <a:close/>
                </a:path>
              </a:pathLst>
            </a:custGeom>
            <a:solidFill>
              <a:srgbClr val="CC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6798" y="358952"/>
              <a:ext cx="29209" cy="229235"/>
            </a:xfrm>
            <a:custGeom>
              <a:avLst/>
              <a:gdLst/>
              <a:ahLst/>
              <a:cxnLst/>
              <a:rect l="l" t="t" r="r" b="b"/>
              <a:pathLst>
                <a:path w="29209" h="229234">
                  <a:moveTo>
                    <a:pt x="22230" y="0"/>
                  </a:moveTo>
                  <a:lnTo>
                    <a:pt x="6392" y="0"/>
                  </a:lnTo>
                  <a:lnTo>
                    <a:pt x="0" y="6397"/>
                  </a:lnTo>
                  <a:lnTo>
                    <a:pt x="0" y="22200"/>
                  </a:lnTo>
                  <a:lnTo>
                    <a:pt x="6392" y="28584"/>
                  </a:lnTo>
                  <a:lnTo>
                    <a:pt x="22230" y="28584"/>
                  </a:lnTo>
                  <a:lnTo>
                    <a:pt x="28622" y="22200"/>
                  </a:lnTo>
                  <a:lnTo>
                    <a:pt x="28608" y="6397"/>
                  </a:lnTo>
                  <a:lnTo>
                    <a:pt x="22230" y="0"/>
                  </a:lnTo>
                  <a:close/>
                </a:path>
                <a:path w="29209" h="229234">
                  <a:moveTo>
                    <a:pt x="22216" y="100047"/>
                  </a:moveTo>
                  <a:lnTo>
                    <a:pt x="6392" y="100047"/>
                  </a:lnTo>
                  <a:lnTo>
                    <a:pt x="0" y="106444"/>
                  </a:lnTo>
                  <a:lnTo>
                    <a:pt x="0" y="122248"/>
                  </a:lnTo>
                  <a:lnTo>
                    <a:pt x="6392" y="128632"/>
                  </a:lnTo>
                  <a:lnTo>
                    <a:pt x="22230" y="128632"/>
                  </a:lnTo>
                  <a:lnTo>
                    <a:pt x="28622" y="122248"/>
                  </a:lnTo>
                  <a:lnTo>
                    <a:pt x="28608" y="106444"/>
                  </a:lnTo>
                  <a:lnTo>
                    <a:pt x="22216" y="100047"/>
                  </a:lnTo>
                  <a:close/>
                </a:path>
                <a:path w="29209" h="229234">
                  <a:moveTo>
                    <a:pt x="22216" y="200095"/>
                  </a:moveTo>
                  <a:lnTo>
                    <a:pt x="6392" y="200095"/>
                  </a:lnTo>
                  <a:lnTo>
                    <a:pt x="0" y="206485"/>
                  </a:lnTo>
                  <a:lnTo>
                    <a:pt x="0" y="222291"/>
                  </a:lnTo>
                  <a:lnTo>
                    <a:pt x="6392" y="228680"/>
                  </a:lnTo>
                  <a:lnTo>
                    <a:pt x="22230" y="228680"/>
                  </a:lnTo>
                  <a:lnTo>
                    <a:pt x="28622" y="222291"/>
                  </a:lnTo>
                  <a:lnTo>
                    <a:pt x="28622" y="206485"/>
                  </a:lnTo>
                  <a:lnTo>
                    <a:pt x="22216" y="200095"/>
                  </a:lnTo>
                  <a:close/>
                </a:path>
              </a:pathLst>
            </a:custGeom>
            <a:solidFill>
              <a:srgbClr val="ACA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7639" y="358857"/>
              <a:ext cx="401320" cy="200660"/>
            </a:xfrm>
            <a:custGeom>
              <a:avLst/>
              <a:gdLst/>
              <a:ahLst/>
              <a:cxnLst/>
              <a:rect l="l" t="t" r="r" b="b"/>
              <a:pathLst>
                <a:path w="401320" h="200659">
                  <a:moveTo>
                    <a:pt x="843" y="100047"/>
                  </a:moveTo>
                  <a:lnTo>
                    <a:pt x="385" y="102606"/>
                  </a:lnTo>
                  <a:lnTo>
                    <a:pt x="2" y="105138"/>
                  </a:lnTo>
                  <a:lnTo>
                    <a:pt x="0" y="107751"/>
                  </a:lnTo>
                  <a:lnTo>
                    <a:pt x="10227" y="136975"/>
                  </a:lnTo>
                  <a:lnTo>
                    <a:pt x="38685" y="162354"/>
                  </a:lnTo>
                  <a:lnTo>
                    <a:pt x="82064" y="182367"/>
                  </a:lnTo>
                  <a:lnTo>
                    <a:pt x="137067" y="195491"/>
                  </a:lnTo>
                  <a:lnTo>
                    <a:pt x="200357" y="200204"/>
                  </a:lnTo>
                  <a:lnTo>
                    <a:pt x="263699" y="195488"/>
                  </a:lnTo>
                  <a:lnTo>
                    <a:pt x="308498" y="184798"/>
                  </a:lnTo>
                  <a:lnTo>
                    <a:pt x="200357" y="184798"/>
                  </a:lnTo>
                  <a:lnTo>
                    <a:pt x="140081" y="180538"/>
                  </a:lnTo>
                  <a:lnTo>
                    <a:pt x="87186" y="168628"/>
                  </a:lnTo>
                  <a:lnTo>
                    <a:pt x="44484" y="150372"/>
                  </a:lnTo>
                  <a:lnTo>
                    <a:pt x="14773" y="127077"/>
                  </a:lnTo>
                  <a:lnTo>
                    <a:pt x="843" y="100047"/>
                  </a:lnTo>
                  <a:close/>
                </a:path>
                <a:path w="401320" h="200659">
                  <a:moveTo>
                    <a:pt x="399869" y="100047"/>
                  </a:moveTo>
                  <a:lnTo>
                    <a:pt x="356180" y="150390"/>
                  </a:lnTo>
                  <a:lnTo>
                    <a:pt x="313460" y="168639"/>
                  </a:lnTo>
                  <a:lnTo>
                    <a:pt x="260567" y="180542"/>
                  </a:lnTo>
                  <a:lnTo>
                    <a:pt x="200357" y="184798"/>
                  </a:lnTo>
                  <a:lnTo>
                    <a:pt x="308498" y="184798"/>
                  </a:lnTo>
                  <a:lnTo>
                    <a:pt x="318706" y="182358"/>
                  </a:lnTo>
                  <a:lnTo>
                    <a:pt x="362072" y="162341"/>
                  </a:lnTo>
                  <a:lnTo>
                    <a:pt x="390504" y="136963"/>
                  </a:lnTo>
                  <a:lnTo>
                    <a:pt x="400714" y="107751"/>
                  </a:lnTo>
                  <a:lnTo>
                    <a:pt x="400714" y="105138"/>
                  </a:lnTo>
                  <a:lnTo>
                    <a:pt x="400332" y="102606"/>
                  </a:lnTo>
                  <a:lnTo>
                    <a:pt x="399869" y="100047"/>
                  </a:lnTo>
                  <a:close/>
                </a:path>
                <a:path w="401320" h="200659">
                  <a:moveTo>
                    <a:pt x="843" y="0"/>
                  </a:moveTo>
                  <a:lnTo>
                    <a:pt x="385" y="2559"/>
                  </a:lnTo>
                  <a:lnTo>
                    <a:pt x="0" y="5104"/>
                  </a:lnTo>
                  <a:lnTo>
                    <a:pt x="0" y="7704"/>
                  </a:lnTo>
                  <a:lnTo>
                    <a:pt x="38665" y="62304"/>
                  </a:lnTo>
                  <a:lnTo>
                    <a:pt x="82038" y="82317"/>
                  </a:lnTo>
                  <a:lnTo>
                    <a:pt x="137040" y="95442"/>
                  </a:lnTo>
                  <a:lnTo>
                    <a:pt x="200357" y="100156"/>
                  </a:lnTo>
                  <a:lnTo>
                    <a:pt x="263693" y="95441"/>
                  </a:lnTo>
                  <a:lnTo>
                    <a:pt x="308506" y="84747"/>
                  </a:lnTo>
                  <a:lnTo>
                    <a:pt x="200357" y="84747"/>
                  </a:lnTo>
                  <a:lnTo>
                    <a:pt x="140093" y="80488"/>
                  </a:lnTo>
                  <a:lnTo>
                    <a:pt x="87204" y="68582"/>
                  </a:lnTo>
                  <a:lnTo>
                    <a:pt x="44499" y="50329"/>
                  </a:lnTo>
                  <a:lnTo>
                    <a:pt x="14779" y="27034"/>
                  </a:lnTo>
                  <a:lnTo>
                    <a:pt x="843" y="0"/>
                  </a:lnTo>
                  <a:close/>
                </a:path>
                <a:path w="401320" h="200659">
                  <a:moveTo>
                    <a:pt x="399869" y="0"/>
                  </a:moveTo>
                  <a:lnTo>
                    <a:pt x="356197" y="50335"/>
                  </a:lnTo>
                  <a:lnTo>
                    <a:pt x="313485" y="68586"/>
                  </a:lnTo>
                  <a:lnTo>
                    <a:pt x="260597" y="80490"/>
                  </a:lnTo>
                  <a:lnTo>
                    <a:pt x="200357" y="84747"/>
                  </a:lnTo>
                  <a:lnTo>
                    <a:pt x="308506" y="84747"/>
                  </a:lnTo>
                  <a:lnTo>
                    <a:pt x="318696" y="82313"/>
                  </a:lnTo>
                  <a:lnTo>
                    <a:pt x="362065" y="62298"/>
                  </a:lnTo>
                  <a:lnTo>
                    <a:pt x="390502" y="36920"/>
                  </a:lnTo>
                  <a:lnTo>
                    <a:pt x="400714" y="7704"/>
                  </a:lnTo>
                  <a:lnTo>
                    <a:pt x="400714" y="5104"/>
                  </a:lnTo>
                  <a:lnTo>
                    <a:pt x="400332" y="2559"/>
                  </a:lnTo>
                  <a:lnTo>
                    <a:pt x="399869" y="0"/>
                  </a:lnTo>
                  <a:close/>
                </a:path>
              </a:pathLst>
            </a:custGeom>
            <a:solidFill>
              <a:srgbClr val="B7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7639" y="273197"/>
              <a:ext cx="43180" cy="339090"/>
            </a:xfrm>
            <a:custGeom>
              <a:avLst/>
              <a:gdLst/>
              <a:ahLst/>
              <a:cxnLst/>
              <a:rect l="l" t="t" r="r" b="b"/>
              <a:pathLst>
                <a:path w="43179" h="339090">
                  <a:moveTo>
                    <a:pt x="42932" y="0"/>
                  </a:moveTo>
                  <a:lnTo>
                    <a:pt x="0" y="0"/>
                  </a:lnTo>
                  <a:lnTo>
                    <a:pt x="0" y="285850"/>
                  </a:lnTo>
                  <a:lnTo>
                    <a:pt x="2936" y="300501"/>
                  </a:lnTo>
                  <a:lnTo>
                    <a:pt x="11408" y="314345"/>
                  </a:lnTo>
                  <a:lnTo>
                    <a:pt x="24909" y="327176"/>
                  </a:lnTo>
                  <a:lnTo>
                    <a:pt x="42932" y="338788"/>
                  </a:lnTo>
                  <a:lnTo>
                    <a:pt x="42932" y="0"/>
                  </a:lnTo>
                  <a:close/>
                </a:path>
              </a:pathLst>
            </a:custGeom>
            <a:solidFill>
              <a:srgbClr val="C2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7639" y="358843"/>
              <a:ext cx="43180" cy="165100"/>
            </a:xfrm>
            <a:custGeom>
              <a:avLst/>
              <a:gdLst/>
              <a:ahLst/>
              <a:cxnLst/>
              <a:rect l="l" t="t" r="r" b="b"/>
              <a:pathLst>
                <a:path w="43179" h="165100">
                  <a:moveTo>
                    <a:pt x="843" y="100060"/>
                  </a:moveTo>
                  <a:lnTo>
                    <a:pt x="385" y="102619"/>
                  </a:lnTo>
                  <a:lnTo>
                    <a:pt x="0" y="105165"/>
                  </a:lnTo>
                  <a:lnTo>
                    <a:pt x="0" y="107765"/>
                  </a:lnTo>
                  <a:lnTo>
                    <a:pt x="2936" y="123566"/>
                  </a:lnTo>
                  <a:lnTo>
                    <a:pt x="11408" y="138486"/>
                  </a:lnTo>
                  <a:lnTo>
                    <a:pt x="24909" y="152311"/>
                  </a:lnTo>
                  <a:lnTo>
                    <a:pt x="42932" y="164831"/>
                  </a:lnTo>
                  <a:lnTo>
                    <a:pt x="42932" y="149335"/>
                  </a:lnTo>
                  <a:lnTo>
                    <a:pt x="26911" y="138414"/>
                  </a:lnTo>
                  <a:lnTo>
                    <a:pt x="14326" y="126469"/>
                  </a:lnTo>
                  <a:lnTo>
                    <a:pt x="5522" y="113638"/>
                  </a:lnTo>
                  <a:lnTo>
                    <a:pt x="843" y="100060"/>
                  </a:lnTo>
                  <a:close/>
                </a:path>
                <a:path w="43179" h="165100">
                  <a:moveTo>
                    <a:pt x="843" y="0"/>
                  </a:moveTo>
                  <a:lnTo>
                    <a:pt x="385" y="2572"/>
                  </a:lnTo>
                  <a:lnTo>
                    <a:pt x="0" y="5118"/>
                  </a:lnTo>
                  <a:lnTo>
                    <a:pt x="0" y="7717"/>
                  </a:lnTo>
                  <a:lnTo>
                    <a:pt x="2936" y="23518"/>
                  </a:lnTo>
                  <a:lnTo>
                    <a:pt x="11408" y="38438"/>
                  </a:lnTo>
                  <a:lnTo>
                    <a:pt x="24909" y="52262"/>
                  </a:lnTo>
                  <a:lnTo>
                    <a:pt x="42932" y="64778"/>
                  </a:lnTo>
                  <a:lnTo>
                    <a:pt x="42932" y="49302"/>
                  </a:lnTo>
                  <a:lnTo>
                    <a:pt x="26911" y="38379"/>
                  </a:lnTo>
                  <a:lnTo>
                    <a:pt x="14326" y="26427"/>
                  </a:lnTo>
                  <a:lnTo>
                    <a:pt x="5522" y="1358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B1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7639" y="187443"/>
              <a:ext cx="401320" cy="172085"/>
            </a:xfrm>
            <a:custGeom>
              <a:avLst/>
              <a:gdLst/>
              <a:ahLst/>
              <a:cxnLst/>
              <a:rect l="l" t="t" r="r" b="b"/>
              <a:pathLst>
                <a:path w="401320" h="172085">
                  <a:moveTo>
                    <a:pt x="200357" y="0"/>
                  </a:moveTo>
                  <a:lnTo>
                    <a:pt x="137022" y="4372"/>
                  </a:lnTo>
                  <a:lnTo>
                    <a:pt x="82022" y="16547"/>
                  </a:lnTo>
                  <a:lnTo>
                    <a:pt x="38652" y="35111"/>
                  </a:lnTo>
                  <a:lnTo>
                    <a:pt x="0" y="85754"/>
                  </a:lnTo>
                  <a:lnTo>
                    <a:pt x="10214" y="112857"/>
                  </a:lnTo>
                  <a:lnTo>
                    <a:pt x="38657" y="136398"/>
                  </a:lnTo>
                  <a:lnTo>
                    <a:pt x="82028" y="154962"/>
                  </a:lnTo>
                  <a:lnTo>
                    <a:pt x="137028" y="167137"/>
                  </a:lnTo>
                  <a:lnTo>
                    <a:pt x="200357" y="171509"/>
                  </a:lnTo>
                  <a:lnTo>
                    <a:pt x="263687" y="167137"/>
                  </a:lnTo>
                  <a:lnTo>
                    <a:pt x="318687" y="154962"/>
                  </a:lnTo>
                  <a:lnTo>
                    <a:pt x="362058" y="136398"/>
                  </a:lnTo>
                  <a:lnTo>
                    <a:pt x="390500" y="112857"/>
                  </a:lnTo>
                  <a:lnTo>
                    <a:pt x="400714" y="85754"/>
                  </a:lnTo>
                  <a:lnTo>
                    <a:pt x="390500" y="58656"/>
                  </a:lnTo>
                  <a:lnTo>
                    <a:pt x="362058" y="35117"/>
                  </a:lnTo>
                  <a:lnTo>
                    <a:pt x="318687" y="16551"/>
                  </a:lnTo>
                  <a:lnTo>
                    <a:pt x="263687" y="4373"/>
                  </a:lnTo>
                  <a:lnTo>
                    <a:pt x="200357" y="0"/>
                  </a:lnTo>
                  <a:close/>
                </a:path>
              </a:pathLst>
            </a:custGeom>
            <a:solidFill>
              <a:srgbClr val="E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30732" y="4030243"/>
            <a:ext cx="1846580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04"/>
              </a:lnSpc>
            </a:pPr>
            <a:r>
              <a:rPr sz="3000" b="1" spc="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00" b="1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b="1" spc="45" dirty="0">
                <a:solidFill>
                  <a:srgbClr val="FFFFFF"/>
                </a:solidFill>
                <a:latin typeface="Trebuchet MS"/>
                <a:cs typeface="Trebuchet MS"/>
              </a:rPr>
              <a:t>taba</a:t>
            </a:r>
            <a:r>
              <a:rPr sz="3000" b="1" spc="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00" b="1" spc="3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172455" y="190500"/>
            <a:ext cx="3859529" cy="4655820"/>
            <a:chOff x="5172455" y="190500"/>
            <a:chExt cx="3859529" cy="4655820"/>
          </a:xfrm>
        </p:grpSpPr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2455" y="190500"/>
              <a:ext cx="3712463" cy="465582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09158" y="227380"/>
              <a:ext cx="3590696" cy="453318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204205" y="222376"/>
              <a:ext cx="3601085" cy="4543425"/>
            </a:xfrm>
            <a:custGeom>
              <a:avLst/>
              <a:gdLst/>
              <a:ahLst/>
              <a:cxnLst/>
              <a:rect l="l" t="t" r="r" b="b"/>
              <a:pathLst>
                <a:path w="3601084" h="4543425">
                  <a:moveTo>
                    <a:pt x="218313" y="0"/>
                  </a:moveTo>
                  <a:lnTo>
                    <a:pt x="3600704" y="168783"/>
                  </a:lnTo>
                  <a:lnTo>
                    <a:pt x="3382391" y="4543183"/>
                  </a:lnTo>
                  <a:lnTo>
                    <a:pt x="0" y="4374388"/>
                  </a:lnTo>
                  <a:lnTo>
                    <a:pt x="218313" y="0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02017" y="4073296"/>
              <a:ext cx="2030095" cy="554990"/>
            </a:xfrm>
            <a:custGeom>
              <a:avLst/>
              <a:gdLst/>
              <a:ahLst/>
              <a:cxnLst/>
              <a:rect l="l" t="t" r="r" b="b"/>
              <a:pathLst>
                <a:path w="2030095" h="554989">
                  <a:moveTo>
                    <a:pt x="45592" y="0"/>
                  </a:moveTo>
                  <a:lnTo>
                    <a:pt x="0" y="431393"/>
                  </a:lnTo>
                  <a:lnTo>
                    <a:pt x="1428" y="440842"/>
                  </a:lnTo>
                  <a:lnTo>
                    <a:pt x="6191" y="448740"/>
                  </a:lnTo>
                  <a:lnTo>
                    <a:pt x="13573" y="454273"/>
                  </a:lnTo>
                  <a:lnTo>
                    <a:pt x="22859" y="456628"/>
                  </a:lnTo>
                  <a:lnTo>
                    <a:pt x="1983866" y="554507"/>
                  </a:lnTo>
                  <a:lnTo>
                    <a:pt x="1993352" y="553084"/>
                  </a:lnTo>
                  <a:lnTo>
                    <a:pt x="2001266" y="548312"/>
                  </a:lnTo>
                  <a:lnTo>
                    <a:pt x="2006798" y="540927"/>
                  </a:lnTo>
                  <a:lnTo>
                    <a:pt x="2009139" y="531660"/>
                  </a:lnTo>
                  <a:lnTo>
                    <a:pt x="2029586" y="123113"/>
                  </a:lnTo>
                  <a:lnTo>
                    <a:pt x="2028140" y="113659"/>
                  </a:lnTo>
                  <a:lnTo>
                    <a:pt x="2023348" y="105760"/>
                  </a:lnTo>
                  <a:lnTo>
                    <a:pt x="2015960" y="100227"/>
                  </a:lnTo>
                  <a:lnTo>
                    <a:pt x="2006727" y="97866"/>
                  </a:lnTo>
                  <a:lnTo>
                    <a:pt x="45592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49363" y="4216247"/>
              <a:ext cx="1334770" cy="262255"/>
            </a:xfrm>
            <a:custGeom>
              <a:avLst/>
              <a:gdLst/>
              <a:ahLst/>
              <a:cxnLst/>
              <a:rect l="l" t="t" r="r" b="b"/>
              <a:pathLst>
                <a:path w="1334770" h="262254">
                  <a:moveTo>
                    <a:pt x="180212" y="8991"/>
                  </a:moveTo>
                  <a:lnTo>
                    <a:pt x="170560" y="202577"/>
                  </a:lnTo>
                  <a:lnTo>
                    <a:pt x="290829" y="208584"/>
                  </a:lnTo>
                  <a:lnTo>
                    <a:pt x="298450" y="168757"/>
                  </a:lnTo>
                  <a:lnTo>
                    <a:pt x="224027" y="165036"/>
                  </a:lnTo>
                  <a:lnTo>
                    <a:pt x="231775" y="11556"/>
                  </a:lnTo>
                  <a:lnTo>
                    <a:pt x="180212" y="8991"/>
                  </a:lnTo>
                  <a:close/>
                </a:path>
                <a:path w="1334770" h="262254">
                  <a:moveTo>
                    <a:pt x="0" y="0"/>
                  </a:moveTo>
                  <a:lnTo>
                    <a:pt x="44068" y="196278"/>
                  </a:lnTo>
                  <a:lnTo>
                    <a:pt x="109854" y="199555"/>
                  </a:lnTo>
                  <a:lnTo>
                    <a:pt x="122365" y="160350"/>
                  </a:lnTo>
                  <a:lnTo>
                    <a:pt x="79755" y="160350"/>
                  </a:lnTo>
                  <a:lnTo>
                    <a:pt x="54355" y="2705"/>
                  </a:lnTo>
                  <a:lnTo>
                    <a:pt x="0" y="0"/>
                  </a:lnTo>
                  <a:close/>
                </a:path>
                <a:path w="1334770" h="262254">
                  <a:moveTo>
                    <a:pt x="118109" y="5892"/>
                  </a:moveTo>
                  <a:lnTo>
                    <a:pt x="79755" y="160350"/>
                  </a:lnTo>
                  <a:lnTo>
                    <a:pt x="122365" y="160350"/>
                  </a:lnTo>
                  <a:lnTo>
                    <a:pt x="170814" y="8521"/>
                  </a:lnTo>
                  <a:lnTo>
                    <a:pt x="118109" y="5892"/>
                  </a:lnTo>
                  <a:close/>
                </a:path>
                <a:path w="1334770" h="262254">
                  <a:moveTo>
                    <a:pt x="324738" y="16205"/>
                  </a:moveTo>
                  <a:lnTo>
                    <a:pt x="315086" y="209791"/>
                  </a:lnTo>
                  <a:lnTo>
                    <a:pt x="376935" y="212877"/>
                  </a:lnTo>
                  <a:lnTo>
                    <a:pt x="420008" y="208924"/>
                  </a:lnTo>
                  <a:lnTo>
                    <a:pt x="451485" y="192171"/>
                  </a:lnTo>
                  <a:lnTo>
                    <a:pt x="462173" y="176263"/>
                  </a:lnTo>
                  <a:lnTo>
                    <a:pt x="381888" y="176263"/>
                  </a:lnTo>
                  <a:lnTo>
                    <a:pt x="368426" y="175602"/>
                  </a:lnTo>
                  <a:lnTo>
                    <a:pt x="374522" y="55549"/>
                  </a:lnTo>
                  <a:lnTo>
                    <a:pt x="466116" y="55549"/>
                  </a:lnTo>
                  <a:lnTo>
                    <a:pt x="455548" y="43535"/>
                  </a:lnTo>
                  <a:lnTo>
                    <a:pt x="440928" y="33706"/>
                  </a:lnTo>
                  <a:lnTo>
                    <a:pt x="423925" y="26355"/>
                  </a:lnTo>
                  <a:lnTo>
                    <a:pt x="404542" y="21486"/>
                  </a:lnTo>
                  <a:lnTo>
                    <a:pt x="382777" y="19100"/>
                  </a:lnTo>
                  <a:lnTo>
                    <a:pt x="324738" y="16205"/>
                  </a:lnTo>
                  <a:close/>
                </a:path>
                <a:path w="1334770" h="262254">
                  <a:moveTo>
                    <a:pt x="466116" y="55549"/>
                  </a:moveTo>
                  <a:lnTo>
                    <a:pt x="374522" y="55549"/>
                  </a:lnTo>
                  <a:lnTo>
                    <a:pt x="396875" y="56667"/>
                  </a:lnTo>
                  <a:lnTo>
                    <a:pt x="404367" y="58712"/>
                  </a:lnTo>
                  <a:lnTo>
                    <a:pt x="426243" y="96767"/>
                  </a:lnTo>
                  <a:lnTo>
                    <a:pt x="426648" y="106554"/>
                  </a:lnTo>
                  <a:lnTo>
                    <a:pt x="426338" y="117614"/>
                  </a:lnTo>
                  <a:lnTo>
                    <a:pt x="418748" y="156714"/>
                  </a:lnTo>
                  <a:lnTo>
                    <a:pt x="381888" y="176263"/>
                  </a:lnTo>
                  <a:lnTo>
                    <a:pt x="462173" y="176263"/>
                  </a:lnTo>
                  <a:lnTo>
                    <a:pt x="471340" y="162619"/>
                  </a:lnTo>
                  <a:lnTo>
                    <a:pt x="479551" y="120268"/>
                  </a:lnTo>
                  <a:lnTo>
                    <a:pt x="479105" y="94999"/>
                  </a:lnTo>
                  <a:lnTo>
                    <a:pt x="474932" y="73787"/>
                  </a:lnTo>
                  <a:lnTo>
                    <a:pt x="467068" y="56632"/>
                  </a:lnTo>
                  <a:lnTo>
                    <a:pt x="466116" y="55549"/>
                  </a:lnTo>
                  <a:close/>
                </a:path>
                <a:path w="1334770" h="262254">
                  <a:moveTo>
                    <a:pt x="507491" y="25323"/>
                  </a:moveTo>
                  <a:lnTo>
                    <a:pt x="497712" y="218909"/>
                  </a:lnTo>
                  <a:lnTo>
                    <a:pt x="562990" y="222161"/>
                  </a:lnTo>
                  <a:lnTo>
                    <a:pt x="582374" y="222339"/>
                  </a:lnTo>
                  <a:lnTo>
                    <a:pt x="599567" y="220818"/>
                  </a:lnTo>
                  <a:lnTo>
                    <a:pt x="637736" y="205663"/>
                  </a:lnTo>
                  <a:lnTo>
                    <a:pt x="649715" y="185488"/>
                  </a:lnTo>
                  <a:lnTo>
                    <a:pt x="572789" y="185488"/>
                  </a:lnTo>
                  <a:lnTo>
                    <a:pt x="565022" y="185407"/>
                  </a:lnTo>
                  <a:lnTo>
                    <a:pt x="551179" y="184721"/>
                  </a:lnTo>
                  <a:lnTo>
                    <a:pt x="553465" y="137363"/>
                  </a:lnTo>
                  <a:lnTo>
                    <a:pt x="641704" y="137363"/>
                  </a:lnTo>
                  <a:lnTo>
                    <a:pt x="635771" y="132519"/>
                  </a:lnTo>
                  <a:lnTo>
                    <a:pt x="628570" y="128200"/>
                  </a:lnTo>
                  <a:lnTo>
                    <a:pt x="620393" y="124633"/>
                  </a:lnTo>
                  <a:lnTo>
                    <a:pt x="611251" y="121818"/>
                  </a:lnTo>
                  <a:lnTo>
                    <a:pt x="618585" y="119832"/>
                  </a:lnTo>
                  <a:lnTo>
                    <a:pt x="625348" y="117035"/>
                  </a:lnTo>
                  <a:lnTo>
                    <a:pt x="631539" y="113426"/>
                  </a:lnTo>
                  <a:lnTo>
                    <a:pt x="637158" y="109004"/>
                  </a:lnTo>
                  <a:lnTo>
                    <a:pt x="640433" y="105333"/>
                  </a:lnTo>
                  <a:lnTo>
                    <a:pt x="577595" y="105333"/>
                  </a:lnTo>
                  <a:lnTo>
                    <a:pt x="555116" y="104216"/>
                  </a:lnTo>
                  <a:lnTo>
                    <a:pt x="557148" y="63830"/>
                  </a:lnTo>
                  <a:lnTo>
                    <a:pt x="645907" y="63830"/>
                  </a:lnTo>
                  <a:lnTo>
                    <a:pt x="644318" y="59135"/>
                  </a:lnTo>
                  <a:lnTo>
                    <a:pt x="601821" y="32931"/>
                  </a:lnTo>
                  <a:lnTo>
                    <a:pt x="565150" y="28206"/>
                  </a:lnTo>
                  <a:lnTo>
                    <a:pt x="507491" y="25323"/>
                  </a:lnTo>
                  <a:close/>
                </a:path>
                <a:path w="1334770" h="262254">
                  <a:moveTo>
                    <a:pt x="641704" y="137363"/>
                  </a:moveTo>
                  <a:lnTo>
                    <a:pt x="553465" y="137363"/>
                  </a:lnTo>
                  <a:lnTo>
                    <a:pt x="580008" y="138684"/>
                  </a:lnTo>
                  <a:lnTo>
                    <a:pt x="587501" y="140970"/>
                  </a:lnTo>
                  <a:lnTo>
                    <a:pt x="592454" y="145034"/>
                  </a:lnTo>
                  <a:lnTo>
                    <a:pt x="597534" y="149098"/>
                  </a:lnTo>
                  <a:lnTo>
                    <a:pt x="599820" y="155409"/>
                  </a:lnTo>
                  <a:lnTo>
                    <a:pt x="599312" y="163944"/>
                  </a:lnTo>
                  <a:lnTo>
                    <a:pt x="598931" y="172859"/>
                  </a:lnTo>
                  <a:lnTo>
                    <a:pt x="595883" y="178803"/>
                  </a:lnTo>
                  <a:lnTo>
                    <a:pt x="590041" y="181775"/>
                  </a:lnTo>
                  <a:lnTo>
                    <a:pt x="585275" y="183673"/>
                  </a:lnTo>
                  <a:lnTo>
                    <a:pt x="579532" y="184910"/>
                  </a:lnTo>
                  <a:lnTo>
                    <a:pt x="572789" y="185488"/>
                  </a:lnTo>
                  <a:lnTo>
                    <a:pt x="649715" y="185488"/>
                  </a:lnTo>
                  <a:lnTo>
                    <a:pt x="650257" y="184156"/>
                  </a:lnTo>
                  <a:lnTo>
                    <a:pt x="652398" y="169659"/>
                  </a:lnTo>
                  <a:lnTo>
                    <a:pt x="652164" y="159717"/>
                  </a:lnTo>
                  <a:lnTo>
                    <a:pt x="650335" y="151058"/>
                  </a:lnTo>
                  <a:lnTo>
                    <a:pt x="646934" y="143682"/>
                  </a:lnTo>
                  <a:lnTo>
                    <a:pt x="641984" y="137591"/>
                  </a:lnTo>
                  <a:lnTo>
                    <a:pt x="641704" y="137363"/>
                  </a:lnTo>
                  <a:close/>
                </a:path>
                <a:path w="1334770" h="262254">
                  <a:moveTo>
                    <a:pt x="645907" y="63830"/>
                  </a:moveTo>
                  <a:lnTo>
                    <a:pt x="557148" y="63830"/>
                  </a:lnTo>
                  <a:lnTo>
                    <a:pt x="578230" y="64884"/>
                  </a:lnTo>
                  <a:lnTo>
                    <a:pt x="585596" y="66738"/>
                  </a:lnTo>
                  <a:lnTo>
                    <a:pt x="589914" y="69926"/>
                  </a:lnTo>
                  <a:lnTo>
                    <a:pt x="594359" y="73126"/>
                  </a:lnTo>
                  <a:lnTo>
                    <a:pt x="596391" y="78168"/>
                  </a:lnTo>
                  <a:lnTo>
                    <a:pt x="595629" y="92468"/>
                  </a:lnTo>
                  <a:lnTo>
                    <a:pt x="593216" y="97739"/>
                  </a:lnTo>
                  <a:lnTo>
                    <a:pt x="588771" y="100876"/>
                  </a:lnTo>
                  <a:lnTo>
                    <a:pt x="584453" y="104000"/>
                  </a:lnTo>
                  <a:lnTo>
                    <a:pt x="577595" y="105333"/>
                  </a:lnTo>
                  <a:lnTo>
                    <a:pt x="640433" y="105333"/>
                  </a:lnTo>
                  <a:lnTo>
                    <a:pt x="641875" y="103717"/>
                  </a:lnTo>
                  <a:lnTo>
                    <a:pt x="645366" y="97515"/>
                  </a:lnTo>
                  <a:lnTo>
                    <a:pt x="647642" y="90396"/>
                  </a:lnTo>
                  <a:lnTo>
                    <a:pt x="648715" y="82359"/>
                  </a:lnTo>
                  <a:lnTo>
                    <a:pt x="647952" y="69867"/>
                  </a:lnTo>
                  <a:lnTo>
                    <a:pt x="645907" y="63830"/>
                  </a:lnTo>
                  <a:close/>
                </a:path>
                <a:path w="1334770" h="262254">
                  <a:moveTo>
                    <a:pt x="856900" y="77266"/>
                  </a:moveTo>
                  <a:lnTo>
                    <a:pt x="781811" y="77266"/>
                  </a:lnTo>
                  <a:lnTo>
                    <a:pt x="795146" y="77939"/>
                  </a:lnTo>
                  <a:lnTo>
                    <a:pt x="800353" y="80200"/>
                  </a:lnTo>
                  <a:lnTo>
                    <a:pt x="804163" y="84391"/>
                  </a:lnTo>
                  <a:lnTo>
                    <a:pt x="807846" y="88569"/>
                  </a:lnTo>
                  <a:lnTo>
                    <a:pt x="809497" y="94106"/>
                  </a:lnTo>
                  <a:lnTo>
                    <a:pt x="808735" y="108216"/>
                  </a:lnTo>
                  <a:lnTo>
                    <a:pt x="786411" y="141605"/>
                  </a:lnTo>
                  <a:lnTo>
                    <a:pt x="757793" y="168952"/>
                  </a:lnTo>
                  <a:lnTo>
                    <a:pt x="727582" y="195757"/>
                  </a:lnTo>
                  <a:lnTo>
                    <a:pt x="725931" y="230301"/>
                  </a:lnTo>
                  <a:lnTo>
                    <a:pt x="852042" y="236601"/>
                  </a:lnTo>
                  <a:lnTo>
                    <a:pt x="859281" y="199250"/>
                  </a:lnTo>
                  <a:lnTo>
                    <a:pt x="784097" y="195503"/>
                  </a:lnTo>
                  <a:lnTo>
                    <a:pt x="798528" y="183780"/>
                  </a:lnTo>
                  <a:lnTo>
                    <a:pt x="830960" y="154559"/>
                  </a:lnTo>
                  <a:lnTo>
                    <a:pt x="855918" y="119106"/>
                  </a:lnTo>
                  <a:lnTo>
                    <a:pt x="860043" y="98209"/>
                  </a:lnTo>
                  <a:lnTo>
                    <a:pt x="859944" y="90832"/>
                  </a:lnTo>
                  <a:lnTo>
                    <a:pt x="858869" y="83734"/>
                  </a:lnTo>
                  <a:lnTo>
                    <a:pt x="856900" y="77266"/>
                  </a:lnTo>
                  <a:close/>
                </a:path>
                <a:path w="1334770" h="262254">
                  <a:moveTo>
                    <a:pt x="795401" y="40259"/>
                  </a:moveTo>
                  <a:lnTo>
                    <a:pt x="756919" y="47269"/>
                  </a:lnTo>
                  <a:lnTo>
                    <a:pt x="726947" y="70624"/>
                  </a:lnTo>
                  <a:lnTo>
                    <a:pt x="754379" y="95173"/>
                  </a:lnTo>
                  <a:lnTo>
                    <a:pt x="759967" y="88747"/>
                  </a:lnTo>
                  <a:lnTo>
                    <a:pt x="765301" y="84124"/>
                  </a:lnTo>
                  <a:lnTo>
                    <a:pt x="770635" y="81318"/>
                  </a:lnTo>
                  <a:lnTo>
                    <a:pt x="775842" y="78511"/>
                  </a:lnTo>
                  <a:lnTo>
                    <a:pt x="781811" y="77266"/>
                  </a:lnTo>
                  <a:lnTo>
                    <a:pt x="856900" y="77266"/>
                  </a:lnTo>
                  <a:lnTo>
                    <a:pt x="856793" y="76917"/>
                  </a:lnTo>
                  <a:lnTo>
                    <a:pt x="823886" y="45840"/>
                  </a:lnTo>
                  <a:lnTo>
                    <a:pt x="805737" y="41235"/>
                  </a:lnTo>
                  <a:lnTo>
                    <a:pt x="795401" y="40259"/>
                  </a:lnTo>
                  <a:close/>
                </a:path>
                <a:path w="1334770" h="262254">
                  <a:moveTo>
                    <a:pt x="957198" y="48323"/>
                  </a:moveTo>
                  <a:lnTo>
                    <a:pt x="912264" y="60458"/>
                  </a:lnTo>
                  <a:lnTo>
                    <a:pt x="885285" y="101458"/>
                  </a:lnTo>
                  <a:lnTo>
                    <a:pt x="878331" y="143522"/>
                  </a:lnTo>
                  <a:lnTo>
                    <a:pt x="878431" y="166035"/>
                  </a:lnTo>
                  <a:lnTo>
                    <a:pt x="893826" y="217868"/>
                  </a:lnTo>
                  <a:lnTo>
                    <a:pt x="930580" y="243921"/>
                  </a:lnTo>
                  <a:lnTo>
                    <a:pt x="947292" y="246367"/>
                  </a:lnTo>
                  <a:lnTo>
                    <a:pt x="964150" y="245598"/>
                  </a:lnTo>
                  <a:lnTo>
                    <a:pt x="979090" y="241501"/>
                  </a:lnTo>
                  <a:lnTo>
                    <a:pt x="992102" y="234078"/>
                  </a:lnTo>
                  <a:lnTo>
                    <a:pt x="1003172" y="223329"/>
                  </a:lnTo>
                  <a:lnTo>
                    <a:pt x="1011530" y="210451"/>
                  </a:lnTo>
                  <a:lnTo>
                    <a:pt x="954785" y="210451"/>
                  </a:lnTo>
                  <a:lnTo>
                    <a:pt x="943355" y="209867"/>
                  </a:lnTo>
                  <a:lnTo>
                    <a:pt x="928619" y="170502"/>
                  </a:lnTo>
                  <a:lnTo>
                    <a:pt x="928653" y="157627"/>
                  </a:lnTo>
                  <a:lnTo>
                    <a:pt x="931864" y="115799"/>
                  </a:lnTo>
                  <a:lnTo>
                    <a:pt x="941451" y="89560"/>
                  </a:lnTo>
                  <a:lnTo>
                    <a:pt x="944879" y="85928"/>
                  </a:lnTo>
                  <a:lnTo>
                    <a:pt x="949578" y="84251"/>
                  </a:lnTo>
                  <a:lnTo>
                    <a:pt x="1014356" y="84251"/>
                  </a:lnTo>
                  <a:lnTo>
                    <a:pt x="1010411" y="76669"/>
                  </a:lnTo>
                  <a:lnTo>
                    <a:pt x="1000507" y="64939"/>
                  </a:lnTo>
                  <a:lnTo>
                    <a:pt x="988329" y="56305"/>
                  </a:lnTo>
                  <a:lnTo>
                    <a:pt x="973889" y="50766"/>
                  </a:lnTo>
                  <a:lnTo>
                    <a:pt x="957198" y="48323"/>
                  </a:lnTo>
                  <a:close/>
                </a:path>
                <a:path w="1334770" h="262254">
                  <a:moveTo>
                    <a:pt x="1014356" y="84251"/>
                  </a:moveTo>
                  <a:lnTo>
                    <a:pt x="949578" y="84251"/>
                  </a:lnTo>
                  <a:lnTo>
                    <a:pt x="961135" y="84823"/>
                  </a:lnTo>
                  <a:lnTo>
                    <a:pt x="965453" y="86817"/>
                  </a:lnTo>
                  <a:lnTo>
                    <a:pt x="975510" y="136530"/>
                  </a:lnTo>
                  <a:lnTo>
                    <a:pt x="975105" y="148348"/>
                  </a:lnTo>
                  <a:lnTo>
                    <a:pt x="970914" y="186817"/>
                  </a:lnTo>
                  <a:lnTo>
                    <a:pt x="954785" y="210451"/>
                  </a:lnTo>
                  <a:lnTo>
                    <a:pt x="1011530" y="210451"/>
                  </a:lnTo>
                  <a:lnTo>
                    <a:pt x="1012152" y="209494"/>
                  </a:lnTo>
                  <a:lnTo>
                    <a:pt x="1018905" y="192808"/>
                  </a:lnTo>
                  <a:lnTo>
                    <a:pt x="1023443" y="173269"/>
                  </a:lnTo>
                  <a:lnTo>
                    <a:pt x="1025778" y="150876"/>
                  </a:lnTo>
                  <a:lnTo>
                    <a:pt x="1025681" y="128378"/>
                  </a:lnTo>
                  <a:lnTo>
                    <a:pt x="1023096" y="108510"/>
                  </a:lnTo>
                  <a:lnTo>
                    <a:pt x="1018010" y="91273"/>
                  </a:lnTo>
                  <a:lnTo>
                    <a:pt x="1014356" y="84251"/>
                  </a:lnTo>
                  <a:close/>
                </a:path>
                <a:path w="1334770" h="262254">
                  <a:moveTo>
                    <a:pt x="1123060" y="56603"/>
                  </a:moveTo>
                  <a:lnTo>
                    <a:pt x="1078198" y="68739"/>
                  </a:lnTo>
                  <a:lnTo>
                    <a:pt x="1051163" y="109739"/>
                  </a:lnTo>
                  <a:lnTo>
                    <a:pt x="1044320" y="151803"/>
                  </a:lnTo>
                  <a:lnTo>
                    <a:pt x="1044364" y="174310"/>
                  </a:lnTo>
                  <a:lnTo>
                    <a:pt x="1059687" y="226148"/>
                  </a:lnTo>
                  <a:lnTo>
                    <a:pt x="1096460" y="252202"/>
                  </a:lnTo>
                  <a:lnTo>
                    <a:pt x="1113154" y="254647"/>
                  </a:lnTo>
                  <a:lnTo>
                    <a:pt x="1130012" y="253878"/>
                  </a:lnTo>
                  <a:lnTo>
                    <a:pt x="1144952" y="249782"/>
                  </a:lnTo>
                  <a:lnTo>
                    <a:pt x="1157964" y="242358"/>
                  </a:lnTo>
                  <a:lnTo>
                    <a:pt x="1169034" y="231609"/>
                  </a:lnTo>
                  <a:lnTo>
                    <a:pt x="1177409" y="218732"/>
                  </a:lnTo>
                  <a:lnTo>
                    <a:pt x="1120775" y="218732"/>
                  </a:lnTo>
                  <a:lnTo>
                    <a:pt x="1109217" y="218147"/>
                  </a:lnTo>
                  <a:lnTo>
                    <a:pt x="1094547" y="178782"/>
                  </a:lnTo>
                  <a:lnTo>
                    <a:pt x="1094571" y="165908"/>
                  </a:lnTo>
                  <a:lnTo>
                    <a:pt x="1097726" y="124080"/>
                  </a:lnTo>
                  <a:lnTo>
                    <a:pt x="1115440" y="92532"/>
                  </a:lnTo>
                  <a:lnTo>
                    <a:pt x="1180316" y="92532"/>
                  </a:lnTo>
                  <a:lnTo>
                    <a:pt x="1176401" y="84950"/>
                  </a:lnTo>
                  <a:lnTo>
                    <a:pt x="1166423" y="73220"/>
                  </a:lnTo>
                  <a:lnTo>
                    <a:pt x="1154207" y="64585"/>
                  </a:lnTo>
                  <a:lnTo>
                    <a:pt x="1139753" y="59047"/>
                  </a:lnTo>
                  <a:lnTo>
                    <a:pt x="1123060" y="56603"/>
                  </a:lnTo>
                  <a:close/>
                </a:path>
                <a:path w="1334770" h="262254">
                  <a:moveTo>
                    <a:pt x="1180316" y="92532"/>
                  </a:moveTo>
                  <a:lnTo>
                    <a:pt x="1115440" y="92532"/>
                  </a:lnTo>
                  <a:lnTo>
                    <a:pt x="1126997" y="93103"/>
                  </a:lnTo>
                  <a:lnTo>
                    <a:pt x="1131442" y="95097"/>
                  </a:lnTo>
                  <a:lnTo>
                    <a:pt x="1141392" y="144810"/>
                  </a:lnTo>
                  <a:lnTo>
                    <a:pt x="1140967" y="156629"/>
                  </a:lnTo>
                  <a:lnTo>
                    <a:pt x="1136777" y="195097"/>
                  </a:lnTo>
                  <a:lnTo>
                    <a:pt x="1120775" y="218732"/>
                  </a:lnTo>
                  <a:lnTo>
                    <a:pt x="1177409" y="218732"/>
                  </a:lnTo>
                  <a:lnTo>
                    <a:pt x="1178032" y="217774"/>
                  </a:lnTo>
                  <a:lnTo>
                    <a:pt x="1184814" y="201088"/>
                  </a:lnTo>
                  <a:lnTo>
                    <a:pt x="1189358" y="181550"/>
                  </a:lnTo>
                  <a:lnTo>
                    <a:pt x="1191640" y="159156"/>
                  </a:lnTo>
                  <a:lnTo>
                    <a:pt x="1191599" y="136658"/>
                  </a:lnTo>
                  <a:lnTo>
                    <a:pt x="1189021" y="116790"/>
                  </a:lnTo>
                  <a:lnTo>
                    <a:pt x="1183943" y="99554"/>
                  </a:lnTo>
                  <a:lnTo>
                    <a:pt x="1180316" y="92532"/>
                  </a:lnTo>
                  <a:close/>
                </a:path>
                <a:path w="1334770" h="262254">
                  <a:moveTo>
                    <a:pt x="1208531" y="65062"/>
                  </a:moveTo>
                  <a:lnTo>
                    <a:pt x="1206627" y="102108"/>
                  </a:lnTo>
                  <a:lnTo>
                    <a:pt x="1280794" y="105803"/>
                  </a:lnTo>
                  <a:lnTo>
                    <a:pt x="1211579" y="244487"/>
                  </a:lnTo>
                  <a:lnTo>
                    <a:pt x="1255648" y="261759"/>
                  </a:lnTo>
                  <a:lnTo>
                    <a:pt x="1332737" y="104495"/>
                  </a:lnTo>
                  <a:lnTo>
                    <a:pt x="1334388" y="71348"/>
                  </a:lnTo>
                  <a:lnTo>
                    <a:pt x="1208531" y="65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56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66388" y="2770632"/>
            <a:ext cx="4480560" cy="0"/>
          </a:xfrm>
          <a:custGeom>
            <a:avLst/>
            <a:gdLst/>
            <a:ahLst/>
            <a:cxnLst/>
            <a:rect l="l" t="t" r="r" b="b"/>
            <a:pathLst>
              <a:path w="4480559">
                <a:moveTo>
                  <a:pt x="0" y="0"/>
                </a:moveTo>
                <a:lnTo>
                  <a:pt x="4480560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66388" y="2061972"/>
            <a:ext cx="4480560" cy="0"/>
          </a:xfrm>
          <a:custGeom>
            <a:avLst/>
            <a:gdLst/>
            <a:ahLst/>
            <a:cxnLst/>
            <a:rect l="l" t="t" r="r" b="b"/>
            <a:pathLst>
              <a:path w="4480559">
                <a:moveTo>
                  <a:pt x="0" y="0"/>
                </a:moveTo>
                <a:lnTo>
                  <a:pt x="4480560" y="0"/>
                </a:lnTo>
              </a:path>
            </a:pathLst>
          </a:custGeom>
          <a:ln w="914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61815" y="1347216"/>
            <a:ext cx="4485640" cy="2136775"/>
            <a:chOff x="3861815" y="1347216"/>
            <a:chExt cx="4485640" cy="2136775"/>
          </a:xfrm>
        </p:grpSpPr>
        <p:sp>
          <p:nvSpPr>
            <p:cNvPr id="5" name="object 5"/>
            <p:cNvSpPr/>
            <p:nvPr/>
          </p:nvSpPr>
          <p:spPr>
            <a:xfrm>
              <a:off x="3866387" y="1351788"/>
              <a:ext cx="4480560" cy="2127885"/>
            </a:xfrm>
            <a:custGeom>
              <a:avLst/>
              <a:gdLst/>
              <a:ahLst/>
              <a:cxnLst/>
              <a:rect l="l" t="t" r="r" b="b"/>
              <a:pathLst>
                <a:path w="4480559" h="2127885">
                  <a:moveTo>
                    <a:pt x="0" y="0"/>
                  </a:moveTo>
                  <a:lnTo>
                    <a:pt x="4480560" y="0"/>
                  </a:lnTo>
                </a:path>
                <a:path w="4480559" h="2127885">
                  <a:moveTo>
                    <a:pt x="1031748" y="0"/>
                  </a:moveTo>
                  <a:lnTo>
                    <a:pt x="1031748" y="2127504"/>
                  </a:lnTo>
                </a:path>
                <a:path w="4480559" h="2127885">
                  <a:moveTo>
                    <a:pt x="2065020" y="0"/>
                  </a:moveTo>
                  <a:lnTo>
                    <a:pt x="2065020" y="2127504"/>
                  </a:lnTo>
                </a:path>
                <a:path w="4480559" h="2127885">
                  <a:moveTo>
                    <a:pt x="3096767" y="0"/>
                  </a:moveTo>
                  <a:lnTo>
                    <a:pt x="3096767" y="2127504"/>
                  </a:lnTo>
                </a:path>
                <a:path w="4480559" h="2127885">
                  <a:moveTo>
                    <a:pt x="4128516" y="0"/>
                  </a:moveTo>
                  <a:lnTo>
                    <a:pt x="4128516" y="2127504"/>
                  </a:lnTo>
                </a:path>
              </a:pathLst>
            </a:custGeom>
            <a:ln w="9144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66387" y="1351788"/>
              <a:ext cx="4480560" cy="2127885"/>
            </a:xfrm>
            <a:custGeom>
              <a:avLst/>
              <a:gdLst/>
              <a:ahLst/>
              <a:cxnLst/>
              <a:rect l="l" t="t" r="r" b="b"/>
              <a:pathLst>
                <a:path w="4480559" h="2127885">
                  <a:moveTo>
                    <a:pt x="0" y="2127504"/>
                  </a:moveTo>
                  <a:lnTo>
                    <a:pt x="0" y="0"/>
                  </a:lnTo>
                </a:path>
                <a:path w="4480559" h="2127885">
                  <a:moveTo>
                    <a:pt x="0" y="2127504"/>
                  </a:moveTo>
                  <a:lnTo>
                    <a:pt x="4480560" y="2127504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7847" y="1562100"/>
              <a:ext cx="3938270" cy="1652270"/>
            </a:xfrm>
            <a:custGeom>
              <a:avLst/>
              <a:gdLst/>
              <a:ahLst/>
              <a:cxnLst/>
              <a:rect l="l" t="t" r="r" b="b"/>
              <a:pathLst>
                <a:path w="3938270" h="1652270">
                  <a:moveTo>
                    <a:pt x="0" y="1652016"/>
                  </a:moveTo>
                  <a:lnTo>
                    <a:pt x="542543" y="1488948"/>
                  </a:lnTo>
                  <a:lnTo>
                    <a:pt x="941831" y="1232916"/>
                  </a:lnTo>
                  <a:lnTo>
                    <a:pt x="1193291" y="1190244"/>
                  </a:lnTo>
                  <a:lnTo>
                    <a:pt x="1969007" y="1066800"/>
                  </a:lnTo>
                  <a:lnTo>
                    <a:pt x="2093976" y="914400"/>
                  </a:lnTo>
                  <a:lnTo>
                    <a:pt x="2491740" y="826007"/>
                  </a:lnTo>
                  <a:lnTo>
                    <a:pt x="3037331" y="393192"/>
                  </a:lnTo>
                  <a:lnTo>
                    <a:pt x="3706368" y="6096"/>
                  </a:lnTo>
                  <a:lnTo>
                    <a:pt x="3938016" y="0"/>
                  </a:lnTo>
                </a:path>
              </a:pathLst>
            </a:custGeom>
            <a:ln w="64008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80331" y="2447544"/>
              <a:ext cx="3876040" cy="844550"/>
            </a:xfrm>
            <a:custGeom>
              <a:avLst/>
              <a:gdLst/>
              <a:ahLst/>
              <a:cxnLst/>
              <a:rect l="l" t="t" r="r" b="b"/>
              <a:pathLst>
                <a:path w="3876040" h="844550">
                  <a:moveTo>
                    <a:pt x="0" y="844295"/>
                  </a:moveTo>
                  <a:lnTo>
                    <a:pt x="210312" y="745236"/>
                  </a:lnTo>
                  <a:lnTo>
                    <a:pt x="397763" y="667512"/>
                  </a:lnTo>
                  <a:lnTo>
                    <a:pt x="649223" y="563880"/>
                  </a:lnTo>
                  <a:lnTo>
                    <a:pt x="943355" y="422148"/>
                  </a:lnTo>
                  <a:lnTo>
                    <a:pt x="1152143" y="336804"/>
                  </a:lnTo>
                  <a:lnTo>
                    <a:pt x="1423415" y="304800"/>
                  </a:lnTo>
                  <a:lnTo>
                    <a:pt x="1717547" y="231648"/>
                  </a:lnTo>
                  <a:lnTo>
                    <a:pt x="2052827" y="205739"/>
                  </a:lnTo>
                  <a:lnTo>
                    <a:pt x="2366771" y="160019"/>
                  </a:lnTo>
                  <a:lnTo>
                    <a:pt x="2618232" y="149351"/>
                  </a:lnTo>
                  <a:lnTo>
                    <a:pt x="2869691" y="120395"/>
                  </a:lnTo>
                  <a:lnTo>
                    <a:pt x="3121151" y="103631"/>
                  </a:lnTo>
                  <a:lnTo>
                    <a:pt x="3435095" y="74675"/>
                  </a:lnTo>
                  <a:lnTo>
                    <a:pt x="3707891" y="50292"/>
                  </a:lnTo>
                  <a:lnTo>
                    <a:pt x="3875532" y="0"/>
                  </a:lnTo>
                </a:path>
              </a:pathLst>
            </a:custGeom>
            <a:ln w="64008">
              <a:solidFill>
                <a:srgbClr val="FF52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52256" y="1312621"/>
            <a:ext cx="573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4" dirty="0">
                <a:solidFill>
                  <a:srgbClr val="F1F1F1"/>
                </a:solidFill>
                <a:latin typeface="Trebuchet MS"/>
                <a:cs typeface="Trebuchet MS"/>
              </a:rPr>
              <a:t>541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3145" y="2199893"/>
            <a:ext cx="565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25" dirty="0">
                <a:solidFill>
                  <a:srgbClr val="FF5256"/>
                </a:solidFill>
                <a:latin typeface="Trebuchet MS"/>
                <a:cs typeface="Trebuchet MS"/>
              </a:rPr>
              <a:t>291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2973" y="2576830"/>
            <a:ext cx="43560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200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3575" y="1867662"/>
            <a:ext cx="44513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Tahoma"/>
                <a:cs typeface="Tahoma"/>
              </a:rPr>
              <a:t>400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3194" y="1157986"/>
            <a:ext cx="44513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Tahoma"/>
                <a:cs typeface="Tahoma"/>
              </a:rPr>
              <a:t>600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016925" y="903293"/>
            <a:ext cx="1446530" cy="221615"/>
            <a:chOff x="7016925" y="903293"/>
            <a:chExt cx="1446530" cy="221615"/>
          </a:xfrm>
        </p:grpSpPr>
        <p:sp>
          <p:nvSpPr>
            <p:cNvPr id="15" name="object 15"/>
            <p:cNvSpPr/>
            <p:nvPr/>
          </p:nvSpPr>
          <p:spPr>
            <a:xfrm>
              <a:off x="8316404" y="907440"/>
              <a:ext cx="146685" cy="170815"/>
            </a:xfrm>
            <a:custGeom>
              <a:avLst/>
              <a:gdLst/>
              <a:ahLst/>
              <a:cxnLst/>
              <a:rect l="l" t="t" r="r" b="b"/>
              <a:pathLst>
                <a:path w="146684" h="170815">
                  <a:moveTo>
                    <a:pt x="146558" y="156273"/>
                  </a:moveTo>
                  <a:lnTo>
                    <a:pt x="115011" y="156273"/>
                  </a:lnTo>
                  <a:lnTo>
                    <a:pt x="115011" y="155003"/>
                  </a:lnTo>
                  <a:lnTo>
                    <a:pt x="20142" y="155003"/>
                  </a:lnTo>
                  <a:lnTo>
                    <a:pt x="20142" y="0"/>
                  </a:lnTo>
                  <a:lnTo>
                    <a:pt x="25" y="0"/>
                  </a:lnTo>
                  <a:lnTo>
                    <a:pt x="25" y="155003"/>
                  </a:lnTo>
                  <a:lnTo>
                    <a:pt x="0" y="156273"/>
                  </a:lnTo>
                  <a:lnTo>
                    <a:pt x="0" y="170256"/>
                  </a:lnTo>
                  <a:lnTo>
                    <a:pt x="146558" y="170256"/>
                  </a:lnTo>
                  <a:lnTo>
                    <a:pt x="146558" y="1562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6925" y="903293"/>
              <a:ext cx="1285550" cy="221197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6791" y="864108"/>
            <a:ext cx="631507" cy="29955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4114800" y="864108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5" h="299084">
                <a:moveTo>
                  <a:pt x="248920" y="0"/>
                </a:moveTo>
                <a:lnTo>
                  <a:pt x="49784" y="0"/>
                </a:lnTo>
                <a:lnTo>
                  <a:pt x="30432" y="3921"/>
                </a:lnTo>
                <a:lnTo>
                  <a:pt x="14604" y="14604"/>
                </a:lnTo>
                <a:lnTo>
                  <a:pt x="3921" y="30432"/>
                </a:lnTo>
                <a:lnTo>
                  <a:pt x="0" y="49783"/>
                </a:lnTo>
                <a:lnTo>
                  <a:pt x="0" y="248919"/>
                </a:lnTo>
                <a:lnTo>
                  <a:pt x="3921" y="268271"/>
                </a:lnTo>
                <a:lnTo>
                  <a:pt x="14604" y="284099"/>
                </a:lnTo>
                <a:lnTo>
                  <a:pt x="30432" y="294782"/>
                </a:lnTo>
                <a:lnTo>
                  <a:pt x="49784" y="298703"/>
                </a:lnTo>
                <a:lnTo>
                  <a:pt x="248920" y="298703"/>
                </a:lnTo>
                <a:lnTo>
                  <a:pt x="268271" y="294782"/>
                </a:lnTo>
                <a:lnTo>
                  <a:pt x="284099" y="284099"/>
                </a:lnTo>
                <a:lnTo>
                  <a:pt x="294782" y="268271"/>
                </a:lnTo>
                <a:lnTo>
                  <a:pt x="298703" y="248919"/>
                </a:lnTo>
                <a:lnTo>
                  <a:pt x="298703" y="49783"/>
                </a:lnTo>
                <a:lnTo>
                  <a:pt x="294782" y="30432"/>
                </a:lnTo>
                <a:lnTo>
                  <a:pt x="284099" y="14604"/>
                </a:lnTo>
                <a:lnTo>
                  <a:pt x="268271" y="3921"/>
                </a:lnTo>
                <a:lnTo>
                  <a:pt x="24892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467225" y="865024"/>
            <a:ext cx="1483360" cy="299085"/>
            <a:chOff x="4467225" y="865024"/>
            <a:chExt cx="1483360" cy="299085"/>
          </a:xfrm>
        </p:grpSpPr>
        <p:sp>
          <p:nvSpPr>
            <p:cNvPr id="20" name="object 20"/>
            <p:cNvSpPr/>
            <p:nvPr/>
          </p:nvSpPr>
          <p:spPr>
            <a:xfrm>
              <a:off x="4786529" y="913358"/>
              <a:ext cx="284480" cy="196215"/>
            </a:xfrm>
            <a:custGeom>
              <a:avLst/>
              <a:gdLst/>
              <a:ahLst/>
              <a:cxnLst/>
              <a:rect l="l" t="t" r="r" b="b"/>
              <a:pathLst>
                <a:path w="284479" h="196215">
                  <a:moveTo>
                    <a:pt x="243271" y="0"/>
                  </a:moveTo>
                  <a:lnTo>
                    <a:pt x="225895" y="2315"/>
                  </a:lnTo>
                  <a:lnTo>
                    <a:pt x="212573" y="10352"/>
                  </a:lnTo>
                  <a:lnTo>
                    <a:pt x="203398" y="23665"/>
                  </a:lnTo>
                  <a:lnTo>
                    <a:pt x="140949" y="163340"/>
                  </a:lnTo>
                  <a:lnTo>
                    <a:pt x="80676" y="23665"/>
                  </a:lnTo>
                  <a:lnTo>
                    <a:pt x="71634" y="10352"/>
                  </a:lnTo>
                  <a:lnTo>
                    <a:pt x="58268" y="2315"/>
                  </a:lnTo>
                  <a:lnTo>
                    <a:pt x="40723" y="0"/>
                  </a:lnTo>
                  <a:lnTo>
                    <a:pt x="19146" y="3848"/>
                  </a:lnTo>
                  <a:lnTo>
                    <a:pt x="10725" y="7638"/>
                  </a:lnTo>
                  <a:lnTo>
                    <a:pt x="4746" y="13169"/>
                  </a:lnTo>
                  <a:lnTo>
                    <a:pt x="1181" y="20882"/>
                  </a:lnTo>
                  <a:lnTo>
                    <a:pt x="0" y="31219"/>
                  </a:lnTo>
                  <a:lnTo>
                    <a:pt x="0" y="193226"/>
                  </a:lnTo>
                  <a:lnTo>
                    <a:pt x="40807" y="193226"/>
                  </a:lnTo>
                  <a:lnTo>
                    <a:pt x="40807" y="31219"/>
                  </a:lnTo>
                  <a:lnTo>
                    <a:pt x="104532" y="172469"/>
                  </a:lnTo>
                  <a:lnTo>
                    <a:pt x="110640" y="183272"/>
                  </a:lnTo>
                  <a:lnTo>
                    <a:pt x="118542" y="190478"/>
                  </a:lnTo>
                  <a:lnTo>
                    <a:pt x="128856" y="194498"/>
                  </a:lnTo>
                  <a:lnTo>
                    <a:pt x="142201" y="195746"/>
                  </a:lnTo>
                  <a:lnTo>
                    <a:pt x="155461" y="194498"/>
                  </a:lnTo>
                  <a:lnTo>
                    <a:pt x="165594" y="190478"/>
                  </a:lnTo>
                  <a:lnTo>
                    <a:pt x="173373" y="183272"/>
                  </a:lnTo>
                  <a:lnTo>
                    <a:pt x="179570" y="172469"/>
                  </a:lnTo>
                  <a:lnTo>
                    <a:pt x="242986" y="31219"/>
                  </a:lnTo>
                  <a:lnTo>
                    <a:pt x="242986" y="193226"/>
                  </a:lnTo>
                  <a:lnTo>
                    <a:pt x="284074" y="193226"/>
                  </a:lnTo>
                  <a:lnTo>
                    <a:pt x="284074" y="31219"/>
                  </a:lnTo>
                  <a:lnTo>
                    <a:pt x="282893" y="20882"/>
                  </a:lnTo>
                  <a:lnTo>
                    <a:pt x="279302" y="13169"/>
                  </a:lnTo>
                  <a:lnTo>
                    <a:pt x="273231" y="7638"/>
                  </a:lnTo>
                  <a:lnTo>
                    <a:pt x="264609" y="3848"/>
                  </a:lnTo>
                  <a:lnTo>
                    <a:pt x="2432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4516" y="974148"/>
              <a:ext cx="195265" cy="18969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467225" y="865034"/>
              <a:ext cx="299085" cy="293370"/>
            </a:xfrm>
            <a:custGeom>
              <a:avLst/>
              <a:gdLst/>
              <a:ahLst/>
              <a:cxnLst/>
              <a:rect l="l" t="t" r="r" b="b"/>
              <a:pathLst>
                <a:path w="299085" h="293369">
                  <a:moveTo>
                    <a:pt x="67614" y="200736"/>
                  </a:moveTo>
                  <a:lnTo>
                    <a:pt x="67208" y="200939"/>
                  </a:lnTo>
                  <a:lnTo>
                    <a:pt x="67475" y="200875"/>
                  </a:lnTo>
                  <a:lnTo>
                    <a:pt x="67614" y="200736"/>
                  </a:lnTo>
                  <a:close/>
                </a:path>
                <a:path w="299085" h="293369">
                  <a:moveTo>
                    <a:pt x="75539" y="58458"/>
                  </a:moveTo>
                  <a:lnTo>
                    <a:pt x="74333" y="57035"/>
                  </a:lnTo>
                  <a:lnTo>
                    <a:pt x="74117" y="55600"/>
                  </a:lnTo>
                  <a:lnTo>
                    <a:pt x="73101" y="54178"/>
                  </a:lnTo>
                  <a:lnTo>
                    <a:pt x="71894" y="52146"/>
                  </a:lnTo>
                  <a:lnTo>
                    <a:pt x="69240" y="51117"/>
                  </a:lnTo>
                  <a:lnTo>
                    <a:pt x="67614" y="49491"/>
                  </a:lnTo>
                  <a:lnTo>
                    <a:pt x="64147" y="49491"/>
                  </a:lnTo>
                  <a:lnTo>
                    <a:pt x="61709" y="49898"/>
                  </a:lnTo>
                  <a:lnTo>
                    <a:pt x="59270" y="50507"/>
                  </a:lnTo>
                  <a:lnTo>
                    <a:pt x="59270" y="50914"/>
                  </a:lnTo>
                  <a:lnTo>
                    <a:pt x="59677" y="50914"/>
                  </a:lnTo>
                  <a:lnTo>
                    <a:pt x="61302" y="54178"/>
                  </a:lnTo>
                  <a:lnTo>
                    <a:pt x="64147" y="56426"/>
                  </a:lnTo>
                  <a:lnTo>
                    <a:pt x="66192" y="59270"/>
                  </a:lnTo>
                  <a:lnTo>
                    <a:pt x="67818" y="62534"/>
                  </a:lnTo>
                  <a:lnTo>
                    <a:pt x="69240" y="65798"/>
                  </a:lnTo>
                  <a:lnTo>
                    <a:pt x="70866" y="69062"/>
                  </a:lnTo>
                  <a:lnTo>
                    <a:pt x="71272" y="68643"/>
                  </a:lnTo>
                  <a:lnTo>
                    <a:pt x="74117" y="66611"/>
                  </a:lnTo>
                  <a:lnTo>
                    <a:pt x="75539" y="63347"/>
                  </a:lnTo>
                  <a:lnTo>
                    <a:pt x="75539" y="58458"/>
                  </a:lnTo>
                  <a:close/>
                </a:path>
                <a:path w="299085" h="293369">
                  <a:moveTo>
                    <a:pt x="298691" y="292671"/>
                  </a:moveTo>
                  <a:lnTo>
                    <a:pt x="297256" y="290842"/>
                  </a:lnTo>
                  <a:lnTo>
                    <a:pt x="296849" y="288188"/>
                  </a:lnTo>
                  <a:lnTo>
                    <a:pt x="295427" y="286156"/>
                  </a:lnTo>
                  <a:lnTo>
                    <a:pt x="293395" y="284111"/>
                  </a:lnTo>
                  <a:lnTo>
                    <a:pt x="291363" y="282282"/>
                  </a:lnTo>
                  <a:lnTo>
                    <a:pt x="289331" y="280238"/>
                  </a:lnTo>
                  <a:lnTo>
                    <a:pt x="255028" y="251726"/>
                  </a:lnTo>
                  <a:lnTo>
                    <a:pt x="248640" y="246900"/>
                  </a:lnTo>
                  <a:lnTo>
                    <a:pt x="244779" y="241503"/>
                  </a:lnTo>
                  <a:lnTo>
                    <a:pt x="244373" y="241109"/>
                  </a:lnTo>
                  <a:lnTo>
                    <a:pt x="248843" y="240690"/>
                  </a:lnTo>
                  <a:lnTo>
                    <a:pt x="254139" y="239064"/>
                  </a:lnTo>
                  <a:lnTo>
                    <a:pt x="258406" y="237845"/>
                  </a:lnTo>
                  <a:lnTo>
                    <a:pt x="265328" y="236004"/>
                  </a:lnTo>
                  <a:lnTo>
                    <a:pt x="271627" y="236410"/>
                  </a:lnTo>
                  <a:lnTo>
                    <a:pt x="273215" y="236004"/>
                  </a:lnTo>
                  <a:lnTo>
                    <a:pt x="282003" y="233768"/>
                  </a:lnTo>
                  <a:lnTo>
                    <a:pt x="288518" y="231724"/>
                  </a:lnTo>
                  <a:lnTo>
                    <a:pt x="288518" y="229895"/>
                  </a:lnTo>
                  <a:lnTo>
                    <a:pt x="284861" y="226212"/>
                  </a:lnTo>
                  <a:lnTo>
                    <a:pt x="282206" y="221335"/>
                  </a:lnTo>
                  <a:lnTo>
                    <a:pt x="244779" y="192786"/>
                  </a:lnTo>
                  <a:lnTo>
                    <a:pt x="230339" y="186067"/>
                  </a:lnTo>
                  <a:lnTo>
                    <a:pt x="223621" y="182600"/>
                  </a:lnTo>
                  <a:lnTo>
                    <a:pt x="221183" y="181381"/>
                  </a:lnTo>
                  <a:lnTo>
                    <a:pt x="217119" y="180759"/>
                  </a:lnTo>
                  <a:lnTo>
                    <a:pt x="215696" y="178727"/>
                  </a:lnTo>
                  <a:lnTo>
                    <a:pt x="212039" y="174244"/>
                  </a:lnTo>
                  <a:lnTo>
                    <a:pt x="209994" y="168325"/>
                  </a:lnTo>
                  <a:lnTo>
                    <a:pt x="207352" y="163029"/>
                  </a:lnTo>
                  <a:lnTo>
                    <a:pt x="190677" y="127558"/>
                  </a:lnTo>
                  <a:lnTo>
                    <a:pt x="185712" y="115531"/>
                  </a:lnTo>
                  <a:lnTo>
                    <a:pt x="183299" y="109931"/>
                  </a:lnTo>
                  <a:lnTo>
                    <a:pt x="146202" y="60934"/>
                  </a:lnTo>
                  <a:lnTo>
                    <a:pt x="104394" y="29921"/>
                  </a:lnTo>
                  <a:lnTo>
                    <a:pt x="101574" y="28079"/>
                  </a:lnTo>
                  <a:lnTo>
                    <a:pt x="70459" y="19519"/>
                  </a:lnTo>
                  <a:lnTo>
                    <a:pt x="65379" y="19113"/>
                  </a:lnTo>
                  <a:lnTo>
                    <a:pt x="60286" y="18910"/>
                  </a:lnTo>
                  <a:lnTo>
                    <a:pt x="57035" y="17487"/>
                  </a:lnTo>
                  <a:lnTo>
                    <a:pt x="53784" y="13614"/>
                  </a:lnTo>
                  <a:lnTo>
                    <a:pt x="50939" y="11785"/>
                  </a:lnTo>
                  <a:lnTo>
                    <a:pt x="44704" y="8318"/>
                  </a:lnTo>
                  <a:lnTo>
                    <a:pt x="39420" y="5384"/>
                  </a:lnTo>
                  <a:lnTo>
                    <a:pt x="24777" y="25"/>
                  </a:lnTo>
                  <a:lnTo>
                    <a:pt x="10693" y="0"/>
                  </a:lnTo>
                  <a:lnTo>
                    <a:pt x="901" y="9537"/>
                  </a:lnTo>
                  <a:lnTo>
                    <a:pt x="101" y="17487"/>
                  </a:lnTo>
                  <a:lnTo>
                    <a:pt x="0" y="19519"/>
                  </a:lnTo>
                  <a:lnTo>
                    <a:pt x="3492" y="28498"/>
                  </a:lnTo>
                  <a:lnTo>
                    <a:pt x="8966" y="36423"/>
                  </a:lnTo>
                  <a:lnTo>
                    <a:pt x="13716" y="42557"/>
                  </a:lnTo>
                  <a:lnTo>
                    <a:pt x="17170" y="47244"/>
                  </a:lnTo>
                  <a:lnTo>
                    <a:pt x="21640" y="52539"/>
                  </a:lnTo>
                  <a:lnTo>
                    <a:pt x="24091" y="57848"/>
                  </a:lnTo>
                  <a:lnTo>
                    <a:pt x="25514" y="61315"/>
                  </a:lnTo>
                  <a:lnTo>
                    <a:pt x="25920" y="64985"/>
                  </a:lnTo>
                  <a:lnTo>
                    <a:pt x="27343" y="68643"/>
                  </a:lnTo>
                  <a:lnTo>
                    <a:pt x="42595" y="104724"/>
                  </a:lnTo>
                  <a:lnTo>
                    <a:pt x="49923" y="111861"/>
                  </a:lnTo>
                  <a:lnTo>
                    <a:pt x="50431" y="114922"/>
                  </a:lnTo>
                  <a:lnTo>
                    <a:pt x="50406" y="115709"/>
                  </a:lnTo>
                  <a:lnTo>
                    <a:pt x="47675" y="119608"/>
                  </a:lnTo>
                  <a:lnTo>
                    <a:pt x="47472" y="125730"/>
                  </a:lnTo>
                  <a:lnTo>
                    <a:pt x="45847" y="130822"/>
                  </a:lnTo>
                  <a:lnTo>
                    <a:pt x="42227" y="148856"/>
                  </a:lnTo>
                  <a:lnTo>
                    <a:pt x="42164" y="167360"/>
                  </a:lnTo>
                  <a:lnTo>
                    <a:pt x="45415" y="184708"/>
                  </a:lnTo>
                  <a:lnTo>
                    <a:pt x="51752" y="199313"/>
                  </a:lnTo>
                  <a:lnTo>
                    <a:pt x="55003" y="203949"/>
                  </a:lnTo>
                  <a:lnTo>
                    <a:pt x="59753" y="208838"/>
                  </a:lnTo>
                  <a:lnTo>
                    <a:pt x="65849" y="211988"/>
                  </a:lnTo>
                  <a:lnTo>
                    <a:pt x="73101" y="211340"/>
                  </a:lnTo>
                  <a:lnTo>
                    <a:pt x="78117" y="207238"/>
                  </a:lnTo>
                  <a:lnTo>
                    <a:pt x="80391" y="201142"/>
                  </a:lnTo>
                  <a:lnTo>
                    <a:pt x="80467" y="200736"/>
                  </a:lnTo>
                  <a:lnTo>
                    <a:pt x="81724" y="192430"/>
                  </a:lnTo>
                  <a:lnTo>
                    <a:pt x="82867" y="185864"/>
                  </a:lnTo>
                  <a:lnTo>
                    <a:pt x="83477" y="183413"/>
                  </a:lnTo>
                  <a:lnTo>
                    <a:pt x="83070" y="181787"/>
                  </a:lnTo>
                  <a:lnTo>
                    <a:pt x="84289" y="180149"/>
                  </a:lnTo>
                  <a:lnTo>
                    <a:pt x="84391" y="180759"/>
                  </a:lnTo>
                  <a:lnTo>
                    <a:pt x="87147" y="186270"/>
                  </a:lnTo>
                  <a:lnTo>
                    <a:pt x="89979" y="191770"/>
                  </a:lnTo>
                  <a:lnTo>
                    <a:pt x="92633" y="197485"/>
                  </a:lnTo>
                  <a:lnTo>
                    <a:pt x="123952" y="228460"/>
                  </a:lnTo>
                  <a:lnTo>
                    <a:pt x="127825" y="234784"/>
                  </a:lnTo>
                  <a:lnTo>
                    <a:pt x="133921" y="237020"/>
                  </a:lnTo>
                  <a:lnTo>
                    <a:pt x="133921" y="236410"/>
                  </a:lnTo>
                  <a:lnTo>
                    <a:pt x="133515" y="236410"/>
                  </a:lnTo>
                  <a:lnTo>
                    <a:pt x="132295" y="234581"/>
                  </a:lnTo>
                  <a:lnTo>
                    <a:pt x="118262" y="220103"/>
                  </a:lnTo>
                  <a:lnTo>
                    <a:pt x="111963" y="211201"/>
                  </a:lnTo>
                  <a:lnTo>
                    <a:pt x="106184" y="202171"/>
                  </a:lnTo>
                  <a:lnTo>
                    <a:pt x="100672" y="192697"/>
                  </a:lnTo>
                  <a:lnTo>
                    <a:pt x="95478" y="183007"/>
                  </a:lnTo>
                  <a:lnTo>
                    <a:pt x="94018" y="180149"/>
                  </a:lnTo>
                  <a:lnTo>
                    <a:pt x="92227" y="176682"/>
                  </a:lnTo>
                  <a:lnTo>
                    <a:pt x="89369" y="169760"/>
                  </a:lnTo>
                  <a:lnTo>
                    <a:pt x="86728" y="163436"/>
                  </a:lnTo>
                  <a:lnTo>
                    <a:pt x="85509" y="160985"/>
                  </a:lnTo>
                  <a:lnTo>
                    <a:pt x="85509" y="157327"/>
                  </a:lnTo>
                  <a:lnTo>
                    <a:pt x="83477" y="156095"/>
                  </a:lnTo>
                  <a:lnTo>
                    <a:pt x="80429" y="160578"/>
                  </a:lnTo>
                  <a:lnTo>
                    <a:pt x="75958" y="164452"/>
                  </a:lnTo>
                  <a:lnTo>
                    <a:pt x="68021" y="200736"/>
                  </a:lnTo>
                  <a:lnTo>
                    <a:pt x="67475" y="200875"/>
                  </a:lnTo>
                  <a:lnTo>
                    <a:pt x="67208" y="201142"/>
                  </a:lnTo>
                  <a:lnTo>
                    <a:pt x="60693" y="199517"/>
                  </a:lnTo>
                  <a:lnTo>
                    <a:pt x="58420" y="192697"/>
                  </a:lnTo>
                  <a:lnTo>
                    <a:pt x="56019" y="187083"/>
                  </a:lnTo>
                  <a:lnTo>
                    <a:pt x="52412" y="174828"/>
                  </a:lnTo>
                  <a:lnTo>
                    <a:pt x="50863" y="160985"/>
                  </a:lnTo>
                  <a:lnTo>
                    <a:pt x="50965" y="157327"/>
                  </a:lnTo>
                  <a:lnTo>
                    <a:pt x="51384" y="146177"/>
                  </a:lnTo>
                  <a:lnTo>
                    <a:pt x="54190" y="132664"/>
                  </a:lnTo>
                  <a:lnTo>
                    <a:pt x="55613" y="128371"/>
                  </a:lnTo>
                  <a:lnTo>
                    <a:pt x="61709" y="114922"/>
                  </a:lnTo>
                  <a:lnTo>
                    <a:pt x="59270" y="110845"/>
                  </a:lnTo>
                  <a:lnTo>
                    <a:pt x="58051" y="106972"/>
                  </a:lnTo>
                  <a:lnTo>
                    <a:pt x="53987" y="104724"/>
                  </a:lnTo>
                  <a:lnTo>
                    <a:pt x="51752" y="101676"/>
                  </a:lnTo>
                  <a:lnTo>
                    <a:pt x="38265" y="70891"/>
                  </a:lnTo>
                  <a:lnTo>
                    <a:pt x="35331" y="61912"/>
                  </a:lnTo>
                  <a:lnTo>
                    <a:pt x="31813" y="53162"/>
                  </a:lnTo>
                  <a:lnTo>
                    <a:pt x="29375" y="47853"/>
                  </a:lnTo>
                  <a:lnTo>
                    <a:pt x="25107" y="42354"/>
                  </a:lnTo>
                  <a:lnTo>
                    <a:pt x="17780" y="31965"/>
                  </a:lnTo>
                  <a:lnTo>
                    <a:pt x="13500" y="28079"/>
                  </a:lnTo>
                  <a:lnTo>
                    <a:pt x="10375" y="21374"/>
                  </a:lnTo>
                  <a:lnTo>
                    <a:pt x="9283" y="18910"/>
                  </a:lnTo>
                  <a:lnTo>
                    <a:pt x="8013" y="15659"/>
                  </a:lnTo>
                  <a:lnTo>
                    <a:pt x="9639" y="13208"/>
                  </a:lnTo>
                  <a:lnTo>
                    <a:pt x="10045" y="11569"/>
                  </a:lnTo>
                  <a:lnTo>
                    <a:pt x="10858" y="10972"/>
                  </a:lnTo>
                  <a:lnTo>
                    <a:pt x="12484" y="10553"/>
                  </a:lnTo>
                  <a:lnTo>
                    <a:pt x="15138" y="8318"/>
                  </a:lnTo>
                  <a:lnTo>
                    <a:pt x="22656" y="11163"/>
                  </a:lnTo>
                  <a:lnTo>
                    <a:pt x="25298" y="12395"/>
                  </a:lnTo>
                  <a:lnTo>
                    <a:pt x="32829" y="15443"/>
                  </a:lnTo>
                  <a:lnTo>
                    <a:pt x="39141" y="18300"/>
                  </a:lnTo>
                  <a:lnTo>
                    <a:pt x="45440" y="22580"/>
                  </a:lnTo>
                  <a:lnTo>
                    <a:pt x="48285" y="24625"/>
                  </a:lnTo>
                  <a:lnTo>
                    <a:pt x="51346" y="28498"/>
                  </a:lnTo>
                  <a:lnTo>
                    <a:pt x="55003" y="29514"/>
                  </a:lnTo>
                  <a:lnTo>
                    <a:pt x="59270" y="29514"/>
                  </a:lnTo>
                  <a:lnTo>
                    <a:pt x="65786" y="30937"/>
                  </a:lnTo>
                  <a:lnTo>
                    <a:pt x="73101" y="29921"/>
                  </a:lnTo>
                  <a:lnTo>
                    <a:pt x="108496" y="45821"/>
                  </a:lnTo>
                  <a:lnTo>
                    <a:pt x="144653" y="76250"/>
                  </a:lnTo>
                  <a:lnTo>
                    <a:pt x="172046" y="115709"/>
                  </a:lnTo>
                  <a:lnTo>
                    <a:pt x="175412" y="124510"/>
                  </a:lnTo>
                  <a:lnTo>
                    <a:pt x="177660" y="129400"/>
                  </a:lnTo>
                  <a:lnTo>
                    <a:pt x="181013" y="136918"/>
                  </a:lnTo>
                  <a:lnTo>
                    <a:pt x="188125" y="151955"/>
                  </a:lnTo>
                  <a:lnTo>
                    <a:pt x="192214" y="160985"/>
                  </a:lnTo>
                  <a:lnTo>
                    <a:pt x="221183" y="193192"/>
                  </a:lnTo>
                  <a:lnTo>
                    <a:pt x="226682" y="195440"/>
                  </a:lnTo>
                  <a:lnTo>
                    <a:pt x="230746" y="197281"/>
                  </a:lnTo>
                  <a:lnTo>
                    <a:pt x="237058" y="198907"/>
                  </a:lnTo>
                  <a:lnTo>
                    <a:pt x="240385" y="200939"/>
                  </a:lnTo>
                  <a:lnTo>
                    <a:pt x="247637" y="205422"/>
                  </a:lnTo>
                  <a:lnTo>
                    <a:pt x="255955" y="211340"/>
                  </a:lnTo>
                  <a:lnTo>
                    <a:pt x="261048" y="215011"/>
                  </a:lnTo>
                  <a:lnTo>
                    <a:pt x="264312" y="217462"/>
                  </a:lnTo>
                  <a:lnTo>
                    <a:pt x="274485" y="222554"/>
                  </a:lnTo>
                  <a:lnTo>
                    <a:pt x="275094" y="226631"/>
                  </a:lnTo>
                  <a:lnTo>
                    <a:pt x="263550" y="226720"/>
                  </a:lnTo>
                  <a:lnTo>
                    <a:pt x="253225" y="227647"/>
                  </a:lnTo>
                  <a:lnTo>
                    <a:pt x="243967" y="229489"/>
                  </a:lnTo>
                  <a:lnTo>
                    <a:pt x="235623" y="232333"/>
                  </a:lnTo>
                  <a:lnTo>
                    <a:pt x="232575" y="233565"/>
                  </a:lnTo>
                  <a:lnTo>
                    <a:pt x="227698" y="233565"/>
                  </a:lnTo>
                  <a:lnTo>
                    <a:pt x="227291" y="237439"/>
                  </a:lnTo>
                  <a:lnTo>
                    <a:pt x="228917" y="239064"/>
                  </a:lnTo>
                  <a:lnTo>
                    <a:pt x="229120" y="241706"/>
                  </a:lnTo>
                  <a:lnTo>
                    <a:pt x="230543" y="243954"/>
                  </a:lnTo>
                  <a:lnTo>
                    <a:pt x="232981" y="248031"/>
                  </a:lnTo>
                  <a:lnTo>
                    <a:pt x="237261" y="253530"/>
                  </a:lnTo>
                  <a:lnTo>
                    <a:pt x="241122" y="256387"/>
                  </a:lnTo>
                  <a:lnTo>
                    <a:pt x="249656" y="262915"/>
                  </a:lnTo>
                  <a:lnTo>
                    <a:pt x="254139" y="265760"/>
                  </a:lnTo>
                  <a:lnTo>
                    <a:pt x="260248" y="269113"/>
                  </a:lnTo>
                  <a:lnTo>
                    <a:pt x="272757" y="275056"/>
                  </a:lnTo>
                  <a:lnTo>
                    <a:pt x="278752" y="278409"/>
                  </a:lnTo>
                  <a:lnTo>
                    <a:pt x="283222" y="281254"/>
                  </a:lnTo>
                  <a:lnTo>
                    <a:pt x="287693" y="284924"/>
                  </a:lnTo>
                  <a:lnTo>
                    <a:pt x="292176" y="287985"/>
                  </a:lnTo>
                  <a:lnTo>
                    <a:pt x="294411" y="289610"/>
                  </a:lnTo>
                  <a:lnTo>
                    <a:pt x="295833" y="292265"/>
                  </a:lnTo>
                  <a:lnTo>
                    <a:pt x="298691" y="293281"/>
                  </a:lnTo>
                  <a:lnTo>
                    <a:pt x="298691" y="2926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1160" y="917206"/>
              <a:ext cx="183632" cy="1893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39277" y="917206"/>
              <a:ext cx="411262" cy="21769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870959" y="1360170"/>
            <a:ext cx="1240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5"/>
              </a:spcBef>
            </a:pPr>
            <a:r>
              <a:rPr sz="2000" i="1" spc="10" dirty="0">
                <a:solidFill>
                  <a:srgbClr val="F1F1F1"/>
                </a:solidFill>
                <a:latin typeface="Trebuchet MS"/>
                <a:cs typeface="Trebuchet MS"/>
              </a:rPr>
              <a:t>Number</a:t>
            </a:r>
            <a:r>
              <a:rPr sz="2000" i="1" spc="-140" dirty="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sz="2000" i="1" spc="-25" dirty="0">
                <a:solidFill>
                  <a:srgbClr val="F1F1F1"/>
                </a:solidFill>
                <a:latin typeface="Trebuchet MS"/>
                <a:cs typeface="Trebuchet MS"/>
              </a:rPr>
              <a:t>of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98135" y="1351788"/>
            <a:ext cx="1033780" cy="710565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74320">
              <a:lnSpc>
                <a:spcPct val="100000"/>
              </a:lnSpc>
              <a:spcBef>
                <a:spcPts val="170"/>
              </a:spcBef>
            </a:pPr>
            <a:r>
              <a:rPr sz="2000" i="1" spc="70" dirty="0">
                <a:solidFill>
                  <a:srgbClr val="F1F1F1"/>
                </a:solidFill>
                <a:latin typeface="Trebuchet MS"/>
                <a:cs typeface="Trebuchet MS"/>
              </a:rPr>
              <a:t>Knobs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5500" y="161036"/>
            <a:ext cx="2837815" cy="5149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1600" b="1" spc="70" dirty="0">
                <a:solidFill>
                  <a:srgbClr val="FFFFFF"/>
                </a:solidFill>
                <a:latin typeface="Arial"/>
                <a:cs typeface="Arial"/>
              </a:rPr>
              <a:t>AUTONOMOUS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DBMSs 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50" dirty="0">
                <a:solidFill>
                  <a:srgbClr val="FF5256"/>
                </a:solidFill>
                <a:latin typeface="Arial"/>
                <a:cs typeface="Arial"/>
              </a:rPr>
              <a:t>SELF-TUNING</a:t>
            </a:r>
            <a:r>
              <a:rPr sz="1600" b="1" spc="-35" dirty="0">
                <a:solidFill>
                  <a:srgbClr val="FF5256"/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rgbClr val="FF5256"/>
                </a:solidFill>
                <a:latin typeface="Arial"/>
                <a:cs typeface="Arial"/>
              </a:rPr>
              <a:t>DATABASES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8600" y="1200911"/>
            <a:ext cx="2651760" cy="3505200"/>
          </a:xfrm>
          <a:custGeom>
            <a:avLst/>
            <a:gdLst/>
            <a:ahLst/>
            <a:cxnLst/>
            <a:rect l="l" t="t" r="r" b="b"/>
            <a:pathLst>
              <a:path w="2651760" h="3505200">
                <a:moveTo>
                  <a:pt x="2651760" y="0"/>
                </a:moveTo>
                <a:lnTo>
                  <a:pt x="0" y="0"/>
                </a:lnTo>
                <a:lnTo>
                  <a:pt x="0" y="3505200"/>
                </a:lnTo>
                <a:lnTo>
                  <a:pt x="2651760" y="3505200"/>
                </a:lnTo>
                <a:lnTo>
                  <a:pt x="265176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28600" y="1200911"/>
            <a:ext cx="2651760" cy="350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50">
              <a:latin typeface="Times New Roman"/>
              <a:cs typeface="Times New Roman"/>
            </a:endParaRPr>
          </a:p>
          <a:p>
            <a:pPr marL="278765">
              <a:lnSpc>
                <a:spcPts val="3510"/>
              </a:lnSpc>
              <a:spcBef>
                <a:spcPts val="5"/>
              </a:spcBef>
            </a:pPr>
            <a:r>
              <a:rPr sz="3000" b="1" dirty="0">
                <a:solidFill>
                  <a:srgbClr val="394079"/>
                </a:solidFill>
                <a:latin typeface="Trebuchet MS"/>
                <a:cs typeface="Trebuchet MS"/>
              </a:rPr>
              <a:t>1990-2000s</a:t>
            </a:r>
            <a:endParaRPr sz="3000">
              <a:latin typeface="Trebuchet MS"/>
              <a:cs typeface="Trebuchet MS"/>
            </a:endParaRPr>
          </a:p>
          <a:p>
            <a:pPr marL="414655" marR="314325" indent="-93345">
              <a:lnSpc>
                <a:spcPts val="3060"/>
              </a:lnSpc>
              <a:spcBef>
                <a:spcPts val="459"/>
              </a:spcBef>
            </a:pPr>
            <a:r>
              <a:rPr sz="3000" b="1" spc="5" dirty="0">
                <a:solidFill>
                  <a:srgbClr val="FFFFFF"/>
                </a:solidFill>
                <a:latin typeface="Trebuchet MS"/>
                <a:cs typeface="Trebuchet MS"/>
              </a:rPr>
              <a:t>Self</a:t>
            </a:r>
            <a:r>
              <a:rPr sz="3000" b="1" spc="1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000" b="1" spc="-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3000" b="1" spc="-13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3000" b="1" spc="-40" dirty="0">
                <a:solidFill>
                  <a:srgbClr val="FFFFFF"/>
                </a:solidFill>
                <a:latin typeface="Trebuchet MS"/>
                <a:cs typeface="Trebuchet MS"/>
              </a:rPr>
              <a:t>ni</a:t>
            </a:r>
            <a:r>
              <a:rPr sz="3000" b="1" spc="-4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3000" b="1" spc="90" dirty="0">
                <a:solidFill>
                  <a:srgbClr val="FFFFFF"/>
                </a:solidFill>
                <a:latin typeface="Trebuchet MS"/>
                <a:cs typeface="Trebuchet MS"/>
              </a:rPr>
              <a:t>g  </a:t>
            </a:r>
            <a:r>
              <a:rPr sz="3000" b="1" spc="40" dirty="0">
                <a:solidFill>
                  <a:srgbClr val="FFFFFF"/>
                </a:solidFill>
                <a:latin typeface="Trebuchet MS"/>
                <a:cs typeface="Trebuchet MS"/>
              </a:rPr>
              <a:t>Databases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40080" y="1350263"/>
            <a:ext cx="1828800" cy="1828800"/>
            <a:chOff x="640080" y="1350263"/>
            <a:chExt cx="1828800" cy="1828800"/>
          </a:xfrm>
        </p:grpSpPr>
        <p:sp>
          <p:nvSpPr>
            <p:cNvPr id="32" name="object 32"/>
            <p:cNvSpPr/>
            <p:nvPr/>
          </p:nvSpPr>
          <p:spPr>
            <a:xfrm>
              <a:off x="640080" y="1350263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0"/>
                  </a:moveTo>
                  <a:lnTo>
                    <a:pt x="865836" y="1267"/>
                  </a:lnTo>
                  <a:lnTo>
                    <a:pt x="817933" y="5028"/>
                  </a:lnTo>
                  <a:lnTo>
                    <a:pt x="770753" y="11219"/>
                  </a:lnTo>
                  <a:lnTo>
                    <a:pt x="724360" y="19776"/>
                  </a:lnTo>
                  <a:lnTo>
                    <a:pt x="678817" y="30637"/>
                  </a:lnTo>
                  <a:lnTo>
                    <a:pt x="634187" y="43738"/>
                  </a:lnTo>
                  <a:lnTo>
                    <a:pt x="590533" y="59016"/>
                  </a:lnTo>
                  <a:lnTo>
                    <a:pt x="547918" y="76408"/>
                  </a:lnTo>
                  <a:lnTo>
                    <a:pt x="506406" y="95851"/>
                  </a:lnTo>
                  <a:lnTo>
                    <a:pt x="466060" y="117281"/>
                  </a:lnTo>
                  <a:lnTo>
                    <a:pt x="426943" y="140635"/>
                  </a:lnTo>
                  <a:lnTo>
                    <a:pt x="389118" y="165849"/>
                  </a:lnTo>
                  <a:lnTo>
                    <a:pt x="352648" y="192862"/>
                  </a:lnTo>
                  <a:lnTo>
                    <a:pt x="317597" y="221609"/>
                  </a:lnTo>
                  <a:lnTo>
                    <a:pt x="284028" y="252027"/>
                  </a:lnTo>
                  <a:lnTo>
                    <a:pt x="252004" y="284053"/>
                  </a:lnTo>
                  <a:lnTo>
                    <a:pt x="221587" y="317623"/>
                  </a:lnTo>
                  <a:lnTo>
                    <a:pt x="192842" y="352675"/>
                  </a:lnTo>
                  <a:lnTo>
                    <a:pt x="165832" y="389146"/>
                  </a:lnTo>
                  <a:lnTo>
                    <a:pt x="140619" y="426971"/>
                  </a:lnTo>
                  <a:lnTo>
                    <a:pt x="117267" y="466088"/>
                  </a:lnTo>
                  <a:lnTo>
                    <a:pt x="95839" y="506434"/>
                  </a:lnTo>
                  <a:lnTo>
                    <a:pt x="76399" y="547945"/>
                  </a:lnTo>
                  <a:lnTo>
                    <a:pt x="59009" y="590559"/>
                  </a:lnTo>
                  <a:lnTo>
                    <a:pt x="43732" y="634211"/>
                  </a:lnTo>
                  <a:lnTo>
                    <a:pt x="30633" y="678839"/>
                  </a:lnTo>
                  <a:lnTo>
                    <a:pt x="19773" y="724379"/>
                  </a:lnTo>
                  <a:lnTo>
                    <a:pt x="11217" y="770768"/>
                  </a:lnTo>
                  <a:lnTo>
                    <a:pt x="5027" y="817944"/>
                  </a:lnTo>
                  <a:lnTo>
                    <a:pt x="1267" y="865842"/>
                  </a:lnTo>
                  <a:lnTo>
                    <a:pt x="0" y="914400"/>
                  </a:lnTo>
                  <a:lnTo>
                    <a:pt x="1267" y="962957"/>
                  </a:lnTo>
                  <a:lnTo>
                    <a:pt x="5027" y="1010855"/>
                  </a:lnTo>
                  <a:lnTo>
                    <a:pt x="11217" y="1058031"/>
                  </a:lnTo>
                  <a:lnTo>
                    <a:pt x="19773" y="1104420"/>
                  </a:lnTo>
                  <a:lnTo>
                    <a:pt x="30633" y="1149960"/>
                  </a:lnTo>
                  <a:lnTo>
                    <a:pt x="43732" y="1194588"/>
                  </a:lnTo>
                  <a:lnTo>
                    <a:pt x="59009" y="1238240"/>
                  </a:lnTo>
                  <a:lnTo>
                    <a:pt x="76399" y="1280854"/>
                  </a:lnTo>
                  <a:lnTo>
                    <a:pt x="95839" y="1322365"/>
                  </a:lnTo>
                  <a:lnTo>
                    <a:pt x="117267" y="1362711"/>
                  </a:lnTo>
                  <a:lnTo>
                    <a:pt x="140619" y="1401828"/>
                  </a:lnTo>
                  <a:lnTo>
                    <a:pt x="165832" y="1439653"/>
                  </a:lnTo>
                  <a:lnTo>
                    <a:pt x="192842" y="1476124"/>
                  </a:lnTo>
                  <a:lnTo>
                    <a:pt x="221587" y="1511176"/>
                  </a:lnTo>
                  <a:lnTo>
                    <a:pt x="252004" y="1544746"/>
                  </a:lnTo>
                  <a:lnTo>
                    <a:pt x="284028" y="1576772"/>
                  </a:lnTo>
                  <a:lnTo>
                    <a:pt x="317597" y="1607190"/>
                  </a:lnTo>
                  <a:lnTo>
                    <a:pt x="352648" y="1635937"/>
                  </a:lnTo>
                  <a:lnTo>
                    <a:pt x="389118" y="1662950"/>
                  </a:lnTo>
                  <a:lnTo>
                    <a:pt x="426943" y="1688164"/>
                  </a:lnTo>
                  <a:lnTo>
                    <a:pt x="466060" y="1711518"/>
                  </a:lnTo>
                  <a:lnTo>
                    <a:pt x="506406" y="1732948"/>
                  </a:lnTo>
                  <a:lnTo>
                    <a:pt x="547918" y="1752391"/>
                  </a:lnTo>
                  <a:lnTo>
                    <a:pt x="590533" y="1769783"/>
                  </a:lnTo>
                  <a:lnTo>
                    <a:pt x="634187" y="1785061"/>
                  </a:lnTo>
                  <a:lnTo>
                    <a:pt x="678817" y="1798162"/>
                  </a:lnTo>
                  <a:lnTo>
                    <a:pt x="724360" y="1809023"/>
                  </a:lnTo>
                  <a:lnTo>
                    <a:pt x="770753" y="1817580"/>
                  </a:lnTo>
                  <a:lnTo>
                    <a:pt x="817933" y="1823771"/>
                  </a:lnTo>
                  <a:lnTo>
                    <a:pt x="865836" y="1827532"/>
                  </a:lnTo>
                  <a:lnTo>
                    <a:pt x="914400" y="1828800"/>
                  </a:lnTo>
                  <a:lnTo>
                    <a:pt x="962957" y="1827532"/>
                  </a:lnTo>
                  <a:lnTo>
                    <a:pt x="1010855" y="1823771"/>
                  </a:lnTo>
                  <a:lnTo>
                    <a:pt x="1058031" y="1817580"/>
                  </a:lnTo>
                  <a:lnTo>
                    <a:pt x="1104420" y="1809023"/>
                  </a:lnTo>
                  <a:lnTo>
                    <a:pt x="1149960" y="1798162"/>
                  </a:lnTo>
                  <a:lnTo>
                    <a:pt x="1194588" y="1785061"/>
                  </a:lnTo>
                  <a:lnTo>
                    <a:pt x="1238240" y="1769783"/>
                  </a:lnTo>
                  <a:lnTo>
                    <a:pt x="1280854" y="1752391"/>
                  </a:lnTo>
                  <a:lnTo>
                    <a:pt x="1322365" y="1732948"/>
                  </a:lnTo>
                  <a:lnTo>
                    <a:pt x="1362711" y="1711518"/>
                  </a:lnTo>
                  <a:lnTo>
                    <a:pt x="1401828" y="1688164"/>
                  </a:lnTo>
                  <a:lnTo>
                    <a:pt x="1439653" y="1662950"/>
                  </a:lnTo>
                  <a:lnTo>
                    <a:pt x="1476124" y="1635937"/>
                  </a:lnTo>
                  <a:lnTo>
                    <a:pt x="1511176" y="1607190"/>
                  </a:lnTo>
                  <a:lnTo>
                    <a:pt x="1544746" y="1576772"/>
                  </a:lnTo>
                  <a:lnTo>
                    <a:pt x="1576772" y="1544746"/>
                  </a:lnTo>
                  <a:lnTo>
                    <a:pt x="1607190" y="1511176"/>
                  </a:lnTo>
                  <a:lnTo>
                    <a:pt x="1635937" y="1476124"/>
                  </a:lnTo>
                  <a:lnTo>
                    <a:pt x="1662950" y="1439653"/>
                  </a:lnTo>
                  <a:lnTo>
                    <a:pt x="1688164" y="1401828"/>
                  </a:lnTo>
                  <a:lnTo>
                    <a:pt x="1711518" y="1362711"/>
                  </a:lnTo>
                  <a:lnTo>
                    <a:pt x="1732948" y="1322365"/>
                  </a:lnTo>
                  <a:lnTo>
                    <a:pt x="1752391" y="1280854"/>
                  </a:lnTo>
                  <a:lnTo>
                    <a:pt x="1769783" y="1238240"/>
                  </a:lnTo>
                  <a:lnTo>
                    <a:pt x="1785061" y="1194588"/>
                  </a:lnTo>
                  <a:lnTo>
                    <a:pt x="1798162" y="1149960"/>
                  </a:lnTo>
                  <a:lnTo>
                    <a:pt x="1809023" y="1104420"/>
                  </a:lnTo>
                  <a:lnTo>
                    <a:pt x="1817580" y="1058031"/>
                  </a:lnTo>
                  <a:lnTo>
                    <a:pt x="1823771" y="1010855"/>
                  </a:lnTo>
                  <a:lnTo>
                    <a:pt x="1827532" y="962957"/>
                  </a:lnTo>
                  <a:lnTo>
                    <a:pt x="1828800" y="914400"/>
                  </a:lnTo>
                  <a:lnTo>
                    <a:pt x="1827532" y="865842"/>
                  </a:lnTo>
                  <a:lnTo>
                    <a:pt x="1823771" y="817944"/>
                  </a:lnTo>
                  <a:lnTo>
                    <a:pt x="1817580" y="770768"/>
                  </a:lnTo>
                  <a:lnTo>
                    <a:pt x="1809023" y="724379"/>
                  </a:lnTo>
                  <a:lnTo>
                    <a:pt x="1798162" y="678839"/>
                  </a:lnTo>
                  <a:lnTo>
                    <a:pt x="1785061" y="634211"/>
                  </a:lnTo>
                  <a:lnTo>
                    <a:pt x="1769783" y="590559"/>
                  </a:lnTo>
                  <a:lnTo>
                    <a:pt x="1752391" y="547945"/>
                  </a:lnTo>
                  <a:lnTo>
                    <a:pt x="1732948" y="506434"/>
                  </a:lnTo>
                  <a:lnTo>
                    <a:pt x="1711518" y="466088"/>
                  </a:lnTo>
                  <a:lnTo>
                    <a:pt x="1688164" y="426971"/>
                  </a:lnTo>
                  <a:lnTo>
                    <a:pt x="1662950" y="389146"/>
                  </a:lnTo>
                  <a:lnTo>
                    <a:pt x="1635937" y="352675"/>
                  </a:lnTo>
                  <a:lnTo>
                    <a:pt x="1607190" y="317623"/>
                  </a:lnTo>
                  <a:lnTo>
                    <a:pt x="1576772" y="284053"/>
                  </a:lnTo>
                  <a:lnTo>
                    <a:pt x="1544746" y="252027"/>
                  </a:lnTo>
                  <a:lnTo>
                    <a:pt x="1511176" y="221609"/>
                  </a:lnTo>
                  <a:lnTo>
                    <a:pt x="1476124" y="192862"/>
                  </a:lnTo>
                  <a:lnTo>
                    <a:pt x="1439653" y="165849"/>
                  </a:lnTo>
                  <a:lnTo>
                    <a:pt x="1401828" y="140635"/>
                  </a:lnTo>
                  <a:lnTo>
                    <a:pt x="1362711" y="117281"/>
                  </a:lnTo>
                  <a:lnTo>
                    <a:pt x="1322365" y="95851"/>
                  </a:lnTo>
                  <a:lnTo>
                    <a:pt x="1280854" y="76408"/>
                  </a:lnTo>
                  <a:lnTo>
                    <a:pt x="1238240" y="59016"/>
                  </a:lnTo>
                  <a:lnTo>
                    <a:pt x="1194588" y="43738"/>
                  </a:lnTo>
                  <a:lnTo>
                    <a:pt x="1149960" y="30637"/>
                  </a:lnTo>
                  <a:lnTo>
                    <a:pt x="1104420" y="19776"/>
                  </a:lnTo>
                  <a:lnTo>
                    <a:pt x="1058031" y="11219"/>
                  </a:lnTo>
                  <a:lnTo>
                    <a:pt x="1010855" y="5028"/>
                  </a:lnTo>
                  <a:lnTo>
                    <a:pt x="962957" y="12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69739" y="2410898"/>
              <a:ext cx="160655" cy="146685"/>
            </a:xfrm>
            <a:custGeom>
              <a:avLst/>
              <a:gdLst/>
              <a:ahLst/>
              <a:cxnLst/>
              <a:rect l="l" t="t" r="r" b="b"/>
              <a:pathLst>
                <a:path w="160655" h="146685">
                  <a:moveTo>
                    <a:pt x="46369" y="0"/>
                  </a:moveTo>
                  <a:lnTo>
                    <a:pt x="0" y="64106"/>
                  </a:lnTo>
                  <a:lnTo>
                    <a:pt x="114206" y="146661"/>
                  </a:lnTo>
                  <a:lnTo>
                    <a:pt x="160575" y="82555"/>
                  </a:lnTo>
                  <a:lnTo>
                    <a:pt x="46369" y="0"/>
                  </a:lnTo>
                  <a:close/>
                </a:path>
              </a:pathLst>
            </a:custGeom>
            <a:solidFill>
              <a:srgbClr val="636B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58041" y="1569831"/>
              <a:ext cx="991235" cy="990600"/>
            </a:xfrm>
            <a:custGeom>
              <a:avLst/>
              <a:gdLst/>
              <a:ahLst/>
              <a:cxnLst/>
              <a:rect l="l" t="t" r="r" b="b"/>
              <a:pathLst>
                <a:path w="991235" h="990600">
                  <a:moveTo>
                    <a:pt x="483540" y="0"/>
                  </a:moveTo>
                  <a:lnTo>
                    <a:pt x="438877" y="3108"/>
                  </a:lnTo>
                  <a:lnTo>
                    <a:pt x="394707" y="10203"/>
                  </a:lnTo>
                  <a:lnTo>
                    <a:pt x="351319" y="21240"/>
                  </a:lnTo>
                  <a:lnTo>
                    <a:pt x="309003" y="36171"/>
                  </a:lnTo>
                  <a:lnTo>
                    <a:pt x="268049" y="54950"/>
                  </a:lnTo>
                  <a:lnTo>
                    <a:pt x="228747" y="77530"/>
                  </a:lnTo>
                  <a:lnTo>
                    <a:pt x="191387" y="103864"/>
                  </a:lnTo>
                  <a:lnTo>
                    <a:pt x="156257" y="133907"/>
                  </a:lnTo>
                  <a:lnTo>
                    <a:pt x="123649" y="167612"/>
                  </a:lnTo>
                  <a:lnTo>
                    <a:pt x="93853" y="204931"/>
                  </a:lnTo>
                  <a:lnTo>
                    <a:pt x="67732" y="244907"/>
                  </a:lnTo>
                  <a:lnTo>
                    <a:pt x="45926" y="286419"/>
                  </a:lnTo>
                  <a:lnTo>
                    <a:pt x="28389" y="329177"/>
                  </a:lnTo>
                  <a:lnTo>
                    <a:pt x="15075" y="372893"/>
                  </a:lnTo>
                  <a:lnTo>
                    <a:pt x="5936" y="417275"/>
                  </a:lnTo>
                  <a:lnTo>
                    <a:pt x="927" y="462034"/>
                  </a:lnTo>
                  <a:lnTo>
                    <a:pt x="0" y="506881"/>
                  </a:lnTo>
                  <a:lnTo>
                    <a:pt x="3108" y="551525"/>
                  </a:lnTo>
                  <a:lnTo>
                    <a:pt x="10207" y="595677"/>
                  </a:lnTo>
                  <a:lnTo>
                    <a:pt x="21248" y="639046"/>
                  </a:lnTo>
                  <a:lnTo>
                    <a:pt x="36185" y="681344"/>
                  </a:lnTo>
                  <a:lnTo>
                    <a:pt x="54972" y="722280"/>
                  </a:lnTo>
                  <a:lnTo>
                    <a:pt x="77562" y="761564"/>
                  </a:lnTo>
                  <a:lnTo>
                    <a:pt x="103909" y="798906"/>
                  </a:lnTo>
                  <a:lnTo>
                    <a:pt x="133966" y="834018"/>
                  </a:lnTo>
                  <a:lnTo>
                    <a:pt x="167686" y="866608"/>
                  </a:lnTo>
                  <a:lnTo>
                    <a:pt x="205023" y="896388"/>
                  </a:lnTo>
                  <a:lnTo>
                    <a:pt x="245016" y="922498"/>
                  </a:lnTo>
                  <a:lnTo>
                    <a:pt x="286546" y="944294"/>
                  </a:lnTo>
                  <a:lnTo>
                    <a:pt x="329322" y="961824"/>
                  </a:lnTo>
                  <a:lnTo>
                    <a:pt x="373056" y="975134"/>
                  </a:lnTo>
                  <a:lnTo>
                    <a:pt x="417456" y="984270"/>
                  </a:lnTo>
                  <a:lnTo>
                    <a:pt x="462234" y="989279"/>
                  </a:lnTo>
                  <a:lnTo>
                    <a:pt x="507099" y="990208"/>
                  </a:lnTo>
                  <a:lnTo>
                    <a:pt x="551761" y="987102"/>
                  </a:lnTo>
                  <a:lnTo>
                    <a:pt x="595931" y="980009"/>
                  </a:lnTo>
                  <a:lnTo>
                    <a:pt x="639319" y="968975"/>
                  </a:lnTo>
                  <a:lnTo>
                    <a:pt x="681635" y="954046"/>
                  </a:lnTo>
                  <a:lnTo>
                    <a:pt x="722589" y="935269"/>
                  </a:lnTo>
                  <a:lnTo>
                    <a:pt x="761891" y="912691"/>
                  </a:lnTo>
                  <a:lnTo>
                    <a:pt x="799252" y="886358"/>
                  </a:lnTo>
                  <a:lnTo>
                    <a:pt x="834381" y="856316"/>
                  </a:lnTo>
                  <a:lnTo>
                    <a:pt x="866989" y="822612"/>
                  </a:lnTo>
                  <a:lnTo>
                    <a:pt x="896786" y="785293"/>
                  </a:lnTo>
                  <a:lnTo>
                    <a:pt x="922907" y="745318"/>
                  </a:lnTo>
                  <a:lnTo>
                    <a:pt x="944713" y="703805"/>
                  </a:lnTo>
                  <a:lnTo>
                    <a:pt x="962249" y="661047"/>
                  </a:lnTo>
                  <a:lnTo>
                    <a:pt x="975563" y="617331"/>
                  </a:lnTo>
                  <a:lnTo>
                    <a:pt x="984702" y="572948"/>
                  </a:lnTo>
                  <a:lnTo>
                    <a:pt x="989711" y="528189"/>
                  </a:lnTo>
                  <a:lnTo>
                    <a:pt x="990638" y="483341"/>
                  </a:lnTo>
                  <a:lnTo>
                    <a:pt x="987528" y="438696"/>
                  </a:lnTo>
                  <a:lnTo>
                    <a:pt x="980429" y="394543"/>
                  </a:lnTo>
                  <a:lnTo>
                    <a:pt x="969388" y="351172"/>
                  </a:lnTo>
                  <a:lnTo>
                    <a:pt x="954450" y="308873"/>
                  </a:lnTo>
                  <a:lnTo>
                    <a:pt x="935663" y="267935"/>
                  </a:lnTo>
                  <a:lnTo>
                    <a:pt x="913073" y="228648"/>
                  </a:lnTo>
                  <a:lnTo>
                    <a:pt x="886727" y="191303"/>
                  </a:lnTo>
                  <a:lnTo>
                    <a:pt x="856671" y="156188"/>
                  </a:lnTo>
                  <a:lnTo>
                    <a:pt x="822951" y="123594"/>
                  </a:lnTo>
                  <a:lnTo>
                    <a:pt x="785616" y="93810"/>
                  </a:lnTo>
                  <a:lnTo>
                    <a:pt x="745622" y="67700"/>
                  </a:lnTo>
                  <a:lnTo>
                    <a:pt x="704093" y="45904"/>
                  </a:lnTo>
                  <a:lnTo>
                    <a:pt x="661316" y="28375"/>
                  </a:lnTo>
                  <a:lnTo>
                    <a:pt x="617583" y="15067"/>
                  </a:lnTo>
                  <a:lnTo>
                    <a:pt x="573182" y="5933"/>
                  </a:lnTo>
                  <a:lnTo>
                    <a:pt x="528405" y="926"/>
                  </a:lnTo>
                  <a:lnTo>
                    <a:pt x="483540" y="0"/>
                  </a:lnTo>
                  <a:close/>
                </a:path>
              </a:pathLst>
            </a:custGeom>
            <a:solidFill>
              <a:srgbClr val="414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25118" y="1636883"/>
              <a:ext cx="856615" cy="856615"/>
            </a:xfrm>
            <a:custGeom>
              <a:avLst/>
              <a:gdLst/>
              <a:ahLst/>
              <a:cxnLst/>
              <a:rect l="l" t="t" r="r" b="b"/>
              <a:pathLst>
                <a:path w="856614" h="856614">
                  <a:moveTo>
                    <a:pt x="425816" y="0"/>
                  </a:moveTo>
                  <a:lnTo>
                    <a:pt x="382024" y="2519"/>
                  </a:lnTo>
                  <a:lnTo>
                    <a:pt x="338758" y="9469"/>
                  </a:lnTo>
                  <a:lnTo>
                    <a:pt x="296382" y="20791"/>
                  </a:lnTo>
                  <a:lnTo>
                    <a:pt x="255261" y="36426"/>
                  </a:lnTo>
                  <a:lnTo>
                    <a:pt x="215759" y="56316"/>
                  </a:lnTo>
                  <a:lnTo>
                    <a:pt x="178241" y="80402"/>
                  </a:lnTo>
                  <a:lnTo>
                    <a:pt x="143073" y="108626"/>
                  </a:lnTo>
                  <a:lnTo>
                    <a:pt x="110618" y="140929"/>
                  </a:lnTo>
                  <a:lnTo>
                    <a:pt x="81242" y="177253"/>
                  </a:lnTo>
                  <a:lnTo>
                    <a:pt x="55937" y="216515"/>
                  </a:lnTo>
                  <a:lnTo>
                    <a:pt x="35416" y="257441"/>
                  </a:lnTo>
                  <a:lnTo>
                    <a:pt x="19620" y="299664"/>
                  </a:lnTo>
                  <a:lnTo>
                    <a:pt x="8491" y="342821"/>
                  </a:lnTo>
                  <a:lnTo>
                    <a:pt x="1971" y="386548"/>
                  </a:lnTo>
                  <a:lnTo>
                    <a:pt x="0" y="430478"/>
                  </a:lnTo>
                  <a:lnTo>
                    <a:pt x="2519" y="474249"/>
                  </a:lnTo>
                  <a:lnTo>
                    <a:pt x="9471" y="517495"/>
                  </a:lnTo>
                  <a:lnTo>
                    <a:pt x="20797" y="559851"/>
                  </a:lnTo>
                  <a:lnTo>
                    <a:pt x="36437" y="600953"/>
                  </a:lnTo>
                  <a:lnTo>
                    <a:pt x="56334" y="640437"/>
                  </a:lnTo>
                  <a:lnTo>
                    <a:pt x="80428" y="677938"/>
                  </a:lnTo>
                  <a:lnTo>
                    <a:pt x="108662" y="713090"/>
                  </a:lnTo>
                  <a:lnTo>
                    <a:pt x="140975" y="745531"/>
                  </a:lnTo>
                  <a:lnTo>
                    <a:pt x="177311" y="774894"/>
                  </a:lnTo>
                  <a:lnTo>
                    <a:pt x="216596" y="800191"/>
                  </a:lnTo>
                  <a:lnTo>
                    <a:pt x="257543" y="820705"/>
                  </a:lnTo>
                  <a:lnTo>
                    <a:pt x="299789" y="836495"/>
                  </a:lnTo>
                  <a:lnTo>
                    <a:pt x="342968" y="847620"/>
                  </a:lnTo>
                  <a:lnTo>
                    <a:pt x="386717" y="854138"/>
                  </a:lnTo>
                  <a:lnTo>
                    <a:pt x="430669" y="856108"/>
                  </a:lnTo>
                  <a:lnTo>
                    <a:pt x="474461" y="853588"/>
                  </a:lnTo>
                  <a:lnTo>
                    <a:pt x="517727" y="846639"/>
                  </a:lnTo>
                  <a:lnTo>
                    <a:pt x="560103" y="835317"/>
                  </a:lnTo>
                  <a:lnTo>
                    <a:pt x="601224" y="819682"/>
                  </a:lnTo>
                  <a:lnTo>
                    <a:pt x="640726" y="799793"/>
                  </a:lnTo>
                  <a:lnTo>
                    <a:pt x="678244" y="775708"/>
                  </a:lnTo>
                  <a:lnTo>
                    <a:pt x="713412" y="747487"/>
                  </a:lnTo>
                  <a:lnTo>
                    <a:pt x="745867" y="715187"/>
                  </a:lnTo>
                  <a:lnTo>
                    <a:pt x="775243" y="678868"/>
                  </a:lnTo>
                  <a:lnTo>
                    <a:pt x="800546" y="639600"/>
                  </a:lnTo>
                  <a:lnTo>
                    <a:pt x="821067" y="598671"/>
                  </a:lnTo>
                  <a:lnTo>
                    <a:pt x="836861" y="556444"/>
                  </a:lnTo>
                  <a:lnTo>
                    <a:pt x="847990" y="513283"/>
                  </a:lnTo>
                  <a:lnTo>
                    <a:pt x="854510" y="469554"/>
                  </a:lnTo>
                  <a:lnTo>
                    <a:pt x="856481" y="425622"/>
                  </a:lnTo>
                  <a:lnTo>
                    <a:pt x="853962" y="381849"/>
                  </a:lnTo>
                  <a:lnTo>
                    <a:pt x="847010" y="338602"/>
                  </a:lnTo>
                  <a:lnTo>
                    <a:pt x="835685" y="296245"/>
                  </a:lnTo>
                  <a:lnTo>
                    <a:pt x="820045" y="255142"/>
                  </a:lnTo>
                  <a:lnTo>
                    <a:pt x="800149" y="215657"/>
                  </a:lnTo>
                  <a:lnTo>
                    <a:pt x="776055" y="178157"/>
                  </a:lnTo>
                  <a:lnTo>
                    <a:pt x="747822" y="143004"/>
                  </a:lnTo>
                  <a:lnTo>
                    <a:pt x="715509" y="110564"/>
                  </a:lnTo>
                  <a:lnTo>
                    <a:pt x="679174" y="81200"/>
                  </a:lnTo>
                  <a:lnTo>
                    <a:pt x="639889" y="55908"/>
                  </a:lnTo>
                  <a:lnTo>
                    <a:pt x="598942" y="35397"/>
                  </a:lnTo>
                  <a:lnTo>
                    <a:pt x="556696" y="19609"/>
                  </a:lnTo>
                  <a:lnTo>
                    <a:pt x="513516" y="8486"/>
                  </a:lnTo>
                  <a:lnTo>
                    <a:pt x="469768" y="1969"/>
                  </a:lnTo>
                  <a:lnTo>
                    <a:pt x="425816" y="0"/>
                  </a:lnTo>
                  <a:close/>
                </a:path>
              </a:pathLst>
            </a:custGeom>
            <a:solidFill>
              <a:srgbClr val="BCBC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73955" y="1685693"/>
              <a:ext cx="758825" cy="758825"/>
            </a:xfrm>
            <a:custGeom>
              <a:avLst/>
              <a:gdLst/>
              <a:ahLst/>
              <a:cxnLst/>
              <a:rect l="l" t="t" r="r" b="b"/>
              <a:pathLst>
                <a:path w="758825" h="758825">
                  <a:moveTo>
                    <a:pt x="386247" y="0"/>
                  </a:moveTo>
                  <a:lnTo>
                    <a:pt x="341432" y="1873"/>
                  </a:lnTo>
                  <a:lnTo>
                    <a:pt x="297202" y="8977"/>
                  </a:lnTo>
                  <a:lnTo>
                    <a:pt x="254055" y="21234"/>
                  </a:lnTo>
                  <a:lnTo>
                    <a:pt x="212487" y="38563"/>
                  </a:lnTo>
                  <a:lnTo>
                    <a:pt x="172993" y="60885"/>
                  </a:lnTo>
                  <a:lnTo>
                    <a:pt x="136072" y="88119"/>
                  </a:lnTo>
                  <a:lnTo>
                    <a:pt x="102219" y="120187"/>
                  </a:lnTo>
                  <a:lnTo>
                    <a:pt x="71930" y="157008"/>
                  </a:lnTo>
                  <a:lnTo>
                    <a:pt x="46438" y="197293"/>
                  </a:lnTo>
                  <a:lnTo>
                    <a:pt x="26579" y="239472"/>
                  </a:lnTo>
                  <a:lnTo>
                    <a:pt x="12272" y="283050"/>
                  </a:lnTo>
                  <a:lnTo>
                    <a:pt x="3439" y="327530"/>
                  </a:lnTo>
                  <a:lnTo>
                    <a:pt x="0" y="372417"/>
                  </a:lnTo>
                  <a:lnTo>
                    <a:pt x="1874" y="417213"/>
                  </a:lnTo>
                  <a:lnTo>
                    <a:pt x="8982" y="461423"/>
                  </a:lnTo>
                  <a:lnTo>
                    <a:pt x="21244" y="504550"/>
                  </a:lnTo>
                  <a:lnTo>
                    <a:pt x="38581" y="546099"/>
                  </a:lnTo>
                  <a:lnTo>
                    <a:pt x="60913" y="585572"/>
                  </a:lnTo>
                  <a:lnTo>
                    <a:pt x="88159" y="622473"/>
                  </a:lnTo>
                  <a:lnTo>
                    <a:pt x="120241" y="656307"/>
                  </a:lnTo>
                  <a:lnTo>
                    <a:pt x="157079" y="686576"/>
                  </a:lnTo>
                  <a:lnTo>
                    <a:pt x="197381" y="712056"/>
                  </a:lnTo>
                  <a:lnTo>
                    <a:pt x="239579" y="731906"/>
                  </a:lnTo>
                  <a:lnTo>
                    <a:pt x="283176" y="746207"/>
                  </a:lnTo>
                  <a:lnTo>
                    <a:pt x="327676" y="755036"/>
                  </a:lnTo>
                  <a:lnTo>
                    <a:pt x="372583" y="758475"/>
                  </a:lnTo>
                  <a:lnTo>
                    <a:pt x="417399" y="756603"/>
                  </a:lnTo>
                  <a:lnTo>
                    <a:pt x="461629" y="749500"/>
                  </a:lnTo>
                  <a:lnTo>
                    <a:pt x="504775" y="737245"/>
                  </a:lnTo>
                  <a:lnTo>
                    <a:pt x="546342" y="719919"/>
                  </a:lnTo>
                  <a:lnTo>
                    <a:pt x="585832" y="697600"/>
                  </a:lnTo>
                  <a:lnTo>
                    <a:pt x="622750" y="670370"/>
                  </a:lnTo>
                  <a:lnTo>
                    <a:pt x="656598" y="638307"/>
                  </a:lnTo>
                  <a:lnTo>
                    <a:pt x="686881" y="601492"/>
                  </a:lnTo>
                  <a:lnTo>
                    <a:pt x="712373" y="561207"/>
                  </a:lnTo>
                  <a:lnTo>
                    <a:pt x="732232" y="519028"/>
                  </a:lnTo>
                  <a:lnTo>
                    <a:pt x="746538" y="475450"/>
                  </a:lnTo>
                  <a:lnTo>
                    <a:pt x="755371" y="430969"/>
                  </a:lnTo>
                  <a:lnTo>
                    <a:pt x="758810" y="386081"/>
                  </a:lnTo>
                  <a:lnTo>
                    <a:pt x="756936" y="341284"/>
                  </a:lnTo>
                  <a:lnTo>
                    <a:pt x="749829" y="297072"/>
                  </a:lnTo>
                  <a:lnTo>
                    <a:pt x="737566" y="253943"/>
                  </a:lnTo>
                  <a:lnTo>
                    <a:pt x="720230" y="212392"/>
                  </a:lnTo>
                  <a:lnTo>
                    <a:pt x="697898" y="172916"/>
                  </a:lnTo>
                  <a:lnTo>
                    <a:pt x="670652" y="136011"/>
                  </a:lnTo>
                  <a:lnTo>
                    <a:pt x="638570" y="102172"/>
                  </a:lnTo>
                  <a:lnTo>
                    <a:pt x="601732" y="71897"/>
                  </a:lnTo>
                  <a:lnTo>
                    <a:pt x="561436" y="46417"/>
                  </a:lnTo>
                  <a:lnTo>
                    <a:pt x="519243" y="26567"/>
                  </a:lnTo>
                  <a:lnTo>
                    <a:pt x="475649" y="12267"/>
                  </a:lnTo>
                  <a:lnTo>
                    <a:pt x="431152" y="3438"/>
                  </a:lnTo>
                  <a:lnTo>
                    <a:pt x="386247" y="0"/>
                  </a:lnTo>
                  <a:close/>
                </a:path>
              </a:pathLst>
            </a:custGeom>
            <a:solidFill>
              <a:srgbClr val="FBFB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0533" y="2773969"/>
              <a:ext cx="224246" cy="1850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1359" y="2469507"/>
              <a:ext cx="163753" cy="12899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93268" y="2486745"/>
              <a:ext cx="392430" cy="427355"/>
            </a:xfrm>
            <a:custGeom>
              <a:avLst/>
              <a:gdLst/>
              <a:ahLst/>
              <a:cxnLst/>
              <a:rect l="l" t="t" r="r" b="b"/>
              <a:pathLst>
                <a:path w="392430" h="427355">
                  <a:moveTo>
                    <a:pt x="237212" y="0"/>
                  </a:moveTo>
                  <a:lnTo>
                    <a:pt x="0" y="287223"/>
                  </a:lnTo>
                  <a:lnTo>
                    <a:pt x="193269" y="426915"/>
                  </a:lnTo>
                  <a:lnTo>
                    <a:pt x="391822" y="111759"/>
                  </a:lnTo>
                  <a:lnTo>
                    <a:pt x="237212" y="0"/>
                  </a:lnTo>
                  <a:close/>
                </a:path>
              </a:pathLst>
            </a:custGeom>
            <a:solidFill>
              <a:srgbClr val="FAD2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04922" y="1719921"/>
              <a:ext cx="693420" cy="692785"/>
            </a:xfrm>
            <a:custGeom>
              <a:avLst/>
              <a:gdLst/>
              <a:ahLst/>
              <a:cxnLst/>
              <a:rect l="l" t="t" r="r" b="b"/>
              <a:pathLst>
                <a:path w="693419" h="692785">
                  <a:moveTo>
                    <a:pt x="454583" y="603284"/>
                  </a:moveTo>
                  <a:lnTo>
                    <a:pt x="243221" y="603284"/>
                  </a:lnTo>
                  <a:lnTo>
                    <a:pt x="262829" y="610450"/>
                  </a:lnTo>
                  <a:lnTo>
                    <a:pt x="282832" y="616029"/>
                  </a:lnTo>
                  <a:lnTo>
                    <a:pt x="303005" y="619981"/>
                  </a:lnTo>
                  <a:lnTo>
                    <a:pt x="323122" y="622266"/>
                  </a:lnTo>
                  <a:lnTo>
                    <a:pt x="350635" y="682245"/>
                  </a:lnTo>
                  <a:lnTo>
                    <a:pt x="353991" y="688688"/>
                  </a:lnTo>
                  <a:lnTo>
                    <a:pt x="360783" y="692255"/>
                  </a:lnTo>
                  <a:lnTo>
                    <a:pt x="367708" y="691936"/>
                  </a:lnTo>
                  <a:lnTo>
                    <a:pt x="441883" y="680009"/>
                  </a:lnTo>
                  <a:lnTo>
                    <a:pt x="447210" y="674498"/>
                  </a:lnTo>
                  <a:lnTo>
                    <a:pt x="447503" y="666698"/>
                  </a:lnTo>
                  <a:lnTo>
                    <a:pt x="454583" y="603284"/>
                  </a:lnTo>
                  <a:close/>
                </a:path>
                <a:path w="693419" h="692785">
                  <a:moveTo>
                    <a:pt x="98385" y="108112"/>
                  </a:moveTo>
                  <a:lnTo>
                    <a:pt x="91061" y="110854"/>
                  </a:lnTo>
                  <a:lnTo>
                    <a:pt x="42800" y="177596"/>
                  </a:lnTo>
                  <a:lnTo>
                    <a:pt x="43360" y="186035"/>
                  </a:lnTo>
                  <a:lnTo>
                    <a:pt x="47381" y="191599"/>
                  </a:lnTo>
                  <a:lnTo>
                    <a:pt x="89037" y="243113"/>
                  </a:lnTo>
                  <a:lnTo>
                    <a:pt x="81867" y="262701"/>
                  </a:lnTo>
                  <a:lnTo>
                    <a:pt x="76286" y="282697"/>
                  </a:lnTo>
                  <a:lnTo>
                    <a:pt x="72332" y="302867"/>
                  </a:lnTo>
                  <a:lnTo>
                    <a:pt x="70047" y="322979"/>
                  </a:lnTo>
                  <a:lnTo>
                    <a:pt x="10040" y="350480"/>
                  </a:lnTo>
                  <a:lnTo>
                    <a:pt x="3568" y="353834"/>
                  </a:lnTo>
                  <a:lnTo>
                    <a:pt x="0" y="360623"/>
                  </a:lnTo>
                  <a:lnTo>
                    <a:pt x="346" y="367545"/>
                  </a:lnTo>
                  <a:lnTo>
                    <a:pt x="12278" y="441688"/>
                  </a:lnTo>
                  <a:lnTo>
                    <a:pt x="17791" y="447012"/>
                  </a:lnTo>
                  <a:lnTo>
                    <a:pt x="25595" y="447305"/>
                  </a:lnTo>
                  <a:lnTo>
                    <a:pt x="91221" y="454626"/>
                  </a:lnTo>
                  <a:lnTo>
                    <a:pt x="100059" y="473291"/>
                  </a:lnTo>
                  <a:lnTo>
                    <a:pt x="110088" y="491178"/>
                  </a:lnTo>
                  <a:lnTo>
                    <a:pt x="121450" y="508266"/>
                  </a:lnTo>
                  <a:lnTo>
                    <a:pt x="134288" y="524536"/>
                  </a:lnTo>
                  <a:lnTo>
                    <a:pt x="110850" y="586512"/>
                  </a:lnTo>
                  <a:lnTo>
                    <a:pt x="108160" y="593913"/>
                  </a:lnTo>
                  <a:lnTo>
                    <a:pt x="110903" y="601234"/>
                  </a:lnTo>
                  <a:lnTo>
                    <a:pt x="177674" y="649500"/>
                  </a:lnTo>
                  <a:lnTo>
                    <a:pt x="186117" y="648914"/>
                  </a:lnTo>
                  <a:lnTo>
                    <a:pt x="191684" y="644921"/>
                  </a:lnTo>
                  <a:lnTo>
                    <a:pt x="243221" y="603284"/>
                  </a:lnTo>
                  <a:lnTo>
                    <a:pt x="454583" y="603284"/>
                  </a:lnTo>
                  <a:lnTo>
                    <a:pt x="454827" y="601101"/>
                  </a:lnTo>
                  <a:lnTo>
                    <a:pt x="473501" y="592252"/>
                  </a:lnTo>
                  <a:lnTo>
                    <a:pt x="491396" y="582223"/>
                  </a:lnTo>
                  <a:lnTo>
                    <a:pt x="508491" y="570870"/>
                  </a:lnTo>
                  <a:lnTo>
                    <a:pt x="524768" y="558053"/>
                  </a:lnTo>
                  <a:lnTo>
                    <a:pt x="618413" y="558053"/>
                  </a:lnTo>
                  <a:lnTo>
                    <a:pt x="650427" y="513807"/>
                  </a:lnTo>
                  <a:lnTo>
                    <a:pt x="649841" y="505368"/>
                  </a:lnTo>
                  <a:lnTo>
                    <a:pt x="645846" y="499804"/>
                  </a:lnTo>
                  <a:lnTo>
                    <a:pt x="618258" y="465687"/>
                  </a:lnTo>
                  <a:lnTo>
                    <a:pt x="367834" y="465687"/>
                  </a:lnTo>
                  <a:lnTo>
                    <a:pt x="320814" y="464217"/>
                  </a:lnTo>
                  <a:lnTo>
                    <a:pt x="276646" y="444243"/>
                  </a:lnTo>
                  <a:lnTo>
                    <a:pt x="243838" y="408575"/>
                  </a:lnTo>
                  <a:lnTo>
                    <a:pt x="227716" y="364410"/>
                  </a:lnTo>
                  <a:lnTo>
                    <a:pt x="229188" y="317420"/>
                  </a:lnTo>
                  <a:lnTo>
                    <a:pt x="249160" y="273276"/>
                  </a:lnTo>
                  <a:lnTo>
                    <a:pt x="284849" y="240478"/>
                  </a:lnTo>
                  <a:lnTo>
                    <a:pt x="329042" y="224358"/>
                  </a:lnTo>
                  <a:lnTo>
                    <a:pt x="596116" y="224358"/>
                  </a:lnTo>
                  <a:lnTo>
                    <a:pt x="593153" y="218111"/>
                  </a:lnTo>
                  <a:lnTo>
                    <a:pt x="583119" y="200225"/>
                  </a:lnTo>
                  <a:lnTo>
                    <a:pt x="571762" y="183137"/>
                  </a:lnTo>
                  <a:lnTo>
                    <a:pt x="558939" y="166867"/>
                  </a:lnTo>
                  <a:lnTo>
                    <a:pt x="571104" y="134228"/>
                  </a:lnTo>
                  <a:lnTo>
                    <a:pt x="167820" y="134228"/>
                  </a:lnTo>
                  <a:lnTo>
                    <a:pt x="105816" y="110801"/>
                  </a:lnTo>
                  <a:lnTo>
                    <a:pt x="98385" y="108112"/>
                  </a:lnTo>
                  <a:close/>
                </a:path>
                <a:path w="693419" h="692785">
                  <a:moveTo>
                    <a:pt x="618413" y="558053"/>
                  </a:moveTo>
                  <a:lnTo>
                    <a:pt x="524768" y="558053"/>
                  </a:lnTo>
                  <a:lnTo>
                    <a:pt x="586772" y="581454"/>
                  </a:lnTo>
                  <a:lnTo>
                    <a:pt x="594176" y="584143"/>
                  </a:lnTo>
                  <a:lnTo>
                    <a:pt x="601500" y="581427"/>
                  </a:lnTo>
                  <a:lnTo>
                    <a:pt x="618413" y="558053"/>
                  </a:lnTo>
                  <a:close/>
                </a:path>
                <a:path w="693419" h="692785">
                  <a:moveTo>
                    <a:pt x="596116" y="224358"/>
                  </a:moveTo>
                  <a:lnTo>
                    <a:pt x="329042" y="224358"/>
                  </a:lnTo>
                  <a:lnTo>
                    <a:pt x="376061" y="225828"/>
                  </a:lnTo>
                  <a:lnTo>
                    <a:pt x="420230" y="245802"/>
                  </a:lnTo>
                  <a:lnTo>
                    <a:pt x="453038" y="281459"/>
                  </a:lnTo>
                  <a:lnTo>
                    <a:pt x="469160" y="325625"/>
                  </a:lnTo>
                  <a:lnTo>
                    <a:pt x="467688" y="372621"/>
                  </a:lnTo>
                  <a:lnTo>
                    <a:pt x="447716" y="416769"/>
                  </a:lnTo>
                  <a:lnTo>
                    <a:pt x="412027" y="449567"/>
                  </a:lnTo>
                  <a:lnTo>
                    <a:pt x="367834" y="465687"/>
                  </a:lnTo>
                  <a:lnTo>
                    <a:pt x="618258" y="465687"/>
                  </a:lnTo>
                  <a:lnTo>
                    <a:pt x="604190" y="448290"/>
                  </a:lnTo>
                  <a:lnTo>
                    <a:pt x="611360" y="428690"/>
                  </a:lnTo>
                  <a:lnTo>
                    <a:pt x="616964" y="408575"/>
                  </a:lnTo>
                  <a:lnTo>
                    <a:pt x="620895" y="388521"/>
                  </a:lnTo>
                  <a:lnTo>
                    <a:pt x="623180" y="368397"/>
                  </a:lnTo>
                  <a:lnTo>
                    <a:pt x="683186" y="340923"/>
                  </a:lnTo>
                  <a:lnTo>
                    <a:pt x="689632" y="337542"/>
                  </a:lnTo>
                  <a:lnTo>
                    <a:pt x="693201" y="330780"/>
                  </a:lnTo>
                  <a:lnTo>
                    <a:pt x="692855" y="323831"/>
                  </a:lnTo>
                  <a:lnTo>
                    <a:pt x="680949" y="249715"/>
                  </a:lnTo>
                  <a:lnTo>
                    <a:pt x="675436" y="244391"/>
                  </a:lnTo>
                  <a:lnTo>
                    <a:pt x="667632" y="244071"/>
                  </a:lnTo>
                  <a:lnTo>
                    <a:pt x="602006" y="236777"/>
                  </a:lnTo>
                  <a:lnTo>
                    <a:pt x="596116" y="224358"/>
                  </a:lnTo>
                  <a:close/>
                </a:path>
                <a:path w="693419" h="692785">
                  <a:moveTo>
                    <a:pt x="331805" y="0"/>
                  </a:moveTo>
                  <a:lnTo>
                    <a:pt x="324854" y="346"/>
                  </a:lnTo>
                  <a:lnTo>
                    <a:pt x="250678" y="12272"/>
                  </a:lnTo>
                  <a:lnTo>
                    <a:pt x="245378" y="17783"/>
                  </a:lnTo>
                  <a:lnTo>
                    <a:pt x="245058" y="25583"/>
                  </a:lnTo>
                  <a:lnTo>
                    <a:pt x="237761" y="91180"/>
                  </a:lnTo>
                  <a:lnTo>
                    <a:pt x="219087" y="100014"/>
                  </a:lnTo>
                  <a:lnTo>
                    <a:pt x="201192" y="110039"/>
                  </a:lnTo>
                  <a:lnTo>
                    <a:pt x="184097" y="121396"/>
                  </a:lnTo>
                  <a:lnTo>
                    <a:pt x="167820" y="134228"/>
                  </a:lnTo>
                  <a:lnTo>
                    <a:pt x="571104" y="134228"/>
                  </a:lnTo>
                  <a:lnTo>
                    <a:pt x="581711" y="105769"/>
                  </a:lnTo>
                  <a:lnTo>
                    <a:pt x="584401" y="98342"/>
                  </a:lnTo>
                  <a:lnTo>
                    <a:pt x="581685" y="91021"/>
                  </a:lnTo>
                  <a:lnTo>
                    <a:pt x="578884" y="88997"/>
                  </a:lnTo>
                  <a:lnTo>
                    <a:pt x="449367" y="88997"/>
                  </a:lnTo>
                  <a:lnTo>
                    <a:pt x="429758" y="81831"/>
                  </a:lnTo>
                  <a:lnTo>
                    <a:pt x="409753" y="76252"/>
                  </a:lnTo>
                  <a:lnTo>
                    <a:pt x="389572" y="72300"/>
                  </a:lnTo>
                  <a:lnTo>
                    <a:pt x="369439" y="70016"/>
                  </a:lnTo>
                  <a:lnTo>
                    <a:pt x="341953" y="10009"/>
                  </a:lnTo>
                  <a:lnTo>
                    <a:pt x="338570" y="3567"/>
                  </a:lnTo>
                  <a:lnTo>
                    <a:pt x="331805" y="0"/>
                  </a:lnTo>
                  <a:close/>
                </a:path>
                <a:path w="693419" h="692785">
                  <a:moveTo>
                    <a:pt x="514913" y="42781"/>
                  </a:moveTo>
                  <a:lnTo>
                    <a:pt x="506470" y="43340"/>
                  </a:lnTo>
                  <a:lnTo>
                    <a:pt x="500904" y="47360"/>
                  </a:lnTo>
                  <a:lnTo>
                    <a:pt x="449367" y="88997"/>
                  </a:lnTo>
                  <a:lnTo>
                    <a:pt x="578884" y="88997"/>
                  </a:lnTo>
                  <a:lnTo>
                    <a:pt x="514913" y="42781"/>
                  </a:lnTo>
                  <a:close/>
                </a:path>
              </a:pathLst>
            </a:custGeom>
            <a:solidFill>
              <a:srgbClr val="6DB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480561" y="3268573"/>
            <a:ext cx="4786630" cy="114744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000" spc="25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145"/>
              </a:spcBef>
              <a:tabLst>
                <a:tab pos="1146175" algn="l"/>
                <a:tab pos="2176145" algn="l"/>
                <a:tab pos="3231515" algn="l"/>
                <a:tab pos="4259580" algn="l"/>
              </a:tabLst>
            </a:pP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2000	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2004	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2008	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2012	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2016</a:t>
            </a:r>
            <a:endParaRPr sz="2000">
              <a:latin typeface="Tahoma"/>
              <a:cs typeface="Tahoma"/>
            </a:endParaRPr>
          </a:p>
          <a:p>
            <a:pPr marR="15875" algn="ctr">
              <a:lnSpc>
                <a:spcPct val="100000"/>
              </a:lnSpc>
              <a:spcBef>
                <a:spcPts val="380"/>
              </a:spcBef>
            </a:pPr>
            <a:r>
              <a:rPr sz="2800" spc="420" dirty="0">
                <a:solidFill>
                  <a:srgbClr val="FF5256"/>
                </a:solidFill>
                <a:latin typeface="Tahoma"/>
                <a:cs typeface="Tahoma"/>
              </a:rPr>
              <a:t>→</a:t>
            </a:r>
            <a:r>
              <a:rPr sz="2800" spc="420" dirty="0">
                <a:solidFill>
                  <a:srgbClr val="FFFFFF"/>
                </a:solidFill>
                <a:latin typeface="Tahoma"/>
                <a:cs typeface="Tahoma"/>
              </a:rPr>
              <a:t>Knob</a:t>
            </a:r>
            <a:r>
              <a:rPr sz="2800" spc="-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Tahoma"/>
                <a:cs typeface="Tahoma"/>
              </a:rPr>
              <a:t>Configuration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67639" y="187443"/>
            <a:ext cx="401320" cy="457834"/>
            <a:chOff x="167639" y="187443"/>
            <a:chExt cx="401320" cy="457834"/>
          </a:xfrm>
        </p:grpSpPr>
        <p:sp>
          <p:nvSpPr>
            <p:cNvPr id="43" name="object 43"/>
            <p:cNvSpPr/>
            <p:nvPr/>
          </p:nvSpPr>
          <p:spPr>
            <a:xfrm>
              <a:off x="167639" y="273197"/>
              <a:ext cx="401320" cy="372110"/>
            </a:xfrm>
            <a:custGeom>
              <a:avLst/>
              <a:gdLst/>
              <a:ahLst/>
              <a:cxnLst/>
              <a:rect l="l" t="t" r="r" b="b"/>
              <a:pathLst>
                <a:path w="401320" h="372109">
                  <a:moveTo>
                    <a:pt x="400714" y="0"/>
                  </a:moveTo>
                  <a:lnTo>
                    <a:pt x="0" y="0"/>
                  </a:lnTo>
                  <a:lnTo>
                    <a:pt x="0" y="285850"/>
                  </a:lnTo>
                  <a:lnTo>
                    <a:pt x="38657" y="336485"/>
                  </a:lnTo>
                  <a:lnTo>
                    <a:pt x="82028" y="355051"/>
                  </a:lnTo>
                  <a:lnTo>
                    <a:pt x="137028" y="367230"/>
                  </a:lnTo>
                  <a:lnTo>
                    <a:pt x="200357" y="371604"/>
                  </a:lnTo>
                  <a:lnTo>
                    <a:pt x="263687" y="367230"/>
                  </a:lnTo>
                  <a:lnTo>
                    <a:pt x="318687" y="355051"/>
                  </a:lnTo>
                  <a:lnTo>
                    <a:pt x="362058" y="336485"/>
                  </a:lnTo>
                  <a:lnTo>
                    <a:pt x="390500" y="312946"/>
                  </a:lnTo>
                  <a:lnTo>
                    <a:pt x="400714" y="285850"/>
                  </a:lnTo>
                  <a:lnTo>
                    <a:pt x="400714" y="0"/>
                  </a:lnTo>
                  <a:close/>
                </a:path>
              </a:pathLst>
            </a:custGeom>
            <a:solidFill>
              <a:srgbClr val="CC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6798" y="358952"/>
              <a:ext cx="29209" cy="229235"/>
            </a:xfrm>
            <a:custGeom>
              <a:avLst/>
              <a:gdLst/>
              <a:ahLst/>
              <a:cxnLst/>
              <a:rect l="l" t="t" r="r" b="b"/>
              <a:pathLst>
                <a:path w="29209" h="229234">
                  <a:moveTo>
                    <a:pt x="22230" y="0"/>
                  </a:moveTo>
                  <a:lnTo>
                    <a:pt x="6392" y="0"/>
                  </a:lnTo>
                  <a:lnTo>
                    <a:pt x="0" y="6397"/>
                  </a:lnTo>
                  <a:lnTo>
                    <a:pt x="0" y="22200"/>
                  </a:lnTo>
                  <a:lnTo>
                    <a:pt x="6392" y="28584"/>
                  </a:lnTo>
                  <a:lnTo>
                    <a:pt x="22230" y="28584"/>
                  </a:lnTo>
                  <a:lnTo>
                    <a:pt x="28622" y="22200"/>
                  </a:lnTo>
                  <a:lnTo>
                    <a:pt x="28608" y="6397"/>
                  </a:lnTo>
                  <a:lnTo>
                    <a:pt x="22230" y="0"/>
                  </a:lnTo>
                  <a:close/>
                </a:path>
                <a:path w="29209" h="229234">
                  <a:moveTo>
                    <a:pt x="22216" y="100047"/>
                  </a:moveTo>
                  <a:lnTo>
                    <a:pt x="6392" y="100047"/>
                  </a:lnTo>
                  <a:lnTo>
                    <a:pt x="0" y="106444"/>
                  </a:lnTo>
                  <a:lnTo>
                    <a:pt x="0" y="122248"/>
                  </a:lnTo>
                  <a:lnTo>
                    <a:pt x="6392" y="128632"/>
                  </a:lnTo>
                  <a:lnTo>
                    <a:pt x="22230" y="128632"/>
                  </a:lnTo>
                  <a:lnTo>
                    <a:pt x="28622" y="122248"/>
                  </a:lnTo>
                  <a:lnTo>
                    <a:pt x="28608" y="106444"/>
                  </a:lnTo>
                  <a:lnTo>
                    <a:pt x="22216" y="100047"/>
                  </a:lnTo>
                  <a:close/>
                </a:path>
                <a:path w="29209" h="229234">
                  <a:moveTo>
                    <a:pt x="22216" y="200095"/>
                  </a:moveTo>
                  <a:lnTo>
                    <a:pt x="6392" y="200095"/>
                  </a:lnTo>
                  <a:lnTo>
                    <a:pt x="0" y="206485"/>
                  </a:lnTo>
                  <a:lnTo>
                    <a:pt x="0" y="222291"/>
                  </a:lnTo>
                  <a:lnTo>
                    <a:pt x="6392" y="228680"/>
                  </a:lnTo>
                  <a:lnTo>
                    <a:pt x="22230" y="228680"/>
                  </a:lnTo>
                  <a:lnTo>
                    <a:pt x="28622" y="222291"/>
                  </a:lnTo>
                  <a:lnTo>
                    <a:pt x="28622" y="206485"/>
                  </a:lnTo>
                  <a:lnTo>
                    <a:pt x="22216" y="200095"/>
                  </a:lnTo>
                  <a:close/>
                </a:path>
              </a:pathLst>
            </a:custGeom>
            <a:solidFill>
              <a:srgbClr val="ACA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7639" y="358857"/>
              <a:ext cx="401320" cy="200660"/>
            </a:xfrm>
            <a:custGeom>
              <a:avLst/>
              <a:gdLst/>
              <a:ahLst/>
              <a:cxnLst/>
              <a:rect l="l" t="t" r="r" b="b"/>
              <a:pathLst>
                <a:path w="401320" h="200659">
                  <a:moveTo>
                    <a:pt x="843" y="100047"/>
                  </a:moveTo>
                  <a:lnTo>
                    <a:pt x="385" y="102606"/>
                  </a:lnTo>
                  <a:lnTo>
                    <a:pt x="2" y="105138"/>
                  </a:lnTo>
                  <a:lnTo>
                    <a:pt x="0" y="107751"/>
                  </a:lnTo>
                  <a:lnTo>
                    <a:pt x="10227" y="136975"/>
                  </a:lnTo>
                  <a:lnTo>
                    <a:pt x="38685" y="162354"/>
                  </a:lnTo>
                  <a:lnTo>
                    <a:pt x="82064" y="182367"/>
                  </a:lnTo>
                  <a:lnTo>
                    <a:pt x="137067" y="195491"/>
                  </a:lnTo>
                  <a:lnTo>
                    <a:pt x="200357" y="200204"/>
                  </a:lnTo>
                  <a:lnTo>
                    <a:pt x="263699" y="195488"/>
                  </a:lnTo>
                  <a:lnTo>
                    <a:pt x="308498" y="184798"/>
                  </a:lnTo>
                  <a:lnTo>
                    <a:pt x="200357" y="184798"/>
                  </a:lnTo>
                  <a:lnTo>
                    <a:pt x="140081" y="180538"/>
                  </a:lnTo>
                  <a:lnTo>
                    <a:pt x="87186" y="168628"/>
                  </a:lnTo>
                  <a:lnTo>
                    <a:pt x="44484" y="150372"/>
                  </a:lnTo>
                  <a:lnTo>
                    <a:pt x="14773" y="127077"/>
                  </a:lnTo>
                  <a:lnTo>
                    <a:pt x="843" y="100047"/>
                  </a:lnTo>
                  <a:close/>
                </a:path>
                <a:path w="401320" h="200659">
                  <a:moveTo>
                    <a:pt x="399869" y="100047"/>
                  </a:moveTo>
                  <a:lnTo>
                    <a:pt x="356180" y="150390"/>
                  </a:lnTo>
                  <a:lnTo>
                    <a:pt x="313460" y="168639"/>
                  </a:lnTo>
                  <a:lnTo>
                    <a:pt x="260567" y="180542"/>
                  </a:lnTo>
                  <a:lnTo>
                    <a:pt x="200357" y="184798"/>
                  </a:lnTo>
                  <a:lnTo>
                    <a:pt x="308498" y="184798"/>
                  </a:lnTo>
                  <a:lnTo>
                    <a:pt x="318706" y="182358"/>
                  </a:lnTo>
                  <a:lnTo>
                    <a:pt x="362072" y="162341"/>
                  </a:lnTo>
                  <a:lnTo>
                    <a:pt x="390504" y="136963"/>
                  </a:lnTo>
                  <a:lnTo>
                    <a:pt x="400714" y="107751"/>
                  </a:lnTo>
                  <a:lnTo>
                    <a:pt x="400714" y="105138"/>
                  </a:lnTo>
                  <a:lnTo>
                    <a:pt x="400332" y="102606"/>
                  </a:lnTo>
                  <a:lnTo>
                    <a:pt x="399869" y="100047"/>
                  </a:lnTo>
                  <a:close/>
                </a:path>
                <a:path w="401320" h="200659">
                  <a:moveTo>
                    <a:pt x="843" y="0"/>
                  </a:moveTo>
                  <a:lnTo>
                    <a:pt x="385" y="2559"/>
                  </a:lnTo>
                  <a:lnTo>
                    <a:pt x="0" y="5104"/>
                  </a:lnTo>
                  <a:lnTo>
                    <a:pt x="0" y="7704"/>
                  </a:lnTo>
                  <a:lnTo>
                    <a:pt x="38665" y="62304"/>
                  </a:lnTo>
                  <a:lnTo>
                    <a:pt x="82038" y="82317"/>
                  </a:lnTo>
                  <a:lnTo>
                    <a:pt x="137040" y="95442"/>
                  </a:lnTo>
                  <a:lnTo>
                    <a:pt x="200357" y="100156"/>
                  </a:lnTo>
                  <a:lnTo>
                    <a:pt x="263693" y="95441"/>
                  </a:lnTo>
                  <a:lnTo>
                    <a:pt x="308506" y="84747"/>
                  </a:lnTo>
                  <a:lnTo>
                    <a:pt x="200357" y="84747"/>
                  </a:lnTo>
                  <a:lnTo>
                    <a:pt x="140093" y="80488"/>
                  </a:lnTo>
                  <a:lnTo>
                    <a:pt x="87204" y="68582"/>
                  </a:lnTo>
                  <a:lnTo>
                    <a:pt x="44499" y="50329"/>
                  </a:lnTo>
                  <a:lnTo>
                    <a:pt x="14779" y="27034"/>
                  </a:lnTo>
                  <a:lnTo>
                    <a:pt x="843" y="0"/>
                  </a:lnTo>
                  <a:close/>
                </a:path>
                <a:path w="401320" h="200659">
                  <a:moveTo>
                    <a:pt x="399869" y="0"/>
                  </a:moveTo>
                  <a:lnTo>
                    <a:pt x="356197" y="50335"/>
                  </a:lnTo>
                  <a:lnTo>
                    <a:pt x="313485" y="68586"/>
                  </a:lnTo>
                  <a:lnTo>
                    <a:pt x="260597" y="80490"/>
                  </a:lnTo>
                  <a:lnTo>
                    <a:pt x="200357" y="84747"/>
                  </a:lnTo>
                  <a:lnTo>
                    <a:pt x="308506" y="84747"/>
                  </a:lnTo>
                  <a:lnTo>
                    <a:pt x="318696" y="82313"/>
                  </a:lnTo>
                  <a:lnTo>
                    <a:pt x="362065" y="62298"/>
                  </a:lnTo>
                  <a:lnTo>
                    <a:pt x="390502" y="36920"/>
                  </a:lnTo>
                  <a:lnTo>
                    <a:pt x="400714" y="7704"/>
                  </a:lnTo>
                  <a:lnTo>
                    <a:pt x="400714" y="5104"/>
                  </a:lnTo>
                  <a:lnTo>
                    <a:pt x="400332" y="2559"/>
                  </a:lnTo>
                  <a:lnTo>
                    <a:pt x="399869" y="0"/>
                  </a:lnTo>
                  <a:close/>
                </a:path>
              </a:pathLst>
            </a:custGeom>
            <a:solidFill>
              <a:srgbClr val="B7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7639" y="273197"/>
              <a:ext cx="43180" cy="339090"/>
            </a:xfrm>
            <a:custGeom>
              <a:avLst/>
              <a:gdLst/>
              <a:ahLst/>
              <a:cxnLst/>
              <a:rect l="l" t="t" r="r" b="b"/>
              <a:pathLst>
                <a:path w="43179" h="339090">
                  <a:moveTo>
                    <a:pt x="42932" y="0"/>
                  </a:moveTo>
                  <a:lnTo>
                    <a:pt x="0" y="0"/>
                  </a:lnTo>
                  <a:lnTo>
                    <a:pt x="0" y="285850"/>
                  </a:lnTo>
                  <a:lnTo>
                    <a:pt x="2936" y="300501"/>
                  </a:lnTo>
                  <a:lnTo>
                    <a:pt x="11408" y="314345"/>
                  </a:lnTo>
                  <a:lnTo>
                    <a:pt x="24909" y="327176"/>
                  </a:lnTo>
                  <a:lnTo>
                    <a:pt x="42932" y="338788"/>
                  </a:lnTo>
                  <a:lnTo>
                    <a:pt x="42932" y="0"/>
                  </a:lnTo>
                  <a:close/>
                </a:path>
              </a:pathLst>
            </a:custGeom>
            <a:solidFill>
              <a:srgbClr val="C2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7639" y="358843"/>
              <a:ext cx="43180" cy="165100"/>
            </a:xfrm>
            <a:custGeom>
              <a:avLst/>
              <a:gdLst/>
              <a:ahLst/>
              <a:cxnLst/>
              <a:rect l="l" t="t" r="r" b="b"/>
              <a:pathLst>
                <a:path w="43179" h="165100">
                  <a:moveTo>
                    <a:pt x="843" y="100060"/>
                  </a:moveTo>
                  <a:lnTo>
                    <a:pt x="385" y="102619"/>
                  </a:lnTo>
                  <a:lnTo>
                    <a:pt x="0" y="105165"/>
                  </a:lnTo>
                  <a:lnTo>
                    <a:pt x="0" y="107765"/>
                  </a:lnTo>
                  <a:lnTo>
                    <a:pt x="2936" y="123566"/>
                  </a:lnTo>
                  <a:lnTo>
                    <a:pt x="11408" y="138486"/>
                  </a:lnTo>
                  <a:lnTo>
                    <a:pt x="24909" y="152311"/>
                  </a:lnTo>
                  <a:lnTo>
                    <a:pt x="42932" y="164831"/>
                  </a:lnTo>
                  <a:lnTo>
                    <a:pt x="42932" y="149335"/>
                  </a:lnTo>
                  <a:lnTo>
                    <a:pt x="26911" y="138414"/>
                  </a:lnTo>
                  <a:lnTo>
                    <a:pt x="14326" y="126469"/>
                  </a:lnTo>
                  <a:lnTo>
                    <a:pt x="5522" y="113638"/>
                  </a:lnTo>
                  <a:lnTo>
                    <a:pt x="843" y="100060"/>
                  </a:lnTo>
                  <a:close/>
                </a:path>
                <a:path w="43179" h="165100">
                  <a:moveTo>
                    <a:pt x="843" y="0"/>
                  </a:moveTo>
                  <a:lnTo>
                    <a:pt x="385" y="2572"/>
                  </a:lnTo>
                  <a:lnTo>
                    <a:pt x="0" y="5118"/>
                  </a:lnTo>
                  <a:lnTo>
                    <a:pt x="0" y="7717"/>
                  </a:lnTo>
                  <a:lnTo>
                    <a:pt x="2936" y="23518"/>
                  </a:lnTo>
                  <a:lnTo>
                    <a:pt x="11408" y="38438"/>
                  </a:lnTo>
                  <a:lnTo>
                    <a:pt x="24909" y="52262"/>
                  </a:lnTo>
                  <a:lnTo>
                    <a:pt x="42932" y="64778"/>
                  </a:lnTo>
                  <a:lnTo>
                    <a:pt x="42932" y="49302"/>
                  </a:lnTo>
                  <a:lnTo>
                    <a:pt x="26911" y="38379"/>
                  </a:lnTo>
                  <a:lnTo>
                    <a:pt x="14326" y="26427"/>
                  </a:lnTo>
                  <a:lnTo>
                    <a:pt x="5522" y="1358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B1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7639" y="187443"/>
              <a:ext cx="401320" cy="172085"/>
            </a:xfrm>
            <a:custGeom>
              <a:avLst/>
              <a:gdLst/>
              <a:ahLst/>
              <a:cxnLst/>
              <a:rect l="l" t="t" r="r" b="b"/>
              <a:pathLst>
                <a:path w="401320" h="172085">
                  <a:moveTo>
                    <a:pt x="200357" y="0"/>
                  </a:moveTo>
                  <a:lnTo>
                    <a:pt x="137022" y="4372"/>
                  </a:lnTo>
                  <a:lnTo>
                    <a:pt x="82022" y="16547"/>
                  </a:lnTo>
                  <a:lnTo>
                    <a:pt x="38652" y="35111"/>
                  </a:lnTo>
                  <a:lnTo>
                    <a:pt x="0" y="85754"/>
                  </a:lnTo>
                  <a:lnTo>
                    <a:pt x="10214" y="112857"/>
                  </a:lnTo>
                  <a:lnTo>
                    <a:pt x="38657" y="136398"/>
                  </a:lnTo>
                  <a:lnTo>
                    <a:pt x="82028" y="154962"/>
                  </a:lnTo>
                  <a:lnTo>
                    <a:pt x="137028" y="167137"/>
                  </a:lnTo>
                  <a:lnTo>
                    <a:pt x="200357" y="171509"/>
                  </a:lnTo>
                  <a:lnTo>
                    <a:pt x="263687" y="167137"/>
                  </a:lnTo>
                  <a:lnTo>
                    <a:pt x="318687" y="154962"/>
                  </a:lnTo>
                  <a:lnTo>
                    <a:pt x="362058" y="136398"/>
                  </a:lnTo>
                  <a:lnTo>
                    <a:pt x="390500" y="112857"/>
                  </a:lnTo>
                  <a:lnTo>
                    <a:pt x="400714" y="85754"/>
                  </a:lnTo>
                  <a:lnTo>
                    <a:pt x="390500" y="58656"/>
                  </a:lnTo>
                  <a:lnTo>
                    <a:pt x="362058" y="35117"/>
                  </a:lnTo>
                  <a:lnTo>
                    <a:pt x="318687" y="16551"/>
                  </a:lnTo>
                  <a:lnTo>
                    <a:pt x="263687" y="4373"/>
                  </a:lnTo>
                  <a:lnTo>
                    <a:pt x="200357" y="0"/>
                  </a:lnTo>
                  <a:close/>
                </a:path>
              </a:pathLst>
            </a:custGeom>
            <a:solidFill>
              <a:srgbClr val="E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495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5500" y="161036"/>
            <a:ext cx="3333750" cy="5149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70" dirty="0">
                <a:solidFill>
                  <a:srgbClr val="FFFFFF"/>
                </a:solidFill>
                <a:latin typeface="Arial"/>
                <a:cs typeface="Arial"/>
              </a:rPr>
              <a:t>AUTONOMOUS</a:t>
            </a:r>
            <a:r>
              <a:rPr sz="16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DBMSs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b="1" spc="55" dirty="0">
                <a:solidFill>
                  <a:srgbClr val="FF5256"/>
                </a:solidFill>
                <a:latin typeface="Arial"/>
                <a:cs typeface="Arial"/>
              </a:rPr>
              <a:t>CLOUD</a:t>
            </a:r>
            <a:r>
              <a:rPr sz="1600" b="1" spc="20" dirty="0">
                <a:solidFill>
                  <a:srgbClr val="FF5256"/>
                </a:solidFill>
                <a:latin typeface="Arial"/>
                <a:cs typeface="Arial"/>
              </a:rPr>
              <a:t> </a:t>
            </a:r>
            <a:r>
              <a:rPr sz="1600" b="1" spc="65" dirty="0">
                <a:solidFill>
                  <a:srgbClr val="FF5256"/>
                </a:solidFill>
                <a:latin typeface="Arial"/>
                <a:cs typeface="Arial"/>
              </a:rPr>
              <a:t>MANAGED</a:t>
            </a:r>
            <a:r>
              <a:rPr sz="1600" b="1" spc="25" dirty="0">
                <a:solidFill>
                  <a:srgbClr val="FF5256"/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rgbClr val="FF5256"/>
                </a:solidFill>
                <a:latin typeface="Arial"/>
                <a:cs typeface="Arial"/>
              </a:rPr>
              <a:t>DATABASES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200911"/>
            <a:ext cx="2651760" cy="3505200"/>
            <a:chOff x="228600" y="1200911"/>
            <a:chExt cx="2651760" cy="3505200"/>
          </a:xfrm>
        </p:grpSpPr>
        <p:sp>
          <p:nvSpPr>
            <p:cNvPr id="5" name="object 5"/>
            <p:cNvSpPr/>
            <p:nvPr/>
          </p:nvSpPr>
          <p:spPr>
            <a:xfrm>
              <a:off x="228600" y="1200911"/>
              <a:ext cx="2651760" cy="3505200"/>
            </a:xfrm>
            <a:custGeom>
              <a:avLst/>
              <a:gdLst/>
              <a:ahLst/>
              <a:cxnLst/>
              <a:rect l="l" t="t" r="r" b="b"/>
              <a:pathLst>
                <a:path w="2651760" h="3505200">
                  <a:moveTo>
                    <a:pt x="2651760" y="0"/>
                  </a:moveTo>
                  <a:lnTo>
                    <a:pt x="0" y="0"/>
                  </a:lnTo>
                  <a:lnTo>
                    <a:pt x="0" y="3505200"/>
                  </a:lnTo>
                  <a:lnTo>
                    <a:pt x="2651760" y="3505200"/>
                  </a:lnTo>
                  <a:lnTo>
                    <a:pt x="265176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080" y="1350263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0"/>
                  </a:moveTo>
                  <a:lnTo>
                    <a:pt x="865836" y="1267"/>
                  </a:lnTo>
                  <a:lnTo>
                    <a:pt x="817933" y="5028"/>
                  </a:lnTo>
                  <a:lnTo>
                    <a:pt x="770753" y="11219"/>
                  </a:lnTo>
                  <a:lnTo>
                    <a:pt x="724360" y="19776"/>
                  </a:lnTo>
                  <a:lnTo>
                    <a:pt x="678817" y="30637"/>
                  </a:lnTo>
                  <a:lnTo>
                    <a:pt x="634187" y="43738"/>
                  </a:lnTo>
                  <a:lnTo>
                    <a:pt x="590533" y="59016"/>
                  </a:lnTo>
                  <a:lnTo>
                    <a:pt x="547918" y="76408"/>
                  </a:lnTo>
                  <a:lnTo>
                    <a:pt x="506406" y="95851"/>
                  </a:lnTo>
                  <a:lnTo>
                    <a:pt x="466060" y="117281"/>
                  </a:lnTo>
                  <a:lnTo>
                    <a:pt x="426943" y="140635"/>
                  </a:lnTo>
                  <a:lnTo>
                    <a:pt x="389118" y="165849"/>
                  </a:lnTo>
                  <a:lnTo>
                    <a:pt x="352648" y="192862"/>
                  </a:lnTo>
                  <a:lnTo>
                    <a:pt x="317597" y="221609"/>
                  </a:lnTo>
                  <a:lnTo>
                    <a:pt x="284028" y="252027"/>
                  </a:lnTo>
                  <a:lnTo>
                    <a:pt x="252004" y="284053"/>
                  </a:lnTo>
                  <a:lnTo>
                    <a:pt x="221587" y="317623"/>
                  </a:lnTo>
                  <a:lnTo>
                    <a:pt x="192842" y="352675"/>
                  </a:lnTo>
                  <a:lnTo>
                    <a:pt x="165832" y="389146"/>
                  </a:lnTo>
                  <a:lnTo>
                    <a:pt x="140619" y="426971"/>
                  </a:lnTo>
                  <a:lnTo>
                    <a:pt x="117267" y="466088"/>
                  </a:lnTo>
                  <a:lnTo>
                    <a:pt x="95839" y="506434"/>
                  </a:lnTo>
                  <a:lnTo>
                    <a:pt x="76399" y="547945"/>
                  </a:lnTo>
                  <a:lnTo>
                    <a:pt x="59009" y="590559"/>
                  </a:lnTo>
                  <a:lnTo>
                    <a:pt x="43732" y="634211"/>
                  </a:lnTo>
                  <a:lnTo>
                    <a:pt x="30633" y="678839"/>
                  </a:lnTo>
                  <a:lnTo>
                    <a:pt x="19773" y="724379"/>
                  </a:lnTo>
                  <a:lnTo>
                    <a:pt x="11217" y="770768"/>
                  </a:lnTo>
                  <a:lnTo>
                    <a:pt x="5027" y="817944"/>
                  </a:lnTo>
                  <a:lnTo>
                    <a:pt x="1267" y="865842"/>
                  </a:lnTo>
                  <a:lnTo>
                    <a:pt x="0" y="914400"/>
                  </a:lnTo>
                  <a:lnTo>
                    <a:pt x="1267" y="962957"/>
                  </a:lnTo>
                  <a:lnTo>
                    <a:pt x="5027" y="1010855"/>
                  </a:lnTo>
                  <a:lnTo>
                    <a:pt x="11217" y="1058031"/>
                  </a:lnTo>
                  <a:lnTo>
                    <a:pt x="19773" y="1104420"/>
                  </a:lnTo>
                  <a:lnTo>
                    <a:pt x="30633" y="1149960"/>
                  </a:lnTo>
                  <a:lnTo>
                    <a:pt x="43732" y="1194588"/>
                  </a:lnTo>
                  <a:lnTo>
                    <a:pt x="59009" y="1238240"/>
                  </a:lnTo>
                  <a:lnTo>
                    <a:pt x="76399" y="1280854"/>
                  </a:lnTo>
                  <a:lnTo>
                    <a:pt x="95839" y="1322365"/>
                  </a:lnTo>
                  <a:lnTo>
                    <a:pt x="117267" y="1362711"/>
                  </a:lnTo>
                  <a:lnTo>
                    <a:pt x="140619" y="1401828"/>
                  </a:lnTo>
                  <a:lnTo>
                    <a:pt x="165832" y="1439653"/>
                  </a:lnTo>
                  <a:lnTo>
                    <a:pt x="192842" y="1476124"/>
                  </a:lnTo>
                  <a:lnTo>
                    <a:pt x="221587" y="1511176"/>
                  </a:lnTo>
                  <a:lnTo>
                    <a:pt x="252004" y="1544746"/>
                  </a:lnTo>
                  <a:lnTo>
                    <a:pt x="284028" y="1576772"/>
                  </a:lnTo>
                  <a:lnTo>
                    <a:pt x="317597" y="1607190"/>
                  </a:lnTo>
                  <a:lnTo>
                    <a:pt x="352648" y="1635937"/>
                  </a:lnTo>
                  <a:lnTo>
                    <a:pt x="389118" y="1662950"/>
                  </a:lnTo>
                  <a:lnTo>
                    <a:pt x="426943" y="1688164"/>
                  </a:lnTo>
                  <a:lnTo>
                    <a:pt x="466060" y="1711518"/>
                  </a:lnTo>
                  <a:lnTo>
                    <a:pt x="506406" y="1732948"/>
                  </a:lnTo>
                  <a:lnTo>
                    <a:pt x="547918" y="1752391"/>
                  </a:lnTo>
                  <a:lnTo>
                    <a:pt x="590533" y="1769783"/>
                  </a:lnTo>
                  <a:lnTo>
                    <a:pt x="634187" y="1785061"/>
                  </a:lnTo>
                  <a:lnTo>
                    <a:pt x="678817" y="1798162"/>
                  </a:lnTo>
                  <a:lnTo>
                    <a:pt x="724360" y="1809023"/>
                  </a:lnTo>
                  <a:lnTo>
                    <a:pt x="770753" y="1817580"/>
                  </a:lnTo>
                  <a:lnTo>
                    <a:pt x="817933" y="1823771"/>
                  </a:lnTo>
                  <a:lnTo>
                    <a:pt x="865836" y="1827532"/>
                  </a:lnTo>
                  <a:lnTo>
                    <a:pt x="914400" y="1828800"/>
                  </a:lnTo>
                  <a:lnTo>
                    <a:pt x="962957" y="1827532"/>
                  </a:lnTo>
                  <a:lnTo>
                    <a:pt x="1010855" y="1823771"/>
                  </a:lnTo>
                  <a:lnTo>
                    <a:pt x="1058031" y="1817580"/>
                  </a:lnTo>
                  <a:lnTo>
                    <a:pt x="1104420" y="1809023"/>
                  </a:lnTo>
                  <a:lnTo>
                    <a:pt x="1149960" y="1798162"/>
                  </a:lnTo>
                  <a:lnTo>
                    <a:pt x="1194588" y="1785061"/>
                  </a:lnTo>
                  <a:lnTo>
                    <a:pt x="1238240" y="1769783"/>
                  </a:lnTo>
                  <a:lnTo>
                    <a:pt x="1280854" y="1752391"/>
                  </a:lnTo>
                  <a:lnTo>
                    <a:pt x="1322365" y="1732948"/>
                  </a:lnTo>
                  <a:lnTo>
                    <a:pt x="1362711" y="1711518"/>
                  </a:lnTo>
                  <a:lnTo>
                    <a:pt x="1401828" y="1688164"/>
                  </a:lnTo>
                  <a:lnTo>
                    <a:pt x="1439653" y="1662950"/>
                  </a:lnTo>
                  <a:lnTo>
                    <a:pt x="1476124" y="1635937"/>
                  </a:lnTo>
                  <a:lnTo>
                    <a:pt x="1511176" y="1607190"/>
                  </a:lnTo>
                  <a:lnTo>
                    <a:pt x="1544746" y="1576772"/>
                  </a:lnTo>
                  <a:lnTo>
                    <a:pt x="1576772" y="1544746"/>
                  </a:lnTo>
                  <a:lnTo>
                    <a:pt x="1607190" y="1511176"/>
                  </a:lnTo>
                  <a:lnTo>
                    <a:pt x="1635937" y="1476124"/>
                  </a:lnTo>
                  <a:lnTo>
                    <a:pt x="1662950" y="1439653"/>
                  </a:lnTo>
                  <a:lnTo>
                    <a:pt x="1688164" y="1401828"/>
                  </a:lnTo>
                  <a:lnTo>
                    <a:pt x="1711518" y="1362711"/>
                  </a:lnTo>
                  <a:lnTo>
                    <a:pt x="1732948" y="1322365"/>
                  </a:lnTo>
                  <a:lnTo>
                    <a:pt x="1752391" y="1280854"/>
                  </a:lnTo>
                  <a:lnTo>
                    <a:pt x="1769783" y="1238240"/>
                  </a:lnTo>
                  <a:lnTo>
                    <a:pt x="1785061" y="1194588"/>
                  </a:lnTo>
                  <a:lnTo>
                    <a:pt x="1798162" y="1149960"/>
                  </a:lnTo>
                  <a:lnTo>
                    <a:pt x="1809023" y="1104420"/>
                  </a:lnTo>
                  <a:lnTo>
                    <a:pt x="1817580" y="1058031"/>
                  </a:lnTo>
                  <a:lnTo>
                    <a:pt x="1823771" y="1010855"/>
                  </a:lnTo>
                  <a:lnTo>
                    <a:pt x="1827532" y="962957"/>
                  </a:lnTo>
                  <a:lnTo>
                    <a:pt x="1828800" y="914400"/>
                  </a:lnTo>
                  <a:lnTo>
                    <a:pt x="1827532" y="865842"/>
                  </a:lnTo>
                  <a:lnTo>
                    <a:pt x="1823771" y="817944"/>
                  </a:lnTo>
                  <a:lnTo>
                    <a:pt x="1817580" y="770768"/>
                  </a:lnTo>
                  <a:lnTo>
                    <a:pt x="1809023" y="724379"/>
                  </a:lnTo>
                  <a:lnTo>
                    <a:pt x="1798162" y="678839"/>
                  </a:lnTo>
                  <a:lnTo>
                    <a:pt x="1785061" y="634211"/>
                  </a:lnTo>
                  <a:lnTo>
                    <a:pt x="1769783" y="590559"/>
                  </a:lnTo>
                  <a:lnTo>
                    <a:pt x="1752391" y="547945"/>
                  </a:lnTo>
                  <a:lnTo>
                    <a:pt x="1732948" y="506434"/>
                  </a:lnTo>
                  <a:lnTo>
                    <a:pt x="1711518" y="466088"/>
                  </a:lnTo>
                  <a:lnTo>
                    <a:pt x="1688164" y="426971"/>
                  </a:lnTo>
                  <a:lnTo>
                    <a:pt x="1662950" y="389146"/>
                  </a:lnTo>
                  <a:lnTo>
                    <a:pt x="1635937" y="352675"/>
                  </a:lnTo>
                  <a:lnTo>
                    <a:pt x="1607190" y="317623"/>
                  </a:lnTo>
                  <a:lnTo>
                    <a:pt x="1576772" y="284053"/>
                  </a:lnTo>
                  <a:lnTo>
                    <a:pt x="1544746" y="252027"/>
                  </a:lnTo>
                  <a:lnTo>
                    <a:pt x="1511176" y="221609"/>
                  </a:lnTo>
                  <a:lnTo>
                    <a:pt x="1476124" y="192862"/>
                  </a:lnTo>
                  <a:lnTo>
                    <a:pt x="1439653" y="165849"/>
                  </a:lnTo>
                  <a:lnTo>
                    <a:pt x="1401828" y="140635"/>
                  </a:lnTo>
                  <a:lnTo>
                    <a:pt x="1362711" y="117281"/>
                  </a:lnTo>
                  <a:lnTo>
                    <a:pt x="1322365" y="95851"/>
                  </a:lnTo>
                  <a:lnTo>
                    <a:pt x="1280854" y="76408"/>
                  </a:lnTo>
                  <a:lnTo>
                    <a:pt x="1238240" y="59016"/>
                  </a:lnTo>
                  <a:lnTo>
                    <a:pt x="1194588" y="43738"/>
                  </a:lnTo>
                  <a:lnTo>
                    <a:pt x="1149960" y="30637"/>
                  </a:lnTo>
                  <a:lnTo>
                    <a:pt x="1104420" y="19776"/>
                  </a:lnTo>
                  <a:lnTo>
                    <a:pt x="1058031" y="11219"/>
                  </a:lnTo>
                  <a:lnTo>
                    <a:pt x="1010855" y="5028"/>
                  </a:lnTo>
                  <a:lnTo>
                    <a:pt x="962957" y="1267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52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9194" y="2436815"/>
              <a:ext cx="631190" cy="340995"/>
            </a:xfrm>
            <a:custGeom>
              <a:avLst/>
              <a:gdLst/>
              <a:ahLst/>
              <a:cxnLst/>
              <a:rect l="l" t="t" r="r" b="b"/>
              <a:pathLst>
                <a:path w="631189" h="340994">
                  <a:moveTo>
                    <a:pt x="348575" y="0"/>
                  </a:moveTo>
                  <a:lnTo>
                    <a:pt x="282034" y="0"/>
                  </a:lnTo>
                  <a:lnTo>
                    <a:pt x="282034" y="275592"/>
                  </a:lnTo>
                  <a:lnTo>
                    <a:pt x="2760" y="275592"/>
                  </a:lnTo>
                  <a:lnTo>
                    <a:pt x="0" y="278350"/>
                  </a:lnTo>
                  <a:lnTo>
                    <a:pt x="0" y="337679"/>
                  </a:lnTo>
                  <a:lnTo>
                    <a:pt x="2760" y="340438"/>
                  </a:lnTo>
                  <a:lnTo>
                    <a:pt x="627849" y="340438"/>
                  </a:lnTo>
                  <a:lnTo>
                    <a:pt x="630610" y="337679"/>
                  </a:lnTo>
                  <a:lnTo>
                    <a:pt x="630610" y="278350"/>
                  </a:lnTo>
                  <a:lnTo>
                    <a:pt x="627849" y="275592"/>
                  </a:lnTo>
                  <a:lnTo>
                    <a:pt x="624398" y="275592"/>
                  </a:lnTo>
                  <a:lnTo>
                    <a:pt x="348575" y="275592"/>
                  </a:lnTo>
                  <a:lnTo>
                    <a:pt x="348575" y="0"/>
                  </a:lnTo>
                  <a:close/>
                </a:path>
              </a:pathLst>
            </a:custGeom>
            <a:solidFill>
              <a:srgbClr val="3149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2265" y="2671358"/>
              <a:ext cx="144123" cy="1441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14400" y="1712090"/>
              <a:ext cx="1280795" cy="791845"/>
            </a:xfrm>
            <a:custGeom>
              <a:avLst/>
              <a:gdLst/>
              <a:ahLst/>
              <a:cxnLst/>
              <a:rect l="l" t="t" r="r" b="b"/>
              <a:pathLst>
                <a:path w="1280795" h="791844">
                  <a:moveTo>
                    <a:pt x="406862" y="0"/>
                  </a:moveTo>
                  <a:lnTo>
                    <a:pt x="357139" y="4013"/>
                  </a:lnTo>
                  <a:lnTo>
                    <a:pt x="309971" y="15632"/>
                  </a:lnTo>
                  <a:lnTo>
                    <a:pt x="265989" y="34225"/>
                  </a:lnTo>
                  <a:lnTo>
                    <a:pt x="225825" y="59161"/>
                  </a:lnTo>
                  <a:lnTo>
                    <a:pt x="190109" y="89810"/>
                  </a:lnTo>
                  <a:lnTo>
                    <a:pt x="159469" y="125543"/>
                  </a:lnTo>
                  <a:lnTo>
                    <a:pt x="134545" y="165717"/>
                  </a:lnTo>
                  <a:lnTo>
                    <a:pt x="115959" y="209714"/>
                  </a:lnTo>
                  <a:lnTo>
                    <a:pt x="104345" y="256898"/>
                  </a:lnTo>
                  <a:lnTo>
                    <a:pt x="100334" y="306638"/>
                  </a:lnTo>
                  <a:lnTo>
                    <a:pt x="101411" y="331974"/>
                  </a:lnTo>
                  <a:lnTo>
                    <a:pt x="104557" y="356698"/>
                  </a:lnTo>
                  <a:lnTo>
                    <a:pt x="109642" y="380715"/>
                  </a:lnTo>
                  <a:lnTo>
                    <a:pt x="116537" y="403932"/>
                  </a:lnTo>
                  <a:lnTo>
                    <a:pt x="77938" y="427819"/>
                  </a:lnTo>
                  <a:lnTo>
                    <a:pt x="45727" y="459355"/>
                  </a:lnTo>
                  <a:lnTo>
                    <a:pt x="21162" y="497331"/>
                  </a:lnTo>
                  <a:lnTo>
                    <a:pt x="5500" y="540535"/>
                  </a:lnTo>
                  <a:lnTo>
                    <a:pt x="0" y="587759"/>
                  </a:lnTo>
                  <a:lnTo>
                    <a:pt x="5369" y="634442"/>
                  </a:lnTo>
                  <a:lnTo>
                    <a:pt x="20667" y="677288"/>
                  </a:lnTo>
                  <a:lnTo>
                    <a:pt x="44673" y="715078"/>
                  </a:lnTo>
                  <a:lnTo>
                    <a:pt x="76170" y="746593"/>
                  </a:lnTo>
                  <a:lnTo>
                    <a:pt x="113940" y="770614"/>
                  </a:lnTo>
                  <a:lnTo>
                    <a:pt x="156765" y="785920"/>
                  </a:lnTo>
                  <a:lnTo>
                    <a:pt x="203425" y="791293"/>
                  </a:lnTo>
                  <a:lnTo>
                    <a:pt x="1076781" y="791293"/>
                  </a:lnTo>
                  <a:lnTo>
                    <a:pt x="1123442" y="785920"/>
                  </a:lnTo>
                  <a:lnTo>
                    <a:pt x="1166266" y="770614"/>
                  </a:lnTo>
                  <a:lnTo>
                    <a:pt x="1204034" y="746593"/>
                  </a:lnTo>
                  <a:lnTo>
                    <a:pt x="1235529" y="715078"/>
                  </a:lnTo>
                  <a:lnTo>
                    <a:pt x="1259534" y="677288"/>
                  </a:lnTo>
                  <a:lnTo>
                    <a:pt x="1274829" y="634442"/>
                  </a:lnTo>
                  <a:lnTo>
                    <a:pt x="1280199" y="587759"/>
                  </a:lnTo>
                  <a:lnTo>
                    <a:pt x="1274829" y="541215"/>
                  </a:lnTo>
                  <a:lnTo>
                    <a:pt x="1259534" y="498468"/>
                  </a:lnTo>
                  <a:lnTo>
                    <a:pt x="1235529" y="460744"/>
                  </a:lnTo>
                  <a:lnTo>
                    <a:pt x="1204034" y="429270"/>
                  </a:lnTo>
                  <a:lnTo>
                    <a:pt x="1166266" y="405270"/>
                  </a:lnTo>
                  <a:lnTo>
                    <a:pt x="1123442" y="389971"/>
                  </a:lnTo>
                  <a:lnTo>
                    <a:pt x="1076781" y="384599"/>
                  </a:lnTo>
                  <a:lnTo>
                    <a:pt x="1066084" y="384599"/>
                  </a:lnTo>
                  <a:lnTo>
                    <a:pt x="1066775" y="374588"/>
                  </a:lnTo>
                  <a:lnTo>
                    <a:pt x="1066775" y="369410"/>
                  </a:lnTo>
                  <a:lnTo>
                    <a:pt x="1061815" y="320309"/>
                  </a:lnTo>
                  <a:lnTo>
                    <a:pt x="1047595" y="274555"/>
                  </a:lnTo>
                  <a:lnTo>
                    <a:pt x="1025101" y="233134"/>
                  </a:lnTo>
                  <a:lnTo>
                    <a:pt x="995317" y="197032"/>
                  </a:lnTo>
                  <a:lnTo>
                    <a:pt x="963890" y="171083"/>
                  </a:lnTo>
                  <a:lnTo>
                    <a:pt x="681306" y="171083"/>
                  </a:lnTo>
                  <a:lnTo>
                    <a:pt x="656672" y="129785"/>
                  </a:lnTo>
                  <a:lnTo>
                    <a:pt x="626075" y="92969"/>
                  </a:lnTo>
                  <a:lnTo>
                    <a:pt x="590178" y="61319"/>
                  </a:lnTo>
                  <a:lnTo>
                    <a:pt x="549645" y="35514"/>
                  </a:lnTo>
                  <a:lnTo>
                    <a:pt x="505139" y="16238"/>
                  </a:lnTo>
                  <a:lnTo>
                    <a:pt x="457324" y="4173"/>
                  </a:lnTo>
                  <a:lnTo>
                    <a:pt x="406862" y="0"/>
                  </a:lnTo>
                  <a:close/>
                </a:path>
                <a:path w="1280795" h="791844">
                  <a:moveTo>
                    <a:pt x="823013" y="125543"/>
                  </a:moveTo>
                  <a:lnTo>
                    <a:pt x="784236" y="128634"/>
                  </a:lnTo>
                  <a:lnTo>
                    <a:pt x="747372" y="137579"/>
                  </a:lnTo>
                  <a:lnTo>
                    <a:pt x="712902" y="151892"/>
                  </a:lnTo>
                  <a:lnTo>
                    <a:pt x="681306" y="171083"/>
                  </a:lnTo>
                  <a:lnTo>
                    <a:pt x="963890" y="171083"/>
                  </a:lnTo>
                  <a:lnTo>
                    <a:pt x="959230" y="167235"/>
                  </a:lnTo>
                  <a:lnTo>
                    <a:pt x="917827" y="144731"/>
                  </a:lnTo>
                  <a:lnTo>
                    <a:pt x="872093" y="130504"/>
                  </a:lnTo>
                  <a:lnTo>
                    <a:pt x="823013" y="1255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2007" y="2560320"/>
            <a:ext cx="1854708" cy="23747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31308" y="2560320"/>
            <a:ext cx="1854707" cy="23747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50607" y="2560320"/>
            <a:ext cx="1854707" cy="237478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67639" y="187443"/>
            <a:ext cx="401320" cy="457834"/>
            <a:chOff x="167639" y="187443"/>
            <a:chExt cx="401320" cy="457834"/>
          </a:xfrm>
        </p:grpSpPr>
        <p:sp>
          <p:nvSpPr>
            <p:cNvPr id="14" name="object 14"/>
            <p:cNvSpPr/>
            <p:nvPr/>
          </p:nvSpPr>
          <p:spPr>
            <a:xfrm>
              <a:off x="167639" y="273197"/>
              <a:ext cx="401320" cy="372110"/>
            </a:xfrm>
            <a:custGeom>
              <a:avLst/>
              <a:gdLst/>
              <a:ahLst/>
              <a:cxnLst/>
              <a:rect l="l" t="t" r="r" b="b"/>
              <a:pathLst>
                <a:path w="401320" h="372109">
                  <a:moveTo>
                    <a:pt x="400714" y="0"/>
                  </a:moveTo>
                  <a:lnTo>
                    <a:pt x="0" y="0"/>
                  </a:lnTo>
                  <a:lnTo>
                    <a:pt x="0" y="285850"/>
                  </a:lnTo>
                  <a:lnTo>
                    <a:pt x="38657" y="336485"/>
                  </a:lnTo>
                  <a:lnTo>
                    <a:pt x="82028" y="355051"/>
                  </a:lnTo>
                  <a:lnTo>
                    <a:pt x="137028" y="367230"/>
                  </a:lnTo>
                  <a:lnTo>
                    <a:pt x="200357" y="371604"/>
                  </a:lnTo>
                  <a:lnTo>
                    <a:pt x="263687" y="367230"/>
                  </a:lnTo>
                  <a:lnTo>
                    <a:pt x="318687" y="355051"/>
                  </a:lnTo>
                  <a:lnTo>
                    <a:pt x="362058" y="336485"/>
                  </a:lnTo>
                  <a:lnTo>
                    <a:pt x="390500" y="312946"/>
                  </a:lnTo>
                  <a:lnTo>
                    <a:pt x="400714" y="285850"/>
                  </a:lnTo>
                  <a:lnTo>
                    <a:pt x="400714" y="0"/>
                  </a:lnTo>
                  <a:close/>
                </a:path>
              </a:pathLst>
            </a:custGeom>
            <a:solidFill>
              <a:srgbClr val="CCD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6798" y="358952"/>
              <a:ext cx="29209" cy="229235"/>
            </a:xfrm>
            <a:custGeom>
              <a:avLst/>
              <a:gdLst/>
              <a:ahLst/>
              <a:cxnLst/>
              <a:rect l="l" t="t" r="r" b="b"/>
              <a:pathLst>
                <a:path w="29209" h="229234">
                  <a:moveTo>
                    <a:pt x="22230" y="0"/>
                  </a:moveTo>
                  <a:lnTo>
                    <a:pt x="6392" y="0"/>
                  </a:lnTo>
                  <a:lnTo>
                    <a:pt x="0" y="6397"/>
                  </a:lnTo>
                  <a:lnTo>
                    <a:pt x="0" y="22200"/>
                  </a:lnTo>
                  <a:lnTo>
                    <a:pt x="6392" y="28584"/>
                  </a:lnTo>
                  <a:lnTo>
                    <a:pt x="22230" y="28584"/>
                  </a:lnTo>
                  <a:lnTo>
                    <a:pt x="28622" y="22200"/>
                  </a:lnTo>
                  <a:lnTo>
                    <a:pt x="28608" y="6397"/>
                  </a:lnTo>
                  <a:lnTo>
                    <a:pt x="22230" y="0"/>
                  </a:lnTo>
                  <a:close/>
                </a:path>
                <a:path w="29209" h="229234">
                  <a:moveTo>
                    <a:pt x="22216" y="100047"/>
                  </a:moveTo>
                  <a:lnTo>
                    <a:pt x="6392" y="100047"/>
                  </a:lnTo>
                  <a:lnTo>
                    <a:pt x="0" y="106444"/>
                  </a:lnTo>
                  <a:lnTo>
                    <a:pt x="0" y="122248"/>
                  </a:lnTo>
                  <a:lnTo>
                    <a:pt x="6392" y="128632"/>
                  </a:lnTo>
                  <a:lnTo>
                    <a:pt x="22230" y="128632"/>
                  </a:lnTo>
                  <a:lnTo>
                    <a:pt x="28622" y="122248"/>
                  </a:lnTo>
                  <a:lnTo>
                    <a:pt x="28608" y="106444"/>
                  </a:lnTo>
                  <a:lnTo>
                    <a:pt x="22216" y="100047"/>
                  </a:lnTo>
                  <a:close/>
                </a:path>
                <a:path w="29209" h="229234">
                  <a:moveTo>
                    <a:pt x="22216" y="200095"/>
                  </a:moveTo>
                  <a:lnTo>
                    <a:pt x="6392" y="200095"/>
                  </a:lnTo>
                  <a:lnTo>
                    <a:pt x="0" y="206485"/>
                  </a:lnTo>
                  <a:lnTo>
                    <a:pt x="0" y="222291"/>
                  </a:lnTo>
                  <a:lnTo>
                    <a:pt x="6392" y="228680"/>
                  </a:lnTo>
                  <a:lnTo>
                    <a:pt x="22230" y="228680"/>
                  </a:lnTo>
                  <a:lnTo>
                    <a:pt x="28622" y="222291"/>
                  </a:lnTo>
                  <a:lnTo>
                    <a:pt x="28622" y="206485"/>
                  </a:lnTo>
                  <a:lnTo>
                    <a:pt x="22216" y="200095"/>
                  </a:lnTo>
                  <a:close/>
                </a:path>
              </a:pathLst>
            </a:custGeom>
            <a:solidFill>
              <a:srgbClr val="ACA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39" y="358857"/>
              <a:ext cx="401320" cy="200660"/>
            </a:xfrm>
            <a:custGeom>
              <a:avLst/>
              <a:gdLst/>
              <a:ahLst/>
              <a:cxnLst/>
              <a:rect l="l" t="t" r="r" b="b"/>
              <a:pathLst>
                <a:path w="401320" h="200659">
                  <a:moveTo>
                    <a:pt x="843" y="100047"/>
                  </a:moveTo>
                  <a:lnTo>
                    <a:pt x="385" y="102606"/>
                  </a:lnTo>
                  <a:lnTo>
                    <a:pt x="2" y="105138"/>
                  </a:lnTo>
                  <a:lnTo>
                    <a:pt x="0" y="107751"/>
                  </a:lnTo>
                  <a:lnTo>
                    <a:pt x="10227" y="136975"/>
                  </a:lnTo>
                  <a:lnTo>
                    <a:pt x="38685" y="162354"/>
                  </a:lnTo>
                  <a:lnTo>
                    <a:pt x="82064" y="182367"/>
                  </a:lnTo>
                  <a:lnTo>
                    <a:pt x="137067" y="195491"/>
                  </a:lnTo>
                  <a:lnTo>
                    <a:pt x="200357" y="200204"/>
                  </a:lnTo>
                  <a:lnTo>
                    <a:pt x="263699" y="195488"/>
                  </a:lnTo>
                  <a:lnTo>
                    <a:pt x="308498" y="184798"/>
                  </a:lnTo>
                  <a:lnTo>
                    <a:pt x="200357" y="184798"/>
                  </a:lnTo>
                  <a:lnTo>
                    <a:pt x="140081" y="180538"/>
                  </a:lnTo>
                  <a:lnTo>
                    <a:pt x="87186" y="168628"/>
                  </a:lnTo>
                  <a:lnTo>
                    <a:pt x="44484" y="150372"/>
                  </a:lnTo>
                  <a:lnTo>
                    <a:pt x="14773" y="127077"/>
                  </a:lnTo>
                  <a:lnTo>
                    <a:pt x="843" y="100047"/>
                  </a:lnTo>
                  <a:close/>
                </a:path>
                <a:path w="401320" h="200659">
                  <a:moveTo>
                    <a:pt x="399869" y="100047"/>
                  </a:moveTo>
                  <a:lnTo>
                    <a:pt x="356180" y="150390"/>
                  </a:lnTo>
                  <a:lnTo>
                    <a:pt x="313460" y="168639"/>
                  </a:lnTo>
                  <a:lnTo>
                    <a:pt x="260567" y="180542"/>
                  </a:lnTo>
                  <a:lnTo>
                    <a:pt x="200357" y="184798"/>
                  </a:lnTo>
                  <a:lnTo>
                    <a:pt x="308498" y="184798"/>
                  </a:lnTo>
                  <a:lnTo>
                    <a:pt x="318706" y="182358"/>
                  </a:lnTo>
                  <a:lnTo>
                    <a:pt x="362072" y="162341"/>
                  </a:lnTo>
                  <a:lnTo>
                    <a:pt x="390504" y="136963"/>
                  </a:lnTo>
                  <a:lnTo>
                    <a:pt x="400714" y="107751"/>
                  </a:lnTo>
                  <a:lnTo>
                    <a:pt x="400714" y="105138"/>
                  </a:lnTo>
                  <a:lnTo>
                    <a:pt x="400332" y="102606"/>
                  </a:lnTo>
                  <a:lnTo>
                    <a:pt x="399869" y="100047"/>
                  </a:lnTo>
                  <a:close/>
                </a:path>
                <a:path w="401320" h="200659">
                  <a:moveTo>
                    <a:pt x="843" y="0"/>
                  </a:moveTo>
                  <a:lnTo>
                    <a:pt x="385" y="2559"/>
                  </a:lnTo>
                  <a:lnTo>
                    <a:pt x="0" y="5104"/>
                  </a:lnTo>
                  <a:lnTo>
                    <a:pt x="0" y="7704"/>
                  </a:lnTo>
                  <a:lnTo>
                    <a:pt x="38665" y="62304"/>
                  </a:lnTo>
                  <a:lnTo>
                    <a:pt x="82038" y="82317"/>
                  </a:lnTo>
                  <a:lnTo>
                    <a:pt x="137040" y="95442"/>
                  </a:lnTo>
                  <a:lnTo>
                    <a:pt x="200357" y="100156"/>
                  </a:lnTo>
                  <a:lnTo>
                    <a:pt x="263693" y="95441"/>
                  </a:lnTo>
                  <a:lnTo>
                    <a:pt x="308506" y="84747"/>
                  </a:lnTo>
                  <a:lnTo>
                    <a:pt x="200357" y="84747"/>
                  </a:lnTo>
                  <a:lnTo>
                    <a:pt x="140093" y="80488"/>
                  </a:lnTo>
                  <a:lnTo>
                    <a:pt x="87204" y="68582"/>
                  </a:lnTo>
                  <a:lnTo>
                    <a:pt x="44499" y="50329"/>
                  </a:lnTo>
                  <a:lnTo>
                    <a:pt x="14779" y="27034"/>
                  </a:lnTo>
                  <a:lnTo>
                    <a:pt x="843" y="0"/>
                  </a:lnTo>
                  <a:close/>
                </a:path>
                <a:path w="401320" h="200659">
                  <a:moveTo>
                    <a:pt x="399869" y="0"/>
                  </a:moveTo>
                  <a:lnTo>
                    <a:pt x="356197" y="50335"/>
                  </a:lnTo>
                  <a:lnTo>
                    <a:pt x="313485" y="68586"/>
                  </a:lnTo>
                  <a:lnTo>
                    <a:pt x="260597" y="80490"/>
                  </a:lnTo>
                  <a:lnTo>
                    <a:pt x="200357" y="84747"/>
                  </a:lnTo>
                  <a:lnTo>
                    <a:pt x="308506" y="84747"/>
                  </a:lnTo>
                  <a:lnTo>
                    <a:pt x="318696" y="82313"/>
                  </a:lnTo>
                  <a:lnTo>
                    <a:pt x="362065" y="62298"/>
                  </a:lnTo>
                  <a:lnTo>
                    <a:pt x="390502" y="36920"/>
                  </a:lnTo>
                  <a:lnTo>
                    <a:pt x="400714" y="7704"/>
                  </a:lnTo>
                  <a:lnTo>
                    <a:pt x="400714" y="5104"/>
                  </a:lnTo>
                  <a:lnTo>
                    <a:pt x="400332" y="2559"/>
                  </a:lnTo>
                  <a:lnTo>
                    <a:pt x="399869" y="0"/>
                  </a:lnTo>
                  <a:close/>
                </a:path>
              </a:pathLst>
            </a:custGeom>
            <a:solidFill>
              <a:srgbClr val="B7BA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639" y="273197"/>
              <a:ext cx="43180" cy="339090"/>
            </a:xfrm>
            <a:custGeom>
              <a:avLst/>
              <a:gdLst/>
              <a:ahLst/>
              <a:cxnLst/>
              <a:rect l="l" t="t" r="r" b="b"/>
              <a:pathLst>
                <a:path w="43179" h="339090">
                  <a:moveTo>
                    <a:pt x="42932" y="0"/>
                  </a:moveTo>
                  <a:lnTo>
                    <a:pt x="0" y="0"/>
                  </a:lnTo>
                  <a:lnTo>
                    <a:pt x="0" y="285850"/>
                  </a:lnTo>
                  <a:lnTo>
                    <a:pt x="2936" y="300501"/>
                  </a:lnTo>
                  <a:lnTo>
                    <a:pt x="11408" y="314345"/>
                  </a:lnTo>
                  <a:lnTo>
                    <a:pt x="24909" y="327176"/>
                  </a:lnTo>
                  <a:lnTo>
                    <a:pt x="42932" y="338788"/>
                  </a:lnTo>
                  <a:lnTo>
                    <a:pt x="42932" y="0"/>
                  </a:lnTo>
                  <a:close/>
                </a:path>
              </a:pathLst>
            </a:custGeom>
            <a:solidFill>
              <a:srgbClr val="C2C5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7639" y="358843"/>
              <a:ext cx="43180" cy="165100"/>
            </a:xfrm>
            <a:custGeom>
              <a:avLst/>
              <a:gdLst/>
              <a:ahLst/>
              <a:cxnLst/>
              <a:rect l="l" t="t" r="r" b="b"/>
              <a:pathLst>
                <a:path w="43179" h="165100">
                  <a:moveTo>
                    <a:pt x="843" y="100060"/>
                  </a:moveTo>
                  <a:lnTo>
                    <a:pt x="385" y="102619"/>
                  </a:lnTo>
                  <a:lnTo>
                    <a:pt x="0" y="105165"/>
                  </a:lnTo>
                  <a:lnTo>
                    <a:pt x="0" y="107765"/>
                  </a:lnTo>
                  <a:lnTo>
                    <a:pt x="2936" y="123566"/>
                  </a:lnTo>
                  <a:lnTo>
                    <a:pt x="11408" y="138486"/>
                  </a:lnTo>
                  <a:lnTo>
                    <a:pt x="24909" y="152311"/>
                  </a:lnTo>
                  <a:lnTo>
                    <a:pt x="42932" y="164831"/>
                  </a:lnTo>
                  <a:lnTo>
                    <a:pt x="42932" y="149335"/>
                  </a:lnTo>
                  <a:lnTo>
                    <a:pt x="26911" y="138414"/>
                  </a:lnTo>
                  <a:lnTo>
                    <a:pt x="14326" y="126469"/>
                  </a:lnTo>
                  <a:lnTo>
                    <a:pt x="5522" y="113638"/>
                  </a:lnTo>
                  <a:lnTo>
                    <a:pt x="843" y="100060"/>
                  </a:lnTo>
                  <a:close/>
                </a:path>
                <a:path w="43179" h="165100">
                  <a:moveTo>
                    <a:pt x="843" y="0"/>
                  </a:moveTo>
                  <a:lnTo>
                    <a:pt x="385" y="2572"/>
                  </a:lnTo>
                  <a:lnTo>
                    <a:pt x="0" y="5118"/>
                  </a:lnTo>
                  <a:lnTo>
                    <a:pt x="0" y="7717"/>
                  </a:lnTo>
                  <a:lnTo>
                    <a:pt x="2936" y="23518"/>
                  </a:lnTo>
                  <a:lnTo>
                    <a:pt x="11408" y="38438"/>
                  </a:lnTo>
                  <a:lnTo>
                    <a:pt x="24909" y="52262"/>
                  </a:lnTo>
                  <a:lnTo>
                    <a:pt x="42932" y="64778"/>
                  </a:lnTo>
                  <a:lnTo>
                    <a:pt x="42932" y="49302"/>
                  </a:lnTo>
                  <a:lnTo>
                    <a:pt x="26911" y="38379"/>
                  </a:lnTo>
                  <a:lnTo>
                    <a:pt x="14326" y="26427"/>
                  </a:lnTo>
                  <a:lnTo>
                    <a:pt x="5522" y="13587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rgbClr val="B1B5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7639" y="187443"/>
              <a:ext cx="401320" cy="172085"/>
            </a:xfrm>
            <a:custGeom>
              <a:avLst/>
              <a:gdLst/>
              <a:ahLst/>
              <a:cxnLst/>
              <a:rect l="l" t="t" r="r" b="b"/>
              <a:pathLst>
                <a:path w="401320" h="172085">
                  <a:moveTo>
                    <a:pt x="200357" y="0"/>
                  </a:moveTo>
                  <a:lnTo>
                    <a:pt x="137022" y="4372"/>
                  </a:lnTo>
                  <a:lnTo>
                    <a:pt x="82022" y="16547"/>
                  </a:lnTo>
                  <a:lnTo>
                    <a:pt x="38652" y="35111"/>
                  </a:lnTo>
                  <a:lnTo>
                    <a:pt x="0" y="85754"/>
                  </a:lnTo>
                  <a:lnTo>
                    <a:pt x="10214" y="112857"/>
                  </a:lnTo>
                  <a:lnTo>
                    <a:pt x="38657" y="136398"/>
                  </a:lnTo>
                  <a:lnTo>
                    <a:pt x="82028" y="154962"/>
                  </a:lnTo>
                  <a:lnTo>
                    <a:pt x="137028" y="167137"/>
                  </a:lnTo>
                  <a:lnTo>
                    <a:pt x="200357" y="171509"/>
                  </a:lnTo>
                  <a:lnTo>
                    <a:pt x="263687" y="167137"/>
                  </a:lnTo>
                  <a:lnTo>
                    <a:pt x="318687" y="154962"/>
                  </a:lnTo>
                  <a:lnTo>
                    <a:pt x="362058" y="136398"/>
                  </a:lnTo>
                  <a:lnTo>
                    <a:pt x="390500" y="112857"/>
                  </a:lnTo>
                  <a:lnTo>
                    <a:pt x="400714" y="85754"/>
                  </a:lnTo>
                  <a:lnTo>
                    <a:pt x="390500" y="58656"/>
                  </a:lnTo>
                  <a:lnTo>
                    <a:pt x="362058" y="35117"/>
                  </a:lnTo>
                  <a:lnTo>
                    <a:pt x="318687" y="16551"/>
                  </a:lnTo>
                  <a:lnTo>
                    <a:pt x="263687" y="4373"/>
                  </a:lnTo>
                  <a:lnTo>
                    <a:pt x="200357" y="0"/>
                  </a:lnTo>
                  <a:close/>
                </a:path>
              </a:pathLst>
            </a:custGeom>
            <a:solidFill>
              <a:srgbClr val="E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11270" y="1084969"/>
            <a:ext cx="3090545" cy="94106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800" spc="285" dirty="0">
                <a:solidFill>
                  <a:srgbClr val="FF5256"/>
                </a:solidFill>
                <a:latin typeface="Tahoma"/>
                <a:cs typeface="Tahoma"/>
              </a:rPr>
              <a:t>→</a:t>
            </a:r>
            <a:r>
              <a:rPr sz="2800" spc="285" dirty="0">
                <a:solidFill>
                  <a:srgbClr val="FFFFFF"/>
                </a:solidFill>
                <a:latin typeface="Tahoma"/>
                <a:cs typeface="Tahoma"/>
              </a:rPr>
              <a:t>Initial</a:t>
            </a:r>
            <a:r>
              <a:rPr sz="28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Tahoma"/>
                <a:cs typeface="Tahoma"/>
              </a:rPr>
              <a:t>Placement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800" spc="275" dirty="0">
                <a:solidFill>
                  <a:srgbClr val="FF5256"/>
                </a:solidFill>
                <a:latin typeface="Tahoma"/>
                <a:cs typeface="Tahoma"/>
              </a:rPr>
              <a:t>→</a:t>
            </a:r>
            <a:r>
              <a:rPr sz="2800" spc="275" dirty="0">
                <a:solidFill>
                  <a:srgbClr val="FFFFFF"/>
                </a:solidFill>
                <a:latin typeface="Tahoma"/>
                <a:cs typeface="Tahoma"/>
              </a:rPr>
              <a:t>Tenant</a:t>
            </a:r>
            <a:r>
              <a:rPr sz="2800" spc="-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65" dirty="0">
                <a:solidFill>
                  <a:srgbClr val="FFFFFF"/>
                </a:solidFill>
                <a:latin typeface="Tahoma"/>
                <a:cs typeface="Tahoma"/>
              </a:rPr>
              <a:t>Migration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0732" y="3207004"/>
            <a:ext cx="1846580" cy="1306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5130">
              <a:lnSpc>
                <a:spcPts val="3415"/>
              </a:lnSpc>
            </a:pPr>
            <a:r>
              <a:rPr sz="3000" b="1" spc="-35" dirty="0">
                <a:solidFill>
                  <a:srgbClr val="394079"/>
                </a:solidFill>
                <a:latin typeface="Trebuchet MS"/>
                <a:cs typeface="Trebuchet MS"/>
              </a:rPr>
              <a:t>2010s</a:t>
            </a:r>
            <a:endParaRPr sz="3000">
              <a:latin typeface="Trebuchet MS"/>
              <a:cs typeface="Trebuchet MS"/>
            </a:endParaRPr>
          </a:p>
          <a:p>
            <a:pPr marL="12700" marR="5080" indent="409575">
              <a:lnSpc>
                <a:spcPts val="3060"/>
              </a:lnSpc>
              <a:spcBef>
                <a:spcPts val="459"/>
              </a:spcBef>
            </a:pPr>
            <a:r>
              <a:rPr sz="3000" b="1" spc="-15" dirty="0">
                <a:solidFill>
                  <a:srgbClr val="FFFFFF"/>
                </a:solidFill>
                <a:latin typeface="Trebuchet MS"/>
                <a:cs typeface="Trebuchet MS"/>
              </a:rPr>
              <a:t>Cloud </a:t>
            </a:r>
            <a:r>
              <a:rPr sz="30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b="1" spc="3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3000" b="1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b="1" spc="45" dirty="0">
                <a:solidFill>
                  <a:srgbClr val="FFFFFF"/>
                </a:solidFill>
                <a:latin typeface="Trebuchet MS"/>
                <a:cs typeface="Trebuchet MS"/>
              </a:rPr>
              <a:t>taba</a:t>
            </a:r>
            <a:r>
              <a:rPr sz="3000" b="1" spc="4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3000" b="1" spc="3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30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7920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924" y="994281"/>
            <a:ext cx="915669" cy="718820"/>
          </a:xfrm>
          <a:custGeom>
            <a:avLst/>
            <a:gdLst/>
            <a:ahLst/>
            <a:cxnLst/>
            <a:rect l="l" t="t" r="r" b="b"/>
            <a:pathLst>
              <a:path w="915670" h="718819">
                <a:moveTo>
                  <a:pt x="709239" y="0"/>
                </a:moveTo>
                <a:lnTo>
                  <a:pt x="693404" y="12997"/>
                </a:lnTo>
                <a:lnTo>
                  <a:pt x="693421" y="19777"/>
                </a:lnTo>
                <a:lnTo>
                  <a:pt x="694962" y="26222"/>
                </a:lnTo>
                <a:lnTo>
                  <a:pt x="700691" y="41940"/>
                </a:lnTo>
                <a:lnTo>
                  <a:pt x="702921" y="44742"/>
                </a:lnTo>
                <a:lnTo>
                  <a:pt x="707925" y="55602"/>
                </a:lnTo>
                <a:lnTo>
                  <a:pt x="709597" y="60395"/>
                </a:lnTo>
                <a:lnTo>
                  <a:pt x="692568" y="66104"/>
                </a:lnTo>
                <a:lnTo>
                  <a:pt x="692860" y="78915"/>
                </a:lnTo>
                <a:lnTo>
                  <a:pt x="685821" y="93195"/>
                </a:lnTo>
                <a:lnTo>
                  <a:pt x="670061" y="101122"/>
                </a:lnTo>
                <a:lnTo>
                  <a:pt x="654933" y="109391"/>
                </a:lnTo>
                <a:lnTo>
                  <a:pt x="649790" y="124693"/>
                </a:lnTo>
                <a:lnTo>
                  <a:pt x="647598" y="136371"/>
                </a:lnTo>
                <a:lnTo>
                  <a:pt x="624634" y="137757"/>
                </a:lnTo>
                <a:lnTo>
                  <a:pt x="612109" y="150264"/>
                </a:lnTo>
                <a:lnTo>
                  <a:pt x="600680" y="160097"/>
                </a:lnTo>
                <a:lnTo>
                  <a:pt x="586172" y="155453"/>
                </a:lnTo>
                <a:lnTo>
                  <a:pt x="565788" y="151584"/>
                </a:lnTo>
                <a:lnTo>
                  <a:pt x="536733" y="163740"/>
                </a:lnTo>
                <a:lnTo>
                  <a:pt x="532148" y="160436"/>
                </a:lnTo>
                <a:lnTo>
                  <a:pt x="520246" y="155490"/>
                </a:lnTo>
                <a:lnTo>
                  <a:pt x="503802" y="156352"/>
                </a:lnTo>
                <a:lnTo>
                  <a:pt x="485593" y="170471"/>
                </a:lnTo>
                <a:lnTo>
                  <a:pt x="479282" y="165421"/>
                </a:lnTo>
                <a:lnTo>
                  <a:pt x="463381" y="156331"/>
                </a:lnTo>
                <a:lnTo>
                  <a:pt x="442432" y="152290"/>
                </a:lnTo>
                <a:lnTo>
                  <a:pt x="420981" y="162385"/>
                </a:lnTo>
                <a:lnTo>
                  <a:pt x="403653" y="169543"/>
                </a:lnTo>
                <a:lnTo>
                  <a:pt x="389355" y="161044"/>
                </a:lnTo>
                <a:lnTo>
                  <a:pt x="374046" y="152546"/>
                </a:lnTo>
                <a:lnTo>
                  <a:pt x="353688" y="159703"/>
                </a:lnTo>
                <a:lnTo>
                  <a:pt x="348661" y="155286"/>
                </a:lnTo>
                <a:lnTo>
                  <a:pt x="335685" y="147587"/>
                </a:lnTo>
                <a:lnTo>
                  <a:pt x="317913" y="144933"/>
                </a:lnTo>
                <a:lnTo>
                  <a:pt x="298500" y="155654"/>
                </a:lnTo>
                <a:lnTo>
                  <a:pt x="273710" y="161756"/>
                </a:lnTo>
                <a:lnTo>
                  <a:pt x="242482" y="152966"/>
                </a:lnTo>
                <a:lnTo>
                  <a:pt x="212010" y="149224"/>
                </a:lnTo>
                <a:lnTo>
                  <a:pt x="189490" y="170471"/>
                </a:lnTo>
                <a:lnTo>
                  <a:pt x="184974" y="169691"/>
                </a:lnTo>
                <a:lnTo>
                  <a:pt x="174756" y="169400"/>
                </a:lnTo>
                <a:lnTo>
                  <a:pt x="163828" y="172672"/>
                </a:lnTo>
                <a:lnTo>
                  <a:pt x="157184" y="182579"/>
                </a:lnTo>
                <a:lnTo>
                  <a:pt x="150635" y="181763"/>
                </a:lnTo>
                <a:lnTo>
                  <a:pt x="136241" y="183321"/>
                </a:lnTo>
                <a:lnTo>
                  <a:pt x="121888" y="193260"/>
                </a:lnTo>
                <a:lnTo>
                  <a:pt x="115459" y="217589"/>
                </a:lnTo>
                <a:lnTo>
                  <a:pt x="106752" y="227328"/>
                </a:lnTo>
                <a:lnTo>
                  <a:pt x="92241" y="251075"/>
                </a:lnTo>
                <a:lnTo>
                  <a:pt x="89339" y="280629"/>
                </a:lnTo>
                <a:lnTo>
                  <a:pt x="115459" y="307790"/>
                </a:lnTo>
                <a:lnTo>
                  <a:pt x="113482" y="309957"/>
                </a:lnTo>
                <a:lnTo>
                  <a:pt x="110748" y="315026"/>
                </a:lnTo>
                <a:lnTo>
                  <a:pt x="112052" y="320852"/>
                </a:lnTo>
                <a:lnTo>
                  <a:pt x="122188" y="325289"/>
                </a:lnTo>
                <a:lnTo>
                  <a:pt x="126004" y="333659"/>
                </a:lnTo>
                <a:lnTo>
                  <a:pt x="119743" y="350579"/>
                </a:lnTo>
                <a:lnTo>
                  <a:pt x="112996" y="370544"/>
                </a:lnTo>
                <a:lnTo>
                  <a:pt x="115355" y="388047"/>
                </a:lnTo>
                <a:lnTo>
                  <a:pt x="113394" y="389468"/>
                </a:lnTo>
                <a:lnTo>
                  <a:pt x="113387" y="395814"/>
                </a:lnTo>
                <a:lnTo>
                  <a:pt x="109197" y="397593"/>
                </a:lnTo>
                <a:lnTo>
                  <a:pt x="99608" y="403010"/>
                </a:lnTo>
                <a:lnTo>
                  <a:pt x="70818" y="434728"/>
                </a:lnTo>
                <a:lnTo>
                  <a:pt x="69135" y="439428"/>
                </a:lnTo>
                <a:lnTo>
                  <a:pt x="62991" y="449178"/>
                </a:lnTo>
                <a:lnTo>
                  <a:pt x="59718" y="454900"/>
                </a:lnTo>
                <a:lnTo>
                  <a:pt x="57483" y="461038"/>
                </a:lnTo>
                <a:lnTo>
                  <a:pt x="57015" y="467906"/>
                </a:lnTo>
                <a:lnTo>
                  <a:pt x="57145" y="469300"/>
                </a:lnTo>
                <a:lnTo>
                  <a:pt x="55715" y="470814"/>
                </a:lnTo>
                <a:lnTo>
                  <a:pt x="52598" y="478474"/>
                </a:lnTo>
                <a:lnTo>
                  <a:pt x="50641" y="485962"/>
                </a:lnTo>
                <a:lnTo>
                  <a:pt x="50141" y="490423"/>
                </a:lnTo>
                <a:lnTo>
                  <a:pt x="47932" y="498748"/>
                </a:lnTo>
                <a:lnTo>
                  <a:pt x="44126" y="508732"/>
                </a:lnTo>
                <a:lnTo>
                  <a:pt x="42956" y="510869"/>
                </a:lnTo>
                <a:lnTo>
                  <a:pt x="39397" y="514958"/>
                </a:lnTo>
                <a:lnTo>
                  <a:pt x="42236" y="518264"/>
                </a:lnTo>
                <a:lnTo>
                  <a:pt x="42893" y="520826"/>
                </a:lnTo>
                <a:lnTo>
                  <a:pt x="41490" y="526456"/>
                </a:lnTo>
                <a:lnTo>
                  <a:pt x="39028" y="530094"/>
                </a:lnTo>
                <a:lnTo>
                  <a:pt x="37505" y="540157"/>
                </a:lnTo>
                <a:lnTo>
                  <a:pt x="37169" y="559129"/>
                </a:lnTo>
                <a:lnTo>
                  <a:pt x="38801" y="565675"/>
                </a:lnTo>
                <a:lnTo>
                  <a:pt x="32446" y="578221"/>
                </a:lnTo>
                <a:lnTo>
                  <a:pt x="29470" y="584581"/>
                </a:lnTo>
                <a:lnTo>
                  <a:pt x="26235" y="593330"/>
                </a:lnTo>
                <a:lnTo>
                  <a:pt x="27346" y="596237"/>
                </a:lnTo>
                <a:lnTo>
                  <a:pt x="27762" y="600539"/>
                </a:lnTo>
                <a:lnTo>
                  <a:pt x="28724" y="602703"/>
                </a:lnTo>
                <a:lnTo>
                  <a:pt x="24769" y="609302"/>
                </a:lnTo>
                <a:lnTo>
                  <a:pt x="21117" y="614002"/>
                </a:lnTo>
                <a:lnTo>
                  <a:pt x="21657" y="626216"/>
                </a:lnTo>
                <a:lnTo>
                  <a:pt x="18390" y="631500"/>
                </a:lnTo>
                <a:lnTo>
                  <a:pt x="12782" y="642692"/>
                </a:lnTo>
                <a:lnTo>
                  <a:pt x="11082" y="649330"/>
                </a:lnTo>
                <a:lnTo>
                  <a:pt x="10224" y="656168"/>
                </a:lnTo>
                <a:lnTo>
                  <a:pt x="4130" y="664713"/>
                </a:lnTo>
                <a:lnTo>
                  <a:pt x="632" y="674582"/>
                </a:lnTo>
                <a:lnTo>
                  <a:pt x="0" y="685008"/>
                </a:lnTo>
                <a:lnTo>
                  <a:pt x="2500" y="695224"/>
                </a:lnTo>
                <a:lnTo>
                  <a:pt x="45380" y="718217"/>
                </a:lnTo>
                <a:lnTo>
                  <a:pt x="49467" y="713440"/>
                </a:lnTo>
                <a:lnTo>
                  <a:pt x="49467" y="707742"/>
                </a:lnTo>
                <a:lnTo>
                  <a:pt x="49038" y="705291"/>
                </a:lnTo>
                <a:lnTo>
                  <a:pt x="50629" y="708034"/>
                </a:lnTo>
                <a:lnTo>
                  <a:pt x="53500" y="710127"/>
                </a:lnTo>
                <a:lnTo>
                  <a:pt x="70388" y="708126"/>
                </a:lnTo>
                <a:lnTo>
                  <a:pt x="75132" y="701863"/>
                </a:lnTo>
                <a:lnTo>
                  <a:pt x="54642" y="665249"/>
                </a:lnTo>
                <a:lnTo>
                  <a:pt x="57079" y="658797"/>
                </a:lnTo>
                <a:lnTo>
                  <a:pt x="79958" y="627968"/>
                </a:lnTo>
                <a:lnTo>
                  <a:pt x="80697" y="625831"/>
                </a:lnTo>
                <a:lnTo>
                  <a:pt x="90172" y="606735"/>
                </a:lnTo>
                <a:lnTo>
                  <a:pt x="93644" y="601375"/>
                </a:lnTo>
                <a:lnTo>
                  <a:pt x="98853" y="594392"/>
                </a:lnTo>
                <a:lnTo>
                  <a:pt x="103655" y="578712"/>
                </a:lnTo>
                <a:lnTo>
                  <a:pt x="105533" y="571830"/>
                </a:lnTo>
                <a:lnTo>
                  <a:pt x="108540" y="557856"/>
                </a:lnTo>
                <a:lnTo>
                  <a:pt x="118395" y="498482"/>
                </a:lnTo>
                <a:lnTo>
                  <a:pt x="119831" y="492069"/>
                </a:lnTo>
                <a:lnTo>
                  <a:pt x="152849" y="472013"/>
                </a:lnTo>
                <a:lnTo>
                  <a:pt x="160874" y="464667"/>
                </a:lnTo>
                <a:lnTo>
                  <a:pt x="162520" y="464428"/>
                </a:lnTo>
                <a:lnTo>
                  <a:pt x="162985" y="466791"/>
                </a:lnTo>
                <a:lnTo>
                  <a:pt x="163741" y="469048"/>
                </a:lnTo>
                <a:lnTo>
                  <a:pt x="165055" y="504934"/>
                </a:lnTo>
                <a:lnTo>
                  <a:pt x="166037" y="508400"/>
                </a:lnTo>
                <a:lnTo>
                  <a:pt x="166847" y="509913"/>
                </a:lnTo>
                <a:lnTo>
                  <a:pt x="166303" y="518875"/>
                </a:lnTo>
                <a:lnTo>
                  <a:pt x="167670" y="525447"/>
                </a:lnTo>
                <a:lnTo>
                  <a:pt x="178036" y="532722"/>
                </a:lnTo>
                <a:lnTo>
                  <a:pt x="178222" y="538524"/>
                </a:lnTo>
                <a:lnTo>
                  <a:pt x="174612" y="543476"/>
                </a:lnTo>
                <a:lnTo>
                  <a:pt x="174266" y="545972"/>
                </a:lnTo>
                <a:lnTo>
                  <a:pt x="176151" y="551748"/>
                </a:lnTo>
                <a:lnTo>
                  <a:pt x="178819" y="555585"/>
                </a:lnTo>
                <a:lnTo>
                  <a:pt x="179748" y="559833"/>
                </a:lnTo>
                <a:lnTo>
                  <a:pt x="181754" y="566506"/>
                </a:lnTo>
                <a:lnTo>
                  <a:pt x="184584" y="572730"/>
                </a:lnTo>
                <a:lnTo>
                  <a:pt x="188030" y="578632"/>
                </a:lnTo>
                <a:lnTo>
                  <a:pt x="196141" y="591147"/>
                </a:lnTo>
                <a:lnTo>
                  <a:pt x="199525" y="598319"/>
                </a:lnTo>
                <a:lnTo>
                  <a:pt x="201902" y="605824"/>
                </a:lnTo>
                <a:lnTo>
                  <a:pt x="203148" y="613630"/>
                </a:lnTo>
                <a:lnTo>
                  <a:pt x="203759" y="621343"/>
                </a:lnTo>
                <a:lnTo>
                  <a:pt x="206997" y="627265"/>
                </a:lnTo>
                <a:lnTo>
                  <a:pt x="229388" y="662607"/>
                </a:lnTo>
                <a:lnTo>
                  <a:pt x="231525" y="670945"/>
                </a:lnTo>
                <a:lnTo>
                  <a:pt x="233038" y="674941"/>
                </a:lnTo>
                <a:lnTo>
                  <a:pt x="230132" y="678340"/>
                </a:lnTo>
                <a:lnTo>
                  <a:pt x="229959" y="684070"/>
                </a:lnTo>
                <a:lnTo>
                  <a:pt x="253266" y="704787"/>
                </a:lnTo>
                <a:lnTo>
                  <a:pt x="258695" y="705152"/>
                </a:lnTo>
                <a:lnTo>
                  <a:pt x="263088" y="700751"/>
                </a:lnTo>
                <a:lnTo>
                  <a:pt x="264136" y="698783"/>
                </a:lnTo>
                <a:lnTo>
                  <a:pt x="266459" y="698783"/>
                </a:lnTo>
                <a:lnTo>
                  <a:pt x="267587" y="701403"/>
                </a:lnTo>
                <a:lnTo>
                  <a:pt x="269990" y="703597"/>
                </a:lnTo>
                <a:lnTo>
                  <a:pt x="277714" y="705729"/>
                </a:lnTo>
                <a:lnTo>
                  <a:pt x="281710" y="702551"/>
                </a:lnTo>
                <a:lnTo>
                  <a:pt x="284722" y="694994"/>
                </a:lnTo>
                <a:lnTo>
                  <a:pt x="285731" y="693382"/>
                </a:lnTo>
                <a:lnTo>
                  <a:pt x="286222" y="691441"/>
                </a:lnTo>
                <a:lnTo>
                  <a:pt x="286156" y="689511"/>
                </a:lnTo>
                <a:lnTo>
                  <a:pt x="287430" y="683066"/>
                </a:lnTo>
                <a:lnTo>
                  <a:pt x="287297" y="676335"/>
                </a:lnTo>
                <a:lnTo>
                  <a:pt x="285811" y="669936"/>
                </a:lnTo>
                <a:lnTo>
                  <a:pt x="283382" y="639200"/>
                </a:lnTo>
                <a:lnTo>
                  <a:pt x="283143" y="633452"/>
                </a:lnTo>
                <a:lnTo>
                  <a:pt x="280117" y="622206"/>
                </a:lnTo>
                <a:lnTo>
                  <a:pt x="277303" y="616670"/>
                </a:lnTo>
                <a:lnTo>
                  <a:pt x="274237" y="609248"/>
                </a:lnTo>
                <a:lnTo>
                  <a:pt x="273719" y="607177"/>
                </a:lnTo>
                <a:lnTo>
                  <a:pt x="268384" y="601522"/>
                </a:lnTo>
                <a:lnTo>
                  <a:pt x="267428" y="596224"/>
                </a:lnTo>
                <a:lnTo>
                  <a:pt x="265583" y="581195"/>
                </a:lnTo>
                <a:lnTo>
                  <a:pt x="262729" y="568476"/>
                </a:lnTo>
                <a:lnTo>
                  <a:pt x="260340" y="560497"/>
                </a:lnTo>
                <a:lnTo>
                  <a:pt x="257699" y="547738"/>
                </a:lnTo>
                <a:lnTo>
                  <a:pt x="256982" y="534076"/>
                </a:lnTo>
                <a:lnTo>
                  <a:pt x="257235" y="530160"/>
                </a:lnTo>
                <a:lnTo>
                  <a:pt x="261747" y="525911"/>
                </a:lnTo>
                <a:lnTo>
                  <a:pt x="262291" y="523800"/>
                </a:lnTo>
                <a:lnTo>
                  <a:pt x="262716" y="518609"/>
                </a:lnTo>
                <a:lnTo>
                  <a:pt x="264296" y="516206"/>
                </a:lnTo>
                <a:lnTo>
                  <a:pt x="272140" y="513378"/>
                </a:lnTo>
                <a:lnTo>
                  <a:pt x="274250" y="510072"/>
                </a:lnTo>
                <a:lnTo>
                  <a:pt x="274821" y="503965"/>
                </a:lnTo>
                <a:lnTo>
                  <a:pt x="275737" y="502730"/>
                </a:lnTo>
                <a:lnTo>
                  <a:pt x="276294" y="501456"/>
                </a:lnTo>
                <a:lnTo>
                  <a:pt x="280303" y="503872"/>
                </a:lnTo>
                <a:lnTo>
                  <a:pt x="281126" y="501283"/>
                </a:lnTo>
                <a:lnTo>
                  <a:pt x="282997" y="498495"/>
                </a:lnTo>
                <a:lnTo>
                  <a:pt x="281537" y="493238"/>
                </a:lnTo>
                <a:lnTo>
                  <a:pt x="287895" y="489109"/>
                </a:lnTo>
                <a:lnTo>
                  <a:pt x="291757" y="487781"/>
                </a:lnTo>
                <a:lnTo>
                  <a:pt x="289779" y="482019"/>
                </a:lnTo>
                <a:lnTo>
                  <a:pt x="290801" y="480174"/>
                </a:lnTo>
                <a:lnTo>
                  <a:pt x="295208" y="478209"/>
                </a:lnTo>
                <a:lnTo>
                  <a:pt x="294730" y="475128"/>
                </a:lnTo>
                <a:lnTo>
                  <a:pt x="295951" y="462582"/>
                </a:lnTo>
                <a:lnTo>
                  <a:pt x="297677" y="459117"/>
                </a:lnTo>
                <a:lnTo>
                  <a:pt x="300026" y="456103"/>
                </a:lnTo>
                <a:lnTo>
                  <a:pt x="310607" y="461537"/>
                </a:lnTo>
                <a:lnTo>
                  <a:pt x="322548" y="463359"/>
                </a:lnTo>
                <a:lnTo>
                  <a:pt x="335502" y="459833"/>
                </a:lnTo>
                <a:lnTo>
                  <a:pt x="349122" y="449226"/>
                </a:lnTo>
                <a:lnTo>
                  <a:pt x="362395" y="450978"/>
                </a:lnTo>
                <a:lnTo>
                  <a:pt x="371739" y="465111"/>
                </a:lnTo>
                <a:lnTo>
                  <a:pt x="387424" y="475356"/>
                </a:lnTo>
                <a:lnTo>
                  <a:pt x="410610" y="474441"/>
                </a:lnTo>
                <a:lnTo>
                  <a:pt x="442456" y="455094"/>
                </a:lnTo>
                <a:lnTo>
                  <a:pt x="452224" y="456558"/>
                </a:lnTo>
                <a:lnTo>
                  <a:pt x="473415" y="473530"/>
                </a:lnTo>
                <a:lnTo>
                  <a:pt x="503027" y="489897"/>
                </a:lnTo>
                <a:lnTo>
                  <a:pt x="538060" y="489547"/>
                </a:lnTo>
                <a:lnTo>
                  <a:pt x="545360" y="486759"/>
                </a:lnTo>
                <a:lnTo>
                  <a:pt x="549474" y="480652"/>
                </a:lnTo>
                <a:lnTo>
                  <a:pt x="554916" y="478182"/>
                </a:lnTo>
                <a:lnTo>
                  <a:pt x="554292" y="516299"/>
                </a:lnTo>
                <a:lnTo>
                  <a:pt x="554730" y="519419"/>
                </a:lnTo>
                <a:lnTo>
                  <a:pt x="558553" y="524066"/>
                </a:lnTo>
                <a:lnTo>
                  <a:pt x="557956" y="525845"/>
                </a:lnTo>
                <a:lnTo>
                  <a:pt x="552102" y="529695"/>
                </a:lnTo>
                <a:lnTo>
                  <a:pt x="551452" y="532019"/>
                </a:lnTo>
                <a:lnTo>
                  <a:pt x="556774" y="537767"/>
                </a:lnTo>
                <a:lnTo>
                  <a:pt x="556323" y="539945"/>
                </a:lnTo>
                <a:lnTo>
                  <a:pt x="552660" y="541339"/>
                </a:lnTo>
                <a:lnTo>
                  <a:pt x="554850" y="543436"/>
                </a:lnTo>
                <a:lnTo>
                  <a:pt x="558898" y="548083"/>
                </a:lnTo>
                <a:lnTo>
                  <a:pt x="558659" y="552465"/>
                </a:lnTo>
                <a:lnTo>
                  <a:pt x="553469" y="558904"/>
                </a:lnTo>
                <a:lnTo>
                  <a:pt x="551784" y="568065"/>
                </a:lnTo>
                <a:lnTo>
                  <a:pt x="551797" y="572154"/>
                </a:lnTo>
                <a:lnTo>
                  <a:pt x="549461" y="582987"/>
                </a:lnTo>
                <a:lnTo>
                  <a:pt x="549010" y="589719"/>
                </a:lnTo>
                <a:lnTo>
                  <a:pt x="550974" y="601163"/>
                </a:lnTo>
                <a:lnTo>
                  <a:pt x="547709" y="614785"/>
                </a:lnTo>
                <a:lnTo>
                  <a:pt x="545652" y="618901"/>
                </a:lnTo>
                <a:lnTo>
                  <a:pt x="542997" y="631712"/>
                </a:lnTo>
                <a:lnTo>
                  <a:pt x="541935" y="639957"/>
                </a:lnTo>
                <a:lnTo>
                  <a:pt x="546236" y="647419"/>
                </a:lnTo>
                <a:lnTo>
                  <a:pt x="550035" y="663813"/>
                </a:lnTo>
                <a:lnTo>
                  <a:pt x="558352" y="678424"/>
                </a:lnTo>
                <a:lnTo>
                  <a:pt x="570509" y="690057"/>
                </a:lnTo>
                <a:lnTo>
                  <a:pt x="585828" y="697518"/>
                </a:lnTo>
                <a:lnTo>
                  <a:pt x="590567" y="698934"/>
                </a:lnTo>
                <a:lnTo>
                  <a:pt x="594137" y="696594"/>
                </a:lnTo>
                <a:lnTo>
                  <a:pt x="595823" y="693195"/>
                </a:lnTo>
                <a:lnTo>
                  <a:pt x="605366" y="693937"/>
                </a:lnTo>
                <a:lnTo>
                  <a:pt x="611195" y="698438"/>
                </a:lnTo>
                <a:lnTo>
                  <a:pt x="617605" y="697208"/>
                </a:lnTo>
                <a:lnTo>
                  <a:pt x="621848" y="692215"/>
                </a:lnTo>
                <a:lnTo>
                  <a:pt x="621015" y="685151"/>
                </a:lnTo>
                <a:lnTo>
                  <a:pt x="613250" y="671662"/>
                </a:lnTo>
                <a:lnTo>
                  <a:pt x="612109" y="668967"/>
                </a:lnTo>
                <a:lnTo>
                  <a:pt x="610303" y="666537"/>
                </a:lnTo>
                <a:lnTo>
                  <a:pt x="599181" y="647206"/>
                </a:lnTo>
                <a:lnTo>
                  <a:pt x="597615" y="645693"/>
                </a:lnTo>
                <a:lnTo>
                  <a:pt x="596380" y="641803"/>
                </a:lnTo>
                <a:lnTo>
                  <a:pt x="600999" y="637860"/>
                </a:lnTo>
                <a:lnTo>
                  <a:pt x="600561" y="632801"/>
                </a:lnTo>
                <a:lnTo>
                  <a:pt x="598995" y="625526"/>
                </a:lnTo>
                <a:lnTo>
                  <a:pt x="598982" y="623388"/>
                </a:lnTo>
                <a:lnTo>
                  <a:pt x="600561" y="613630"/>
                </a:lnTo>
                <a:lnTo>
                  <a:pt x="603587" y="605757"/>
                </a:lnTo>
                <a:lnTo>
                  <a:pt x="602366" y="589851"/>
                </a:lnTo>
                <a:lnTo>
                  <a:pt x="610927" y="584289"/>
                </a:lnTo>
                <a:lnTo>
                  <a:pt x="607861" y="576004"/>
                </a:lnTo>
                <a:lnTo>
                  <a:pt x="608485" y="575699"/>
                </a:lnTo>
                <a:lnTo>
                  <a:pt x="610184" y="567706"/>
                </a:lnTo>
                <a:lnTo>
                  <a:pt x="612839" y="559953"/>
                </a:lnTo>
                <a:lnTo>
                  <a:pt x="609958" y="549398"/>
                </a:lnTo>
                <a:lnTo>
                  <a:pt x="616090" y="541007"/>
                </a:lnTo>
                <a:lnTo>
                  <a:pt x="615626" y="529191"/>
                </a:lnTo>
                <a:lnTo>
                  <a:pt x="620324" y="522128"/>
                </a:lnTo>
                <a:lnTo>
                  <a:pt x="628288" y="506541"/>
                </a:lnTo>
                <a:lnTo>
                  <a:pt x="629695" y="494848"/>
                </a:lnTo>
                <a:lnTo>
                  <a:pt x="631673" y="470601"/>
                </a:lnTo>
                <a:lnTo>
                  <a:pt x="632827" y="468238"/>
                </a:lnTo>
                <a:lnTo>
                  <a:pt x="637685" y="465450"/>
                </a:lnTo>
                <a:lnTo>
                  <a:pt x="643100" y="467309"/>
                </a:lnTo>
                <a:lnTo>
                  <a:pt x="648861" y="475102"/>
                </a:lnTo>
                <a:lnTo>
                  <a:pt x="655776" y="477359"/>
                </a:lnTo>
                <a:lnTo>
                  <a:pt x="658842" y="475660"/>
                </a:lnTo>
                <a:lnTo>
                  <a:pt x="684622" y="488274"/>
                </a:lnTo>
                <a:lnTo>
                  <a:pt x="693670" y="493105"/>
                </a:lnTo>
                <a:lnTo>
                  <a:pt x="694360" y="499584"/>
                </a:lnTo>
                <a:lnTo>
                  <a:pt x="700797" y="497128"/>
                </a:lnTo>
                <a:lnTo>
                  <a:pt x="701580" y="498097"/>
                </a:lnTo>
                <a:lnTo>
                  <a:pt x="704739" y="500009"/>
                </a:lnTo>
                <a:lnTo>
                  <a:pt x="707513" y="501230"/>
                </a:lnTo>
                <a:lnTo>
                  <a:pt x="714163" y="506594"/>
                </a:lnTo>
                <a:lnTo>
                  <a:pt x="719140" y="509860"/>
                </a:lnTo>
                <a:lnTo>
                  <a:pt x="724171" y="517481"/>
                </a:lnTo>
                <a:lnTo>
                  <a:pt x="723441" y="522526"/>
                </a:lnTo>
                <a:lnTo>
                  <a:pt x="725909" y="575911"/>
                </a:lnTo>
                <a:lnTo>
                  <a:pt x="729377" y="598430"/>
                </a:lnTo>
                <a:lnTo>
                  <a:pt x="729798" y="605398"/>
                </a:lnTo>
                <a:lnTo>
                  <a:pt x="729610" y="615674"/>
                </a:lnTo>
                <a:lnTo>
                  <a:pt x="727343" y="649583"/>
                </a:lnTo>
                <a:lnTo>
                  <a:pt x="725763" y="650539"/>
                </a:lnTo>
                <a:lnTo>
                  <a:pt x="721848" y="654455"/>
                </a:lnTo>
                <a:lnTo>
                  <a:pt x="765592" y="679590"/>
                </a:lnTo>
                <a:lnTo>
                  <a:pt x="780527" y="678658"/>
                </a:lnTo>
                <a:lnTo>
                  <a:pt x="784708" y="677955"/>
                </a:lnTo>
                <a:lnTo>
                  <a:pt x="787229" y="673467"/>
                </a:lnTo>
                <a:lnTo>
                  <a:pt x="787070" y="669458"/>
                </a:lnTo>
                <a:lnTo>
                  <a:pt x="787442" y="667453"/>
                </a:lnTo>
                <a:lnTo>
                  <a:pt x="787150" y="665395"/>
                </a:lnTo>
                <a:lnTo>
                  <a:pt x="771594" y="645201"/>
                </a:lnTo>
                <a:lnTo>
                  <a:pt x="769298" y="638245"/>
                </a:lnTo>
                <a:lnTo>
                  <a:pt x="769537" y="631951"/>
                </a:lnTo>
                <a:lnTo>
                  <a:pt x="771366" y="617286"/>
                </a:lnTo>
                <a:lnTo>
                  <a:pt x="772533" y="601869"/>
                </a:lnTo>
                <a:lnTo>
                  <a:pt x="773373" y="594193"/>
                </a:lnTo>
                <a:lnTo>
                  <a:pt x="775883" y="578073"/>
                </a:lnTo>
                <a:lnTo>
                  <a:pt x="776667" y="569965"/>
                </a:lnTo>
                <a:lnTo>
                  <a:pt x="776532" y="561745"/>
                </a:lnTo>
                <a:lnTo>
                  <a:pt x="775881" y="554456"/>
                </a:lnTo>
                <a:lnTo>
                  <a:pt x="776293" y="547074"/>
                </a:lnTo>
                <a:lnTo>
                  <a:pt x="775005" y="534661"/>
                </a:lnTo>
                <a:lnTo>
                  <a:pt x="776717" y="528952"/>
                </a:lnTo>
                <a:lnTo>
                  <a:pt x="771966" y="524013"/>
                </a:lnTo>
                <a:lnTo>
                  <a:pt x="772191" y="522167"/>
                </a:lnTo>
                <a:lnTo>
                  <a:pt x="776465" y="517587"/>
                </a:lnTo>
                <a:lnTo>
                  <a:pt x="774196" y="513909"/>
                </a:lnTo>
                <a:lnTo>
                  <a:pt x="771103" y="506010"/>
                </a:lnTo>
                <a:lnTo>
                  <a:pt x="768780" y="501801"/>
                </a:lnTo>
                <a:lnTo>
                  <a:pt x="768926" y="497778"/>
                </a:lnTo>
                <a:lnTo>
                  <a:pt x="763637" y="455686"/>
                </a:lnTo>
                <a:lnTo>
                  <a:pt x="757074" y="435644"/>
                </a:lnTo>
                <a:lnTo>
                  <a:pt x="754499" y="424200"/>
                </a:lnTo>
                <a:lnTo>
                  <a:pt x="751393" y="407843"/>
                </a:lnTo>
                <a:lnTo>
                  <a:pt x="750717" y="400318"/>
                </a:lnTo>
                <a:lnTo>
                  <a:pt x="751876" y="393409"/>
                </a:lnTo>
                <a:lnTo>
                  <a:pt x="754964" y="387106"/>
                </a:lnTo>
                <a:lnTo>
                  <a:pt x="760073" y="381396"/>
                </a:lnTo>
                <a:lnTo>
                  <a:pt x="762277" y="379471"/>
                </a:lnTo>
                <a:lnTo>
                  <a:pt x="763896" y="376337"/>
                </a:lnTo>
                <a:lnTo>
                  <a:pt x="765449" y="370788"/>
                </a:lnTo>
                <a:lnTo>
                  <a:pt x="766126" y="365238"/>
                </a:lnTo>
                <a:lnTo>
                  <a:pt x="773400" y="360846"/>
                </a:lnTo>
                <a:lnTo>
                  <a:pt x="778647" y="353960"/>
                </a:lnTo>
                <a:lnTo>
                  <a:pt x="780776" y="343977"/>
                </a:lnTo>
                <a:lnTo>
                  <a:pt x="778695" y="330294"/>
                </a:lnTo>
                <a:lnTo>
                  <a:pt x="781031" y="324413"/>
                </a:lnTo>
                <a:lnTo>
                  <a:pt x="782889" y="318372"/>
                </a:lnTo>
                <a:lnTo>
                  <a:pt x="784309" y="312172"/>
                </a:lnTo>
                <a:lnTo>
                  <a:pt x="796381" y="312591"/>
                </a:lnTo>
                <a:lnTo>
                  <a:pt x="805519" y="306222"/>
                </a:lnTo>
                <a:lnTo>
                  <a:pt x="807510" y="289187"/>
                </a:lnTo>
                <a:lnTo>
                  <a:pt x="798140" y="257605"/>
                </a:lnTo>
                <a:lnTo>
                  <a:pt x="804141" y="247065"/>
                </a:lnTo>
                <a:lnTo>
                  <a:pt x="811948" y="238346"/>
                </a:lnTo>
                <a:lnTo>
                  <a:pt x="829556" y="222236"/>
                </a:lnTo>
                <a:lnTo>
                  <a:pt x="837639" y="219037"/>
                </a:lnTo>
                <a:lnTo>
                  <a:pt x="844767" y="215890"/>
                </a:lnTo>
                <a:lnTo>
                  <a:pt x="854695" y="212637"/>
                </a:lnTo>
                <a:lnTo>
                  <a:pt x="858106" y="212943"/>
                </a:lnTo>
                <a:lnTo>
                  <a:pt x="860721" y="213859"/>
                </a:lnTo>
                <a:lnTo>
                  <a:pt x="868471" y="215919"/>
                </a:lnTo>
                <a:lnTo>
                  <a:pt x="901853" y="198259"/>
                </a:lnTo>
                <a:lnTo>
                  <a:pt x="911051" y="188885"/>
                </a:lnTo>
                <a:lnTo>
                  <a:pt x="912312" y="184265"/>
                </a:lnTo>
                <a:lnTo>
                  <a:pt x="908861" y="175848"/>
                </a:lnTo>
                <a:lnTo>
                  <a:pt x="912113" y="174746"/>
                </a:lnTo>
                <a:lnTo>
                  <a:pt x="915073" y="173192"/>
                </a:lnTo>
                <a:lnTo>
                  <a:pt x="911476" y="161177"/>
                </a:lnTo>
                <a:lnTo>
                  <a:pt x="910003" y="152839"/>
                </a:lnTo>
                <a:lnTo>
                  <a:pt x="906207" y="145763"/>
                </a:lnTo>
                <a:lnTo>
                  <a:pt x="900596" y="135880"/>
                </a:lnTo>
                <a:lnTo>
                  <a:pt x="881692" y="105442"/>
                </a:lnTo>
                <a:lnTo>
                  <a:pt x="881586" y="103557"/>
                </a:lnTo>
                <a:lnTo>
                  <a:pt x="880165" y="97290"/>
                </a:lnTo>
                <a:lnTo>
                  <a:pt x="878029" y="90147"/>
                </a:lnTo>
                <a:lnTo>
                  <a:pt x="873038" y="84200"/>
                </a:lnTo>
                <a:lnTo>
                  <a:pt x="871445" y="73100"/>
                </a:lnTo>
                <a:lnTo>
                  <a:pt x="868844" y="69675"/>
                </a:lnTo>
                <a:lnTo>
                  <a:pt x="863030" y="63528"/>
                </a:lnTo>
                <a:lnTo>
                  <a:pt x="846346" y="51061"/>
                </a:lnTo>
                <a:lnTo>
                  <a:pt x="851045" y="43467"/>
                </a:lnTo>
                <a:lnTo>
                  <a:pt x="853421" y="35309"/>
                </a:lnTo>
                <a:lnTo>
                  <a:pt x="851576" y="27518"/>
                </a:lnTo>
                <a:lnTo>
                  <a:pt x="843612" y="21030"/>
                </a:lnTo>
                <a:lnTo>
                  <a:pt x="829891" y="13660"/>
                </a:lnTo>
                <a:lnTo>
                  <a:pt x="822392" y="10470"/>
                </a:lnTo>
                <a:lnTo>
                  <a:pt x="814062" y="12559"/>
                </a:lnTo>
                <a:lnTo>
                  <a:pt x="797848" y="21030"/>
                </a:lnTo>
                <a:lnTo>
                  <a:pt x="781904" y="25517"/>
                </a:lnTo>
                <a:lnTo>
                  <a:pt x="769678" y="23421"/>
                </a:lnTo>
                <a:lnTo>
                  <a:pt x="759684" y="20740"/>
                </a:lnTo>
                <a:lnTo>
                  <a:pt x="750437" y="23472"/>
                </a:lnTo>
                <a:lnTo>
                  <a:pt x="731009" y="10433"/>
                </a:lnTo>
                <a:lnTo>
                  <a:pt x="717309" y="424"/>
                </a:lnTo>
                <a:lnTo>
                  <a:pt x="70923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617" y="2258390"/>
            <a:ext cx="7094220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917700" marR="5080" indent="-1905635">
              <a:lnSpc>
                <a:spcPts val="4750"/>
              </a:lnSpc>
              <a:spcBef>
                <a:spcPts val="705"/>
              </a:spcBef>
            </a:pPr>
            <a:r>
              <a:rPr spc="5" dirty="0"/>
              <a:t>W</a:t>
            </a:r>
            <a:r>
              <a:rPr spc="-819" dirty="0"/>
              <a:t> </a:t>
            </a:r>
            <a:r>
              <a:rPr spc="-30" dirty="0"/>
              <a:t>h</a:t>
            </a:r>
            <a:r>
              <a:rPr dirty="0"/>
              <a:t>y</a:t>
            </a:r>
            <a:r>
              <a:rPr spc="20" dirty="0"/>
              <a:t> i</a:t>
            </a:r>
            <a:r>
              <a:rPr dirty="0"/>
              <a:t>s</a:t>
            </a:r>
            <a:r>
              <a:rPr spc="-150" dirty="0"/>
              <a:t> </a:t>
            </a:r>
            <a:r>
              <a:rPr spc="125" dirty="0"/>
              <a:t>t</a:t>
            </a:r>
            <a:r>
              <a:rPr spc="25" dirty="0"/>
              <a:t>hi</a:t>
            </a:r>
            <a:r>
              <a:rPr dirty="0"/>
              <a:t>s</a:t>
            </a:r>
            <a:r>
              <a:rPr spc="-145" dirty="0"/>
              <a:t> </a:t>
            </a:r>
            <a:r>
              <a:rPr spc="100" dirty="0"/>
              <a:t>p</a:t>
            </a:r>
            <a:r>
              <a:rPr spc="-5" dirty="0"/>
              <a:t>re</a:t>
            </a:r>
            <a:r>
              <a:rPr spc="235" dirty="0"/>
              <a:t>v</a:t>
            </a:r>
            <a:r>
              <a:rPr spc="25" dirty="0"/>
              <a:t>i</a:t>
            </a:r>
            <a:r>
              <a:rPr spc="90" dirty="0"/>
              <a:t>o</a:t>
            </a:r>
            <a:r>
              <a:rPr spc="25" dirty="0"/>
              <a:t>u</a:t>
            </a:r>
            <a:r>
              <a:rPr dirty="0"/>
              <a:t>s</a:t>
            </a:r>
            <a:r>
              <a:rPr spc="-140" dirty="0"/>
              <a:t> </a:t>
            </a:r>
            <a:r>
              <a:rPr spc="90" dirty="0"/>
              <a:t>wo</a:t>
            </a:r>
            <a:r>
              <a:rPr spc="40" dirty="0"/>
              <a:t>rk  </a:t>
            </a:r>
            <a:r>
              <a:rPr spc="20" dirty="0">
                <a:solidFill>
                  <a:srgbClr val="FF5256"/>
                </a:solidFill>
              </a:rPr>
              <a:t>ins</a:t>
            </a:r>
            <a:r>
              <a:rPr spc="25" dirty="0">
                <a:solidFill>
                  <a:srgbClr val="FF5256"/>
                </a:solidFill>
              </a:rPr>
              <a:t>u</a:t>
            </a:r>
            <a:r>
              <a:rPr spc="80" dirty="0">
                <a:solidFill>
                  <a:srgbClr val="FF5256"/>
                </a:solidFill>
              </a:rPr>
              <a:t>ff</a:t>
            </a:r>
            <a:r>
              <a:rPr spc="25" dirty="0">
                <a:solidFill>
                  <a:srgbClr val="FF5256"/>
                </a:solidFill>
              </a:rPr>
              <a:t>i</a:t>
            </a:r>
            <a:r>
              <a:rPr spc="125" dirty="0">
                <a:solidFill>
                  <a:srgbClr val="FF5256"/>
                </a:solidFill>
              </a:rPr>
              <a:t>c</a:t>
            </a:r>
            <a:r>
              <a:rPr spc="25" dirty="0">
                <a:solidFill>
                  <a:srgbClr val="FF5256"/>
                </a:solidFill>
              </a:rPr>
              <a:t>i</a:t>
            </a:r>
            <a:r>
              <a:rPr spc="105" dirty="0">
                <a:solidFill>
                  <a:srgbClr val="FF5256"/>
                </a:solidFill>
              </a:rPr>
              <a:t>e</a:t>
            </a:r>
            <a:r>
              <a:rPr spc="30" dirty="0">
                <a:solidFill>
                  <a:srgbClr val="FF5256"/>
                </a:solidFill>
              </a:rPr>
              <a:t>n</a:t>
            </a:r>
            <a:r>
              <a:rPr dirty="0">
                <a:solidFill>
                  <a:srgbClr val="FF5256"/>
                </a:solidFill>
              </a:rPr>
              <a:t>t</a:t>
            </a:r>
            <a:r>
              <a:rPr spc="-585" dirty="0">
                <a:solidFill>
                  <a:srgbClr val="FF5256"/>
                </a:solidFill>
              </a:rPr>
              <a:t> </a:t>
            </a:r>
            <a:r>
              <a:rPr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1949</TotalTime>
  <Words>1288</Words>
  <Application>Microsoft Office PowerPoint</Application>
  <PresentationFormat>全屏显示(16:9)</PresentationFormat>
  <Paragraphs>294</Paragraphs>
  <Slides>37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 MT</vt:lpstr>
      <vt:lpstr>等线</vt:lpstr>
      <vt:lpstr>宋体</vt:lpstr>
      <vt:lpstr>Arial</vt:lpstr>
      <vt:lpstr>Calibri</vt:lpstr>
      <vt:lpstr>Consolas</vt:lpstr>
      <vt:lpstr>Lucida Sans Unicode</vt:lpstr>
      <vt:lpstr>Tahoma</vt:lpstr>
      <vt:lpstr>Times New Roman</vt:lpstr>
      <vt:lpstr>Trebuchet MS</vt:lpstr>
      <vt:lpstr>Wingdings</vt:lpstr>
      <vt:lpstr>Office Theme</vt:lpstr>
      <vt:lpstr>PowerPoint 演示文稿</vt:lpstr>
      <vt:lpstr>PowerPoint 演示文稿</vt:lpstr>
      <vt:lpstr>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 hy is this previous work  insufficient ?</vt:lpstr>
      <vt:lpstr>PowerPoint 演示文稿</vt:lpstr>
      <vt:lpstr>PowerPoint 演示文稿</vt:lpstr>
      <vt:lpstr>PowerPoint 演示文稿</vt:lpstr>
      <vt:lpstr>NoisePage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Design Principles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Your Database Dream of Electric Sheep: Designing for Autonomous Operation</dc:title>
  <dc:creator>Andy Pavlo</dc:creator>
  <cp:lastModifiedBy>tier</cp:lastModifiedBy>
  <cp:revision>125</cp:revision>
  <dcterms:created xsi:type="dcterms:W3CDTF">2022-11-23T12:59:12Z</dcterms:created>
  <dcterms:modified xsi:type="dcterms:W3CDTF">2022-11-25T06:17:26Z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2022-11-23T00:00:00Z</vt:filetime>
  </property>
</Properties>
</file>