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C75B1-109F-1442-BB4D-222BEAB62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96D01EE-78EE-0B42-986F-9741CD726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605CC9-E3AD-7A4C-B2A9-530E6B06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2C8509-BC03-904C-927C-3EC632E4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8BAF5A-1F8D-D04E-BE58-BC857454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74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DA1E7-3C41-914C-914F-5C35F2F0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02EC92-0D50-A547-9CD3-8233A480F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3162CA-4D85-8348-9E9A-DC73688D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140A2-546F-D94D-A02A-129E023F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5D83E-702F-974E-A990-C82C63AB8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619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84E004-1159-104C-AB37-02CB611CC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E0DEF-F296-2F46-87AC-78BF1605B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C1C3C4-EC23-D54A-8B3C-23B0FE62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A5FFA-AF03-1546-A5F9-D6005913B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55718E-1B42-844F-9B11-58DC5413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50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C9AAC-DD44-544C-9FA8-8960B5DF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289EB-A731-2849-9356-206A9403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BAC667-F741-0F41-9898-C982E398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21BB39-B310-8F42-BEB5-A2FA9EC7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20E7D5-B8D9-2646-9295-85BED1FF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131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A041F-722C-344C-8B2F-882D752FC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B23C5-E9FF-034C-9256-F82A5D9D8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9195B-3217-1A41-92B5-368C703E2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16ACB9-ED3E-8442-81FC-A00843B4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592E7F-2E95-0740-A67B-A07088FE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0785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D6BAD0-3048-C94F-90A5-D36F261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265F94-009E-4146-9BC0-C7E7DCD9BF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C4DFB4-F5EF-3E42-BC5A-0A9C8B56C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28223-3AAD-7742-A048-CCF51C4B1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814159-5DC1-4840-ADC3-8CC78740F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A7A0F4-880B-9B40-88A9-35C6FFE26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178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45B37-A444-E146-BD65-8039D18A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861E8A-6D88-7849-8F1D-B816C68A7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ABCC75-E98E-8543-9E57-473BA8E8E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3B7BB4-CAF3-564A-97DA-C90757CAB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0CE302B-1D07-A046-A2A9-787C47D54C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49EE18-A8EF-DF49-A230-90F6F62CF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49B491-B08D-CD48-816D-F66D980C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6007DC-947C-8046-A7C1-8E5D0A01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36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D497C1-4D33-4B4C-B34C-02D39699D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C6225C-38A5-7C43-891A-D8BE88E1A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7AA6B4-72C7-A34E-8447-0CAFB11F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869D57-51A1-404C-AA19-7CD6DBAC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795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D2408D-F5DA-A744-9E90-FCEDB300E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D819D0-A908-B344-BB5B-55C3366B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35B60-CAD3-624E-A3E6-A74751C0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3871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13D5B-F2C3-5144-8D68-F09A518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67AD42-D6D7-4242-978D-21FDCFED1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C85309-7AAA-FD48-9A44-915D424B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914CE3-C5A3-F84C-BA0A-3A6A7579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8D3D-FB8A-F448-80CA-1E7FF449A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193531-3160-6345-9E2C-4524A7D0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354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4ABEA6-3A0A-8745-8869-7AB26FD3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DEB4A45-4988-034B-B41F-A16E2544D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18ACDA-26A4-D245-B97C-0CA448E7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72B7D0-9874-484C-B781-E92ED76C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8DB1DA-BF16-0748-B07D-8A36A815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B2E99-0575-F046-B951-3B9844DD4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239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8EFA22-2810-5949-A5E8-E8D068C8B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EE5D19-2324-484A-B497-846C31E7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F7DC7-3F10-A745-9F2D-7FDD2555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BB483-C337-A24E-B831-FF9260CD03CF}" type="datetimeFigureOut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D0F00C-A85E-AC42-A824-BBE144FF0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72BD39-CE97-CF47-B32E-039568AC25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3C0A-F7A5-4F48-887D-1BD7051B7B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56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EEFF4-55CC-C247-BC6D-8FD0F4EA73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D89FF5-F47E-A642-96BB-204A11710F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46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清帅</dc:creator>
  <cp:lastModifiedBy>王 清帅</cp:lastModifiedBy>
  <cp:revision>1</cp:revision>
  <dcterms:created xsi:type="dcterms:W3CDTF">2021-07-22T07:31:50Z</dcterms:created>
  <dcterms:modified xsi:type="dcterms:W3CDTF">2021-07-22T07:31:55Z</dcterms:modified>
</cp:coreProperties>
</file>