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23" d="100"/>
          <a:sy n="23" d="100"/>
        </p:scale>
        <p:origin x="8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04509"/>
            <a:ext cx="4885055" cy="517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Abstract</a:t>
            </a:r>
          </a:p>
          <a:p>
            <a:pPr algn="ctr"/>
            <a:endParaRPr lang="en-US" sz="4000" dirty="0"/>
          </a:p>
          <a:p>
            <a:pPr algn="ctr"/>
            <a:r>
              <a:rPr lang="en-US" dirty="0" smtClean="0"/>
              <a:t>Introduction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99389" y="4433454"/>
            <a:ext cx="3692421" cy="5676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Methods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Results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79969" y="4682836"/>
            <a:ext cx="4337406" cy="7910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Discussion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Summary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References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71447" y="-13860"/>
            <a:ext cx="9748310" cy="4674165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</a:rPr>
              <a:t>EMOTION AND RECALL</a:t>
            </a:r>
          </a:p>
          <a:p>
            <a:pPr algn="ctr"/>
            <a:r>
              <a:rPr lang="en-US" sz="4000" dirty="0" smtClean="0"/>
              <a:t>Dominic B.I.A. Tzimisces &amp; Michaela </a:t>
            </a:r>
            <a:r>
              <a:rPr lang="en-US" sz="4000" dirty="0" err="1" smtClean="0"/>
              <a:t>Herschler</a:t>
            </a:r>
            <a:endParaRPr lang="en-US" sz="4000" dirty="0" smtClean="0"/>
          </a:p>
          <a:p>
            <a:pPr algn="ctr"/>
            <a:r>
              <a:rPr lang="en-US" sz="4000" dirty="0" smtClean="0"/>
              <a:t>Eastern Oregon University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Tzimisces</dc:creator>
  <cp:lastModifiedBy>Dominic Tzimisces</cp:lastModifiedBy>
  <cp:revision>12</cp:revision>
  <dcterms:created xsi:type="dcterms:W3CDTF">2015-05-30T22:12:50Z</dcterms:created>
  <dcterms:modified xsi:type="dcterms:W3CDTF">2015-05-31T03:47:42Z</dcterms:modified>
</cp:coreProperties>
</file>