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23" d="100"/>
          <a:sy n="23" d="100"/>
        </p:scale>
        <p:origin x="15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AF4C-2D42-4C24-AC42-5340ADEEFC8C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CE88-B68A-4DA9-8E9C-9544761D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8" y="4904509"/>
            <a:ext cx="3327706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Abstract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Tzimisces</dc:creator>
  <cp:lastModifiedBy>Dominic Tzimisces</cp:lastModifiedBy>
  <cp:revision>2</cp:revision>
  <dcterms:created xsi:type="dcterms:W3CDTF">2015-05-30T22:12:50Z</dcterms:created>
  <dcterms:modified xsi:type="dcterms:W3CDTF">2015-05-30T22:26:02Z</dcterms:modified>
</cp:coreProperties>
</file>