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5" r:id="rId3"/>
    <p:sldId id="261" r:id="rId4"/>
    <p:sldId id="265" r:id="rId5"/>
    <p:sldId id="262" r:id="rId6"/>
    <p:sldId id="258" r:id="rId7"/>
    <p:sldId id="259" r:id="rId8"/>
    <p:sldId id="257" r:id="rId9"/>
    <p:sldId id="260" r:id="rId10"/>
    <p:sldId id="274"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7" autoAdjust="0"/>
    <p:restoredTop sz="94660"/>
  </p:normalViewPr>
  <p:slideViewPr>
    <p:cSldViewPr>
      <p:cViewPr varScale="1">
        <p:scale>
          <a:sx n="87" d="100"/>
          <a:sy n="87" d="100"/>
        </p:scale>
        <p:origin x="-90" y="-6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2A74CD-1A7B-4FD9-ADA8-7B6E898DA195}"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BA01E-8897-44A5-BF7F-C2DA766403EE}" type="slidenum">
              <a:rPr lang="en-US" smtClean="0"/>
              <a:t>‹#›</a:t>
            </a:fld>
            <a:endParaRPr lang="en-US"/>
          </a:p>
        </p:txBody>
      </p:sp>
    </p:spTree>
    <p:extLst>
      <p:ext uri="{BB962C8B-B14F-4D97-AF65-F5344CB8AC3E}">
        <p14:creationId xmlns:p14="http://schemas.microsoft.com/office/powerpoint/2010/main" val="95846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A74CD-1A7B-4FD9-ADA8-7B6E898DA195}"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BA01E-8897-44A5-BF7F-C2DA766403EE}" type="slidenum">
              <a:rPr lang="en-US" smtClean="0"/>
              <a:t>‹#›</a:t>
            </a:fld>
            <a:endParaRPr lang="en-US"/>
          </a:p>
        </p:txBody>
      </p:sp>
    </p:spTree>
    <p:extLst>
      <p:ext uri="{BB962C8B-B14F-4D97-AF65-F5344CB8AC3E}">
        <p14:creationId xmlns:p14="http://schemas.microsoft.com/office/powerpoint/2010/main" val="408737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A74CD-1A7B-4FD9-ADA8-7B6E898DA195}"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BA01E-8897-44A5-BF7F-C2DA766403EE}" type="slidenum">
              <a:rPr lang="en-US" smtClean="0"/>
              <a:t>‹#›</a:t>
            </a:fld>
            <a:endParaRPr lang="en-US"/>
          </a:p>
        </p:txBody>
      </p:sp>
    </p:spTree>
    <p:extLst>
      <p:ext uri="{BB962C8B-B14F-4D97-AF65-F5344CB8AC3E}">
        <p14:creationId xmlns:p14="http://schemas.microsoft.com/office/powerpoint/2010/main" val="665750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2A74CD-1A7B-4FD9-ADA8-7B6E898DA195}"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BA01E-8897-44A5-BF7F-C2DA766403EE}" type="slidenum">
              <a:rPr lang="en-US" smtClean="0"/>
              <a:t>‹#›</a:t>
            </a:fld>
            <a:endParaRPr lang="en-US"/>
          </a:p>
        </p:txBody>
      </p:sp>
    </p:spTree>
    <p:extLst>
      <p:ext uri="{BB962C8B-B14F-4D97-AF65-F5344CB8AC3E}">
        <p14:creationId xmlns:p14="http://schemas.microsoft.com/office/powerpoint/2010/main" val="417446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2A74CD-1A7B-4FD9-ADA8-7B6E898DA195}"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BA01E-8897-44A5-BF7F-C2DA766403EE}" type="slidenum">
              <a:rPr lang="en-US" smtClean="0"/>
              <a:t>‹#›</a:t>
            </a:fld>
            <a:endParaRPr lang="en-US"/>
          </a:p>
        </p:txBody>
      </p:sp>
    </p:spTree>
    <p:extLst>
      <p:ext uri="{BB962C8B-B14F-4D97-AF65-F5344CB8AC3E}">
        <p14:creationId xmlns:p14="http://schemas.microsoft.com/office/powerpoint/2010/main" val="295451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2A74CD-1A7B-4FD9-ADA8-7B6E898DA195}"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BA01E-8897-44A5-BF7F-C2DA766403EE}" type="slidenum">
              <a:rPr lang="en-US" smtClean="0"/>
              <a:t>‹#›</a:t>
            </a:fld>
            <a:endParaRPr lang="en-US"/>
          </a:p>
        </p:txBody>
      </p:sp>
    </p:spTree>
    <p:extLst>
      <p:ext uri="{BB962C8B-B14F-4D97-AF65-F5344CB8AC3E}">
        <p14:creationId xmlns:p14="http://schemas.microsoft.com/office/powerpoint/2010/main" val="420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2A74CD-1A7B-4FD9-ADA8-7B6E898DA195}" type="datetimeFigureOut">
              <a:rPr lang="en-US" smtClean="0"/>
              <a:t>5/27/2015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BA01E-8897-44A5-BF7F-C2DA766403EE}" type="slidenum">
              <a:rPr lang="en-US" smtClean="0"/>
              <a:t>‹#›</a:t>
            </a:fld>
            <a:endParaRPr lang="en-US"/>
          </a:p>
        </p:txBody>
      </p:sp>
    </p:spTree>
    <p:extLst>
      <p:ext uri="{BB962C8B-B14F-4D97-AF65-F5344CB8AC3E}">
        <p14:creationId xmlns:p14="http://schemas.microsoft.com/office/powerpoint/2010/main" val="369883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2A74CD-1A7B-4FD9-ADA8-7B6E898DA195}" type="datetimeFigureOut">
              <a:rPr lang="en-US" smtClean="0"/>
              <a:t>5/27/2015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BA01E-8897-44A5-BF7F-C2DA766403EE}" type="slidenum">
              <a:rPr lang="en-US" smtClean="0"/>
              <a:t>‹#›</a:t>
            </a:fld>
            <a:endParaRPr lang="en-US"/>
          </a:p>
        </p:txBody>
      </p:sp>
    </p:spTree>
    <p:extLst>
      <p:ext uri="{BB962C8B-B14F-4D97-AF65-F5344CB8AC3E}">
        <p14:creationId xmlns:p14="http://schemas.microsoft.com/office/powerpoint/2010/main" val="227696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A74CD-1A7B-4FD9-ADA8-7B6E898DA195}" type="datetimeFigureOut">
              <a:rPr lang="en-US" smtClean="0"/>
              <a:t>5/27/2015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BA01E-8897-44A5-BF7F-C2DA766403EE}" type="slidenum">
              <a:rPr lang="en-US" smtClean="0"/>
              <a:t>‹#›</a:t>
            </a:fld>
            <a:endParaRPr lang="en-US"/>
          </a:p>
        </p:txBody>
      </p:sp>
    </p:spTree>
    <p:extLst>
      <p:ext uri="{BB962C8B-B14F-4D97-AF65-F5344CB8AC3E}">
        <p14:creationId xmlns:p14="http://schemas.microsoft.com/office/powerpoint/2010/main" val="359227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A74CD-1A7B-4FD9-ADA8-7B6E898DA195}"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BA01E-8897-44A5-BF7F-C2DA766403EE}" type="slidenum">
              <a:rPr lang="en-US" smtClean="0"/>
              <a:t>‹#›</a:t>
            </a:fld>
            <a:endParaRPr lang="en-US"/>
          </a:p>
        </p:txBody>
      </p:sp>
    </p:spTree>
    <p:extLst>
      <p:ext uri="{BB962C8B-B14F-4D97-AF65-F5344CB8AC3E}">
        <p14:creationId xmlns:p14="http://schemas.microsoft.com/office/powerpoint/2010/main" val="332190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A74CD-1A7B-4FD9-ADA8-7B6E898DA195}"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BA01E-8897-44A5-BF7F-C2DA766403EE}" type="slidenum">
              <a:rPr lang="en-US" smtClean="0"/>
              <a:t>‹#›</a:t>
            </a:fld>
            <a:endParaRPr lang="en-US"/>
          </a:p>
        </p:txBody>
      </p:sp>
    </p:spTree>
    <p:extLst>
      <p:ext uri="{BB962C8B-B14F-4D97-AF65-F5344CB8AC3E}">
        <p14:creationId xmlns:p14="http://schemas.microsoft.com/office/powerpoint/2010/main" val="371840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72A74CD-1A7B-4FD9-ADA8-7B6E898DA195}" type="datetimeFigureOut">
              <a:rPr lang="en-US" smtClean="0"/>
              <a:t>5/27/2015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BDBA01E-8897-44A5-BF7F-C2DA766403EE}" type="slidenum">
              <a:rPr lang="en-US" smtClean="0"/>
              <a:t>‹#›</a:t>
            </a:fld>
            <a:endParaRPr lang="en-US"/>
          </a:p>
        </p:txBody>
      </p:sp>
    </p:spTree>
    <p:extLst>
      <p:ext uri="{BB962C8B-B14F-4D97-AF65-F5344CB8AC3E}">
        <p14:creationId xmlns:p14="http://schemas.microsoft.com/office/powerpoint/2010/main" val="105437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31765"/>
            <a:ext cx="8229600" cy="1679971"/>
          </a:xfrm>
        </p:spPr>
        <p:txBody>
          <a:bodyPr>
            <a:normAutofit/>
          </a:bodyPr>
          <a:lstStyle/>
          <a:p>
            <a:r>
              <a:rPr lang="en-US" b="1" dirty="0" smtClean="0"/>
              <a:t>If You Don’t Know What You’re Doing, Start HERE!</a:t>
            </a:r>
            <a:endParaRPr lang="en-US" b="1" dirty="0"/>
          </a:p>
        </p:txBody>
      </p:sp>
    </p:spTree>
    <p:extLst>
      <p:ext uri="{BB962C8B-B14F-4D97-AF65-F5344CB8AC3E}">
        <p14:creationId xmlns:p14="http://schemas.microsoft.com/office/powerpoint/2010/main" val="1687348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4" name="Group 3"/>
          <p:cNvGrpSpPr/>
          <p:nvPr/>
        </p:nvGrpSpPr>
        <p:grpSpPr>
          <a:xfrm>
            <a:off x="361950" y="819150"/>
            <a:ext cx="8420100" cy="2739211"/>
            <a:chOff x="495300" y="1204139"/>
            <a:chExt cx="8420100" cy="2739211"/>
          </a:xfrm>
        </p:grpSpPr>
        <p:sp>
          <p:nvSpPr>
            <p:cNvPr id="5" name="Rectangle 4"/>
            <p:cNvSpPr/>
            <p:nvPr/>
          </p:nvSpPr>
          <p:spPr>
            <a:xfrm>
              <a:off x="495300" y="1482626"/>
              <a:ext cx="3009900" cy="2308324"/>
            </a:xfrm>
            <a:prstGeom prst="rect">
              <a:avLst/>
            </a:prstGeom>
          </p:spPr>
          <p:txBody>
            <a:bodyPr wrap="square">
              <a:spAutoFit/>
            </a:bodyPr>
            <a:lstStyle/>
            <a:p>
              <a:pPr algn="ctr"/>
              <a:r>
                <a:rPr lang="en-US" sz="3600" dirty="0" smtClean="0"/>
                <a:t>If this is the first part you completed, click here.</a:t>
              </a:r>
              <a:endParaRPr lang="en-US" sz="3600" dirty="0"/>
            </a:p>
          </p:txBody>
        </p:sp>
        <p:sp>
          <p:nvSpPr>
            <p:cNvPr id="6" name="Rectangle 5"/>
            <p:cNvSpPr/>
            <p:nvPr/>
          </p:nvSpPr>
          <p:spPr>
            <a:xfrm>
              <a:off x="4419600" y="1204139"/>
              <a:ext cx="4495800" cy="2739211"/>
            </a:xfrm>
            <a:prstGeom prst="rect">
              <a:avLst/>
            </a:prstGeom>
          </p:spPr>
          <p:txBody>
            <a:bodyPr wrap="square">
              <a:spAutoFit/>
            </a:bodyPr>
            <a:lstStyle/>
            <a:p>
              <a:pPr algn="ctr"/>
              <a:r>
                <a:rPr lang="en-US" sz="3600" dirty="0" smtClean="0"/>
                <a:t>Otherwise, record your data as a comment or use my anonymous mail form at </a:t>
              </a:r>
              <a:r>
                <a:rPr lang="en-US" sz="2800" dirty="0" smtClean="0"/>
                <a:t>http://wknapp.com/mailform</a:t>
              </a:r>
              <a:endParaRPr lang="en-US" sz="2800" dirty="0"/>
            </a:p>
          </p:txBody>
        </p:sp>
      </p:grpSp>
      <p:sp>
        <p:nvSpPr>
          <p:cNvPr id="7" name="Title 1"/>
          <p:cNvSpPr>
            <a:spLocks noGrp="1"/>
          </p:cNvSpPr>
          <p:nvPr>
            <p:ph type="title"/>
          </p:nvPr>
        </p:nvSpPr>
        <p:spPr>
          <a:xfrm>
            <a:off x="838200" y="4019550"/>
            <a:ext cx="7543800" cy="689789"/>
          </a:xfrm>
        </p:spPr>
        <p:txBody>
          <a:bodyPr>
            <a:noAutofit/>
          </a:bodyPr>
          <a:lstStyle/>
          <a:p>
            <a:r>
              <a:rPr lang="en-US" sz="3600" b="1" dirty="0" smtClean="0"/>
              <a:t>Finished? Learn More.</a:t>
            </a:r>
            <a:endParaRPr lang="en-US" sz="3600" b="1" dirty="0"/>
          </a:p>
        </p:txBody>
      </p:sp>
    </p:spTree>
    <p:extLst>
      <p:ext uri="{BB962C8B-B14F-4D97-AF65-F5344CB8AC3E}">
        <p14:creationId xmlns:p14="http://schemas.microsoft.com/office/powerpoint/2010/main" val="345128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1679971"/>
          </a:xfrm>
        </p:spPr>
        <p:txBody>
          <a:bodyPr>
            <a:normAutofit/>
          </a:bodyPr>
          <a:lstStyle/>
          <a:p>
            <a:r>
              <a:rPr lang="en-US" b="1" dirty="0" smtClean="0"/>
              <a:t>Name The Color The</a:t>
            </a:r>
            <a:br>
              <a:rPr lang="en-US" b="1" dirty="0" smtClean="0"/>
            </a:br>
            <a:r>
              <a:rPr lang="en-US" b="1" dirty="0" smtClean="0"/>
              <a:t>Word Appears In</a:t>
            </a:r>
            <a:endParaRPr lang="en-US" b="1" dirty="0"/>
          </a:p>
        </p:txBody>
      </p:sp>
      <p:sp>
        <p:nvSpPr>
          <p:cNvPr id="4" name="Title 1"/>
          <p:cNvSpPr txBox="1">
            <a:spLocks/>
          </p:cNvSpPr>
          <p:nvPr/>
        </p:nvSpPr>
        <p:spPr>
          <a:xfrm>
            <a:off x="304800" y="1733550"/>
            <a:ext cx="8229600" cy="2743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FF0000"/>
                </a:solidFill>
              </a:rPr>
              <a:t>GREEN</a:t>
            </a:r>
            <a:r>
              <a:rPr lang="en-US" b="1" dirty="0" smtClean="0"/>
              <a:t> = red</a:t>
            </a:r>
          </a:p>
          <a:p>
            <a:r>
              <a:rPr lang="en-US" b="1" dirty="0" smtClean="0">
                <a:solidFill>
                  <a:srgbClr val="00B0F0"/>
                </a:solidFill>
              </a:rPr>
              <a:t>GREEN </a:t>
            </a:r>
            <a:r>
              <a:rPr lang="en-US" b="1" dirty="0" smtClean="0"/>
              <a:t>= blue</a:t>
            </a:r>
          </a:p>
          <a:p>
            <a:r>
              <a:rPr lang="en-US" b="1" dirty="0" smtClean="0">
                <a:solidFill>
                  <a:srgbClr val="00B050"/>
                </a:solidFill>
              </a:rPr>
              <a:t>GREEN </a:t>
            </a:r>
            <a:r>
              <a:rPr lang="en-US" b="1" dirty="0" smtClean="0"/>
              <a:t>= green</a:t>
            </a:r>
            <a:endParaRPr lang="en-US" b="1" dirty="0"/>
          </a:p>
        </p:txBody>
      </p:sp>
    </p:spTree>
    <p:extLst>
      <p:ext uri="{BB962C8B-B14F-4D97-AF65-F5344CB8AC3E}">
        <p14:creationId xmlns:p14="http://schemas.microsoft.com/office/powerpoint/2010/main" val="187208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Colors</a:t>
            </a:r>
            <a:endParaRPr lang="en-US" b="1" dirty="0"/>
          </a:p>
        </p:txBody>
      </p:sp>
      <p:sp>
        <p:nvSpPr>
          <p:cNvPr id="5" name="Rectangle 4"/>
          <p:cNvSpPr/>
          <p:nvPr/>
        </p:nvSpPr>
        <p:spPr>
          <a:xfrm>
            <a:off x="1219200" y="1434227"/>
            <a:ext cx="6705600" cy="2585323"/>
          </a:xfrm>
          <a:prstGeom prst="rect">
            <a:avLst/>
          </a:prstGeom>
        </p:spPr>
        <p:txBody>
          <a:bodyPr wrap="square">
            <a:spAutoFit/>
          </a:bodyPr>
          <a:lstStyle/>
          <a:p>
            <a:pPr algn="ctr"/>
            <a:r>
              <a:rPr lang="en-US" sz="5400" b="1" dirty="0" smtClean="0">
                <a:solidFill>
                  <a:srgbClr val="00B0F0"/>
                </a:solidFill>
              </a:rPr>
              <a:t>BLUE</a:t>
            </a:r>
            <a:r>
              <a:rPr lang="en-US" sz="5400" b="1" dirty="0" smtClean="0"/>
              <a:t>, </a:t>
            </a:r>
            <a:r>
              <a:rPr lang="en-US" sz="5400" b="1" dirty="0" smtClean="0">
                <a:solidFill>
                  <a:srgbClr val="00B050"/>
                </a:solidFill>
              </a:rPr>
              <a:t>GREEN</a:t>
            </a:r>
            <a:r>
              <a:rPr lang="en-US" sz="5400" b="1" dirty="0" smtClean="0"/>
              <a:t>, </a:t>
            </a:r>
            <a:r>
              <a:rPr lang="en-US" sz="5400" b="1" dirty="0" smtClean="0">
                <a:solidFill>
                  <a:schemeClr val="accent6">
                    <a:lumMod val="75000"/>
                  </a:schemeClr>
                </a:solidFill>
              </a:rPr>
              <a:t>ORANGE</a:t>
            </a:r>
            <a:r>
              <a:rPr lang="en-US" sz="5400" b="1" dirty="0" smtClean="0"/>
              <a:t>,</a:t>
            </a:r>
            <a:r>
              <a:rPr lang="en-US" sz="5400" b="1" dirty="0">
                <a:solidFill>
                  <a:srgbClr val="7030A0"/>
                </a:solidFill>
              </a:rPr>
              <a:t> </a:t>
            </a:r>
            <a:r>
              <a:rPr lang="en-US" sz="5400" b="1" dirty="0" smtClean="0">
                <a:solidFill>
                  <a:srgbClr val="7030A0"/>
                </a:solidFill>
              </a:rPr>
              <a:t>PURPLE</a:t>
            </a:r>
            <a:r>
              <a:rPr lang="en-US" sz="5400" b="1" dirty="0" smtClean="0"/>
              <a:t>, </a:t>
            </a:r>
            <a:r>
              <a:rPr lang="en-US" sz="5400" b="1" dirty="0" smtClean="0">
                <a:solidFill>
                  <a:srgbClr val="FFFF00"/>
                </a:solidFill>
              </a:rPr>
              <a:t>YELLOW</a:t>
            </a:r>
            <a:r>
              <a:rPr lang="en-US" sz="5400" b="1" dirty="0" smtClean="0"/>
              <a:t>, </a:t>
            </a:r>
            <a:r>
              <a:rPr lang="en-US" sz="5400" b="1" dirty="0" smtClean="0">
                <a:solidFill>
                  <a:srgbClr val="FF0000"/>
                </a:solidFill>
              </a:rPr>
              <a:t>RED</a:t>
            </a:r>
            <a:r>
              <a:rPr lang="en-US" sz="5400" b="1" dirty="0"/>
              <a:t>.</a:t>
            </a:r>
          </a:p>
        </p:txBody>
      </p:sp>
    </p:spTree>
    <p:extLst>
      <p:ext uri="{BB962C8B-B14F-4D97-AF65-F5344CB8AC3E}">
        <p14:creationId xmlns:p14="http://schemas.microsoft.com/office/powerpoint/2010/main" val="11865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0100" y="971550"/>
            <a:ext cx="7543800" cy="3200400"/>
          </a:xfrm>
        </p:spPr>
        <p:txBody>
          <a:bodyPr>
            <a:noAutofit/>
          </a:bodyPr>
          <a:lstStyle/>
          <a:p>
            <a:r>
              <a:rPr lang="en-US" sz="3600" b="1" dirty="0" smtClean="0"/>
              <a:t>Put your index finger on the space bar and press the space bar as soon as you have identified all of the colors in which the </a:t>
            </a:r>
            <a:r>
              <a:rPr lang="en-US" sz="3600" b="1" smtClean="0"/>
              <a:t>words appear.</a:t>
            </a:r>
            <a:r>
              <a:rPr lang="en-US" sz="3600" b="1" dirty="0" smtClean="0"/>
              <a:t/>
            </a:r>
            <a:br>
              <a:rPr lang="en-US" sz="3600" b="1" dirty="0" smtClean="0"/>
            </a:br>
            <a:r>
              <a:rPr lang="en-US" sz="3600" b="1" dirty="0"/>
              <a:t/>
            </a:r>
            <a:br>
              <a:rPr lang="en-US" sz="3600" b="1" dirty="0"/>
            </a:br>
            <a:r>
              <a:rPr lang="en-US" sz="3600" b="1" dirty="0" smtClean="0"/>
              <a:t>Once you have recorded the time at which you paused the video, press play and follow the instructions.</a:t>
            </a:r>
            <a:endParaRPr lang="en-US" sz="3600" b="1" dirty="0"/>
          </a:p>
        </p:txBody>
      </p:sp>
    </p:spTree>
    <p:extLst>
      <p:ext uri="{BB962C8B-B14F-4D97-AF65-F5344CB8AC3E}">
        <p14:creationId xmlns:p14="http://schemas.microsoft.com/office/powerpoint/2010/main" val="138677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0"/>
            <a:ext cx="8229600" cy="857250"/>
          </a:xfrm>
        </p:spPr>
        <p:txBody>
          <a:bodyPr/>
          <a:lstStyle/>
          <a:p>
            <a:r>
              <a:rPr lang="en-US" b="1" dirty="0" smtClean="0"/>
              <a:t>Ready?</a:t>
            </a:r>
            <a:endParaRPr lang="en-US" b="1" dirty="0"/>
          </a:p>
        </p:txBody>
      </p:sp>
    </p:spTree>
    <p:extLst>
      <p:ext uri="{BB962C8B-B14F-4D97-AF65-F5344CB8AC3E}">
        <p14:creationId xmlns:p14="http://schemas.microsoft.com/office/powerpoint/2010/main" val="145157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499371"/>
          </a:xfrm>
        </p:spPr>
        <p:txBody>
          <a:bodyPr>
            <a:normAutofit/>
          </a:bodyPr>
          <a:lstStyle/>
          <a:p>
            <a:r>
              <a:rPr lang="en-US" b="1" dirty="0" smtClean="0">
                <a:solidFill>
                  <a:srgbClr val="FFFF00"/>
                </a:solidFill>
              </a:rPr>
              <a:t>BLUE</a:t>
            </a:r>
            <a:r>
              <a:rPr lang="en-US" b="1" dirty="0" smtClean="0"/>
              <a:t>, </a:t>
            </a:r>
            <a:r>
              <a:rPr lang="en-US" b="1" dirty="0" smtClean="0">
                <a:solidFill>
                  <a:schemeClr val="accent6">
                    <a:lumMod val="75000"/>
                  </a:schemeClr>
                </a:solidFill>
              </a:rPr>
              <a:t>YELLOW</a:t>
            </a:r>
            <a:r>
              <a:rPr lang="en-US" b="1" dirty="0" smtClean="0"/>
              <a:t>, </a:t>
            </a:r>
            <a:r>
              <a:rPr lang="en-US" b="1" dirty="0" smtClean="0">
                <a:solidFill>
                  <a:srgbClr val="FF0000"/>
                </a:solidFill>
              </a:rPr>
              <a:t>PURPLE</a:t>
            </a:r>
            <a:r>
              <a:rPr lang="en-US" b="1" dirty="0" smtClean="0"/>
              <a:t>,</a:t>
            </a:r>
            <a:br>
              <a:rPr lang="en-US" b="1" dirty="0" smtClean="0"/>
            </a:br>
            <a:r>
              <a:rPr lang="en-US" b="1" dirty="0" smtClean="0">
                <a:solidFill>
                  <a:srgbClr val="00B050"/>
                </a:solidFill>
              </a:rPr>
              <a:t>RED</a:t>
            </a:r>
            <a:r>
              <a:rPr lang="en-US" b="1" dirty="0" smtClean="0"/>
              <a:t>, </a:t>
            </a:r>
            <a:r>
              <a:rPr lang="en-US" b="1" dirty="0" smtClean="0">
                <a:solidFill>
                  <a:srgbClr val="00B0F0"/>
                </a:solidFill>
              </a:rPr>
              <a:t>ORANGE</a:t>
            </a:r>
            <a:r>
              <a:rPr lang="en-US" b="1" dirty="0" smtClean="0"/>
              <a:t>, </a:t>
            </a:r>
            <a:r>
              <a:rPr lang="en-US" b="1" dirty="0" smtClean="0">
                <a:solidFill>
                  <a:srgbClr val="7030A0"/>
                </a:solidFill>
              </a:rPr>
              <a:t>ORANGE</a:t>
            </a:r>
            <a:r>
              <a:rPr lang="en-US" b="1" dirty="0" smtClean="0"/>
              <a:t>,</a:t>
            </a:r>
            <a:br>
              <a:rPr lang="en-US" b="1" dirty="0" smtClean="0"/>
            </a:br>
            <a:r>
              <a:rPr lang="en-US" b="1" dirty="0" smtClean="0">
                <a:solidFill>
                  <a:srgbClr val="7030A0"/>
                </a:solidFill>
              </a:rPr>
              <a:t>RED</a:t>
            </a:r>
            <a:r>
              <a:rPr lang="en-US" b="1" dirty="0" smtClean="0"/>
              <a:t>, </a:t>
            </a:r>
            <a:r>
              <a:rPr lang="en-US" b="1" dirty="0" smtClean="0">
                <a:solidFill>
                  <a:srgbClr val="FFFF00"/>
                </a:solidFill>
              </a:rPr>
              <a:t>GREEN</a:t>
            </a:r>
            <a:r>
              <a:rPr lang="en-US" b="1" dirty="0" smtClean="0"/>
              <a:t>, </a:t>
            </a:r>
            <a:r>
              <a:rPr lang="en-US" b="1" dirty="0" smtClean="0">
                <a:solidFill>
                  <a:srgbClr val="00B050"/>
                </a:solidFill>
              </a:rPr>
              <a:t>BLUE</a:t>
            </a:r>
            <a:r>
              <a:rPr lang="en-US" b="1" dirty="0" smtClean="0"/>
              <a:t>,</a:t>
            </a:r>
            <a:br>
              <a:rPr lang="en-US" b="1" dirty="0" smtClean="0"/>
            </a:br>
            <a:r>
              <a:rPr lang="en-US" b="1" dirty="0" smtClean="0">
                <a:solidFill>
                  <a:srgbClr val="00B0F0"/>
                </a:solidFill>
              </a:rPr>
              <a:t>GREEN</a:t>
            </a:r>
            <a:r>
              <a:rPr lang="en-US" b="1" dirty="0" smtClean="0"/>
              <a:t>, </a:t>
            </a:r>
            <a:r>
              <a:rPr lang="en-US" b="1" dirty="0" smtClean="0">
                <a:solidFill>
                  <a:srgbClr val="FF0000"/>
                </a:solidFill>
              </a:rPr>
              <a:t>BLUE</a:t>
            </a:r>
            <a:r>
              <a:rPr lang="en-US" b="1" dirty="0" smtClean="0"/>
              <a:t>, </a:t>
            </a:r>
            <a:r>
              <a:rPr lang="en-US" b="1" dirty="0" smtClean="0">
                <a:solidFill>
                  <a:schemeClr val="accent6">
                    <a:lumMod val="75000"/>
                  </a:schemeClr>
                </a:solidFill>
              </a:rPr>
              <a:t>YELLOW</a:t>
            </a:r>
            <a:r>
              <a:rPr lang="en-US" b="1" dirty="0" smtClean="0"/>
              <a:t>,</a:t>
            </a:r>
            <a:br>
              <a:rPr lang="en-US" b="1" dirty="0" smtClean="0"/>
            </a:br>
            <a:r>
              <a:rPr lang="en-US" b="1" dirty="0" smtClean="0">
                <a:solidFill>
                  <a:srgbClr val="FFFF00"/>
                </a:solidFill>
              </a:rPr>
              <a:t>PURPLE</a:t>
            </a:r>
            <a:r>
              <a:rPr lang="en-US" b="1" dirty="0" smtClean="0"/>
              <a:t>, </a:t>
            </a:r>
            <a:r>
              <a:rPr lang="en-US" b="1" dirty="0" smtClean="0">
                <a:solidFill>
                  <a:srgbClr val="FF0000"/>
                </a:solidFill>
              </a:rPr>
              <a:t>GREEN</a:t>
            </a:r>
            <a:r>
              <a:rPr lang="en-US" b="1" dirty="0" smtClean="0"/>
              <a:t>, </a:t>
            </a:r>
            <a:r>
              <a:rPr lang="en-US" b="1" dirty="0" smtClean="0">
                <a:solidFill>
                  <a:srgbClr val="00B050"/>
                </a:solidFill>
              </a:rPr>
              <a:t>PURPLE</a:t>
            </a:r>
            <a:r>
              <a:rPr lang="en-US" b="1" dirty="0" smtClean="0"/>
              <a:t>,</a:t>
            </a:r>
            <a:br>
              <a:rPr lang="en-US" b="1" dirty="0" smtClean="0"/>
            </a:br>
            <a:r>
              <a:rPr lang="en-US" b="1" dirty="0" smtClean="0">
                <a:solidFill>
                  <a:srgbClr val="7030A0"/>
                </a:solidFill>
              </a:rPr>
              <a:t>YELLOW</a:t>
            </a:r>
            <a:r>
              <a:rPr lang="en-US" b="1" dirty="0" smtClean="0"/>
              <a:t>, </a:t>
            </a:r>
            <a:r>
              <a:rPr lang="en-US" b="1" dirty="0" smtClean="0">
                <a:solidFill>
                  <a:schemeClr val="accent6">
                    <a:lumMod val="75000"/>
                  </a:schemeClr>
                </a:solidFill>
              </a:rPr>
              <a:t>RED</a:t>
            </a:r>
            <a:r>
              <a:rPr lang="en-US" b="1" dirty="0" smtClean="0"/>
              <a:t>, </a:t>
            </a:r>
            <a:r>
              <a:rPr lang="en-US" b="1" dirty="0" smtClean="0">
                <a:solidFill>
                  <a:srgbClr val="00B0F0"/>
                </a:solidFill>
              </a:rPr>
              <a:t>ORANGE</a:t>
            </a:r>
            <a:r>
              <a:rPr lang="en-US" b="1" dirty="0" smtClean="0"/>
              <a:t>.</a:t>
            </a:r>
            <a:endParaRPr lang="en-US" b="1" dirty="0"/>
          </a:p>
        </p:txBody>
      </p:sp>
    </p:spTree>
    <p:extLst>
      <p:ext uri="{BB962C8B-B14F-4D97-AF65-F5344CB8AC3E}">
        <p14:creationId xmlns:p14="http://schemas.microsoft.com/office/powerpoint/2010/main" val="3209044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499371"/>
          </a:xfrm>
        </p:spPr>
        <p:txBody>
          <a:bodyPr>
            <a:normAutofit/>
          </a:bodyPr>
          <a:lstStyle/>
          <a:p>
            <a:r>
              <a:rPr lang="en-US" b="1" dirty="0" smtClean="0">
                <a:solidFill>
                  <a:srgbClr val="00B0F0"/>
                </a:solidFill>
              </a:rPr>
              <a:t>BLUE</a:t>
            </a:r>
            <a:r>
              <a:rPr lang="en-US" b="1" dirty="0" smtClean="0"/>
              <a:t>, </a:t>
            </a:r>
            <a:r>
              <a:rPr lang="en-US" b="1" dirty="0" smtClean="0">
                <a:solidFill>
                  <a:srgbClr val="FFFF00"/>
                </a:solidFill>
              </a:rPr>
              <a:t>YELLOW</a:t>
            </a:r>
            <a:r>
              <a:rPr lang="en-US" b="1" dirty="0" smtClean="0"/>
              <a:t>, </a:t>
            </a:r>
            <a:r>
              <a:rPr lang="en-US" b="1" dirty="0" smtClean="0">
                <a:solidFill>
                  <a:srgbClr val="7030A0"/>
                </a:solidFill>
              </a:rPr>
              <a:t>PURPLE</a:t>
            </a:r>
            <a:r>
              <a:rPr lang="en-US" b="1" dirty="0" smtClean="0"/>
              <a:t>,</a:t>
            </a:r>
            <a:br>
              <a:rPr lang="en-US" b="1" dirty="0" smtClean="0"/>
            </a:br>
            <a:r>
              <a:rPr lang="en-US" b="1" dirty="0" smtClean="0">
                <a:solidFill>
                  <a:srgbClr val="FF0000"/>
                </a:solidFill>
              </a:rPr>
              <a:t>RED</a:t>
            </a:r>
            <a:r>
              <a:rPr lang="en-US" b="1" dirty="0" smtClean="0"/>
              <a:t>, </a:t>
            </a:r>
            <a:r>
              <a:rPr lang="en-US" b="1" dirty="0" smtClean="0">
                <a:solidFill>
                  <a:schemeClr val="accent6">
                    <a:lumMod val="75000"/>
                  </a:schemeClr>
                </a:solidFill>
              </a:rPr>
              <a:t>ORANGE</a:t>
            </a:r>
            <a:r>
              <a:rPr lang="en-US" b="1" dirty="0" smtClean="0"/>
              <a:t>, </a:t>
            </a:r>
            <a:r>
              <a:rPr lang="en-US" b="1" dirty="0" smtClean="0">
                <a:solidFill>
                  <a:schemeClr val="accent6">
                    <a:lumMod val="75000"/>
                  </a:schemeClr>
                </a:solidFill>
              </a:rPr>
              <a:t>ORANGE</a:t>
            </a:r>
            <a:r>
              <a:rPr lang="en-US" b="1" dirty="0" smtClean="0"/>
              <a:t>,</a:t>
            </a:r>
            <a:br>
              <a:rPr lang="en-US" b="1" dirty="0" smtClean="0"/>
            </a:br>
            <a:r>
              <a:rPr lang="en-US" b="1" dirty="0" smtClean="0">
                <a:solidFill>
                  <a:srgbClr val="FF0000"/>
                </a:solidFill>
              </a:rPr>
              <a:t>RED</a:t>
            </a:r>
            <a:r>
              <a:rPr lang="en-US" b="1" dirty="0" smtClean="0"/>
              <a:t>, </a:t>
            </a:r>
            <a:r>
              <a:rPr lang="en-US" b="1" dirty="0" smtClean="0">
                <a:solidFill>
                  <a:srgbClr val="00B050"/>
                </a:solidFill>
              </a:rPr>
              <a:t>GREEN</a:t>
            </a:r>
            <a:r>
              <a:rPr lang="en-US" b="1" dirty="0" smtClean="0"/>
              <a:t>, </a:t>
            </a:r>
            <a:r>
              <a:rPr lang="en-US" b="1" dirty="0" smtClean="0">
                <a:solidFill>
                  <a:srgbClr val="00B0F0"/>
                </a:solidFill>
              </a:rPr>
              <a:t>BLUE</a:t>
            </a:r>
            <a:r>
              <a:rPr lang="en-US" b="1" dirty="0" smtClean="0"/>
              <a:t>,</a:t>
            </a:r>
            <a:br>
              <a:rPr lang="en-US" b="1" dirty="0" smtClean="0"/>
            </a:br>
            <a:r>
              <a:rPr lang="en-US" b="1" dirty="0" smtClean="0">
                <a:solidFill>
                  <a:srgbClr val="00B050"/>
                </a:solidFill>
              </a:rPr>
              <a:t>GREEN</a:t>
            </a:r>
            <a:r>
              <a:rPr lang="en-US" b="1" dirty="0" smtClean="0"/>
              <a:t>, </a:t>
            </a:r>
            <a:r>
              <a:rPr lang="en-US" b="1" dirty="0" smtClean="0">
                <a:solidFill>
                  <a:srgbClr val="00B0F0"/>
                </a:solidFill>
              </a:rPr>
              <a:t>BLUE</a:t>
            </a:r>
            <a:r>
              <a:rPr lang="en-US" b="1" dirty="0" smtClean="0"/>
              <a:t>, </a:t>
            </a:r>
            <a:r>
              <a:rPr lang="en-US" b="1" dirty="0" smtClean="0">
                <a:solidFill>
                  <a:srgbClr val="FFFF00"/>
                </a:solidFill>
              </a:rPr>
              <a:t>YELLOW</a:t>
            </a:r>
            <a:r>
              <a:rPr lang="en-US" b="1" dirty="0" smtClean="0"/>
              <a:t>,</a:t>
            </a:r>
            <a:br>
              <a:rPr lang="en-US" b="1" dirty="0" smtClean="0"/>
            </a:br>
            <a:r>
              <a:rPr lang="en-US" b="1" dirty="0" smtClean="0">
                <a:solidFill>
                  <a:srgbClr val="7030A0"/>
                </a:solidFill>
              </a:rPr>
              <a:t>PURPLE</a:t>
            </a:r>
            <a:r>
              <a:rPr lang="en-US" b="1" dirty="0" smtClean="0"/>
              <a:t>, </a:t>
            </a:r>
            <a:r>
              <a:rPr lang="en-US" b="1" dirty="0" smtClean="0">
                <a:solidFill>
                  <a:srgbClr val="00B050"/>
                </a:solidFill>
              </a:rPr>
              <a:t>GREEN</a:t>
            </a:r>
            <a:r>
              <a:rPr lang="en-US" b="1" dirty="0" smtClean="0"/>
              <a:t>, </a:t>
            </a:r>
            <a:r>
              <a:rPr lang="en-US" b="1" dirty="0" smtClean="0">
                <a:solidFill>
                  <a:srgbClr val="7030A0"/>
                </a:solidFill>
              </a:rPr>
              <a:t>PURPLE</a:t>
            </a:r>
            <a:r>
              <a:rPr lang="en-US" b="1" dirty="0" smtClean="0"/>
              <a:t>,</a:t>
            </a:r>
            <a:br>
              <a:rPr lang="en-US" b="1" dirty="0" smtClean="0"/>
            </a:br>
            <a:r>
              <a:rPr lang="en-US" b="1" dirty="0" smtClean="0">
                <a:solidFill>
                  <a:srgbClr val="FFFF00"/>
                </a:solidFill>
              </a:rPr>
              <a:t>YELLOW</a:t>
            </a:r>
            <a:r>
              <a:rPr lang="en-US" b="1" dirty="0" smtClean="0"/>
              <a:t>, </a:t>
            </a:r>
            <a:r>
              <a:rPr lang="en-US" b="1" dirty="0" smtClean="0">
                <a:solidFill>
                  <a:srgbClr val="FF0000"/>
                </a:solidFill>
              </a:rPr>
              <a:t>RED</a:t>
            </a:r>
            <a:r>
              <a:rPr lang="en-US" b="1" dirty="0" smtClean="0"/>
              <a:t>, </a:t>
            </a:r>
            <a:r>
              <a:rPr lang="en-US" b="1" dirty="0" smtClean="0">
                <a:solidFill>
                  <a:schemeClr val="accent6">
                    <a:lumMod val="75000"/>
                  </a:schemeClr>
                </a:solidFill>
              </a:rPr>
              <a:t>ORANGE</a:t>
            </a:r>
            <a:r>
              <a:rPr lang="en-US" b="1" dirty="0" smtClean="0"/>
              <a:t>.</a:t>
            </a:r>
            <a:endParaRPr lang="en-US" b="1" dirty="0"/>
          </a:p>
        </p:txBody>
      </p:sp>
    </p:spTree>
    <p:extLst>
      <p:ext uri="{BB962C8B-B14F-4D97-AF65-F5344CB8AC3E}">
        <p14:creationId xmlns:p14="http://schemas.microsoft.com/office/powerpoint/2010/main" val="415558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499371"/>
          </a:xfrm>
        </p:spPr>
        <p:txBody>
          <a:bodyPr>
            <a:normAutofit/>
          </a:bodyPr>
          <a:lstStyle/>
          <a:p>
            <a:r>
              <a:rPr lang="en-US" b="1" dirty="0" smtClean="0">
                <a:solidFill>
                  <a:srgbClr val="FFFF00"/>
                </a:solidFill>
              </a:rPr>
              <a:t>BLUE</a:t>
            </a:r>
            <a:r>
              <a:rPr lang="en-US" b="1" dirty="0" smtClean="0"/>
              <a:t>, </a:t>
            </a:r>
            <a:r>
              <a:rPr lang="en-US" b="1" dirty="0" smtClean="0">
                <a:solidFill>
                  <a:srgbClr val="7030A0"/>
                </a:solidFill>
              </a:rPr>
              <a:t>GREEN</a:t>
            </a:r>
            <a:r>
              <a:rPr lang="en-US" b="1" dirty="0" smtClean="0"/>
              <a:t>, </a:t>
            </a:r>
            <a:r>
              <a:rPr lang="en-US" b="1" dirty="0" smtClean="0">
                <a:solidFill>
                  <a:srgbClr val="00B050"/>
                </a:solidFill>
              </a:rPr>
              <a:t>PURPLE</a:t>
            </a:r>
            <a:r>
              <a:rPr lang="en-US" b="1" dirty="0" smtClean="0"/>
              <a:t>,</a:t>
            </a:r>
            <a:br>
              <a:rPr lang="en-US" b="1" dirty="0" smtClean="0"/>
            </a:br>
            <a:r>
              <a:rPr lang="en-US" b="1" dirty="0" smtClean="0">
                <a:solidFill>
                  <a:schemeClr val="accent6">
                    <a:lumMod val="75000"/>
                  </a:schemeClr>
                </a:solidFill>
              </a:rPr>
              <a:t>PURPLE</a:t>
            </a:r>
            <a:r>
              <a:rPr lang="en-US" b="1" dirty="0" smtClean="0"/>
              <a:t>, </a:t>
            </a:r>
            <a:r>
              <a:rPr lang="en-US" b="1" dirty="0" smtClean="0">
                <a:solidFill>
                  <a:srgbClr val="7030A0"/>
                </a:solidFill>
              </a:rPr>
              <a:t>YELLOW</a:t>
            </a:r>
            <a:r>
              <a:rPr lang="en-US" b="1" dirty="0" smtClean="0"/>
              <a:t>, </a:t>
            </a:r>
            <a:r>
              <a:rPr lang="en-US" b="1" dirty="0" smtClean="0">
                <a:solidFill>
                  <a:srgbClr val="FF0000"/>
                </a:solidFill>
              </a:rPr>
              <a:t>BLUE</a:t>
            </a:r>
            <a:r>
              <a:rPr lang="en-US" b="1" dirty="0" smtClean="0"/>
              <a:t>,</a:t>
            </a:r>
            <a:br>
              <a:rPr lang="en-US" b="1" dirty="0" smtClean="0"/>
            </a:br>
            <a:r>
              <a:rPr lang="en-US" b="1" dirty="0" smtClean="0">
                <a:solidFill>
                  <a:srgbClr val="00B050"/>
                </a:solidFill>
              </a:rPr>
              <a:t>YELLOW</a:t>
            </a:r>
            <a:r>
              <a:rPr lang="en-US" b="1" dirty="0" smtClean="0"/>
              <a:t>, </a:t>
            </a:r>
            <a:r>
              <a:rPr lang="en-US" b="1" dirty="0" smtClean="0">
                <a:solidFill>
                  <a:srgbClr val="7030A0"/>
                </a:solidFill>
              </a:rPr>
              <a:t>GREEN</a:t>
            </a:r>
            <a:r>
              <a:rPr lang="en-US" b="1" dirty="0" smtClean="0"/>
              <a:t>, </a:t>
            </a:r>
            <a:r>
              <a:rPr lang="en-US" b="1" dirty="0" smtClean="0">
                <a:solidFill>
                  <a:srgbClr val="00B050"/>
                </a:solidFill>
              </a:rPr>
              <a:t>ORANGE</a:t>
            </a:r>
            <a:r>
              <a:rPr lang="en-US" b="1" dirty="0" smtClean="0"/>
              <a:t>, </a:t>
            </a:r>
            <a:br>
              <a:rPr lang="en-US" b="1" dirty="0" smtClean="0"/>
            </a:br>
            <a:r>
              <a:rPr lang="en-US" b="1" dirty="0" smtClean="0">
                <a:solidFill>
                  <a:srgbClr val="FFFF00"/>
                </a:solidFill>
              </a:rPr>
              <a:t>ORANGE</a:t>
            </a:r>
            <a:r>
              <a:rPr lang="en-US" b="1" dirty="0" smtClean="0"/>
              <a:t>, </a:t>
            </a:r>
            <a:r>
              <a:rPr lang="en-US" b="1" dirty="0" smtClean="0">
                <a:solidFill>
                  <a:srgbClr val="00B0F0"/>
                </a:solidFill>
              </a:rPr>
              <a:t>GREEN</a:t>
            </a:r>
            <a:r>
              <a:rPr lang="en-US" b="1" dirty="0" smtClean="0"/>
              <a:t>, </a:t>
            </a:r>
            <a:r>
              <a:rPr lang="en-US" b="1" dirty="0" smtClean="0">
                <a:solidFill>
                  <a:schemeClr val="accent6">
                    <a:lumMod val="75000"/>
                  </a:schemeClr>
                </a:solidFill>
              </a:rPr>
              <a:t>RED</a:t>
            </a:r>
            <a:r>
              <a:rPr lang="en-US" b="1" dirty="0" smtClean="0"/>
              <a:t>,</a:t>
            </a:r>
            <a:br>
              <a:rPr lang="en-US" b="1" dirty="0" smtClean="0"/>
            </a:br>
            <a:r>
              <a:rPr lang="en-US" b="1" dirty="0" smtClean="0">
                <a:solidFill>
                  <a:srgbClr val="FF0000"/>
                </a:solidFill>
              </a:rPr>
              <a:t>ORANGE</a:t>
            </a:r>
            <a:r>
              <a:rPr lang="en-US" b="1" dirty="0" smtClean="0"/>
              <a:t>, </a:t>
            </a:r>
            <a:r>
              <a:rPr lang="en-US" b="1" dirty="0" smtClean="0">
                <a:solidFill>
                  <a:srgbClr val="00B0F0"/>
                </a:solidFill>
              </a:rPr>
              <a:t>PURPLE</a:t>
            </a:r>
            <a:r>
              <a:rPr lang="en-US" b="1" dirty="0" smtClean="0"/>
              <a:t>, </a:t>
            </a:r>
            <a:r>
              <a:rPr lang="en-US" b="1" dirty="0" smtClean="0">
                <a:solidFill>
                  <a:srgbClr val="FF0000"/>
                </a:solidFill>
              </a:rPr>
              <a:t>BLUE</a:t>
            </a:r>
            <a:r>
              <a:rPr lang="en-US" b="1" dirty="0" smtClean="0"/>
              <a:t>,</a:t>
            </a:r>
            <a:br>
              <a:rPr lang="en-US" b="1" dirty="0" smtClean="0"/>
            </a:br>
            <a:r>
              <a:rPr lang="en-US" b="1" dirty="0" smtClean="0">
                <a:solidFill>
                  <a:schemeClr val="accent6">
                    <a:lumMod val="75000"/>
                  </a:schemeClr>
                </a:solidFill>
              </a:rPr>
              <a:t>RED</a:t>
            </a:r>
            <a:r>
              <a:rPr lang="en-US" b="1" dirty="0" smtClean="0"/>
              <a:t>, </a:t>
            </a:r>
            <a:r>
              <a:rPr lang="en-US" b="1" dirty="0" smtClean="0">
                <a:solidFill>
                  <a:srgbClr val="00B0F0"/>
                </a:solidFill>
              </a:rPr>
              <a:t>YELLOW</a:t>
            </a:r>
            <a:r>
              <a:rPr lang="en-US" b="1" dirty="0" smtClean="0"/>
              <a:t>, </a:t>
            </a:r>
            <a:r>
              <a:rPr lang="en-US" b="1" dirty="0" smtClean="0">
                <a:solidFill>
                  <a:srgbClr val="FFFF00"/>
                </a:solidFill>
              </a:rPr>
              <a:t>RED</a:t>
            </a:r>
            <a:r>
              <a:rPr lang="en-US" b="1" dirty="0" smtClean="0"/>
              <a:t>. </a:t>
            </a:r>
            <a:endParaRPr lang="en-US" b="1" dirty="0"/>
          </a:p>
        </p:txBody>
      </p:sp>
    </p:spTree>
    <p:extLst>
      <p:ext uri="{BB962C8B-B14F-4D97-AF65-F5344CB8AC3E}">
        <p14:creationId xmlns:p14="http://schemas.microsoft.com/office/powerpoint/2010/main" val="324067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499371"/>
          </a:xfrm>
        </p:spPr>
        <p:txBody>
          <a:bodyPr>
            <a:normAutofit/>
          </a:bodyPr>
          <a:lstStyle/>
          <a:p>
            <a:r>
              <a:rPr lang="en-US" b="1" dirty="0" smtClean="0">
                <a:solidFill>
                  <a:srgbClr val="00B0F0"/>
                </a:solidFill>
              </a:rPr>
              <a:t>BLUE</a:t>
            </a:r>
            <a:r>
              <a:rPr lang="en-US" b="1" dirty="0" smtClean="0"/>
              <a:t>, </a:t>
            </a:r>
            <a:r>
              <a:rPr lang="en-US" b="1" dirty="0" smtClean="0">
                <a:solidFill>
                  <a:srgbClr val="00B050"/>
                </a:solidFill>
              </a:rPr>
              <a:t>GREEN</a:t>
            </a:r>
            <a:r>
              <a:rPr lang="en-US" b="1" dirty="0" smtClean="0"/>
              <a:t>, </a:t>
            </a:r>
            <a:r>
              <a:rPr lang="en-US" b="1" dirty="0" smtClean="0">
                <a:solidFill>
                  <a:srgbClr val="7030A0"/>
                </a:solidFill>
              </a:rPr>
              <a:t>PURPLE</a:t>
            </a:r>
            <a:r>
              <a:rPr lang="en-US" b="1" dirty="0" smtClean="0"/>
              <a:t>,</a:t>
            </a:r>
            <a:br>
              <a:rPr lang="en-US" b="1" dirty="0" smtClean="0"/>
            </a:br>
            <a:r>
              <a:rPr lang="en-US" b="1" dirty="0" smtClean="0">
                <a:solidFill>
                  <a:srgbClr val="7030A0"/>
                </a:solidFill>
              </a:rPr>
              <a:t>PURPLE</a:t>
            </a:r>
            <a:r>
              <a:rPr lang="en-US" b="1" dirty="0" smtClean="0"/>
              <a:t>, </a:t>
            </a:r>
            <a:r>
              <a:rPr lang="en-US" b="1" dirty="0" smtClean="0">
                <a:solidFill>
                  <a:srgbClr val="FFFF00"/>
                </a:solidFill>
              </a:rPr>
              <a:t>YELLOW</a:t>
            </a:r>
            <a:r>
              <a:rPr lang="en-US" b="1" dirty="0" smtClean="0"/>
              <a:t>, </a:t>
            </a:r>
            <a:r>
              <a:rPr lang="en-US" b="1" dirty="0" smtClean="0">
                <a:solidFill>
                  <a:srgbClr val="00B0F0"/>
                </a:solidFill>
              </a:rPr>
              <a:t>BLUE</a:t>
            </a:r>
            <a:r>
              <a:rPr lang="en-US" b="1" dirty="0" smtClean="0"/>
              <a:t>,</a:t>
            </a:r>
            <a:br>
              <a:rPr lang="en-US" b="1" dirty="0" smtClean="0"/>
            </a:br>
            <a:r>
              <a:rPr lang="en-US" b="1" dirty="0" smtClean="0">
                <a:solidFill>
                  <a:srgbClr val="FFFF00"/>
                </a:solidFill>
              </a:rPr>
              <a:t>YELLOW</a:t>
            </a:r>
            <a:r>
              <a:rPr lang="en-US" b="1" dirty="0" smtClean="0"/>
              <a:t>, </a:t>
            </a:r>
            <a:r>
              <a:rPr lang="en-US" b="1" dirty="0" smtClean="0">
                <a:solidFill>
                  <a:srgbClr val="00B050"/>
                </a:solidFill>
              </a:rPr>
              <a:t>GREEN</a:t>
            </a:r>
            <a:r>
              <a:rPr lang="en-US" b="1" dirty="0" smtClean="0"/>
              <a:t>, </a:t>
            </a:r>
            <a:r>
              <a:rPr lang="en-US" b="1" dirty="0" smtClean="0">
                <a:solidFill>
                  <a:schemeClr val="accent6">
                    <a:lumMod val="75000"/>
                  </a:schemeClr>
                </a:solidFill>
              </a:rPr>
              <a:t>ORANGE</a:t>
            </a:r>
            <a:r>
              <a:rPr lang="en-US" b="1" dirty="0" smtClean="0"/>
              <a:t>, </a:t>
            </a:r>
            <a:br>
              <a:rPr lang="en-US" b="1" dirty="0" smtClean="0"/>
            </a:br>
            <a:r>
              <a:rPr lang="en-US" b="1" dirty="0" smtClean="0">
                <a:solidFill>
                  <a:schemeClr val="accent6">
                    <a:lumMod val="75000"/>
                  </a:schemeClr>
                </a:solidFill>
              </a:rPr>
              <a:t>ORANGE</a:t>
            </a:r>
            <a:r>
              <a:rPr lang="en-US" b="1" dirty="0" smtClean="0"/>
              <a:t>, </a:t>
            </a:r>
            <a:r>
              <a:rPr lang="en-US" b="1" dirty="0" smtClean="0">
                <a:solidFill>
                  <a:srgbClr val="00B050"/>
                </a:solidFill>
              </a:rPr>
              <a:t>GREEN</a:t>
            </a:r>
            <a:r>
              <a:rPr lang="en-US" b="1" dirty="0" smtClean="0"/>
              <a:t>, </a:t>
            </a:r>
            <a:r>
              <a:rPr lang="en-US" b="1" dirty="0" smtClean="0">
                <a:solidFill>
                  <a:srgbClr val="FF0000"/>
                </a:solidFill>
              </a:rPr>
              <a:t>RED</a:t>
            </a:r>
            <a:r>
              <a:rPr lang="en-US" b="1" dirty="0" smtClean="0"/>
              <a:t>,</a:t>
            </a:r>
            <a:br>
              <a:rPr lang="en-US" b="1" dirty="0" smtClean="0"/>
            </a:br>
            <a:r>
              <a:rPr lang="en-US" b="1" dirty="0" smtClean="0">
                <a:solidFill>
                  <a:schemeClr val="accent6">
                    <a:lumMod val="75000"/>
                  </a:schemeClr>
                </a:solidFill>
              </a:rPr>
              <a:t>ORANGE</a:t>
            </a:r>
            <a:r>
              <a:rPr lang="en-US" b="1" dirty="0" smtClean="0"/>
              <a:t>, </a:t>
            </a:r>
            <a:r>
              <a:rPr lang="en-US" b="1" dirty="0" smtClean="0">
                <a:solidFill>
                  <a:srgbClr val="7030A0"/>
                </a:solidFill>
              </a:rPr>
              <a:t>PURPLE</a:t>
            </a:r>
            <a:r>
              <a:rPr lang="en-US" b="1" dirty="0" smtClean="0"/>
              <a:t>, </a:t>
            </a:r>
            <a:r>
              <a:rPr lang="en-US" b="1" dirty="0" smtClean="0">
                <a:solidFill>
                  <a:srgbClr val="00B0F0"/>
                </a:solidFill>
              </a:rPr>
              <a:t>BLUE</a:t>
            </a:r>
            <a:r>
              <a:rPr lang="en-US" b="1" dirty="0" smtClean="0"/>
              <a:t>,</a:t>
            </a:r>
            <a:br>
              <a:rPr lang="en-US" b="1" dirty="0" smtClean="0"/>
            </a:br>
            <a:r>
              <a:rPr lang="en-US" b="1" dirty="0" smtClean="0">
                <a:solidFill>
                  <a:srgbClr val="FF0000"/>
                </a:solidFill>
              </a:rPr>
              <a:t>RED</a:t>
            </a:r>
            <a:r>
              <a:rPr lang="en-US" b="1" dirty="0" smtClean="0"/>
              <a:t>, </a:t>
            </a:r>
            <a:r>
              <a:rPr lang="en-US" b="1" dirty="0" smtClean="0">
                <a:solidFill>
                  <a:srgbClr val="FFFF00"/>
                </a:solidFill>
              </a:rPr>
              <a:t>YELLOW</a:t>
            </a:r>
            <a:r>
              <a:rPr lang="en-US" b="1" dirty="0" smtClean="0"/>
              <a:t>, </a:t>
            </a:r>
            <a:r>
              <a:rPr lang="en-US" b="1" dirty="0" smtClean="0">
                <a:solidFill>
                  <a:srgbClr val="FF0000"/>
                </a:solidFill>
              </a:rPr>
              <a:t>RED</a:t>
            </a:r>
            <a:r>
              <a:rPr lang="en-US" b="1" dirty="0" smtClean="0"/>
              <a:t>. </a:t>
            </a:r>
            <a:endParaRPr lang="en-US" b="1" dirty="0"/>
          </a:p>
        </p:txBody>
      </p:sp>
    </p:spTree>
    <p:extLst>
      <p:ext uri="{BB962C8B-B14F-4D97-AF65-F5344CB8AC3E}">
        <p14:creationId xmlns:p14="http://schemas.microsoft.com/office/powerpoint/2010/main" val="3865190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128</Words>
  <Application>Microsoft Office PowerPoint</Application>
  <PresentationFormat>On-screen Show (16:9)</PresentationFormat>
  <Paragraphs>16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If You Don’t Know What You’re Doing, Start HERE!</vt:lpstr>
      <vt:lpstr>Name The Color The Word Appears In</vt:lpstr>
      <vt:lpstr>The Colors</vt:lpstr>
      <vt:lpstr>Put your index finger on the space bar and press the space bar as soon as you have identified all of the colors in which the words appear.  Once you have recorded the time at which you paused the video, press play and follow the instructions.</vt:lpstr>
      <vt:lpstr>Ready?</vt:lpstr>
      <vt:lpstr>BLUE, YELLOW, PURPLE, RED, ORANGE, ORANGE, RED, GREEN, BLUE, GREEN, BLUE, YELLOW, PURPLE, GREEN, PURPLE, YELLOW, RED, ORANGE.</vt:lpstr>
      <vt:lpstr>BLUE, YELLOW, PURPLE, RED, ORANGE, ORANGE, RED, GREEN, BLUE, GREEN, BLUE, YELLOW, PURPLE, GREEN, PURPLE, YELLOW, RED, ORANGE.</vt:lpstr>
      <vt:lpstr>BLUE, GREEN, PURPLE, PURPLE, YELLOW, BLUE, YELLOW, GREEN, ORANGE,  ORANGE, GREEN, RED, ORANGE, PURPLE, BLUE, RED, YELLOW, RED. </vt:lpstr>
      <vt:lpstr>BLUE, GREEN, PURPLE, PURPLE, YELLOW, BLUE, YELLOW, GREEN, ORANGE,  ORANGE, GREEN, RED, ORANGE, PURPLE, BLUE, RED, YELLOW, RED. </vt:lpstr>
      <vt:lpstr>Finished? Learn More.</vt:lpstr>
    </vt:vector>
  </TitlesOfParts>
  <Company>Western State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WSCU</dc:creator>
  <cp:lastModifiedBy>William Knapp</cp:lastModifiedBy>
  <cp:revision>16</cp:revision>
  <dcterms:created xsi:type="dcterms:W3CDTF">2014-05-20T00:25:38Z</dcterms:created>
  <dcterms:modified xsi:type="dcterms:W3CDTF">2015-05-27T18:47:57Z</dcterms:modified>
</cp:coreProperties>
</file>