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2EECE-C5C4-4409-AF1D-83714487C941}" v="2" dt="2022-03-23T10:55:2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ovic, Dusan" userId="e54836be-768d-477e-b056-b831c36c11df" providerId="ADAL" clId="{17332E25-AC9F-4D45-BF4E-096DD35042A3}"/>
    <pc:docChg chg="custSel modSld">
      <pc:chgData name="Jovanovic, Dusan" userId="e54836be-768d-477e-b056-b831c36c11df" providerId="ADAL" clId="{17332E25-AC9F-4D45-BF4E-096DD35042A3}" dt="2022-03-17T13:56:02.809" v="6" actId="1076"/>
      <pc:docMkLst>
        <pc:docMk/>
      </pc:docMkLst>
      <pc:sldChg chg="addSp delSp modSp mod">
        <pc:chgData name="Jovanovic, Dusan" userId="e54836be-768d-477e-b056-b831c36c11df" providerId="ADAL" clId="{17332E25-AC9F-4D45-BF4E-096DD35042A3}" dt="2022-03-17T13:56:02.809" v="6" actId="1076"/>
        <pc:sldMkLst>
          <pc:docMk/>
          <pc:sldMk cId="1581650639" sldId="256"/>
        </pc:sldMkLst>
        <pc:spChg chg="del">
          <ac:chgData name="Jovanovic, Dusan" userId="e54836be-768d-477e-b056-b831c36c11df" providerId="ADAL" clId="{17332E25-AC9F-4D45-BF4E-096DD35042A3}" dt="2022-03-17T13:55:55.196" v="4" actId="478"/>
          <ac:spMkLst>
            <pc:docMk/>
            <pc:sldMk cId="1581650639" sldId="256"/>
            <ac:spMk id="7" creationId="{5EF283EA-CA78-4856-91E5-12B1529439EC}"/>
          </ac:spMkLst>
        </pc:spChg>
        <pc:spChg chg="mod">
          <ac:chgData name="Jovanovic, Dusan" userId="e54836be-768d-477e-b056-b831c36c11df" providerId="ADAL" clId="{17332E25-AC9F-4D45-BF4E-096DD35042A3}" dt="2022-03-17T13:55:59.202" v="5" actId="14100"/>
          <ac:spMkLst>
            <pc:docMk/>
            <pc:sldMk cId="1581650639" sldId="256"/>
            <ac:spMk id="8" creationId="{5C65477C-5CAF-4A55-A553-A4E7725BCE5A}"/>
          </ac:spMkLst>
        </pc:spChg>
        <pc:spChg chg="mod">
          <ac:chgData name="Jovanovic, Dusan" userId="e54836be-768d-477e-b056-b831c36c11df" providerId="ADAL" clId="{17332E25-AC9F-4D45-BF4E-096DD35042A3}" dt="2022-03-17T13:56:02.809" v="6" actId="1076"/>
          <ac:spMkLst>
            <pc:docMk/>
            <pc:sldMk cId="1581650639" sldId="256"/>
            <ac:spMk id="9" creationId="{97AD29D8-5221-45A8-8B32-BA1C11564412}"/>
          </ac:spMkLst>
        </pc:spChg>
        <pc:spChg chg="add mod">
          <ac:chgData name="Jovanovic, Dusan" userId="e54836be-768d-477e-b056-b831c36c11df" providerId="ADAL" clId="{17332E25-AC9F-4D45-BF4E-096DD35042A3}" dt="2022-03-17T13:49:05.619" v="3" actId="255"/>
          <ac:spMkLst>
            <pc:docMk/>
            <pc:sldMk cId="1581650639" sldId="256"/>
            <ac:spMk id="10" creationId="{887A00ED-66C3-4A46-B515-0CA99FF1D43D}"/>
          </ac:spMkLst>
        </pc:spChg>
      </pc:sldChg>
    </pc:docChg>
  </pc:docChgLst>
  <pc:docChgLst>
    <pc:chgData name="Jovanovic, Dusan" userId="e54836be-768d-477e-b056-b831c36c11df" providerId="ADAL" clId="{54E2EECE-C5C4-4409-AF1D-83714487C941}"/>
    <pc:docChg chg="modSld">
      <pc:chgData name="Jovanovic, Dusan" userId="e54836be-768d-477e-b056-b831c36c11df" providerId="ADAL" clId="{54E2EECE-C5C4-4409-AF1D-83714487C941}" dt="2022-03-23T10:55:22.307" v="20" actId="571"/>
      <pc:docMkLst>
        <pc:docMk/>
      </pc:docMkLst>
      <pc:sldChg chg="addSp modSp mod">
        <pc:chgData name="Jovanovic, Dusan" userId="e54836be-768d-477e-b056-b831c36c11df" providerId="ADAL" clId="{54E2EECE-C5C4-4409-AF1D-83714487C941}" dt="2022-03-23T10:55:22.307" v="20" actId="571"/>
        <pc:sldMkLst>
          <pc:docMk/>
          <pc:sldMk cId="1581650639" sldId="256"/>
        </pc:sldMkLst>
        <pc:spChg chg="add mod">
          <ac:chgData name="Jovanovic, Dusan" userId="e54836be-768d-477e-b056-b831c36c11df" providerId="ADAL" clId="{54E2EECE-C5C4-4409-AF1D-83714487C941}" dt="2022-03-23T10:53:57.639" v="2" actId="2085"/>
          <ac:spMkLst>
            <pc:docMk/>
            <pc:sldMk cId="1581650639" sldId="256"/>
            <ac:spMk id="2" creationId="{D397FD98-6906-4A2E-98EB-7FEBFD3AC8AB}"/>
          </ac:spMkLst>
        </pc:spChg>
        <pc:spChg chg="add mod">
          <ac:chgData name="Jovanovic, Dusan" userId="e54836be-768d-477e-b056-b831c36c11df" providerId="ADAL" clId="{54E2EECE-C5C4-4409-AF1D-83714487C941}" dt="2022-03-23T10:54:15.725" v="5" actId="2085"/>
          <ac:spMkLst>
            <pc:docMk/>
            <pc:sldMk cId="1581650639" sldId="256"/>
            <ac:spMk id="3" creationId="{827B6108-FE6F-4F71-945A-654E393C5C29}"/>
          </ac:spMkLst>
        </pc:spChg>
        <pc:spChg chg="add mod">
          <ac:chgData name="Jovanovic, Dusan" userId="e54836be-768d-477e-b056-b831c36c11df" providerId="ADAL" clId="{54E2EECE-C5C4-4409-AF1D-83714487C941}" dt="2022-03-23T10:55:09.806" v="19" actId="122"/>
          <ac:spMkLst>
            <pc:docMk/>
            <pc:sldMk cId="1581650639" sldId="256"/>
            <ac:spMk id="4" creationId="{6BCBF92A-F951-4FE8-B60C-AC984E3EBAE3}"/>
          </ac:spMkLst>
        </pc:spChg>
        <pc:spChg chg="add mod">
          <ac:chgData name="Jovanovic, Dusan" userId="e54836be-768d-477e-b056-b831c36c11df" providerId="ADAL" clId="{54E2EECE-C5C4-4409-AF1D-83714487C941}" dt="2022-03-23T10:55:22.307" v="20" actId="571"/>
          <ac:spMkLst>
            <pc:docMk/>
            <pc:sldMk cId="1581650639" sldId="256"/>
            <ac:spMk id="12" creationId="{113DA387-7896-4C9A-BBA2-0A5AD5B3D9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F047-793C-4673-A1BD-A22C6862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E192D-5F04-48CA-A1A2-07FE863FA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8F4A-DAB9-4783-ABDF-3883121A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98FD-1616-4897-B9A0-73ACB215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0589-4478-483E-B844-E683ACF0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0F0C-84CC-4C4D-AC90-56BDC63F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2E161-30BE-4FD3-8C75-40DDDF68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A74B-95FE-4EE3-9B2D-A6C344C2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4266-FBA3-4BBE-A251-BD801BB4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E415-DE48-43C7-9619-2C0CA873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181A0-38E7-431C-BBA1-9E8AA20C1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326C7-B8C4-4A47-BC2B-341130E5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2248-01A1-4FAE-A0B7-7C835089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2FD9-DF5E-4E5E-A32D-571A4727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EC35-6EFD-4CCA-8EE4-5EBB5A0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7CF0-455F-40C8-84B7-88CA031E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FF60-2D8B-4DF7-81A1-FA0DA34E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AC14-BE76-4E34-9BD6-52CD0A06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2AB5-B1B7-43C9-812C-082D48C2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B762-2AEB-412A-B6EA-9A7E9B0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B8AF-AA0A-45CA-9A21-77EB727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5010-265D-4048-ADCF-90D23EFB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1FB4-926B-483F-8F61-1A9062CE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2CB1-084D-4D41-A6D2-FDA35A26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3012-8435-4747-ACAA-E633C3FB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A07-E4F6-470C-A36D-7C0959F7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416C-9FC7-45BE-8080-5F34F4434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80B1-A9D5-4284-9078-273D7623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35EC-7161-4EA7-9231-C17C5FAE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C0B5-4641-4756-8DDF-C32E2899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842D-4213-42DF-BDF6-BEC49A2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1D7C-A917-4C05-87A6-60E1C6CA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2649F-58D4-46B7-B0AD-A4EF17B4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498F-FE8E-4FA9-BB51-74EDF4D9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4685-6C44-44A8-A569-9C7CE28CA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9763B-6DC6-4442-BF1D-1A3C4BE5B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162F9-91D5-4050-9D41-320987A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A0A65-A81E-418A-AFD7-8084F0B2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CE6B2-787F-4AC6-936B-4D1250F8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F1D-78E1-4977-BCF5-A401CD5E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45C7-DEAB-4F1A-8016-D0362B1F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50FC7-E1A9-4493-9CB9-7AA3A70E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13B3A-A44C-40C8-94D4-C5284580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398A0-97F8-4CCF-8059-20C566A1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1ABD4-E73C-4751-A4BE-61201829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3AE9C-639F-487C-AB76-7273E01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202F-D2C8-43FE-9917-10371B16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83CD-FEF2-40A0-AB2D-54144B3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7ED2D-5B59-4654-BB08-06D9890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99458-AAC0-4E25-8E81-5A890F4C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EDC1-74DF-40DF-8F9C-6AC95F09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4BE9-38D7-473B-8658-76357623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E690-2FC1-49E9-B9EC-C14CEAF4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2B659-63DF-4FA7-9629-5E657340D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696AD-BB5A-4877-B9D0-CD0568EB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04D0-B578-4F45-BF82-1D345C64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94EC-5ED9-4D4B-92CC-3DAA4BFE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A705-A65E-49C6-AC22-FC85FC51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47B3A-4235-44A3-BAD2-9E36A084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CCEA-3A4C-4305-815A-11185421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146D-1E86-4240-96C3-635FFF508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194C-7584-4A89-94BE-07561CD856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E160-97E3-4A7C-A9F8-DEF4A90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EB92-7DB6-4D3C-822F-8061EFD5E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E49-8CC7-45DD-894B-3B3416A4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docker-cli-to-kubect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6B53BB9-3C1C-4862-B86E-D3CA18AB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3" y="2154143"/>
            <a:ext cx="8011516" cy="3498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65477C-5CAF-4A55-A553-A4E7725BCE5A}"/>
              </a:ext>
            </a:extLst>
          </p:cNvPr>
          <p:cNvSpPr/>
          <p:nvPr/>
        </p:nvSpPr>
        <p:spPr>
          <a:xfrm>
            <a:off x="2827866" y="1952077"/>
            <a:ext cx="4411133" cy="3288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D29D8-5221-45A8-8B32-BA1C11564412}"/>
              </a:ext>
            </a:extLst>
          </p:cNvPr>
          <p:cNvSpPr txBox="1"/>
          <p:nvPr/>
        </p:nvSpPr>
        <p:spPr>
          <a:xfrm>
            <a:off x="4276436" y="1918305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 Laptop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C6E94-CA05-4E3C-9EAE-37732DD24481}"/>
              </a:ext>
            </a:extLst>
          </p:cNvPr>
          <p:cNvSpPr txBox="1"/>
          <p:nvPr/>
        </p:nvSpPr>
        <p:spPr>
          <a:xfrm>
            <a:off x="8069174" y="1600145"/>
            <a:ext cx="2111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Logging Dashboards</a:t>
            </a:r>
            <a:br>
              <a:rPr lang="en-US" dirty="0"/>
            </a:br>
            <a:r>
              <a:rPr lang="en-US" sz="1200" dirty="0"/>
              <a:t>(ELK, Splunk, AWS, </a:t>
            </a:r>
            <a:r>
              <a:rPr lang="en-US" sz="1200" dirty="0" err="1"/>
              <a:t>etc</a:t>
            </a:r>
            <a:r>
              <a:rPr lang="en-US" sz="1200" dirty="0"/>
              <a:t>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00ED-66C3-4A46-B515-0CA99FF1D43D}"/>
              </a:ext>
            </a:extLst>
          </p:cNvPr>
          <p:cNvSpPr txBox="1"/>
          <p:nvPr/>
        </p:nvSpPr>
        <p:spPr>
          <a:xfrm>
            <a:off x="2751667" y="5755416"/>
            <a:ext cx="7892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https://kubernetes.io/docs/reference/kubectl/docker-cli-to-kubectl/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7FD98-6906-4A2E-98EB-7FEBFD3AC8AB}"/>
              </a:ext>
            </a:extLst>
          </p:cNvPr>
          <p:cNvSpPr/>
          <p:nvPr/>
        </p:nvSpPr>
        <p:spPr>
          <a:xfrm>
            <a:off x="7701094" y="1600145"/>
            <a:ext cx="2642532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7B6108-FE6F-4F71-945A-654E393C5C29}"/>
              </a:ext>
            </a:extLst>
          </p:cNvPr>
          <p:cNvSpPr/>
          <p:nvPr/>
        </p:nvSpPr>
        <p:spPr>
          <a:xfrm>
            <a:off x="2633133" y="5653071"/>
            <a:ext cx="4757568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BF92A-F951-4FE8-B60C-AC984E3EBAE3}"/>
              </a:ext>
            </a:extLst>
          </p:cNvPr>
          <p:cNvSpPr txBox="1"/>
          <p:nvPr/>
        </p:nvSpPr>
        <p:spPr>
          <a:xfrm>
            <a:off x="3380676" y="3975908"/>
            <a:ext cx="1317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FluentBIT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DA387-7896-4C9A-BBA2-0A5AD5B3D9C5}"/>
              </a:ext>
            </a:extLst>
          </p:cNvPr>
          <p:cNvSpPr txBox="1"/>
          <p:nvPr/>
        </p:nvSpPr>
        <p:spPr>
          <a:xfrm>
            <a:off x="5175920" y="3975908"/>
            <a:ext cx="13171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FluentBIT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Jovanovic, Dusan</dc:creator>
  <cp:lastModifiedBy>Jovanovic, Dusan</cp:lastModifiedBy>
  <cp:revision>2</cp:revision>
  <dcterms:created xsi:type="dcterms:W3CDTF">2022-03-17T13:33:46Z</dcterms:created>
  <dcterms:modified xsi:type="dcterms:W3CDTF">2022-03-23T10:55:48Z</dcterms:modified>
</cp:coreProperties>
</file>