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19"/>
    </p:embeddedFont>
    <p:embeddedFont>
      <p:font typeface="Arial" charset="1" panose="020B05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7520" y="1181179"/>
            <a:ext cx="17212408" cy="7604755"/>
          </a:xfrm>
          <a:custGeom>
            <a:avLst/>
            <a:gdLst/>
            <a:ahLst/>
            <a:cxnLst/>
            <a:rect r="r" b="b" t="t" l="l"/>
            <a:pathLst>
              <a:path h="7604755" w="17212408">
                <a:moveTo>
                  <a:pt x="0" y="0"/>
                </a:moveTo>
                <a:lnTo>
                  <a:pt x="17212407" y="0"/>
                </a:lnTo>
                <a:lnTo>
                  <a:pt x="17212407" y="7604755"/>
                </a:lnTo>
                <a:lnTo>
                  <a:pt x="0" y="7604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96044"/>
            <a:ext cx="16423268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ỨNG DỤNG CẤU TRÚC CHỒNG (STACK)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ĐỂ KHỬ ĐỆ QUY KHI DUYỆT </a:t>
            </a:r>
          </a:p>
          <a:p>
            <a:pPr algn="ctr" marL="0" indent="0" lvl="0">
              <a:lnSpc>
                <a:spcPts val="6359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CÂY NHỊ PHÂNTÌM KIẾM</a:t>
            </a:r>
          </a:p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6032" y="5657821"/>
            <a:ext cx="60005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</a:t>
            </a:r>
          </a:p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ThS. Lê Minh Tự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03904" y="790776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021" y="8424621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57996" y="5572619"/>
            <a:ext cx="6363920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Sinh viên thực hiện: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Họ tên: Dương Bảo Khanh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MSSV: 110122009</a:t>
            </a:r>
          </a:p>
          <a:p>
            <a:pPr algn="just">
              <a:lnSpc>
                <a:spcPts val="3840"/>
              </a:lnSpc>
            </a:pPr>
            <a:r>
              <a:rPr lang="en-US" sz="3200" b="tru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Lớp: DA22TTA</a:t>
            </a:r>
          </a:p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85119" y="1088426"/>
            <a:ext cx="19858237" cy="8773730"/>
          </a:xfrm>
          <a:custGeom>
            <a:avLst/>
            <a:gdLst/>
            <a:ahLst/>
            <a:cxnLst/>
            <a:rect r="r" b="b" t="t" l="l"/>
            <a:pathLst>
              <a:path h="8773730" w="19858237">
                <a:moveTo>
                  <a:pt x="0" y="0"/>
                </a:moveTo>
                <a:lnTo>
                  <a:pt x="19858238" y="0"/>
                </a:lnTo>
                <a:lnTo>
                  <a:pt x="19858238" y="8773730"/>
                </a:lnTo>
                <a:lnTo>
                  <a:pt x="0" y="87737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91034" y="8294178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1034" y="7330056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1034" y="641969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1034" y="545556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30644" y="1594206"/>
            <a:ext cx="15894411" cy="36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khi s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tack chưa rỗng: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 phần tử trên đỉnh stack (pop) và xử lý (in giá trị node ra màn hình).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trái của phần tử hiện tại khác NULL, đưa nó vào stack.</a:t>
            </a:r>
          </a:p>
          <a:p>
            <a:pPr algn="l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 phai của phần tử hiện tại khác NULL, đưa nó vào stack.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thúc khi stack rỗng.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AutoShape 17" id="17"/>
          <p:cNvSpPr/>
          <p:nvPr/>
        </p:nvSpPr>
        <p:spPr>
          <a:xfrm>
            <a:off x="3891499" y="7383813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6484945" y="5475291"/>
            <a:ext cx="943866" cy="964122"/>
            <a:chOff x="0" y="0"/>
            <a:chExt cx="248590" cy="2539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84945" y="8294178"/>
            <a:ext cx="943866" cy="964122"/>
            <a:chOff x="0" y="0"/>
            <a:chExt cx="248590" cy="253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84945" y="7403535"/>
            <a:ext cx="943866" cy="964122"/>
            <a:chOff x="0" y="0"/>
            <a:chExt cx="248590" cy="2539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484945" y="6439413"/>
            <a:ext cx="943866" cy="964122"/>
            <a:chOff x="0" y="0"/>
            <a:chExt cx="248590" cy="2539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358446" y="4898790"/>
            <a:ext cx="957253" cy="95725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742964" y="6540722"/>
            <a:ext cx="957253" cy="95725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067918" y="6591045"/>
            <a:ext cx="957253" cy="95725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23185" y="7986905"/>
            <a:ext cx="957253" cy="95725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700217" y="7980036"/>
            <a:ext cx="957253" cy="95725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110665" y="7980036"/>
            <a:ext cx="957253" cy="957253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5382784" y="7980036"/>
            <a:ext cx="957253" cy="957253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V="true">
            <a:off x="11221591" y="5377416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13315699" y="5377416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>
            <a:off x="10101811" y="7019349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11700217" y="7019349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V="true">
            <a:off x="13589292" y="7069671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5025171" y="7069671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7" id="57"/>
          <p:cNvSpPr/>
          <p:nvPr/>
        </p:nvSpPr>
        <p:spPr>
          <a:xfrm flipH="false" flipV="false" rot="-7932579">
            <a:off x="8076312" y="5665129"/>
            <a:ext cx="1883993" cy="2994787"/>
          </a:xfrm>
          <a:custGeom>
            <a:avLst/>
            <a:gdLst/>
            <a:ahLst/>
            <a:cxnLst/>
            <a:rect r="r" b="b" t="t" l="l"/>
            <a:pathLst>
              <a:path h="2994787" w="1883993">
                <a:moveTo>
                  <a:pt x="0" y="0"/>
                </a:moveTo>
                <a:lnTo>
                  <a:pt x="1883993" y="0"/>
                </a:lnTo>
                <a:lnTo>
                  <a:pt x="1883993" y="2994787"/>
                </a:lnTo>
                <a:lnTo>
                  <a:pt x="0" y="29947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78834" y="4753292"/>
            <a:ext cx="136826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27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898362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3. CÀI ĐẶT VÀ KẾT QUẢ THỰC HIỆN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2580" y="895845"/>
            <a:ext cx="18433160" cy="8144105"/>
          </a:xfrm>
          <a:custGeom>
            <a:avLst/>
            <a:gdLst/>
            <a:ahLst/>
            <a:cxnLst/>
            <a:rect r="r" b="b" t="t" l="l"/>
            <a:pathLst>
              <a:path h="8144105" w="18433160">
                <a:moveTo>
                  <a:pt x="0" y="0"/>
                </a:moveTo>
                <a:lnTo>
                  <a:pt x="18433160" y="0"/>
                </a:lnTo>
                <a:lnTo>
                  <a:pt x="18433160" y="8144106"/>
                </a:lnTo>
                <a:lnTo>
                  <a:pt x="0" y="8144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089" y="259988"/>
            <a:ext cx="1691952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4. KẾT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25452"/>
            <a:ext cx="17259300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tựu đạt được: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thành công các thuật toán duyệt cây nhị phân tìm kiếm bằng cả đệ quy và khử đệ quy.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 dụng cấu trúc chồng (Stack) thay thế lời gọi đệ quy.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cây bị lệch hiệu suất sẽ bị giảm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Tích hợp các thuật toán cân bằng cây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8501" y="4015987"/>
            <a:ext cx="14951167" cy="126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CẢM ƠN QUÝ THẦY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3670" y="908152"/>
            <a:ext cx="18615340" cy="8224596"/>
          </a:xfrm>
          <a:custGeom>
            <a:avLst/>
            <a:gdLst/>
            <a:ahLst/>
            <a:cxnLst/>
            <a:rect r="r" b="b" t="t" l="l"/>
            <a:pathLst>
              <a:path h="8224596" w="18615340">
                <a:moveTo>
                  <a:pt x="0" y="0"/>
                </a:moveTo>
                <a:lnTo>
                  <a:pt x="18615340" y="0"/>
                </a:lnTo>
                <a:lnTo>
                  <a:pt x="18615340" y="8224595"/>
                </a:lnTo>
                <a:lnTo>
                  <a:pt x="0" y="82245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2100" y="7452702"/>
            <a:ext cx="893200" cy="623007"/>
          </a:xfrm>
          <a:custGeom>
            <a:avLst/>
            <a:gdLst/>
            <a:ahLst/>
            <a:cxnLst/>
            <a:rect r="r" b="b" t="t" l="l"/>
            <a:pathLst>
              <a:path h="623007" w="893200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3354" y="1766395"/>
            <a:ext cx="1355946" cy="945772"/>
          </a:xfrm>
          <a:custGeom>
            <a:avLst/>
            <a:gdLst/>
            <a:ahLst/>
            <a:cxnLst/>
            <a:rect r="r" b="b" t="t" l="l"/>
            <a:pathLst>
              <a:path h="945772" w="1355946">
                <a:moveTo>
                  <a:pt x="0" y="0"/>
                </a:moveTo>
                <a:lnTo>
                  <a:pt x="1355946" y="0"/>
                </a:lnTo>
                <a:lnTo>
                  <a:pt x="1355946" y="945772"/>
                </a:lnTo>
                <a:lnTo>
                  <a:pt x="0" y="945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09600" y="2134800"/>
            <a:ext cx="10349756" cy="699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 về cây nhị phân tìm kiếm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trúc chồng (Stack) và ứng dụng trong khử đệ quy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 và k</a:t>
            </a: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ết quả thực hiện</a:t>
            </a:r>
          </a:p>
          <a:p>
            <a:pPr algn="l" marL="858369" indent="-429185" lvl="1">
              <a:lnSpc>
                <a:spcPts val="9939"/>
              </a:lnSpc>
              <a:buAutoNum type="arabicPeriod" startAt="1"/>
            </a:pPr>
            <a:r>
              <a:rPr lang="en-US" sz="3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</a:p>
          <a:p>
            <a:pPr algn="ctr">
              <a:lnSpc>
                <a:spcPts val="330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73341" y="651145"/>
            <a:ext cx="16091266" cy="15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b="true" sz="10400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Nội dung trình bày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422" y="1273436"/>
            <a:ext cx="18345987" cy="8105591"/>
          </a:xfrm>
          <a:custGeom>
            <a:avLst/>
            <a:gdLst/>
            <a:ahLst/>
            <a:cxnLst/>
            <a:rect r="r" b="b" t="t" l="l"/>
            <a:pathLst>
              <a:path h="8105591" w="18345987">
                <a:moveTo>
                  <a:pt x="0" y="0"/>
                </a:moveTo>
                <a:lnTo>
                  <a:pt x="18345986" y="0"/>
                </a:lnTo>
                <a:lnTo>
                  <a:pt x="18345986" y="8105591"/>
                </a:lnTo>
                <a:lnTo>
                  <a:pt x="0" y="8105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4368978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04954" y="1881773"/>
            <a:ext cx="13945790" cy="200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 nhị phân tìm kiếm là một cấu trúc dữ liệu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dạng c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ây, trong đó: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trái luôn nhỏ hơn giá trị của nút gốc.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của nút bên phải luôn lớn hơn giá trị của nút gốc.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1.1 KHÁI NIỆM CÂY NHỊ PHÂN TÌM KIẾM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25642" y="5880641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97121" y="5880641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44132" y="7302230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50522" y="7302230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22530" y="7302230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203933" y="7302230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604268" y="4847605"/>
            <a:ext cx="2604050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4847605"/>
            <a:ext cx="2610176" cy="10330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622758" y="6359268"/>
            <a:ext cx="1502884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082895" y="6359268"/>
            <a:ext cx="1246253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01156" y="6359268"/>
            <a:ext cx="129596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54374" y="6359268"/>
            <a:ext cx="1428185" cy="9429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0176">
            <a:off x="-91069" y="1292986"/>
            <a:ext cx="18470138" cy="8160443"/>
          </a:xfrm>
          <a:custGeom>
            <a:avLst/>
            <a:gdLst/>
            <a:ahLst/>
            <a:cxnLst/>
            <a:rect r="r" b="b" t="t" l="l"/>
            <a:pathLst>
              <a:path h="8160443" w="18470138">
                <a:moveTo>
                  <a:pt x="0" y="0"/>
                </a:moveTo>
                <a:lnTo>
                  <a:pt x="18470138" y="0"/>
                </a:lnTo>
                <a:lnTo>
                  <a:pt x="18470138" y="8160443"/>
                </a:lnTo>
                <a:lnTo>
                  <a:pt x="0" y="816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90137" y="4664873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15878" y="5921187"/>
            <a:ext cx="957253" cy="95725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487026" y="5921187"/>
            <a:ext cx="957253" cy="95725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99321" y="7101831"/>
            <a:ext cx="957253" cy="95725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913257" y="7101831"/>
            <a:ext cx="957253" cy="95725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529773" y="7101831"/>
            <a:ext cx="957253" cy="95725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644678" y="7101831"/>
            <a:ext cx="957253" cy="95725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2194505" y="5143500"/>
            <a:ext cx="149563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4647390" y="5143500"/>
            <a:ext cx="1318263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10877948" y="6399813"/>
            <a:ext cx="837931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2673131" y="6399813"/>
            <a:ext cx="718752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5008400" y="6399813"/>
            <a:ext cx="478627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6444279" y="6399813"/>
            <a:ext cx="679025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3889429" y="4664873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21463" y="5921187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88078" y="5921187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11347" y="7101831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368056" y="7101831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670293" y="7101831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2700090" y="5143500"/>
            <a:ext cx="1189340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>
            <a:off x="4846682" y="5143500"/>
            <a:ext cx="1120022" cy="7776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V="true">
            <a:off x="1489973" y="6399813"/>
            <a:ext cx="731490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V="true">
            <a:off x="4846682" y="6399813"/>
            <a:ext cx="641396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H="true" flipV="true">
            <a:off x="6445331" y="6399813"/>
            <a:ext cx="703589" cy="7020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8382214" y="5921187"/>
            <a:ext cx="957253" cy="95725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3177514" y="1733978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sánh giá trị cần thêm với nút gốc.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giá</a:t>
            </a: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trị nhỏ hơn, thêm vào cây con bên trái.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lớn hơn, thêm vào cây con bên phải.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Lặp lại thao tác đến khi tìm được vị trí thích hợp (lá của cây).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1.2 THAO TÁC THÊM TRÊN CÂY NHỊ PHÂN TÌM KIẾM</a:t>
            </a:r>
          </a:p>
        </p:txBody>
      </p:sp>
      <p:sp>
        <p:nvSpPr>
          <p:cNvPr name="AutoShape 59" id="59"/>
          <p:cNvSpPr/>
          <p:nvPr/>
        </p:nvSpPr>
        <p:spPr>
          <a:xfrm>
            <a:off x="9710303" y="6380763"/>
            <a:ext cx="116764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0" id="60"/>
          <p:cNvSpPr txBox="true"/>
          <p:nvPr/>
        </p:nvSpPr>
        <p:spPr>
          <a:xfrm rot="0">
            <a:off x="7719005" y="5853548"/>
            <a:ext cx="400526" cy="102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4235254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cha trước sau đến node con trái rồi mới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TIỀN TỰ (PRE-ORDER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203316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27,14,5,19,35,31,42.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86747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in-order, duyệt lần lượt node con trái sau đến node cha rồi đến node con phải.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TRUNG TỰ (IN-ORDER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70669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22758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49296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01385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3788033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duyệt cây trên sẽ được một dãy tăng dần: 5,14,13,27,31,35,42.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130898" y="1334549"/>
            <a:ext cx="18069345" cy="7983365"/>
          </a:xfrm>
          <a:custGeom>
            <a:avLst/>
            <a:gdLst/>
            <a:ahLst/>
            <a:cxnLst/>
            <a:rect r="r" b="b" t="t" l="l"/>
            <a:pathLst>
              <a:path h="7983365" w="1806934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8318" y="3230386"/>
            <a:ext cx="957253" cy="9572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71105" y="1881773"/>
            <a:ext cx="13945790" cy="13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con trái, node con phải rồi đến node cha.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HẬU TỰ (POST-ORDER TRAVERSAL)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92240" y="4633924"/>
            <a:ext cx="957253" cy="9572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04263" y="4633924"/>
            <a:ext cx="957253" cy="9572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44329" y="6144578"/>
            <a:ext cx="957253" cy="95725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70820" y="6144578"/>
            <a:ext cx="957253" cy="95725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16757" y="6144578"/>
            <a:ext cx="957253" cy="9572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959002" y="6144578"/>
            <a:ext cx="957253" cy="9572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970867" y="3709013"/>
            <a:ext cx="2237451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165571" y="3709013"/>
            <a:ext cx="2617318" cy="9249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4122956" y="5112551"/>
            <a:ext cx="1369285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6449493" y="5112551"/>
            <a:ext cx="1099953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0095384" y="5112551"/>
            <a:ext cx="1208879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2171105" y="7520931"/>
            <a:ext cx="12924116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5,19,14,31,42,35,27.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170828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59389" y="7792655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59389" y="6828533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59389" y="5864411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59389" y="4900289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H="true" flipV="true">
            <a:off x="2466875" y="6365518"/>
            <a:ext cx="99214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8200134" y="4900289"/>
            <a:ext cx="943866" cy="964122"/>
            <a:chOff x="0" y="0"/>
            <a:chExt cx="248590" cy="2539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00134" y="5864411"/>
            <a:ext cx="943866" cy="964122"/>
            <a:chOff x="0" y="0"/>
            <a:chExt cx="248590" cy="2539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200134" y="6828533"/>
            <a:ext cx="943866" cy="964122"/>
            <a:chOff x="0" y="0"/>
            <a:chExt cx="248590" cy="2539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00134" y="7792655"/>
            <a:ext cx="943866" cy="964122"/>
            <a:chOff x="0" y="0"/>
            <a:chExt cx="248590" cy="2539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6802654">
            <a:off x="4846975" y="4112918"/>
            <a:ext cx="3036327" cy="3025285"/>
          </a:xfrm>
          <a:custGeom>
            <a:avLst/>
            <a:gdLst/>
            <a:ahLst/>
            <a:cxnLst/>
            <a:rect r="r" b="b" t="t" l="l"/>
            <a:pathLst>
              <a:path h="3025285" w="3036327">
                <a:moveTo>
                  <a:pt x="0" y="0"/>
                </a:moveTo>
                <a:lnTo>
                  <a:pt x="3036327" y="0"/>
                </a:lnTo>
                <a:lnTo>
                  <a:pt x="3036327" y="3025286"/>
                </a:lnTo>
                <a:lnTo>
                  <a:pt x="0" y="3025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26970" y="1546581"/>
            <a:ext cx="13945790" cy="266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Khái niệm: Stack là cấu trúc dữ liệu dạng LIFO (Last In, First Out).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 năng cơ bản:</a:t>
            </a:r>
          </a:p>
          <a:p>
            <a:pPr algn="l" marL="734059" indent="-367030" lvl="1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Push: Đưa phần tử vào stack.</a:t>
            </a:r>
          </a:p>
          <a:p>
            <a:pPr algn="l" marL="734059" indent="-36703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Pop: Lấy phần tử ra khỏi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2.1 TỔNG QUAN VỀ STACK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2853" y="5994361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162089" y="4900289"/>
            <a:ext cx="943866" cy="964122"/>
            <a:chOff x="0" y="0"/>
            <a:chExt cx="248590" cy="25392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162089" y="5864411"/>
            <a:ext cx="943866" cy="964122"/>
            <a:chOff x="0" y="0"/>
            <a:chExt cx="248590" cy="2539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62089" y="6828533"/>
            <a:ext cx="943866" cy="964122"/>
            <a:chOff x="0" y="0"/>
            <a:chExt cx="248590" cy="2539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162089" y="7792655"/>
            <a:ext cx="943866" cy="964122"/>
            <a:chOff x="0" y="0"/>
            <a:chExt cx="248590" cy="25392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3642902">
            <a:off x="9704852" y="4585911"/>
            <a:ext cx="3131683" cy="3120295"/>
          </a:xfrm>
          <a:custGeom>
            <a:avLst/>
            <a:gdLst/>
            <a:ahLst/>
            <a:cxnLst/>
            <a:rect r="r" b="b" t="t" l="l"/>
            <a:pathLst>
              <a:path h="3120295" w="3131683">
                <a:moveTo>
                  <a:pt x="3131683" y="0"/>
                </a:moveTo>
                <a:lnTo>
                  <a:pt x="0" y="0"/>
                </a:lnTo>
                <a:lnTo>
                  <a:pt x="0" y="3120295"/>
                </a:lnTo>
                <a:lnTo>
                  <a:pt x="3131683" y="3120295"/>
                </a:lnTo>
                <a:lnTo>
                  <a:pt x="31316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>
            <a:off x="14105955" y="6261061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7" id="47"/>
          <p:cNvSpPr txBox="true"/>
          <p:nvPr/>
        </p:nvSpPr>
        <p:spPr>
          <a:xfrm rot="0">
            <a:off x="15098286" y="5870853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AutoShape 48" id="48"/>
          <p:cNvSpPr/>
          <p:nvPr/>
        </p:nvSpPr>
        <p:spPr>
          <a:xfrm>
            <a:off x="9144000" y="5401400"/>
            <a:ext cx="9923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9" id="49"/>
          <p:cNvSpPr txBox="true"/>
          <p:nvPr/>
        </p:nvSpPr>
        <p:spPr>
          <a:xfrm rot="0">
            <a:off x="10136331" y="5011192"/>
            <a:ext cx="744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214923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136331" y="4253224"/>
            <a:ext cx="230043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283">
            <a:off x="-764763" y="1317663"/>
            <a:ext cx="19485225" cy="8608926"/>
          </a:xfrm>
          <a:custGeom>
            <a:avLst/>
            <a:gdLst/>
            <a:ahLst/>
            <a:cxnLst/>
            <a:rect r="r" b="b" t="t" l="l"/>
            <a:pathLst>
              <a:path h="8608926" w="19485225">
                <a:moveTo>
                  <a:pt x="0" y="0"/>
                </a:moveTo>
                <a:lnTo>
                  <a:pt x="19485225" y="0"/>
                </a:lnTo>
                <a:lnTo>
                  <a:pt x="19485225" y="8608927"/>
                </a:lnTo>
                <a:lnTo>
                  <a:pt x="0" y="8608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46120"/>
            <a:ext cx="943866" cy="964122"/>
            <a:chOff x="0" y="0"/>
            <a:chExt cx="248590" cy="253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6781998"/>
            <a:ext cx="943866" cy="964122"/>
            <a:chOff x="0" y="0"/>
            <a:chExt cx="248590" cy="2539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871633"/>
            <a:ext cx="943866" cy="964122"/>
            <a:chOff x="0" y="0"/>
            <a:chExt cx="248590" cy="2539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4907511"/>
            <a:ext cx="943866" cy="964122"/>
            <a:chOff x="0" y="0"/>
            <a:chExt cx="248590" cy="253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57928" y="7746120"/>
            <a:ext cx="943866" cy="964122"/>
            <a:chOff x="0" y="0"/>
            <a:chExt cx="248590" cy="2539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357928" y="6781998"/>
            <a:ext cx="943866" cy="964122"/>
            <a:chOff x="0" y="0"/>
            <a:chExt cx="248590" cy="2539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357928" y="5871633"/>
            <a:ext cx="943866" cy="964122"/>
            <a:chOff x="0" y="0"/>
            <a:chExt cx="248590" cy="2539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357928" y="4907511"/>
            <a:ext cx="943866" cy="964122"/>
            <a:chOff x="0" y="0"/>
            <a:chExt cx="248590" cy="2539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8590" cy="253925"/>
            </a:xfrm>
            <a:custGeom>
              <a:avLst/>
              <a:gdLst/>
              <a:ahLst/>
              <a:cxnLst/>
              <a:rect r="r" b="b" t="t" l="l"/>
              <a:pathLst>
                <a:path h="253925" w="248590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225630" y="4664873"/>
            <a:ext cx="957253" cy="95725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610149" y="6306806"/>
            <a:ext cx="957253" cy="957253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935103" y="6357128"/>
            <a:ext cx="957253" cy="95725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490369" y="7752989"/>
            <a:ext cx="957253" cy="95725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567402" y="7746120"/>
            <a:ext cx="957253" cy="9572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977849" y="7746120"/>
            <a:ext cx="957253" cy="95725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49968" y="7746120"/>
            <a:ext cx="957253" cy="95725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V="true">
            <a:off x="7088775" y="5143500"/>
            <a:ext cx="1136855" cy="1163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>
            <a:off x="9182883" y="5143500"/>
            <a:ext cx="1230846" cy="12136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H="true">
            <a:off x="5968996" y="6785432"/>
            <a:ext cx="641153" cy="96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7567402" y="6785432"/>
            <a:ext cx="478627" cy="9606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V="true">
            <a:off x="9456476" y="6835755"/>
            <a:ext cx="478627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10892356" y="6835755"/>
            <a:ext cx="836239" cy="9103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3128080" y="6835755"/>
            <a:ext cx="1669522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6" id="56"/>
          <p:cNvSpPr/>
          <p:nvPr/>
        </p:nvSpPr>
        <p:spPr>
          <a:xfrm flipH="false" flipV="false" rot="4666223">
            <a:off x="10186819" y="3576920"/>
            <a:ext cx="4347235" cy="5560417"/>
          </a:xfrm>
          <a:custGeom>
            <a:avLst/>
            <a:gdLst/>
            <a:ahLst/>
            <a:cxnLst/>
            <a:rect r="r" b="b" t="t" l="l"/>
            <a:pathLst>
              <a:path h="5560417" w="4347235">
                <a:moveTo>
                  <a:pt x="0" y="0"/>
                </a:moveTo>
                <a:lnTo>
                  <a:pt x="4347235" y="0"/>
                </a:lnTo>
                <a:lnTo>
                  <a:pt x="4347235" y="5560417"/>
                </a:lnTo>
                <a:lnTo>
                  <a:pt x="0" y="55604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518089" y="259988"/>
            <a:ext cx="169195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97045" y="1841096"/>
            <a:ext cx="15894411" cy="244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được sử dụng để lưu trữ trạng thái của các nút, thay thế lời gọi hàm đệ quy.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vòng lặp và stack để thực hiện duyệt tiền tự: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một stack (ngăn xếp) rỗng.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Đưa node gốc vào stack.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DAGb6G7vwH0</dc:identifier>
  <dcterms:modified xsi:type="dcterms:W3CDTF">2011-08-01T06:04:30Z</dcterms:modified>
  <cp:revision>1</cp:revision>
  <dc:title>Cài Đặt Cây Nhị Phân Tìm Kiếm (BST) và Ứng Dụng Stack Khử Đệ Quy Trong Duyệt Cây</dc:title>
</cp:coreProperties>
</file>