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D694D8-77D0-4E91-A702-7690BFB3EC4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011BCA-18F2-4CCB-89FE-AB4437C44C9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400" b="1" dirty="0"/>
            <a:t>Key Focus Areas</a:t>
          </a:r>
          <a:endParaRPr lang="en-US" sz="2400" dirty="0"/>
        </a:p>
      </dgm:t>
    </dgm:pt>
    <dgm:pt modelId="{1B4A6BCB-3104-453C-9782-5EB959A0463E}" type="parTrans" cxnId="{3BE1DAAA-25F0-4B84-80B6-CDAF8459AB7F}">
      <dgm:prSet/>
      <dgm:spPr/>
      <dgm:t>
        <a:bodyPr/>
        <a:lstStyle/>
        <a:p>
          <a:endParaRPr lang="en-US"/>
        </a:p>
      </dgm:t>
    </dgm:pt>
    <dgm:pt modelId="{F3400ED2-B9E4-488E-988A-DAFC4653DA3E}" type="sibTrans" cxnId="{3BE1DAAA-25F0-4B84-80B6-CDAF8459AB7F}">
      <dgm:prSet/>
      <dgm:spPr/>
      <dgm:t>
        <a:bodyPr/>
        <a:lstStyle/>
        <a:p>
          <a:endParaRPr lang="en-US"/>
        </a:p>
      </dgm:t>
    </dgm:pt>
    <dgm:pt modelId="{DC763D64-666C-4191-90C9-486D6EE5CB3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Improving Website Usability and User Experience</a:t>
          </a:r>
          <a:endParaRPr lang="en-US"/>
        </a:p>
      </dgm:t>
    </dgm:pt>
    <dgm:pt modelId="{BFE9A46A-059B-43DD-8A08-610B3D0B1228}" type="parTrans" cxnId="{7730794C-2DA0-4CD2-AF84-65A0B942131F}">
      <dgm:prSet/>
      <dgm:spPr/>
      <dgm:t>
        <a:bodyPr/>
        <a:lstStyle/>
        <a:p>
          <a:endParaRPr lang="en-US"/>
        </a:p>
      </dgm:t>
    </dgm:pt>
    <dgm:pt modelId="{4FDFFD3B-BED4-467F-B522-C58364780076}" type="sibTrans" cxnId="{7730794C-2DA0-4CD2-AF84-65A0B942131F}">
      <dgm:prSet/>
      <dgm:spPr/>
      <dgm:t>
        <a:bodyPr/>
        <a:lstStyle/>
        <a:p>
          <a:endParaRPr lang="en-US"/>
        </a:p>
      </dgm:t>
    </dgm:pt>
    <dgm:pt modelId="{8EFBE1BA-7F2B-45FF-BEE8-C15C769D0FA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Enhancing Digital Marketing Strategies</a:t>
          </a:r>
          <a:endParaRPr lang="en-US"/>
        </a:p>
      </dgm:t>
    </dgm:pt>
    <dgm:pt modelId="{5A308AF0-F0CC-4A24-BFB3-324C62454477}" type="parTrans" cxnId="{CD87BCA0-96B7-4D47-8E09-51F68D15D6B2}">
      <dgm:prSet/>
      <dgm:spPr/>
      <dgm:t>
        <a:bodyPr/>
        <a:lstStyle/>
        <a:p>
          <a:endParaRPr lang="en-US"/>
        </a:p>
      </dgm:t>
    </dgm:pt>
    <dgm:pt modelId="{042F7290-3B25-4AF8-AB6E-EADA4FB1B11A}" type="sibTrans" cxnId="{CD87BCA0-96B7-4D47-8E09-51F68D15D6B2}">
      <dgm:prSet/>
      <dgm:spPr/>
      <dgm:t>
        <a:bodyPr/>
        <a:lstStyle/>
        <a:p>
          <a:endParaRPr lang="en-US"/>
        </a:p>
      </dgm:t>
    </dgm:pt>
    <dgm:pt modelId="{8BA3B515-ED31-4EED-9871-6369D376EF1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Optimizing Product Presentation and Inventory Management</a:t>
          </a:r>
          <a:endParaRPr lang="en-US"/>
        </a:p>
      </dgm:t>
    </dgm:pt>
    <dgm:pt modelId="{7BA1C966-1B91-4457-8CC0-141C7FA2AADC}" type="parTrans" cxnId="{B3B5412F-8F96-4901-9E59-88BF5F117B4B}">
      <dgm:prSet/>
      <dgm:spPr/>
      <dgm:t>
        <a:bodyPr/>
        <a:lstStyle/>
        <a:p>
          <a:endParaRPr lang="en-US"/>
        </a:p>
      </dgm:t>
    </dgm:pt>
    <dgm:pt modelId="{F08461B4-2573-4D6E-A7F2-E527C49643E4}" type="sibTrans" cxnId="{B3B5412F-8F96-4901-9E59-88BF5F117B4B}">
      <dgm:prSet/>
      <dgm:spPr/>
      <dgm:t>
        <a:bodyPr/>
        <a:lstStyle/>
        <a:p>
          <a:endParaRPr lang="en-US"/>
        </a:p>
      </dgm:t>
    </dgm:pt>
    <dgm:pt modelId="{547F9DD4-D0F8-4DAF-82C6-843A85FAC5D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Leveraging Data Analytics for Insights</a:t>
          </a:r>
          <a:endParaRPr lang="en-US"/>
        </a:p>
      </dgm:t>
    </dgm:pt>
    <dgm:pt modelId="{EE79CA8C-8EA7-4659-9537-B220C1D50FFE}" type="parTrans" cxnId="{232AA974-0F19-4C0F-879A-241894D09F72}">
      <dgm:prSet/>
      <dgm:spPr/>
      <dgm:t>
        <a:bodyPr/>
        <a:lstStyle/>
        <a:p>
          <a:endParaRPr lang="en-US"/>
        </a:p>
      </dgm:t>
    </dgm:pt>
    <dgm:pt modelId="{434CBD9F-47FA-4E8D-8976-06F23027858F}" type="sibTrans" cxnId="{232AA974-0F19-4C0F-879A-241894D09F72}">
      <dgm:prSet/>
      <dgm:spPr/>
      <dgm:t>
        <a:bodyPr/>
        <a:lstStyle/>
        <a:p>
          <a:endParaRPr lang="en-US"/>
        </a:p>
      </dgm:t>
    </dgm:pt>
    <dgm:pt modelId="{DAB87285-439B-4AC1-9B7B-9801527597F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Strengthening Customer Engagement and Support</a:t>
          </a:r>
          <a:endParaRPr lang="en-US"/>
        </a:p>
      </dgm:t>
    </dgm:pt>
    <dgm:pt modelId="{A8982727-BF9F-43A9-84F8-5A9E36B5996A}" type="parTrans" cxnId="{369BC346-1D27-4963-90AA-013316071A7E}">
      <dgm:prSet/>
      <dgm:spPr/>
      <dgm:t>
        <a:bodyPr/>
        <a:lstStyle/>
        <a:p>
          <a:endParaRPr lang="en-US"/>
        </a:p>
      </dgm:t>
    </dgm:pt>
    <dgm:pt modelId="{04CEEE92-718B-42AB-8DD1-F10F225D9689}" type="sibTrans" cxnId="{369BC346-1D27-4963-90AA-013316071A7E}">
      <dgm:prSet/>
      <dgm:spPr/>
      <dgm:t>
        <a:bodyPr/>
        <a:lstStyle/>
        <a:p>
          <a:endParaRPr lang="en-US"/>
        </a:p>
      </dgm:t>
    </dgm:pt>
    <dgm:pt modelId="{2E258412-1E6A-48D0-958D-394B0D0B4C4F}" type="pres">
      <dgm:prSet presAssocID="{40D694D8-77D0-4E91-A702-7690BFB3EC42}" presName="root" presStyleCnt="0">
        <dgm:presLayoutVars>
          <dgm:dir/>
          <dgm:resizeHandles val="exact"/>
        </dgm:presLayoutVars>
      </dgm:prSet>
      <dgm:spPr/>
    </dgm:pt>
    <dgm:pt modelId="{0E56951A-DDF6-4926-AFB3-6ED05AB4A004}" type="pres">
      <dgm:prSet presAssocID="{4B011BCA-18F2-4CCB-89FE-AB4437C44C9E}" presName="compNode" presStyleCnt="0"/>
      <dgm:spPr/>
    </dgm:pt>
    <dgm:pt modelId="{B3AA86A0-57EB-4992-A537-E76EC3594A8C}" type="pres">
      <dgm:prSet presAssocID="{4B011BCA-18F2-4CCB-89FE-AB4437C44C9E}" presName="iconRect" presStyleLbl="node1" presStyleIdx="0" presStyleCnt="6" custScaleX="192190" custScaleY="16507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D890C18-118A-4AF0-ACE8-D44A8F67EAA7}" type="pres">
      <dgm:prSet presAssocID="{4B011BCA-18F2-4CCB-89FE-AB4437C44C9E}" presName="spaceRect" presStyleCnt="0"/>
      <dgm:spPr/>
    </dgm:pt>
    <dgm:pt modelId="{8C1AC834-26B0-4A6D-9BB4-5A2D5BA39FC8}" type="pres">
      <dgm:prSet presAssocID="{4B011BCA-18F2-4CCB-89FE-AB4437C44C9E}" presName="textRect" presStyleLbl="revTx" presStyleIdx="0" presStyleCnt="6" custScaleX="173318" custScaleY="100000">
        <dgm:presLayoutVars>
          <dgm:chMax val="1"/>
          <dgm:chPref val="1"/>
        </dgm:presLayoutVars>
      </dgm:prSet>
      <dgm:spPr/>
    </dgm:pt>
    <dgm:pt modelId="{A35508D0-4D1C-47FD-AE41-615D27048A93}" type="pres">
      <dgm:prSet presAssocID="{F3400ED2-B9E4-488E-988A-DAFC4653DA3E}" presName="sibTrans" presStyleCnt="0"/>
      <dgm:spPr/>
    </dgm:pt>
    <dgm:pt modelId="{69A07982-4D18-446D-892C-434B31761639}" type="pres">
      <dgm:prSet presAssocID="{DC763D64-666C-4191-90C9-486D6EE5CB3F}" presName="compNode" presStyleCnt="0"/>
      <dgm:spPr/>
    </dgm:pt>
    <dgm:pt modelId="{A1A6C56E-AE40-41A6-B052-0BE8AA36230D}" type="pres">
      <dgm:prSet presAssocID="{DC763D64-666C-4191-90C9-486D6EE5CB3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EFFEEDC0-DD74-48C6-895F-CAF572D647E2}" type="pres">
      <dgm:prSet presAssocID="{DC763D64-666C-4191-90C9-486D6EE5CB3F}" presName="spaceRect" presStyleCnt="0"/>
      <dgm:spPr/>
    </dgm:pt>
    <dgm:pt modelId="{E8C29C03-9019-479B-96C5-CFF066DB8B74}" type="pres">
      <dgm:prSet presAssocID="{DC763D64-666C-4191-90C9-486D6EE5CB3F}" presName="textRect" presStyleLbl="revTx" presStyleIdx="1" presStyleCnt="6">
        <dgm:presLayoutVars>
          <dgm:chMax val="1"/>
          <dgm:chPref val="1"/>
        </dgm:presLayoutVars>
      </dgm:prSet>
      <dgm:spPr/>
    </dgm:pt>
    <dgm:pt modelId="{D71880CE-CE9B-4B40-A23F-EBB2FEC07E63}" type="pres">
      <dgm:prSet presAssocID="{4FDFFD3B-BED4-467F-B522-C58364780076}" presName="sibTrans" presStyleCnt="0"/>
      <dgm:spPr/>
    </dgm:pt>
    <dgm:pt modelId="{FA03651D-F1EE-45A9-A4A7-715844A55A1D}" type="pres">
      <dgm:prSet presAssocID="{8EFBE1BA-7F2B-45FF-BEE8-C15C769D0FAD}" presName="compNode" presStyleCnt="0"/>
      <dgm:spPr/>
    </dgm:pt>
    <dgm:pt modelId="{23C4B288-6EC9-4D4F-A067-04C2B17CCF81}" type="pres">
      <dgm:prSet presAssocID="{8EFBE1BA-7F2B-45FF-BEE8-C15C769D0FA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639427B-774F-49AE-8B79-1B89D7183003}" type="pres">
      <dgm:prSet presAssocID="{8EFBE1BA-7F2B-45FF-BEE8-C15C769D0FAD}" presName="spaceRect" presStyleCnt="0"/>
      <dgm:spPr/>
    </dgm:pt>
    <dgm:pt modelId="{4BB1C009-629A-4F18-9464-02DE880AEB3C}" type="pres">
      <dgm:prSet presAssocID="{8EFBE1BA-7F2B-45FF-BEE8-C15C769D0FAD}" presName="textRect" presStyleLbl="revTx" presStyleIdx="2" presStyleCnt="6">
        <dgm:presLayoutVars>
          <dgm:chMax val="1"/>
          <dgm:chPref val="1"/>
        </dgm:presLayoutVars>
      </dgm:prSet>
      <dgm:spPr/>
    </dgm:pt>
    <dgm:pt modelId="{7ACCBDF3-A0BE-4EB6-B81A-E25B2A28940D}" type="pres">
      <dgm:prSet presAssocID="{042F7290-3B25-4AF8-AB6E-EADA4FB1B11A}" presName="sibTrans" presStyleCnt="0"/>
      <dgm:spPr/>
    </dgm:pt>
    <dgm:pt modelId="{59E78215-D4B9-4672-8338-E09BA3F66D53}" type="pres">
      <dgm:prSet presAssocID="{8BA3B515-ED31-4EED-9871-6369D376EF1E}" presName="compNode" presStyleCnt="0"/>
      <dgm:spPr/>
    </dgm:pt>
    <dgm:pt modelId="{55ED52A2-23E3-493E-9F30-1EF8AFB32875}" type="pres">
      <dgm:prSet presAssocID="{8BA3B515-ED31-4EED-9871-6369D376EF1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91E6C98-185C-4410-808D-81E0DB017BA8}" type="pres">
      <dgm:prSet presAssocID="{8BA3B515-ED31-4EED-9871-6369D376EF1E}" presName="spaceRect" presStyleCnt="0"/>
      <dgm:spPr/>
    </dgm:pt>
    <dgm:pt modelId="{4739550D-C036-4777-ADC2-C231237DAE34}" type="pres">
      <dgm:prSet presAssocID="{8BA3B515-ED31-4EED-9871-6369D376EF1E}" presName="textRect" presStyleLbl="revTx" presStyleIdx="3" presStyleCnt="6">
        <dgm:presLayoutVars>
          <dgm:chMax val="1"/>
          <dgm:chPref val="1"/>
        </dgm:presLayoutVars>
      </dgm:prSet>
      <dgm:spPr/>
    </dgm:pt>
    <dgm:pt modelId="{D70AAC01-5A91-4F3D-9C32-EE940D111459}" type="pres">
      <dgm:prSet presAssocID="{F08461B4-2573-4D6E-A7F2-E527C49643E4}" presName="sibTrans" presStyleCnt="0"/>
      <dgm:spPr/>
    </dgm:pt>
    <dgm:pt modelId="{E91E9FF0-AE88-4241-AF1D-FD3EC4108C7F}" type="pres">
      <dgm:prSet presAssocID="{547F9DD4-D0F8-4DAF-82C6-843A85FAC5D3}" presName="compNode" presStyleCnt="0"/>
      <dgm:spPr/>
    </dgm:pt>
    <dgm:pt modelId="{6A62F8BB-3A46-4DDE-8F28-2A3B99652A8E}" type="pres">
      <dgm:prSet presAssocID="{547F9DD4-D0F8-4DAF-82C6-843A85FAC5D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2A5AA5E-678D-4300-A86E-60D27B692FD0}" type="pres">
      <dgm:prSet presAssocID="{547F9DD4-D0F8-4DAF-82C6-843A85FAC5D3}" presName="spaceRect" presStyleCnt="0"/>
      <dgm:spPr/>
    </dgm:pt>
    <dgm:pt modelId="{0ACA1F57-CB99-4F32-83E1-B0811B9F88DB}" type="pres">
      <dgm:prSet presAssocID="{547F9DD4-D0F8-4DAF-82C6-843A85FAC5D3}" presName="textRect" presStyleLbl="revTx" presStyleIdx="4" presStyleCnt="6">
        <dgm:presLayoutVars>
          <dgm:chMax val="1"/>
          <dgm:chPref val="1"/>
        </dgm:presLayoutVars>
      </dgm:prSet>
      <dgm:spPr/>
    </dgm:pt>
    <dgm:pt modelId="{3F01A988-D528-401A-9B30-96463CD6F1A4}" type="pres">
      <dgm:prSet presAssocID="{434CBD9F-47FA-4E8D-8976-06F23027858F}" presName="sibTrans" presStyleCnt="0"/>
      <dgm:spPr/>
    </dgm:pt>
    <dgm:pt modelId="{B4E88B0E-11DE-4C50-BD2E-BE15232FD0ED}" type="pres">
      <dgm:prSet presAssocID="{DAB87285-439B-4AC1-9B7B-9801527597FE}" presName="compNode" presStyleCnt="0"/>
      <dgm:spPr/>
    </dgm:pt>
    <dgm:pt modelId="{42D3D9F8-29C0-4A93-B908-151FCCAD2E89}" type="pres">
      <dgm:prSet presAssocID="{DAB87285-439B-4AC1-9B7B-9801527597F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C836B636-AD4B-4307-A3D6-92937C21ABB2}" type="pres">
      <dgm:prSet presAssocID="{DAB87285-439B-4AC1-9B7B-9801527597FE}" presName="spaceRect" presStyleCnt="0"/>
      <dgm:spPr/>
    </dgm:pt>
    <dgm:pt modelId="{4DF1112A-A4D1-47EB-AF8A-71ECFE0518D5}" type="pres">
      <dgm:prSet presAssocID="{DAB87285-439B-4AC1-9B7B-9801527597F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3B5412F-8F96-4901-9E59-88BF5F117B4B}" srcId="{40D694D8-77D0-4E91-A702-7690BFB3EC42}" destId="{8BA3B515-ED31-4EED-9871-6369D376EF1E}" srcOrd="3" destOrd="0" parTransId="{7BA1C966-1B91-4457-8CC0-141C7FA2AADC}" sibTransId="{F08461B4-2573-4D6E-A7F2-E527C49643E4}"/>
    <dgm:cxn modelId="{D75F043C-A7F9-497D-9CCC-C8C47AE7049C}" type="presOf" srcId="{547F9DD4-D0F8-4DAF-82C6-843A85FAC5D3}" destId="{0ACA1F57-CB99-4F32-83E1-B0811B9F88DB}" srcOrd="0" destOrd="0" presId="urn:microsoft.com/office/officeart/2018/2/layout/IconLabelList"/>
    <dgm:cxn modelId="{60EABA3F-EBA0-4965-8ABF-20921E5AB4D0}" type="presOf" srcId="{4B011BCA-18F2-4CCB-89FE-AB4437C44C9E}" destId="{8C1AC834-26B0-4A6D-9BB4-5A2D5BA39FC8}" srcOrd="0" destOrd="0" presId="urn:microsoft.com/office/officeart/2018/2/layout/IconLabelList"/>
    <dgm:cxn modelId="{369BC346-1D27-4963-90AA-013316071A7E}" srcId="{40D694D8-77D0-4E91-A702-7690BFB3EC42}" destId="{DAB87285-439B-4AC1-9B7B-9801527597FE}" srcOrd="5" destOrd="0" parTransId="{A8982727-BF9F-43A9-84F8-5A9E36B5996A}" sibTransId="{04CEEE92-718B-42AB-8DD1-F10F225D9689}"/>
    <dgm:cxn modelId="{7730794C-2DA0-4CD2-AF84-65A0B942131F}" srcId="{40D694D8-77D0-4E91-A702-7690BFB3EC42}" destId="{DC763D64-666C-4191-90C9-486D6EE5CB3F}" srcOrd="1" destOrd="0" parTransId="{BFE9A46A-059B-43DD-8A08-610B3D0B1228}" sibTransId="{4FDFFD3B-BED4-467F-B522-C58364780076}"/>
    <dgm:cxn modelId="{232AA974-0F19-4C0F-879A-241894D09F72}" srcId="{40D694D8-77D0-4E91-A702-7690BFB3EC42}" destId="{547F9DD4-D0F8-4DAF-82C6-843A85FAC5D3}" srcOrd="4" destOrd="0" parTransId="{EE79CA8C-8EA7-4659-9537-B220C1D50FFE}" sibTransId="{434CBD9F-47FA-4E8D-8976-06F23027858F}"/>
    <dgm:cxn modelId="{5ED8B874-D0E8-4DFB-ACCE-6EEA39BEB112}" type="presOf" srcId="{8EFBE1BA-7F2B-45FF-BEE8-C15C769D0FAD}" destId="{4BB1C009-629A-4F18-9464-02DE880AEB3C}" srcOrd="0" destOrd="0" presId="urn:microsoft.com/office/officeart/2018/2/layout/IconLabelList"/>
    <dgm:cxn modelId="{22E19491-05A5-4605-8840-2085A1B92522}" type="presOf" srcId="{DAB87285-439B-4AC1-9B7B-9801527597FE}" destId="{4DF1112A-A4D1-47EB-AF8A-71ECFE0518D5}" srcOrd="0" destOrd="0" presId="urn:microsoft.com/office/officeart/2018/2/layout/IconLabelList"/>
    <dgm:cxn modelId="{8B1208A0-E01E-4843-A284-0681B93758D3}" type="presOf" srcId="{40D694D8-77D0-4E91-A702-7690BFB3EC42}" destId="{2E258412-1E6A-48D0-958D-394B0D0B4C4F}" srcOrd="0" destOrd="0" presId="urn:microsoft.com/office/officeart/2018/2/layout/IconLabelList"/>
    <dgm:cxn modelId="{CD87BCA0-96B7-4D47-8E09-51F68D15D6B2}" srcId="{40D694D8-77D0-4E91-A702-7690BFB3EC42}" destId="{8EFBE1BA-7F2B-45FF-BEE8-C15C769D0FAD}" srcOrd="2" destOrd="0" parTransId="{5A308AF0-F0CC-4A24-BFB3-324C62454477}" sibTransId="{042F7290-3B25-4AF8-AB6E-EADA4FB1B11A}"/>
    <dgm:cxn modelId="{EF29B5A6-4B75-4883-8981-0F1C2A02447E}" type="presOf" srcId="{8BA3B515-ED31-4EED-9871-6369D376EF1E}" destId="{4739550D-C036-4777-ADC2-C231237DAE34}" srcOrd="0" destOrd="0" presId="urn:microsoft.com/office/officeart/2018/2/layout/IconLabelList"/>
    <dgm:cxn modelId="{3BE1DAAA-25F0-4B84-80B6-CDAF8459AB7F}" srcId="{40D694D8-77D0-4E91-A702-7690BFB3EC42}" destId="{4B011BCA-18F2-4CCB-89FE-AB4437C44C9E}" srcOrd="0" destOrd="0" parTransId="{1B4A6BCB-3104-453C-9782-5EB959A0463E}" sibTransId="{F3400ED2-B9E4-488E-988A-DAFC4653DA3E}"/>
    <dgm:cxn modelId="{598BDBEE-556A-42D1-B02E-FB1C7A4A9447}" type="presOf" srcId="{DC763D64-666C-4191-90C9-486D6EE5CB3F}" destId="{E8C29C03-9019-479B-96C5-CFF066DB8B74}" srcOrd="0" destOrd="0" presId="urn:microsoft.com/office/officeart/2018/2/layout/IconLabelList"/>
    <dgm:cxn modelId="{662AEDF6-196B-4AB4-ADBD-5A5E1665C61D}" type="presParOf" srcId="{2E258412-1E6A-48D0-958D-394B0D0B4C4F}" destId="{0E56951A-DDF6-4926-AFB3-6ED05AB4A004}" srcOrd="0" destOrd="0" presId="urn:microsoft.com/office/officeart/2018/2/layout/IconLabelList"/>
    <dgm:cxn modelId="{6830F9B5-ABC1-46B2-8DC0-A847774AA645}" type="presParOf" srcId="{0E56951A-DDF6-4926-AFB3-6ED05AB4A004}" destId="{B3AA86A0-57EB-4992-A537-E76EC3594A8C}" srcOrd="0" destOrd="0" presId="urn:microsoft.com/office/officeart/2018/2/layout/IconLabelList"/>
    <dgm:cxn modelId="{F603A6CF-416D-4DDF-9B92-FCCC58CE610D}" type="presParOf" srcId="{0E56951A-DDF6-4926-AFB3-6ED05AB4A004}" destId="{6D890C18-118A-4AF0-ACE8-D44A8F67EAA7}" srcOrd="1" destOrd="0" presId="urn:microsoft.com/office/officeart/2018/2/layout/IconLabelList"/>
    <dgm:cxn modelId="{9A0BCC9F-F0E4-4993-9B92-971CE6CF3D89}" type="presParOf" srcId="{0E56951A-DDF6-4926-AFB3-6ED05AB4A004}" destId="{8C1AC834-26B0-4A6D-9BB4-5A2D5BA39FC8}" srcOrd="2" destOrd="0" presId="urn:microsoft.com/office/officeart/2018/2/layout/IconLabelList"/>
    <dgm:cxn modelId="{762C4C2E-934C-4B11-9505-88B52F2E8159}" type="presParOf" srcId="{2E258412-1E6A-48D0-958D-394B0D0B4C4F}" destId="{A35508D0-4D1C-47FD-AE41-615D27048A93}" srcOrd="1" destOrd="0" presId="urn:microsoft.com/office/officeart/2018/2/layout/IconLabelList"/>
    <dgm:cxn modelId="{25F53CEE-5EEC-4C9D-8A15-865B18758D70}" type="presParOf" srcId="{2E258412-1E6A-48D0-958D-394B0D0B4C4F}" destId="{69A07982-4D18-446D-892C-434B31761639}" srcOrd="2" destOrd="0" presId="urn:microsoft.com/office/officeart/2018/2/layout/IconLabelList"/>
    <dgm:cxn modelId="{5455D3A1-10A1-4CA6-A4D8-E23BAED2BF76}" type="presParOf" srcId="{69A07982-4D18-446D-892C-434B31761639}" destId="{A1A6C56E-AE40-41A6-B052-0BE8AA36230D}" srcOrd="0" destOrd="0" presId="urn:microsoft.com/office/officeart/2018/2/layout/IconLabelList"/>
    <dgm:cxn modelId="{20556A95-A0C4-4894-8F6E-E6CCC9A3DA87}" type="presParOf" srcId="{69A07982-4D18-446D-892C-434B31761639}" destId="{EFFEEDC0-DD74-48C6-895F-CAF572D647E2}" srcOrd="1" destOrd="0" presId="urn:microsoft.com/office/officeart/2018/2/layout/IconLabelList"/>
    <dgm:cxn modelId="{69AD05C8-8E86-4BFE-9241-272AD3CA50D3}" type="presParOf" srcId="{69A07982-4D18-446D-892C-434B31761639}" destId="{E8C29C03-9019-479B-96C5-CFF066DB8B74}" srcOrd="2" destOrd="0" presId="urn:microsoft.com/office/officeart/2018/2/layout/IconLabelList"/>
    <dgm:cxn modelId="{BD704DDE-84C8-4046-9251-FE8FB72BD5C0}" type="presParOf" srcId="{2E258412-1E6A-48D0-958D-394B0D0B4C4F}" destId="{D71880CE-CE9B-4B40-A23F-EBB2FEC07E63}" srcOrd="3" destOrd="0" presId="urn:microsoft.com/office/officeart/2018/2/layout/IconLabelList"/>
    <dgm:cxn modelId="{D52BF07C-FCA8-4196-9938-95B941FFA0D9}" type="presParOf" srcId="{2E258412-1E6A-48D0-958D-394B0D0B4C4F}" destId="{FA03651D-F1EE-45A9-A4A7-715844A55A1D}" srcOrd="4" destOrd="0" presId="urn:microsoft.com/office/officeart/2018/2/layout/IconLabelList"/>
    <dgm:cxn modelId="{2E85F8DA-4217-4CCF-B3F2-1576735B2CC4}" type="presParOf" srcId="{FA03651D-F1EE-45A9-A4A7-715844A55A1D}" destId="{23C4B288-6EC9-4D4F-A067-04C2B17CCF81}" srcOrd="0" destOrd="0" presId="urn:microsoft.com/office/officeart/2018/2/layout/IconLabelList"/>
    <dgm:cxn modelId="{214230DB-A3A0-4EAA-AE5E-994817E72875}" type="presParOf" srcId="{FA03651D-F1EE-45A9-A4A7-715844A55A1D}" destId="{E639427B-774F-49AE-8B79-1B89D7183003}" srcOrd="1" destOrd="0" presId="urn:microsoft.com/office/officeart/2018/2/layout/IconLabelList"/>
    <dgm:cxn modelId="{E12F2BA6-163E-43BB-A53D-3991CBBFF9AF}" type="presParOf" srcId="{FA03651D-F1EE-45A9-A4A7-715844A55A1D}" destId="{4BB1C009-629A-4F18-9464-02DE880AEB3C}" srcOrd="2" destOrd="0" presId="urn:microsoft.com/office/officeart/2018/2/layout/IconLabelList"/>
    <dgm:cxn modelId="{3564E03E-A340-4E5D-B7D6-58A5D3CF7455}" type="presParOf" srcId="{2E258412-1E6A-48D0-958D-394B0D0B4C4F}" destId="{7ACCBDF3-A0BE-4EB6-B81A-E25B2A28940D}" srcOrd="5" destOrd="0" presId="urn:microsoft.com/office/officeart/2018/2/layout/IconLabelList"/>
    <dgm:cxn modelId="{BD753C0E-C230-4881-8AB2-C202B893D0DC}" type="presParOf" srcId="{2E258412-1E6A-48D0-958D-394B0D0B4C4F}" destId="{59E78215-D4B9-4672-8338-E09BA3F66D53}" srcOrd="6" destOrd="0" presId="urn:microsoft.com/office/officeart/2018/2/layout/IconLabelList"/>
    <dgm:cxn modelId="{ACB96763-0990-426C-9CDE-1CB1D57F6AFD}" type="presParOf" srcId="{59E78215-D4B9-4672-8338-E09BA3F66D53}" destId="{55ED52A2-23E3-493E-9F30-1EF8AFB32875}" srcOrd="0" destOrd="0" presId="urn:microsoft.com/office/officeart/2018/2/layout/IconLabelList"/>
    <dgm:cxn modelId="{CACAF200-88B0-4A87-B6BF-5D4EBCC7F021}" type="presParOf" srcId="{59E78215-D4B9-4672-8338-E09BA3F66D53}" destId="{591E6C98-185C-4410-808D-81E0DB017BA8}" srcOrd="1" destOrd="0" presId="urn:microsoft.com/office/officeart/2018/2/layout/IconLabelList"/>
    <dgm:cxn modelId="{6FB456C8-02E4-43F3-8FCF-BDB619176D81}" type="presParOf" srcId="{59E78215-D4B9-4672-8338-E09BA3F66D53}" destId="{4739550D-C036-4777-ADC2-C231237DAE34}" srcOrd="2" destOrd="0" presId="urn:microsoft.com/office/officeart/2018/2/layout/IconLabelList"/>
    <dgm:cxn modelId="{5E3140EE-DBA1-4DE4-84D0-7A2C68A2EBAB}" type="presParOf" srcId="{2E258412-1E6A-48D0-958D-394B0D0B4C4F}" destId="{D70AAC01-5A91-4F3D-9C32-EE940D111459}" srcOrd="7" destOrd="0" presId="urn:microsoft.com/office/officeart/2018/2/layout/IconLabelList"/>
    <dgm:cxn modelId="{69C749D3-415B-460E-9B83-77816B74403E}" type="presParOf" srcId="{2E258412-1E6A-48D0-958D-394B0D0B4C4F}" destId="{E91E9FF0-AE88-4241-AF1D-FD3EC4108C7F}" srcOrd="8" destOrd="0" presId="urn:microsoft.com/office/officeart/2018/2/layout/IconLabelList"/>
    <dgm:cxn modelId="{9FC0C901-5251-44B1-845C-C66AC89891A7}" type="presParOf" srcId="{E91E9FF0-AE88-4241-AF1D-FD3EC4108C7F}" destId="{6A62F8BB-3A46-4DDE-8F28-2A3B99652A8E}" srcOrd="0" destOrd="0" presId="urn:microsoft.com/office/officeart/2018/2/layout/IconLabelList"/>
    <dgm:cxn modelId="{751D3119-9DC8-44FB-A44E-CBD04FB9C09E}" type="presParOf" srcId="{E91E9FF0-AE88-4241-AF1D-FD3EC4108C7F}" destId="{92A5AA5E-678D-4300-A86E-60D27B692FD0}" srcOrd="1" destOrd="0" presId="urn:microsoft.com/office/officeart/2018/2/layout/IconLabelList"/>
    <dgm:cxn modelId="{58B1EAE2-4227-468E-A733-BAB65DC1BAC5}" type="presParOf" srcId="{E91E9FF0-AE88-4241-AF1D-FD3EC4108C7F}" destId="{0ACA1F57-CB99-4F32-83E1-B0811B9F88DB}" srcOrd="2" destOrd="0" presId="urn:microsoft.com/office/officeart/2018/2/layout/IconLabelList"/>
    <dgm:cxn modelId="{B6B9C9B0-DDB2-4042-BA0B-F0F17A723B25}" type="presParOf" srcId="{2E258412-1E6A-48D0-958D-394B0D0B4C4F}" destId="{3F01A988-D528-401A-9B30-96463CD6F1A4}" srcOrd="9" destOrd="0" presId="urn:microsoft.com/office/officeart/2018/2/layout/IconLabelList"/>
    <dgm:cxn modelId="{F9F41A4D-8EC4-4EE1-A013-49BF064E14E2}" type="presParOf" srcId="{2E258412-1E6A-48D0-958D-394B0D0B4C4F}" destId="{B4E88B0E-11DE-4C50-BD2E-BE15232FD0ED}" srcOrd="10" destOrd="0" presId="urn:microsoft.com/office/officeart/2018/2/layout/IconLabelList"/>
    <dgm:cxn modelId="{3A2A2A0E-723E-4C36-916F-0F90AEFDCD4B}" type="presParOf" srcId="{B4E88B0E-11DE-4C50-BD2E-BE15232FD0ED}" destId="{42D3D9F8-29C0-4A93-B908-151FCCAD2E89}" srcOrd="0" destOrd="0" presId="urn:microsoft.com/office/officeart/2018/2/layout/IconLabelList"/>
    <dgm:cxn modelId="{66F6487D-F655-4F01-9BFB-42778F8073F9}" type="presParOf" srcId="{B4E88B0E-11DE-4C50-BD2E-BE15232FD0ED}" destId="{C836B636-AD4B-4307-A3D6-92937C21ABB2}" srcOrd="1" destOrd="0" presId="urn:microsoft.com/office/officeart/2018/2/layout/IconLabelList"/>
    <dgm:cxn modelId="{F5BD8802-6B19-4A55-9C0F-093A2087FE5F}" type="presParOf" srcId="{B4E88B0E-11DE-4C50-BD2E-BE15232FD0ED}" destId="{4DF1112A-A4D1-47EB-AF8A-71ECFE0518D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B833BE-4623-40CD-948D-E0F237DE8D4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51C3FA-0CB1-4A76-A599-29A93C48BD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Improving Website Usability and User Experience</a:t>
          </a:r>
          <a:endParaRPr lang="en-US"/>
        </a:p>
      </dgm:t>
    </dgm:pt>
    <dgm:pt modelId="{271F1085-2B6F-42E7-B14E-44A7FDAB215B}" type="parTrans" cxnId="{DCB6F843-EACB-405B-9043-36C4EF1AE702}">
      <dgm:prSet/>
      <dgm:spPr/>
      <dgm:t>
        <a:bodyPr/>
        <a:lstStyle/>
        <a:p>
          <a:endParaRPr lang="en-US"/>
        </a:p>
      </dgm:t>
    </dgm:pt>
    <dgm:pt modelId="{D94A76E6-7578-4101-ABA4-C05CF4C14A9D}" type="sibTrans" cxnId="{DCB6F843-EACB-405B-9043-36C4EF1AE702}">
      <dgm:prSet/>
      <dgm:spPr/>
      <dgm:t>
        <a:bodyPr/>
        <a:lstStyle/>
        <a:p>
          <a:endParaRPr lang="en-US"/>
        </a:p>
      </dgm:t>
    </dgm:pt>
    <dgm:pt modelId="{722F8F61-80E1-4A5D-8424-324EA6C6FE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Site Speed Optimization</a:t>
          </a:r>
        </a:p>
      </dgm:t>
    </dgm:pt>
    <dgm:pt modelId="{67065C96-D716-41C0-9DD8-06D56CDA7A7E}" type="parTrans" cxnId="{540A0F7F-E69D-4A7A-8F70-5AA78EE9E9A8}">
      <dgm:prSet/>
      <dgm:spPr/>
      <dgm:t>
        <a:bodyPr/>
        <a:lstStyle/>
        <a:p>
          <a:endParaRPr lang="en-US"/>
        </a:p>
      </dgm:t>
    </dgm:pt>
    <dgm:pt modelId="{AA04A7A1-E93F-480E-84D9-A2854D4A6314}" type="sibTrans" cxnId="{540A0F7F-E69D-4A7A-8F70-5AA78EE9E9A8}">
      <dgm:prSet/>
      <dgm:spPr/>
      <dgm:t>
        <a:bodyPr/>
        <a:lstStyle/>
        <a:p>
          <a:endParaRPr lang="en-US"/>
        </a:p>
      </dgm:t>
    </dgm:pt>
    <dgm:pt modelId="{45173C14-5386-4F0B-9DF2-B8001CE44E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Mobile Optimization</a:t>
          </a:r>
        </a:p>
      </dgm:t>
    </dgm:pt>
    <dgm:pt modelId="{EDABF933-DFB6-465D-B2A3-D4EC7BA98C6D}" type="parTrans" cxnId="{0A5390F6-A0F3-4793-9C12-70E268D2B768}">
      <dgm:prSet/>
      <dgm:spPr/>
      <dgm:t>
        <a:bodyPr/>
        <a:lstStyle/>
        <a:p>
          <a:endParaRPr lang="en-US"/>
        </a:p>
      </dgm:t>
    </dgm:pt>
    <dgm:pt modelId="{E1141C39-CC6C-4D27-A109-F0A66B76D4B7}" type="sibTrans" cxnId="{0A5390F6-A0F3-4793-9C12-70E268D2B768}">
      <dgm:prSet/>
      <dgm:spPr/>
      <dgm:t>
        <a:bodyPr/>
        <a:lstStyle/>
        <a:p>
          <a:endParaRPr lang="en-US"/>
        </a:p>
      </dgm:t>
    </dgm:pt>
    <dgm:pt modelId="{1DE0B828-8629-4D03-BE7D-C8223C0BBA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User-Friendly Navigation</a:t>
          </a:r>
        </a:p>
      </dgm:t>
    </dgm:pt>
    <dgm:pt modelId="{E360F1FE-BC15-4C8D-A357-FD17F3BA3D43}" type="parTrans" cxnId="{5DD7B4FF-8C74-4893-9EDF-22E2B17D016F}">
      <dgm:prSet/>
      <dgm:spPr/>
      <dgm:t>
        <a:bodyPr/>
        <a:lstStyle/>
        <a:p>
          <a:endParaRPr lang="en-US"/>
        </a:p>
      </dgm:t>
    </dgm:pt>
    <dgm:pt modelId="{52AF4F2B-BFCB-4043-ADBB-F5A8C85F1D33}" type="sibTrans" cxnId="{5DD7B4FF-8C74-4893-9EDF-22E2B17D016F}">
      <dgm:prSet/>
      <dgm:spPr/>
      <dgm:t>
        <a:bodyPr/>
        <a:lstStyle/>
        <a:p>
          <a:endParaRPr lang="en-US"/>
        </a:p>
      </dgm:t>
    </dgm:pt>
    <dgm:pt modelId="{6D01C75C-B702-4988-8966-276A9405E2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Checkout Process</a:t>
          </a:r>
        </a:p>
      </dgm:t>
    </dgm:pt>
    <dgm:pt modelId="{8C05CD40-A0BF-4FF0-B1F9-D5297A823E6E}" type="parTrans" cxnId="{0C695786-C9C4-491B-AC7D-6D47F96A0976}">
      <dgm:prSet/>
      <dgm:spPr/>
      <dgm:t>
        <a:bodyPr/>
        <a:lstStyle/>
        <a:p>
          <a:endParaRPr lang="en-US"/>
        </a:p>
      </dgm:t>
    </dgm:pt>
    <dgm:pt modelId="{AFF374AF-ED64-45E8-B8AA-4E2DB96C5BC4}" type="sibTrans" cxnId="{0C695786-C9C4-491B-AC7D-6D47F96A0976}">
      <dgm:prSet/>
      <dgm:spPr/>
      <dgm:t>
        <a:bodyPr/>
        <a:lstStyle/>
        <a:p>
          <a:endParaRPr lang="en-US"/>
        </a:p>
      </dgm:t>
    </dgm:pt>
    <dgm:pt modelId="{65DE786D-7947-411E-9917-B07A2A842D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Enhancing Digital Marketing Strategies</a:t>
          </a:r>
          <a:endParaRPr lang="en-US"/>
        </a:p>
      </dgm:t>
    </dgm:pt>
    <dgm:pt modelId="{5436058C-96CD-4A36-A28E-9471B5F89A1C}" type="parTrans" cxnId="{B97A6E2E-87A9-4362-97DE-FA034C62C39A}">
      <dgm:prSet/>
      <dgm:spPr/>
      <dgm:t>
        <a:bodyPr/>
        <a:lstStyle/>
        <a:p>
          <a:endParaRPr lang="en-US"/>
        </a:p>
      </dgm:t>
    </dgm:pt>
    <dgm:pt modelId="{6C4E1615-55CA-40D1-BC94-1744C8FB6845}" type="sibTrans" cxnId="{B97A6E2E-87A9-4362-97DE-FA034C62C39A}">
      <dgm:prSet/>
      <dgm:spPr/>
      <dgm:t>
        <a:bodyPr/>
        <a:lstStyle/>
        <a:p>
          <a:endParaRPr lang="en-US"/>
        </a:p>
      </dgm:t>
    </dgm:pt>
    <dgm:pt modelId="{859A97AC-09AA-4DD4-8716-D39006D445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Search Engine Optimization (SEO)</a:t>
          </a:r>
        </a:p>
      </dgm:t>
    </dgm:pt>
    <dgm:pt modelId="{AFEB85FA-D7E2-43A0-B4EF-B7FDE88B4670}" type="parTrans" cxnId="{46E0BCAA-2C77-4396-95BE-3E72D7453F34}">
      <dgm:prSet/>
      <dgm:spPr/>
      <dgm:t>
        <a:bodyPr/>
        <a:lstStyle/>
        <a:p>
          <a:endParaRPr lang="en-US"/>
        </a:p>
      </dgm:t>
    </dgm:pt>
    <dgm:pt modelId="{85205D77-A517-4D5E-A675-3AAC1A953370}" type="sibTrans" cxnId="{46E0BCAA-2C77-4396-95BE-3E72D7453F34}">
      <dgm:prSet/>
      <dgm:spPr/>
      <dgm:t>
        <a:bodyPr/>
        <a:lstStyle/>
        <a:p>
          <a:endParaRPr lang="en-US"/>
        </a:p>
      </dgm:t>
    </dgm:pt>
    <dgm:pt modelId="{5FD3879A-E3FE-4D83-BC81-FE5C7BD10E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Pay-Per-Click (PPC) Campaigns</a:t>
          </a:r>
        </a:p>
      </dgm:t>
    </dgm:pt>
    <dgm:pt modelId="{11E6429C-DD46-4AA5-A7A8-1E7D74CFB5BF}" type="parTrans" cxnId="{BEB51799-0587-4D49-B36C-C2AD56AC39C4}">
      <dgm:prSet/>
      <dgm:spPr/>
      <dgm:t>
        <a:bodyPr/>
        <a:lstStyle/>
        <a:p>
          <a:endParaRPr lang="en-US"/>
        </a:p>
      </dgm:t>
    </dgm:pt>
    <dgm:pt modelId="{E3117C6E-B34F-4669-99F0-006EC6F985D8}" type="sibTrans" cxnId="{BEB51799-0587-4D49-B36C-C2AD56AC39C4}">
      <dgm:prSet/>
      <dgm:spPr/>
      <dgm:t>
        <a:bodyPr/>
        <a:lstStyle/>
        <a:p>
          <a:endParaRPr lang="en-US"/>
        </a:p>
      </dgm:t>
    </dgm:pt>
    <dgm:pt modelId="{BD7668E7-2C60-4EF3-909E-F783FE3F99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Email Marketing</a:t>
          </a:r>
        </a:p>
      </dgm:t>
    </dgm:pt>
    <dgm:pt modelId="{9FE8BB89-E6AF-4436-8D8D-552CE5C5382F}" type="parTrans" cxnId="{EE7CB1D8-B828-481A-8CCC-653E6C79C096}">
      <dgm:prSet/>
      <dgm:spPr/>
      <dgm:t>
        <a:bodyPr/>
        <a:lstStyle/>
        <a:p>
          <a:endParaRPr lang="en-US"/>
        </a:p>
      </dgm:t>
    </dgm:pt>
    <dgm:pt modelId="{21CCC1AA-452D-4758-8608-9717370B64FE}" type="sibTrans" cxnId="{EE7CB1D8-B828-481A-8CCC-653E6C79C096}">
      <dgm:prSet/>
      <dgm:spPr/>
      <dgm:t>
        <a:bodyPr/>
        <a:lstStyle/>
        <a:p>
          <a:endParaRPr lang="en-US"/>
        </a:p>
      </dgm:t>
    </dgm:pt>
    <dgm:pt modelId="{9EE435CD-E342-4006-B4DD-39D53318B1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Social Media Marketing</a:t>
          </a:r>
        </a:p>
      </dgm:t>
    </dgm:pt>
    <dgm:pt modelId="{E9892B33-EB76-4743-9A2F-6BDB4B8ADF89}" type="parTrans" cxnId="{673A7307-0B27-4301-94B7-D42637722809}">
      <dgm:prSet/>
      <dgm:spPr/>
      <dgm:t>
        <a:bodyPr/>
        <a:lstStyle/>
        <a:p>
          <a:endParaRPr lang="en-US"/>
        </a:p>
      </dgm:t>
    </dgm:pt>
    <dgm:pt modelId="{727777DD-047E-43A6-905D-AF582725CB9A}" type="sibTrans" cxnId="{673A7307-0B27-4301-94B7-D42637722809}">
      <dgm:prSet/>
      <dgm:spPr/>
      <dgm:t>
        <a:bodyPr/>
        <a:lstStyle/>
        <a:p>
          <a:endParaRPr lang="en-US"/>
        </a:p>
      </dgm:t>
    </dgm:pt>
    <dgm:pt modelId="{F156C5F0-2E9B-477A-A425-19AAF3836F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Optimizing Product Presentation and Inventory Management</a:t>
          </a:r>
          <a:endParaRPr lang="en-US"/>
        </a:p>
      </dgm:t>
    </dgm:pt>
    <dgm:pt modelId="{46B26F13-A2E1-4B76-8E25-6CF3D0179CAE}" type="parTrans" cxnId="{1C4FF419-69BD-4561-B6FF-4C5304907F82}">
      <dgm:prSet/>
      <dgm:spPr/>
      <dgm:t>
        <a:bodyPr/>
        <a:lstStyle/>
        <a:p>
          <a:endParaRPr lang="en-US"/>
        </a:p>
      </dgm:t>
    </dgm:pt>
    <dgm:pt modelId="{FDD0C0A3-A675-40AE-92DE-88C0A4D1F3CD}" type="sibTrans" cxnId="{1C4FF419-69BD-4561-B6FF-4C5304907F82}">
      <dgm:prSet/>
      <dgm:spPr/>
      <dgm:t>
        <a:bodyPr/>
        <a:lstStyle/>
        <a:p>
          <a:endParaRPr lang="en-US"/>
        </a:p>
      </dgm:t>
    </dgm:pt>
    <dgm:pt modelId="{BA5FA45D-E27E-4454-996B-D39BE4A2A6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Product Descriptions and Images.</a:t>
          </a:r>
        </a:p>
      </dgm:t>
    </dgm:pt>
    <dgm:pt modelId="{01A34B28-E970-426D-909D-245DEDE5EAFA}" type="parTrans" cxnId="{F28F95EB-DAB7-4D8C-8939-6F80A393D2CC}">
      <dgm:prSet/>
      <dgm:spPr/>
      <dgm:t>
        <a:bodyPr/>
        <a:lstStyle/>
        <a:p>
          <a:endParaRPr lang="en-US"/>
        </a:p>
      </dgm:t>
    </dgm:pt>
    <dgm:pt modelId="{E92F407D-216F-4135-94D2-006DE8B538FF}" type="sibTrans" cxnId="{F28F95EB-DAB7-4D8C-8939-6F80A393D2CC}">
      <dgm:prSet/>
      <dgm:spPr/>
      <dgm:t>
        <a:bodyPr/>
        <a:lstStyle/>
        <a:p>
          <a:endParaRPr lang="en-US"/>
        </a:p>
      </dgm:t>
    </dgm:pt>
    <dgm:pt modelId="{E175097B-84B4-4EFE-8154-D5D67B4D65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Inventory Management</a:t>
          </a:r>
        </a:p>
      </dgm:t>
    </dgm:pt>
    <dgm:pt modelId="{75E3E160-9A2D-435F-A54D-95AE3BC4CB26}" type="parTrans" cxnId="{71587481-A7EC-4826-B82B-45CC20CDE144}">
      <dgm:prSet/>
      <dgm:spPr/>
      <dgm:t>
        <a:bodyPr/>
        <a:lstStyle/>
        <a:p>
          <a:endParaRPr lang="en-US"/>
        </a:p>
      </dgm:t>
    </dgm:pt>
    <dgm:pt modelId="{0F1609BE-E17A-455C-886A-CF96D63E01DD}" type="sibTrans" cxnId="{71587481-A7EC-4826-B82B-45CC20CDE144}">
      <dgm:prSet/>
      <dgm:spPr/>
      <dgm:t>
        <a:bodyPr/>
        <a:lstStyle/>
        <a:p>
          <a:endParaRPr lang="en-US"/>
        </a:p>
      </dgm:t>
    </dgm:pt>
    <dgm:pt modelId="{E3A63D99-8CFA-4D9E-905E-AB81E4E1D462}" type="pres">
      <dgm:prSet presAssocID="{F3B833BE-4623-40CD-948D-E0F237DE8D44}" presName="root" presStyleCnt="0">
        <dgm:presLayoutVars>
          <dgm:dir/>
          <dgm:resizeHandles val="exact"/>
        </dgm:presLayoutVars>
      </dgm:prSet>
      <dgm:spPr/>
    </dgm:pt>
    <dgm:pt modelId="{59DA727C-EC18-43DD-B323-20412A758A2A}" type="pres">
      <dgm:prSet presAssocID="{1851C3FA-0CB1-4A76-A599-29A93C48BD9A}" presName="compNode" presStyleCnt="0"/>
      <dgm:spPr/>
    </dgm:pt>
    <dgm:pt modelId="{8FBB713D-4D8F-4CCD-BBA8-FDA630927351}" type="pres">
      <dgm:prSet presAssocID="{1851C3FA-0CB1-4A76-A599-29A93C48BD9A}" presName="bgRect" presStyleLbl="bgShp" presStyleIdx="0" presStyleCnt="3"/>
      <dgm:spPr/>
    </dgm:pt>
    <dgm:pt modelId="{0ECF8A10-DE75-47A6-A933-5BF3F989DFA7}" type="pres">
      <dgm:prSet presAssocID="{1851C3FA-0CB1-4A76-A599-29A93C48BD9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BEAAED6-5D73-4DDC-8E17-F6FF3EBCDE1D}" type="pres">
      <dgm:prSet presAssocID="{1851C3FA-0CB1-4A76-A599-29A93C48BD9A}" presName="spaceRect" presStyleCnt="0"/>
      <dgm:spPr/>
    </dgm:pt>
    <dgm:pt modelId="{94723F50-535D-4B86-B5D7-0D73D0970FE9}" type="pres">
      <dgm:prSet presAssocID="{1851C3FA-0CB1-4A76-A599-29A93C48BD9A}" presName="parTx" presStyleLbl="revTx" presStyleIdx="0" presStyleCnt="6">
        <dgm:presLayoutVars>
          <dgm:chMax val="0"/>
          <dgm:chPref val="0"/>
        </dgm:presLayoutVars>
      </dgm:prSet>
      <dgm:spPr/>
    </dgm:pt>
    <dgm:pt modelId="{745069D6-2028-4545-B2AC-18F7EBD7FEC5}" type="pres">
      <dgm:prSet presAssocID="{1851C3FA-0CB1-4A76-A599-29A93C48BD9A}" presName="desTx" presStyleLbl="revTx" presStyleIdx="1" presStyleCnt="6">
        <dgm:presLayoutVars/>
      </dgm:prSet>
      <dgm:spPr/>
    </dgm:pt>
    <dgm:pt modelId="{666F977E-D4AB-42BE-BC9B-BA4EE7D3D15C}" type="pres">
      <dgm:prSet presAssocID="{D94A76E6-7578-4101-ABA4-C05CF4C14A9D}" presName="sibTrans" presStyleCnt="0"/>
      <dgm:spPr/>
    </dgm:pt>
    <dgm:pt modelId="{ECC31896-A287-440A-8F5C-673D333F188A}" type="pres">
      <dgm:prSet presAssocID="{65DE786D-7947-411E-9917-B07A2A842D38}" presName="compNode" presStyleCnt="0"/>
      <dgm:spPr/>
    </dgm:pt>
    <dgm:pt modelId="{735322C0-8117-4766-B2C5-A3C83A40C409}" type="pres">
      <dgm:prSet presAssocID="{65DE786D-7947-411E-9917-B07A2A842D38}" presName="bgRect" presStyleLbl="bgShp" presStyleIdx="1" presStyleCnt="3"/>
      <dgm:spPr/>
    </dgm:pt>
    <dgm:pt modelId="{ACCA903A-01B4-42E6-9DAD-4003BD8194A2}" type="pres">
      <dgm:prSet presAssocID="{65DE786D-7947-411E-9917-B07A2A842D3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6BFFC64B-A719-4964-B9CD-B350D6122134}" type="pres">
      <dgm:prSet presAssocID="{65DE786D-7947-411E-9917-B07A2A842D38}" presName="spaceRect" presStyleCnt="0"/>
      <dgm:spPr/>
    </dgm:pt>
    <dgm:pt modelId="{5F0E4916-CDCA-4F48-911F-2DC771CF5FD0}" type="pres">
      <dgm:prSet presAssocID="{65DE786D-7947-411E-9917-B07A2A842D38}" presName="parTx" presStyleLbl="revTx" presStyleIdx="2" presStyleCnt="6">
        <dgm:presLayoutVars>
          <dgm:chMax val="0"/>
          <dgm:chPref val="0"/>
        </dgm:presLayoutVars>
      </dgm:prSet>
      <dgm:spPr/>
    </dgm:pt>
    <dgm:pt modelId="{617BC254-7DD2-419C-8915-14F9793D4322}" type="pres">
      <dgm:prSet presAssocID="{65DE786D-7947-411E-9917-B07A2A842D38}" presName="desTx" presStyleLbl="revTx" presStyleIdx="3" presStyleCnt="6">
        <dgm:presLayoutVars/>
      </dgm:prSet>
      <dgm:spPr/>
    </dgm:pt>
    <dgm:pt modelId="{77CC8475-D2D0-4D9A-8D66-E56EA6906E5C}" type="pres">
      <dgm:prSet presAssocID="{6C4E1615-55CA-40D1-BC94-1744C8FB6845}" presName="sibTrans" presStyleCnt="0"/>
      <dgm:spPr/>
    </dgm:pt>
    <dgm:pt modelId="{FF2E2401-42D2-4F6F-9DB4-1866BE76B811}" type="pres">
      <dgm:prSet presAssocID="{F156C5F0-2E9B-477A-A425-19AAF3836F3C}" presName="compNode" presStyleCnt="0"/>
      <dgm:spPr/>
    </dgm:pt>
    <dgm:pt modelId="{01EC6B16-B1E6-4771-817F-F2F61F5490B5}" type="pres">
      <dgm:prSet presAssocID="{F156C5F0-2E9B-477A-A425-19AAF3836F3C}" presName="bgRect" presStyleLbl="bgShp" presStyleIdx="2" presStyleCnt="3"/>
      <dgm:spPr/>
    </dgm:pt>
    <dgm:pt modelId="{9E26EB5C-B943-42B4-A3C0-762E501A13E9}" type="pres">
      <dgm:prSet presAssocID="{F156C5F0-2E9B-477A-A425-19AAF3836F3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C2DC32F1-8A5B-414F-A8B0-641B8E718C3A}" type="pres">
      <dgm:prSet presAssocID="{F156C5F0-2E9B-477A-A425-19AAF3836F3C}" presName="spaceRect" presStyleCnt="0"/>
      <dgm:spPr/>
    </dgm:pt>
    <dgm:pt modelId="{72A13039-F9E8-4055-8013-BF940EEF55F0}" type="pres">
      <dgm:prSet presAssocID="{F156C5F0-2E9B-477A-A425-19AAF3836F3C}" presName="parTx" presStyleLbl="revTx" presStyleIdx="4" presStyleCnt="6">
        <dgm:presLayoutVars>
          <dgm:chMax val="0"/>
          <dgm:chPref val="0"/>
        </dgm:presLayoutVars>
      </dgm:prSet>
      <dgm:spPr/>
    </dgm:pt>
    <dgm:pt modelId="{39A9E54E-6257-4349-AF50-AB27A34520BA}" type="pres">
      <dgm:prSet presAssocID="{F156C5F0-2E9B-477A-A425-19AAF3836F3C}" presName="desTx" presStyleLbl="revTx" presStyleIdx="5" presStyleCnt="6">
        <dgm:presLayoutVars/>
      </dgm:prSet>
      <dgm:spPr/>
    </dgm:pt>
  </dgm:ptLst>
  <dgm:cxnLst>
    <dgm:cxn modelId="{673A7307-0B27-4301-94B7-D42637722809}" srcId="{65DE786D-7947-411E-9917-B07A2A842D38}" destId="{9EE435CD-E342-4006-B4DD-39D53318B1AF}" srcOrd="3" destOrd="0" parTransId="{E9892B33-EB76-4743-9A2F-6BDB4B8ADF89}" sibTransId="{727777DD-047E-43A6-905D-AF582725CB9A}"/>
    <dgm:cxn modelId="{1C4FF419-69BD-4561-B6FF-4C5304907F82}" srcId="{F3B833BE-4623-40CD-948D-E0F237DE8D44}" destId="{F156C5F0-2E9B-477A-A425-19AAF3836F3C}" srcOrd="2" destOrd="0" parTransId="{46B26F13-A2E1-4B76-8E25-6CF3D0179CAE}" sibTransId="{FDD0C0A3-A675-40AE-92DE-88C0A4D1F3CD}"/>
    <dgm:cxn modelId="{B97A6E2E-87A9-4362-97DE-FA034C62C39A}" srcId="{F3B833BE-4623-40CD-948D-E0F237DE8D44}" destId="{65DE786D-7947-411E-9917-B07A2A842D38}" srcOrd="1" destOrd="0" parTransId="{5436058C-96CD-4A36-A28E-9471B5F89A1C}" sibTransId="{6C4E1615-55CA-40D1-BC94-1744C8FB6845}"/>
    <dgm:cxn modelId="{097D9937-784C-4A5D-BE8C-B1B7943A301F}" type="presOf" srcId="{6D01C75C-B702-4988-8966-276A9405E2F9}" destId="{745069D6-2028-4545-B2AC-18F7EBD7FEC5}" srcOrd="0" destOrd="3" presId="urn:microsoft.com/office/officeart/2018/2/layout/IconVerticalSolidList"/>
    <dgm:cxn modelId="{DCB6F843-EACB-405B-9043-36C4EF1AE702}" srcId="{F3B833BE-4623-40CD-948D-E0F237DE8D44}" destId="{1851C3FA-0CB1-4A76-A599-29A93C48BD9A}" srcOrd="0" destOrd="0" parTransId="{271F1085-2B6F-42E7-B14E-44A7FDAB215B}" sibTransId="{D94A76E6-7578-4101-ABA4-C05CF4C14A9D}"/>
    <dgm:cxn modelId="{A6B16444-D79D-45F6-B69A-248635BC194D}" type="presOf" srcId="{65DE786D-7947-411E-9917-B07A2A842D38}" destId="{5F0E4916-CDCA-4F48-911F-2DC771CF5FD0}" srcOrd="0" destOrd="0" presId="urn:microsoft.com/office/officeart/2018/2/layout/IconVerticalSolidList"/>
    <dgm:cxn modelId="{36E27C76-3EAA-4EC8-B528-7D32260751A8}" type="presOf" srcId="{722F8F61-80E1-4A5D-8424-324EA6C6FE93}" destId="{745069D6-2028-4545-B2AC-18F7EBD7FEC5}" srcOrd="0" destOrd="0" presId="urn:microsoft.com/office/officeart/2018/2/layout/IconVerticalSolidList"/>
    <dgm:cxn modelId="{540A0F7F-E69D-4A7A-8F70-5AA78EE9E9A8}" srcId="{1851C3FA-0CB1-4A76-A599-29A93C48BD9A}" destId="{722F8F61-80E1-4A5D-8424-324EA6C6FE93}" srcOrd="0" destOrd="0" parTransId="{67065C96-D716-41C0-9DD8-06D56CDA7A7E}" sibTransId="{AA04A7A1-E93F-480E-84D9-A2854D4A6314}"/>
    <dgm:cxn modelId="{71587481-A7EC-4826-B82B-45CC20CDE144}" srcId="{F156C5F0-2E9B-477A-A425-19AAF3836F3C}" destId="{E175097B-84B4-4EFE-8154-D5D67B4D65F7}" srcOrd="1" destOrd="0" parTransId="{75E3E160-9A2D-435F-A54D-95AE3BC4CB26}" sibTransId="{0F1609BE-E17A-455C-886A-CF96D63E01DD}"/>
    <dgm:cxn modelId="{91660485-9A5F-4CEF-9ED6-94502BB3ACBC}" type="presOf" srcId="{1DE0B828-8629-4D03-BE7D-C8223C0BBA4C}" destId="{745069D6-2028-4545-B2AC-18F7EBD7FEC5}" srcOrd="0" destOrd="2" presId="urn:microsoft.com/office/officeart/2018/2/layout/IconVerticalSolidList"/>
    <dgm:cxn modelId="{0C695786-C9C4-491B-AC7D-6D47F96A0976}" srcId="{1851C3FA-0CB1-4A76-A599-29A93C48BD9A}" destId="{6D01C75C-B702-4988-8966-276A9405E2F9}" srcOrd="3" destOrd="0" parTransId="{8C05CD40-A0BF-4FF0-B1F9-D5297A823E6E}" sibTransId="{AFF374AF-ED64-45E8-B8AA-4E2DB96C5BC4}"/>
    <dgm:cxn modelId="{D3A3A590-DD83-4224-9DD4-86EFD7759DD6}" type="presOf" srcId="{BA5FA45D-E27E-4454-996B-D39BE4A2A60E}" destId="{39A9E54E-6257-4349-AF50-AB27A34520BA}" srcOrd="0" destOrd="0" presId="urn:microsoft.com/office/officeart/2018/2/layout/IconVerticalSolidList"/>
    <dgm:cxn modelId="{BEB51799-0587-4D49-B36C-C2AD56AC39C4}" srcId="{65DE786D-7947-411E-9917-B07A2A842D38}" destId="{5FD3879A-E3FE-4D83-BC81-FE5C7BD10ECB}" srcOrd="1" destOrd="0" parTransId="{11E6429C-DD46-4AA5-A7A8-1E7D74CFB5BF}" sibTransId="{E3117C6E-B34F-4669-99F0-006EC6F985D8}"/>
    <dgm:cxn modelId="{89C18DA0-9592-493C-9E38-E15A4404EC5B}" type="presOf" srcId="{45173C14-5386-4F0B-9DF2-B8001CE44EEF}" destId="{745069D6-2028-4545-B2AC-18F7EBD7FEC5}" srcOrd="0" destOrd="1" presId="urn:microsoft.com/office/officeart/2018/2/layout/IconVerticalSolidList"/>
    <dgm:cxn modelId="{46E0BCAA-2C77-4396-95BE-3E72D7453F34}" srcId="{65DE786D-7947-411E-9917-B07A2A842D38}" destId="{859A97AC-09AA-4DD4-8716-D39006D4457A}" srcOrd="0" destOrd="0" parTransId="{AFEB85FA-D7E2-43A0-B4EF-B7FDE88B4670}" sibTransId="{85205D77-A517-4D5E-A675-3AAC1A953370}"/>
    <dgm:cxn modelId="{7E99BCAC-6046-401A-AC3A-B6127C3EF1E6}" type="presOf" srcId="{5FD3879A-E3FE-4D83-BC81-FE5C7BD10ECB}" destId="{617BC254-7DD2-419C-8915-14F9793D4322}" srcOrd="0" destOrd="1" presId="urn:microsoft.com/office/officeart/2018/2/layout/IconVerticalSolidList"/>
    <dgm:cxn modelId="{52AC37B3-A318-46EC-95F7-D72956F8D95A}" type="presOf" srcId="{F3B833BE-4623-40CD-948D-E0F237DE8D44}" destId="{E3A63D99-8CFA-4D9E-905E-AB81E4E1D462}" srcOrd="0" destOrd="0" presId="urn:microsoft.com/office/officeart/2018/2/layout/IconVerticalSolidList"/>
    <dgm:cxn modelId="{27B498BC-1F9E-4318-BE0E-83932BAE8C04}" type="presOf" srcId="{9EE435CD-E342-4006-B4DD-39D53318B1AF}" destId="{617BC254-7DD2-419C-8915-14F9793D4322}" srcOrd="0" destOrd="3" presId="urn:microsoft.com/office/officeart/2018/2/layout/IconVerticalSolidList"/>
    <dgm:cxn modelId="{09D212C1-F972-47B4-9269-9205C5686303}" type="presOf" srcId="{E175097B-84B4-4EFE-8154-D5D67B4D65F7}" destId="{39A9E54E-6257-4349-AF50-AB27A34520BA}" srcOrd="0" destOrd="1" presId="urn:microsoft.com/office/officeart/2018/2/layout/IconVerticalSolidList"/>
    <dgm:cxn modelId="{BE9A29D3-773D-493C-BC52-BCE98FDE7781}" type="presOf" srcId="{859A97AC-09AA-4DD4-8716-D39006D4457A}" destId="{617BC254-7DD2-419C-8915-14F9793D4322}" srcOrd="0" destOrd="0" presId="urn:microsoft.com/office/officeart/2018/2/layout/IconVerticalSolidList"/>
    <dgm:cxn modelId="{1A4BABD7-F7D1-41F9-AE8B-19B0ED85BF8A}" type="presOf" srcId="{1851C3FA-0CB1-4A76-A599-29A93C48BD9A}" destId="{94723F50-535D-4B86-B5D7-0D73D0970FE9}" srcOrd="0" destOrd="0" presId="urn:microsoft.com/office/officeart/2018/2/layout/IconVerticalSolidList"/>
    <dgm:cxn modelId="{EE7CB1D8-B828-481A-8CCC-653E6C79C096}" srcId="{65DE786D-7947-411E-9917-B07A2A842D38}" destId="{BD7668E7-2C60-4EF3-909E-F783FE3F9966}" srcOrd="2" destOrd="0" parTransId="{9FE8BB89-E6AF-4436-8D8D-552CE5C5382F}" sibTransId="{21CCC1AA-452D-4758-8608-9717370B64FE}"/>
    <dgm:cxn modelId="{F28F95EB-DAB7-4D8C-8939-6F80A393D2CC}" srcId="{F156C5F0-2E9B-477A-A425-19AAF3836F3C}" destId="{BA5FA45D-E27E-4454-996B-D39BE4A2A60E}" srcOrd="0" destOrd="0" parTransId="{01A34B28-E970-426D-909D-245DEDE5EAFA}" sibTransId="{E92F407D-216F-4135-94D2-006DE8B538FF}"/>
    <dgm:cxn modelId="{DF7CC5EF-0E26-47AF-A8DB-1A169A4D8CA2}" type="presOf" srcId="{F156C5F0-2E9B-477A-A425-19AAF3836F3C}" destId="{72A13039-F9E8-4055-8013-BF940EEF55F0}" srcOrd="0" destOrd="0" presId="urn:microsoft.com/office/officeart/2018/2/layout/IconVerticalSolidList"/>
    <dgm:cxn modelId="{AE9318F5-358D-4FEA-8C0D-4BA5448CF4F0}" type="presOf" srcId="{BD7668E7-2C60-4EF3-909E-F783FE3F9966}" destId="{617BC254-7DD2-419C-8915-14F9793D4322}" srcOrd="0" destOrd="2" presId="urn:microsoft.com/office/officeart/2018/2/layout/IconVerticalSolidList"/>
    <dgm:cxn modelId="{0A5390F6-A0F3-4793-9C12-70E268D2B768}" srcId="{1851C3FA-0CB1-4A76-A599-29A93C48BD9A}" destId="{45173C14-5386-4F0B-9DF2-B8001CE44EEF}" srcOrd="1" destOrd="0" parTransId="{EDABF933-DFB6-465D-B2A3-D4EC7BA98C6D}" sibTransId="{E1141C39-CC6C-4D27-A109-F0A66B76D4B7}"/>
    <dgm:cxn modelId="{5DD7B4FF-8C74-4893-9EDF-22E2B17D016F}" srcId="{1851C3FA-0CB1-4A76-A599-29A93C48BD9A}" destId="{1DE0B828-8629-4D03-BE7D-C8223C0BBA4C}" srcOrd="2" destOrd="0" parTransId="{E360F1FE-BC15-4C8D-A357-FD17F3BA3D43}" sibTransId="{52AF4F2B-BFCB-4043-ADBB-F5A8C85F1D33}"/>
    <dgm:cxn modelId="{F3ACBC2F-E60F-422C-8642-508D626BE413}" type="presParOf" srcId="{E3A63D99-8CFA-4D9E-905E-AB81E4E1D462}" destId="{59DA727C-EC18-43DD-B323-20412A758A2A}" srcOrd="0" destOrd="0" presId="urn:microsoft.com/office/officeart/2018/2/layout/IconVerticalSolidList"/>
    <dgm:cxn modelId="{066C9118-A44C-40F1-8723-2A14E5C6D958}" type="presParOf" srcId="{59DA727C-EC18-43DD-B323-20412A758A2A}" destId="{8FBB713D-4D8F-4CCD-BBA8-FDA630927351}" srcOrd="0" destOrd="0" presId="urn:microsoft.com/office/officeart/2018/2/layout/IconVerticalSolidList"/>
    <dgm:cxn modelId="{F2BBCA64-4331-4901-A466-AE42268E5D3B}" type="presParOf" srcId="{59DA727C-EC18-43DD-B323-20412A758A2A}" destId="{0ECF8A10-DE75-47A6-A933-5BF3F989DFA7}" srcOrd="1" destOrd="0" presId="urn:microsoft.com/office/officeart/2018/2/layout/IconVerticalSolidList"/>
    <dgm:cxn modelId="{5B944FF7-5BF6-436B-A853-59F9D15BE105}" type="presParOf" srcId="{59DA727C-EC18-43DD-B323-20412A758A2A}" destId="{DBEAAED6-5D73-4DDC-8E17-F6FF3EBCDE1D}" srcOrd="2" destOrd="0" presId="urn:microsoft.com/office/officeart/2018/2/layout/IconVerticalSolidList"/>
    <dgm:cxn modelId="{AD6A238E-3FDA-4A40-9935-BE3451606341}" type="presParOf" srcId="{59DA727C-EC18-43DD-B323-20412A758A2A}" destId="{94723F50-535D-4B86-B5D7-0D73D0970FE9}" srcOrd="3" destOrd="0" presId="urn:microsoft.com/office/officeart/2018/2/layout/IconVerticalSolidList"/>
    <dgm:cxn modelId="{6A8FC0D2-48F6-43D5-8F25-EA3222083288}" type="presParOf" srcId="{59DA727C-EC18-43DD-B323-20412A758A2A}" destId="{745069D6-2028-4545-B2AC-18F7EBD7FEC5}" srcOrd="4" destOrd="0" presId="urn:microsoft.com/office/officeart/2018/2/layout/IconVerticalSolidList"/>
    <dgm:cxn modelId="{9477CF42-FA42-4946-BCEE-25543A2CD4A8}" type="presParOf" srcId="{E3A63D99-8CFA-4D9E-905E-AB81E4E1D462}" destId="{666F977E-D4AB-42BE-BC9B-BA4EE7D3D15C}" srcOrd="1" destOrd="0" presId="urn:microsoft.com/office/officeart/2018/2/layout/IconVerticalSolidList"/>
    <dgm:cxn modelId="{5665D5C3-C7D4-4BF7-B50C-54BB3F74DB7D}" type="presParOf" srcId="{E3A63D99-8CFA-4D9E-905E-AB81E4E1D462}" destId="{ECC31896-A287-440A-8F5C-673D333F188A}" srcOrd="2" destOrd="0" presId="urn:microsoft.com/office/officeart/2018/2/layout/IconVerticalSolidList"/>
    <dgm:cxn modelId="{6534E11A-BA2A-41DC-864C-5ED87F98A91A}" type="presParOf" srcId="{ECC31896-A287-440A-8F5C-673D333F188A}" destId="{735322C0-8117-4766-B2C5-A3C83A40C409}" srcOrd="0" destOrd="0" presId="urn:microsoft.com/office/officeart/2018/2/layout/IconVerticalSolidList"/>
    <dgm:cxn modelId="{D92C5C05-2886-44F9-BBF4-99531A24A686}" type="presParOf" srcId="{ECC31896-A287-440A-8F5C-673D333F188A}" destId="{ACCA903A-01B4-42E6-9DAD-4003BD8194A2}" srcOrd="1" destOrd="0" presId="urn:microsoft.com/office/officeart/2018/2/layout/IconVerticalSolidList"/>
    <dgm:cxn modelId="{FE189B59-EF4F-43C4-85A7-916BD77C5D15}" type="presParOf" srcId="{ECC31896-A287-440A-8F5C-673D333F188A}" destId="{6BFFC64B-A719-4964-B9CD-B350D6122134}" srcOrd="2" destOrd="0" presId="urn:microsoft.com/office/officeart/2018/2/layout/IconVerticalSolidList"/>
    <dgm:cxn modelId="{948A42AE-D5D6-460C-A41B-BB1CC47FA07F}" type="presParOf" srcId="{ECC31896-A287-440A-8F5C-673D333F188A}" destId="{5F0E4916-CDCA-4F48-911F-2DC771CF5FD0}" srcOrd="3" destOrd="0" presId="urn:microsoft.com/office/officeart/2018/2/layout/IconVerticalSolidList"/>
    <dgm:cxn modelId="{6C03954C-5E4D-4964-8D74-8BEA07379232}" type="presParOf" srcId="{ECC31896-A287-440A-8F5C-673D333F188A}" destId="{617BC254-7DD2-419C-8915-14F9793D4322}" srcOrd="4" destOrd="0" presId="urn:microsoft.com/office/officeart/2018/2/layout/IconVerticalSolidList"/>
    <dgm:cxn modelId="{DCF2B365-D770-487E-BEC3-3389870D06A6}" type="presParOf" srcId="{E3A63D99-8CFA-4D9E-905E-AB81E4E1D462}" destId="{77CC8475-D2D0-4D9A-8D66-E56EA6906E5C}" srcOrd="3" destOrd="0" presId="urn:microsoft.com/office/officeart/2018/2/layout/IconVerticalSolidList"/>
    <dgm:cxn modelId="{A60AF4A5-C7C1-4651-A381-A2F7827C69F2}" type="presParOf" srcId="{E3A63D99-8CFA-4D9E-905E-AB81E4E1D462}" destId="{FF2E2401-42D2-4F6F-9DB4-1866BE76B811}" srcOrd="4" destOrd="0" presId="urn:microsoft.com/office/officeart/2018/2/layout/IconVerticalSolidList"/>
    <dgm:cxn modelId="{9797A078-07A7-43C5-97B8-1C6A775DBC38}" type="presParOf" srcId="{FF2E2401-42D2-4F6F-9DB4-1866BE76B811}" destId="{01EC6B16-B1E6-4771-817F-F2F61F5490B5}" srcOrd="0" destOrd="0" presId="urn:microsoft.com/office/officeart/2018/2/layout/IconVerticalSolidList"/>
    <dgm:cxn modelId="{83418C2B-8854-4C77-A2B7-09D814954BDB}" type="presParOf" srcId="{FF2E2401-42D2-4F6F-9DB4-1866BE76B811}" destId="{9E26EB5C-B943-42B4-A3C0-762E501A13E9}" srcOrd="1" destOrd="0" presId="urn:microsoft.com/office/officeart/2018/2/layout/IconVerticalSolidList"/>
    <dgm:cxn modelId="{BE59073C-24A7-4104-83E0-52B9E8406595}" type="presParOf" srcId="{FF2E2401-42D2-4F6F-9DB4-1866BE76B811}" destId="{C2DC32F1-8A5B-414F-A8B0-641B8E718C3A}" srcOrd="2" destOrd="0" presId="urn:microsoft.com/office/officeart/2018/2/layout/IconVerticalSolidList"/>
    <dgm:cxn modelId="{E817E56D-79E0-4E81-95D2-2BDD8F823195}" type="presParOf" srcId="{FF2E2401-42D2-4F6F-9DB4-1866BE76B811}" destId="{72A13039-F9E8-4055-8013-BF940EEF55F0}" srcOrd="3" destOrd="0" presId="urn:microsoft.com/office/officeart/2018/2/layout/IconVerticalSolidList"/>
    <dgm:cxn modelId="{DC51DC5D-BA2A-47A0-B213-75E116B484B5}" type="presParOf" srcId="{FF2E2401-42D2-4F6F-9DB4-1866BE76B811}" destId="{39A9E54E-6257-4349-AF50-AB27A34520B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3CD064-9F80-4189-9F21-932A5B064CC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1C077C-5B16-4716-8D73-6079D7ED7E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Leveraging Data Analytics for Insights</a:t>
          </a:r>
          <a:endParaRPr lang="en-US"/>
        </a:p>
      </dgm:t>
    </dgm:pt>
    <dgm:pt modelId="{E8600AD3-1235-4595-96A9-CEFF872311B2}" type="parTrans" cxnId="{47216030-C42D-4C14-BE1F-A77FF32F9FA3}">
      <dgm:prSet/>
      <dgm:spPr/>
      <dgm:t>
        <a:bodyPr/>
        <a:lstStyle/>
        <a:p>
          <a:endParaRPr lang="en-US"/>
        </a:p>
      </dgm:t>
    </dgm:pt>
    <dgm:pt modelId="{F5ED64E4-8929-4FE2-96AB-B6064B71FEFB}" type="sibTrans" cxnId="{47216030-C42D-4C14-BE1F-A77FF32F9FA3}">
      <dgm:prSet/>
      <dgm:spPr/>
      <dgm:t>
        <a:bodyPr/>
        <a:lstStyle/>
        <a:p>
          <a:endParaRPr lang="en-US"/>
        </a:p>
      </dgm:t>
    </dgm:pt>
    <dgm:pt modelId="{B48E8087-3B45-429D-82E2-8182D9DAA9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Customer Behavior Analysis</a:t>
          </a:r>
        </a:p>
      </dgm:t>
    </dgm:pt>
    <dgm:pt modelId="{058C23EA-438C-4F52-85F0-D7A7FD56DE29}" type="parTrans" cxnId="{AE65D9CF-A883-4F73-9D3F-FEFA7F71778E}">
      <dgm:prSet/>
      <dgm:spPr/>
      <dgm:t>
        <a:bodyPr/>
        <a:lstStyle/>
        <a:p>
          <a:endParaRPr lang="en-US"/>
        </a:p>
      </dgm:t>
    </dgm:pt>
    <dgm:pt modelId="{56CF0090-0569-42D5-8012-009F8D8AFFE9}" type="sibTrans" cxnId="{AE65D9CF-A883-4F73-9D3F-FEFA7F71778E}">
      <dgm:prSet/>
      <dgm:spPr/>
      <dgm:t>
        <a:bodyPr/>
        <a:lstStyle/>
        <a:p>
          <a:endParaRPr lang="en-US"/>
        </a:p>
      </dgm:t>
    </dgm:pt>
    <dgm:pt modelId="{235911CF-F63D-4A84-87ED-A6A2945C91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Conversion Rate Optimization (CRO)</a:t>
          </a:r>
        </a:p>
      </dgm:t>
    </dgm:pt>
    <dgm:pt modelId="{72771FDD-24B7-4D27-AF1A-4E0C1B70410A}" type="parTrans" cxnId="{10A2893E-20FA-4A3A-A418-ABD24E2C5710}">
      <dgm:prSet/>
      <dgm:spPr/>
      <dgm:t>
        <a:bodyPr/>
        <a:lstStyle/>
        <a:p>
          <a:endParaRPr lang="en-US"/>
        </a:p>
      </dgm:t>
    </dgm:pt>
    <dgm:pt modelId="{385EB479-3809-4351-A14E-1163EEC56DBB}" type="sibTrans" cxnId="{10A2893E-20FA-4A3A-A418-ABD24E2C5710}">
      <dgm:prSet/>
      <dgm:spPr/>
      <dgm:t>
        <a:bodyPr/>
        <a:lstStyle/>
        <a:p>
          <a:endParaRPr lang="en-US"/>
        </a:p>
      </dgm:t>
    </dgm:pt>
    <dgm:pt modelId="{B3C82EAB-00D5-4015-85B2-3FB3D46D40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Strengthening Customer Engagement and Support</a:t>
          </a:r>
          <a:endParaRPr lang="en-US"/>
        </a:p>
      </dgm:t>
    </dgm:pt>
    <dgm:pt modelId="{6C1DA9DA-43FC-4038-8E4F-8D2612F281F4}" type="parTrans" cxnId="{1DF670DE-614F-4B0E-8DD3-50025473D181}">
      <dgm:prSet/>
      <dgm:spPr/>
      <dgm:t>
        <a:bodyPr/>
        <a:lstStyle/>
        <a:p>
          <a:endParaRPr lang="en-US"/>
        </a:p>
      </dgm:t>
    </dgm:pt>
    <dgm:pt modelId="{4E045020-A0E4-4AEE-BD18-FD05E925FDA4}" type="sibTrans" cxnId="{1DF670DE-614F-4B0E-8DD3-50025473D181}">
      <dgm:prSet/>
      <dgm:spPr/>
      <dgm:t>
        <a:bodyPr/>
        <a:lstStyle/>
        <a:p>
          <a:endParaRPr lang="en-US"/>
        </a:p>
      </dgm:t>
    </dgm:pt>
    <dgm:pt modelId="{AD2387E9-BB8B-4202-B15B-203B54A258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Live Chat and Customer Support</a:t>
          </a:r>
        </a:p>
      </dgm:t>
    </dgm:pt>
    <dgm:pt modelId="{760A61C9-4C51-4F40-B31C-105DB651A2DE}" type="parTrans" cxnId="{0366763A-1DF9-4655-9394-564F097C0875}">
      <dgm:prSet/>
      <dgm:spPr/>
      <dgm:t>
        <a:bodyPr/>
        <a:lstStyle/>
        <a:p>
          <a:endParaRPr lang="en-US"/>
        </a:p>
      </dgm:t>
    </dgm:pt>
    <dgm:pt modelId="{C769887C-CF10-4827-9913-01752DF6B521}" type="sibTrans" cxnId="{0366763A-1DF9-4655-9394-564F097C0875}">
      <dgm:prSet/>
      <dgm:spPr/>
      <dgm:t>
        <a:bodyPr/>
        <a:lstStyle/>
        <a:p>
          <a:endParaRPr lang="en-US"/>
        </a:p>
      </dgm:t>
    </dgm:pt>
    <dgm:pt modelId="{57C6F8B3-C170-450E-B6FA-E9D8BED6A5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Loyalty Programs</a:t>
          </a:r>
        </a:p>
      </dgm:t>
    </dgm:pt>
    <dgm:pt modelId="{15404088-558C-43E8-A427-1BF80845E9EC}" type="parTrans" cxnId="{DAC5E77D-AF2C-4557-B85D-50856E9126BE}">
      <dgm:prSet/>
      <dgm:spPr/>
      <dgm:t>
        <a:bodyPr/>
        <a:lstStyle/>
        <a:p>
          <a:endParaRPr lang="en-US"/>
        </a:p>
      </dgm:t>
    </dgm:pt>
    <dgm:pt modelId="{49024D8F-E2D0-4731-A40F-71889D0C10CD}" type="sibTrans" cxnId="{DAC5E77D-AF2C-4557-B85D-50856E9126BE}">
      <dgm:prSet/>
      <dgm:spPr/>
      <dgm:t>
        <a:bodyPr/>
        <a:lstStyle/>
        <a:p>
          <a:endParaRPr lang="en-US"/>
        </a:p>
      </dgm:t>
    </dgm:pt>
    <dgm:pt modelId="{0845F2F3-9B4F-496E-9BCA-B2D8DD7B18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Customer Feedback</a:t>
          </a:r>
        </a:p>
      </dgm:t>
    </dgm:pt>
    <dgm:pt modelId="{FC04E002-2F29-466B-9F97-87FCB688A4D3}" type="parTrans" cxnId="{46DC6153-6448-432B-9A05-33BFB61140D0}">
      <dgm:prSet/>
      <dgm:spPr/>
      <dgm:t>
        <a:bodyPr/>
        <a:lstStyle/>
        <a:p>
          <a:endParaRPr lang="en-US"/>
        </a:p>
      </dgm:t>
    </dgm:pt>
    <dgm:pt modelId="{6A9B1223-8D8B-44BC-ABD6-A58611457167}" type="sibTrans" cxnId="{46DC6153-6448-432B-9A05-33BFB61140D0}">
      <dgm:prSet/>
      <dgm:spPr/>
      <dgm:t>
        <a:bodyPr/>
        <a:lstStyle/>
        <a:p>
          <a:endParaRPr lang="en-US"/>
        </a:p>
      </dgm:t>
    </dgm:pt>
    <dgm:pt modelId="{D0C5BC9B-66BC-427D-B9D9-AC0B176A8B98}" type="pres">
      <dgm:prSet presAssocID="{C33CD064-9F80-4189-9F21-932A5B064CC0}" presName="root" presStyleCnt="0">
        <dgm:presLayoutVars>
          <dgm:dir/>
          <dgm:resizeHandles val="exact"/>
        </dgm:presLayoutVars>
      </dgm:prSet>
      <dgm:spPr/>
    </dgm:pt>
    <dgm:pt modelId="{803250B0-FFC5-4B96-A334-8F6342FA991C}" type="pres">
      <dgm:prSet presAssocID="{931C077C-5B16-4716-8D73-6079D7ED7E99}" presName="compNode" presStyleCnt="0"/>
      <dgm:spPr/>
    </dgm:pt>
    <dgm:pt modelId="{168E935F-C45F-4FF6-886B-F62B1A606453}" type="pres">
      <dgm:prSet presAssocID="{931C077C-5B16-4716-8D73-6079D7ED7E99}" presName="bgRect" presStyleLbl="bgShp" presStyleIdx="0" presStyleCnt="2"/>
      <dgm:spPr/>
    </dgm:pt>
    <dgm:pt modelId="{1CC6337D-C0D7-48CC-8058-3A4A7A480969}" type="pres">
      <dgm:prSet presAssocID="{931C077C-5B16-4716-8D73-6079D7ED7E9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5AF9224-9DD2-483E-BE31-04235D0DE7C8}" type="pres">
      <dgm:prSet presAssocID="{931C077C-5B16-4716-8D73-6079D7ED7E99}" presName="spaceRect" presStyleCnt="0"/>
      <dgm:spPr/>
    </dgm:pt>
    <dgm:pt modelId="{E7B61542-F691-4AB6-B3A1-991A21BDEF64}" type="pres">
      <dgm:prSet presAssocID="{931C077C-5B16-4716-8D73-6079D7ED7E99}" presName="parTx" presStyleLbl="revTx" presStyleIdx="0" presStyleCnt="4">
        <dgm:presLayoutVars>
          <dgm:chMax val="0"/>
          <dgm:chPref val="0"/>
        </dgm:presLayoutVars>
      </dgm:prSet>
      <dgm:spPr/>
    </dgm:pt>
    <dgm:pt modelId="{235A7169-2140-4C4E-BC12-E2765C27531C}" type="pres">
      <dgm:prSet presAssocID="{931C077C-5B16-4716-8D73-6079D7ED7E99}" presName="desTx" presStyleLbl="revTx" presStyleIdx="1" presStyleCnt="4">
        <dgm:presLayoutVars/>
      </dgm:prSet>
      <dgm:spPr/>
    </dgm:pt>
    <dgm:pt modelId="{7D0063EB-0973-4EA9-8E06-8CFA6743A633}" type="pres">
      <dgm:prSet presAssocID="{F5ED64E4-8929-4FE2-96AB-B6064B71FEFB}" presName="sibTrans" presStyleCnt="0"/>
      <dgm:spPr/>
    </dgm:pt>
    <dgm:pt modelId="{35AB3ABB-6273-4049-85C4-FFDD4DB165F0}" type="pres">
      <dgm:prSet presAssocID="{B3C82EAB-00D5-4015-85B2-3FB3D46D40EC}" presName="compNode" presStyleCnt="0"/>
      <dgm:spPr/>
    </dgm:pt>
    <dgm:pt modelId="{66B4B91D-9E82-44CB-90CF-DCD39C1DB1C4}" type="pres">
      <dgm:prSet presAssocID="{B3C82EAB-00D5-4015-85B2-3FB3D46D40EC}" presName="bgRect" presStyleLbl="bgShp" presStyleIdx="1" presStyleCnt="2"/>
      <dgm:spPr/>
    </dgm:pt>
    <dgm:pt modelId="{CF13A1ED-8D70-4FB6-9B01-766B6285DA26}" type="pres">
      <dgm:prSet presAssocID="{B3C82EAB-00D5-4015-85B2-3FB3D46D40E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7B17399A-A7C5-436A-B15C-31C81CFE0435}" type="pres">
      <dgm:prSet presAssocID="{B3C82EAB-00D5-4015-85B2-3FB3D46D40EC}" presName="spaceRect" presStyleCnt="0"/>
      <dgm:spPr/>
    </dgm:pt>
    <dgm:pt modelId="{6F94C50D-34ED-48C7-BA9D-E70DFC724FCB}" type="pres">
      <dgm:prSet presAssocID="{B3C82EAB-00D5-4015-85B2-3FB3D46D40EC}" presName="parTx" presStyleLbl="revTx" presStyleIdx="2" presStyleCnt="4">
        <dgm:presLayoutVars>
          <dgm:chMax val="0"/>
          <dgm:chPref val="0"/>
        </dgm:presLayoutVars>
      </dgm:prSet>
      <dgm:spPr/>
    </dgm:pt>
    <dgm:pt modelId="{11E08775-A04E-4025-8E62-8CCEC747A148}" type="pres">
      <dgm:prSet presAssocID="{B3C82EAB-00D5-4015-85B2-3FB3D46D40EC}" presName="desTx" presStyleLbl="revTx" presStyleIdx="3" presStyleCnt="4">
        <dgm:presLayoutVars/>
      </dgm:prSet>
      <dgm:spPr/>
    </dgm:pt>
  </dgm:ptLst>
  <dgm:cxnLst>
    <dgm:cxn modelId="{BDE3EB10-F5DE-4CBE-AA74-0DA808C6273E}" type="presOf" srcId="{C33CD064-9F80-4189-9F21-932A5B064CC0}" destId="{D0C5BC9B-66BC-427D-B9D9-AC0B176A8B98}" srcOrd="0" destOrd="0" presId="urn:microsoft.com/office/officeart/2018/2/layout/IconVerticalSolidList"/>
    <dgm:cxn modelId="{41B01616-C65A-4E1E-8252-6CC59632A236}" type="presOf" srcId="{B48E8087-3B45-429D-82E2-8182D9DAA999}" destId="{235A7169-2140-4C4E-BC12-E2765C27531C}" srcOrd="0" destOrd="0" presId="urn:microsoft.com/office/officeart/2018/2/layout/IconVerticalSolidList"/>
    <dgm:cxn modelId="{7CA25817-153B-434B-B7AB-182DADCE1E8A}" type="presOf" srcId="{57C6F8B3-C170-450E-B6FA-E9D8BED6A5C9}" destId="{11E08775-A04E-4025-8E62-8CCEC747A148}" srcOrd="0" destOrd="1" presId="urn:microsoft.com/office/officeart/2018/2/layout/IconVerticalSolidList"/>
    <dgm:cxn modelId="{B08FB01C-788D-41FF-9F0D-C0BB7E69737E}" type="presOf" srcId="{931C077C-5B16-4716-8D73-6079D7ED7E99}" destId="{E7B61542-F691-4AB6-B3A1-991A21BDEF64}" srcOrd="0" destOrd="0" presId="urn:microsoft.com/office/officeart/2018/2/layout/IconVerticalSolidList"/>
    <dgm:cxn modelId="{47216030-C42D-4C14-BE1F-A77FF32F9FA3}" srcId="{C33CD064-9F80-4189-9F21-932A5B064CC0}" destId="{931C077C-5B16-4716-8D73-6079D7ED7E99}" srcOrd="0" destOrd="0" parTransId="{E8600AD3-1235-4595-96A9-CEFF872311B2}" sibTransId="{F5ED64E4-8929-4FE2-96AB-B6064B71FEFB}"/>
    <dgm:cxn modelId="{0366763A-1DF9-4655-9394-564F097C0875}" srcId="{B3C82EAB-00D5-4015-85B2-3FB3D46D40EC}" destId="{AD2387E9-BB8B-4202-B15B-203B54A2587D}" srcOrd="0" destOrd="0" parTransId="{760A61C9-4C51-4F40-B31C-105DB651A2DE}" sibTransId="{C769887C-CF10-4827-9913-01752DF6B521}"/>
    <dgm:cxn modelId="{ECD1E53D-19E4-40E4-A154-70DB458E7094}" type="presOf" srcId="{B3C82EAB-00D5-4015-85B2-3FB3D46D40EC}" destId="{6F94C50D-34ED-48C7-BA9D-E70DFC724FCB}" srcOrd="0" destOrd="0" presId="urn:microsoft.com/office/officeart/2018/2/layout/IconVerticalSolidList"/>
    <dgm:cxn modelId="{10A2893E-20FA-4A3A-A418-ABD24E2C5710}" srcId="{931C077C-5B16-4716-8D73-6079D7ED7E99}" destId="{235911CF-F63D-4A84-87ED-A6A2945C9179}" srcOrd="1" destOrd="0" parTransId="{72771FDD-24B7-4D27-AF1A-4E0C1B70410A}" sibTransId="{385EB479-3809-4351-A14E-1163EEC56DBB}"/>
    <dgm:cxn modelId="{42BA6F72-DBDC-4B6B-8508-7EE1002B48E4}" type="presOf" srcId="{AD2387E9-BB8B-4202-B15B-203B54A2587D}" destId="{11E08775-A04E-4025-8E62-8CCEC747A148}" srcOrd="0" destOrd="0" presId="urn:microsoft.com/office/officeart/2018/2/layout/IconVerticalSolidList"/>
    <dgm:cxn modelId="{46DC6153-6448-432B-9A05-33BFB61140D0}" srcId="{B3C82EAB-00D5-4015-85B2-3FB3D46D40EC}" destId="{0845F2F3-9B4F-496E-9BCA-B2D8DD7B18FD}" srcOrd="2" destOrd="0" parTransId="{FC04E002-2F29-466B-9F97-87FCB688A4D3}" sibTransId="{6A9B1223-8D8B-44BC-ABD6-A58611457167}"/>
    <dgm:cxn modelId="{0C582C75-7043-4D65-9C3C-ADF81CF305C5}" type="presOf" srcId="{235911CF-F63D-4A84-87ED-A6A2945C9179}" destId="{235A7169-2140-4C4E-BC12-E2765C27531C}" srcOrd="0" destOrd="1" presId="urn:microsoft.com/office/officeart/2018/2/layout/IconVerticalSolidList"/>
    <dgm:cxn modelId="{DAC5E77D-AF2C-4557-B85D-50856E9126BE}" srcId="{B3C82EAB-00D5-4015-85B2-3FB3D46D40EC}" destId="{57C6F8B3-C170-450E-B6FA-E9D8BED6A5C9}" srcOrd="1" destOrd="0" parTransId="{15404088-558C-43E8-A427-1BF80845E9EC}" sibTransId="{49024D8F-E2D0-4731-A40F-71889D0C10CD}"/>
    <dgm:cxn modelId="{AE65D9CF-A883-4F73-9D3F-FEFA7F71778E}" srcId="{931C077C-5B16-4716-8D73-6079D7ED7E99}" destId="{B48E8087-3B45-429D-82E2-8182D9DAA999}" srcOrd="0" destOrd="0" parTransId="{058C23EA-438C-4F52-85F0-D7A7FD56DE29}" sibTransId="{56CF0090-0569-42D5-8012-009F8D8AFFE9}"/>
    <dgm:cxn modelId="{1DF670DE-614F-4B0E-8DD3-50025473D181}" srcId="{C33CD064-9F80-4189-9F21-932A5B064CC0}" destId="{B3C82EAB-00D5-4015-85B2-3FB3D46D40EC}" srcOrd="1" destOrd="0" parTransId="{6C1DA9DA-43FC-4038-8E4F-8D2612F281F4}" sibTransId="{4E045020-A0E4-4AEE-BD18-FD05E925FDA4}"/>
    <dgm:cxn modelId="{CE79DCFE-5892-4E18-9EC8-51FAEC3BEE36}" type="presOf" srcId="{0845F2F3-9B4F-496E-9BCA-B2D8DD7B18FD}" destId="{11E08775-A04E-4025-8E62-8CCEC747A148}" srcOrd="0" destOrd="2" presId="urn:microsoft.com/office/officeart/2018/2/layout/IconVerticalSolidList"/>
    <dgm:cxn modelId="{5E0DED55-7CFF-42AB-88CA-5C8924E7784E}" type="presParOf" srcId="{D0C5BC9B-66BC-427D-B9D9-AC0B176A8B98}" destId="{803250B0-FFC5-4B96-A334-8F6342FA991C}" srcOrd="0" destOrd="0" presId="urn:microsoft.com/office/officeart/2018/2/layout/IconVerticalSolidList"/>
    <dgm:cxn modelId="{5EDB2B5C-8AAF-46D1-A8EA-95AA5DC92790}" type="presParOf" srcId="{803250B0-FFC5-4B96-A334-8F6342FA991C}" destId="{168E935F-C45F-4FF6-886B-F62B1A606453}" srcOrd="0" destOrd="0" presId="urn:microsoft.com/office/officeart/2018/2/layout/IconVerticalSolidList"/>
    <dgm:cxn modelId="{0FF584B1-6386-4387-A8F1-E273929A3D34}" type="presParOf" srcId="{803250B0-FFC5-4B96-A334-8F6342FA991C}" destId="{1CC6337D-C0D7-48CC-8058-3A4A7A480969}" srcOrd="1" destOrd="0" presId="urn:microsoft.com/office/officeart/2018/2/layout/IconVerticalSolidList"/>
    <dgm:cxn modelId="{AF08816D-CE57-4F7D-817B-257C2EED9ADF}" type="presParOf" srcId="{803250B0-FFC5-4B96-A334-8F6342FA991C}" destId="{55AF9224-9DD2-483E-BE31-04235D0DE7C8}" srcOrd="2" destOrd="0" presId="urn:microsoft.com/office/officeart/2018/2/layout/IconVerticalSolidList"/>
    <dgm:cxn modelId="{DEED49B4-AFA7-4427-A7F5-D5110FC218D5}" type="presParOf" srcId="{803250B0-FFC5-4B96-A334-8F6342FA991C}" destId="{E7B61542-F691-4AB6-B3A1-991A21BDEF64}" srcOrd="3" destOrd="0" presId="urn:microsoft.com/office/officeart/2018/2/layout/IconVerticalSolidList"/>
    <dgm:cxn modelId="{820AFBD6-1914-4345-89C5-673DF571AD8F}" type="presParOf" srcId="{803250B0-FFC5-4B96-A334-8F6342FA991C}" destId="{235A7169-2140-4C4E-BC12-E2765C27531C}" srcOrd="4" destOrd="0" presId="urn:microsoft.com/office/officeart/2018/2/layout/IconVerticalSolidList"/>
    <dgm:cxn modelId="{C58074E2-D31A-4D51-A2DB-F49DA7F8E63A}" type="presParOf" srcId="{D0C5BC9B-66BC-427D-B9D9-AC0B176A8B98}" destId="{7D0063EB-0973-4EA9-8E06-8CFA6743A633}" srcOrd="1" destOrd="0" presId="urn:microsoft.com/office/officeart/2018/2/layout/IconVerticalSolidList"/>
    <dgm:cxn modelId="{496AE487-100B-410D-97CF-26DE12319D67}" type="presParOf" srcId="{D0C5BC9B-66BC-427D-B9D9-AC0B176A8B98}" destId="{35AB3ABB-6273-4049-85C4-FFDD4DB165F0}" srcOrd="2" destOrd="0" presId="urn:microsoft.com/office/officeart/2018/2/layout/IconVerticalSolidList"/>
    <dgm:cxn modelId="{D1B89F7F-E041-4D1E-9C7C-EB1191AE5183}" type="presParOf" srcId="{35AB3ABB-6273-4049-85C4-FFDD4DB165F0}" destId="{66B4B91D-9E82-44CB-90CF-DCD39C1DB1C4}" srcOrd="0" destOrd="0" presId="urn:microsoft.com/office/officeart/2018/2/layout/IconVerticalSolidList"/>
    <dgm:cxn modelId="{8F2EF8B7-1BD6-4473-938E-3EA6D8E1FFD4}" type="presParOf" srcId="{35AB3ABB-6273-4049-85C4-FFDD4DB165F0}" destId="{CF13A1ED-8D70-4FB6-9B01-766B6285DA26}" srcOrd="1" destOrd="0" presId="urn:microsoft.com/office/officeart/2018/2/layout/IconVerticalSolidList"/>
    <dgm:cxn modelId="{18B9AC85-572E-4FAD-A722-79E74C0E0097}" type="presParOf" srcId="{35AB3ABB-6273-4049-85C4-FFDD4DB165F0}" destId="{7B17399A-A7C5-436A-B15C-31C81CFE0435}" srcOrd="2" destOrd="0" presId="urn:microsoft.com/office/officeart/2018/2/layout/IconVerticalSolidList"/>
    <dgm:cxn modelId="{EA5C1226-7CA7-4F51-B48D-318E451DC1E8}" type="presParOf" srcId="{35AB3ABB-6273-4049-85C4-FFDD4DB165F0}" destId="{6F94C50D-34ED-48C7-BA9D-E70DFC724FCB}" srcOrd="3" destOrd="0" presId="urn:microsoft.com/office/officeart/2018/2/layout/IconVerticalSolidList"/>
    <dgm:cxn modelId="{DC0CB142-9D2E-41E3-A7C0-2785D99EE3FF}" type="presParOf" srcId="{35AB3ABB-6273-4049-85C4-FFDD4DB165F0}" destId="{11E08775-A04E-4025-8E62-8CCEC747A14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A86A0-57EB-4992-A537-E76EC3594A8C}">
      <dsp:nvSpPr>
        <dsp:cNvPr id="0" name=""/>
        <dsp:cNvSpPr/>
      </dsp:nvSpPr>
      <dsp:spPr>
        <a:xfrm>
          <a:off x="632357" y="1141020"/>
          <a:ext cx="1249647" cy="10733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AC834-26B0-4A6D-9BB4-5A2D5BA39FC8}">
      <dsp:nvSpPr>
        <dsp:cNvPr id="0" name=""/>
        <dsp:cNvSpPr/>
      </dsp:nvSpPr>
      <dsp:spPr>
        <a:xfrm>
          <a:off x="5026" y="2240363"/>
          <a:ext cx="2504309" cy="57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Key Focus Areas</a:t>
          </a:r>
          <a:endParaRPr lang="en-US" sz="2400" kern="1200" dirty="0"/>
        </a:p>
      </dsp:txBody>
      <dsp:txXfrm>
        <a:off x="5026" y="2240363"/>
        <a:ext cx="2504309" cy="577968"/>
      </dsp:txXfrm>
    </dsp:sp>
    <dsp:sp modelId="{A1A6C56E-AE40-41A6-B052-0BE8AA36230D}">
      <dsp:nvSpPr>
        <dsp:cNvPr id="0" name=""/>
        <dsp:cNvSpPr/>
      </dsp:nvSpPr>
      <dsp:spPr>
        <a:xfrm>
          <a:off x="3159551" y="1246803"/>
          <a:ext cx="650214" cy="650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29C03-9019-479B-96C5-CFF066DB8B74}">
      <dsp:nvSpPr>
        <dsp:cNvPr id="0" name=""/>
        <dsp:cNvSpPr/>
      </dsp:nvSpPr>
      <dsp:spPr>
        <a:xfrm>
          <a:off x="2762197" y="2134579"/>
          <a:ext cx="1444921" cy="57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Improving Website Usability and User Experience</a:t>
          </a:r>
          <a:endParaRPr lang="en-US" sz="1100" kern="1200"/>
        </a:p>
      </dsp:txBody>
      <dsp:txXfrm>
        <a:off x="2762197" y="2134579"/>
        <a:ext cx="1444921" cy="577968"/>
      </dsp:txXfrm>
    </dsp:sp>
    <dsp:sp modelId="{23C4B288-6EC9-4D4F-A067-04C2B17CCF81}">
      <dsp:nvSpPr>
        <dsp:cNvPr id="0" name=""/>
        <dsp:cNvSpPr/>
      </dsp:nvSpPr>
      <dsp:spPr>
        <a:xfrm>
          <a:off x="4857334" y="1246803"/>
          <a:ext cx="650214" cy="650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1C009-629A-4F18-9464-02DE880AEB3C}">
      <dsp:nvSpPr>
        <dsp:cNvPr id="0" name=""/>
        <dsp:cNvSpPr/>
      </dsp:nvSpPr>
      <dsp:spPr>
        <a:xfrm>
          <a:off x="4459980" y="2134579"/>
          <a:ext cx="1444921" cy="57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Enhancing Digital Marketing Strategies</a:t>
          </a:r>
          <a:endParaRPr lang="en-US" sz="1100" kern="1200"/>
        </a:p>
      </dsp:txBody>
      <dsp:txXfrm>
        <a:off x="4459980" y="2134579"/>
        <a:ext cx="1444921" cy="577968"/>
      </dsp:txXfrm>
    </dsp:sp>
    <dsp:sp modelId="{55ED52A2-23E3-493E-9F30-1EF8AFB32875}">
      <dsp:nvSpPr>
        <dsp:cNvPr id="0" name=""/>
        <dsp:cNvSpPr/>
      </dsp:nvSpPr>
      <dsp:spPr>
        <a:xfrm>
          <a:off x="6555117" y="1246803"/>
          <a:ext cx="650214" cy="650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39550D-C036-4777-ADC2-C231237DAE34}">
      <dsp:nvSpPr>
        <dsp:cNvPr id="0" name=""/>
        <dsp:cNvSpPr/>
      </dsp:nvSpPr>
      <dsp:spPr>
        <a:xfrm>
          <a:off x="6157764" y="2134579"/>
          <a:ext cx="1444921" cy="57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Optimizing Product Presentation and Inventory Management</a:t>
          </a:r>
          <a:endParaRPr lang="en-US" sz="1100" kern="1200"/>
        </a:p>
      </dsp:txBody>
      <dsp:txXfrm>
        <a:off x="6157764" y="2134579"/>
        <a:ext cx="1444921" cy="577968"/>
      </dsp:txXfrm>
    </dsp:sp>
    <dsp:sp modelId="{6A62F8BB-3A46-4DDE-8F28-2A3B99652A8E}">
      <dsp:nvSpPr>
        <dsp:cNvPr id="0" name=""/>
        <dsp:cNvSpPr/>
      </dsp:nvSpPr>
      <dsp:spPr>
        <a:xfrm>
          <a:off x="8252900" y="1246803"/>
          <a:ext cx="650214" cy="6502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A1F57-CB99-4F32-83E1-B0811B9F88DB}">
      <dsp:nvSpPr>
        <dsp:cNvPr id="0" name=""/>
        <dsp:cNvSpPr/>
      </dsp:nvSpPr>
      <dsp:spPr>
        <a:xfrm>
          <a:off x="7855547" y="2134579"/>
          <a:ext cx="1444921" cy="57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Leveraging Data Analytics for Insights</a:t>
          </a:r>
          <a:endParaRPr lang="en-US" sz="1100" kern="1200"/>
        </a:p>
      </dsp:txBody>
      <dsp:txXfrm>
        <a:off x="7855547" y="2134579"/>
        <a:ext cx="1444921" cy="577968"/>
      </dsp:txXfrm>
    </dsp:sp>
    <dsp:sp modelId="{42D3D9F8-29C0-4A93-B908-151FCCAD2E89}">
      <dsp:nvSpPr>
        <dsp:cNvPr id="0" name=""/>
        <dsp:cNvSpPr/>
      </dsp:nvSpPr>
      <dsp:spPr>
        <a:xfrm>
          <a:off x="9950683" y="1246803"/>
          <a:ext cx="650214" cy="65021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1112A-A4D1-47EB-AF8A-71ECFE0518D5}">
      <dsp:nvSpPr>
        <dsp:cNvPr id="0" name=""/>
        <dsp:cNvSpPr/>
      </dsp:nvSpPr>
      <dsp:spPr>
        <a:xfrm>
          <a:off x="9553330" y="2134579"/>
          <a:ext cx="1444921" cy="57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Strengthening Customer Engagement and Support</a:t>
          </a:r>
          <a:endParaRPr lang="en-US" sz="1100" kern="1200"/>
        </a:p>
      </dsp:txBody>
      <dsp:txXfrm>
        <a:off x="9553330" y="2134579"/>
        <a:ext cx="1444921" cy="577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B713D-4D8F-4CCD-BBA8-FDA630927351}">
      <dsp:nvSpPr>
        <dsp:cNvPr id="0" name=""/>
        <dsp:cNvSpPr/>
      </dsp:nvSpPr>
      <dsp:spPr>
        <a:xfrm>
          <a:off x="0" y="699"/>
          <a:ext cx="11700028" cy="16360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F8A10-DE75-47A6-A933-5BF3F989DFA7}">
      <dsp:nvSpPr>
        <dsp:cNvPr id="0" name=""/>
        <dsp:cNvSpPr/>
      </dsp:nvSpPr>
      <dsp:spPr>
        <a:xfrm>
          <a:off x="494916" y="368818"/>
          <a:ext cx="899847" cy="8998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23F50-535D-4B86-B5D7-0D73D0970FE9}">
      <dsp:nvSpPr>
        <dsp:cNvPr id="0" name=""/>
        <dsp:cNvSpPr/>
      </dsp:nvSpPr>
      <dsp:spPr>
        <a:xfrm>
          <a:off x="1889679" y="699"/>
          <a:ext cx="5265012" cy="1636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152" tIns="173152" rIns="173152" bIns="17315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Improving Website Usability and User Experience</a:t>
          </a:r>
          <a:endParaRPr lang="en-US" sz="2500" kern="1200"/>
        </a:p>
      </dsp:txBody>
      <dsp:txXfrm>
        <a:off x="1889679" y="699"/>
        <a:ext cx="5265012" cy="1636086"/>
      </dsp:txXfrm>
    </dsp:sp>
    <dsp:sp modelId="{745069D6-2028-4545-B2AC-18F7EBD7FEC5}">
      <dsp:nvSpPr>
        <dsp:cNvPr id="0" name=""/>
        <dsp:cNvSpPr/>
      </dsp:nvSpPr>
      <dsp:spPr>
        <a:xfrm>
          <a:off x="7154692" y="699"/>
          <a:ext cx="4545335" cy="1636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152" tIns="173152" rIns="173152" bIns="17315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Site Speed Optimization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Mobile Optimization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User-Friendly Navigation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Checkout Process</a:t>
          </a:r>
        </a:p>
      </dsp:txBody>
      <dsp:txXfrm>
        <a:off x="7154692" y="699"/>
        <a:ext cx="4545335" cy="1636086"/>
      </dsp:txXfrm>
    </dsp:sp>
    <dsp:sp modelId="{735322C0-8117-4766-B2C5-A3C83A40C409}">
      <dsp:nvSpPr>
        <dsp:cNvPr id="0" name=""/>
        <dsp:cNvSpPr/>
      </dsp:nvSpPr>
      <dsp:spPr>
        <a:xfrm>
          <a:off x="0" y="2045806"/>
          <a:ext cx="11700028" cy="16360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A903A-01B4-42E6-9DAD-4003BD8194A2}">
      <dsp:nvSpPr>
        <dsp:cNvPr id="0" name=""/>
        <dsp:cNvSpPr/>
      </dsp:nvSpPr>
      <dsp:spPr>
        <a:xfrm>
          <a:off x="494916" y="2413926"/>
          <a:ext cx="899847" cy="8998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E4916-CDCA-4F48-911F-2DC771CF5FD0}">
      <dsp:nvSpPr>
        <dsp:cNvPr id="0" name=""/>
        <dsp:cNvSpPr/>
      </dsp:nvSpPr>
      <dsp:spPr>
        <a:xfrm>
          <a:off x="1889679" y="2045806"/>
          <a:ext cx="5265012" cy="1636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152" tIns="173152" rIns="173152" bIns="17315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Enhancing Digital Marketing Strategies</a:t>
          </a:r>
          <a:endParaRPr lang="en-US" sz="2500" kern="1200"/>
        </a:p>
      </dsp:txBody>
      <dsp:txXfrm>
        <a:off x="1889679" y="2045806"/>
        <a:ext cx="5265012" cy="1636086"/>
      </dsp:txXfrm>
    </dsp:sp>
    <dsp:sp modelId="{617BC254-7DD2-419C-8915-14F9793D4322}">
      <dsp:nvSpPr>
        <dsp:cNvPr id="0" name=""/>
        <dsp:cNvSpPr/>
      </dsp:nvSpPr>
      <dsp:spPr>
        <a:xfrm>
          <a:off x="7154692" y="2045806"/>
          <a:ext cx="4545335" cy="1636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152" tIns="173152" rIns="173152" bIns="17315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Search Engine Optimization (SEO)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Pay-Per-Click (PPC) Campaigns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Email Marketing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Social Media Marketing</a:t>
          </a:r>
        </a:p>
      </dsp:txBody>
      <dsp:txXfrm>
        <a:off x="7154692" y="2045806"/>
        <a:ext cx="4545335" cy="1636086"/>
      </dsp:txXfrm>
    </dsp:sp>
    <dsp:sp modelId="{01EC6B16-B1E6-4771-817F-F2F61F5490B5}">
      <dsp:nvSpPr>
        <dsp:cNvPr id="0" name=""/>
        <dsp:cNvSpPr/>
      </dsp:nvSpPr>
      <dsp:spPr>
        <a:xfrm>
          <a:off x="0" y="4090914"/>
          <a:ext cx="11700028" cy="16360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26EB5C-B943-42B4-A3C0-762E501A13E9}">
      <dsp:nvSpPr>
        <dsp:cNvPr id="0" name=""/>
        <dsp:cNvSpPr/>
      </dsp:nvSpPr>
      <dsp:spPr>
        <a:xfrm>
          <a:off x="494916" y="4459034"/>
          <a:ext cx="899847" cy="8998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13039-F9E8-4055-8013-BF940EEF55F0}">
      <dsp:nvSpPr>
        <dsp:cNvPr id="0" name=""/>
        <dsp:cNvSpPr/>
      </dsp:nvSpPr>
      <dsp:spPr>
        <a:xfrm>
          <a:off x="1889679" y="4090914"/>
          <a:ext cx="5265012" cy="1636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152" tIns="173152" rIns="173152" bIns="17315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Optimizing Product Presentation and Inventory Management</a:t>
          </a:r>
          <a:endParaRPr lang="en-US" sz="2500" kern="1200"/>
        </a:p>
      </dsp:txBody>
      <dsp:txXfrm>
        <a:off x="1889679" y="4090914"/>
        <a:ext cx="5265012" cy="1636086"/>
      </dsp:txXfrm>
    </dsp:sp>
    <dsp:sp modelId="{39A9E54E-6257-4349-AF50-AB27A34520BA}">
      <dsp:nvSpPr>
        <dsp:cNvPr id="0" name=""/>
        <dsp:cNvSpPr/>
      </dsp:nvSpPr>
      <dsp:spPr>
        <a:xfrm>
          <a:off x="7154692" y="4090914"/>
          <a:ext cx="4545335" cy="1636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152" tIns="173152" rIns="173152" bIns="17315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Product Descriptions and Images.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Inventory Management</a:t>
          </a:r>
        </a:p>
      </dsp:txBody>
      <dsp:txXfrm>
        <a:off x="7154692" y="4090914"/>
        <a:ext cx="4545335" cy="1636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E935F-C45F-4FF6-886B-F62B1A606453}">
      <dsp:nvSpPr>
        <dsp:cNvPr id="0" name=""/>
        <dsp:cNvSpPr/>
      </dsp:nvSpPr>
      <dsp:spPr>
        <a:xfrm>
          <a:off x="0" y="680749"/>
          <a:ext cx="11033029" cy="12567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C6337D-C0D7-48CC-8058-3A4A7A480969}">
      <dsp:nvSpPr>
        <dsp:cNvPr id="0" name=""/>
        <dsp:cNvSpPr/>
      </dsp:nvSpPr>
      <dsp:spPr>
        <a:xfrm>
          <a:off x="380172" y="963522"/>
          <a:ext cx="691222" cy="6912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61542-F691-4AB6-B3A1-991A21BDEF64}">
      <dsp:nvSpPr>
        <dsp:cNvPr id="0" name=""/>
        <dsp:cNvSpPr/>
      </dsp:nvSpPr>
      <dsp:spPr>
        <a:xfrm>
          <a:off x="1451567" y="680749"/>
          <a:ext cx="4964863" cy="1256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008" tIns="133008" rIns="133008" bIns="1330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Leveraging Data Analytics for Insights</a:t>
          </a:r>
          <a:endParaRPr lang="en-US" sz="2500" kern="1200"/>
        </a:p>
      </dsp:txBody>
      <dsp:txXfrm>
        <a:off x="1451567" y="680749"/>
        <a:ext cx="4964863" cy="1256768"/>
      </dsp:txXfrm>
    </dsp:sp>
    <dsp:sp modelId="{235A7169-2140-4C4E-BC12-E2765C27531C}">
      <dsp:nvSpPr>
        <dsp:cNvPr id="0" name=""/>
        <dsp:cNvSpPr/>
      </dsp:nvSpPr>
      <dsp:spPr>
        <a:xfrm>
          <a:off x="6416430" y="680749"/>
          <a:ext cx="4616598" cy="1256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008" tIns="133008" rIns="133008" bIns="13300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Customer Behavior Analysis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Conversion Rate Optimization (CRO)</a:t>
          </a:r>
        </a:p>
      </dsp:txBody>
      <dsp:txXfrm>
        <a:off x="6416430" y="680749"/>
        <a:ext cx="4616598" cy="1256768"/>
      </dsp:txXfrm>
    </dsp:sp>
    <dsp:sp modelId="{66B4B91D-9E82-44CB-90CF-DCD39C1DB1C4}">
      <dsp:nvSpPr>
        <dsp:cNvPr id="0" name=""/>
        <dsp:cNvSpPr/>
      </dsp:nvSpPr>
      <dsp:spPr>
        <a:xfrm>
          <a:off x="0" y="2251710"/>
          <a:ext cx="11033029" cy="12567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3A1ED-8D70-4FB6-9B01-766B6285DA26}">
      <dsp:nvSpPr>
        <dsp:cNvPr id="0" name=""/>
        <dsp:cNvSpPr/>
      </dsp:nvSpPr>
      <dsp:spPr>
        <a:xfrm>
          <a:off x="380172" y="2534483"/>
          <a:ext cx="691222" cy="6912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4C50D-34ED-48C7-BA9D-E70DFC724FCB}">
      <dsp:nvSpPr>
        <dsp:cNvPr id="0" name=""/>
        <dsp:cNvSpPr/>
      </dsp:nvSpPr>
      <dsp:spPr>
        <a:xfrm>
          <a:off x="1451567" y="2251710"/>
          <a:ext cx="4964863" cy="1256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008" tIns="133008" rIns="133008" bIns="1330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Strengthening Customer Engagement and Support</a:t>
          </a:r>
          <a:endParaRPr lang="en-US" sz="2500" kern="1200"/>
        </a:p>
      </dsp:txBody>
      <dsp:txXfrm>
        <a:off x="1451567" y="2251710"/>
        <a:ext cx="4964863" cy="1256768"/>
      </dsp:txXfrm>
    </dsp:sp>
    <dsp:sp modelId="{11E08775-A04E-4025-8E62-8CCEC747A148}">
      <dsp:nvSpPr>
        <dsp:cNvPr id="0" name=""/>
        <dsp:cNvSpPr/>
      </dsp:nvSpPr>
      <dsp:spPr>
        <a:xfrm>
          <a:off x="6416430" y="2251710"/>
          <a:ext cx="4616598" cy="1256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008" tIns="133008" rIns="133008" bIns="13300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Live Chat and Customer Support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Loyalty Programs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Customer Feedback</a:t>
          </a:r>
        </a:p>
      </dsp:txBody>
      <dsp:txXfrm>
        <a:off x="6416430" y="2251710"/>
        <a:ext cx="4616598" cy="1256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June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June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3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June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June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4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June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6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June 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June 9,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2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June 9,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June 9,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5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June 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0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June 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9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June 9,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9560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19C41B3-14BA-4820-8364-1EAFC692C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239E2-363A-9948-18F6-9C1FAB2BE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282615"/>
            <a:ext cx="5312961" cy="2663420"/>
          </a:xfrm>
        </p:spPr>
        <p:txBody>
          <a:bodyPr anchor="t">
            <a:normAutofit/>
          </a:bodyPr>
          <a:lstStyle/>
          <a:p>
            <a:pPr algn="l"/>
            <a:r>
              <a:rPr lang="en-IN" sz="6000" dirty="0"/>
              <a:t>DIGITAL MARKETING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A926-CC12-B6E4-6C8E-280D3BBEA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85389"/>
            <a:ext cx="4724400" cy="1256522"/>
          </a:xfrm>
        </p:spPr>
        <p:txBody>
          <a:bodyPr>
            <a:normAutofit/>
          </a:bodyPr>
          <a:lstStyle/>
          <a:p>
            <a:pPr algn="l"/>
            <a:r>
              <a:rPr lang="en-IN" sz="3600" dirty="0"/>
              <a:t>GROUP - 9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CB18E0-1DDF-4646-88F3-F94254CFD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75384" y="1368239"/>
            <a:ext cx="5988425" cy="4076699"/>
          </a:xfrm>
          <a:prstGeom prst="rect">
            <a:avLst/>
          </a:prstGeom>
          <a:gradFill>
            <a:gsLst>
              <a:gs pos="0">
                <a:schemeClr val="accent5">
                  <a:alpha val="48000"/>
                </a:schemeClr>
              </a:gs>
              <a:gs pos="70000">
                <a:schemeClr val="accent2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B5D85F-D893-403B-A0AA-D58212670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accent2">
                  <a:lumMod val="60000"/>
                  <a:lumOff val="40000"/>
                  <a:alpha val="4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047611-AE0F-4337-9311-A2CA2CACE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5" y="3"/>
            <a:ext cx="4092520" cy="6857997"/>
          </a:xfrm>
          <a:prstGeom prst="rect">
            <a:avLst/>
          </a:prstGeom>
          <a:gradFill>
            <a:gsLst>
              <a:gs pos="7000">
                <a:schemeClr val="accent2">
                  <a:alpha val="92000"/>
                </a:schemeClr>
              </a:gs>
              <a:gs pos="99000">
                <a:schemeClr val="accent4">
                  <a:alpha val="74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black logo with black text&#10;&#10;Description automatically generated">
            <a:extLst>
              <a:ext uri="{FF2B5EF4-FFF2-40B4-BE49-F238E27FC236}">
                <a16:creationId xmlns:a16="http://schemas.microsoft.com/office/drawing/2014/main" id="{91B81FCD-514B-0F14-FF36-B7E16C381E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7058090" y="1332719"/>
            <a:ext cx="4167193" cy="41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1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0BBE7-47F6-A414-CD1F-6B3904FF8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39" y="286601"/>
            <a:ext cx="7492180" cy="18529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>
                <a:latin typeface="Aptos Black" panose="020F0502020204030204" pitchFamily="34" charset="0"/>
              </a:rPr>
              <a:t> </a:t>
            </a:r>
            <a:br>
              <a:rPr lang="en-US" sz="1900" dirty="0">
                <a:latin typeface="Aptos Black" panose="020F0502020204030204" pitchFamily="34" charset="0"/>
              </a:rPr>
            </a:br>
            <a:r>
              <a:rPr lang="en-US" sz="1900" dirty="0">
                <a:latin typeface="Aptos Black" panose="020F0502020204030204" pitchFamily="34" charset="0"/>
              </a:rPr>
              <a:t>How successful has the </a:t>
            </a:r>
            <a:r>
              <a:rPr lang="en-US" sz="1900" dirty="0" err="1">
                <a:latin typeface="Aptos Black" panose="020F0502020204030204" pitchFamily="34" charset="0"/>
              </a:rPr>
              <a:t>Vanca</a:t>
            </a:r>
            <a:r>
              <a:rPr lang="en-US" sz="1900" dirty="0">
                <a:latin typeface="Aptos Black" panose="020F0502020204030204" pitchFamily="34" charset="0"/>
              </a:rPr>
              <a:t> been in the online retailing space in terms of conversions? Identify the reasons behind its poor conversion rate.</a:t>
            </a:r>
            <a:endParaRPr lang="en-IN" sz="1900" dirty="0">
              <a:latin typeface="Aptos Black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85397-86DB-456B-0411-4D411863C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2426178"/>
            <a:ext cx="7728155" cy="364032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latin typeface="Aptos Display" panose="020B0004020202020204" pitchFamily="34" charset="0"/>
              </a:rPr>
              <a:t>The </a:t>
            </a:r>
            <a:r>
              <a:rPr lang="en-US" sz="1800" dirty="0" err="1">
                <a:latin typeface="Aptos Display" panose="020B0004020202020204" pitchFamily="34" charset="0"/>
              </a:rPr>
              <a:t>Vanca's</a:t>
            </a:r>
            <a:r>
              <a:rPr lang="en-US" sz="1800" dirty="0">
                <a:latin typeface="Aptos Display" panose="020B0004020202020204" pitchFamily="34" charset="0"/>
              </a:rPr>
              <a:t> success in the online retailing space </a:t>
            </a:r>
            <a:r>
              <a:rPr lang="en-US" sz="1800" dirty="0" err="1">
                <a:latin typeface="Aptos Display" panose="020B0004020202020204" pitchFamily="34" charset="0"/>
              </a:rPr>
              <a:t>hasbeen</a:t>
            </a:r>
            <a:r>
              <a:rPr lang="en-US" sz="1800" dirty="0">
                <a:latin typeface="Aptos Display" panose="020B0004020202020204" pitchFamily="34" charset="0"/>
              </a:rPr>
              <a:t> mixed. The company aimed for conversion rates between 1-2% of daily visits but only achieved 0.5% from around 2,000 daily visits​​. This conversion rate is significantly lower than the average e-commerce conversion rate of 2-3%​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b="1" dirty="0"/>
              <a:t>Reasons Behind Poor Conversion Rate :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Aptos Display" panose="020B0004020202020204" pitchFamily="34" charset="0"/>
              </a:rPr>
              <a:t>Mismatched Expectations and Site Experience</a:t>
            </a:r>
          </a:p>
          <a:p>
            <a:pPr>
              <a:lnSpc>
                <a:spcPct val="110000"/>
              </a:lnSpc>
            </a:pPr>
            <a:r>
              <a:rPr lang="en-IN" sz="1800" dirty="0">
                <a:latin typeface="Aptos Display" panose="020B0004020202020204" pitchFamily="34" charset="0"/>
              </a:rPr>
              <a:t>Digital Marketing Shortcomings</a:t>
            </a:r>
          </a:p>
          <a:p>
            <a:pPr>
              <a:lnSpc>
                <a:spcPct val="110000"/>
              </a:lnSpc>
            </a:pPr>
            <a:r>
              <a:rPr lang="en-IN" sz="1800" dirty="0">
                <a:latin typeface="Aptos Display" panose="020B0004020202020204" pitchFamily="34" charset="0"/>
              </a:rPr>
              <a:t>Quality of Digital Engagement</a:t>
            </a:r>
          </a:p>
          <a:p>
            <a:pPr>
              <a:lnSpc>
                <a:spcPct val="110000"/>
              </a:lnSpc>
            </a:pPr>
            <a:r>
              <a:rPr lang="en-IN" sz="1800" dirty="0">
                <a:latin typeface="Aptos Display" panose="020B0004020202020204" pitchFamily="34" charset="0"/>
              </a:rPr>
              <a:t>Website and Transaction Quality</a:t>
            </a:r>
          </a:p>
          <a:p>
            <a:pPr>
              <a:lnSpc>
                <a:spcPct val="110000"/>
              </a:lnSpc>
            </a:pPr>
            <a:r>
              <a:rPr lang="en-IN" sz="1800" dirty="0">
                <a:latin typeface="Aptos Display" panose="020B0004020202020204" pitchFamily="34" charset="0"/>
              </a:rPr>
              <a:t>Customer Assistance and Engagement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bstract blurred background of department store">
            <a:extLst>
              <a:ext uri="{FF2B5EF4-FFF2-40B4-BE49-F238E27FC236}">
                <a16:creationId xmlns:a16="http://schemas.microsoft.com/office/drawing/2014/main" id="{BA3CA95E-7E64-0A2D-2BD6-CD14AF6B07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46" r="34759" b="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66EB0-713D-1758-D142-4162C2A71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16" y="286601"/>
            <a:ext cx="6847542" cy="145370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i="0" dirty="0">
                <a:effectLst/>
                <a:highlight>
                  <a:srgbClr val="FFFFFF"/>
                </a:highlight>
                <a:latin typeface="Aptos Black" panose="020B0004020202020204" pitchFamily="34" charset="0"/>
              </a:rPr>
              <a:t>What traffic-building strategies has The </a:t>
            </a:r>
            <a:r>
              <a:rPr lang="en-US" sz="2500" i="0" dirty="0" err="1">
                <a:effectLst/>
                <a:highlight>
                  <a:srgbClr val="FFFFFF"/>
                </a:highlight>
                <a:latin typeface="Aptos Black" panose="020B0004020202020204" pitchFamily="34" charset="0"/>
              </a:rPr>
              <a:t>Vanca</a:t>
            </a:r>
            <a:r>
              <a:rPr lang="en-US" sz="2500" i="0" dirty="0">
                <a:effectLst/>
                <a:highlight>
                  <a:srgbClr val="FFFFFF"/>
                </a:highlight>
                <a:latin typeface="Aptos Black" panose="020B0004020202020204" pitchFamily="34" charset="0"/>
              </a:rPr>
              <a:t> adopted? Is traffic building enough?</a:t>
            </a:r>
            <a:endParaRPr lang="en-IN" sz="2500" dirty="0">
              <a:latin typeface="Aptos Black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ABC7B-A72F-F873-EA2E-EF57188AE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66" y="2026911"/>
            <a:ext cx="7443018" cy="421657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latin typeface="Aptos Display" panose="020B0004020202020204" pitchFamily="34" charset="0"/>
              </a:rPr>
              <a:t>Traffic-Building Strategies Adopted by The </a:t>
            </a:r>
            <a:r>
              <a:rPr lang="en-US" sz="1800" b="1" dirty="0" err="1">
                <a:latin typeface="Aptos Display" panose="020B0004020202020204" pitchFamily="34" charset="0"/>
              </a:rPr>
              <a:t>Vanca</a:t>
            </a:r>
            <a:endParaRPr lang="en-US" sz="1800" b="1" dirty="0">
              <a:latin typeface="Aptos Display" panose="020B00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300" dirty="0">
                <a:latin typeface="Aptos Display" panose="020B0004020202020204" pitchFamily="34" charset="0"/>
              </a:rPr>
              <a:t>The </a:t>
            </a:r>
            <a:r>
              <a:rPr lang="en-US" sz="1300" dirty="0" err="1">
                <a:latin typeface="Aptos Display" panose="020B0004020202020204" pitchFamily="34" charset="0"/>
              </a:rPr>
              <a:t>Vanca</a:t>
            </a:r>
            <a:r>
              <a:rPr lang="en-US" sz="1300" dirty="0">
                <a:latin typeface="Aptos Display" panose="020B0004020202020204" pitchFamily="34" charset="0"/>
              </a:rPr>
              <a:t> has implemented a variety of traffic-building strategies to attract visitors to its online platform. These strategies include: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300" b="1" dirty="0">
                <a:latin typeface="Aptos Display" panose="020B0004020202020204" pitchFamily="34" charset="0"/>
              </a:rPr>
              <a:t>Search Engine Optimization (SEO)</a:t>
            </a:r>
            <a:r>
              <a:rPr lang="en-US" sz="1300" dirty="0">
                <a:latin typeface="Aptos Display" panose="020B0004020202020204" pitchFamily="34" charset="0"/>
              </a:rPr>
              <a:t>: Optimizing content to rank higher in search engine results.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300" b="1" dirty="0">
                <a:latin typeface="Aptos Display" panose="020B0004020202020204" pitchFamily="34" charset="0"/>
              </a:rPr>
              <a:t>Search Engine Marketing (SEM)</a:t>
            </a:r>
            <a:r>
              <a:rPr lang="en-US" sz="1300" dirty="0">
                <a:latin typeface="Aptos Display" panose="020B0004020202020204" pitchFamily="34" charset="0"/>
              </a:rPr>
              <a:t>: Using paid search ads to increase visibility on search engines.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300" b="1" dirty="0">
                <a:latin typeface="Aptos Display" panose="020B0004020202020204" pitchFamily="34" charset="0"/>
              </a:rPr>
              <a:t>Content Marketing</a:t>
            </a:r>
            <a:r>
              <a:rPr lang="en-US" sz="1300" dirty="0">
                <a:latin typeface="Aptos Display" panose="020B0004020202020204" pitchFamily="34" charset="0"/>
              </a:rPr>
              <a:t>: Creating and distributing valuable content through blogs to attract and engage customers.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300" b="1" dirty="0">
                <a:latin typeface="Aptos Display" panose="020B0004020202020204" pitchFamily="34" charset="0"/>
              </a:rPr>
              <a:t>Display Remarketing Ads</a:t>
            </a:r>
            <a:r>
              <a:rPr lang="en-US" sz="1300" dirty="0">
                <a:latin typeface="Aptos Display" panose="020B0004020202020204" pitchFamily="34" charset="0"/>
              </a:rPr>
              <a:t>: Tagging site visitors and showing them relevant ads on other websites to encourage them to return and make a purchase.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300" b="1" dirty="0">
                <a:latin typeface="Aptos Display" panose="020B0004020202020204" pitchFamily="34" charset="0"/>
              </a:rPr>
              <a:t>Affiliate Marketing</a:t>
            </a:r>
            <a:r>
              <a:rPr lang="en-US" sz="1300" dirty="0">
                <a:latin typeface="Aptos Display" panose="020B0004020202020204" pitchFamily="34" charset="0"/>
              </a:rPr>
              <a:t>: Partnering with affiliates who promote The </a:t>
            </a:r>
            <a:r>
              <a:rPr lang="en-US" sz="1300" dirty="0" err="1">
                <a:latin typeface="Aptos Display" panose="020B0004020202020204" pitchFamily="34" charset="0"/>
              </a:rPr>
              <a:t>Vanca’s</a:t>
            </a:r>
            <a:r>
              <a:rPr lang="en-US" sz="1300" dirty="0">
                <a:latin typeface="Aptos Display" panose="020B0004020202020204" pitchFamily="34" charset="0"/>
              </a:rPr>
              <a:t> products in exchange for a commission on sales.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300" b="1" dirty="0">
                <a:latin typeface="Aptos Display" panose="020B0004020202020204" pitchFamily="34" charset="0"/>
              </a:rPr>
              <a:t>Email Marketing</a:t>
            </a:r>
            <a:r>
              <a:rPr lang="en-US" sz="1300" dirty="0">
                <a:latin typeface="Aptos Display" panose="020B0004020202020204" pitchFamily="34" charset="0"/>
              </a:rPr>
              <a:t>: Sending flyers and promotional emails to subscribers twice a week to announce new launches and sales or discounts.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300" b="1" dirty="0">
                <a:latin typeface="Aptos Display" panose="020B0004020202020204" pitchFamily="34" charset="0"/>
              </a:rPr>
              <a:t>Social Media Marketing</a:t>
            </a:r>
            <a:r>
              <a:rPr lang="en-US" sz="1300" dirty="0">
                <a:latin typeface="Aptos Display" panose="020B0004020202020204" pitchFamily="34" charset="0"/>
              </a:rPr>
              <a:t>: Using platforms like Facebook, Twitter, and Instagram for brand awareness and engagement.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300" b="1" dirty="0">
                <a:latin typeface="Aptos Display" panose="020B0004020202020204" pitchFamily="34" charset="0"/>
              </a:rPr>
              <a:t>App-Based Promotional Campaigns</a:t>
            </a:r>
            <a:r>
              <a:rPr lang="en-US" sz="1300" dirty="0">
                <a:latin typeface="Aptos Display" panose="020B0004020202020204" pitchFamily="34" charset="0"/>
              </a:rPr>
              <a:t>: Running promotions through mobile apps to reach a wider audience.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300" b="1" dirty="0">
                <a:latin typeface="Aptos Display" panose="020B0004020202020204" pitchFamily="34" charset="0"/>
              </a:rPr>
              <a:t>Paid Ads</a:t>
            </a:r>
            <a:r>
              <a:rPr lang="en-US" sz="1300" dirty="0">
                <a:latin typeface="Aptos Display" panose="020B0004020202020204" pitchFamily="34" charset="0"/>
              </a:rPr>
              <a:t>: Utilizing paid advertisements on Google, Facebook, and Twitter to drive traffic to the site</a:t>
            </a:r>
          </a:p>
          <a:p>
            <a:pPr>
              <a:lnSpc>
                <a:spcPct val="110000"/>
              </a:lnSpc>
            </a:pPr>
            <a:endParaRPr lang="en-IN" sz="1200" dirty="0">
              <a:latin typeface="Aptos Display" panose="020B00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4234E87C-BDD5-72A9-E3D6-A477E675F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89" r="10474" b="-2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4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43A74-3A84-76E8-7423-F9F3EA19794B}"/>
              </a:ext>
            </a:extLst>
          </p:cNvPr>
          <p:cNvSpPr txBox="1"/>
          <p:nvPr/>
        </p:nvSpPr>
        <p:spPr>
          <a:xfrm>
            <a:off x="1371601" y="1028699"/>
            <a:ext cx="10220631" cy="36004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800" dirty="0">
                <a:latin typeface="Aptos Display" panose="020B0004020202020204" pitchFamily="34" charset="0"/>
              </a:rPr>
              <a:t>While traffic-building strategies are essential for attracting visitors to The </a:t>
            </a:r>
            <a:r>
              <a:rPr lang="en-US" sz="2800" dirty="0" err="1">
                <a:latin typeface="Aptos Display" panose="020B0004020202020204" pitchFamily="34" charset="0"/>
              </a:rPr>
              <a:t>Vanca’s</a:t>
            </a:r>
            <a:r>
              <a:rPr lang="en-US" sz="2800" dirty="0">
                <a:latin typeface="Aptos Display" panose="020B0004020202020204" pitchFamily="34" charset="0"/>
              </a:rPr>
              <a:t> website, they are not sufficient on their own to ensure business success. High traffic does not necessarily translate to high conversion rates. The </a:t>
            </a:r>
            <a:r>
              <a:rPr lang="en-US" sz="2800" dirty="0" err="1">
                <a:latin typeface="Aptos Display" panose="020B0004020202020204" pitchFamily="34" charset="0"/>
              </a:rPr>
              <a:t>Vanca</a:t>
            </a:r>
            <a:r>
              <a:rPr lang="en-US" sz="2800" dirty="0">
                <a:latin typeface="Aptos Display" panose="020B0004020202020204" pitchFamily="34" charset="0"/>
              </a:rPr>
              <a:t> has faced challenges in converting this traffic into actual sales, as evidenced by their low conversion rates of around 0.5%, compared to the e-commerce average of 2-3%</a:t>
            </a:r>
          </a:p>
        </p:txBody>
      </p:sp>
    </p:spTree>
    <p:extLst>
      <p:ext uri="{BB962C8B-B14F-4D97-AF65-F5344CB8AC3E}">
        <p14:creationId xmlns:p14="http://schemas.microsoft.com/office/powerpoint/2010/main" val="132132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8E1E5-3D9E-9CF8-B92D-C0582A9E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628" y="204805"/>
            <a:ext cx="9139084" cy="82627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0" i="0" dirty="0">
                <a:effectLst/>
                <a:highlight>
                  <a:srgbClr val="FFFFFF"/>
                </a:highlight>
                <a:latin typeface="Aptos Black" panose="020B0004020202020204" pitchFamily="34" charset="0"/>
              </a:rPr>
              <a:t>How can The </a:t>
            </a:r>
            <a:r>
              <a:rPr lang="en-US" sz="2000" b="0" i="0" dirty="0" err="1">
                <a:effectLst/>
                <a:highlight>
                  <a:srgbClr val="FFFFFF"/>
                </a:highlight>
                <a:latin typeface="Aptos Black" panose="020B0004020202020204" pitchFamily="34" charset="0"/>
              </a:rPr>
              <a:t>Vanca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Aptos Black" panose="020B0004020202020204" pitchFamily="34" charset="0"/>
              </a:rPr>
              <a:t>’ brand become a part of the consideration set of consumers?</a:t>
            </a:r>
            <a:endParaRPr lang="en-IN" sz="2000" dirty="0">
              <a:latin typeface="Aptos Black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15B0C-E45F-BE3E-7D55-C477785AD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563329"/>
            <a:ext cx="7334864" cy="4562168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600" b="1" i="0" dirty="0">
                <a:effectLst/>
                <a:latin typeface="Aptos Display" panose="020B0004020202020204" pitchFamily="34" charset="0"/>
              </a:rPr>
              <a:t>Leveraging Innovative Initiatives: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600" b="0" i="0" dirty="0">
                <a:effectLst/>
                <a:latin typeface="Aptos Display" panose="020B0004020202020204" pitchFamily="34" charset="0"/>
              </a:rPr>
              <a:t>The </a:t>
            </a:r>
            <a:r>
              <a:rPr lang="en-US" sz="1600" b="0" i="0" dirty="0" err="1">
                <a:effectLst/>
                <a:latin typeface="Aptos Display" panose="020B0004020202020204" pitchFamily="34" charset="0"/>
              </a:rPr>
              <a:t>Vanca</a:t>
            </a:r>
            <a:r>
              <a:rPr lang="en-US" sz="1600" b="0" i="0" dirty="0">
                <a:effectLst/>
                <a:latin typeface="Aptos Display" panose="020B0004020202020204" pitchFamily="34" charset="0"/>
              </a:rPr>
              <a:t> engaged official fashion bloggers and chat room experts to enhance customer experience and aid in the decision-making process.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600" b="0" i="0" dirty="0">
                <a:effectLst/>
                <a:latin typeface="Aptos Display" panose="020B0004020202020204" pitchFamily="34" charset="0"/>
              </a:rPr>
              <a:t>The brand focused on site optimization by utilizing high-ranking keywords and purchasing keywords to improve website visibility.</a:t>
            </a:r>
          </a:p>
          <a:p>
            <a:pPr>
              <a:lnSpc>
                <a:spcPct val="110000"/>
              </a:lnSpc>
            </a:pPr>
            <a:r>
              <a:rPr lang="en-US" sz="1600" b="1" i="0" dirty="0">
                <a:effectLst/>
                <a:latin typeface="Aptos Display" panose="020B0004020202020204" pitchFamily="34" charset="0"/>
              </a:rPr>
              <a:t>Customer-Centric Approach: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600" b="0" i="0" dirty="0">
                <a:effectLst/>
                <a:latin typeface="Aptos Display" panose="020B0004020202020204" pitchFamily="34" charset="0"/>
              </a:rPr>
              <a:t>The </a:t>
            </a:r>
            <a:r>
              <a:rPr lang="en-US" sz="1600" b="0" i="0" dirty="0" err="1">
                <a:effectLst/>
                <a:latin typeface="Aptos Display" panose="020B0004020202020204" pitchFamily="34" charset="0"/>
              </a:rPr>
              <a:t>Vanca</a:t>
            </a:r>
            <a:r>
              <a:rPr lang="en-US" sz="1600" b="0" i="0" dirty="0">
                <a:effectLst/>
                <a:latin typeface="Aptos Display" panose="020B0004020202020204" pitchFamily="34" charset="0"/>
              </a:rPr>
              <a:t> aimed to provide a seamless and unobtrusive customer journey, ensuring privacy and personalized interactions.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600" b="0" i="0" dirty="0">
                <a:effectLst/>
                <a:latin typeface="Aptos Display" panose="020B0004020202020204" pitchFamily="34" charset="0"/>
              </a:rPr>
              <a:t>The company targeted a specific customer persona, "The </a:t>
            </a:r>
            <a:r>
              <a:rPr lang="en-US" sz="1600" b="0" i="0" dirty="0" err="1">
                <a:effectLst/>
                <a:latin typeface="Aptos Display" panose="020B0004020202020204" pitchFamily="34" charset="0"/>
              </a:rPr>
              <a:t>Vanca</a:t>
            </a:r>
            <a:r>
              <a:rPr lang="en-US" sz="1600" b="0" i="0" dirty="0">
                <a:effectLst/>
                <a:latin typeface="Aptos Display" panose="020B0004020202020204" pitchFamily="34" charset="0"/>
              </a:rPr>
              <a:t> Woman," between 18 and 40 years old, independent, socially active, and fashion-conscious.</a:t>
            </a:r>
          </a:p>
          <a:p>
            <a:pPr>
              <a:lnSpc>
                <a:spcPct val="110000"/>
              </a:lnSpc>
            </a:pPr>
            <a:r>
              <a:rPr lang="en-US" sz="1600" b="1" i="0" dirty="0">
                <a:effectLst/>
                <a:latin typeface="Aptos Display" panose="020B0004020202020204" pitchFamily="34" charset="0"/>
              </a:rPr>
              <a:t>Differentiation Strategies: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600" b="0" i="0" dirty="0">
                <a:effectLst/>
                <a:latin typeface="Aptos Display" panose="020B0004020202020204" pitchFamily="34" charset="0"/>
              </a:rPr>
              <a:t>The </a:t>
            </a:r>
            <a:r>
              <a:rPr lang="en-US" sz="1600" b="0" i="0" dirty="0" err="1">
                <a:effectLst/>
                <a:latin typeface="Aptos Display" panose="020B0004020202020204" pitchFamily="34" charset="0"/>
              </a:rPr>
              <a:t>Vanca</a:t>
            </a:r>
            <a:r>
              <a:rPr lang="en-US" sz="1600" b="0" i="0" dirty="0">
                <a:effectLst/>
                <a:latin typeface="Aptos Display" panose="020B0004020202020204" pitchFamily="34" charset="0"/>
              </a:rPr>
              <a:t> positioned itself as "European fashion for the beautiful you," emphasizing its unique selling propositions like within-season drops and rapid innovation.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600" b="0" i="0" dirty="0">
                <a:effectLst/>
                <a:latin typeface="Aptos Display" panose="020B0004020202020204" pitchFamily="34" charset="0"/>
              </a:rPr>
              <a:t>The company adopted a differentiated channel strategy, including shop-in-shop branded stores within retail setups like Shoppers Stop and Lifestyle.</a:t>
            </a:r>
          </a:p>
          <a:p>
            <a:pPr>
              <a:lnSpc>
                <a:spcPct val="110000"/>
              </a:lnSpc>
            </a:pPr>
            <a:endParaRPr lang="en-IN" sz="1600" dirty="0">
              <a:latin typeface="Aptos Display" panose="020B0004020202020204" pitchFamily="34" charset="0"/>
            </a:endParaRPr>
          </a:p>
        </p:txBody>
      </p:sp>
      <p:pic>
        <p:nvPicPr>
          <p:cNvPr id="8" name="Picture 7" descr="A computer screen with a graph and a tablet&#10;&#10;Description automatically generated with medium confidence">
            <a:extLst>
              <a:ext uri="{FF2B5EF4-FFF2-40B4-BE49-F238E27FC236}">
                <a16:creationId xmlns:a16="http://schemas.microsoft.com/office/drawing/2014/main" id="{F18C8682-E7A3-CCEC-B166-08B985FA8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464" y="1904506"/>
            <a:ext cx="4127910" cy="330232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1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5DC22-AA5D-7A69-7F57-C2E87DCDB02B}"/>
              </a:ext>
            </a:extLst>
          </p:cNvPr>
          <p:cNvSpPr txBox="1"/>
          <p:nvPr/>
        </p:nvSpPr>
        <p:spPr>
          <a:xfrm>
            <a:off x="432619" y="462115"/>
            <a:ext cx="1062867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Digital Marketing and Brand Building: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The company allocated a significant portion of its marketing budget to digital channels, focusing on platforms like Facebook, Instagram, and YouTube.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The long-term objective was to increase digital marketing spend further and strengthen brand presence to drive sales through the company's own channel.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Focus on Value Chain and Market Agility: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Vanca's</a:t>
            </a:r>
            <a:r>
              <a:rPr lang="en-US" b="0" i="0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 rapid growth was supported by investments in information technology for the entire value chain and the ability to respond effectively to market demands.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The brand's strength lay in delivering "drops" within seasons and staying abreast of international fashion trends to address customer needs promptly.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Offline Retailing Insights: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The company learned valuable lessons from offline retailing, such as the importance of timing discounts and the benefits of offline stores despite online shopping conveniences.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Vanca's</a:t>
            </a:r>
            <a:r>
              <a:rPr lang="en-US" b="0" i="0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 offline presence in shop-in-shop branded stores provided a solution to the limitations of the online shopping experience.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Future Strategies: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The company planned to enhance brand visibility, focus on growth-oriented marketing, and increase digital marketing efforts to drive sales through its own channel.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The goal was to maintain a strong brand presence and expand the customer base by targeting specific consumer segments effectively.</a:t>
            </a:r>
          </a:p>
        </p:txBody>
      </p:sp>
    </p:spTree>
    <p:extLst>
      <p:ext uri="{BB962C8B-B14F-4D97-AF65-F5344CB8AC3E}">
        <p14:creationId xmlns:p14="http://schemas.microsoft.com/office/powerpoint/2010/main" val="250485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1157-C20B-2A5A-0E30-DED41D557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795528"/>
            <a:ext cx="11316928" cy="1234440"/>
          </a:xfrm>
        </p:spPr>
        <p:txBody>
          <a:bodyPr>
            <a:noAutofit/>
          </a:bodyPr>
          <a:lstStyle/>
          <a:p>
            <a:r>
              <a:rPr lang="en-US" sz="24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If you have to join </a:t>
            </a:r>
            <a:r>
              <a:rPr lang="en-US" sz="240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Vanca</a:t>
            </a:r>
            <a:r>
              <a:rPr lang="en-US" sz="24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as the digital marketing manager, What should be your key focus areas ? How are you planning to achieve them ?</a:t>
            </a:r>
            <a:endParaRPr lang="en-IN" sz="24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5CCF2E-F06A-72F3-B536-0752D45213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990935"/>
              </p:ext>
            </p:extLst>
          </p:nvPr>
        </p:nvGraphicFramePr>
        <p:xfrm>
          <a:off x="609601" y="2112264"/>
          <a:ext cx="11003279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27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itle 1">
            <a:extLst>
              <a:ext uri="{FF2B5EF4-FFF2-40B4-BE49-F238E27FC236}">
                <a16:creationId xmlns:a16="http://schemas.microsoft.com/office/drawing/2014/main" id="{81EE1ADF-D8CA-AB27-FAF5-8D9CFD21BB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3179"/>
              </p:ext>
            </p:extLst>
          </p:nvPr>
        </p:nvGraphicFramePr>
        <p:xfrm>
          <a:off x="344488" y="344488"/>
          <a:ext cx="11700028" cy="572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531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itle 1">
            <a:extLst>
              <a:ext uri="{FF2B5EF4-FFF2-40B4-BE49-F238E27FC236}">
                <a16:creationId xmlns:a16="http://schemas.microsoft.com/office/drawing/2014/main" id="{E9E1563A-6B6F-EA4E-1641-FEBA7DD03D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775155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456499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889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Black</vt:lpstr>
      <vt:lpstr>Aptos Display</vt:lpstr>
      <vt:lpstr>Arial</vt:lpstr>
      <vt:lpstr>Tw Cen MT</vt:lpstr>
      <vt:lpstr>GradientRiseVTI</vt:lpstr>
      <vt:lpstr>DIGITAL MARKETING</vt:lpstr>
      <vt:lpstr>  How successful has the Vanca been in the online retailing space in terms of conversions? Identify the reasons behind its poor conversion rate.</vt:lpstr>
      <vt:lpstr>What traffic-building strategies has The Vanca adopted? Is traffic building enough?</vt:lpstr>
      <vt:lpstr>PowerPoint Presentation</vt:lpstr>
      <vt:lpstr>How can The Vanca’ brand become a part of the consideration set of consumers?</vt:lpstr>
      <vt:lpstr>PowerPoint Presentation</vt:lpstr>
      <vt:lpstr> If you have to join Vanca as the digital marketing manager, What should be your key focus areas ? How are you planning to achieve them 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Shweta Sharma</dc:creator>
  <cp:lastModifiedBy>Shweta Sharma</cp:lastModifiedBy>
  <cp:revision>1</cp:revision>
  <dcterms:created xsi:type="dcterms:W3CDTF">2024-06-09T13:06:58Z</dcterms:created>
  <dcterms:modified xsi:type="dcterms:W3CDTF">2024-06-09T14:11:42Z</dcterms:modified>
</cp:coreProperties>
</file>