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87" r:id="rId7"/>
    <p:sldId id="260" r:id="rId8"/>
    <p:sldId id="258" r:id="rId9"/>
    <p:sldId id="261" r:id="rId10"/>
    <p:sldId id="288" r:id="rId11"/>
    <p:sldId id="28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r>
              <a:rPr lang="en-US" sz="8000" dirty="0"/>
              <a:t> DATABASE</a:t>
            </a:r>
            <a:br>
              <a:rPr lang="en-US" sz="8000" dirty="0"/>
            </a:br>
            <a:r>
              <a:rPr lang="en-US" sz="8000" dirty="0"/>
              <a:t>MANAGEMENT </a:t>
            </a:r>
            <a:br>
              <a:rPr lang="en-US" sz="8000" dirty="0"/>
            </a:br>
            <a:r>
              <a:rPr lang="en-US" sz="8000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5326548"/>
            <a:ext cx="7077456" cy="1243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UNDER THE GUIDENCE OF: </a:t>
            </a:r>
          </a:p>
          <a:p>
            <a:pPr marL="0" indent="0">
              <a:buNone/>
            </a:pPr>
            <a:r>
              <a:rPr lang="en-US" sz="3200" dirty="0"/>
              <a:t>SUMITH HAZRA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/>
              <a:t>LEAVE MANAGEMENT SYSTEM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8B149-AF50-5384-EC0F-9B7274E9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7B3BF6-28F3-FAC5-30EC-15D521D6189A}"/>
              </a:ext>
            </a:extLst>
          </p:cNvPr>
          <p:cNvSpPr/>
          <p:nvPr/>
        </p:nvSpPr>
        <p:spPr>
          <a:xfrm>
            <a:off x="112891" y="756355"/>
            <a:ext cx="6513688" cy="1038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/>
              <a:t>TEAM MEMBERS: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7F4071-6B87-BF3E-427F-52FE8CC8ABE3}"/>
              </a:ext>
            </a:extLst>
          </p:cNvPr>
          <p:cNvSpPr/>
          <p:nvPr/>
        </p:nvSpPr>
        <p:spPr>
          <a:xfrm>
            <a:off x="869244" y="2460978"/>
            <a:ext cx="3826934" cy="620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2110030054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3291A6-DD40-7E84-D4BC-21D7A2D63339}"/>
              </a:ext>
            </a:extLst>
          </p:cNvPr>
          <p:cNvSpPr/>
          <p:nvPr/>
        </p:nvSpPr>
        <p:spPr>
          <a:xfrm>
            <a:off x="869244" y="3465689"/>
            <a:ext cx="3826934" cy="620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2110030203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B5ADAD-5FDC-714D-CE32-DEEEA7D29D46}"/>
              </a:ext>
            </a:extLst>
          </p:cNvPr>
          <p:cNvSpPr/>
          <p:nvPr/>
        </p:nvSpPr>
        <p:spPr>
          <a:xfrm>
            <a:off x="869244" y="4491568"/>
            <a:ext cx="3826934" cy="620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2110030218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190D7B-2ABF-EBF6-CA48-54246D029A0B}"/>
              </a:ext>
            </a:extLst>
          </p:cNvPr>
          <p:cNvSpPr/>
          <p:nvPr/>
        </p:nvSpPr>
        <p:spPr>
          <a:xfrm>
            <a:off x="807157" y="5452535"/>
            <a:ext cx="3826934" cy="620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2110030233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7C87E5-72DE-0428-2CFE-5C82260DD47C}"/>
              </a:ext>
            </a:extLst>
          </p:cNvPr>
          <p:cNvSpPr/>
          <p:nvPr/>
        </p:nvSpPr>
        <p:spPr>
          <a:xfrm>
            <a:off x="6626579" y="2460978"/>
            <a:ext cx="3826934" cy="620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 VAISHNAVI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FC7525-A528-66E0-2067-887640634A46}"/>
              </a:ext>
            </a:extLst>
          </p:cNvPr>
          <p:cNvSpPr/>
          <p:nvPr/>
        </p:nvSpPr>
        <p:spPr>
          <a:xfrm>
            <a:off x="6626579" y="3412069"/>
            <a:ext cx="3826934" cy="620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MANISRI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7E81952-4A07-8D82-44DE-3958D9286139}"/>
              </a:ext>
            </a:extLst>
          </p:cNvPr>
          <p:cNvSpPr/>
          <p:nvPr/>
        </p:nvSpPr>
        <p:spPr>
          <a:xfrm>
            <a:off x="6626579" y="4418191"/>
            <a:ext cx="3826934" cy="620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NAVYA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657538B-8E8A-CC82-C19C-97DD29711413}"/>
              </a:ext>
            </a:extLst>
          </p:cNvPr>
          <p:cNvSpPr/>
          <p:nvPr/>
        </p:nvSpPr>
        <p:spPr>
          <a:xfrm>
            <a:off x="6626579" y="5373513"/>
            <a:ext cx="3826934" cy="620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RISHIKA</a:t>
            </a:r>
          </a:p>
        </p:txBody>
      </p:sp>
    </p:spTree>
    <p:extLst>
      <p:ext uri="{BB962C8B-B14F-4D97-AF65-F5344CB8AC3E}">
        <p14:creationId xmlns:p14="http://schemas.microsoft.com/office/powerpoint/2010/main" val="87702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6DEBCF-27F2-D285-5E1F-0537AA677152}"/>
              </a:ext>
            </a:extLst>
          </p:cNvPr>
          <p:cNvSpPr/>
          <p:nvPr/>
        </p:nvSpPr>
        <p:spPr>
          <a:xfrm>
            <a:off x="756356" y="1670755"/>
            <a:ext cx="8071554" cy="5009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400" dirty="0"/>
              <a:t>A data structure is specialized format for organising, processing,  </a:t>
            </a:r>
            <a:r>
              <a:rPr lang="en-IN" sz="2400" dirty="0" err="1"/>
              <a:t>retriving</a:t>
            </a:r>
            <a:r>
              <a:rPr lang="en-IN" sz="2400" dirty="0"/>
              <a:t> and storing the data.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400" dirty="0"/>
              <a:t>There are several basic and advanced types of data structures, all designed to arrange data for a use of purpose.</a:t>
            </a:r>
          </a:p>
          <a:p>
            <a:pPr marL="0" marR="0" lvl="0" indent="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Key features:</a:t>
            </a:r>
          </a:p>
          <a:p>
            <a:pPr marL="0" marR="0" lvl="0" indent="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Employee self-service portal</a:t>
            </a:r>
          </a:p>
          <a:p>
            <a:pPr marL="0" marR="0" lvl="0" indent="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Multiple clock in/out options including mobile and desktop</a:t>
            </a:r>
          </a:p>
          <a:p>
            <a:pPr marL="0" marR="0" lvl="0" indent="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GPS tracking to verify employee hours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sz="3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53AD3F-617E-F642-5E52-C2E8F9A79124}"/>
              </a:ext>
            </a:extLst>
          </p:cNvPr>
          <p:cNvSpPr/>
          <p:nvPr/>
        </p:nvSpPr>
        <p:spPr>
          <a:xfrm>
            <a:off x="914399" y="541866"/>
            <a:ext cx="7913511" cy="666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DATA SET COLLECTIONS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sz="6000" dirty="0"/>
              <a:t>Tools required 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In this project as a part of DBMS, We need to access data using queries .</a:t>
            </a:r>
          </a:p>
          <a:p>
            <a:r>
              <a:rPr lang="en-US" sz="3200" dirty="0"/>
              <a:t>DBMS is completely backend software, That is used to </a:t>
            </a:r>
            <a:r>
              <a:rPr lang="en-US" sz="3200" dirty="0" err="1"/>
              <a:t>retrive</a:t>
            </a:r>
            <a:r>
              <a:rPr lang="en-US" sz="3200" dirty="0"/>
              <a:t> or update the data.</a:t>
            </a:r>
          </a:p>
          <a:p>
            <a:r>
              <a:rPr lang="en-US" sz="3200" dirty="0"/>
              <a:t>We use My SQL for queries 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5ECCF16-DA5F-130B-4A63-C5B50BC74D3E}"/>
              </a:ext>
            </a:extLst>
          </p:cNvPr>
          <p:cNvSpPr/>
          <p:nvPr/>
        </p:nvSpPr>
        <p:spPr>
          <a:xfrm>
            <a:off x="90311" y="722488"/>
            <a:ext cx="6660445" cy="1253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/>
              <a:t>FLOW CHART: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B1422D-ED2B-07D6-CD91-323968A67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689" y="2235200"/>
            <a:ext cx="6999533" cy="393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584D67-67DF-25A9-9DD5-C928AF1433A5}"/>
              </a:ext>
            </a:extLst>
          </p:cNvPr>
          <p:cNvSpPr/>
          <p:nvPr/>
        </p:nvSpPr>
        <p:spPr>
          <a:xfrm>
            <a:off x="1546907" y="815790"/>
            <a:ext cx="6366933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/>
              <a:t>GITHUB COMMITS: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86775-5331-E955-0E83-8DBACD1AA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05" y="2061882"/>
            <a:ext cx="7076138" cy="398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3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33C8-A46D-214A-DD27-DACAAAB2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40230"/>
          </a:xfrm>
        </p:spPr>
        <p:txBody>
          <a:bodyPr/>
          <a:lstStyle/>
          <a:p>
            <a:r>
              <a:rPr lang="en-IN" sz="5400" dirty="0"/>
              <a:t>WORK PROGRESS: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8B149-AF50-5384-EC0F-9B7274E9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EBD421-A574-DA92-8B0E-4EEB835DE2FB}"/>
              </a:ext>
            </a:extLst>
          </p:cNvPr>
          <p:cNvSpPr/>
          <p:nvPr/>
        </p:nvSpPr>
        <p:spPr>
          <a:xfrm>
            <a:off x="643467" y="1822759"/>
            <a:ext cx="10250311" cy="405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To implement the project we need to undergo five phases: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IN" dirty="0"/>
              <a:t>Communication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IN" dirty="0"/>
              <a:t>Planning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IN" dirty="0"/>
              <a:t>Modelling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IN" dirty="0"/>
              <a:t>Construction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IN" dirty="0"/>
              <a:t>Deployment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We completed modelling phase and proceeding to construction phase.</a:t>
            </a:r>
          </a:p>
        </p:txBody>
      </p:sp>
    </p:spTree>
    <p:extLst>
      <p:ext uri="{BB962C8B-B14F-4D97-AF65-F5344CB8AC3E}">
        <p14:creationId xmlns:p14="http://schemas.microsoft.com/office/powerpoint/2010/main" val="414326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/>
              <a:t>Thank You 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74</TotalTime>
  <Words>185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Trade Gothic LT Pro</vt:lpstr>
      <vt:lpstr>Trebuchet MS</vt:lpstr>
      <vt:lpstr>Office Theme</vt:lpstr>
      <vt:lpstr>       DATABASE MANAGEMENT  SYSTEM</vt:lpstr>
      <vt:lpstr>LEAVE MANAGEMENT SYSTEM</vt:lpstr>
      <vt:lpstr>PowerPoint Presentation</vt:lpstr>
      <vt:lpstr>PowerPoint Presentation</vt:lpstr>
      <vt:lpstr>Tools required :</vt:lpstr>
      <vt:lpstr>PowerPoint Presentation</vt:lpstr>
      <vt:lpstr>PowerPoint Presentation</vt:lpstr>
      <vt:lpstr>WORK PROGRESS: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 SYSTEM</dc:title>
  <dc:creator>gundannagari navya</dc:creator>
  <cp:lastModifiedBy>gundannagari navya</cp:lastModifiedBy>
  <cp:revision>2</cp:revision>
  <dcterms:created xsi:type="dcterms:W3CDTF">2022-09-02T05:59:57Z</dcterms:created>
  <dcterms:modified xsi:type="dcterms:W3CDTF">2022-09-02T08:34:19Z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