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0" r:id="rId3"/>
    <p:sldId id="257" r:id="rId4"/>
    <p:sldId id="274" r:id="rId5"/>
    <p:sldId id="258" r:id="rId6"/>
    <p:sldId id="273" r:id="rId7"/>
    <p:sldId id="272" r:id="rId8"/>
    <p:sldId id="260" r:id="rId9"/>
    <p:sldId id="266" r:id="rId10"/>
    <p:sldId id="267" r:id="rId11"/>
    <p:sldId id="275" r:id="rId12"/>
    <p:sldId id="271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5C4D4-E1DA-435B-BDF8-AF0EFD69AC40}" v="36" dt="2022-08-10T10:10:37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>
        <p:scale>
          <a:sx n="92" d="100"/>
          <a:sy n="92" d="100"/>
        </p:scale>
        <p:origin x="-1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9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1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59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76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96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90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17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38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380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0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6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1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2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13-08-2022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9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health/fitness/4-week-workout-plan-for-weight-loss" TargetMode="External"/><Relationship Id="rId2" Type="http://schemas.openxmlformats.org/officeDocument/2006/relationships/hyperlink" Target="https://www.muscleandfitness.com/nutrition/healthy-eating/28-days-meal-plan-lean-muscle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pps.who.int/iris/bitstream/handle/10665/325828/EMROPUB_2019_en_23536.pdf" TargetMode="External"/><Relationship Id="rId4" Type="http://schemas.openxmlformats.org/officeDocument/2006/relationships/hyperlink" Target="https://www.muscleandfitness.com/nutrition/healthy-eating/ultimate-diet-plan-beginner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2110030147/Software-Engineering/settings/access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274321"/>
            <a:ext cx="9699812" cy="2053244"/>
          </a:xfrm>
        </p:spPr>
        <p:txBody>
          <a:bodyPr>
            <a:normAutofit/>
          </a:bodyPr>
          <a:lstStyle/>
          <a:p>
            <a:r>
              <a:rPr lang="en-IN" sz="5300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DIET AND WORKOUT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25" y="2327565"/>
            <a:ext cx="5039139" cy="8296747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1,160,590 Health Fitness Photos - Free &amp; Royalty-Free Stock Photos from  Dreamstime">
            <a:extLst>
              <a:ext uri="{FF2B5EF4-FFF2-40B4-BE49-F238E27FC236}">
                <a16:creationId xmlns:a16="http://schemas.microsoft.com/office/drawing/2014/main" xmlns="" id="{3F783984-561C-771A-63A2-D6A2A6512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4" b="8083"/>
          <a:stretch/>
        </p:blipFill>
        <p:spPr bwMode="auto">
          <a:xfrm>
            <a:off x="165129" y="2327565"/>
            <a:ext cx="5342849" cy="362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tness exercise cartoon Royalty Free Vector Image">
            <a:extLst>
              <a:ext uri="{FF2B5EF4-FFF2-40B4-BE49-F238E27FC236}">
                <a16:creationId xmlns:a16="http://schemas.microsoft.com/office/drawing/2014/main" xmlns="" id="{62702C5E-AA7C-49D3-AAC4-ED26E1696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" b="6994"/>
          <a:stretch/>
        </p:blipFill>
        <p:spPr bwMode="auto">
          <a:xfrm>
            <a:off x="7607030" y="2327565"/>
            <a:ext cx="3725693" cy="378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AC493F-FFC6-E8ED-CF1C-DA0171ED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FLOW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94" y="803275"/>
            <a:ext cx="4729549" cy="5248275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4767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A078D-F404-D7F3-4BD4-7172722F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sources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FC1CEB-06BF-ECE1-3641-C1A005B2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>
                <a:hlinkClick r:id="rId2"/>
              </a:rPr>
              <a:t>https://www.muscleandfitness.com/nutrition/healthy-eating/28-days-meal-plan-lean-muscle/</a:t>
            </a: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>
                <a:hlinkClick r:id="rId3"/>
              </a:rPr>
              <a:t>https://www.healthline.com/health/fitness/4-week-workout-plan-for-weight-loss</a:t>
            </a: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>
                <a:hlinkClick r:id="rId4"/>
              </a:rPr>
              <a:t>https://www.muscleandfitness.com/nutrition/healthy-eating/ultimate-diet-plan-beginners/</a:t>
            </a: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>
                <a:hlinkClick r:id="rId5"/>
              </a:rPr>
              <a:t>https://apps.who.int/iris/bitstream/handle/10665/325828/EMROPUB_2019_en_23536.pdf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42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F65D0-66B2-E6E9-11A7-27360F8E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TOOls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required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D55D8E-BAF0-8618-EE39-6A84D9C2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Django:</a:t>
            </a:r>
          </a:p>
          <a:p>
            <a:pPr marL="0" indent="0">
              <a:buNone/>
            </a:pPr>
            <a:r>
              <a:rPr lang="en-US" dirty="0"/>
              <a:t>              This is used to implement the front end code and its designing.</a:t>
            </a:r>
          </a:p>
          <a:p>
            <a:r>
              <a:rPr lang="en-US" dirty="0"/>
              <a:t>Star uml:</a:t>
            </a:r>
          </a:p>
          <a:p>
            <a:pPr marL="0" indent="0">
              <a:buNone/>
            </a:pPr>
            <a:r>
              <a:rPr lang="en-US" dirty="0"/>
              <a:t>            this is used for doing the uml diagrams for understanding user requirements</a:t>
            </a:r>
          </a:p>
          <a:p>
            <a:r>
              <a:rPr lang="en-US" dirty="0"/>
              <a:t>My SQL:</a:t>
            </a:r>
          </a:p>
          <a:p>
            <a:pPr marL="0" indent="0">
              <a:buNone/>
            </a:pPr>
            <a:r>
              <a:rPr lang="en-US" dirty="0"/>
              <a:t>              This is a back end part that is used for retrieving and updating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64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1643974"/>
            <a:ext cx="3498979" cy="31623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Github Setup</a:t>
            </a:r>
            <a:r>
              <a:rPr lang="en-IN" dirty="0"/>
              <a:t/>
            </a:r>
            <a:br>
              <a:rPr lang="en-IN" dirty="0"/>
            </a:br>
            <a:r>
              <a:rPr lang="en-IN" sz="3100" dirty="0">
                <a:hlinkClick r:id="rId2"/>
              </a:rPr>
              <a:t>https://github.com/2110030147/Software-Engineering/settings/access</a:t>
            </a:r>
            <a:r>
              <a:rPr lang="en-IN" sz="3100" dirty="0"/>
              <a:t/>
            </a:r>
            <a:br>
              <a:rPr lang="en-IN" sz="3100" dirty="0"/>
            </a:br>
            <a:endParaRPr lang="en-IN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804823"/>
            <a:ext cx="6281738" cy="3245178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9612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2110030014 G.Haritha Maithreyee: font end along with coding</a:t>
            </a:r>
          </a:p>
          <a:p>
            <a:r>
              <a:rPr lang="en-US" dirty="0"/>
              <a:t>2110030147 G.Mahitha Christina: backend working along with developing Se models</a:t>
            </a:r>
          </a:p>
          <a:p>
            <a:r>
              <a:rPr lang="en-US" dirty="0"/>
              <a:t> 2110030009 </a:t>
            </a:r>
            <a:r>
              <a:rPr lang="en-US" dirty="0" err="1"/>
              <a:t>G.Vaishnavi</a:t>
            </a:r>
            <a:r>
              <a:rPr lang="en-US" dirty="0"/>
              <a:t>: font end along with coding</a:t>
            </a:r>
          </a:p>
          <a:p>
            <a:r>
              <a:rPr lang="en-US" dirty="0"/>
              <a:t>2110030067 </a:t>
            </a:r>
            <a:r>
              <a:rPr lang="en-US" dirty="0" err="1"/>
              <a:t>A.Bhavya</a:t>
            </a:r>
            <a:r>
              <a:rPr lang="en-US" dirty="0"/>
              <a:t> Sri: Data set collection and 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CC7AD-0CD4-95CF-0A7D-201A12F1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A61101-87CD-B128-0E6F-D679CB215C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IN" dirty="0"/>
              <a:t>2110030009 : g. Vaishnavi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IN" dirty="0"/>
              <a:t>2110030014 : g. Haritha Maithreyee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IN" dirty="0"/>
              <a:t>21100300065 : A. Bhavya Sri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IN" dirty="0"/>
              <a:t>2110030147 : G. Mahitha </a:t>
            </a:r>
            <a:r>
              <a:rPr lang="en-IN" dirty="0" smtClean="0"/>
              <a:t> christina</a:t>
            </a: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Under the guidance of</a:t>
            </a:r>
          </a:p>
          <a:p>
            <a:pPr marL="0" indent="0" algn="ctr">
              <a:buNone/>
            </a:pPr>
            <a:r>
              <a:rPr lang="en-IN" dirty="0"/>
              <a:t>Dr . Sheik </a:t>
            </a:r>
            <a:r>
              <a:rPr lang="en-IN" dirty="0" smtClean="0"/>
              <a:t>fahad  </a:t>
            </a:r>
            <a:r>
              <a:rPr lang="en-IN" dirty="0"/>
              <a:t>ahmad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47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People complain that the coaching is inconsistent and that the responses feel canned.</a:t>
            </a:r>
          </a:p>
          <a:p>
            <a:r>
              <a:rPr lang="en-IN" dirty="0" smtClean="0"/>
              <a:t>People also complain that the database lacks many foods, is unreliable ,and that tracking food on plan is a big plan.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1D213-19DC-91CF-3467-B7E3D374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Flaws of previous researches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125CB9-BE76-6205-D4EB-A5145387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existing Dietitian System of getting a diet plan is completely manual. </a:t>
            </a:r>
          </a:p>
          <a:p>
            <a:r>
              <a:rPr lang="en-US" dirty="0"/>
              <a:t>People need to visit their local Dietitian physically to know the suggested diet plan. </a:t>
            </a:r>
          </a:p>
          <a:p>
            <a:r>
              <a:rPr lang="en-US" dirty="0"/>
              <a:t>The user has to wait for their appointment with the Dietitian.</a:t>
            </a:r>
          </a:p>
          <a:p>
            <a:r>
              <a:rPr lang="en-US" dirty="0"/>
              <a:t> The user might have to wait for long hours some times. </a:t>
            </a:r>
          </a:p>
          <a:p>
            <a:r>
              <a:rPr lang="en-US" dirty="0"/>
              <a:t>This makes it very inconvenient for the users to get their diet plan.</a:t>
            </a:r>
          </a:p>
          <a:p>
            <a:r>
              <a:rPr lang="en-US" dirty="0"/>
              <a:t>They have to wait just to get the information about what they should eat.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38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352" y="175099"/>
            <a:ext cx="7044447" cy="5894962"/>
          </a:xfrm>
        </p:spPr>
        <p:txBody>
          <a:bodyPr/>
          <a:lstStyle/>
          <a:p>
            <a:r>
              <a:rPr lang="en-IN" dirty="0" smtClean="0"/>
              <a:t>The proposed dietitian system  is online having artificial intelligence of diet plans.</a:t>
            </a:r>
          </a:p>
          <a:p>
            <a:r>
              <a:rPr lang="en-IN" dirty="0" smtClean="0"/>
              <a:t>the user has to then enter his eating timings and the system presents him/her the diet plan tha</a:t>
            </a:r>
            <a:r>
              <a:rPr lang="en-IN" dirty="0" smtClean="0"/>
              <a:t>t would be best for the particular user.</a:t>
            </a:r>
          </a:p>
          <a:p>
            <a:r>
              <a:rPr lang="en-IN" dirty="0" smtClean="0"/>
              <a:t>All the food items along with the quantity is shown to the user.</a:t>
            </a:r>
          </a:p>
          <a:p>
            <a:r>
              <a:rPr lang="en-IN" dirty="0" smtClean="0"/>
              <a:t>If the user doesn't like the current diet plan, the system modifies food items keeping the total nutritional value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F7ACF-FC49-533C-5B60-7F98CF96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article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871B68-BF3A-1772-36F7-F56B68B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36534F-FEA9-4507-C317-95858664557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48" y="1251828"/>
            <a:ext cx="5516751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25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61606-4857-0D30-D67C-A3896576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Srs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document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D47E655-9F49-CDB8-491A-D5E091931AB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484305"/>
              </p:ext>
            </p:extLst>
          </p:nvPr>
        </p:nvGraphicFramePr>
        <p:xfrm>
          <a:off x="7052553" y="2648292"/>
          <a:ext cx="2343758" cy="2030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showAsIcon="1" r:id="rId3" imgW="914400" imgH="792417" progId="Word.Document.12">
                  <p:embed/>
                </p:oleObj>
              </mc:Choice>
              <mc:Fallback>
                <p:oleObj name="Document" showAsIcon="1" r:id="rId3" imgW="914400" imgH="7924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52553" y="2648292"/>
                        <a:ext cx="2343758" cy="2030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6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USECASE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CCCCAAFD-22E8-7B7B-3E23-D0B75F48D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52" t="6134" r="21509" b="10975"/>
          <a:stretch/>
        </p:blipFill>
        <p:spPr>
          <a:xfrm>
            <a:off x="5963055" y="350196"/>
            <a:ext cx="6040877" cy="5739319"/>
          </a:xfrm>
        </p:spPr>
      </p:pic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56159-1B3D-5525-4BF7-0BC4B4AE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892546"/>
            <a:ext cx="6281738" cy="506973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457122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400</TotalTime>
  <Words>366</Words>
  <Application>Microsoft Office PowerPoint</Application>
  <PresentationFormat>Custom</PresentationFormat>
  <Paragraphs>50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Droplet</vt:lpstr>
      <vt:lpstr>Document</vt:lpstr>
      <vt:lpstr>SOFTWARE ENGINEERING DIET AND WORKOUT ASSISTANT</vt:lpstr>
      <vt:lpstr>Team Members</vt:lpstr>
      <vt:lpstr>Problem statement and domain</vt:lpstr>
      <vt:lpstr>Flaws of previous researches</vt:lpstr>
      <vt:lpstr>Literature Review</vt:lpstr>
      <vt:lpstr>article</vt:lpstr>
      <vt:lpstr>Srs  document</vt:lpstr>
      <vt:lpstr>USECASE Diagram</vt:lpstr>
      <vt:lpstr>CLASS Diagram</vt:lpstr>
      <vt:lpstr>DATA FLOW Diagram</vt:lpstr>
      <vt:lpstr>sources</vt:lpstr>
      <vt:lpstr>TOOls required</vt:lpstr>
      <vt:lpstr>Github Setup https://github.com/2110030147/Software-Engineering/settings/access </vt:lpstr>
      <vt:lpstr>Division of work among the group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HP PC</cp:lastModifiedBy>
  <cp:revision>17</cp:revision>
  <dcterms:created xsi:type="dcterms:W3CDTF">2022-02-18T09:01:51Z</dcterms:created>
  <dcterms:modified xsi:type="dcterms:W3CDTF">2022-08-13T15:50:58Z</dcterms:modified>
</cp:coreProperties>
</file>