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67" r:id="rId6"/>
    <p:sldId id="268" r:id="rId7"/>
    <p:sldId id="259" r:id="rId8"/>
    <p:sldId id="260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6" autoAdjust="0"/>
    <p:restoredTop sz="94660"/>
  </p:normalViewPr>
  <p:slideViewPr>
    <p:cSldViewPr snapToGrid="0">
      <p:cViewPr>
        <p:scale>
          <a:sx n="92" d="100"/>
          <a:sy n="92" d="100"/>
        </p:scale>
        <p:origin x="-106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tha Maithreyee" userId="a4c85dd9d14b973c" providerId="LiveId" clId="{8ADDED15-8803-484B-BF2E-69423E0DA7AA}"/>
    <pc:docChg chg="undo custSel modSld">
      <pc:chgData name="Haritha Maithreyee" userId="a4c85dd9d14b973c" providerId="LiveId" clId="{8ADDED15-8803-484B-BF2E-69423E0DA7AA}" dt="2022-08-08T03:50:02.351" v="113" actId="20577"/>
      <pc:docMkLst>
        <pc:docMk/>
      </pc:docMkLst>
      <pc:sldChg chg="modSp mod">
        <pc:chgData name="Haritha Maithreyee" userId="a4c85dd9d14b973c" providerId="LiveId" clId="{8ADDED15-8803-484B-BF2E-69423E0DA7AA}" dt="2022-08-08T03:50:02.351" v="113" actId="20577"/>
        <pc:sldMkLst>
          <pc:docMk/>
          <pc:sldMk cId="26760704" sldId="269"/>
        </pc:sldMkLst>
        <pc:spChg chg="mod">
          <ac:chgData name="Haritha Maithreyee" userId="a4c85dd9d14b973c" providerId="LiveId" clId="{8ADDED15-8803-484B-BF2E-69423E0DA7AA}" dt="2022-08-08T03:49:32.848" v="35" actId="20577"/>
          <ac:spMkLst>
            <pc:docMk/>
            <pc:sldMk cId="26760704" sldId="269"/>
            <ac:spMk id="2" creationId="{E9CACD3A-C578-0D6F-DD89-91556D1ECD6A}"/>
          </ac:spMkLst>
        </pc:spChg>
        <pc:spChg chg="mod">
          <ac:chgData name="Haritha Maithreyee" userId="a4c85dd9d14b973c" providerId="LiveId" clId="{8ADDED15-8803-484B-BF2E-69423E0DA7AA}" dt="2022-08-08T03:50:02.351" v="113" actId="20577"/>
          <ac:spMkLst>
            <pc:docMk/>
            <pc:sldMk cId="26760704" sldId="269"/>
            <ac:spMk id="9" creationId="{BD7AFB3E-58C2-C4D4-E2E3-46A5331F207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B9748C-C006-4241-87E4-5B68D1770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40D4F59-2B30-43B0-9539-7E62C96F0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9C005A-1872-4B76-A6D2-00FE65E4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497349-8BCC-42B8-94E2-7DF8709D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E42A5-6EC6-4B70-87B6-C97795B1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63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4AB720-9DBB-4E25-9CE1-D085CD8D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FD406FC-DAD6-47AB-8172-E771EEA77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A41DE4-3DC8-497C-B16C-6724ACCA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FE13A3A-BDAF-4738-950A-58B8F442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A833EA-4EA8-42F6-8363-6C63CA49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37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D859A17-CB88-4D6C-A9E3-18F20E88E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1CFFC65-E8BC-489D-937D-97F342266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9EEAE2-3E11-413C-BB29-023F8B1B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E91FDE-0ECE-41DA-89D1-B8D123AA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F57889-9F5A-48B1-B736-5601D79F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25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B5D27D-6E26-44D0-B1DE-BDCC00E5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3D6139-9E4F-4B6A-A719-F444791AE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8A4C7F-7E25-4959-912E-E9ADC05A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CFE4D0-6560-4687-9DC0-181DB895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D088C3-4344-433D-95ED-924FDFF0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57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805537-028E-4066-AD3D-066DE6A3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C186D3-9DA5-4297-82FA-A70D09A7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A9E3C8-31CC-461D-B85E-EC051D96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9366BF-A800-4D18-9AB9-352C062A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DCBF89-279E-494D-8CFB-4F6C5A18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3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328718-9EFA-4B02-96D9-4A0302B2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FACA64-D41E-4A9B-BF11-97F3CF3E0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2BBFE20-0842-4456-8F11-4D1AAB049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58FD50-58E8-48A0-AFE5-0187081B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AB16493-0EDF-482C-B8E6-5E6CD561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0060CC-9048-4A65-B971-03E5E027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45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979927-1DC7-40DA-B4F9-22D30CBD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D714CF-E2D2-4D6A-A2B8-6EE41E43C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BA53F11-CE9D-4C61-A751-28BC315A8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6DFB39A-F736-411A-B6AA-C66970E96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850FF2C-BA6F-4447-BFC6-FF8FEB384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F78DBEF-1570-4C25-9AC3-E49C66CC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D96FC07-8A4A-4837-B81D-A6E6CB19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6EF1916-FC48-4735-8704-F0149E8A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30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3D3800-1306-4103-B635-8FB6D1CF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F1C56FC-E9F3-4B3D-AEAD-51A328D9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4D7D824-3A01-432E-88C1-931933B2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C5EEC9-CE29-42DC-B7C7-A47EC171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67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BD0EC5A-98C6-4232-9C44-101597DF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272C958-04FD-4186-9937-2FB999F9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A504BCD-A3B5-465D-8490-BB48814D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70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695342-AD9E-498F-9AD8-51900174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BCB26E-AB79-44E8-B81A-E5B72DFEE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E7AFAF8-7FFD-4AB2-A73C-6FBEE6EDA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79EF94A-C800-48D2-BD86-7FA8E15B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BCB0EFC-5256-4483-A23B-98D82C6C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535EF6F-12F6-4A8A-9163-BD48E255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40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542F62-716F-4E9B-A309-CEFA04CA8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6CAF624-563F-438B-92CB-D908C842C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D9326F5-F45B-48BA-9C09-65AE88DB4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D346B5B-8C25-483E-B656-529D095F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B2BDFB4-265C-4554-A5CE-E1AF9D12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CB09778-1C69-4157-BF3D-4773612A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02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B91279C-D7EC-4834-90DE-5441CF59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89D870-7D7A-4D95-A98C-65019CC6C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3E2731-9320-43AC-9952-C8DCF291F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46CC2-EC25-4877-9324-8E6B392E224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195C7F-A3CD-4079-B5A6-575BEF6EB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4532FF-3406-4A07-9735-DF0C97797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55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EFCFE6-4994-446E-B27A-ED9BCAD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188" y="274321"/>
            <a:ext cx="9699812" cy="2053244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chemeClr val="accent1">
                    <a:lumMod val="75000"/>
                  </a:schemeClr>
                </a:solidFill>
              </a:rPr>
              <a:t>Database Management Systems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DIET AND WORKOUT ASSISTANT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7370EC-E742-4D78-A1C2-EAF840F46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10444"/>
            <a:ext cx="9144000" cy="382385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By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G.Haritha Maithreyee(2110030014)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G.Mahitha Christina(2110030147)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A.Bhavya Sri(2110030067)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G.Vaishnavi(2110030009)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Under the guidance of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Mrs.P.Sree Lakshmi</a:t>
            </a:r>
          </a:p>
        </p:txBody>
      </p:sp>
    </p:spTree>
    <p:extLst>
      <p:ext uri="{BB962C8B-B14F-4D97-AF65-F5344CB8AC3E}">
        <p14:creationId xmlns:p14="http://schemas.microsoft.com/office/powerpoint/2010/main" val="3271420654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F3E181-6CB8-4C66-9588-9712C8DB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Division of work among the 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677678-E6FC-43AF-8710-22E963C7C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2110030014 G.Haritha Maithreyee: </a:t>
            </a:r>
            <a:r>
              <a:rPr lang="en-US" dirty="0" smtClean="0"/>
              <a:t>Research </a:t>
            </a:r>
            <a:r>
              <a:rPr lang="en-US" dirty="0"/>
              <a:t>&amp; study.</a:t>
            </a:r>
          </a:p>
          <a:p>
            <a:r>
              <a:rPr lang="en-US" dirty="0"/>
              <a:t>2110030147 G.Mahitha Christina</a:t>
            </a:r>
            <a:r>
              <a:rPr lang="en-US"/>
              <a:t>: </a:t>
            </a:r>
            <a:r>
              <a:rPr lang="en-US" smtClean="0"/>
              <a:t>Research &amp; </a:t>
            </a:r>
            <a:r>
              <a:rPr lang="en-US" dirty="0"/>
              <a:t>study.</a:t>
            </a:r>
          </a:p>
          <a:p>
            <a:r>
              <a:rPr lang="en-US" dirty="0"/>
              <a:t>2110030009 </a:t>
            </a:r>
            <a:r>
              <a:rPr lang="en-US" dirty="0" err="1"/>
              <a:t>G.Vaishnavi</a:t>
            </a:r>
            <a:r>
              <a:rPr lang="en-US" dirty="0"/>
              <a:t>: </a:t>
            </a:r>
            <a:r>
              <a:rPr lang="en-US" dirty="0" smtClean="0"/>
              <a:t>PPT &amp; study.</a:t>
            </a:r>
            <a:endParaRPr lang="en-US" dirty="0"/>
          </a:p>
          <a:p>
            <a:r>
              <a:rPr lang="en-US" dirty="0"/>
              <a:t>2110030067 </a:t>
            </a:r>
            <a:r>
              <a:rPr lang="en-US" dirty="0" err="1"/>
              <a:t>A.Bhavya</a:t>
            </a:r>
            <a:r>
              <a:rPr lang="en-US" dirty="0"/>
              <a:t> Sri: </a:t>
            </a:r>
            <a:r>
              <a:rPr lang="en-US" dirty="0" smtClean="0"/>
              <a:t>PPT &amp; study.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713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CACD3A-C578-0D6F-DD89-91556D1E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TOOLS REQUIRED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D7AFB3E-58C2-C4D4-E2E3-46A5331F2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 as a part of DBMS , We need to access data using queries.</a:t>
            </a:r>
          </a:p>
          <a:p>
            <a:r>
              <a:rPr lang="en-US" dirty="0"/>
              <a:t>DBMS is completely back end software that is used to retrieve or update data.</a:t>
            </a:r>
          </a:p>
          <a:p>
            <a:r>
              <a:rPr lang="en-IN" dirty="0"/>
              <a:t>That is we use MySQL software </a:t>
            </a:r>
            <a:r>
              <a:rPr lang="en-IN"/>
              <a:t>for queries.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6070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918B2-4F24-4C89-A5D0-F8501987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Problem statement and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0304B7-7EFB-4778-A43C-CF1BBB0C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Diet is one of the most important aspects of a healthy lifestyle.</a:t>
            </a:r>
          </a:p>
          <a:p>
            <a:r>
              <a:rPr lang="en-IN" dirty="0"/>
              <a:t>To be fit we should track our workout to keep a check on calories burnt.</a:t>
            </a:r>
          </a:p>
          <a:p>
            <a:r>
              <a:rPr lang="en-IN" dirty="0"/>
              <a:t>The Domain of this project comes under Health Care.</a:t>
            </a:r>
          </a:p>
        </p:txBody>
      </p:sp>
    </p:spTree>
    <p:extLst>
      <p:ext uri="{BB962C8B-B14F-4D97-AF65-F5344CB8AC3E}">
        <p14:creationId xmlns:p14="http://schemas.microsoft.com/office/powerpoint/2010/main" val="401313080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719C24-F6AF-4CCF-9D66-0ABCAB5A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Existing solutions/ Naive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7E5BF9-49EB-40A0-9E84-D30467DC6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915"/>
            <a:ext cx="10515600" cy="46640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existing Dietitian System of getting a diet plan is completely manual. </a:t>
            </a:r>
          </a:p>
          <a:p>
            <a:r>
              <a:rPr lang="en-US" dirty="0"/>
              <a:t>People need to visit their local Dietitian physically to know the suggested diet plan. </a:t>
            </a:r>
          </a:p>
          <a:p>
            <a:r>
              <a:rPr lang="en-US" dirty="0"/>
              <a:t>The user has to wait for their appointment with the Dietitian.</a:t>
            </a:r>
          </a:p>
          <a:p>
            <a:r>
              <a:rPr lang="en-US" dirty="0"/>
              <a:t> The user might have to wait for long hours some times. </a:t>
            </a:r>
          </a:p>
          <a:p>
            <a:r>
              <a:rPr lang="en-US" dirty="0"/>
              <a:t>This makes it very inconvenient for the users to get their diet plan.</a:t>
            </a:r>
          </a:p>
          <a:p>
            <a:r>
              <a:rPr lang="en-US" dirty="0"/>
              <a:t>They have to wait just to get the information about what they should eat.</a:t>
            </a:r>
          </a:p>
          <a:p>
            <a:r>
              <a:rPr lang="en-IN" dirty="0"/>
              <a:t>https://healthyeating.sfgate.com/what-ate-lose-weight-noom-13771700.html</a:t>
            </a:r>
          </a:p>
        </p:txBody>
      </p:sp>
    </p:spTree>
    <p:extLst>
      <p:ext uri="{BB962C8B-B14F-4D97-AF65-F5344CB8AC3E}">
        <p14:creationId xmlns:p14="http://schemas.microsoft.com/office/powerpoint/2010/main" val="373524063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22C5B8-D3F2-C5AC-6420-3F5A9A1EF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30" y="116732"/>
            <a:ext cx="11061970" cy="6060231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ts val="2250"/>
              </a:lnSpc>
              <a:spcBef>
                <a:spcPts val="2000"/>
              </a:spcBef>
              <a:spcAft>
                <a:spcPts val="1000"/>
              </a:spcAft>
            </a:pPr>
            <a:endParaRPr lang="en-US" sz="5100" b="0" i="0" dirty="0">
              <a:solidFill>
                <a:srgbClr val="734126"/>
              </a:solidFill>
              <a:effectLst/>
              <a:latin typeface="Cambria" panose="02040503050406030204" pitchFamily="18" charset="0"/>
            </a:endParaRPr>
          </a:p>
          <a:p>
            <a:pPr algn="l">
              <a:lnSpc>
                <a:spcPts val="2250"/>
              </a:lnSpc>
              <a:spcBef>
                <a:spcPts val="2000"/>
              </a:spcBef>
              <a:spcAft>
                <a:spcPts val="1000"/>
              </a:spcAft>
            </a:pPr>
            <a:r>
              <a:rPr lang="en-US" sz="3000" b="0" i="0" dirty="0">
                <a:solidFill>
                  <a:srgbClr val="734126"/>
                </a:solidFill>
                <a:effectLst/>
                <a:latin typeface="Cambria" panose="02040503050406030204" pitchFamily="18" charset="0"/>
              </a:rPr>
              <a:t>Aims</a:t>
            </a:r>
          </a:p>
          <a:p>
            <a:pPr algn="l">
              <a:spcBef>
                <a:spcPts val="2000"/>
              </a:spcBef>
              <a:spcAft>
                <a:spcPts val="2000"/>
              </a:spcAft>
            </a:pPr>
            <a:r>
              <a:rPr lang="en-US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Few researchers have studied how these apps affect women with eating disorders in university and college settings. </a:t>
            </a:r>
            <a:endParaRPr lang="en-US" i="0" dirty="0" smtClean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algn="l">
              <a:spcBef>
                <a:spcPts val="2000"/>
              </a:spcBef>
              <a:spcAft>
                <a:spcPts val="2000"/>
              </a:spcAft>
            </a:pPr>
            <a:r>
              <a:rPr lang="en-US" i="0" dirty="0" smtClean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This </a:t>
            </a:r>
            <a:r>
              <a:rPr lang="en-US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research investigates the unintended negative consequences of engaging with these tools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.</a:t>
            </a:r>
          </a:p>
          <a:p>
            <a:pPr algn="l">
              <a:lnSpc>
                <a:spcPts val="2250"/>
              </a:lnSpc>
              <a:spcBef>
                <a:spcPts val="2000"/>
              </a:spcBef>
              <a:spcAft>
                <a:spcPts val="1000"/>
              </a:spcAft>
            </a:pPr>
            <a:r>
              <a:rPr lang="en-US" sz="3000" b="0" i="0" dirty="0">
                <a:solidFill>
                  <a:srgbClr val="734126"/>
                </a:solidFill>
                <a:effectLst/>
                <a:latin typeface="Cambria" panose="02040503050406030204" pitchFamily="18" charset="0"/>
              </a:rPr>
              <a:t>Method</a:t>
            </a:r>
          </a:p>
          <a:p>
            <a:pPr algn="l">
              <a:spcBef>
                <a:spcPts val="2000"/>
              </a:spcBef>
              <a:spcAft>
                <a:spcPts val="2000"/>
              </a:spcAft>
            </a:pP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Data collection sessions comprised three components conducted with 24 participants: survey (demographic and eating disorder symptoms), think-aloud exercise and semi-structured interview. </a:t>
            </a:r>
            <a:endParaRPr lang="en-US" b="0" i="0" dirty="0" smtClean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algn="l">
              <a:spcBef>
                <a:spcPts val="2000"/>
              </a:spcBef>
              <a:spcAft>
                <a:spcPts val="2000"/>
              </a:spcAft>
            </a:pPr>
            <a:r>
              <a:rPr lang="en-US" b="0" i="0" dirty="0" smtClean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Thematic 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analysis was used to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analyse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data.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015121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EB99B8-6BC3-D743-6553-593B99D6A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106" y="223736"/>
            <a:ext cx="10964694" cy="5904589"/>
          </a:xfrm>
        </p:spPr>
        <p:txBody>
          <a:bodyPr>
            <a:normAutofit/>
          </a:bodyPr>
          <a:lstStyle/>
          <a:p>
            <a:pPr algn="l">
              <a:lnSpc>
                <a:spcPts val="2250"/>
              </a:lnSpc>
              <a:spcBef>
                <a:spcPts val="2000"/>
              </a:spcBef>
              <a:spcAft>
                <a:spcPts val="1000"/>
              </a:spcAft>
            </a:pPr>
            <a:r>
              <a:rPr lang="en-US" sz="4000" b="0" i="0" dirty="0">
                <a:solidFill>
                  <a:srgbClr val="734126"/>
                </a:solidFill>
                <a:effectLst/>
                <a:latin typeface="Cambria" panose="02040503050406030204" pitchFamily="18" charset="0"/>
              </a:rPr>
              <a:t>Results</a:t>
            </a:r>
          </a:p>
          <a:p>
            <a:pPr algn="l">
              <a:spcBef>
                <a:spcPts val="2000"/>
              </a:spcBef>
              <a:spcAft>
                <a:spcPts val="2000"/>
              </a:spcAft>
            </a:pP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Participants reported that diet and fitness apps trigger and exacerbate symptoms by focusing heavily on quantification, promoting overuse and providing certain types of feedback. </a:t>
            </a:r>
            <a:endParaRPr lang="en-US" b="0" i="0" dirty="0" smtClean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algn="l">
              <a:spcBef>
                <a:spcPts val="2000"/>
              </a:spcBef>
              <a:spcAft>
                <a:spcPts val="2000"/>
              </a:spcAft>
            </a:pPr>
            <a:r>
              <a:rPr lang="en-US" b="0" i="0" dirty="0" smtClean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Eight 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themes of negative consequences emerged: fixation on numbers, rigid diet, obsession, app dependency, high sense of achievement, extreme negative emotions, motivation from ‘negative’ messages, and excess competition. </a:t>
            </a:r>
            <a:endParaRPr lang="en-US" b="0" i="0" dirty="0" smtClean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algn="l">
              <a:spcBef>
                <a:spcPts val="2000"/>
              </a:spcBef>
              <a:spcAft>
                <a:spcPts val="2000"/>
              </a:spcAft>
            </a:pPr>
            <a:r>
              <a:rPr lang="en-US" b="0" i="0" dirty="0" smtClean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Although 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these themes were common when users’ focus was to lose weight or eat less, they were also prevalent when users wanted to focus explicitly on eating disorder recovery.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28828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79C607-0321-4664-A0D0-86C17931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Proposed Algorithm Design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F674A8-B697-455E-AE71-EE2E42A1C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implement stress free and effective weight loss system.</a:t>
            </a:r>
          </a:p>
          <a:p>
            <a:r>
              <a:rPr lang="en-US" dirty="0"/>
              <a:t>The user gets to connect with the dietitian and trainer in order to achieve  fair weight loss manner.</a:t>
            </a:r>
          </a:p>
          <a:p>
            <a:r>
              <a:rPr lang="en-US" dirty="0"/>
              <a:t>The dietitian based on the users health conditions prepares a diet plan as it is done offline.</a:t>
            </a:r>
          </a:p>
          <a:p>
            <a:r>
              <a:rPr lang="en-US" dirty="0"/>
              <a:t>Even the trainer suggests workout as per the body conditions of the user.</a:t>
            </a:r>
          </a:p>
          <a:p>
            <a:r>
              <a:rPr lang="en-US" dirty="0"/>
              <a:t>We even maintain privacy.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89779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50D7B3-C5EC-48FF-ABB6-4CD4DCDE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21A6B02-2D12-1882-CA76-F1C720BA6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07968648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38AB80-BEBE-3C3F-CE1E-CFA235B8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err="1">
                <a:solidFill>
                  <a:schemeClr val="accent2">
                    <a:lumMod val="50000"/>
                  </a:schemeClr>
                </a:solidFill>
              </a:rPr>
              <a:t>Github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setup</a:t>
            </a:r>
            <a:br>
              <a:rPr lang="en-IN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IN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IN" sz="1800" dirty="0"/>
              <a:t>https://github.com/2110030147/DBMS/settings/access</a:t>
            </a:r>
            <a:r>
              <a:rPr lang="en-IN" dirty="0"/>
              <a:t/>
            </a:r>
            <a:br>
              <a:rPr lang="en-IN" dirty="0"/>
            </a:b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xmlns="" id="{9AD29AF0-1C9D-F105-3862-D65AD8FC1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543" y="1825625"/>
            <a:ext cx="879891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087068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474</Words>
  <Application>Microsoft Office PowerPoint</Application>
  <PresentationFormat>Custom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Database Management Systems DIET AND WORKOUT ASSISTANT</vt:lpstr>
      <vt:lpstr>TOOLS REQUIRED</vt:lpstr>
      <vt:lpstr>Problem statement and domain</vt:lpstr>
      <vt:lpstr>Existing solutions/ Naive solutions</vt:lpstr>
      <vt:lpstr>PowerPoint Presentation</vt:lpstr>
      <vt:lpstr>PowerPoint Presentation</vt:lpstr>
      <vt:lpstr>Proposed Algorithm Design Technique</vt:lpstr>
      <vt:lpstr>ER Diagram</vt:lpstr>
      <vt:lpstr>Github setup  https://github.com/2110030147/DBMS/settings/access </vt:lpstr>
      <vt:lpstr>Division of work among the group members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Project Name</dc:title>
  <dc:creator>Deepthi Kalavala</dc:creator>
  <cp:lastModifiedBy>HP PC</cp:lastModifiedBy>
  <cp:revision>15</cp:revision>
  <dcterms:created xsi:type="dcterms:W3CDTF">2022-02-18T09:01:51Z</dcterms:created>
  <dcterms:modified xsi:type="dcterms:W3CDTF">2022-08-10T05:45:48Z</dcterms:modified>
</cp:coreProperties>
</file>