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E07C-B898-46B2-AE12-9D700199158F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981A-020E-491F-9184-9803C3E5EE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E07C-B898-46B2-AE12-9D700199158F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981A-020E-491F-9184-9803C3E5EE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E07C-B898-46B2-AE12-9D700199158F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981A-020E-491F-9184-9803C3E5EE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E07C-B898-46B2-AE12-9D700199158F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981A-020E-491F-9184-9803C3E5EE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E07C-B898-46B2-AE12-9D700199158F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981A-020E-491F-9184-9803C3E5EE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E07C-B898-46B2-AE12-9D700199158F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981A-020E-491F-9184-9803C3E5EE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E07C-B898-46B2-AE12-9D700199158F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981A-020E-491F-9184-9803C3E5EE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E07C-B898-46B2-AE12-9D700199158F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981A-020E-491F-9184-9803C3E5EE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E07C-B898-46B2-AE12-9D700199158F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981A-020E-491F-9184-9803C3E5EE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E07C-B898-46B2-AE12-9D700199158F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981A-020E-491F-9184-9803C3E5EE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E07C-B898-46B2-AE12-9D700199158F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981A-020E-491F-9184-9803C3E5EE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0E07C-B898-46B2-AE12-9D700199158F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B981A-020E-491F-9184-9803C3E5EEB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24" y="221455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Database Management Systems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DIET AND WORKOUT ASSISTANT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TEAM OF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G.Haritha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Maithreyee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(2110030014)</a:t>
            </a:r>
          </a:p>
          <a:p>
            <a:pPr algn="ctr">
              <a:buNone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G.Mahitha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Christina(2110030147)</a:t>
            </a:r>
          </a:p>
          <a:p>
            <a:pPr algn="ctr">
              <a:buNone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A.Bhavya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Sri(2110030067)</a:t>
            </a:r>
          </a:p>
          <a:p>
            <a:pPr algn="ctr">
              <a:buNone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G.Vaishnavi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(2110030009)</a:t>
            </a:r>
          </a:p>
          <a:p>
            <a:pPr algn="ctr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Under the guidance of </a:t>
            </a:r>
          </a:p>
          <a:p>
            <a:pPr algn="ctr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MR .SUMIT HAZRA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TOOLS SETUP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this project as a part of DBMS, We need to access data using queries.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DBMS is completely back end software that is used to retrieve or update data.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That is we use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software for queries.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FLOW CHART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2022-09-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93" y="1600200"/>
            <a:ext cx="6832414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GITUP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</a:t>
            </a:r>
            <a:r>
              <a:rPr lang="en-US" i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9501"/>
            <a:ext cx="8229600" cy="426736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Work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progress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implement the project we need to undergo five phases: Communication, Planning, Modelling, Construction, Deployment.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We completed modelling phase and proceeding to construction phase.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571744"/>
            <a:ext cx="8229600" cy="1143000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106</Words>
  <Application>Microsoft Office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Database Management Systems DIET AND WORKOUT ASSISTANT</vt:lpstr>
      <vt:lpstr>TEAM OF</vt:lpstr>
      <vt:lpstr>TOOLS SETUP</vt:lpstr>
      <vt:lpstr>FLOW CHART</vt:lpstr>
      <vt:lpstr>GITUP COMMITS</vt:lpstr>
      <vt:lpstr>Work progress</vt:lpstr>
      <vt:lpstr>THANK YOU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 DIET AND WORKOUT ASSISTANT</dc:title>
  <dc:creator>grandhi vaishnavi</dc:creator>
  <cp:lastModifiedBy>HP PC</cp:lastModifiedBy>
  <cp:revision>9</cp:revision>
  <dcterms:created xsi:type="dcterms:W3CDTF">2022-09-01T14:30:30Z</dcterms:created>
  <dcterms:modified xsi:type="dcterms:W3CDTF">2022-09-03T04:34:40Z</dcterms:modified>
</cp:coreProperties>
</file>