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69" r:id="rId4"/>
    <p:sldId id="270" r:id="rId5"/>
    <p:sldId id="275" r:id="rId6"/>
    <p:sldId id="276" r:id="rId7"/>
    <p:sldId id="271" r:id="rId8"/>
    <p:sldId id="273" r:id="rId9"/>
    <p:sldId id="279" r:id="rId10"/>
    <p:sldId id="272" r:id="rId11"/>
    <p:sldId id="264" r:id="rId12"/>
    <p:sldId id="274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C6F6A-8FD8-40F3-AF7B-FD2A41E3FA64}" v="83" dt="2022-08-10T05:11:28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a Maithreyee" userId="a4c85dd9d14b973c" providerId="LiveId" clId="{350C6F6A-8FD8-40F3-AF7B-FD2A41E3FA64}"/>
    <pc:docChg chg="custSel addSld modSld sldOrd">
      <pc:chgData name="Haritha Maithreyee" userId="a4c85dd9d14b973c" providerId="LiveId" clId="{350C6F6A-8FD8-40F3-AF7B-FD2A41E3FA64}" dt="2022-08-10T05:38:04.963" v="532" actId="1440"/>
      <pc:docMkLst>
        <pc:docMk/>
      </pc:docMkLst>
      <pc:sldChg chg="addSp delSp modSp mod modTransition">
        <pc:chgData name="Haritha Maithreyee" userId="a4c85dd9d14b973c" providerId="LiveId" clId="{350C6F6A-8FD8-40F3-AF7B-FD2A41E3FA64}" dt="2022-08-10T05:11:28.872" v="325" actId="1076"/>
        <pc:sldMkLst>
          <pc:docMk/>
          <pc:sldMk cId="3271420654" sldId="256"/>
        </pc:sldMkLst>
        <pc:spChg chg="mod">
          <ac:chgData name="Haritha Maithreyee" userId="a4c85dd9d14b973c" providerId="LiveId" clId="{350C6F6A-8FD8-40F3-AF7B-FD2A41E3FA64}" dt="2022-08-10T05:05:34.156" v="271" actId="20577"/>
          <ac:spMkLst>
            <pc:docMk/>
            <pc:sldMk cId="3271420654" sldId="256"/>
            <ac:spMk id="2" creationId="{86EFCFE6-4994-446E-B27A-ED9BCAD62211}"/>
          </ac:spMkLst>
        </pc:spChg>
        <pc:spChg chg="mod">
          <ac:chgData name="Haritha Maithreyee" userId="a4c85dd9d14b973c" providerId="LiveId" clId="{350C6F6A-8FD8-40F3-AF7B-FD2A41E3FA64}" dt="2022-08-10T05:10:18.483" v="323" actId="1076"/>
          <ac:spMkLst>
            <pc:docMk/>
            <pc:sldMk cId="3271420654" sldId="256"/>
            <ac:spMk id="3" creationId="{827370EC-E742-4D78-A1C2-EAF840F46BFE}"/>
          </ac:spMkLst>
        </pc:spChg>
        <pc:picChg chg="add del mod">
          <ac:chgData name="Haritha Maithreyee" userId="a4c85dd9d14b973c" providerId="LiveId" clId="{350C6F6A-8FD8-40F3-AF7B-FD2A41E3FA64}" dt="2022-08-10T05:07:24.370" v="288" actId="478"/>
          <ac:picMkLst>
            <pc:docMk/>
            <pc:sldMk cId="3271420654" sldId="256"/>
            <ac:picMk id="2050" creationId="{B456338E-7EF3-F1AE-E66E-97CC1B8057CB}"/>
          </ac:picMkLst>
        </pc:picChg>
        <pc:picChg chg="add del mod">
          <ac:chgData name="Haritha Maithreyee" userId="a4c85dd9d14b973c" providerId="LiveId" clId="{350C6F6A-8FD8-40F3-AF7B-FD2A41E3FA64}" dt="2022-08-10T05:10:08.994" v="321"/>
          <ac:picMkLst>
            <pc:docMk/>
            <pc:sldMk cId="3271420654" sldId="256"/>
            <ac:picMk id="2052" creationId="{EA128A3C-D9E5-5A8C-9B6F-D2D852C08C8D}"/>
          </ac:picMkLst>
        </pc:picChg>
        <pc:picChg chg="add mod">
          <ac:chgData name="Haritha Maithreyee" userId="a4c85dd9d14b973c" providerId="LiveId" clId="{350C6F6A-8FD8-40F3-AF7B-FD2A41E3FA64}" dt="2022-08-10T05:11:28.872" v="325" actId="1076"/>
          <ac:picMkLst>
            <pc:docMk/>
            <pc:sldMk cId="3271420654" sldId="256"/>
            <ac:picMk id="2054" creationId="{0D8FD7FD-B68B-A0A8-A37D-126EABF59099}"/>
          </ac:picMkLst>
        </pc:picChg>
      </pc:sldChg>
      <pc:sldChg chg="modSp mod modTransition">
        <pc:chgData name="Haritha Maithreyee" userId="a4c85dd9d14b973c" providerId="LiveId" clId="{350C6F6A-8FD8-40F3-AF7B-FD2A41E3FA64}" dt="2022-08-10T05:14:13.358" v="348" actId="20577"/>
        <pc:sldMkLst>
          <pc:docMk/>
          <pc:sldMk cId="0" sldId="264"/>
        </pc:sldMkLst>
        <pc:spChg chg="mod">
          <ac:chgData name="Haritha Maithreyee" userId="a4c85dd9d14b973c" providerId="LiveId" clId="{350C6F6A-8FD8-40F3-AF7B-FD2A41E3FA64}" dt="2022-08-10T05:14:13.358" v="348" actId="20577"/>
          <ac:spMkLst>
            <pc:docMk/>
            <pc:sldMk cId="0" sldId="264"/>
            <ac:spMk id="2" creationId="{00000000-0000-0000-0000-000000000000}"/>
          </ac:spMkLst>
        </pc:spChg>
      </pc:sldChg>
      <pc:sldChg chg="modTransition">
        <pc:chgData name="Haritha Maithreyee" userId="a4c85dd9d14b973c" providerId="LiveId" clId="{350C6F6A-8FD8-40F3-AF7B-FD2A41E3FA64}" dt="2022-08-10T05:01:58.603" v="71"/>
        <pc:sldMkLst>
          <pc:docMk/>
          <pc:sldMk cId="0" sldId="269"/>
        </pc:sldMkLst>
      </pc:sldChg>
      <pc:sldChg chg="modTransition">
        <pc:chgData name="Haritha Maithreyee" userId="a4c85dd9d14b973c" providerId="LiveId" clId="{350C6F6A-8FD8-40F3-AF7B-FD2A41E3FA64}" dt="2022-08-10T04:53:22.116" v="9"/>
        <pc:sldMkLst>
          <pc:docMk/>
          <pc:sldMk cId="0" sldId="270"/>
        </pc:sldMkLst>
      </pc:sldChg>
      <pc:sldChg chg="modTransition">
        <pc:chgData name="Haritha Maithreyee" userId="a4c85dd9d14b973c" providerId="LiveId" clId="{350C6F6A-8FD8-40F3-AF7B-FD2A41E3FA64}" dt="2022-08-10T04:54:05.203" v="16"/>
        <pc:sldMkLst>
          <pc:docMk/>
          <pc:sldMk cId="0" sldId="271"/>
        </pc:sldMkLst>
      </pc:sldChg>
      <pc:sldChg chg="addSp delSp modSp mod ord modTransition">
        <pc:chgData name="Haritha Maithreyee" userId="a4c85dd9d14b973c" providerId="LiveId" clId="{350C6F6A-8FD8-40F3-AF7B-FD2A41E3FA64}" dt="2022-08-10T05:00:54.750" v="66" actId="1076"/>
        <pc:sldMkLst>
          <pc:docMk/>
          <pc:sldMk cId="0" sldId="272"/>
        </pc:sldMkLst>
        <pc:spChg chg="mod">
          <ac:chgData name="Haritha Maithreyee" userId="a4c85dd9d14b973c" providerId="LiveId" clId="{350C6F6A-8FD8-40F3-AF7B-FD2A41E3FA64}" dt="2022-08-10T05:00:10.066" v="60" actId="14100"/>
          <ac:spMkLst>
            <pc:docMk/>
            <pc:sldMk cId="0" sldId="272"/>
            <ac:spMk id="3" creationId="{00000000-0000-0000-0000-000000000000}"/>
          </ac:spMkLst>
        </pc:spChg>
        <pc:picChg chg="add mod">
          <ac:chgData name="Haritha Maithreyee" userId="a4c85dd9d14b973c" providerId="LiveId" clId="{350C6F6A-8FD8-40F3-AF7B-FD2A41E3FA64}" dt="2022-08-10T04:59:00.066" v="47" actId="1076"/>
          <ac:picMkLst>
            <pc:docMk/>
            <pc:sldMk cId="0" sldId="272"/>
            <ac:picMk id="1026" creationId="{E3B335E3-19AB-1DF8-5C8C-F8532CF873ED}"/>
          </ac:picMkLst>
        </pc:picChg>
        <pc:picChg chg="add mod">
          <ac:chgData name="Haritha Maithreyee" userId="a4c85dd9d14b973c" providerId="LiveId" clId="{350C6F6A-8FD8-40F3-AF7B-FD2A41E3FA64}" dt="2022-08-10T05:00:54.750" v="66" actId="1076"/>
          <ac:picMkLst>
            <pc:docMk/>
            <pc:sldMk cId="0" sldId="272"/>
            <ac:picMk id="1028" creationId="{000F4D9C-2D40-E174-BCA9-1B8E59133CCC}"/>
          </ac:picMkLst>
        </pc:picChg>
        <pc:picChg chg="add del mod">
          <ac:chgData name="Haritha Maithreyee" userId="a4c85dd9d14b973c" providerId="LiveId" clId="{350C6F6A-8FD8-40F3-AF7B-FD2A41E3FA64}" dt="2022-08-10T05:00:10.443" v="61"/>
          <ac:picMkLst>
            <pc:docMk/>
            <pc:sldMk cId="0" sldId="272"/>
            <ac:picMk id="1030" creationId="{D35E5811-7D13-3E11-556D-B7ADCA805A4C}"/>
          </ac:picMkLst>
        </pc:picChg>
        <pc:picChg chg="add mod">
          <ac:chgData name="Haritha Maithreyee" userId="a4c85dd9d14b973c" providerId="LiveId" clId="{350C6F6A-8FD8-40F3-AF7B-FD2A41E3FA64}" dt="2022-08-10T05:00:40.734" v="65" actId="1076"/>
          <ac:picMkLst>
            <pc:docMk/>
            <pc:sldMk cId="0" sldId="272"/>
            <ac:picMk id="1032" creationId="{F2993EF6-9089-68E3-4D80-0390CCB187A8}"/>
          </ac:picMkLst>
        </pc:picChg>
      </pc:sldChg>
      <pc:sldChg chg="modTransition">
        <pc:chgData name="Haritha Maithreyee" userId="a4c85dd9d14b973c" providerId="LiveId" clId="{350C6F6A-8FD8-40F3-AF7B-FD2A41E3FA64}" dt="2022-08-10T04:54:08.906" v="17"/>
        <pc:sldMkLst>
          <pc:docMk/>
          <pc:sldMk cId="3935129823" sldId="273"/>
        </pc:sldMkLst>
      </pc:sldChg>
      <pc:sldChg chg="modTransition">
        <pc:chgData name="Haritha Maithreyee" userId="a4c85dd9d14b973c" providerId="LiveId" clId="{350C6F6A-8FD8-40F3-AF7B-FD2A41E3FA64}" dt="2022-08-10T04:55:03.060" v="28"/>
        <pc:sldMkLst>
          <pc:docMk/>
          <pc:sldMk cId="2424616933" sldId="274"/>
        </pc:sldMkLst>
      </pc:sldChg>
      <pc:sldChg chg="modSp mod modTransition">
        <pc:chgData name="Haritha Maithreyee" userId="a4c85dd9d14b973c" providerId="LiveId" clId="{350C6F6A-8FD8-40F3-AF7B-FD2A41E3FA64}" dt="2022-08-10T05:28:22.573" v="392" actId="20577"/>
        <pc:sldMkLst>
          <pc:docMk/>
          <pc:sldMk cId="701787641" sldId="275"/>
        </pc:sldMkLst>
        <pc:spChg chg="mod">
          <ac:chgData name="Haritha Maithreyee" userId="a4c85dd9d14b973c" providerId="LiveId" clId="{350C6F6A-8FD8-40F3-AF7B-FD2A41E3FA64}" dt="2022-08-10T05:28:22.573" v="392" actId="20577"/>
          <ac:spMkLst>
            <pc:docMk/>
            <pc:sldMk cId="701787641" sldId="275"/>
            <ac:spMk id="2" creationId="{00000000-0000-0000-0000-000000000000}"/>
          </ac:spMkLst>
        </pc:spChg>
      </pc:sldChg>
      <pc:sldChg chg="modTransition">
        <pc:chgData name="Haritha Maithreyee" userId="a4c85dd9d14b973c" providerId="LiveId" clId="{350C6F6A-8FD8-40F3-AF7B-FD2A41E3FA64}" dt="2022-08-10T04:53:11.882" v="7"/>
        <pc:sldMkLst>
          <pc:docMk/>
          <pc:sldMk cId="94093657" sldId="276"/>
        </pc:sldMkLst>
      </pc:sldChg>
      <pc:sldChg chg="modSp mod modTransition">
        <pc:chgData name="Haritha Maithreyee" userId="a4c85dd9d14b973c" providerId="LiveId" clId="{350C6F6A-8FD8-40F3-AF7B-FD2A41E3FA64}" dt="2022-08-10T05:35:36.513" v="526" actId="20577"/>
        <pc:sldMkLst>
          <pc:docMk/>
          <pc:sldMk cId="0" sldId="277"/>
        </pc:sldMkLst>
        <pc:spChg chg="mod">
          <ac:chgData name="Haritha Maithreyee" userId="a4c85dd9d14b973c" providerId="LiveId" clId="{350C6F6A-8FD8-40F3-AF7B-FD2A41E3FA64}" dt="2022-08-10T05:35:36.513" v="526" actId="20577"/>
          <ac:spMkLst>
            <pc:docMk/>
            <pc:sldMk cId="0" sldId="277"/>
            <ac:spMk id="3" creationId="{00000000-0000-0000-0000-000000000000}"/>
          </ac:spMkLst>
        </pc:spChg>
      </pc:sldChg>
      <pc:sldChg chg="modTransition">
        <pc:chgData name="Haritha Maithreyee" userId="a4c85dd9d14b973c" providerId="LiveId" clId="{350C6F6A-8FD8-40F3-AF7B-FD2A41E3FA64}" dt="2022-08-10T05:02:09.804" v="72"/>
        <pc:sldMkLst>
          <pc:docMk/>
          <pc:sldMk cId="0" sldId="278"/>
        </pc:sldMkLst>
      </pc:sldChg>
      <pc:sldChg chg="addSp delSp modSp mod modTransition">
        <pc:chgData name="Haritha Maithreyee" userId="a4c85dd9d14b973c" providerId="LiveId" clId="{350C6F6A-8FD8-40F3-AF7B-FD2A41E3FA64}" dt="2022-08-10T05:38:04.963" v="532" actId="1440"/>
        <pc:sldMkLst>
          <pc:docMk/>
          <pc:sldMk cId="0" sldId="279"/>
        </pc:sldMkLst>
        <pc:spChg chg="add mod">
          <ac:chgData name="Haritha Maithreyee" userId="a4c85dd9d14b973c" providerId="LiveId" clId="{350C6F6A-8FD8-40F3-AF7B-FD2A41E3FA64}" dt="2022-08-10T05:37:49.957" v="527" actId="478"/>
          <ac:spMkLst>
            <pc:docMk/>
            <pc:sldMk cId="0" sldId="279"/>
            <ac:spMk id="5" creationId="{417FB7D8-2197-F46D-19D1-CE95D8271571}"/>
          </ac:spMkLst>
        </pc:spChg>
        <pc:picChg chg="del">
          <ac:chgData name="Haritha Maithreyee" userId="a4c85dd9d14b973c" providerId="LiveId" clId="{350C6F6A-8FD8-40F3-AF7B-FD2A41E3FA64}" dt="2022-08-10T05:37:49.957" v="527" actId="478"/>
          <ac:picMkLst>
            <pc:docMk/>
            <pc:sldMk cId="0" sldId="279"/>
            <ac:picMk id="4" creationId="{00000000-0000-0000-0000-000000000000}"/>
          </ac:picMkLst>
        </pc:picChg>
        <pc:picChg chg="add mod">
          <ac:chgData name="Haritha Maithreyee" userId="a4c85dd9d14b973c" providerId="LiveId" clId="{350C6F6A-8FD8-40F3-AF7B-FD2A41E3FA64}" dt="2022-08-10T05:38:04.963" v="532" actId="1440"/>
          <ac:picMkLst>
            <pc:docMk/>
            <pc:sldMk cId="0" sldId="279"/>
            <ac:picMk id="7" creationId="{FEE5EA24-F60A-5D3A-4C48-871D518BDC42}"/>
          </ac:picMkLst>
        </pc:picChg>
      </pc:sldChg>
      <pc:sldChg chg="modSp new mod">
        <pc:chgData name="Haritha Maithreyee" userId="a4c85dd9d14b973c" providerId="LiveId" clId="{350C6F6A-8FD8-40F3-AF7B-FD2A41E3FA64}" dt="2022-08-10T05:09:22.848" v="314" actId="5793"/>
        <pc:sldMkLst>
          <pc:docMk/>
          <pc:sldMk cId="1021078725" sldId="280"/>
        </pc:sldMkLst>
        <pc:spChg chg="mod">
          <ac:chgData name="Haritha Maithreyee" userId="a4c85dd9d14b973c" providerId="LiveId" clId="{350C6F6A-8FD8-40F3-AF7B-FD2A41E3FA64}" dt="2022-08-10T05:09:11.817" v="310" actId="20577"/>
          <ac:spMkLst>
            <pc:docMk/>
            <pc:sldMk cId="1021078725" sldId="280"/>
            <ac:spMk id="2" creationId="{91724F27-F846-7ECE-FBA4-5F3055F21EA1}"/>
          </ac:spMkLst>
        </pc:spChg>
        <pc:spChg chg="mod">
          <ac:chgData name="Haritha Maithreyee" userId="a4c85dd9d14b973c" providerId="LiveId" clId="{350C6F6A-8FD8-40F3-AF7B-FD2A41E3FA64}" dt="2022-08-10T05:09:22.848" v="314" actId="5793"/>
          <ac:spMkLst>
            <pc:docMk/>
            <pc:sldMk cId="1021078725" sldId="280"/>
            <ac:spMk id="3" creationId="{3C1B688A-0D89-2D03-BA6D-4183258DF0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446CC2-EC25-4877-9324-8E6B392E2242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7C31DC-0250-48BF-812C-FEEB12CA24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211003000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yeating.sfgate.com/what-ate-lose-weight-noom-13771700.html" TargetMode="External"/><Relationship Id="rId2" Type="http://schemas.openxmlformats.org/officeDocument/2006/relationships/hyperlink" Target="https://www.scribd.com/document/541981734/Diet-and-Workout-Assistant-DWA-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264594"/>
            <a:ext cx="9699812" cy="2053244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PYTHON FULL STACK DEVELOPMENT         WITH DJANGO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   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Diet &amp; Workout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39311"/>
            <a:ext cx="10460477" cy="3921838"/>
          </a:xfrm>
        </p:spPr>
        <p:txBody>
          <a:bodyPr>
            <a:normAutofit/>
          </a:bodyPr>
          <a:lstStyle/>
          <a:p>
            <a:pPr algn="ctr"/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4" name="Picture 6" descr="500+ Weight Loss Pictures | Download Free Images on Unsplash">
            <a:extLst>
              <a:ext uri="{FF2B5EF4-FFF2-40B4-BE49-F238E27FC236}">
                <a16:creationId xmlns:a16="http://schemas.microsoft.com/office/drawing/2014/main" id="{0D8FD7FD-B68B-A0A8-A37D-126EABF5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47" y="3197138"/>
            <a:ext cx="58483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493" y="1675758"/>
            <a:ext cx="9918353" cy="4747098"/>
          </a:xfrm>
        </p:spPr>
        <p:txBody>
          <a:bodyPr/>
          <a:lstStyle/>
          <a:p>
            <a:r>
              <a:rPr lang="en-IN" dirty="0" err="1"/>
              <a:t>Django</a:t>
            </a:r>
            <a:endParaRPr lang="en-IN" dirty="0"/>
          </a:p>
          <a:p>
            <a:r>
              <a:rPr lang="en-IN" dirty="0"/>
              <a:t>Surveys</a:t>
            </a:r>
          </a:p>
          <a:p>
            <a:r>
              <a:rPr lang="en-IN" dirty="0"/>
              <a:t>MY SQL</a:t>
            </a:r>
          </a:p>
          <a:p>
            <a:r>
              <a:rPr lang="en-IN" dirty="0"/>
              <a:t>Star </a:t>
            </a:r>
            <a:r>
              <a:rPr lang="en-IN" dirty="0" err="1"/>
              <a:t>Uml</a:t>
            </a:r>
            <a:endParaRPr lang="en-IN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MySQL | Most Popular Open Source Relational Database | AWS">
            <a:extLst>
              <a:ext uri="{FF2B5EF4-FFF2-40B4-BE49-F238E27FC236}">
                <a16:creationId xmlns:a16="http://schemas.microsoft.com/office/drawing/2014/main" id="{E3B335E3-19AB-1DF8-5C8C-F8532CF87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18" y="2604918"/>
            <a:ext cx="2948291" cy="15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en to Use Python/Django?">
            <a:extLst>
              <a:ext uri="{FF2B5EF4-FFF2-40B4-BE49-F238E27FC236}">
                <a16:creationId xmlns:a16="http://schemas.microsoft.com/office/drawing/2014/main" id="{000F4D9C-2D40-E174-BCA9-1B8E59133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59" y="5886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rUML | How does it Work | Benefits and Appliaction">
            <a:extLst>
              <a:ext uri="{FF2B5EF4-FFF2-40B4-BE49-F238E27FC236}">
                <a16:creationId xmlns:a16="http://schemas.microsoft.com/office/drawing/2014/main" id="{F2993EF6-9089-68E3-4D80-0390CCB1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930" y="3033761"/>
            <a:ext cx="2431916" cy="135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701" y="191194"/>
            <a:ext cx="10515600" cy="1562792"/>
          </a:xfrm>
        </p:spPr>
        <p:txBody>
          <a:bodyPr>
            <a:noAutofit/>
          </a:bodyPr>
          <a:lstStyle/>
          <a:p>
            <a:pPr algn="ctr"/>
            <a:br>
              <a:rPr lang="en-IN" sz="2400" dirty="0">
                <a:latin typeface="+mn-lt"/>
                <a:hlinkClick r:id="rId2"/>
              </a:rPr>
            </a:br>
            <a:br>
              <a:rPr lang="en-IN" sz="2400" dirty="0">
                <a:latin typeface="+mn-lt"/>
                <a:hlinkClick r:id="rId2"/>
              </a:rPr>
            </a:br>
            <a:br>
              <a:rPr lang="en-IN" sz="2400" dirty="0">
                <a:latin typeface="+mn-lt"/>
                <a:hlinkClick r:id="rId2"/>
              </a:rPr>
            </a:br>
            <a:br>
              <a:rPr lang="en-IN" sz="2400" dirty="0">
                <a:latin typeface="+mn-lt"/>
                <a:hlinkClick r:id="rId2"/>
              </a:rPr>
            </a:br>
            <a:br>
              <a:rPr lang="en-IN" sz="2400" dirty="0">
                <a:latin typeface="+mn-lt"/>
                <a:hlinkClick r:id="rId2"/>
              </a:rPr>
            </a:br>
            <a:r>
              <a:rPr lang="en-IN" sz="2400" dirty="0" err="1">
                <a:latin typeface="+mn-lt"/>
                <a:hlinkClick r:id="rId2"/>
              </a:rPr>
              <a:t>Github</a:t>
            </a:r>
            <a:r>
              <a:rPr lang="en-IN" sz="2400" dirty="0">
                <a:latin typeface="+mn-lt"/>
                <a:hlinkClick r:id="rId2"/>
              </a:rPr>
              <a:t> Setup</a:t>
            </a:r>
            <a:br>
              <a:rPr lang="en-IN" sz="2400" dirty="0">
                <a:hlinkClick r:id="rId2"/>
              </a:rPr>
            </a:br>
            <a:br>
              <a:rPr lang="en-IN" sz="2400" dirty="0">
                <a:hlinkClick r:id="rId2"/>
              </a:rPr>
            </a:br>
            <a:br>
              <a:rPr lang="en-IN" sz="2400" dirty="0">
                <a:hlinkClick r:id="rId2"/>
              </a:rPr>
            </a:br>
            <a:br>
              <a:rPr lang="en-IN" sz="2400" dirty="0"/>
            </a:b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13" y="1447800"/>
            <a:ext cx="8963312" cy="4800600"/>
          </a:xfr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https://www.scribd.com/document/541981734/Diet-and-Workout-Assistant-DWA-2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https://healthyeating.sfgate.com/what-ate-lose-weight-noom-13771700.html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61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87" y="498130"/>
            <a:ext cx="10515600" cy="108960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2110030014 G.Haritha Maithreyee: Front end &amp; design</a:t>
            </a:r>
          </a:p>
          <a:p>
            <a:r>
              <a:rPr lang="en-US" dirty="0"/>
              <a:t>2110030147 G.Mahitha Christina: Back end with DBMS</a:t>
            </a:r>
          </a:p>
          <a:p>
            <a:r>
              <a:rPr lang="en-US" dirty="0"/>
              <a:t>2110030009 G.Vaishnavi: Front end &amp; design</a:t>
            </a:r>
          </a:p>
          <a:p>
            <a:r>
              <a:rPr lang="en-US" dirty="0"/>
              <a:t>2110030067 A.Bhavya Sri: Data set Collection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r>
              <a:rPr lang="en-IN" sz="4000" dirty="0"/>
              <a:t>THANK YOU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4F27-F846-7ECE-FBA4-5F3055F2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Presentation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688A-0D89-2D03-BA6D-4183258D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G.Haritha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Maithreyee(2110030014)</a:t>
            </a:r>
          </a:p>
          <a:p>
            <a:pPr algn="ctr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G.Mahitha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Christina(2110030147)</a:t>
            </a:r>
          </a:p>
          <a:p>
            <a:pPr algn="ctr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A.Bhavya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Sri(2110030067)</a:t>
            </a:r>
          </a:p>
          <a:p>
            <a:pPr algn="ctr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G.Vaishnavi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(2110030009)</a:t>
            </a:r>
          </a:p>
          <a:p>
            <a:pPr marL="82296" indent="0" algn="ctr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pPr marL="82296" indent="0" algn="ctr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Mrs. Madhu Priya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07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Problem statement and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Diet is one of the most important aspects of a healthy lifestyle.</a:t>
            </a:r>
          </a:p>
          <a:p>
            <a:r>
              <a:rPr lang="en-IN" dirty="0"/>
              <a:t>To be fit we should track our workout to keep a check on calories burnt.</a:t>
            </a:r>
          </a:p>
          <a:p>
            <a:r>
              <a:rPr lang="en-IN"/>
              <a:t>The Domain of this project comes under Health Care.</a:t>
            </a:r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Existing solutions/ Naive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existing Dietitian System of getting a diet plan is completely manual. </a:t>
            </a:r>
          </a:p>
          <a:p>
            <a:r>
              <a:rPr lang="en-US" dirty="0"/>
              <a:t>People need to visit their local Dietitian physically to know the suggested diet plan. </a:t>
            </a:r>
          </a:p>
          <a:p>
            <a:r>
              <a:rPr lang="en-US" dirty="0"/>
              <a:t>The user has to wait for their appointment with the Dietitian.</a:t>
            </a:r>
          </a:p>
          <a:p>
            <a:r>
              <a:rPr lang="en-US" dirty="0"/>
              <a:t> The user might have to wait for long hours some times. </a:t>
            </a:r>
          </a:p>
          <a:p>
            <a:r>
              <a:rPr lang="en-US" dirty="0"/>
              <a:t>This makes it very inconvenient for the users to get their diet plan.</a:t>
            </a:r>
          </a:p>
          <a:p>
            <a:r>
              <a:rPr lang="en-US" dirty="0"/>
              <a:t>They have to wait just to get the information about what they should eat.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Finishing a diet can be hard sometimes.</a:t>
            </a:r>
          </a:p>
          <a:p>
            <a:r>
              <a:rPr lang="en-IN" dirty="0"/>
              <a:t>It may lead to social isolation.</a:t>
            </a:r>
          </a:p>
          <a:p>
            <a:r>
              <a:rPr lang="en-IN" dirty="0"/>
              <a:t>Dieting can stress our nerves.</a:t>
            </a:r>
          </a:p>
          <a:p>
            <a:r>
              <a:rPr lang="en-IN" dirty="0"/>
              <a:t>It can also lead to shortage of important nutrients in our body.</a:t>
            </a:r>
          </a:p>
          <a:p>
            <a:r>
              <a:rPr lang="en-IN" dirty="0"/>
              <a:t>It may sometimes lead to depression.</a:t>
            </a:r>
          </a:p>
          <a:p>
            <a:r>
              <a:rPr lang="en-IN" dirty="0"/>
              <a:t>Choosing to go to a diet isn’t  a 100% healthy </a:t>
            </a:r>
            <a:r>
              <a:rPr lang="en-IN" dirty="0" err="1"/>
              <a:t>endeavor</a:t>
            </a:r>
            <a:r>
              <a:rPr lang="en-IN" dirty="0"/>
              <a:t>.</a:t>
            </a:r>
          </a:p>
          <a:p>
            <a:r>
              <a:rPr lang="en-IN" dirty="0"/>
              <a:t>Well defined module interfaces are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7876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Article</a:t>
            </a:r>
            <a:br>
              <a:rPr lang="en-IN" dirty="0"/>
            </a:br>
            <a:br>
              <a:rPr lang="en-IN" dirty="0"/>
            </a:br>
            <a:r>
              <a:rPr lang="en-IN" sz="2700" dirty="0"/>
              <a:t>https://in.pinterest.com/pin/power-of-right-diet--794885402973640918/</a:t>
            </a:r>
            <a:br>
              <a:rPr lang="en-IN" sz="2700" dirty="0"/>
            </a:br>
            <a:endParaRPr lang="en-IN" sz="27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42" y="1690137"/>
            <a:ext cx="7381524" cy="419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9365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the user needs to login to use the application.</a:t>
            </a:r>
          </a:p>
          <a:p>
            <a:r>
              <a:rPr lang="en-US" dirty="0"/>
              <a:t>The user is connected with the dietitian and trainer to state his/her problem.</a:t>
            </a:r>
          </a:p>
          <a:p>
            <a:r>
              <a:rPr lang="en-US" dirty="0"/>
              <a:t>The Dietitian suggests the diets to the user according to their requirements like keto diets, low carb diets, veg ,non -veg etc.</a:t>
            </a:r>
          </a:p>
          <a:p>
            <a:r>
              <a:rPr lang="en-US" dirty="0"/>
              <a:t>Then the trainers trains with some exercise according to the diet plan.</a:t>
            </a:r>
          </a:p>
          <a:p>
            <a:r>
              <a:rPr lang="en-US" dirty="0"/>
              <a:t>We have continuous  analysis of the user so that he/she can view their workout.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Proposed Algorithm Design Techinque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 stress free and effective weight loss system.</a:t>
            </a:r>
          </a:p>
          <a:p>
            <a:r>
              <a:rPr lang="en-US" dirty="0"/>
              <a:t>The user gets to connect with the dietitian and trainer in order to achieve  fair weight loss manner.</a:t>
            </a:r>
          </a:p>
          <a:p>
            <a:r>
              <a:rPr lang="en-US" dirty="0"/>
              <a:t>The dietitian based on the users health conditions prepares a diet plan as it is done offline.</a:t>
            </a:r>
          </a:p>
          <a:p>
            <a:r>
              <a:rPr lang="en-US" dirty="0"/>
              <a:t>Even the trainer suggests workout as per the body conditions of the user.</a:t>
            </a:r>
          </a:p>
          <a:p>
            <a:r>
              <a:rPr lang="en-US" dirty="0"/>
              <a:t>We even maintain privacy.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1298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FB7D8-2197-F46D-19D1-CE95D827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5EA24-F60A-5D3A-4C48-871D518B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87" y="1253247"/>
            <a:ext cx="9618133" cy="541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410</TotalTime>
  <Words>510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Verdana</vt:lpstr>
      <vt:lpstr>Wingdings 2</vt:lpstr>
      <vt:lpstr>Solstice</vt:lpstr>
      <vt:lpstr>PYTHON FULL STACK DEVELOPMENT         WITH DJANGO                Diet &amp; Workout Assistant</vt:lpstr>
      <vt:lpstr>Presentation By</vt:lpstr>
      <vt:lpstr>Problem statement and domain</vt:lpstr>
      <vt:lpstr>Existing solutions/ Naive solutions</vt:lpstr>
      <vt:lpstr>Disadvantages</vt:lpstr>
      <vt:lpstr>Article  https://in.pinterest.com/pin/power-of-right-diet--794885402973640918/ </vt:lpstr>
      <vt:lpstr>How it works</vt:lpstr>
      <vt:lpstr>Proposed Algorithm Design Techinque</vt:lpstr>
      <vt:lpstr>Use Case Diagram</vt:lpstr>
      <vt:lpstr>Tools setup</vt:lpstr>
      <vt:lpstr>     Github Setup    </vt:lpstr>
      <vt:lpstr>Sources</vt:lpstr>
      <vt:lpstr>Division of work among the group 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Haritha Maithreyee</cp:lastModifiedBy>
  <cp:revision>29</cp:revision>
  <dcterms:created xsi:type="dcterms:W3CDTF">2022-02-18T09:01:51Z</dcterms:created>
  <dcterms:modified xsi:type="dcterms:W3CDTF">2022-08-10T05:38:08Z</dcterms:modified>
</cp:coreProperties>
</file>