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68" r:id="rId5"/>
    <p:sldId id="259" r:id="rId6"/>
    <p:sldId id="267" r:id="rId7"/>
    <p:sldId id="266" r:id="rId8"/>
    <p:sldId id="261" r:id="rId9"/>
    <p:sldId id="265" r:id="rId10"/>
    <p:sldId id="264" r:id="rId11"/>
    <p:sldId id="263"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ichandana18@gmail.com" userId="f49563f6890a93a6" providerId="LiveId" clId="{3B13C9C0-924F-498A-A740-9A73EF26050B}"/>
    <pc:docChg chg="undo custSel addSld delSld modSld sldOrd">
      <pc:chgData name="jayasrichandana18@gmail.com" userId="f49563f6890a93a6" providerId="LiveId" clId="{3B13C9C0-924F-498A-A740-9A73EF26050B}" dt="2022-08-08T04:23:19.372" v="3176" actId="20577"/>
      <pc:docMkLst>
        <pc:docMk/>
      </pc:docMkLst>
      <pc:sldChg chg="modSp mod">
        <pc:chgData name="jayasrichandana18@gmail.com" userId="f49563f6890a93a6" providerId="LiveId" clId="{3B13C9C0-924F-498A-A740-9A73EF26050B}" dt="2022-08-08T03:42:10.242" v="2745" actId="20577"/>
        <pc:sldMkLst>
          <pc:docMk/>
          <pc:sldMk cId="3271420654" sldId="256"/>
        </pc:sldMkLst>
        <pc:spChg chg="mod">
          <ac:chgData name="jayasrichandana18@gmail.com" userId="f49563f6890a93a6" providerId="LiveId" clId="{3B13C9C0-924F-498A-A740-9A73EF26050B}" dt="2022-08-08T03:42:10.242" v="2745" actId="20577"/>
          <ac:spMkLst>
            <pc:docMk/>
            <pc:sldMk cId="3271420654" sldId="256"/>
            <ac:spMk id="3" creationId="{827370EC-E742-4D78-A1C2-EAF840F46BFE}"/>
          </ac:spMkLst>
        </pc:spChg>
      </pc:sldChg>
      <pc:sldChg chg="modSp mod">
        <pc:chgData name="jayasrichandana18@gmail.com" userId="f49563f6890a93a6" providerId="LiveId" clId="{3B13C9C0-924F-498A-A740-9A73EF26050B}" dt="2022-08-08T04:17:48.515" v="3125" actId="20577"/>
        <pc:sldMkLst>
          <pc:docMk/>
          <pc:sldMk cId="4013130804" sldId="257"/>
        </pc:sldMkLst>
        <pc:spChg chg="mod">
          <ac:chgData name="jayasrichandana18@gmail.com" userId="f49563f6890a93a6" providerId="LiveId" clId="{3B13C9C0-924F-498A-A740-9A73EF26050B}" dt="2022-08-08T04:17:48.515" v="3125" actId="20577"/>
          <ac:spMkLst>
            <pc:docMk/>
            <pc:sldMk cId="4013130804" sldId="257"/>
            <ac:spMk id="3" creationId="{DA0304B7-7EFB-4778-A43C-CF1BBB0CFB1F}"/>
          </ac:spMkLst>
        </pc:spChg>
      </pc:sldChg>
      <pc:sldChg chg="modSp add del mod">
        <pc:chgData name="jayasrichandana18@gmail.com" userId="f49563f6890a93a6" providerId="LiveId" clId="{3B13C9C0-924F-498A-A740-9A73EF26050B}" dt="2022-08-08T04:19:49.959" v="3127" actId="2696"/>
        <pc:sldMkLst>
          <pc:docMk/>
          <pc:sldMk cId="3735240634" sldId="258"/>
        </pc:sldMkLst>
        <pc:spChg chg="mod">
          <ac:chgData name="jayasrichandana18@gmail.com" userId="f49563f6890a93a6" providerId="LiveId" clId="{3B13C9C0-924F-498A-A740-9A73EF26050B}" dt="2022-08-08T03:44:59.037" v="2747" actId="115"/>
          <ac:spMkLst>
            <pc:docMk/>
            <pc:sldMk cId="3735240634" sldId="258"/>
            <ac:spMk id="3" creationId="{8A7E5BF9-49EB-40A0-9E84-D30467DC69EA}"/>
          </ac:spMkLst>
        </pc:spChg>
      </pc:sldChg>
      <pc:sldChg chg="modSp mod">
        <pc:chgData name="jayasrichandana18@gmail.com" userId="f49563f6890a93a6" providerId="LiveId" clId="{3B13C9C0-924F-498A-A740-9A73EF26050B}" dt="2022-08-08T04:23:19.372" v="3176" actId="20577"/>
        <pc:sldMkLst>
          <pc:docMk/>
          <pc:sldMk cId="1873897798" sldId="259"/>
        </pc:sldMkLst>
        <pc:spChg chg="mod">
          <ac:chgData name="jayasrichandana18@gmail.com" userId="f49563f6890a93a6" providerId="LiveId" clId="{3B13C9C0-924F-498A-A740-9A73EF26050B}" dt="2022-08-08T04:23:19.372" v="3176" actId="20577"/>
          <ac:spMkLst>
            <pc:docMk/>
            <pc:sldMk cId="1873897798" sldId="259"/>
            <ac:spMk id="3" creationId="{D7F674A8-B697-455E-AE71-EE2E42A1C10C}"/>
          </ac:spMkLst>
        </pc:spChg>
      </pc:sldChg>
      <pc:sldChg chg="addSp delSp modSp mod">
        <pc:chgData name="jayasrichandana18@gmail.com" userId="f49563f6890a93a6" providerId="LiveId" clId="{3B13C9C0-924F-498A-A740-9A73EF26050B}" dt="2022-08-08T03:13:23.341" v="738" actId="14100"/>
        <pc:sldMkLst>
          <pc:docMk/>
          <pc:sldMk cId="520040347" sldId="261"/>
        </pc:sldMkLst>
        <pc:picChg chg="add del mod modCrop">
          <ac:chgData name="jayasrichandana18@gmail.com" userId="f49563f6890a93a6" providerId="LiveId" clId="{3B13C9C0-924F-498A-A740-9A73EF26050B}" dt="2022-08-08T03:13:07.652" v="732" actId="478"/>
          <ac:picMkLst>
            <pc:docMk/>
            <pc:sldMk cId="520040347" sldId="261"/>
            <ac:picMk id="4" creationId="{4F3BCCAD-0193-2CDE-F649-CD94141831A7}"/>
          </ac:picMkLst>
        </pc:picChg>
        <pc:picChg chg="del">
          <ac:chgData name="jayasrichandana18@gmail.com" userId="f49563f6890a93a6" providerId="LiveId" clId="{3B13C9C0-924F-498A-A740-9A73EF26050B}" dt="2022-08-08T03:11:19.400" v="727" actId="21"/>
          <ac:picMkLst>
            <pc:docMk/>
            <pc:sldMk cId="520040347" sldId="261"/>
            <ac:picMk id="8" creationId="{EE5D64D1-E780-933F-F889-C7F8A354B3D5}"/>
          </ac:picMkLst>
        </pc:picChg>
        <pc:picChg chg="add mod">
          <ac:chgData name="jayasrichandana18@gmail.com" userId="f49563f6890a93a6" providerId="LiveId" clId="{3B13C9C0-924F-498A-A740-9A73EF26050B}" dt="2022-08-08T03:13:23.341" v="738" actId="14100"/>
          <ac:picMkLst>
            <pc:docMk/>
            <pc:sldMk cId="520040347" sldId="261"/>
            <ac:picMk id="9" creationId="{22A57546-94FF-082A-E642-26439B007169}"/>
          </ac:picMkLst>
        </pc:picChg>
      </pc:sldChg>
      <pc:sldChg chg="addSp delSp modSp mod">
        <pc:chgData name="jayasrichandana18@gmail.com" userId="f49563f6890a93a6" providerId="LiveId" clId="{3B13C9C0-924F-498A-A740-9A73EF26050B}" dt="2022-08-08T03:11:15.553" v="726" actId="1076"/>
        <pc:sldMkLst>
          <pc:docMk/>
          <pc:sldMk cId="3664441044" sldId="263"/>
        </pc:sldMkLst>
        <pc:picChg chg="add del mod modCrop">
          <ac:chgData name="jayasrichandana18@gmail.com" userId="f49563f6890a93a6" providerId="LiveId" clId="{3B13C9C0-924F-498A-A740-9A73EF26050B}" dt="2022-08-08T03:11:10.997" v="724" actId="478"/>
          <ac:picMkLst>
            <pc:docMk/>
            <pc:sldMk cId="3664441044" sldId="263"/>
            <ac:picMk id="4" creationId="{76097E07-DC92-EF3B-7AA8-5FCD9B84D431}"/>
          </ac:picMkLst>
        </pc:picChg>
        <pc:picChg chg="add mod">
          <ac:chgData name="jayasrichandana18@gmail.com" userId="f49563f6890a93a6" providerId="LiveId" clId="{3B13C9C0-924F-498A-A740-9A73EF26050B}" dt="2022-08-08T03:11:15.553" v="726" actId="1076"/>
          <ac:picMkLst>
            <pc:docMk/>
            <pc:sldMk cId="3664441044" sldId="263"/>
            <ac:picMk id="8" creationId="{E72DE33A-3025-7328-A004-0C3671AC515A}"/>
          </ac:picMkLst>
        </pc:picChg>
        <pc:picChg chg="del">
          <ac:chgData name="jayasrichandana18@gmail.com" userId="f49563f6890a93a6" providerId="LiveId" clId="{3B13C9C0-924F-498A-A740-9A73EF26050B}" dt="2022-08-08T03:09:28.345" v="709" actId="21"/>
          <ac:picMkLst>
            <pc:docMk/>
            <pc:sldMk cId="3664441044" sldId="263"/>
            <ac:picMk id="9" creationId="{85063B88-FA49-5D8D-DD1E-089FD98FF6C8}"/>
          </ac:picMkLst>
        </pc:picChg>
      </pc:sldChg>
      <pc:sldChg chg="addSp delSp modSp mod">
        <pc:chgData name="jayasrichandana18@gmail.com" userId="f49563f6890a93a6" providerId="LiveId" clId="{3B13C9C0-924F-498A-A740-9A73EF26050B}" dt="2022-08-08T03:10:12.862" v="719" actId="14100"/>
        <pc:sldMkLst>
          <pc:docMk/>
          <pc:sldMk cId="1668842057" sldId="264"/>
        </pc:sldMkLst>
        <pc:picChg chg="add del mod modCrop">
          <ac:chgData name="jayasrichandana18@gmail.com" userId="f49563f6890a93a6" providerId="LiveId" clId="{3B13C9C0-924F-498A-A740-9A73EF26050B}" dt="2022-08-08T03:10:02.806" v="715" actId="478"/>
          <ac:picMkLst>
            <pc:docMk/>
            <pc:sldMk cId="1668842057" sldId="264"/>
            <ac:picMk id="4" creationId="{2B114D89-2817-CFA6-CC68-661E76AC6609}"/>
          </ac:picMkLst>
        </pc:picChg>
        <pc:picChg chg="add mod">
          <ac:chgData name="jayasrichandana18@gmail.com" userId="f49563f6890a93a6" providerId="LiveId" clId="{3B13C9C0-924F-498A-A740-9A73EF26050B}" dt="2022-08-08T03:10:12.862" v="719" actId="14100"/>
          <ac:picMkLst>
            <pc:docMk/>
            <pc:sldMk cId="1668842057" sldId="264"/>
            <ac:picMk id="8" creationId="{7DD22073-A8CF-69CB-1226-0CC79B6A5CCB}"/>
          </ac:picMkLst>
        </pc:picChg>
        <pc:picChg chg="del">
          <ac:chgData name="jayasrichandana18@gmail.com" userId="f49563f6890a93a6" providerId="LiveId" clId="{3B13C9C0-924F-498A-A740-9A73EF26050B}" dt="2022-08-08T03:09:22.660" v="708" actId="21"/>
          <ac:picMkLst>
            <pc:docMk/>
            <pc:sldMk cId="1668842057" sldId="264"/>
            <ac:picMk id="9" creationId="{AB09EA3E-008E-9FF7-9702-99CB7D82B94F}"/>
          </ac:picMkLst>
        </pc:picChg>
      </pc:sldChg>
      <pc:sldChg chg="addSp delSp modSp mod">
        <pc:chgData name="jayasrichandana18@gmail.com" userId="f49563f6890a93a6" providerId="LiveId" clId="{3B13C9C0-924F-498A-A740-9A73EF26050B}" dt="2022-08-08T03:09:14.475" v="707"/>
        <pc:sldMkLst>
          <pc:docMk/>
          <pc:sldMk cId="2302287995" sldId="265"/>
        </pc:sldMkLst>
        <pc:picChg chg="add del mod modCrop">
          <ac:chgData name="jayasrichandana18@gmail.com" userId="f49563f6890a93a6" providerId="LiveId" clId="{3B13C9C0-924F-498A-A740-9A73EF26050B}" dt="2022-08-08T03:09:13.723" v="706" actId="478"/>
          <ac:picMkLst>
            <pc:docMk/>
            <pc:sldMk cId="2302287995" sldId="265"/>
            <ac:picMk id="4" creationId="{57A90253-74AA-8846-00E1-F1A50CE2217C}"/>
          </ac:picMkLst>
        </pc:picChg>
        <pc:picChg chg="add mod">
          <ac:chgData name="jayasrichandana18@gmail.com" userId="f49563f6890a93a6" providerId="LiveId" clId="{3B13C9C0-924F-498A-A740-9A73EF26050B}" dt="2022-08-08T03:09:14.475" v="707"/>
          <ac:picMkLst>
            <pc:docMk/>
            <pc:sldMk cId="2302287995" sldId="265"/>
            <ac:picMk id="8" creationId="{B2C1F856-2D95-09BD-45E5-0195AB38DFB2}"/>
          </ac:picMkLst>
        </pc:picChg>
        <pc:picChg chg="del">
          <ac:chgData name="jayasrichandana18@gmail.com" userId="f49563f6890a93a6" providerId="LiveId" clId="{3B13C9C0-924F-498A-A740-9A73EF26050B}" dt="2022-08-08T03:08:17.769" v="700" actId="21"/>
          <ac:picMkLst>
            <pc:docMk/>
            <pc:sldMk cId="2302287995" sldId="265"/>
            <ac:picMk id="9" creationId="{CE33E4C6-821A-A16E-B522-33036930F93A}"/>
          </ac:picMkLst>
        </pc:picChg>
      </pc:sldChg>
      <pc:sldChg chg="modSp new mod">
        <pc:chgData name="jayasrichandana18@gmail.com" userId="f49563f6890a93a6" providerId="LiveId" clId="{3B13C9C0-924F-498A-A740-9A73EF26050B}" dt="2022-08-08T03:22:28.029" v="1382" actId="2711"/>
        <pc:sldMkLst>
          <pc:docMk/>
          <pc:sldMk cId="2760337466" sldId="266"/>
        </pc:sldMkLst>
        <pc:spChg chg="mod">
          <ac:chgData name="jayasrichandana18@gmail.com" userId="f49563f6890a93a6" providerId="LiveId" clId="{3B13C9C0-924F-498A-A740-9A73EF26050B}" dt="2022-08-08T02:44:56.292" v="80" actId="20577"/>
          <ac:spMkLst>
            <pc:docMk/>
            <pc:sldMk cId="2760337466" sldId="266"/>
            <ac:spMk id="2" creationId="{3625AF84-19F7-CE77-7FD9-94ABB997720B}"/>
          </ac:spMkLst>
        </pc:spChg>
        <pc:spChg chg="mod">
          <ac:chgData name="jayasrichandana18@gmail.com" userId="f49563f6890a93a6" providerId="LiveId" clId="{3B13C9C0-924F-498A-A740-9A73EF26050B}" dt="2022-08-08T03:22:28.029" v="1382" actId="2711"/>
          <ac:spMkLst>
            <pc:docMk/>
            <pc:sldMk cId="2760337466" sldId="266"/>
            <ac:spMk id="3" creationId="{4FFDE768-D5BE-37D1-5CB9-613C6424AEAB}"/>
          </ac:spMkLst>
        </pc:spChg>
      </pc:sldChg>
      <pc:sldChg chg="modSp add mod ord">
        <pc:chgData name="jayasrichandana18@gmail.com" userId="f49563f6890a93a6" providerId="LiveId" clId="{3B13C9C0-924F-498A-A740-9A73EF26050B}" dt="2022-08-08T03:41:16.165" v="2737" actId="12"/>
        <pc:sldMkLst>
          <pc:docMk/>
          <pc:sldMk cId="2391825887" sldId="267"/>
        </pc:sldMkLst>
        <pc:spChg chg="mod">
          <ac:chgData name="jayasrichandana18@gmail.com" userId="f49563f6890a93a6" providerId="LiveId" clId="{3B13C9C0-924F-498A-A740-9A73EF26050B}" dt="2022-08-08T03:40:22.954" v="2703" actId="20577"/>
          <ac:spMkLst>
            <pc:docMk/>
            <pc:sldMk cId="2391825887" sldId="267"/>
            <ac:spMk id="2" creationId="{02719C24-F6AF-4CCF-9D66-0ABCAB5A628E}"/>
          </ac:spMkLst>
        </pc:spChg>
        <pc:spChg chg="mod">
          <ac:chgData name="jayasrichandana18@gmail.com" userId="f49563f6890a93a6" providerId="LiveId" clId="{3B13C9C0-924F-498A-A740-9A73EF26050B}" dt="2022-08-08T03:41:16.165" v="2737" actId="12"/>
          <ac:spMkLst>
            <pc:docMk/>
            <pc:sldMk cId="2391825887" sldId="267"/>
            <ac:spMk id="3" creationId="{8A7E5BF9-49EB-40A0-9E84-D30467DC69EA}"/>
          </ac:spMkLst>
        </pc:spChg>
      </pc:sldChg>
      <pc:sldChg chg="modSp add del mod">
        <pc:chgData name="jayasrichandana18@gmail.com" userId="f49563f6890a93a6" providerId="LiveId" clId="{3B13C9C0-924F-498A-A740-9A73EF26050B}" dt="2022-08-08T03:20:29.172" v="1157" actId="2696"/>
        <pc:sldMkLst>
          <pc:docMk/>
          <pc:sldMk cId="3492235938" sldId="267"/>
        </pc:sldMkLst>
        <pc:spChg chg="mod">
          <ac:chgData name="jayasrichandana18@gmail.com" userId="f49563f6890a93a6" providerId="LiveId" clId="{3B13C9C0-924F-498A-A740-9A73EF26050B}" dt="2022-08-08T03:08:10.344" v="699" actId="20577"/>
          <ac:spMkLst>
            <pc:docMk/>
            <pc:sldMk cId="3492235938" sldId="267"/>
            <ac:spMk id="3" creationId="{8A7E5BF9-49EB-40A0-9E84-D30467DC69EA}"/>
          </ac:spMkLst>
        </pc:spChg>
      </pc:sldChg>
      <pc:sldChg chg="addSp delSp modSp add mod">
        <pc:chgData name="jayasrichandana18@gmail.com" userId="f49563f6890a93a6" providerId="LiveId" clId="{3B13C9C0-924F-498A-A740-9A73EF26050B}" dt="2022-08-08T04:22:01.956" v="3158" actId="5793"/>
        <pc:sldMkLst>
          <pc:docMk/>
          <pc:sldMk cId="1425844864" sldId="268"/>
        </pc:sldMkLst>
        <pc:spChg chg="mod">
          <ac:chgData name="jayasrichandana18@gmail.com" userId="f49563f6890a93a6" providerId="LiveId" clId="{3B13C9C0-924F-498A-A740-9A73EF26050B}" dt="2022-08-08T04:22:01.956" v="3158" actId="5793"/>
          <ac:spMkLst>
            <pc:docMk/>
            <pc:sldMk cId="1425844864" sldId="268"/>
            <ac:spMk id="3" creationId="{8A7E5BF9-49EB-40A0-9E84-D30467DC69EA}"/>
          </ac:spMkLst>
        </pc:spChg>
        <pc:picChg chg="add del mod modCrop">
          <ac:chgData name="jayasrichandana18@gmail.com" userId="f49563f6890a93a6" providerId="LiveId" clId="{3B13C9C0-924F-498A-A740-9A73EF26050B}" dt="2022-08-08T04:20:38.756" v="3144" actId="478"/>
          <ac:picMkLst>
            <pc:docMk/>
            <pc:sldMk cId="1425844864" sldId="268"/>
            <ac:picMk id="5" creationId="{5C7DDE6D-D3E7-454E-271C-9C090B6AF0DB}"/>
          </ac:picMkLst>
        </pc:picChg>
        <pc:picChg chg="add mod">
          <ac:chgData name="jayasrichandana18@gmail.com" userId="f49563f6890a93a6" providerId="LiveId" clId="{3B13C9C0-924F-498A-A740-9A73EF26050B}" dt="2022-08-08T04:20:49.591" v="3147" actId="1076"/>
          <ac:picMkLst>
            <pc:docMk/>
            <pc:sldMk cId="1425844864" sldId="268"/>
            <ac:picMk id="6" creationId="{EA0538A9-2350-8CE1-4C3C-CF3F653B6BA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C062-B4F5-09AD-602B-725AB05FCB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07A0D2-EAFF-1DC6-7711-173A1F163B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E6474F-297A-DD3A-5A2C-CC6A2367B1E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714B3DF8-A07A-0C29-7C16-96634F493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74915-87F8-51BF-EA16-64F6CA83AEF0}"/>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630506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E9A9-C263-9CD2-4D21-523F627918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C5E8A-8094-4039-388E-2E19F73891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9C5E7E-3892-C17C-49F3-AC44E0480CD7}"/>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FFAE1E07-4DB8-A517-883D-F4D1D6243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7F3400-8F01-B02B-4236-6931A8FB39CF}"/>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75398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0D6113-13EE-9D12-9CB0-C37F7DBD51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2A8E3-5AE2-6F43-69B5-17A13B81A3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CABF90-63BA-FC81-AF85-EACFCABDAC60}"/>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36C481AA-7259-F536-C834-A9A42976B6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768BA-3DE7-D26B-C8D3-0C5E0BBCFF04}"/>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4153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E178-9237-CFDE-A0C2-1A37EFA1EA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089322-5004-BA36-A629-860D05BF3E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9B509-D337-1FF1-8DEB-256C5AF2631C}"/>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225C0DBD-F0E3-2818-4D1E-5F07C87F8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104556-80FE-63E2-FE2F-92F254631951}"/>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22036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80BF-C074-197A-DE11-29FF4608B7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581EFD-5902-914D-9FEF-F9974F872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90444-26E7-2452-36AC-2354FD95A373}"/>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868ACA67-C711-B1CE-167B-9D90E43A6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C3519C-6573-5182-669A-0A32BBCAF7BA}"/>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99129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79D4-D86B-3620-B783-D79A009141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3D8C28-E278-BAA8-1918-62ACA68D3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F5DA77-30B1-ABF9-DF31-2175E55018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C84E44-519B-488B-AF98-963EBF61CBD0}"/>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535968A4-85A0-BC8F-BA80-91BA529E92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55D8A0-DE98-3B05-7289-F03F2717D701}"/>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97111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3EF2-909B-2B1D-69B9-88401F0F2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FB54AA-32B1-ACDE-7767-B3E877BCD1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C2CAE-E0B5-FB57-8F7F-631EC9F1D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3ADB3B5-565A-1242-74EB-F1615138E0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5CA38-B1C0-6B13-AF27-9E6748DC77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5942B1-D283-94AE-DCFB-FD9DE435F7AD}"/>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8" name="Footer Placeholder 7">
            <a:extLst>
              <a:ext uri="{FF2B5EF4-FFF2-40B4-BE49-F238E27FC236}">
                <a16:creationId xmlns:a16="http://schemas.microsoft.com/office/drawing/2014/main" id="{15DD1BFC-8B34-E524-5E77-77DDF53C01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FE31B0-3D7B-DB8A-17FD-E973BCA44068}"/>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253728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AE825-6CBF-C4A2-2094-68B401EB9A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6B4726-79E3-11AA-905F-027FBB30307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4" name="Footer Placeholder 3">
            <a:extLst>
              <a:ext uri="{FF2B5EF4-FFF2-40B4-BE49-F238E27FC236}">
                <a16:creationId xmlns:a16="http://schemas.microsoft.com/office/drawing/2014/main" id="{C7364344-0827-0A66-556B-E63CA06B28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62D971-CD60-570F-53D5-1AC80619C00C}"/>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334312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037FBD-0CCA-09D4-B6D4-597A7CC76E5E}"/>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3" name="Footer Placeholder 2">
            <a:extLst>
              <a:ext uri="{FF2B5EF4-FFF2-40B4-BE49-F238E27FC236}">
                <a16:creationId xmlns:a16="http://schemas.microsoft.com/office/drawing/2014/main" id="{C3A66828-8D4F-5AB9-E6FA-270CA64A6D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0CF1AF-B5EC-D5B8-F9C1-CE13F299DB29}"/>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64353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D0A-C4ED-98E2-DC35-F18FB60E0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82A5C5-66EA-A4B0-8DD5-52321D3B6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785BED-A543-F418-1A76-452E237A0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97D82-3088-C46A-D8DA-1A41322B8AA5}"/>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2CF7D45A-5669-D5FF-5429-4D984956E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1CA090-EFFC-651D-7492-20ECD009B5F7}"/>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426867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0C23-8F1A-8E53-1455-736A9D8B2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C09825-E7F2-DAD5-4562-CFA1BFD49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A5C710-E997-64AA-A72C-BF97600D4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5E2F90-AF1D-281D-6EC4-DF755AFF11A2}"/>
              </a:ext>
            </a:extLst>
          </p:cNvPr>
          <p:cNvSpPr>
            <a:spLocks noGrp="1"/>
          </p:cNvSpPr>
          <p:nvPr>
            <p:ph type="dt" sz="half" idx="10"/>
          </p:nvPr>
        </p:nvSpPr>
        <p:spPr/>
        <p:txBody>
          <a:bodyPr/>
          <a:lstStyle/>
          <a:p>
            <a:fld id="{C1446CC2-EC25-4877-9324-8E6B392E2242}" type="datetimeFigureOut">
              <a:rPr lang="en-IN" smtClean="0"/>
              <a:t>08-08-2022</a:t>
            </a:fld>
            <a:endParaRPr lang="en-IN"/>
          </a:p>
        </p:txBody>
      </p:sp>
      <p:sp>
        <p:nvSpPr>
          <p:cNvPr id="6" name="Footer Placeholder 5">
            <a:extLst>
              <a:ext uri="{FF2B5EF4-FFF2-40B4-BE49-F238E27FC236}">
                <a16:creationId xmlns:a16="http://schemas.microsoft.com/office/drawing/2014/main" id="{82D81F9C-6B13-163B-FEFB-FC4FC8DBC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5F05DD-7A9E-4FBE-425C-623C2705E58A}"/>
              </a:ext>
            </a:extLst>
          </p:cNvPr>
          <p:cNvSpPr>
            <a:spLocks noGrp="1"/>
          </p:cNvSpPr>
          <p:nvPr>
            <p:ph type="sldNum" sz="quarter" idx="12"/>
          </p:nvPr>
        </p:nvSpPr>
        <p:spPr/>
        <p:txBody>
          <a:bodyPr/>
          <a:lstStyle/>
          <a:p>
            <a:fld id="{A27C31DC-0250-48BF-812C-FEEB12CA24AF}" type="slidenum">
              <a:rPr lang="en-IN" smtClean="0"/>
              <a:t>‹#›</a:t>
            </a:fld>
            <a:endParaRPr lang="en-IN"/>
          </a:p>
        </p:txBody>
      </p:sp>
    </p:spTree>
    <p:extLst>
      <p:ext uri="{BB962C8B-B14F-4D97-AF65-F5344CB8AC3E}">
        <p14:creationId xmlns:p14="http://schemas.microsoft.com/office/powerpoint/2010/main" val="102188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E0C69-E179-4941-4F6C-884BEC8FA2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E39CD1-D9A2-97C9-2427-F82632EA1E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D90093-E34F-FA6E-8172-001536B00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46CC2-EC25-4877-9324-8E6B392E2242}" type="datetimeFigureOut">
              <a:rPr lang="en-IN" smtClean="0"/>
              <a:t>08-08-2022</a:t>
            </a:fld>
            <a:endParaRPr lang="en-IN"/>
          </a:p>
        </p:txBody>
      </p:sp>
      <p:sp>
        <p:nvSpPr>
          <p:cNvPr id="5" name="Footer Placeholder 4">
            <a:extLst>
              <a:ext uri="{FF2B5EF4-FFF2-40B4-BE49-F238E27FC236}">
                <a16:creationId xmlns:a16="http://schemas.microsoft.com/office/drawing/2014/main" id="{03ABE3C3-BAD6-0C00-0664-F0AAD3233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DA5B65-5273-518A-C4EC-81CEBD7184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7C31DC-0250-48BF-812C-FEEB12CA24AF}" type="slidenum">
              <a:rPr lang="en-IN" smtClean="0"/>
              <a:t>‹#›</a:t>
            </a:fld>
            <a:endParaRPr lang="en-IN"/>
          </a:p>
        </p:txBody>
      </p:sp>
    </p:spTree>
    <p:extLst>
      <p:ext uri="{BB962C8B-B14F-4D97-AF65-F5344CB8AC3E}">
        <p14:creationId xmlns:p14="http://schemas.microsoft.com/office/powerpoint/2010/main" val="184372706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FCFE6-4994-446E-B27A-ED9BCAD62211}"/>
              </a:ext>
            </a:extLst>
          </p:cNvPr>
          <p:cNvSpPr>
            <a:spLocks noGrp="1"/>
          </p:cNvSpPr>
          <p:nvPr>
            <p:ph type="ctrTitle"/>
          </p:nvPr>
        </p:nvSpPr>
        <p:spPr>
          <a:xfrm>
            <a:off x="926432" y="517359"/>
            <a:ext cx="10359189" cy="2261936"/>
          </a:xfrm>
        </p:spPr>
        <p:txBody>
          <a:bodyPr>
            <a:normAutofit/>
          </a:bodyPr>
          <a:lstStyle/>
          <a:p>
            <a:pPr algn="ctr"/>
            <a:r>
              <a:rPr lang="en-US" sz="4900" i="1" dirty="0">
                <a:solidFill>
                  <a:schemeClr val="accent1">
                    <a:lumMod val="75000"/>
                  </a:schemeClr>
                </a:solidFill>
                <a:latin typeface="Times New Roman" panose="02020603050405020304" pitchFamily="18" charset="0"/>
                <a:cs typeface="Times New Roman" panose="02020603050405020304" pitchFamily="18" charset="0"/>
              </a:rPr>
              <a:t>D</a:t>
            </a:r>
            <a:r>
              <a:rPr lang="en-IN" sz="4900" i="1" dirty="0">
                <a:solidFill>
                  <a:schemeClr val="accent1">
                    <a:lumMod val="75000"/>
                  </a:schemeClr>
                </a:solidFill>
                <a:latin typeface="Times New Roman" panose="02020603050405020304" pitchFamily="18" charset="0"/>
                <a:cs typeface="Times New Roman" panose="02020603050405020304" pitchFamily="18" charset="0"/>
              </a:rPr>
              <a:t>atabase Management Systems</a:t>
            </a:r>
            <a:br>
              <a:rPr lang="en-IN" sz="4900" i="1" dirty="0">
                <a:solidFill>
                  <a:schemeClr val="accent1">
                    <a:lumMod val="75000"/>
                  </a:schemeClr>
                </a:solidFill>
                <a:latin typeface="Times New Roman" panose="02020603050405020304" pitchFamily="18" charset="0"/>
                <a:cs typeface="Times New Roman" panose="02020603050405020304" pitchFamily="18" charset="0"/>
              </a:rPr>
            </a:br>
            <a:r>
              <a:rPr lang="en-IN" sz="4900" i="1" dirty="0">
                <a:solidFill>
                  <a:schemeClr val="accent1">
                    <a:lumMod val="75000"/>
                  </a:schemeClr>
                </a:solidFill>
                <a:latin typeface="Times New Roman" panose="02020603050405020304" pitchFamily="18" charset="0"/>
                <a:cs typeface="Times New Roman" panose="02020603050405020304" pitchFamily="18" charset="0"/>
              </a:rPr>
              <a:t>Online Doctor Visit Appointment</a:t>
            </a:r>
            <a:br>
              <a:rPr lang="en-IN" sz="4400" dirty="0">
                <a:solidFill>
                  <a:schemeClr val="accent1">
                    <a:lumMod val="75000"/>
                  </a:schemeClr>
                </a:solidFill>
              </a:rPr>
            </a:br>
            <a:endParaRPr lang="en-IN" dirty="0">
              <a:solidFill>
                <a:schemeClr val="accent2">
                  <a:lumMod val="50000"/>
                </a:schemeClr>
              </a:solidFill>
            </a:endParaRPr>
          </a:p>
        </p:txBody>
      </p:sp>
      <p:sp>
        <p:nvSpPr>
          <p:cNvPr id="3" name="Subtitle 2">
            <a:extLst>
              <a:ext uri="{FF2B5EF4-FFF2-40B4-BE49-F238E27FC236}">
                <a16:creationId xmlns:a16="http://schemas.microsoft.com/office/drawing/2014/main" id="{827370EC-E742-4D78-A1C2-EAF840F46BFE}"/>
              </a:ext>
            </a:extLst>
          </p:cNvPr>
          <p:cNvSpPr>
            <a:spLocks noGrp="1"/>
          </p:cNvSpPr>
          <p:nvPr>
            <p:ph type="subTitle" idx="1"/>
          </p:nvPr>
        </p:nvSpPr>
        <p:spPr>
          <a:xfrm>
            <a:off x="1524000" y="2779295"/>
            <a:ext cx="9144000" cy="3801979"/>
          </a:xfrm>
        </p:spPr>
        <p:txBody>
          <a:bodyPr>
            <a:noAutofit/>
          </a:bodyPr>
          <a:lstStyle/>
          <a:p>
            <a:pPr algn="ctr"/>
            <a:r>
              <a:rPr lang="en-IN" sz="2800" b="1" u="sng" dirty="0">
                <a:solidFill>
                  <a:schemeClr val="accent6">
                    <a:lumMod val="75000"/>
                  </a:schemeClr>
                </a:solidFill>
                <a:latin typeface="Times New Roman" panose="02020603050405020304" pitchFamily="18" charset="0"/>
                <a:cs typeface="Times New Roman" panose="02020603050405020304" pitchFamily="18" charset="0"/>
              </a:rPr>
              <a:t>By</a:t>
            </a:r>
          </a:p>
          <a:p>
            <a:pPr algn="ctr"/>
            <a:r>
              <a:rPr lang="en-IN" sz="2800" dirty="0">
                <a:solidFill>
                  <a:schemeClr val="accent6">
                    <a:lumMod val="75000"/>
                  </a:schemeClr>
                </a:solidFill>
                <a:latin typeface="Times New Roman" panose="02020603050405020304" pitchFamily="18" charset="0"/>
                <a:cs typeface="Times New Roman" panose="02020603050405020304" pitchFamily="18" charset="0"/>
              </a:rPr>
              <a:t>Ch. Sri Chandana(2110030020)</a:t>
            </a:r>
          </a:p>
          <a:p>
            <a:pPr algn="ctr"/>
            <a:r>
              <a:rPr lang="en-IN" sz="2800" dirty="0">
                <a:solidFill>
                  <a:schemeClr val="accent6">
                    <a:lumMod val="75000"/>
                  </a:schemeClr>
                </a:solidFill>
                <a:latin typeface="Times New Roman" panose="02020603050405020304" pitchFamily="18" charset="0"/>
                <a:cs typeface="Times New Roman" panose="02020603050405020304" pitchFamily="18" charset="0"/>
              </a:rPr>
              <a:t>D. Neha(2110030032)</a:t>
            </a:r>
          </a:p>
          <a:p>
            <a:pPr algn="ctr"/>
            <a:r>
              <a:rPr lang="en-IN" sz="2800" dirty="0">
                <a:solidFill>
                  <a:schemeClr val="accent6">
                    <a:lumMod val="75000"/>
                  </a:schemeClr>
                </a:solidFill>
                <a:latin typeface="Times New Roman" panose="02020603050405020304" pitchFamily="18" charset="0"/>
                <a:cs typeface="Times New Roman" panose="02020603050405020304" pitchFamily="18" charset="0"/>
              </a:rPr>
              <a:t>B. Akshita(2110030056)</a:t>
            </a:r>
          </a:p>
          <a:p>
            <a:pPr algn="ctr"/>
            <a:r>
              <a:rPr lang="en-IN" sz="2800" dirty="0">
                <a:solidFill>
                  <a:schemeClr val="accent6">
                    <a:lumMod val="75000"/>
                  </a:schemeClr>
                </a:solidFill>
                <a:latin typeface="Times New Roman" panose="02020603050405020304" pitchFamily="18" charset="0"/>
                <a:cs typeface="Times New Roman" panose="02020603050405020304" pitchFamily="18" charset="0"/>
              </a:rPr>
              <a:t>V. Charishma(2110030457)</a:t>
            </a:r>
          </a:p>
          <a:p>
            <a:pPr algn="ctr"/>
            <a:r>
              <a:rPr lang="en-IN" sz="2800" b="1" u="sng" dirty="0">
                <a:solidFill>
                  <a:schemeClr val="accent6">
                    <a:lumMod val="75000"/>
                  </a:schemeClr>
                </a:solidFill>
                <a:latin typeface="Times New Roman" panose="02020603050405020304" pitchFamily="18" charset="0"/>
                <a:cs typeface="Times New Roman" panose="02020603050405020304" pitchFamily="18" charset="0"/>
              </a:rPr>
              <a:t>Under the guidance of </a:t>
            </a:r>
          </a:p>
          <a:p>
            <a:pPr algn="ctr"/>
            <a:r>
              <a:rPr lang="en-IN" sz="2800" dirty="0">
                <a:solidFill>
                  <a:schemeClr val="accent6">
                    <a:lumMod val="75000"/>
                  </a:schemeClr>
                </a:solidFill>
                <a:latin typeface="Times New Roman" panose="02020603050405020304" pitchFamily="18" charset="0"/>
                <a:cs typeface="Times New Roman" panose="02020603050405020304" pitchFamily="18" charset="0"/>
              </a:rPr>
              <a:t>Mrs. P. Sree Lakshmi</a:t>
            </a:r>
          </a:p>
        </p:txBody>
      </p:sp>
    </p:spTree>
    <p:extLst>
      <p:ext uri="{BB962C8B-B14F-4D97-AF65-F5344CB8AC3E}">
        <p14:creationId xmlns:p14="http://schemas.microsoft.com/office/powerpoint/2010/main" val="327142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7" name="Content Placeholder 6">
            <a:extLst>
              <a:ext uri="{FF2B5EF4-FFF2-40B4-BE49-F238E27FC236}">
                <a16:creationId xmlns:a16="http://schemas.microsoft.com/office/drawing/2014/main" id="{EA6496F4-C3D2-5D18-236F-C762FAF7E68F}"/>
              </a:ext>
            </a:extLst>
          </p:cNvPr>
          <p:cNvSpPr>
            <a:spLocks noGrp="1"/>
          </p:cNvSpPr>
          <p:nvPr>
            <p:ph idx="1"/>
          </p:nvPr>
        </p:nvSpPr>
        <p:spPr>
          <a:xfrm>
            <a:off x="838200" y="1825625"/>
            <a:ext cx="10515600" cy="5185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2110030056-B.Akshita</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DD22073-A8CF-69CB-1226-0CC79B6A5CCB}"/>
              </a:ext>
            </a:extLst>
          </p:cNvPr>
          <p:cNvPicPr>
            <a:picLocks noChangeAspect="1"/>
          </p:cNvPicPr>
          <p:nvPr/>
        </p:nvPicPr>
        <p:blipFill rotWithShape="1">
          <a:blip r:embed="rId2"/>
          <a:srcRect t="9107" r="1522" b="7264"/>
          <a:stretch/>
        </p:blipFill>
        <p:spPr>
          <a:xfrm>
            <a:off x="1033670" y="2210463"/>
            <a:ext cx="9613127" cy="4282412"/>
          </a:xfrm>
          <a:prstGeom prst="rect">
            <a:avLst/>
          </a:prstGeom>
        </p:spPr>
      </p:pic>
    </p:spTree>
    <p:extLst>
      <p:ext uri="{BB962C8B-B14F-4D97-AF65-F5344CB8AC3E}">
        <p14:creationId xmlns:p14="http://schemas.microsoft.com/office/powerpoint/2010/main" val="166884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7" name="Content Placeholder 6">
            <a:extLst>
              <a:ext uri="{FF2B5EF4-FFF2-40B4-BE49-F238E27FC236}">
                <a16:creationId xmlns:a16="http://schemas.microsoft.com/office/drawing/2014/main" id="{EA6496F4-C3D2-5D18-236F-C762FAF7E68F}"/>
              </a:ext>
            </a:extLst>
          </p:cNvPr>
          <p:cNvSpPr>
            <a:spLocks noGrp="1"/>
          </p:cNvSpPr>
          <p:nvPr>
            <p:ph idx="1"/>
          </p:nvPr>
        </p:nvSpPr>
        <p:spPr>
          <a:xfrm>
            <a:off x="838200" y="1825625"/>
            <a:ext cx="10515600" cy="5185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2110030457-V.Charishma</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72DE33A-3025-7328-A004-0C3671AC515A}"/>
              </a:ext>
            </a:extLst>
          </p:cNvPr>
          <p:cNvPicPr>
            <a:picLocks noChangeAspect="1"/>
          </p:cNvPicPr>
          <p:nvPr/>
        </p:nvPicPr>
        <p:blipFill rotWithShape="1">
          <a:blip r:embed="rId2"/>
          <a:srcRect t="11996" r="1390" b="5837"/>
          <a:stretch/>
        </p:blipFill>
        <p:spPr>
          <a:xfrm>
            <a:off x="1083604" y="2259617"/>
            <a:ext cx="9618851" cy="4508390"/>
          </a:xfrm>
          <a:prstGeom prst="rect">
            <a:avLst/>
          </a:prstGeom>
        </p:spPr>
      </p:pic>
    </p:spTree>
    <p:extLst>
      <p:ext uri="{BB962C8B-B14F-4D97-AF65-F5344CB8AC3E}">
        <p14:creationId xmlns:p14="http://schemas.microsoft.com/office/powerpoint/2010/main" val="366444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E181-6CB8-4C66-9588-9712C8DB5DDC}"/>
              </a:ext>
            </a:extLst>
          </p:cNvPr>
          <p:cNvSpPr>
            <a:spLocks noGrp="1"/>
          </p:cNvSpPr>
          <p:nvPr>
            <p:ph type="title"/>
          </p:nvPr>
        </p:nvSpPr>
        <p:spPr/>
        <p:txBody>
          <a:bodyPr/>
          <a:lstStyle/>
          <a:p>
            <a:r>
              <a:rPr lang="en-IN" dirty="0">
                <a:solidFill>
                  <a:schemeClr val="accent2">
                    <a:lumMod val="50000"/>
                  </a:schemeClr>
                </a:solidFill>
              </a:rPr>
              <a:t>Division of work among the group members</a:t>
            </a:r>
          </a:p>
        </p:txBody>
      </p:sp>
      <p:sp>
        <p:nvSpPr>
          <p:cNvPr id="3" name="Content Placeholder 2">
            <a:extLst>
              <a:ext uri="{FF2B5EF4-FFF2-40B4-BE49-F238E27FC236}">
                <a16:creationId xmlns:a16="http://schemas.microsoft.com/office/drawing/2014/main" id="{0D677678-E6FC-43AF-8710-22E963C7CB46}"/>
              </a:ext>
            </a:extLst>
          </p:cNvPr>
          <p:cNvSpPr>
            <a:spLocks noGrp="1"/>
          </p:cNvSpPr>
          <p:nvPr>
            <p:ph idx="1"/>
          </p:nvPr>
        </p:nvSpPr>
        <p:spPr/>
        <p:txBody>
          <a:bodyPr>
            <a:normAutofit/>
          </a:bodyPr>
          <a:lstStyle/>
          <a:p>
            <a:pPr marL="0" indent="0">
              <a:buNone/>
            </a:pPr>
            <a:r>
              <a:rPr lang="en-US" sz="2000" i="1" dirty="0">
                <a:latin typeface="Times New Roman" panose="02020603050405020304" pitchFamily="18" charset="0"/>
                <a:cs typeface="Times New Roman" panose="02020603050405020304" pitchFamily="18" charset="0"/>
              </a:rPr>
              <a:t>2110030020-Ch.Sri Chandana: PPT </a:t>
            </a:r>
          </a:p>
          <a:p>
            <a:pPr marL="0" indent="0">
              <a:buNone/>
            </a:pPr>
            <a:r>
              <a:rPr lang="en-US" sz="2000" i="1" dirty="0">
                <a:latin typeface="Times New Roman" panose="02020603050405020304" pitchFamily="18" charset="0"/>
                <a:cs typeface="Times New Roman" panose="02020603050405020304" pitchFamily="18" charset="0"/>
              </a:rPr>
              <a:t>2110030032-D.Neha: Information about project</a:t>
            </a:r>
          </a:p>
          <a:p>
            <a:pPr marL="0" indent="0">
              <a:buNone/>
            </a:pPr>
            <a:r>
              <a:rPr lang="en-US" sz="2000" i="1" dirty="0">
                <a:latin typeface="Times New Roman" panose="02020603050405020304" pitchFamily="18" charset="0"/>
                <a:cs typeface="Times New Roman" panose="02020603050405020304" pitchFamily="18" charset="0"/>
              </a:rPr>
              <a:t>2110030056-B.Akshita:PPT</a:t>
            </a:r>
          </a:p>
          <a:p>
            <a:pPr marL="0" indent="0">
              <a:buNone/>
            </a:pPr>
            <a:r>
              <a:rPr lang="en-US" sz="2000" i="1" dirty="0">
                <a:latin typeface="Times New Roman" panose="02020603050405020304" pitchFamily="18" charset="0"/>
                <a:cs typeface="Times New Roman" panose="02020603050405020304" pitchFamily="18" charset="0"/>
              </a:rPr>
              <a:t>2110030457:V.Charishma: Information about project</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13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918B2-4F24-4C89-A5D0-F8501987442F}"/>
              </a:ext>
            </a:extLst>
          </p:cNvPr>
          <p:cNvSpPr>
            <a:spLocks noGrp="1"/>
          </p:cNvSpPr>
          <p:nvPr>
            <p:ph type="title"/>
          </p:nvPr>
        </p:nvSpPr>
        <p:spPr/>
        <p:txBody>
          <a:bodyPr/>
          <a:lstStyle/>
          <a:p>
            <a:r>
              <a:rPr lang="en-IN" dirty="0">
                <a:solidFill>
                  <a:schemeClr val="accent2">
                    <a:lumMod val="50000"/>
                  </a:schemeClr>
                </a:solidFill>
              </a:rPr>
              <a:t>Problem statement and domain</a:t>
            </a:r>
          </a:p>
        </p:txBody>
      </p:sp>
      <p:sp>
        <p:nvSpPr>
          <p:cNvPr id="3" name="Content Placeholder 2">
            <a:extLst>
              <a:ext uri="{FF2B5EF4-FFF2-40B4-BE49-F238E27FC236}">
                <a16:creationId xmlns:a16="http://schemas.microsoft.com/office/drawing/2014/main" id="{DA0304B7-7EFB-4778-A43C-CF1BBB0CFB1F}"/>
              </a:ext>
            </a:extLst>
          </p:cNvPr>
          <p:cNvSpPr>
            <a:spLocks noGrp="1"/>
          </p:cNvSpPr>
          <p:nvPr>
            <p:ph idx="1"/>
          </p:nvPr>
        </p:nvSpPr>
        <p:spPr/>
        <p:txBody>
          <a:bodyPr>
            <a:normAutofit/>
          </a:bodyPr>
          <a:lstStyle/>
          <a:p>
            <a:pPr marL="0" indent="0">
              <a:buNone/>
            </a:pPr>
            <a:endParaRPr lang="en-IN" sz="2000" b="1" u="sng" dirty="0">
              <a:ln>
                <a:noFill/>
              </a:ln>
              <a:solidFill>
                <a:srgbClr val="000000"/>
              </a:solidFill>
              <a:effectLst/>
              <a:latin typeface="Times New Roman" panose="02020603050405020304" pitchFamily="18" charset="0"/>
              <a:ea typeface="Arial Unicode MS"/>
              <a:cs typeface="Times New Roman" panose="02020603050405020304" pitchFamily="18" charset="0"/>
            </a:endParaRPr>
          </a:p>
          <a:p>
            <a:pPr marL="0" indent="0">
              <a:buNone/>
            </a:pPr>
            <a:r>
              <a:rPr lang="en-IN" sz="2000" b="1" u="sng" dirty="0">
                <a:ln>
                  <a:noFill/>
                </a:ln>
                <a:solidFill>
                  <a:srgbClr val="000000"/>
                </a:solidFill>
                <a:effectLst/>
                <a:latin typeface="Times New Roman" panose="02020603050405020304" pitchFamily="18" charset="0"/>
                <a:ea typeface="Arial Unicode MS"/>
                <a:cs typeface="Times New Roman" panose="02020603050405020304" pitchFamily="18" charset="0"/>
              </a:rPr>
              <a:t>Problem statement</a:t>
            </a:r>
            <a:r>
              <a:rPr lang="en-IN" sz="2000" dirty="0">
                <a:ln>
                  <a:noFill/>
                </a:ln>
                <a:solidFill>
                  <a:srgbClr val="000000"/>
                </a:solidFill>
                <a:effectLst/>
                <a:latin typeface="Times New Roman" panose="02020603050405020304" pitchFamily="18" charset="0"/>
                <a:ea typeface="Arial Unicode MS"/>
                <a:cs typeface="Times New Roman" panose="02020603050405020304" pitchFamily="18" charset="0"/>
              </a:rPr>
              <a:t>: The management of records and doctor appointment would become difficult for the hospital in general. Adjusting the schedules for appointment would become difficult. Communication between the doctor and patient would sometimes become difficult.</a:t>
            </a:r>
            <a:endParaRPr lang="en-US" sz="2000" b="0" i="0" dirty="0">
              <a:solidFill>
                <a:srgbClr val="767575"/>
              </a:solidFill>
              <a:effectLst/>
              <a:latin typeface="Times New Roman" panose="02020603050405020304" pitchFamily="18" charset="0"/>
              <a:cs typeface="Times New Roman" panose="02020603050405020304" pitchFamily="18" charset="0"/>
            </a:endParaRPr>
          </a:p>
          <a:p>
            <a:pPr marL="0" indent="0">
              <a:buNone/>
            </a:pPr>
            <a:r>
              <a:rPr lang="en-US" sz="2000" b="1" u="sng" dirty="0">
                <a:effectLst/>
                <a:latin typeface="Times New Roman" panose="02020603050405020304" pitchFamily="18" charset="0"/>
                <a:cs typeface="Times New Roman" panose="02020603050405020304" pitchFamily="18" charset="0"/>
              </a:rPr>
              <a:t>Aim</a:t>
            </a:r>
            <a:r>
              <a:rPr lang="en-US" sz="2000" b="0" i="0" dirty="0">
                <a:solidFill>
                  <a:srgbClr val="767575"/>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aim of this project is to develop a  online doctor visit web application. </a:t>
            </a:r>
            <a:r>
              <a:rPr lang="en-US" sz="2000" dirty="0">
                <a:latin typeface="Times New Roman" panose="02020603050405020304" pitchFamily="18" charset="0"/>
                <a:cs typeface="Times New Roman" panose="02020603050405020304" pitchFamily="18" charset="0"/>
              </a:rPr>
              <a:t>This research project is aimed at computerizing all the records about patients, Hospital and doctors. The concept of report production has been computerized hence, no more delay in report generation to the hospital, patient and doctor.</a:t>
            </a:r>
          </a:p>
          <a:p>
            <a:pPr marL="0" indent="0">
              <a:buNone/>
            </a:pPr>
            <a:r>
              <a:rPr lang="en-US" sz="2000" b="1" i="0" u="sng" dirty="0">
                <a:effectLst/>
                <a:latin typeface="Times New Roman" panose="02020603050405020304" pitchFamily="18" charset="0"/>
                <a:cs typeface="Times New Roman" panose="02020603050405020304" pitchFamily="18" charset="0"/>
              </a:rPr>
              <a:t>Objectives</a:t>
            </a:r>
            <a:r>
              <a:rPr lang="en-US" sz="2000" b="0" i="0" dirty="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create web based Online Doctor Appointment management system.</a:t>
            </a:r>
          </a:p>
          <a:p>
            <a:pPr>
              <a:buFont typeface="Wingdings" panose="05000000000000000000" pitchFamily="2" charset="2"/>
              <a:buChar char="ü"/>
            </a:pPr>
            <a:r>
              <a:rPr lang="en-US" sz="2000" b="0" i="0" dirty="0">
                <a:effectLst/>
                <a:latin typeface="Times New Roman" panose="02020603050405020304" pitchFamily="18" charset="0"/>
                <a:cs typeface="Times New Roman" panose="02020603050405020304" pitchFamily="18" charset="0"/>
              </a:rPr>
              <a:t>To manage all patient related information</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To provide emergency information in critical situation.</a:t>
            </a: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13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There are many existing online doctor appointment applications already developed. Some of them are:</a:t>
            </a: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0" indent="0" algn="l">
              <a:buNone/>
            </a:pPr>
            <a:r>
              <a:rPr lang="en-IN" sz="2000" i="0" dirty="0">
                <a:solidFill>
                  <a:srgbClr val="000000"/>
                </a:solidFill>
                <a:effectLst/>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Apollo 24*7, </a:t>
            </a:r>
            <a:r>
              <a:rPr lang="en-IN" sz="2000" i="0" dirty="0">
                <a:solidFill>
                  <a:srgbClr val="000000"/>
                </a:solidFill>
                <a:effectLst/>
                <a:latin typeface="Times New Roman" panose="02020603050405020304" pitchFamily="18" charset="0"/>
                <a:cs typeface="Times New Roman" panose="02020603050405020304" pitchFamily="18" charset="0"/>
              </a:rPr>
              <a:t>Lybrate</a:t>
            </a:r>
            <a:r>
              <a:rPr lang="en-IN" sz="2000" dirty="0">
                <a:solidFill>
                  <a:srgbClr val="000000"/>
                </a:solidFill>
                <a:latin typeface="Times New Roman" panose="02020603050405020304" pitchFamily="18" charset="0"/>
                <a:cs typeface="Times New Roman" panose="02020603050405020304" pitchFamily="18" charset="0"/>
              </a:rPr>
              <a:t>, </a:t>
            </a:r>
            <a:r>
              <a:rPr lang="en-IN" sz="2000" i="0" dirty="0">
                <a:solidFill>
                  <a:srgbClr val="000000"/>
                </a:solidFill>
                <a:effectLst/>
                <a:latin typeface="Times New Roman" panose="02020603050405020304" pitchFamily="18" charset="0"/>
                <a:cs typeface="Times New Roman" panose="02020603050405020304" pitchFamily="18" charset="0"/>
              </a:rPr>
              <a:t>Doctor on Demand, Am well</a:t>
            </a:r>
            <a:r>
              <a:rPr lang="en-IN" sz="2000" dirty="0">
                <a:solidFill>
                  <a:srgbClr val="000000"/>
                </a:solidFill>
                <a:latin typeface="Times New Roman" panose="02020603050405020304" pitchFamily="18" charset="0"/>
                <a:cs typeface="Times New Roman" panose="02020603050405020304" pitchFamily="18" charset="0"/>
              </a:rPr>
              <a:t>, </a:t>
            </a:r>
            <a:r>
              <a:rPr lang="en-IN" sz="2000" i="0" dirty="0">
                <a:solidFill>
                  <a:srgbClr val="000000"/>
                </a:solidFill>
                <a:effectLst/>
                <a:latin typeface="Times New Roman" panose="02020603050405020304" pitchFamily="18" charset="0"/>
                <a:cs typeface="Times New Roman" panose="02020603050405020304" pitchFamily="18" charset="0"/>
              </a:rPr>
              <a:t>MD Live</a:t>
            </a:r>
            <a:r>
              <a:rPr lang="en-IN" sz="2000" dirty="0">
                <a:solidFill>
                  <a:srgbClr val="000000"/>
                </a:solidFill>
                <a:latin typeface="Times New Roman" panose="02020603050405020304" pitchFamily="18" charset="0"/>
                <a:cs typeface="Times New Roman" panose="02020603050405020304" pitchFamily="18" charset="0"/>
              </a:rPr>
              <a:t>, </a:t>
            </a:r>
            <a:r>
              <a:rPr lang="en-IN" sz="2000" i="0" dirty="0">
                <a:solidFill>
                  <a:srgbClr val="000000"/>
                </a:solidFill>
                <a:effectLst/>
                <a:latin typeface="Times New Roman" panose="02020603050405020304" pitchFamily="18" charset="0"/>
                <a:cs typeface="Times New Roman" panose="02020603050405020304" pitchFamily="18" charset="0"/>
              </a:rPr>
              <a:t>My Health</a:t>
            </a:r>
          </a:p>
          <a:p>
            <a:pPr marL="0" indent="0" algn="l">
              <a:buNone/>
            </a:pPr>
            <a:r>
              <a:rPr lang="en-IN" sz="2000" u="sng" dirty="0">
                <a:solidFill>
                  <a:srgbClr val="000000"/>
                </a:solidFill>
                <a:latin typeface="Times New Roman" panose="02020603050405020304" pitchFamily="18" charset="0"/>
                <a:cs typeface="Times New Roman" panose="02020603050405020304" pitchFamily="18" charset="0"/>
              </a:rPr>
              <a:t>The disadvantages of these applications are</a:t>
            </a:r>
            <a:r>
              <a:rPr lang="en-IN" sz="2000" dirty="0">
                <a:solidFill>
                  <a:srgbClr val="000000"/>
                </a:solidFill>
                <a:latin typeface="Times New Roman" panose="02020603050405020304" pitchFamily="18" charset="0"/>
                <a:cs typeface="Times New Roman" panose="02020603050405020304" pitchFamily="18" charset="0"/>
              </a:rPr>
              <a:t> :</a:t>
            </a:r>
          </a:p>
          <a:p>
            <a:r>
              <a:rPr lang="en-US" sz="2000" dirty="0"/>
              <a:t>Sometimes it is possible that the patient may not be able to communicate  their problems clearly online and the patient may need direct consultation of the doctor rather than online.</a:t>
            </a:r>
          </a:p>
          <a:p>
            <a:r>
              <a:rPr lang="en-US" sz="2000" dirty="0"/>
              <a:t>It might be inconvenient for old or illiterate people as they may not know how to use the application properly.</a:t>
            </a:r>
          </a:p>
          <a:p>
            <a:r>
              <a:rPr lang="en-US" sz="2000" dirty="0"/>
              <a:t>Any activity conducted online will have hacker related security issues. Maintenance of privacy could be a problem in telemedicine.</a:t>
            </a:r>
          </a:p>
          <a:p>
            <a:endParaRPr lang="en-IN" dirty="0"/>
          </a:p>
        </p:txBody>
      </p:sp>
    </p:spTree>
    <p:extLst>
      <p:ext uri="{BB962C8B-B14F-4D97-AF65-F5344CB8AC3E}">
        <p14:creationId xmlns:p14="http://schemas.microsoft.com/office/powerpoint/2010/main" val="373524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IN" dirty="0">
                <a:solidFill>
                  <a:schemeClr val="accent2">
                    <a:lumMod val="50000"/>
                  </a:schemeClr>
                </a:solidFill>
              </a:rPr>
              <a:t>Existing solutions/ Naïve solutions</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a:xfrm>
            <a:off x="838200" y="1825625"/>
            <a:ext cx="10515600" cy="392789"/>
          </a:xfrm>
        </p:spPr>
        <p:txBody>
          <a:bodyPr>
            <a:normAutofit fontScale="55000" lnSpcReduction="20000"/>
          </a:bodyPr>
          <a:lstStyle/>
          <a:p>
            <a:pPr marL="0" indent="0">
              <a:buNone/>
            </a:pPr>
            <a:r>
              <a:rPr lang="en-US" dirty="0"/>
              <a:t>https://www.pinkvilla.com/lifestyle/health-fitness/online-doctor-consultation-what-are-pros-and-cons-it-539028</a:t>
            </a:r>
            <a:endParaRPr lang="en-IN" dirty="0"/>
          </a:p>
        </p:txBody>
      </p:sp>
      <p:pic>
        <p:nvPicPr>
          <p:cNvPr id="6" name="Picture 5">
            <a:extLst>
              <a:ext uri="{FF2B5EF4-FFF2-40B4-BE49-F238E27FC236}">
                <a16:creationId xmlns:a16="http://schemas.microsoft.com/office/drawing/2014/main" id="{EA0538A9-2350-8CE1-4C3C-CF3F653B6BAC}"/>
              </a:ext>
            </a:extLst>
          </p:cNvPr>
          <p:cNvPicPr>
            <a:picLocks noChangeAspect="1"/>
          </p:cNvPicPr>
          <p:nvPr/>
        </p:nvPicPr>
        <p:blipFill rotWithShape="1">
          <a:blip r:embed="rId2"/>
          <a:srcRect t="9437" r="27567" b="3090"/>
          <a:stretch/>
        </p:blipFill>
        <p:spPr>
          <a:xfrm>
            <a:off x="2254428" y="2353351"/>
            <a:ext cx="5887708" cy="3999507"/>
          </a:xfrm>
          <a:prstGeom prst="rect">
            <a:avLst/>
          </a:prstGeom>
        </p:spPr>
      </p:pic>
    </p:spTree>
    <p:extLst>
      <p:ext uri="{BB962C8B-B14F-4D97-AF65-F5344CB8AC3E}">
        <p14:creationId xmlns:p14="http://schemas.microsoft.com/office/powerpoint/2010/main" val="14258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C607-0321-4664-A0D0-86C179313E4F}"/>
              </a:ext>
            </a:extLst>
          </p:cNvPr>
          <p:cNvSpPr>
            <a:spLocks noGrp="1"/>
          </p:cNvSpPr>
          <p:nvPr>
            <p:ph type="title"/>
          </p:nvPr>
        </p:nvSpPr>
        <p:spPr/>
        <p:txBody>
          <a:bodyPr/>
          <a:lstStyle/>
          <a:p>
            <a:r>
              <a:rPr lang="en-IN" dirty="0">
                <a:solidFill>
                  <a:schemeClr val="accent2">
                    <a:lumMod val="50000"/>
                  </a:schemeClr>
                </a:solidFill>
              </a:rPr>
              <a:t>Proposed Algorithm Design Technique</a:t>
            </a:r>
          </a:p>
        </p:txBody>
      </p:sp>
      <p:sp>
        <p:nvSpPr>
          <p:cNvPr id="3" name="Content Placeholder 2">
            <a:extLst>
              <a:ext uri="{FF2B5EF4-FFF2-40B4-BE49-F238E27FC236}">
                <a16:creationId xmlns:a16="http://schemas.microsoft.com/office/drawing/2014/main" id="{D7F674A8-B697-455E-AE71-EE2E42A1C10C}"/>
              </a:ext>
            </a:extLst>
          </p:cNvPr>
          <p:cNvSpPr>
            <a:spLocks noGrp="1"/>
          </p:cNvSpPr>
          <p:nvPr>
            <p:ph idx="1"/>
          </p:nvPr>
        </p:nvSpPr>
        <p:spPr/>
        <p:txBody>
          <a:bodyPr>
            <a:normAutofit/>
          </a:bodyPr>
          <a:lstStyle/>
          <a:p>
            <a:pPr marL="0" indent="0">
              <a:buNone/>
            </a:pPr>
            <a:r>
              <a:rPr lang="en-US" sz="2200" u="sng" dirty="0"/>
              <a:t>T</a:t>
            </a:r>
            <a:r>
              <a:rPr lang="en-IN" sz="2200" u="sng" dirty="0"/>
              <a:t>echnique:</a:t>
            </a:r>
          </a:p>
          <a:p>
            <a:pPr marL="0" indent="0">
              <a:buNone/>
            </a:pPr>
            <a:r>
              <a:rPr lang="en-US" sz="2000" b="0" i="0" dirty="0">
                <a:effectLst/>
                <a:latin typeface="Times New Roman" panose="02020603050405020304" pitchFamily="18" charset="0"/>
                <a:cs typeface="Times New Roman" panose="02020603050405020304" pitchFamily="18" charset="0"/>
              </a:rPr>
              <a:t>The proposed project is a smart appointment booking system that provides patients or any user an easy way of booking a doctor’s appointment online. This is a web based application that overcomes the issue of managing and booking appointments according to user’s choice or demands. The task sometimes becomes very </a:t>
            </a:r>
            <a:r>
              <a:rPr lang="en-US" sz="2000" dirty="0">
                <a:latin typeface="Times New Roman" panose="02020603050405020304" pitchFamily="18" charset="0"/>
                <a:cs typeface="Times New Roman" panose="02020603050405020304" pitchFamily="18" charset="0"/>
              </a:rPr>
              <a:t>difficult</a:t>
            </a:r>
            <a:r>
              <a:rPr lang="en-US" sz="2000" b="0" i="0" dirty="0">
                <a:effectLst/>
                <a:latin typeface="Times New Roman" panose="02020603050405020304" pitchFamily="18" charset="0"/>
                <a:cs typeface="Times New Roman" panose="02020603050405020304" pitchFamily="18" charset="0"/>
              </a:rPr>
              <a:t> for the compounder or doctor himself in manually allotting appointments for the users as per their availability. Hence this project offers an effective solution where users can view various booking slots available and select the preferred date and time.</a:t>
            </a:r>
            <a:r>
              <a:rPr lang="en-US" sz="2000" b="0" i="0" dirty="0">
                <a:solidFill>
                  <a:srgbClr val="767575"/>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already booked space will be marked yellow and will not be available for anyone else for the specified time. This system also allows users to cancel their booking anytime. The system provides an additional feature of calculating monthly earnings of doctor. In this project the database management system software is used in the backend in this project.</a:t>
            </a:r>
          </a:p>
          <a:p>
            <a:pPr marL="0" indent="0">
              <a:buNone/>
            </a:pPr>
            <a:endParaRPr lang="en-IN" dirty="0"/>
          </a:p>
        </p:txBody>
      </p:sp>
    </p:spTree>
    <p:extLst>
      <p:ext uri="{BB962C8B-B14F-4D97-AF65-F5344CB8AC3E}">
        <p14:creationId xmlns:p14="http://schemas.microsoft.com/office/powerpoint/2010/main" val="187389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9C24-F6AF-4CCF-9D66-0ABCAB5A628E}"/>
              </a:ext>
            </a:extLst>
          </p:cNvPr>
          <p:cNvSpPr>
            <a:spLocks noGrp="1"/>
          </p:cNvSpPr>
          <p:nvPr>
            <p:ph type="title"/>
          </p:nvPr>
        </p:nvSpPr>
        <p:spPr/>
        <p:txBody>
          <a:bodyPr/>
          <a:lstStyle/>
          <a:p>
            <a:r>
              <a:rPr lang="en-US" dirty="0">
                <a:solidFill>
                  <a:schemeClr val="accent2">
                    <a:lumMod val="50000"/>
                  </a:schemeClr>
                </a:solidFill>
              </a:rPr>
              <a:t>P</a:t>
            </a:r>
            <a:r>
              <a:rPr lang="en-IN" dirty="0">
                <a:solidFill>
                  <a:schemeClr val="accent2">
                    <a:lumMod val="50000"/>
                  </a:schemeClr>
                </a:solidFill>
              </a:rPr>
              <a:t>roposed Algorithm Design Technique</a:t>
            </a:r>
          </a:p>
        </p:txBody>
      </p:sp>
      <p:sp>
        <p:nvSpPr>
          <p:cNvPr id="3" name="Content Placeholder 2">
            <a:extLst>
              <a:ext uri="{FF2B5EF4-FFF2-40B4-BE49-F238E27FC236}">
                <a16:creationId xmlns:a16="http://schemas.microsoft.com/office/drawing/2014/main" id="{8A7E5BF9-49EB-40A0-9E84-D30467DC69EA}"/>
              </a:ext>
            </a:extLst>
          </p:cNvPr>
          <p:cNvSpPr>
            <a:spLocks noGrp="1"/>
          </p:cNvSpPr>
          <p:nvPr>
            <p:ph idx="1"/>
          </p:nvPr>
        </p:nvSpPr>
        <p:spPr/>
        <p:txBody>
          <a:bodyPr>
            <a:normAutofit/>
          </a:bodyPr>
          <a:lstStyle/>
          <a:p>
            <a:pPr marL="0" indent="0">
              <a:buNone/>
            </a:pPr>
            <a:r>
              <a:rPr lang="en-US" sz="2000" u="sng" dirty="0"/>
              <a:t>Features of the project: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implement this application for better user experience. This application is very easy to access. Also for establishing real time communication, using modern and updated technology. So, user can see the update.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application will compatible with user device such as pc, laptop, tab and smart phone. So, user can easily access the application anytime and anywhere. This application is very simple and user friendly so ,any user can use this application easily.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also provide security so that the data is secured from dangerous activities like hacking and loss of data which is already stored.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provide the application in a user friendly way so that illiterate and old people can also use the application easily.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also provide direct service of doctor if needed by the patient.</a:t>
            </a:r>
          </a:p>
        </p:txBody>
      </p:sp>
    </p:spTree>
    <p:extLst>
      <p:ext uri="{BB962C8B-B14F-4D97-AF65-F5344CB8AC3E}">
        <p14:creationId xmlns:p14="http://schemas.microsoft.com/office/powerpoint/2010/main" val="239182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AF84-19F7-CE77-7FD9-94ABB997720B}"/>
              </a:ext>
            </a:extLst>
          </p:cNvPr>
          <p:cNvSpPr>
            <a:spLocks noGrp="1"/>
          </p:cNvSpPr>
          <p:nvPr>
            <p:ph type="title"/>
          </p:nvPr>
        </p:nvSpPr>
        <p:spPr/>
        <p:txBody>
          <a:bodyPr/>
          <a:lstStyle/>
          <a:p>
            <a:r>
              <a:rPr lang="en-US" dirty="0"/>
              <a:t>Data Structures</a:t>
            </a:r>
            <a:endParaRPr lang="en-IN" dirty="0"/>
          </a:p>
        </p:txBody>
      </p:sp>
      <p:sp>
        <p:nvSpPr>
          <p:cNvPr id="3" name="Content Placeholder 2">
            <a:extLst>
              <a:ext uri="{FF2B5EF4-FFF2-40B4-BE49-F238E27FC236}">
                <a16:creationId xmlns:a16="http://schemas.microsoft.com/office/drawing/2014/main" id="{4FFDE768-D5BE-37D1-5CB9-613C6424AEAB}"/>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Tools used are:</a:t>
            </a:r>
          </a:p>
          <a:p>
            <a:r>
              <a:rPr lang="en-US" sz="2000" dirty="0">
                <a:latin typeface="Times New Roman" panose="02020603050405020304" pitchFamily="18" charset="0"/>
                <a:cs typeface="Times New Roman" panose="02020603050405020304" pitchFamily="18" charset="0"/>
              </a:rPr>
              <a:t>Terra ER</a:t>
            </a:r>
          </a:p>
          <a:p>
            <a:r>
              <a:rPr lang="en-US" sz="2000" dirty="0">
                <a:latin typeface="Times New Roman" panose="02020603050405020304" pitchFamily="18" charset="0"/>
                <a:cs typeface="Times New Roman" panose="02020603050405020304" pitchFamily="18" charset="0"/>
              </a:rPr>
              <a:t>My SQL</a:t>
            </a:r>
          </a:p>
          <a:p>
            <a:pPr marL="0" indent="0">
              <a:buNone/>
            </a:pPr>
            <a:r>
              <a:rPr lang="en-US" sz="2000" dirty="0">
                <a:latin typeface="Times New Roman" panose="02020603050405020304" pitchFamily="18" charset="0"/>
                <a:cs typeface="Times New Roman" panose="02020603050405020304" pitchFamily="18" charset="0"/>
              </a:rPr>
              <a:t>The method used to develop the system include enhanced entity relationship diagram where used to design the system and finally the language used is SQL(structured query language).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337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7" name="Content Placeholder 6">
            <a:extLst>
              <a:ext uri="{FF2B5EF4-FFF2-40B4-BE49-F238E27FC236}">
                <a16:creationId xmlns:a16="http://schemas.microsoft.com/office/drawing/2014/main" id="{EA6496F4-C3D2-5D18-236F-C762FAF7E68F}"/>
              </a:ext>
            </a:extLst>
          </p:cNvPr>
          <p:cNvSpPr>
            <a:spLocks noGrp="1"/>
          </p:cNvSpPr>
          <p:nvPr>
            <p:ph idx="1"/>
          </p:nvPr>
        </p:nvSpPr>
        <p:spPr>
          <a:xfrm>
            <a:off x="838200" y="1825625"/>
            <a:ext cx="10515600" cy="5185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2110030020-Ch.Sri Chandana</a:t>
            </a:r>
            <a:endParaRPr lang="en-IN"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2A57546-94FF-082A-E642-26439B007169}"/>
              </a:ext>
            </a:extLst>
          </p:cNvPr>
          <p:cNvPicPr>
            <a:picLocks noChangeAspect="1"/>
          </p:cNvPicPr>
          <p:nvPr/>
        </p:nvPicPr>
        <p:blipFill rotWithShape="1">
          <a:blip r:embed="rId2"/>
          <a:srcRect t="12174" r="1326" b="9333"/>
          <a:stretch/>
        </p:blipFill>
        <p:spPr>
          <a:xfrm>
            <a:off x="838201" y="2234317"/>
            <a:ext cx="10047136" cy="4258558"/>
          </a:xfrm>
          <a:prstGeom prst="rect">
            <a:avLst/>
          </a:prstGeom>
        </p:spPr>
      </p:pic>
    </p:spTree>
    <p:extLst>
      <p:ext uri="{BB962C8B-B14F-4D97-AF65-F5344CB8AC3E}">
        <p14:creationId xmlns:p14="http://schemas.microsoft.com/office/powerpoint/2010/main" val="52004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E2495-BC54-4067-8E7F-D378A5039021}"/>
              </a:ext>
            </a:extLst>
          </p:cNvPr>
          <p:cNvSpPr>
            <a:spLocks noGrp="1"/>
          </p:cNvSpPr>
          <p:nvPr>
            <p:ph type="title"/>
          </p:nvPr>
        </p:nvSpPr>
        <p:spPr/>
        <p:txBody>
          <a:bodyPr/>
          <a:lstStyle/>
          <a:p>
            <a:r>
              <a:rPr lang="en-IN" dirty="0">
                <a:solidFill>
                  <a:schemeClr val="accent2">
                    <a:lumMod val="50000"/>
                  </a:schemeClr>
                </a:solidFill>
              </a:rPr>
              <a:t>Github setup</a:t>
            </a:r>
          </a:p>
        </p:txBody>
      </p:sp>
      <p:sp>
        <p:nvSpPr>
          <p:cNvPr id="7" name="Content Placeholder 6">
            <a:extLst>
              <a:ext uri="{FF2B5EF4-FFF2-40B4-BE49-F238E27FC236}">
                <a16:creationId xmlns:a16="http://schemas.microsoft.com/office/drawing/2014/main" id="{EA6496F4-C3D2-5D18-236F-C762FAF7E68F}"/>
              </a:ext>
            </a:extLst>
          </p:cNvPr>
          <p:cNvSpPr>
            <a:spLocks noGrp="1"/>
          </p:cNvSpPr>
          <p:nvPr>
            <p:ph idx="1"/>
          </p:nvPr>
        </p:nvSpPr>
        <p:spPr>
          <a:xfrm>
            <a:off x="838200" y="1825625"/>
            <a:ext cx="10515600" cy="51856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2110030032-D.Neha</a:t>
            </a: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2C1F856-2D95-09BD-45E5-0195AB38DFB2}"/>
              </a:ext>
            </a:extLst>
          </p:cNvPr>
          <p:cNvPicPr>
            <a:picLocks noChangeAspect="1"/>
          </p:cNvPicPr>
          <p:nvPr/>
        </p:nvPicPr>
        <p:blipFill rotWithShape="1">
          <a:blip r:embed="rId2"/>
          <a:srcRect t="9922" r="1546" b="6394"/>
          <a:stretch/>
        </p:blipFill>
        <p:spPr>
          <a:xfrm>
            <a:off x="1817106" y="2479126"/>
            <a:ext cx="8002755" cy="3826258"/>
          </a:xfrm>
          <a:prstGeom prst="rect">
            <a:avLst/>
          </a:prstGeom>
        </p:spPr>
      </p:pic>
    </p:spTree>
    <p:extLst>
      <p:ext uri="{BB962C8B-B14F-4D97-AF65-F5344CB8AC3E}">
        <p14:creationId xmlns:p14="http://schemas.microsoft.com/office/powerpoint/2010/main" val="230228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TotalTime>
  <Words>724</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Database Management Systems Online Doctor Visit Appointment </vt:lpstr>
      <vt:lpstr>Problem statement and domain</vt:lpstr>
      <vt:lpstr>Existing solutions/ Naïve solutions</vt:lpstr>
      <vt:lpstr>Existing solutions/ Naïve solutions</vt:lpstr>
      <vt:lpstr>Proposed Algorithm Design Technique</vt:lpstr>
      <vt:lpstr>Proposed Algorithm Design Technique</vt:lpstr>
      <vt:lpstr>Data Structures</vt:lpstr>
      <vt:lpstr>Github setup</vt:lpstr>
      <vt:lpstr>Github setup</vt:lpstr>
      <vt:lpstr>Github setup</vt:lpstr>
      <vt:lpstr>Github setup</vt:lpstr>
      <vt:lpstr>Division of work among the group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 Project Name</dc:title>
  <dc:creator>Deepthi Kalavala</dc:creator>
  <cp:lastModifiedBy>jayasrichandana18@gmail.com</cp:lastModifiedBy>
  <cp:revision>9</cp:revision>
  <dcterms:created xsi:type="dcterms:W3CDTF">2022-02-18T09:01:51Z</dcterms:created>
  <dcterms:modified xsi:type="dcterms:W3CDTF">2022-08-08T04:23:53Z</dcterms:modified>
</cp:coreProperties>
</file>