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18" autoAdjust="0"/>
  </p:normalViewPr>
  <p:slideViewPr>
    <p:cSldViewPr snapToGrid="0">
      <p:cViewPr varScale="1">
        <p:scale>
          <a:sx n="71" d="100"/>
          <a:sy n="71" d="100"/>
        </p:scale>
        <p:origin x="284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3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0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6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37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05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86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998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48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88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FB55-B570-41F6-93D8-2BC83135C616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FBF87-2ACD-43CA-9C0E-B4A0F44D54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3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C23D90-FC88-F5DA-8A11-8A7E0027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45461"/>
            <a:ext cx="5915025" cy="54948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50" dirty="0"/>
              <a:t>Esqueleto de la pagina Web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BE5B83-8CCF-CCE8-0F26-546F071D2336}"/>
              </a:ext>
            </a:extLst>
          </p:cNvPr>
          <p:cNvSpPr/>
          <p:nvPr/>
        </p:nvSpPr>
        <p:spPr>
          <a:xfrm>
            <a:off x="597408" y="694945"/>
            <a:ext cx="5789105" cy="83035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5C88C8-DE4E-9255-2975-4D3289669329}"/>
              </a:ext>
            </a:extLst>
          </p:cNvPr>
          <p:cNvSpPr txBox="1"/>
          <p:nvPr/>
        </p:nvSpPr>
        <p:spPr>
          <a:xfrm>
            <a:off x="806672" y="7864280"/>
            <a:ext cx="537057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Pie de pagina / </a:t>
            </a:r>
            <a:r>
              <a:rPr lang="es-MX" sz="3200" dirty="0" err="1"/>
              <a:t>Footer</a:t>
            </a:r>
            <a:endParaRPr lang="es-MX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355522-EDF2-ADA0-4683-49600E17B4B4}"/>
              </a:ext>
            </a:extLst>
          </p:cNvPr>
          <p:cNvSpPr txBox="1"/>
          <p:nvPr/>
        </p:nvSpPr>
        <p:spPr>
          <a:xfrm>
            <a:off x="764998" y="1119167"/>
            <a:ext cx="541224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Barra de 5 menú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E2EFBB-77E6-E79D-99C1-A10E65DB5820}"/>
              </a:ext>
            </a:extLst>
          </p:cNvPr>
          <p:cNvSpPr txBox="1"/>
          <p:nvPr/>
        </p:nvSpPr>
        <p:spPr>
          <a:xfrm>
            <a:off x="1270207" y="1720452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FED90A-F476-A7BC-0A37-BF57C85E8D50}"/>
              </a:ext>
            </a:extLst>
          </p:cNvPr>
          <p:cNvSpPr txBox="1"/>
          <p:nvPr/>
        </p:nvSpPr>
        <p:spPr>
          <a:xfrm>
            <a:off x="3315855" y="1722823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AC29A6-B85B-8030-D283-D30245A96FD4}"/>
              </a:ext>
            </a:extLst>
          </p:cNvPr>
          <p:cNvSpPr txBox="1"/>
          <p:nvPr/>
        </p:nvSpPr>
        <p:spPr>
          <a:xfrm>
            <a:off x="2295217" y="1714765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70AE27-0EEB-EBC1-EF44-4BE632CDFD78}"/>
              </a:ext>
            </a:extLst>
          </p:cNvPr>
          <p:cNvSpPr txBox="1"/>
          <p:nvPr/>
        </p:nvSpPr>
        <p:spPr>
          <a:xfrm>
            <a:off x="4339171" y="1714765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006DF4-75DD-067D-38CE-8EBB651FB823}"/>
              </a:ext>
            </a:extLst>
          </p:cNvPr>
          <p:cNvSpPr txBox="1"/>
          <p:nvPr/>
        </p:nvSpPr>
        <p:spPr>
          <a:xfrm>
            <a:off x="5359633" y="1703942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FAFCD4-3102-FD00-4327-C83AF897BA3D}"/>
              </a:ext>
            </a:extLst>
          </p:cNvPr>
          <p:cNvSpPr txBox="1"/>
          <p:nvPr/>
        </p:nvSpPr>
        <p:spPr>
          <a:xfrm>
            <a:off x="764999" y="778790"/>
            <a:ext cx="5412248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dirty="0" err="1"/>
              <a:t>Header</a:t>
            </a:r>
            <a:endParaRPr lang="es-MX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CE5867-E962-D7F9-C338-FA2AC81EADD9}"/>
              </a:ext>
            </a:extLst>
          </p:cNvPr>
          <p:cNvSpPr/>
          <p:nvPr/>
        </p:nvSpPr>
        <p:spPr>
          <a:xfrm>
            <a:off x="806671" y="2564694"/>
            <a:ext cx="5370575" cy="50873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0A2516-F5D0-D85E-0D24-4AD512338615}"/>
              </a:ext>
            </a:extLst>
          </p:cNvPr>
          <p:cNvSpPr/>
          <p:nvPr/>
        </p:nvSpPr>
        <p:spPr>
          <a:xfrm>
            <a:off x="1660151" y="4110335"/>
            <a:ext cx="3537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las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Paginas 1 -5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90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470AEB46-E737-7546-A8F4-A6EAB96A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075200"/>
            <a:ext cx="5095875" cy="6372225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CB96B7AC-BDF8-0309-29D3-D1419C717999}"/>
              </a:ext>
            </a:extLst>
          </p:cNvPr>
          <p:cNvSpPr/>
          <p:nvPr/>
        </p:nvSpPr>
        <p:spPr>
          <a:xfrm>
            <a:off x="184104" y="208895"/>
            <a:ext cx="64897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Espacio 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estimado para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ocupar en pantalla</a:t>
            </a:r>
          </a:p>
        </p:txBody>
      </p:sp>
    </p:spTree>
    <p:extLst>
      <p:ext uri="{BB962C8B-B14F-4D97-AF65-F5344CB8AC3E}">
        <p14:creationId xmlns:p14="http://schemas.microsoft.com/office/powerpoint/2010/main" val="15160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C23D90-FC88-F5DA-8A11-8A7E0027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45461"/>
            <a:ext cx="5915025" cy="54948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050" dirty="0"/>
              <a:t>Esqueleto de la pagina Web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BE5B83-8CCF-CCE8-0F26-546F071D2336}"/>
              </a:ext>
            </a:extLst>
          </p:cNvPr>
          <p:cNvSpPr/>
          <p:nvPr/>
        </p:nvSpPr>
        <p:spPr>
          <a:xfrm>
            <a:off x="597408" y="694945"/>
            <a:ext cx="5789105" cy="83035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5C88C8-DE4E-9255-2975-4D3289669329}"/>
              </a:ext>
            </a:extLst>
          </p:cNvPr>
          <p:cNvSpPr txBox="1"/>
          <p:nvPr/>
        </p:nvSpPr>
        <p:spPr>
          <a:xfrm>
            <a:off x="806672" y="7864280"/>
            <a:ext cx="5370575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Pie de pagina / </a:t>
            </a:r>
            <a:r>
              <a:rPr lang="es-MX" sz="3200" dirty="0" err="1"/>
              <a:t>Footer</a:t>
            </a:r>
            <a:endParaRPr lang="es-MX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355522-EDF2-ADA0-4683-49600E17B4B4}"/>
              </a:ext>
            </a:extLst>
          </p:cNvPr>
          <p:cNvSpPr txBox="1"/>
          <p:nvPr/>
        </p:nvSpPr>
        <p:spPr>
          <a:xfrm>
            <a:off x="764998" y="1119167"/>
            <a:ext cx="5412248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Barra de 5 menú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E2EFBB-77E6-E79D-99C1-A10E65DB5820}"/>
              </a:ext>
            </a:extLst>
          </p:cNvPr>
          <p:cNvSpPr txBox="1"/>
          <p:nvPr/>
        </p:nvSpPr>
        <p:spPr>
          <a:xfrm>
            <a:off x="1270207" y="1720452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DFED90A-F476-A7BC-0A37-BF57C85E8D50}"/>
              </a:ext>
            </a:extLst>
          </p:cNvPr>
          <p:cNvSpPr txBox="1"/>
          <p:nvPr/>
        </p:nvSpPr>
        <p:spPr>
          <a:xfrm>
            <a:off x="3315855" y="1722823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AC29A6-B85B-8030-D283-D30245A96FD4}"/>
              </a:ext>
            </a:extLst>
          </p:cNvPr>
          <p:cNvSpPr txBox="1"/>
          <p:nvPr/>
        </p:nvSpPr>
        <p:spPr>
          <a:xfrm>
            <a:off x="2295217" y="1714765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70AE27-0EEB-EBC1-EF44-4BE632CDFD78}"/>
              </a:ext>
            </a:extLst>
          </p:cNvPr>
          <p:cNvSpPr txBox="1"/>
          <p:nvPr/>
        </p:nvSpPr>
        <p:spPr>
          <a:xfrm>
            <a:off x="4339171" y="1714765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2006DF4-75DD-067D-38CE-8EBB651FB823}"/>
              </a:ext>
            </a:extLst>
          </p:cNvPr>
          <p:cNvSpPr txBox="1"/>
          <p:nvPr/>
        </p:nvSpPr>
        <p:spPr>
          <a:xfrm>
            <a:off x="5359633" y="1703942"/>
            <a:ext cx="545076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FAFCD4-3102-FD00-4327-C83AF897BA3D}"/>
              </a:ext>
            </a:extLst>
          </p:cNvPr>
          <p:cNvSpPr txBox="1"/>
          <p:nvPr/>
        </p:nvSpPr>
        <p:spPr>
          <a:xfrm>
            <a:off x="764999" y="778790"/>
            <a:ext cx="5412248" cy="3403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Logo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CE5867-E962-D7F9-C338-FA2AC81EADD9}"/>
              </a:ext>
            </a:extLst>
          </p:cNvPr>
          <p:cNvSpPr/>
          <p:nvPr/>
        </p:nvSpPr>
        <p:spPr>
          <a:xfrm>
            <a:off x="806671" y="2564694"/>
            <a:ext cx="5370575" cy="50873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0A2516-F5D0-D85E-0D24-4AD512338615}"/>
              </a:ext>
            </a:extLst>
          </p:cNvPr>
          <p:cNvSpPr/>
          <p:nvPr/>
        </p:nvSpPr>
        <p:spPr>
          <a:xfrm>
            <a:off x="973904" y="3590449"/>
            <a:ext cx="503610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dar clic en las pestañas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Paginas 1 -5 se habilitara la información de cada personaje de Nintendo, 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simulando información de venta de algún articulo, el logo se cambiara dependiendo del personaje del que se este mencionando.</a:t>
            </a:r>
          </a:p>
          <a:p>
            <a:pPr algn="ctr"/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Información de </a:t>
            </a:r>
            <a:r>
              <a:rPr lang="es-E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Body</a:t>
            </a:r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seria una breve información del personaje.</a:t>
            </a:r>
          </a:p>
        </p:txBody>
      </p:sp>
    </p:spTree>
    <p:extLst>
      <p:ext uri="{BB962C8B-B14F-4D97-AF65-F5344CB8AC3E}">
        <p14:creationId xmlns:p14="http://schemas.microsoft.com/office/powerpoint/2010/main" val="733891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106</Words>
  <Application>Microsoft Office PowerPoint</Application>
  <PresentationFormat>Presentación en pantalla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Esqueleto de la pagina Web</vt:lpstr>
      <vt:lpstr>Presentación de PowerPoint</vt:lpstr>
      <vt:lpstr>Esqueleto de la pagina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Mike</cp:lastModifiedBy>
  <cp:revision>4</cp:revision>
  <dcterms:created xsi:type="dcterms:W3CDTF">2025-06-06T22:24:09Z</dcterms:created>
  <dcterms:modified xsi:type="dcterms:W3CDTF">2025-06-07T01:42:53Z</dcterms:modified>
</cp:coreProperties>
</file>