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8"/>
    <p:restoredTop sz="94599"/>
  </p:normalViewPr>
  <p:slideViewPr>
    <p:cSldViewPr snapToGrid="0" snapToObjects="1">
      <p:cViewPr varScale="1">
        <p:scale>
          <a:sx n="86" d="100"/>
          <a:sy n="86" d="100"/>
        </p:scale>
        <p:origin x="24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6B6F9-27F6-2548-A7D1-D9B3FB401FF9}" type="datetimeFigureOut">
              <a:rPr kumimoji="1" lang="zh-TW" altLang="en-US" smtClean="0"/>
              <a:t>2019/12/31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915E0-1FB6-C845-A208-E6E52B92C7C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8767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6B6F9-27F6-2548-A7D1-D9B3FB401FF9}" type="datetimeFigureOut">
              <a:rPr kumimoji="1" lang="zh-TW" altLang="en-US" smtClean="0"/>
              <a:t>2019/12/31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915E0-1FB6-C845-A208-E6E52B92C7C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85092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6B6F9-27F6-2548-A7D1-D9B3FB401FF9}" type="datetimeFigureOut">
              <a:rPr kumimoji="1" lang="zh-TW" altLang="en-US" smtClean="0"/>
              <a:t>2019/12/31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915E0-1FB6-C845-A208-E6E52B92C7C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18756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6B6F9-27F6-2548-A7D1-D9B3FB401FF9}" type="datetimeFigureOut">
              <a:rPr kumimoji="1" lang="zh-TW" altLang="en-US" smtClean="0"/>
              <a:t>2019/12/31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915E0-1FB6-C845-A208-E6E52B92C7C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66055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6B6F9-27F6-2548-A7D1-D9B3FB401FF9}" type="datetimeFigureOut">
              <a:rPr kumimoji="1" lang="zh-TW" altLang="en-US" smtClean="0"/>
              <a:t>2019/12/31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915E0-1FB6-C845-A208-E6E52B92C7C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73488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6B6F9-27F6-2548-A7D1-D9B3FB401FF9}" type="datetimeFigureOut">
              <a:rPr kumimoji="1" lang="zh-TW" altLang="en-US" smtClean="0"/>
              <a:t>2019/12/31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915E0-1FB6-C845-A208-E6E52B92C7C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32449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6B6F9-27F6-2548-A7D1-D9B3FB401FF9}" type="datetimeFigureOut">
              <a:rPr kumimoji="1" lang="zh-TW" altLang="en-US" smtClean="0"/>
              <a:t>2019/12/31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915E0-1FB6-C845-A208-E6E52B92C7C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01439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6B6F9-27F6-2548-A7D1-D9B3FB401FF9}" type="datetimeFigureOut">
              <a:rPr kumimoji="1" lang="zh-TW" altLang="en-US" smtClean="0"/>
              <a:t>2019/12/31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915E0-1FB6-C845-A208-E6E52B92C7C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3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6B6F9-27F6-2548-A7D1-D9B3FB401FF9}" type="datetimeFigureOut">
              <a:rPr kumimoji="1" lang="zh-TW" altLang="en-US" smtClean="0"/>
              <a:t>2019/12/31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915E0-1FB6-C845-A208-E6E52B92C7C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7036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6B6F9-27F6-2548-A7D1-D9B3FB401FF9}" type="datetimeFigureOut">
              <a:rPr kumimoji="1" lang="zh-TW" altLang="en-US" smtClean="0"/>
              <a:t>2019/12/31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915E0-1FB6-C845-A208-E6E52B92C7C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85885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6B6F9-27F6-2548-A7D1-D9B3FB401FF9}" type="datetimeFigureOut">
              <a:rPr kumimoji="1" lang="zh-TW" altLang="en-US" smtClean="0"/>
              <a:t>2019/12/31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915E0-1FB6-C845-A208-E6E52B92C7C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47236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6B6F9-27F6-2548-A7D1-D9B3FB401FF9}" type="datetimeFigureOut">
              <a:rPr kumimoji="1" lang="zh-TW" altLang="en-US" smtClean="0"/>
              <a:t>2019/12/31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915E0-1FB6-C845-A208-E6E52B92C7C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25984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811" y="194871"/>
            <a:ext cx="9061585" cy="639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81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Tku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dbdemo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127" y="1435880"/>
            <a:ext cx="6962140" cy="4351338"/>
          </a:xfrm>
        </p:spPr>
      </p:pic>
    </p:spTree>
    <p:extLst>
      <p:ext uri="{BB962C8B-B14F-4D97-AF65-F5344CB8AC3E}">
        <p14:creationId xmlns:p14="http://schemas.microsoft.com/office/powerpoint/2010/main" val="150612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</Words>
  <Application>Microsoft Macintosh PowerPoint</Application>
  <PresentationFormat>寬螢幕</PresentationFormat>
  <Paragraphs>1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新細明體</vt:lpstr>
      <vt:lpstr>Office 佈景主題</vt:lpstr>
      <vt:lpstr>PowerPoint 簡報</vt:lpstr>
      <vt:lpstr>Tku dbdemo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使用者</dc:creator>
  <cp:lastModifiedBy>Microsoft Office 使用者</cp:lastModifiedBy>
  <cp:revision>1</cp:revision>
  <dcterms:created xsi:type="dcterms:W3CDTF">2019-12-31T07:20:51Z</dcterms:created>
  <dcterms:modified xsi:type="dcterms:W3CDTF">2019-12-31T07:25:15Z</dcterms:modified>
</cp:coreProperties>
</file>