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7293-51F0-40F8-8A39-A9B64A3BDAD7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88FE3-90FE-4A25-9102-33D68B9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 of Test Passed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average of the percentage of test cases passed each week.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track this each week and keep the records in a text doc.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metric is high, it means we are meeting our goals and if it is low, we are not.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show us how production changes week to week.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Afferent Coupling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packages that depend upon classes within the package.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metric is high, it indicates class independence, if it’s low dependence.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this to tell how coupled our overall project 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Efferent Coupling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packages that the classes in the package depend upon.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metric is high, it indicates class independence, if its low dependence.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this to tell how coupled our overall project 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Lines of Code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of code that make up the methods within the project.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metric is a better indication of how many lines of working code that we have written. compared to just lines of code, which includes comments and headers.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used to measure the overall size or the project and the progress each week.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of Inheritance Tree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length of a path from a class to a root class in an inheritance structure.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DIT can affect a lot of things like Re-Usability, Maintainability, and Portability.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this to assess the state of the project and use the information to increase its efficiency.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88FE3-90FE-4A25-9102-33D68B97E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4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522A-172F-43EC-BE00-BEF294CBFD59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Dirt Bike 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Title Screen to introduce the game</a:t>
            </a:r>
          </a:p>
          <a:p>
            <a:pPr lvl="0"/>
            <a:r>
              <a:rPr lang="en-US" dirty="0"/>
              <a:t>A Main Menu to start the game </a:t>
            </a:r>
          </a:p>
          <a:p>
            <a:pPr lvl="0"/>
            <a:r>
              <a:rPr lang="en-US" dirty="0"/>
              <a:t>A minimum of three distinct levels </a:t>
            </a:r>
          </a:p>
          <a:p>
            <a:pPr lvl="0"/>
            <a:r>
              <a:rPr lang="en-US" dirty="0"/>
              <a:t>An avatar that is represented by a dirt bike with a rider</a:t>
            </a:r>
          </a:p>
          <a:p>
            <a:pPr lvl="0"/>
            <a:r>
              <a:rPr lang="en-US" dirty="0"/>
              <a:t>The ability to maneuver obstacles using arrow key shortcuts</a:t>
            </a:r>
          </a:p>
          <a:p>
            <a:pPr lvl="0"/>
            <a:r>
              <a:rPr lang="en-US" dirty="0"/>
              <a:t>A win state, fail state, and game complete state</a:t>
            </a:r>
          </a:p>
          <a:p>
            <a:pPr lvl="0"/>
            <a:r>
              <a:rPr lang="en-US" dirty="0"/>
              <a:t>Timer to keep track of time spent overall on all levels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" y="0"/>
            <a:ext cx="682776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2851" y="18107"/>
            <a:ext cx="1791773" cy="6858001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0" endPos="50000" dist="5000" dir="5400000" sy="-100000" rotWithShape="0"/>
                </a:effectLst>
              </a:rPr>
              <a:t>Class</a:t>
            </a:r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0" endPos="50000" dist="5000" dir="5400000" sy="-100000" rotWithShape="0"/>
                </a:effectLst>
              </a:rPr>
              <a:t>Diagram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34289"/>
            <a:ext cx="8674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Demonstration Time!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7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Test Passed</a:t>
            </a:r>
          </a:p>
          <a:p>
            <a:r>
              <a:rPr lang="en-US" dirty="0"/>
              <a:t>Afferent Coupling</a:t>
            </a:r>
          </a:p>
          <a:p>
            <a:r>
              <a:rPr lang="en-US" dirty="0"/>
              <a:t>Efferent Coupling</a:t>
            </a:r>
          </a:p>
          <a:p>
            <a:r>
              <a:rPr lang="en-US" dirty="0"/>
              <a:t>Method Lines of Code </a:t>
            </a:r>
          </a:p>
          <a:p>
            <a:r>
              <a:rPr lang="en-US" dirty="0"/>
              <a:t>Depth of Inheritance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420</Words>
  <Application>Microsoft Office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Dirt Bike Racer</vt:lpstr>
      <vt:lpstr>Requirements</vt:lpstr>
      <vt:lpstr>PowerPoint Presentation</vt:lpstr>
      <vt:lpstr>PowerPoint Presentation</vt:lpstr>
      <vt:lpstr>Metrics Used</vt:lpstr>
      <vt:lpstr>Metrics Through Time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Dirt Bike Racer</dc:title>
  <dc:creator>Matthew Spurr</dc:creator>
  <cp:lastModifiedBy>Matthew Spurr</cp:lastModifiedBy>
  <cp:revision>4</cp:revision>
  <dcterms:created xsi:type="dcterms:W3CDTF">2012-05-18T03:25:51Z</dcterms:created>
  <dcterms:modified xsi:type="dcterms:W3CDTF">2012-05-18T05:33:58Z</dcterms:modified>
</cp:coreProperties>
</file>