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6"/>
  </p:notesMasterIdLst>
  <p:sldIdLst>
    <p:sldId id="57678999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21"/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2/27/2021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52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xmlns="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xmlns="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xmlns="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B955A4-C725-4E59-BAAE-F6A2754E58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52250" y="6291263"/>
            <a:ext cx="392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E5B53EB-4ED3-4CC9-B0DD-AD19F7B07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49" y="6186125"/>
            <a:ext cx="1624013" cy="70269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12ECC06D-C35B-4249-B8C2-D12C742F66C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181824023"/>
              </p:ext>
            </p:extLst>
          </p:nvPr>
        </p:nvGraphicFramePr>
        <p:xfrm>
          <a:off x="127901" y="136296"/>
          <a:ext cx="94214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 Name:  In</a:t>
                      </a:r>
                      <a:r>
                        <a:rPr lang="en-US" sz="2400" baseline="0" dirty="0" smtClean="0"/>
                        <a:t> IT to Win IT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92230C9D-41B7-4100-B028-0F8D66285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447508"/>
              </p:ext>
            </p:extLst>
          </p:nvPr>
        </p:nvGraphicFramePr>
        <p:xfrm>
          <a:off x="9656780" y="132394"/>
          <a:ext cx="2410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TWO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ED7CA0A8-41DF-4235-803E-CFAAE2E08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691987"/>
              </p:ext>
            </p:extLst>
          </p:nvPr>
        </p:nvGraphicFramePr>
        <p:xfrm>
          <a:off x="9656780" y="690823"/>
          <a:ext cx="2410168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5314050">
                <a:tc>
                  <a:txBody>
                    <a:bodyPr/>
                    <a:lstStyle/>
                    <a:p>
                      <a:endParaRPr lang="en-US" sz="800" b="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dirty="0" smtClean="0"/>
                        <a:t>Datla Priyanka</a:t>
                      </a:r>
                      <a:r>
                        <a:rPr lang="en-SG" sz="1400" baseline="0" dirty="0" smtClean="0"/>
                        <a:t> (Backend Developer)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Sai Deep Muvva (Frontend Developer)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baseline="0" dirty="0" smtClean="0"/>
                        <a:t>Mallika Vissakodeti (Backend &amp;Middleware)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Udita sen (Database&amp;Backend)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Sai Charitha Kothapalli (DataBase)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SG" sz="1400" baseline="0" dirty="0" smtClean="0"/>
                        <a:t>Keerthi Narla (Database)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Niteesh Idupulapati (Frontend)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  <a:p>
                      <a:pPr marL="228600" indent="-228600">
                        <a:buAutoNum type="arabicPeriod"/>
                      </a:pPr>
                      <a:r>
                        <a:rPr lang="en-SG" sz="1400" baseline="0" dirty="0" smtClean="0"/>
                        <a:t>Sneha Puppala (Frontend)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SG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F35010F6-0D70-4CDA-B0E0-3095BC4FE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45680"/>
              </p:ext>
            </p:extLst>
          </p:nvPr>
        </p:nvGraphicFramePr>
        <p:xfrm>
          <a:off x="127901" y="641022"/>
          <a:ext cx="9421452" cy="536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5363851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1800" b="1" i="0" u="sng" baseline="0" dirty="0" smtClean="0">
                          <a:solidFill>
                            <a:schemeClr val="tx1"/>
                          </a:solidFill>
                        </a:rPr>
                        <a:t>ORDER BOOK SYSTEM</a:t>
                      </a:r>
                      <a:r>
                        <a:rPr lang="en-US" sz="1800" b="1" i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</a:rPr>
                        <a:t>(Instruction given </a:t>
                      </a:r>
                      <a:r>
                        <a:rPr lang="en-US" sz="1800" b="0" i="1" baseline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0" i="1" baseline="0" smtClean="0">
                          <a:solidFill>
                            <a:schemeClr val="tx1"/>
                          </a:solidFill>
                        </a:rPr>
                        <a:t>: Narrate </a:t>
                      </a:r>
                      <a:r>
                        <a:rPr lang="en-US" sz="1800" b="0" i="1" baseline="0" dirty="0" smtClean="0">
                          <a:solidFill>
                            <a:schemeClr val="tx1"/>
                          </a:solidFill>
                        </a:rPr>
                        <a:t>in 3 – 5 steps)</a:t>
                      </a:r>
                    </a:p>
                    <a:p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baseline="0" dirty="0" smtClean="0">
                          <a:solidFill>
                            <a:schemeClr val="tx1"/>
                          </a:solidFill>
                        </a:rPr>
                        <a:t>Desciption of tables used, and about all the files and how we integrated them and about execution part..</a:t>
                      </a:r>
                    </a:p>
                    <a:p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1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84935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0E4DEB0497C458B954548DD4A73F4" ma:contentTypeVersion="12" ma:contentTypeDescription="Create a new document." ma:contentTypeScope="" ma:versionID="b1951c2690ae5ece0cce037122a67d78">
  <xsd:schema xmlns:xsd="http://www.w3.org/2001/XMLSchema" xmlns:xs="http://www.w3.org/2001/XMLSchema" xmlns:p="http://schemas.microsoft.com/office/2006/metadata/properties" xmlns:ns3="b209ce39-d63a-4ae4-b232-491d9071a92f" xmlns:ns4="65dd89c1-60ce-47aa-b3ee-261061ee8efc" targetNamespace="http://schemas.microsoft.com/office/2006/metadata/properties" ma:root="true" ma:fieldsID="35d3d5d1820252964fc291efb657c74d" ns3:_="" ns4:_="">
    <xsd:import namespace="b209ce39-d63a-4ae4-b232-491d9071a92f"/>
    <xsd:import namespace="65dd89c1-60ce-47aa-b3ee-261061ee8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9ce39-d63a-4ae4-b232-491d9071a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d89c1-60ce-47aa-b3ee-261061ee8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140D02-2E9E-482F-B0D0-990A44A98911}">
  <ds:schemaRefs>
    <ds:schemaRef ds:uri="65dd89c1-60ce-47aa-b3ee-261061ee8efc"/>
    <ds:schemaRef ds:uri="b209ce39-d63a-4ae4-b232-491d9071a9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DBS Colour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 Makhija</dc:creator>
  <cp:lastModifiedBy>initeesh@outlook.com</cp:lastModifiedBy>
  <cp:revision>11</cp:revision>
  <dcterms:created xsi:type="dcterms:W3CDTF">2021-02-26T14:13:23Z</dcterms:created>
  <dcterms:modified xsi:type="dcterms:W3CDTF">2021-02-27T07:29:21Z</dcterms:modified>
</cp:coreProperties>
</file>