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7"/>
  </p:notesMasterIdLst>
  <p:sldIdLst>
    <p:sldId id="576789999" r:id="rId5"/>
    <p:sldId id="576790000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921"/>
    <a:srgbClr val="FFE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1D5D605-19BA-44EC-9D52-725B961766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D59B6DC-D025-4DDD-81D2-4CC9EB66FAA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D8A666D-0541-43E6-A643-8C5F68B08A1E}" type="datetimeFigureOut">
              <a:rPr lang="en-US"/>
              <a:pPr>
                <a:defRPr/>
              </a:pPr>
              <a:t>2/27/2021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81FC59F4-D4E2-4B7D-91BB-3698870BB7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D1995AEA-1E66-4F15-AF65-09BD13B11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72DB8B-1155-4854-9E6E-A27EC9DAE8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C9A84FE-B814-4185-A6C4-0B074E3B1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0CF16E5-31F6-4D65-ADBB-7E460AC33F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52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="" xmlns:a16="http://schemas.microsoft.com/office/drawing/2014/main" id="{588D7496-2DFD-45F7-B142-A9A70491D7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="" xmlns:a16="http://schemas.microsoft.com/office/drawing/2014/main" id="{0D65453B-54E3-49DB-AD08-4B10140BEF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5650"/>
            <a:ext cx="2708275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7330" y="2590800"/>
            <a:ext cx="9347200" cy="838200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544930" y="3644975"/>
            <a:ext cx="7112000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solidFill>
                  <a:srgbClr val="FF0000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4D57EA4-38BC-4656-816E-8E88D6599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259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9735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="" xmlns:a16="http://schemas.microsoft.com/office/drawing/2014/main" id="{78B4E911-5934-4F3B-A83B-917128E98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="" xmlns:a16="http://schemas.microsoft.com/office/drawing/2014/main" id="{EB16A0FA-24F3-42D4-85D3-FC3919B2F0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B31A8-DEE0-4478-9751-3E7178021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49425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49425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="" xmlns:a16="http://schemas.microsoft.com/office/drawing/2014/main" id="{F88B4FA0-809E-4FA2-BB60-CA28382D5A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="" xmlns:a16="http://schemas.microsoft.com/office/drawing/2014/main" id="{80CBD5CD-222C-41B8-AE67-8B80A0F7D3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82359-145F-46BF-8733-A4ECDCD1B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00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901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901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="" xmlns:a16="http://schemas.microsoft.com/office/drawing/2014/main" id="{2267C753-D3C1-4874-95AA-2EF7DE0747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="" xmlns:a16="http://schemas.microsoft.com/office/drawing/2014/main" id="{E7BE8FDF-C752-4724-9AE5-781B26B362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70704-DCEA-4FA9-AA64-529BDD53E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89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347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347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E69D2174-5028-4801-9EA8-6A0D320A23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="" xmlns:a16="http://schemas.microsoft.com/office/drawing/2014/main" id="{113E2284-BC0E-4BDE-92C7-EBB2C54D4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BFE03-E16F-4653-800D-7BCF887FA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40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="" xmlns:a16="http://schemas.microsoft.com/office/drawing/2014/main" id="{4A4B4E16-BFAB-4ACC-B13C-C39B15A75A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="" xmlns:a16="http://schemas.microsoft.com/office/drawing/2014/main" id="{AF350563-EE33-407B-9DBE-B95A2E995B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8825"/>
            <a:ext cx="2708275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7330" y="2590800"/>
            <a:ext cx="9347200" cy="838200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544930" y="3644975"/>
            <a:ext cx="7112000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solidFill>
                  <a:srgbClr val="FF0000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733DF79-BE01-47DD-915A-7183CC8DA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9645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der 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="" xmlns:a16="http://schemas.microsoft.com/office/drawing/2014/main" id="{F433460D-77FE-44A2-8613-E458B118FB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7A0F8598-6D0F-4147-9482-05A0F4C6B4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877345" y="4405848"/>
            <a:ext cx="5358811" cy="4176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2015" y="3777516"/>
            <a:ext cx="6632165" cy="60960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B921DE-CAA3-4A70-820E-E195DBA4A3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D92D8FC-C665-451B-B12C-0BD2B92A97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AE588-A373-4BBB-98E0-C15BF2620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6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der 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="" xmlns:a16="http://schemas.microsoft.com/office/drawing/2014/main" id="{16CF51A9-EC53-4715-AA01-4F4E033F62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="" xmlns:a16="http://schemas.microsoft.com/office/drawing/2014/main" id="{0ACE1EF2-9A50-4D08-ABBB-DCA03A30BB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731963"/>
            <a:ext cx="12195176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>
            <a:extLst>
              <a:ext uri="{FF2B5EF4-FFF2-40B4-BE49-F238E27FC236}">
                <a16:creationId xmlns="" xmlns:a16="http://schemas.microsoft.com/office/drawing/2014/main" id="{77ADB983-6F74-4660-8B7A-916237C321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4723652" y="2714208"/>
            <a:ext cx="5358811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9730" y="2714208"/>
            <a:ext cx="3808955" cy="8839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19BDD10A-19D8-49AC-ABF9-CAC6621127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="" xmlns:a16="http://schemas.microsoft.com/office/drawing/2014/main" id="{EBD6ABDF-9346-4EC5-9B24-5EC3F420E6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3CC97-4160-401A-A3FC-BAE4C61C0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85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="" xmlns:a16="http://schemas.microsoft.com/office/drawing/2014/main" id="{5FA9AE18-2B9B-4C18-A2C6-5E57D457DF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2FDBEB29-1E84-4F62-A2B8-3A07CF7A4A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="" xmlns:a16="http://schemas.microsoft.com/office/drawing/2014/main" id="{EB83A511-C472-4051-A077-B4C824B93F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71B897B2-97AB-4251-9911-330BEC7480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386EB-7EAF-4720-897A-3CFDE569D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32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grey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="" xmlns:a16="http://schemas.microsoft.com/office/drawing/2014/main" id="{69F4DE96-F7CE-45FE-B083-863D922494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E2C25B10-92A3-4B31-8DCC-70121C4890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="" xmlns:a16="http://schemas.microsoft.com/office/drawing/2014/main" id="{CB3BAD06-F63C-4F65-BEB5-E0A34820A63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234165D4-F277-4779-9785-C38486BCFD5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0215F-80FB-40FB-B175-54E698372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67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rmal Pag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="" xmlns:a16="http://schemas.microsoft.com/office/drawing/2014/main" id="{E6E3A547-2880-40FA-AA2E-88A28175B5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1980C539-49F2-4E50-B7D0-579F7424B6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75F37D2-2476-4E69-8DE4-94B382CC31D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2644696-D6DB-484A-B519-5326686B1FE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95DE49-F527-4A28-8379-830CB753F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0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der Title 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>
            <a:extLst>
              <a:ext uri="{FF2B5EF4-FFF2-40B4-BE49-F238E27FC236}">
                <a16:creationId xmlns="" xmlns:a16="http://schemas.microsoft.com/office/drawing/2014/main" id="{B770259C-009F-497D-ADD5-D894CA9B03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731963"/>
            <a:ext cx="12195176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="" xmlns:a16="http://schemas.microsoft.com/office/drawing/2014/main" id="{B325D26E-FE73-47A9-B2B6-9957920F87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6291263"/>
            <a:ext cx="1055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A727FBE-34AC-4794-B558-DFA9793E41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91250"/>
            <a:ext cx="6223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endParaRPr lang="en-US" altLang="en-US" sz="2800" b="1">
              <a:latin typeface="Arial" panose="020B0604020202020204" pitchFamily="34" charset="0"/>
            </a:endParaRPr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4723652" y="2714208"/>
            <a:ext cx="5358811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29" y="2714208"/>
            <a:ext cx="3760082" cy="8839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0995F103-CEE2-4DDB-A316-1C36B50307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="" xmlns:a16="http://schemas.microsoft.com/office/drawing/2014/main" id="{F4AB3C8D-FEBE-49E4-9062-E6BEBA8631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96052-0A4B-4A08-865C-CA9762586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08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rmal Page_grey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="" xmlns:a16="http://schemas.microsoft.com/office/drawing/2014/main" id="{B44937E0-D0A7-4E34-9F32-9DE0EF572A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A7F79415-240C-4729-9917-17B6D22781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B1F753E-8A33-4ED7-A178-F0A063C71AE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9635707-1B21-48E9-A2A7-D49E3EBCFC4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6781C7-6B48-4B0D-8799-F3D5281AA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3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="" xmlns:a16="http://schemas.microsoft.com/office/drawing/2014/main" id="{42C81DE8-0E66-4A73-A0AE-001561785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="" xmlns:a16="http://schemas.microsoft.com/office/drawing/2014/main" id="{35DEDC77-381A-4E07-A343-67FDB4F066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4A8BD-F49E-49C1-B56F-3B1A5E767F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B7580F7-244E-408B-B7A7-9343CB99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31857-2CB5-49D4-9203-9D46F5CDF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7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6DED341A-656E-4B05-8B92-48D26A0677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="" xmlns:a16="http://schemas.microsoft.com/office/drawing/2014/main" id="{42E1B246-0CAB-404B-BC63-60C59075C1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58CB5E7B-BEA0-4241-A149-45BA9E273B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="" xmlns:a16="http://schemas.microsoft.com/office/drawing/2014/main" id="{AAE5AC5E-05E9-4F34-B118-14AE56A58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6390B6F-0F52-40C3-9B92-BC3A29396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55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="" xmlns:a16="http://schemas.microsoft.com/office/drawing/2014/main" id="{A36630C1-797A-4DCB-8A95-D721869061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6D926BF3-AB87-4079-B33F-D89496F63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328D04E4-E72E-463F-91D1-2440752902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="" xmlns:a16="http://schemas.microsoft.com/office/drawing/2014/main" id="{A896180A-078D-415A-B9E5-968B430E45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1C2C45-970D-48DB-9FA9-190658F24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48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="" xmlns:a16="http://schemas.microsoft.com/office/drawing/2014/main" id="{A3F9D595-8E97-4517-8027-207F62718A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72A27EC9-5474-48C9-87BD-57465D317B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889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921E62-BF8C-4D9C-AD25-F3489C6F0A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1212D0B-396F-45E6-946F-EA086EF571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7997218-E32D-4CAA-93FA-E47E0047A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861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="" xmlns:a16="http://schemas.microsoft.com/office/drawing/2014/main" id="{3D65B938-F4A5-4D2B-9FC5-1C2E92BC5A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9EFD0BA8-4734-45A8-9DA0-A843C73072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1831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183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060C68E-5902-4018-898E-E675BAE42F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C8F4A28-C720-4555-87A5-46010B4891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FF7523-9FCC-4872-B3B9-8F3A7C6F97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6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="" xmlns:a16="http://schemas.microsoft.com/office/drawing/2014/main" id="{320B6D66-AA87-4D2A-B220-C5B1BA9A48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1D3E4074-02A6-43BF-948B-2CC134D2980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012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012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91DBE46C-6B9E-4612-A63A-78140E5EE7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="" xmlns:a16="http://schemas.microsoft.com/office/drawing/2014/main" id="{2E04C751-AE1A-44F6-A0C5-5EEEA24D66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E03410F-FD37-4BCF-907B-22C8C3440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44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E405DF9A-E6AE-4FAD-B9B8-E98C411B55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="" xmlns:a16="http://schemas.microsoft.com/office/drawing/2014/main" id="{2D9F9585-8925-4E76-9EE0-500B3A1789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244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244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="" xmlns:a16="http://schemas.microsoft.com/office/drawing/2014/main" id="{E1F2BDA3-C7BD-4788-BC94-172F9451A8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="" xmlns:a16="http://schemas.microsoft.com/office/drawing/2014/main" id="{C2A3A67A-9AAA-44C0-9F4F-D91281FCBD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E4ABA5A-D5AB-42EB-80EA-3C33AEDD2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8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Divder Title 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="" xmlns:a16="http://schemas.microsoft.com/office/drawing/2014/main" id="{CAA5D4C6-C84A-4D6B-A8E2-F5FE9621E6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77117E02-148B-4DDA-8F95-3DAFF45C03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877345" y="4405848"/>
            <a:ext cx="5358811" cy="4176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2015" y="3777516"/>
            <a:ext cx="6632165" cy="60960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BF7BA3-64D4-4D2F-885C-8BB8563D73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3A6253C-E585-4795-8A55-C786A22C74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CE697-A7F3-462F-AE09-D6EEB8296E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0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="" xmlns:a16="http://schemas.microsoft.com/office/drawing/2014/main" id="{F8A5CA77-0692-40AC-9A57-E5CE9B6F7E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EB5E274E-4B7A-4D15-B78A-CC955E16C6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="" xmlns:a16="http://schemas.microsoft.com/office/drawing/2014/main" id="{A43A77D1-B0D5-43B8-BDF1-28D54F805D1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BB82738-1E7E-41BE-94FD-BB7FFF2AF43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DFBCF-DF5F-419A-93D3-FAE49EABD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1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white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="" xmlns:a16="http://schemas.microsoft.com/office/drawing/2014/main" id="{0BDB9451-80A5-4B1B-A74E-BA41EAB260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59602C78-8AD1-4DF6-B92D-AAFA16E9DF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5577B79B-71CB-4327-9378-4994F4EFB7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6FA43-D404-4067-BFC8-BBE54A3DDE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0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P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="" xmlns:a16="http://schemas.microsoft.com/office/drawing/2014/main" id="{0D85A0E9-0B1B-40B0-B464-C23AB7BE09E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="" xmlns:a16="http://schemas.microsoft.com/office/drawing/2014/main" id="{7C7A9596-B153-44F0-A7E4-3B65E9DDFAA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82B49-386C-4A4D-B0C7-2A85FE8B2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6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rmal Page_white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="" xmlns:a16="http://schemas.microsoft.com/office/drawing/2014/main" id="{E2026084-3C65-45C6-89D6-A0C87B72B0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="" xmlns:a16="http://schemas.microsoft.com/office/drawing/2014/main" id="{450717F4-E1D0-4833-B982-1903A7B745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="" xmlns:a16="http://schemas.microsoft.com/office/drawing/2014/main" id="{86226B3B-2224-420E-BADD-2F90F4406BF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6F30C-A594-4D63-A3AB-8699917C4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="" xmlns:a16="http://schemas.microsoft.com/office/drawing/2014/main" id="{6E49389B-B40F-453D-A47F-AE62962A58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="" xmlns:a16="http://schemas.microsoft.com/office/drawing/2014/main" id="{9A1ED123-F952-4F27-AF4D-279015E6D3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E1331-D717-494C-8F0A-1B4BE7B62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9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="" xmlns:a16="http://schemas.microsoft.com/office/drawing/2014/main" id="{1F411088-F020-4754-8135-637D879C62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="" xmlns:a16="http://schemas.microsoft.com/office/drawing/2014/main" id="{A750E804-9E1F-413A-B5CC-80963C77AF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052E9-0FA5-4F94-A376-DD6D7F42D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3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="" xmlns:a16="http://schemas.microsoft.com/office/drawing/2014/main" id="{96530771-74B1-497D-B425-EA5C5D6ECEB4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7237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90273E3-1402-4B9C-9D59-CA2C16F58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C64F51A-6968-4AFA-95C5-E83FB101C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46F7334-D539-4DA0-AE05-1AF7E48B8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2">
            <a:extLst>
              <a:ext uri="{FF2B5EF4-FFF2-40B4-BE49-F238E27FC236}">
                <a16:creationId xmlns="" xmlns:a16="http://schemas.microsoft.com/office/drawing/2014/main" id="{6FE501E3-DE9F-490F-B0AE-61E84B47AD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37" r:id="rId6"/>
    <p:sldLayoutId id="2147484150" r:id="rId7"/>
    <p:sldLayoutId id="2147484139" r:id="rId8"/>
    <p:sldLayoutId id="2147484140" r:id="rId9"/>
    <p:sldLayoutId id="2147484141" r:id="rId10"/>
    <p:sldLayoutId id="2147484142" r:id="rId11"/>
    <p:sldLayoutId id="2147484143" r:id="rId12"/>
    <p:sldLayoutId id="2147484144" r:id="rId13"/>
    <p:sldLayoutId id="2147484151" r:id="rId14"/>
    <p:sldLayoutId id="2147484152" r:id="rId15"/>
    <p:sldLayoutId id="2147484153" r:id="rId16"/>
    <p:sldLayoutId id="2147484154" r:id="rId17"/>
    <p:sldLayoutId id="2147484155" r:id="rId18"/>
    <p:sldLayoutId id="2147484156" r:id="rId19"/>
    <p:sldLayoutId id="2147484157" r:id="rId20"/>
    <p:sldLayoutId id="2147484158" r:id="rId21"/>
    <p:sldLayoutId id="2147484159" r:id="rId22"/>
    <p:sldLayoutId id="2147484160" r:id="rId23"/>
    <p:sldLayoutId id="2147484161" r:id="rId24"/>
    <p:sldLayoutId id="2147484162" r:id="rId25"/>
    <p:sldLayoutId id="2147484163" r:id="rId26"/>
    <p:sldLayoutId id="2147484164" r:id="rId2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4B955A4-C725-4E59-BAAE-F6A2754E58F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52250" y="6291263"/>
            <a:ext cx="3921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386EB-7EAF-4720-897A-3CFDE569D918}" type="slidenum">
              <a:rPr lang="en-US"/>
              <a:pPr>
                <a:defRPr/>
              </a:pPr>
              <a:t>1</a:t>
            </a:fld>
            <a:endParaRPr lang="en-US"/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="" xmlns:a16="http://schemas.microsoft.com/office/drawing/2014/main" id="{9E5B53EB-4ED3-4CC9-B0DD-AD19F7B07C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49" y="6186125"/>
            <a:ext cx="1624013" cy="702698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="" xmlns:a16="http://schemas.microsoft.com/office/drawing/2014/main" id="{12ECC06D-C35B-4249-B8C2-D12C742F66C6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3181824023"/>
              </p:ext>
            </p:extLst>
          </p:nvPr>
        </p:nvGraphicFramePr>
        <p:xfrm>
          <a:off x="127901" y="136296"/>
          <a:ext cx="94214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452">
                  <a:extLst>
                    <a:ext uri="{9D8B030D-6E8A-4147-A177-3AD203B41FA5}">
                      <a16:colId xmlns="" xmlns:a16="http://schemas.microsoft.com/office/drawing/2014/main" val="3158595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Team Name:  In</a:t>
                      </a:r>
                      <a:r>
                        <a:rPr lang="en-US" sz="2400" baseline="0" dirty="0" smtClean="0"/>
                        <a:t> IT to Win IT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09859720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="" xmlns:a16="http://schemas.microsoft.com/office/drawing/2014/main" id="{92230C9D-41B7-4100-B028-0F8D66285A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7447508"/>
              </p:ext>
            </p:extLst>
          </p:nvPr>
        </p:nvGraphicFramePr>
        <p:xfrm>
          <a:off x="9656780" y="132394"/>
          <a:ext cx="24101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168">
                  <a:extLst>
                    <a:ext uri="{9D8B030D-6E8A-4147-A177-3AD203B41FA5}">
                      <a16:colId xmlns="" xmlns:a16="http://schemas.microsoft.com/office/drawing/2014/main" val="3158595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TWO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0985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="" xmlns:a16="http://schemas.microsoft.com/office/drawing/2014/main" id="{ED7CA0A8-41DF-4235-803E-CFAAE2E081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691987"/>
              </p:ext>
            </p:extLst>
          </p:nvPr>
        </p:nvGraphicFramePr>
        <p:xfrm>
          <a:off x="9656780" y="690823"/>
          <a:ext cx="2410168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168">
                  <a:extLst>
                    <a:ext uri="{9D8B030D-6E8A-4147-A177-3AD203B41FA5}">
                      <a16:colId xmlns="" xmlns:a16="http://schemas.microsoft.com/office/drawing/2014/main" val="3158595523"/>
                    </a:ext>
                  </a:extLst>
                </a:gridCol>
              </a:tblGrid>
              <a:tr h="5314050">
                <a:tc>
                  <a:txBody>
                    <a:bodyPr/>
                    <a:lstStyle/>
                    <a:p>
                      <a:endParaRPr lang="en-US" sz="800" b="0" dirty="0"/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SG" sz="1400" dirty="0" smtClean="0"/>
                        <a:t>Datla Priyanka</a:t>
                      </a:r>
                      <a:r>
                        <a:rPr lang="en-SG" sz="1400" baseline="0" dirty="0" smtClean="0"/>
                        <a:t> (Backend Developer)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SG" sz="1400" baseline="0" dirty="0" smtClean="0"/>
                    </a:p>
                    <a:p>
                      <a:pPr marL="228600" indent="-228600">
                        <a:buAutoNum type="arabicPeriod"/>
                      </a:pPr>
                      <a:r>
                        <a:rPr lang="en-SG" sz="1400" baseline="0" dirty="0" smtClean="0"/>
                        <a:t>Sai Deep Muvva (Frontend Developer)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SG" sz="1400" baseline="0" dirty="0" smtClean="0"/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SG" sz="1400" baseline="0" dirty="0" smtClean="0"/>
                        <a:t>Mallika Vissakodeti (Backend &amp;Middleware)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SG" sz="1400" baseline="0" dirty="0" smtClean="0"/>
                    </a:p>
                    <a:p>
                      <a:pPr marL="228600" indent="-228600">
                        <a:buAutoNum type="arabicPeriod"/>
                      </a:pPr>
                      <a:r>
                        <a:rPr lang="en-SG" sz="1400" baseline="0" dirty="0" smtClean="0"/>
                        <a:t>Udita sen (Database&amp;Backend)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SG" sz="1400" baseline="0" dirty="0" smtClean="0"/>
                    </a:p>
                    <a:p>
                      <a:pPr marL="228600" indent="-228600">
                        <a:buAutoNum type="arabicPeriod"/>
                      </a:pPr>
                      <a:r>
                        <a:rPr lang="en-SG" sz="1400" baseline="0" dirty="0" smtClean="0"/>
                        <a:t>Sai Charitha Kothapalli (DataBase)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SG" sz="1400" baseline="0" dirty="0" smtClean="0"/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SG" sz="1400" baseline="0" dirty="0" smtClean="0"/>
                        <a:t>Keerthi Narla (Database)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SG" sz="1400" baseline="0" dirty="0" smtClean="0"/>
                    </a:p>
                    <a:p>
                      <a:pPr marL="228600" indent="-228600">
                        <a:buAutoNum type="arabicPeriod"/>
                      </a:pPr>
                      <a:r>
                        <a:rPr lang="en-SG" sz="1400" baseline="0" dirty="0" smtClean="0"/>
                        <a:t>Niteesh Idupulapati (Frontend)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SG" sz="1400" baseline="0" dirty="0" smtClean="0"/>
                    </a:p>
                    <a:p>
                      <a:pPr marL="228600" indent="-228600">
                        <a:buAutoNum type="arabicPeriod"/>
                      </a:pPr>
                      <a:r>
                        <a:rPr lang="en-SG" sz="1400" baseline="0" dirty="0" smtClean="0"/>
                        <a:t>Sneha Puppala (Frontend)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SG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09859720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="" xmlns:a16="http://schemas.microsoft.com/office/drawing/2014/main" id="{F35010F6-0D70-4CDA-B0E0-3095BC4FEF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7787047"/>
              </p:ext>
            </p:extLst>
          </p:nvPr>
        </p:nvGraphicFramePr>
        <p:xfrm>
          <a:off x="127901" y="641022"/>
          <a:ext cx="9421452" cy="5363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452">
                  <a:extLst>
                    <a:ext uri="{9D8B030D-6E8A-4147-A177-3AD203B41FA5}">
                      <a16:colId xmlns="" xmlns:a16="http://schemas.microsoft.com/office/drawing/2014/main" val="3158595523"/>
                    </a:ext>
                  </a:extLst>
                </a:gridCol>
              </a:tblGrid>
              <a:tr h="5363851"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solidFill>
                            <a:schemeClr val="tx1"/>
                          </a:solidFill>
                        </a:rPr>
                        <a:t>APPROACH</a:t>
                      </a:r>
                      <a:r>
                        <a:rPr lang="en-US" sz="1800" b="1" i="0" baseline="0" dirty="0" smtClean="0">
                          <a:solidFill>
                            <a:schemeClr val="tx1"/>
                          </a:solidFill>
                        </a:rPr>
                        <a:t> TO </a:t>
                      </a:r>
                      <a:r>
                        <a:rPr lang="en-US" sz="1800" b="1" i="0" u="sng" baseline="0" dirty="0" smtClean="0">
                          <a:solidFill>
                            <a:schemeClr val="tx1"/>
                          </a:solidFill>
                        </a:rPr>
                        <a:t>ORDER BOOK SYSTEM</a:t>
                      </a:r>
                      <a:r>
                        <a:rPr lang="en-US" sz="1800" b="1" i="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1800" b="0" i="1" baseline="0" dirty="0" smtClean="0">
                          <a:solidFill>
                            <a:schemeClr val="tx1"/>
                          </a:solidFill>
                        </a:rPr>
                        <a:t>(Instruction given is: Narrate in 3 – 5 steps)</a:t>
                      </a:r>
                    </a:p>
                    <a:p>
                      <a:endParaRPr lang="en-US" sz="1800" b="1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baseline="0" dirty="0" smtClean="0">
                          <a:solidFill>
                            <a:schemeClr val="tx1"/>
                          </a:solidFill>
                        </a:rPr>
                        <a:t>We Developed a web application for Order book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baseline="0" dirty="0" smtClean="0">
                          <a:solidFill>
                            <a:schemeClr val="tx1"/>
                          </a:solidFill>
                        </a:rPr>
                        <a:t>User’s table , Orders table used . Login page , signup pages are used to maintain user’s login credentials.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baseline="0" dirty="0" smtClean="0">
                          <a:solidFill>
                            <a:schemeClr val="tx1"/>
                          </a:solidFill>
                        </a:rPr>
                        <a:t>Servlets, DAOs , DTOs to integrate Database and frontend.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baseline="0" dirty="0" smtClean="0">
                          <a:solidFill>
                            <a:schemeClr val="tx1"/>
                          </a:solidFill>
                        </a:rPr>
                        <a:t>Used HTML, CSS</a:t>
                      </a:r>
                      <a:r>
                        <a:rPr lang="en-US" sz="1800" b="0" i="0" baseline="0" smtClean="0">
                          <a:solidFill>
                            <a:schemeClr val="tx1"/>
                          </a:solidFill>
                        </a:rPr>
                        <a:t>, BOOTSTRAP, JSP </a:t>
                      </a:r>
                      <a:r>
                        <a:rPr lang="en-US" sz="1800" b="0" i="0" baseline="0" dirty="0" smtClean="0">
                          <a:solidFill>
                            <a:schemeClr val="tx1"/>
                          </a:solidFill>
                        </a:rPr>
                        <a:t>for  designing frontend.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baseline="0" dirty="0" smtClean="0">
                          <a:solidFill>
                            <a:schemeClr val="tx1"/>
                          </a:solidFill>
                        </a:rPr>
                        <a:t>MySQL database used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1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800" b="1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09859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78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6" r="27373" b="5616"/>
          <a:stretch/>
        </p:blipFill>
        <p:spPr>
          <a:xfrm>
            <a:off x="1782239" y="3204824"/>
            <a:ext cx="3315199" cy="3298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0" t="2682" r="25980" b="4857"/>
          <a:stretch/>
        </p:blipFill>
        <p:spPr>
          <a:xfrm>
            <a:off x="5308979" y="311774"/>
            <a:ext cx="3125335" cy="39520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5" t="4804" r="28727" b="10421"/>
          <a:stretch/>
        </p:blipFill>
        <p:spPr>
          <a:xfrm>
            <a:off x="8857396" y="401868"/>
            <a:ext cx="3111689" cy="304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8" t="5805" r="23541" b="21943"/>
          <a:stretch/>
        </p:blipFill>
        <p:spPr>
          <a:xfrm>
            <a:off x="300251" y="311774"/>
            <a:ext cx="4039573" cy="278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72775"/>
      </p:ext>
    </p:extLst>
  </p:cSld>
  <p:clrMapOvr>
    <a:masterClrMapping/>
  </p:clrMapOvr>
</p:sld>
</file>

<file path=ppt/theme/theme1.xml><?xml version="1.0" encoding="utf-8"?>
<a:theme xmlns:a="http://schemas.openxmlformats.org/drawingml/2006/main" name="DBS Colour Theme">
  <a:themeElements>
    <a:clrScheme name="DBS Template 0107_1">
      <a:dk1>
        <a:srgbClr val="000000"/>
      </a:dk1>
      <a:lt1>
        <a:srgbClr val="FFFFFF"/>
      </a:lt1>
      <a:dk2>
        <a:srgbClr val="969696"/>
      </a:dk2>
      <a:lt2>
        <a:srgbClr val="E6E6E6"/>
      </a:lt2>
      <a:accent1>
        <a:srgbClr val="CC0000"/>
      </a:accent1>
      <a:accent2>
        <a:srgbClr val="EB9A00"/>
      </a:accent2>
      <a:accent3>
        <a:srgbClr val="FF8A44"/>
      </a:accent3>
      <a:accent4>
        <a:srgbClr val="FF6042"/>
      </a:accent4>
      <a:accent5>
        <a:srgbClr val="FD3866"/>
      </a:accent5>
      <a:accent6>
        <a:srgbClr val="DBAAAA"/>
      </a:accent6>
      <a:hlink>
        <a:srgbClr val="969696"/>
      </a:hlink>
      <a:folHlink>
        <a:srgbClr val="E6E6E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BS PPT template 02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S PPT template 020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988230B7-CC78-48A2-B06B-DE36E813D882}" vid="{78100BE4-45F5-46D9-9044-2DD0B64840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20E4DEB0497C458B954548DD4A73F4" ma:contentTypeVersion="12" ma:contentTypeDescription="Create a new document." ma:contentTypeScope="" ma:versionID="b1951c2690ae5ece0cce037122a67d78">
  <xsd:schema xmlns:xsd="http://www.w3.org/2001/XMLSchema" xmlns:xs="http://www.w3.org/2001/XMLSchema" xmlns:p="http://schemas.microsoft.com/office/2006/metadata/properties" xmlns:ns3="b209ce39-d63a-4ae4-b232-491d9071a92f" xmlns:ns4="65dd89c1-60ce-47aa-b3ee-261061ee8efc" targetNamespace="http://schemas.microsoft.com/office/2006/metadata/properties" ma:root="true" ma:fieldsID="35d3d5d1820252964fc291efb657c74d" ns3:_="" ns4:_="">
    <xsd:import namespace="b209ce39-d63a-4ae4-b232-491d9071a92f"/>
    <xsd:import namespace="65dd89c1-60ce-47aa-b3ee-261061ee8e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9ce39-d63a-4ae4-b232-491d9071a9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dd89c1-60ce-47aa-b3ee-261061ee8ef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D960E8-200C-4738-8532-C62F5A445B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FEA569-5281-404C-98B5-AD05C64CD0D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E140D02-2E9E-482F-B0D0-990A44A98911}">
  <ds:schemaRefs>
    <ds:schemaRef ds:uri="65dd89c1-60ce-47aa-b3ee-261061ee8efc"/>
    <ds:schemaRef ds:uri="b209ce39-d63a-4ae4-b232-491d9071a9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129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DBS Colour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Kusum Makhija</dc:creator>
  <cp:lastModifiedBy>initeesh@outlook.com</cp:lastModifiedBy>
  <cp:revision>14</cp:revision>
  <dcterms:created xsi:type="dcterms:W3CDTF">2021-02-26T14:13:23Z</dcterms:created>
  <dcterms:modified xsi:type="dcterms:W3CDTF">2021-02-27T07:58:44Z</dcterms:modified>
</cp:coreProperties>
</file>