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C4F2-3CD8-4EEE-A530-023560FB6527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FFBE-9B7C-4C64-A5CF-92A9C3119DD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曲折矢印 47"/>
          <p:cNvSpPr/>
          <p:nvPr/>
        </p:nvSpPr>
        <p:spPr>
          <a:xfrm rot="5400000" flipV="1">
            <a:off x="2879812" y="-351420"/>
            <a:ext cx="2304256" cy="6696744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曲折矢印 31"/>
          <p:cNvSpPr/>
          <p:nvPr/>
        </p:nvSpPr>
        <p:spPr>
          <a:xfrm rot="5400000" flipH="1" flipV="1">
            <a:off x="5328084" y="2744924"/>
            <a:ext cx="3240360" cy="864096"/>
          </a:xfrm>
          <a:prstGeom prst="bentArrow">
            <a:avLst>
              <a:gd name="adj1" fmla="val 25000"/>
              <a:gd name="adj2" fmla="val 25000"/>
              <a:gd name="adj3" fmla="val 943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6632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Starlight Project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522920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プロボノ</a:t>
            </a:r>
            <a:endParaRPr lang="en-US" altLang="ja-JP" dirty="0" smtClean="0"/>
          </a:p>
          <a:p>
            <a:r>
              <a:rPr lang="ja-JP" altLang="en-US" dirty="0" smtClean="0"/>
              <a:t>ＩＴ技術者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96336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福祉施設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6336" y="3429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/>
              <a:t>障がい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pic>
        <p:nvPicPr>
          <p:cNvPr id="1028" name="Picture 4" descr="C:\Users\nobeoka\AppData\Local\Microsoft\Windows\Temporary Internet Files\Content.IE5\NFMYZ1DC\lgi01a2015010904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1232468" cy="1171085"/>
          </a:xfrm>
          <a:prstGeom prst="rect">
            <a:avLst/>
          </a:prstGeom>
          <a:noFill/>
        </p:spPr>
      </p:pic>
      <p:pic>
        <p:nvPicPr>
          <p:cNvPr id="1030" name="Picture 6" descr="https://raw.githubusercontent.com/ipfs/logo/master/ipfs-logo-1024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24744"/>
            <a:ext cx="1152128" cy="1152128"/>
          </a:xfrm>
          <a:prstGeom prst="rect">
            <a:avLst/>
          </a:prstGeom>
          <a:noFill/>
        </p:spPr>
      </p:pic>
      <p:pic>
        <p:nvPicPr>
          <p:cNvPr id="1031" name="Picture 7" descr="C:\Users\nobeoka\AppData\Local\Microsoft\Windows\Temporary Internet Files\Content.IE5\NFMYZ1DC\0808-0806-1217-155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2564904"/>
            <a:ext cx="926356" cy="926356"/>
          </a:xfrm>
          <a:prstGeom prst="rect">
            <a:avLst/>
          </a:prstGeom>
          <a:noFill/>
        </p:spPr>
      </p:pic>
      <p:pic>
        <p:nvPicPr>
          <p:cNvPr id="1032" name="Picture 8" descr="C:\Users\nobeoka\AppData\Local\Microsoft\Windows\Temporary Internet Files\Content.IE5\NFMYZ1DC\11G11044_01_880x66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957162"/>
            <a:ext cx="1290951" cy="891929"/>
          </a:xfrm>
          <a:prstGeom prst="rect">
            <a:avLst/>
          </a:prstGeom>
          <a:noFill/>
        </p:spPr>
      </p:pic>
      <p:sp>
        <p:nvSpPr>
          <p:cNvPr id="18" name="テキスト ボックス 17"/>
          <p:cNvSpPr txBox="1"/>
          <p:nvPr/>
        </p:nvSpPr>
        <p:spPr>
          <a:xfrm>
            <a:off x="7596336" y="515719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NPO</a:t>
            </a:r>
            <a:r>
              <a:rPr kumimoji="1" lang="en-US" altLang="ja-JP" dirty="0" smtClean="0"/>
              <a:t>/NGO</a:t>
            </a:r>
            <a:endParaRPr kumimoji="1" lang="ja-JP" altLang="en-US" dirty="0"/>
          </a:p>
        </p:txBody>
      </p:sp>
      <p:pic>
        <p:nvPicPr>
          <p:cNvPr id="1038" name="Picture 14" descr="C:\Users\nobeoka\AppData\Local\Microsoft\Windows\Temporary Internet Files\Content.IE5\YNOMV1IN\Dreaming_child_A_workshop_conducted_by_an_NGO,_at_Gurgaon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077072"/>
            <a:ext cx="1625413" cy="1079376"/>
          </a:xfrm>
          <a:prstGeom prst="rect">
            <a:avLst/>
          </a:prstGeom>
          <a:noFill/>
        </p:spPr>
      </p:pic>
      <p:sp>
        <p:nvSpPr>
          <p:cNvPr id="21" name="テキスト ボックス 20"/>
          <p:cNvSpPr txBox="1"/>
          <p:nvPr/>
        </p:nvSpPr>
        <p:spPr>
          <a:xfrm>
            <a:off x="2195736" y="2204864"/>
            <a:ext cx="14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Starlight repo</a:t>
            </a:r>
            <a:endParaRPr kumimoji="1" lang="ja-JP" altLang="en-US" dirty="0"/>
          </a:p>
        </p:txBody>
      </p:sp>
      <p:pic>
        <p:nvPicPr>
          <p:cNvPr id="22" name="Picture 6" descr="https://raw.githubusercontent.com/ipfs/logo/master/ipfs-logo-1024-bla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2132856"/>
            <a:ext cx="973139" cy="973139"/>
          </a:xfrm>
          <a:prstGeom prst="rect">
            <a:avLst/>
          </a:prstGeom>
          <a:noFill/>
        </p:spPr>
      </p:pic>
      <p:sp>
        <p:nvSpPr>
          <p:cNvPr id="23" name="テキスト ボックス 22"/>
          <p:cNvSpPr txBox="1"/>
          <p:nvPr/>
        </p:nvSpPr>
        <p:spPr>
          <a:xfrm>
            <a:off x="4499992" y="31409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施設管理システム</a:t>
            </a:r>
            <a:endParaRPr kumimoji="1" lang="ja-JP" altLang="en-US" dirty="0"/>
          </a:p>
        </p:txBody>
      </p:sp>
      <p:pic>
        <p:nvPicPr>
          <p:cNvPr id="24" name="Picture 6" descr="https://raw.githubusercontent.com/ipfs/logo/master/ipfs-logo-1024-bla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973139" cy="973139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4644008" y="45091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音声読み上げ</a:t>
            </a:r>
            <a:endParaRPr kumimoji="1" lang="ja-JP" altLang="en-US" dirty="0"/>
          </a:p>
        </p:txBody>
      </p:sp>
      <p:pic>
        <p:nvPicPr>
          <p:cNvPr id="26" name="Picture 6" descr="https://raw.githubusercontent.com/ipfs/logo/master/ipfs-logo-1024-bla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013176"/>
            <a:ext cx="973139" cy="973139"/>
          </a:xfrm>
          <a:prstGeom prst="rect">
            <a:avLst/>
          </a:prstGeom>
          <a:noFill/>
        </p:spPr>
      </p:pic>
      <p:sp>
        <p:nvSpPr>
          <p:cNvPr id="27" name="テキスト ボックス 26"/>
          <p:cNvSpPr txBox="1"/>
          <p:nvPr/>
        </p:nvSpPr>
        <p:spPr>
          <a:xfrm>
            <a:off x="4716016" y="6021288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ファンドレイジング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28" name="曲折矢印 27"/>
          <p:cNvSpPr/>
          <p:nvPr/>
        </p:nvSpPr>
        <p:spPr>
          <a:xfrm flipV="1">
            <a:off x="2915816" y="2708920"/>
            <a:ext cx="936104" cy="19442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曲折矢印 29"/>
          <p:cNvSpPr/>
          <p:nvPr/>
        </p:nvSpPr>
        <p:spPr>
          <a:xfrm>
            <a:off x="971600" y="1484784"/>
            <a:ext cx="936104" cy="24482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左中かっこ 30"/>
          <p:cNvSpPr/>
          <p:nvPr/>
        </p:nvSpPr>
        <p:spPr>
          <a:xfrm>
            <a:off x="4067944" y="2132856"/>
            <a:ext cx="576064" cy="4464496"/>
          </a:xfrm>
          <a:prstGeom prst="leftBrace">
            <a:avLst>
              <a:gd name="adj1" fmla="val 3478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曲折矢印 32"/>
          <p:cNvSpPr/>
          <p:nvPr/>
        </p:nvSpPr>
        <p:spPr>
          <a:xfrm rot="5400000" flipH="1" flipV="1">
            <a:off x="6160368" y="1984648"/>
            <a:ext cx="1575792" cy="864096"/>
          </a:xfrm>
          <a:prstGeom prst="bentArrow">
            <a:avLst>
              <a:gd name="adj1" fmla="val 25000"/>
              <a:gd name="adj2" fmla="val 25000"/>
              <a:gd name="adj3" fmla="val 943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左矢印 28"/>
          <p:cNvSpPr/>
          <p:nvPr/>
        </p:nvSpPr>
        <p:spPr>
          <a:xfrm>
            <a:off x="3995936" y="1412776"/>
            <a:ext cx="33123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19430870">
            <a:off x="1126876" y="3539700"/>
            <a:ext cx="3977960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20421953">
            <a:off x="5693049" y="2077601"/>
            <a:ext cx="1876423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20421953">
            <a:off x="5730067" y="3517759"/>
            <a:ext cx="1876423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20421953">
            <a:off x="5730067" y="5029927"/>
            <a:ext cx="1876423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20553398">
            <a:off x="1537662" y="4400635"/>
            <a:ext cx="3174895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96499">
            <a:off x="1555331" y="5176449"/>
            <a:ext cx="3205405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9512" y="836712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①活動を探す</a:t>
            </a:r>
            <a:endParaRPr kumimoji="1" lang="en-US" altLang="ja-JP" dirty="0" smtClean="0"/>
          </a:p>
          <a:p>
            <a:r>
              <a:rPr lang="ja-JP" altLang="en-US" dirty="0" smtClean="0"/>
              <a:t>　技術を</a:t>
            </a:r>
            <a:r>
              <a:rPr lang="ja-JP" altLang="en-US" dirty="0"/>
              <a:t>提案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88024" y="112474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②ニーズを提供する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91680" y="2780928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③マッチングする。</a:t>
            </a:r>
            <a:endParaRPr lang="en-US" altLang="ja-JP" dirty="0" smtClean="0"/>
          </a:p>
          <a:p>
            <a:r>
              <a:rPr kumimoji="1" lang="ja-JP" altLang="en-US" dirty="0" smtClean="0"/>
              <a:t>　プロジェクトを立ち上げる</a:t>
            </a:r>
            <a:endParaRPr kumimoji="1" lang="en-US" altLang="ja-JP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55776" y="501317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④貢献</a:t>
            </a:r>
            <a:r>
              <a:rPr lang="ja-JP" altLang="en-US" dirty="0">
                <a:solidFill>
                  <a:srgbClr val="FF0000"/>
                </a:solidFill>
              </a:rPr>
              <a:t>する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68144" y="242088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⑤利用する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012160" y="357301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⑤利用する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56176" y="508518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⑤利用する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79912" y="184482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⑥感謝の意を伝える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コベルコシステム株式会社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延岡　敏也</dc:creator>
  <cp:lastModifiedBy>延岡　敏也</cp:lastModifiedBy>
  <cp:revision>3</cp:revision>
  <dcterms:created xsi:type="dcterms:W3CDTF">2016-03-14T01:34:51Z</dcterms:created>
  <dcterms:modified xsi:type="dcterms:W3CDTF">2016-03-14T02:01:47Z</dcterms:modified>
</cp:coreProperties>
</file>