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92c73c9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92c73c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92c73c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92c73c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92c73c9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92c73c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92c73c9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92c73c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92c73c9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92c73c9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name is Dale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20300"/>
            <a:ext cx="85206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map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025" y="1415800"/>
            <a:ext cx="5693941" cy="34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3911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71" y="1843875"/>
            <a:ext cx="4218300" cy="2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50" y="1843875"/>
            <a:ext cx="3581999" cy="26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ctrTitle"/>
          </p:nvPr>
        </p:nvSpPr>
        <p:spPr>
          <a:xfrm>
            <a:off x="464100" y="543575"/>
            <a:ext cx="8520600" cy="11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initial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0" y="3911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7" name="Google Shape;77;p16"/>
          <p:cNvSpPr txBox="1"/>
          <p:nvPr>
            <p:ph type="ctrTitle"/>
          </p:nvPr>
        </p:nvSpPr>
        <p:spPr>
          <a:xfrm>
            <a:off x="464100" y="543575"/>
            <a:ext cx="8520600" cy="11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</a:t>
            </a:r>
            <a:endParaRPr sz="3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800" y="1923762"/>
            <a:ext cx="2752625" cy="26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986888"/>
            <a:ext cx="3604125" cy="24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46676"/>
            <a:ext cx="2526975" cy="41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002" y="1261125"/>
            <a:ext cx="5947799" cy="2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Demo!!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