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3837054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3837054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383705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383705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3837054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3837054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3837054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3837054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3837054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3837054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3837054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3837054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3837054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3837054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3837054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3837054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837054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3837054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837054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837054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837054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3837054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3837054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3837054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32050" y="2834125"/>
            <a:ext cx="62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rails marketplace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10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the name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93657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The Prop Swap Shop - Too long</a:t>
            </a:r>
            <a:endParaRPr sz="3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the name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93657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The Prop Swap Shop - Too long, dislike “the”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Propa swapa shoppa - Too Seuss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the name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936575"/>
            <a:ext cx="85206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The Prop Swap Shop - Too long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Propa swapa shoppa - Too Seuss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Big Poppa’s Proppa Swappa Shoppa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</a:rPr>
              <a:t>Perfect! -- but the apostrophe poses a problem</a:t>
            </a:r>
            <a:endParaRPr sz="30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398525" y="445025"/>
            <a:ext cx="64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look!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525475"/>
            <a:ext cx="4187700" cy="2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75" y="1427750"/>
            <a:ext cx="4111674" cy="30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What is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03325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What is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243625"/>
            <a:ext cx="85206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A marketplace for plant owners to buy and sell plants, cuttings, props, etc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</a:t>
            </a:r>
            <a:r>
              <a:rPr b="1" lang="en" sz="3600">
                <a:solidFill>
                  <a:srgbClr val="38761D"/>
                </a:solidFill>
              </a:rPr>
              <a:t>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07900"/>
            <a:ext cx="8520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07900"/>
            <a:ext cx="8520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 live in a small apartment with someone who owns a large amount of succulents and cactuses.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07900"/>
            <a:ext cx="8520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 live in a small apartment with someone who owns a large amount of succulents and cactuses.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It would be awesome if she could sell some of them.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607900"/>
            <a:ext cx="8520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 live in a small apartment with someone who owns a large amount of succulents and cactuses.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It would be awesome if she could sell some of them.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I miss my balcony.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Other reasons w</a:t>
            </a:r>
            <a:r>
              <a:rPr b="1" lang="en" sz="3600">
                <a:solidFill>
                  <a:srgbClr val="38761D"/>
                </a:solidFill>
              </a:rPr>
              <a:t>hy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15475" y="1607900"/>
            <a:ext cx="88833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My wife spends an inordinate amount of time browsing and shopping for succulents and cactuses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Australia has strict biosecurity laws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Australia does not currently have a dedicated plant marketplace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</a:rPr>
              <a:t>Why the name prop swap?</a:t>
            </a:r>
            <a:r>
              <a:rPr lang="en" sz="3600">
                <a:solidFill>
                  <a:srgbClr val="38761D"/>
                </a:solidFill>
              </a:rPr>
              <a:t> 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607900"/>
            <a:ext cx="85206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